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19"/>
  </p:notesMasterIdLst>
  <p:sldIdLst>
    <p:sldId id="309" r:id="rId3"/>
    <p:sldId id="316" r:id="rId4"/>
    <p:sldId id="311" r:id="rId5"/>
    <p:sldId id="256" r:id="rId6"/>
    <p:sldId id="317" r:id="rId7"/>
    <p:sldId id="318" r:id="rId8"/>
    <p:sldId id="321" r:id="rId9"/>
    <p:sldId id="319" r:id="rId10"/>
    <p:sldId id="306" r:id="rId11"/>
    <p:sldId id="301" r:id="rId12"/>
    <p:sldId id="322" r:id="rId13"/>
    <p:sldId id="297" r:id="rId14"/>
    <p:sldId id="325" r:id="rId15"/>
    <p:sldId id="326" r:id="rId16"/>
    <p:sldId id="308" r:id="rId17"/>
    <p:sldId id="315" r:id="rId18"/>
  </p:sldIdLst>
  <p:sldSz cx="12192000" cy="6858000"/>
  <p:notesSz cx="7104063" cy="10234613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365FD5-6141-4F0C-BCB4-C2520856437C}" type="datetimeFigureOut">
              <a:rPr lang="zh-CN" altLang="en-US"/>
              <a:pPr>
                <a:defRPr/>
              </a:pPr>
              <a:t>2022/3/14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0800A2-44B6-4B11-B5AA-188DE37857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6AA10385-BE8A-4441-902B-7BA35E743516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5D480FBF-FCB3-4345-8D39-FEE75F862F2C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15</a:t>
            </a:fld>
            <a:endParaRPr lang="en-US" altLang="zh-CN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19409-C895-4FB0-93CB-C122213AC68C}" type="datetimeFigureOut">
              <a:rPr lang="zh-CN" altLang="en-US"/>
              <a:pPr>
                <a:defRPr/>
              </a:pPr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21619-3612-4D5E-AAED-F9F849E8BB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083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A7BA-8714-469A-A40B-F146D12B2800}" type="datetimeFigureOut">
              <a:rPr lang="zh-CN" altLang="en-US"/>
              <a:pPr>
                <a:defRPr/>
              </a:pPr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2976D-BE37-451C-BCD6-7FC0C70951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247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2EBCC-43EA-4B83-8D6D-14D05802FC2D}" type="datetimeFigureOut">
              <a:rPr lang="zh-CN" altLang="en-US"/>
              <a:pPr>
                <a:defRPr/>
              </a:pPr>
              <a:t>2022/3/14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26AB-BE9E-4393-9630-3148E41459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910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332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367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B3AC1B-D43A-4F82-B1C7-18ABCD0FC6C0}" type="datetimeFigureOut">
              <a:rPr lang="zh-CN" altLang="en-US"/>
              <a:pPr>
                <a:defRPr/>
              </a:pPr>
              <a:t>2022/3/14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FC4804-EABE-4E3A-84DA-2215A5310E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50311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FA6136-9C71-4CAA-9442-911F60512FA2}" type="datetimeFigureOut">
              <a:rPr lang="zh-CN" altLang="en-US"/>
              <a:pPr>
                <a:defRPr/>
              </a:pPr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45E10E-2F96-41E6-9958-1BD3AA3433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8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9" r:id="rId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396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39950" cy="657225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3.Tập</a:t>
            </a:r>
            <a:r>
              <a:rPr lang="en-US" sz="32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đọc</a:t>
            </a:r>
            <a:endParaRPr lang="en-US" sz="3200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-12588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4886325" y="1017588"/>
            <a:ext cx="3031599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alt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dirty="0" err="1" smtClean="0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alt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dirty="0" err="1" smtClean="0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alt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dirty="0" err="1" smtClean="0">
                <a:latin typeface="Arial-SGK-TV" pitchFamily="2" charset="0"/>
                <a:cs typeface="Arial-SGK-TV" pitchFamily="2" charset="0"/>
              </a:rPr>
              <a:t>khó</a:t>
            </a:r>
            <a:endParaRPr lang="en-US" alt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1833563" y="1755776"/>
            <a:ext cx="9467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5635" y="1986608"/>
            <a:ext cx="7951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guây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nguẩy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              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loay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hoay</a:t>
            </a:r>
            <a:endParaRPr lang="en-US" sz="3600" b="1" dirty="0" smtClean="0">
              <a:latin typeface="Arial-SGK-TV" pitchFamily="2" charset="0"/>
              <a:cs typeface="Arial-SGK-TV" pitchFamily="2" charset="0"/>
            </a:endParaRPr>
          </a:p>
          <a:p>
            <a:endParaRPr lang="en-US" sz="3600" b="1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rúng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tuyển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                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huân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chương</a:t>
            </a:r>
            <a:endParaRPr lang="en-US" sz="3600" b="1" dirty="0" smtClean="0">
              <a:latin typeface="Arial-SGK-TV" pitchFamily="2" charset="0"/>
              <a:cs typeface="Arial-SGK-TV" pitchFamily="2" charset="0"/>
            </a:endParaRPr>
          </a:p>
          <a:p>
            <a:endParaRPr lang="en-US" sz="3600" b="1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hoái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chí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                    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buột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miệng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396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39950" cy="657225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3.Tập</a:t>
            </a:r>
            <a:r>
              <a:rPr lang="en-US" sz="32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đọc</a:t>
            </a:r>
            <a:endParaRPr lang="en-US" sz="3200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321" y="566530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0686" y="566530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3469" y="1125952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320" y="1921564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9590" y="1894577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320" y="3305502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2078" y="3203712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7425" y="3828722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319" y="5219863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4190" y="5032513"/>
            <a:ext cx="67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07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396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39950" cy="657225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3.Tập</a:t>
            </a:r>
            <a:r>
              <a:rPr lang="en-US" sz="32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đọc</a:t>
            </a:r>
            <a:endParaRPr lang="en-US" sz="3200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321" y="566530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320" y="1961322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319" y="3333542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318" y="5203205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83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b="25800"/>
          <a:stretch>
            <a:fillRect/>
          </a:stretch>
        </p:blipFill>
        <p:spPr bwMode="auto">
          <a:xfrm>
            <a:off x="-73025" y="631825"/>
            <a:ext cx="196532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572" y="329266"/>
            <a:ext cx="4817659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ý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nµo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óng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89713" y="981075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92300" y="422275"/>
            <a:ext cx="674688" cy="46196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61434" y="2556493"/>
            <a:ext cx="9559894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a)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mÌo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®­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ư</a:t>
            </a:r>
            <a:r>
              <a:rPr lang="en-US" sz="28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îc</a:t>
            </a:r>
            <a:r>
              <a:rPr lang="en-US" sz="28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tuyÓn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vµo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éi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th¸m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tö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v×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lµ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mÌo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61434" y="3906838"/>
            <a:ext cx="9341728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b)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MÌo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®­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ưîc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gi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÷ l¹i ë ®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éi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th¸m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tö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v×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tµi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998663" y="4040188"/>
            <a:ext cx="373062" cy="338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7321" y="566530"/>
            <a:ext cx="3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073546">
            <a:off x="2275480" y="1202261"/>
            <a:ext cx="725487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TẠM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BIỆT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138" y="876300"/>
            <a:ext cx="6245226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4339431" y="321469"/>
            <a:ext cx="63769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5360988" y="2071688"/>
            <a:ext cx="558800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en-US" altLang="en-US" sz="7200">
                <a:solidFill>
                  <a:srgbClr val="FF0000"/>
                </a:solidFill>
                <a:latin typeface="UTM Avo" panose="02040603050506020204" pitchFamily="18" charset="0"/>
                <a:ea typeface="仓耳玄三M W05"/>
                <a:cs typeface="Lato Regular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5945188" y="1544638"/>
            <a:ext cx="466725" cy="422275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8093075" y="4318000"/>
            <a:ext cx="468313" cy="422275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40138" y="0"/>
            <a:ext cx="4489450" cy="7286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3"/>
            <a:ext cx="12133263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5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196" name="图片 3" descr="1a0e45f1285c02103820eb8b7fd0c9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23813" y="30163"/>
            <a:ext cx="1221581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74638" y="2613025"/>
            <a:ext cx="3575050" cy="3417888"/>
            <a:chOff x="1776794" y="2690263"/>
            <a:chExt cx="4038600" cy="3682896"/>
          </a:xfrm>
        </p:grpSpPr>
        <p:sp>
          <p:nvSpPr>
            <p:cNvPr id="7" name="Oval 6"/>
            <p:cNvSpPr/>
            <p:nvPr/>
          </p:nvSpPr>
          <p:spPr>
            <a:xfrm>
              <a:off x="1776794" y="2690263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07" name="TextBox 7"/>
            <p:cNvSpPr txBox="1">
              <a:spLocks noChangeArrowheads="1"/>
            </p:cNvSpPr>
            <p:nvPr/>
          </p:nvSpPr>
          <p:spPr bwMode="auto">
            <a:xfrm>
              <a:off x="1814966" y="3390516"/>
              <a:ext cx="3767654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600">
                  <a:solidFill>
                    <a:srgbClr val="FF0000"/>
                  </a:solidFill>
                  <a:latin typeface="VNI-Avo" pitchFamily="2" charset="0"/>
                </a:rPr>
                <a:t>oai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240213" y="2568575"/>
            <a:ext cx="3576637" cy="3417888"/>
            <a:chOff x="-1659452" y="2498634"/>
            <a:chExt cx="4038757" cy="3682896"/>
          </a:xfrm>
        </p:grpSpPr>
        <p:sp>
          <p:nvSpPr>
            <p:cNvPr id="11" name="Oval 10"/>
            <p:cNvSpPr/>
            <p:nvPr/>
          </p:nvSpPr>
          <p:spPr>
            <a:xfrm>
              <a:off x="-1659452" y="2498634"/>
              <a:ext cx="4038757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05" name="TextBox 11"/>
            <p:cNvSpPr txBox="1">
              <a:spLocks noChangeArrowheads="1"/>
            </p:cNvSpPr>
            <p:nvPr/>
          </p:nvSpPr>
          <p:spPr bwMode="auto">
            <a:xfrm>
              <a:off x="-1292297" y="3247445"/>
              <a:ext cx="3167617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600">
                  <a:solidFill>
                    <a:srgbClr val="FF0000"/>
                  </a:solidFill>
                  <a:latin typeface=".VnAvant" panose="020B7200000000000000" pitchFamily="34" charset="0"/>
                </a:rPr>
                <a:t>oay</a:t>
              </a:r>
            </a:p>
          </p:txBody>
        </p:sp>
      </p:grpSp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3459163" y="1809750"/>
            <a:ext cx="59515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u="sng" dirty="0" err="1">
                <a:latin typeface="Segoe UI" panose="020B0502040204020203" pitchFamily="34" charset="0"/>
                <a:cs typeface="Segoe UI" panose="020B0502040204020203" pitchFamily="34" charset="0"/>
              </a:rPr>
              <a:t>Bài</a:t>
            </a:r>
            <a:r>
              <a:rPr lang="en-US" altLang="en-US" sz="4400" u="sng" dirty="0">
                <a:latin typeface="Segoe UI" panose="020B0502040204020203" pitchFamily="34" charset="0"/>
                <a:cs typeface="Segoe UI" panose="020B0502040204020203" pitchFamily="34" charset="0"/>
              </a:rPr>
              <a:t> 136</a:t>
            </a:r>
            <a:r>
              <a:rPr lang="en-US" alt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en-US" sz="4400" dirty="0" err="1">
                <a:latin typeface="VNI-Avo" pitchFamily="2" charset="0"/>
              </a:rPr>
              <a:t>oai</a:t>
            </a:r>
            <a:r>
              <a:rPr lang="en-US" altLang="en-US" sz="4400" dirty="0">
                <a:latin typeface="VNI-Avo" pitchFamily="2" charset="0"/>
              </a:rPr>
              <a:t>  </a:t>
            </a:r>
            <a:r>
              <a:rPr lang="en-US" altLang="en-US" sz="4400" dirty="0" err="1">
                <a:latin typeface="VNI-Avo" pitchFamily="2" charset="0"/>
              </a:rPr>
              <a:t>oay</a:t>
            </a:r>
            <a:r>
              <a:rPr lang="en-US" altLang="en-US" sz="4400" dirty="0">
                <a:latin typeface="VNI-Avo" pitchFamily="2" charset="0"/>
              </a:rPr>
              <a:t> </a:t>
            </a:r>
            <a:r>
              <a:rPr lang="en-US" altLang="en-US" sz="4400" dirty="0" err="1">
                <a:latin typeface=".VnAvant" panose="020B7200000000000000" pitchFamily="34" charset="0"/>
              </a:rPr>
              <a:t>u©y</a:t>
            </a:r>
            <a:endParaRPr lang="en-US" altLang="en-US" sz="4400" dirty="0">
              <a:latin typeface=".VnAvant" panose="020B7200000000000000" pitchFamily="34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216900" y="2613025"/>
            <a:ext cx="3575050" cy="3417888"/>
            <a:chOff x="1828800" y="2641705"/>
            <a:chExt cx="4038600" cy="3682896"/>
          </a:xfrm>
        </p:grpSpPr>
        <p:sp>
          <p:nvSpPr>
            <p:cNvPr id="14" name="Oval 13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03" name="TextBox 7"/>
            <p:cNvSpPr txBox="1">
              <a:spLocks noChangeArrowheads="1"/>
            </p:cNvSpPr>
            <p:nvPr/>
          </p:nvSpPr>
          <p:spPr bwMode="auto">
            <a:xfrm>
              <a:off x="2061742" y="3343074"/>
              <a:ext cx="3767654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600">
                  <a:solidFill>
                    <a:srgbClr val="FF0000"/>
                  </a:solidFill>
                  <a:latin typeface=".VnAvant" panose="020B7200000000000000" pitchFamily="34" charset="0"/>
                </a:rPr>
                <a:t>u©y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-16047" y="-112713"/>
            <a:ext cx="2398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n-US" altLang="en-US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Làm</a:t>
            </a:r>
            <a:r>
              <a:rPr lang="en-US" alt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quen</a:t>
            </a:r>
            <a:endParaRPr lang="en-US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2062" y="479999"/>
            <a:ext cx="2911475" cy="7715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017057" y="1209675"/>
            <a:ext cx="2456519" cy="849036"/>
            <a:chOff x="1975670" y="1315539"/>
            <a:chExt cx="2456612" cy="1024404"/>
          </a:xfrm>
        </p:grpSpPr>
        <p:sp>
          <p:nvSpPr>
            <p:cNvPr id="8" name="Rectangle 7"/>
            <p:cNvSpPr/>
            <p:nvPr/>
          </p:nvSpPr>
          <p:spPr>
            <a:xfrm>
              <a:off x="3158266" y="1315539"/>
              <a:ext cx="1274016" cy="99792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 err="1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i</a:t>
              </a:r>
              <a:endParaRPr lang="en-US" sz="6000" dirty="0" smtClean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75670" y="1332444"/>
              <a:ext cx="1144493" cy="10074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a</a:t>
              </a:r>
              <a:endParaRPr lang="en-US" sz="60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826352" y="5292966"/>
            <a:ext cx="3068223" cy="904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o¹i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5330031"/>
            <a:ext cx="1356140" cy="8937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th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63" y="4275138"/>
            <a:ext cx="4435475" cy="10207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®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iÖn</a:t>
            </a: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o¹i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32688" y="395288"/>
            <a:ext cx="3162300" cy="79533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34250" y="4541838"/>
            <a:ext cx="3609975" cy="8175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>
                <a:latin typeface=".VnAvant" panose="020B7200000000000000" pitchFamily="34" charset="0"/>
              </a:rPr>
              <a:t>g</a:t>
            </a:r>
            <a:r>
              <a:rPr lang="en-US" sz="4800" dirty="0" err="1" smtClean="0">
                <a:latin typeface=".VnAvant" panose="020B7200000000000000" pitchFamily="34" charset="0"/>
              </a:rPr>
              <a:t>hÕ</a:t>
            </a:r>
            <a:r>
              <a:rPr lang="en-US" sz="4800" dirty="0" smtClean="0"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atin typeface=".VnAvant" panose="020B7200000000000000" pitchFamily="34" charset="0"/>
              </a:rPr>
              <a:t>x</a:t>
            </a:r>
            <a:r>
              <a:rPr lang="en-US" sz="4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48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4662" y="4334910"/>
            <a:ext cx="4486275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latin typeface=".VnAvant" panose="020B7200000000000000" pitchFamily="34" charset="0"/>
              </a:rPr>
              <a:t>t</a:t>
            </a:r>
            <a:r>
              <a:rPr lang="en-US" sz="5400" dirty="0" err="1" smtClean="0">
                <a:latin typeface=".VnAvant" panose="020B7200000000000000" pitchFamily="34" charset="0"/>
              </a:rPr>
              <a:t>h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o¹i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308848" y="4430991"/>
            <a:ext cx="3609975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latin typeface=".VnAvant" panose="020B7200000000000000" pitchFamily="34" charset="0"/>
              </a:rPr>
              <a:t>x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61425" y="5366445"/>
            <a:ext cx="2146300" cy="78581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08850" y="5370929"/>
            <a:ext cx="1552575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smtClean="0">
                <a:latin typeface=".VnAvant" panose="020B7200000000000000" pitchFamily="34" charset="0"/>
              </a:rPr>
              <a:t>x</a:t>
            </a:r>
          </a:p>
        </p:txBody>
      </p:sp>
      <p:pic>
        <p:nvPicPr>
          <p:cNvPr id="1026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1" y="2060817"/>
            <a:ext cx="4698241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8" y="2066788"/>
            <a:ext cx="4389437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885825" y="1209675"/>
            <a:ext cx="1093132" cy="8304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8462306" y="1223686"/>
            <a:ext cx="2456519" cy="849036"/>
            <a:chOff x="1975670" y="1315539"/>
            <a:chExt cx="2456612" cy="1024404"/>
          </a:xfrm>
        </p:grpSpPr>
        <p:sp>
          <p:nvSpPr>
            <p:cNvPr id="40" name="Rectangle 39"/>
            <p:cNvSpPr/>
            <p:nvPr/>
          </p:nvSpPr>
          <p:spPr>
            <a:xfrm>
              <a:off x="3158266" y="1315539"/>
              <a:ext cx="1274016" cy="99792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y</a:t>
              </a:r>
              <a:endParaRPr lang="en-US" sz="6000" dirty="0" smtClean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75670" y="1332444"/>
              <a:ext cx="1144493" cy="10074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a</a:t>
              </a:r>
              <a:endParaRPr lang="en-US" sz="60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 bwMode="auto">
          <a:xfrm>
            <a:off x="7331074" y="1223686"/>
            <a:ext cx="1093132" cy="8304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6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770" y="1349375"/>
            <a:ext cx="2911475" cy="7715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u©y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783557" y="2120900"/>
            <a:ext cx="2500208" cy="833438"/>
            <a:chOff x="1876998" y="1535854"/>
            <a:chExt cx="2675937" cy="1005787"/>
          </a:xfrm>
        </p:grpSpPr>
        <p:sp>
          <p:nvSpPr>
            <p:cNvPr id="8" name="Rectangle 7"/>
            <p:cNvSpPr/>
            <p:nvPr/>
          </p:nvSpPr>
          <p:spPr>
            <a:xfrm>
              <a:off x="3223222" y="1535854"/>
              <a:ext cx="1329713" cy="100578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76998" y="1560760"/>
              <a:ext cx="1346224" cy="9617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©</a:t>
              </a:r>
              <a:endParaRPr lang="en-US" sz="60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52522" y="4667250"/>
            <a:ext cx="2723391" cy="904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uÊy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0288" y="4667250"/>
            <a:ext cx="1642234" cy="8937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kh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0288" y="3603625"/>
            <a:ext cx="4435475" cy="10207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khuÊy</a:t>
            </a: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bét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38863" y="3700463"/>
            <a:ext cx="4337050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latin typeface=".VnAvant" panose="020B7200000000000000" pitchFamily="34" charset="0"/>
              </a:rPr>
              <a:t>k</a:t>
            </a:r>
            <a:r>
              <a:rPr lang="en-US" sz="5400" dirty="0" err="1" smtClean="0">
                <a:latin typeface=".VnAvant" panose="020B7200000000000000" pitchFamily="34" charset="0"/>
              </a:rPr>
              <a:t>h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uÊy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12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51" y="207721"/>
            <a:ext cx="5444435" cy="34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655983" y="2141538"/>
            <a:ext cx="1127574" cy="796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138" y="876300"/>
            <a:ext cx="6245226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4366419" y="232569"/>
            <a:ext cx="63769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Shape 233"/>
          <p:cNvSpPr>
            <a:spLocks noChangeArrowheads="1"/>
          </p:cNvSpPr>
          <p:nvPr/>
        </p:nvSpPr>
        <p:spPr bwMode="auto">
          <a:xfrm>
            <a:off x="4856163" y="1857375"/>
            <a:ext cx="60928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 defTabSz="412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  <a:ea typeface="仓耳玄三M W05"/>
                <a:cs typeface="Lato Regular"/>
                <a:sym typeface="Lato Regular"/>
              </a:rPr>
              <a:t>Cïng h¸t nµo </a:t>
            </a:r>
          </a:p>
          <a:p>
            <a:pPr algn="ctr" eaLnBrk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  <a:ea typeface="仓耳玄三M W05"/>
                <a:cs typeface="Lato Regular"/>
                <a:sym typeface="Lato Regular"/>
              </a:rPr>
              <a:t>b¹n ¬i.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5945188" y="1544638"/>
            <a:ext cx="466725" cy="422275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8093075" y="4318000"/>
            <a:ext cx="468313" cy="422275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7463" y="17463"/>
            <a:ext cx="11996737" cy="10763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3200" dirty="0" smtClean="0">
                <a:latin typeface="UTM Avo" panose="02040603050506020204" charset="0"/>
              </a:rPr>
              <a:t>. </a:t>
            </a:r>
            <a:r>
              <a:rPr lang="en-US" sz="3200" dirty="0" err="1" smtClean="0">
                <a:latin typeface=".VnAvant" panose="020B7200000000000000" pitchFamily="34" charset="0"/>
              </a:rPr>
              <a:t>TiÕng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nµo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vÇn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oai</a:t>
            </a:r>
            <a:r>
              <a:rPr lang="en-US" sz="3200" dirty="0" smtClean="0">
                <a:latin typeface=".VnAvant" panose="020B7200000000000000" pitchFamily="34" charset="0"/>
              </a:rPr>
              <a:t>? </a:t>
            </a:r>
            <a:r>
              <a:rPr lang="en-US" sz="3200" dirty="0" err="1" smtClean="0">
                <a:latin typeface=".VnAvant" panose="020B7200000000000000" pitchFamily="34" charset="0"/>
              </a:rPr>
              <a:t>TiÕng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nµo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vÇn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oay</a:t>
            </a:r>
            <a:r>
              <a:rPr lang="en-US" sz="3200" dirty="0" smtClean="0">
                <a:latin typeface=".VnAvant" panose="020B7200000000000000" pitchFamily="34" charset="0"/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3200" dirty="0" err="1">
                <a:latin typeface=".VnAvant" panose="020B7200000000000000" pitchFamily="34" charset="0"/>
              </a:rPr>
              <a:t>T</a:t>
            </a:r>
            <a:r>
              <a:rPr lang="en-US" sz="3200" dirty="0" err="1" smtClean="0">
                <a:latin typeface=".VnAvant" panose="020B7200000000000000" pitchFamily="34" charset="0"/>
              </a:rPr>
              <a:t>iÕng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nµo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atin typeface=".VnAvant" panose="020B7200000000000000" pitchFamily="34" charset="0"/>
              </a:rPr>
              <a:t>vÇn</a:t>
            </a:r>
            <a:r>
              <a:rPr lang="en-US" sz="3200" dirty="0" smtClean="0"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u©y</a:t>
            </a:r>
            <a:r>
              <a:rPr lang="en-US" sz="3200" dirty="0" smtClean="0">
                <a:latin typeface=".VnAvant" panose="020B7200000000000000" pitchFamily="34" charset="0"/>
              </a:rPr>
              <a:t>?</a:t>
            </a:r>
            <a:endParaRPr lang="en-US" sz="3200" dirty="0" smtClean="0">
              <a:latin typeface="UTM Avo" panose="0204060305050602020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71750" y="3367088"/>
            <a:ext cx="0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6913" y="3236913"/>
            <a:ext cx="76200" cy="68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277350" y="3027363"/>
            <a:ext cx="44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963" y="3060700"/>
            <a:ext cx="3003550" cy="6461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>
                <a:latin typeface=".VnAvant" panose="020B7200000000000000" pitchFamily="34" charset="0"/>
              </a:rPr>
              <a:t>q</a:t>
            </a:r>
            <a:r>
              <a:rPr lang="en-US" sz="3600" dirty="0" err="1" smtClean="0">
                <a:latin typeface=".VnAvant" panose="020B7200000000000000" pitchFamily="34" charset="0"/>
              </a:rPr>
              <a:t>u</a:t>
            </a:r>
            <a:r>
              <a:rPr lang="en-US" sz="3600" dirty="0" smtClean="0">
                <a:latin typeface=".VnAvant" panose="020B7200000000000000" pitchFamily="34" charset="0"/>
              </a:rPr>
              <a:t>¶ </a:t>
            </a:r>
            <a:r>
              <a:rPr lang="en-US" sz="3600" dirty="0" err="1" smtClean="0">
                <a:latin typeface=".VnAvant" panose="020B7200000000000000" pitchFamily="34" charset="0"/>
              </a:rPr>
              <a:t>xoµi</a:t>
            </a:r>
            <a:endParaRPr lang="en-US" sz="36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463" y="6257925"/>
            <a:ext cx="3238500" cy="6461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>
                <a:latin typeface=".VnAvant" panose="020B7200000000000000" pitchFamily="34" charset="0"/>
              </a:rPr>
              <a:t>n</a:t>
            </a:r>
            <a:r>
              <a:rPr lang="en-US" sz="3600" dirty="0" err="1" smtClean="0">
                <a:latin typeface=".VnAvant" panose="020B7200000000000000" pitchFamily="34" charset="0"/>
              </a:rPr>
              <a:t>goe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nguÈy</a:t>
            </a:r>
            <a:endParaRPr lang="en-US" sz="36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832850" y="3027363"/>
            <a:ext cx="3117850" cy="6477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 smtClean="0">
                <a:latin typeface=".VnAvant" panose="020B7200000000000000" pitchFamily="34" charset="0"/>
              </a:rPr>
              <a:t>ngo¸i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l¹i</a:t>
            </a:r>
            <a:endParaRPr lang="en-US" sz="36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797925" y="6151563"/>
            <a:ext cx="3152775" cy="6461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>
                <a:latin typeface=".VnAvant" panose="020B7200000000000000" pitchFamily="34" charset="0"/>
              </a:rPr>
              <a:t>l</a:t>
            </a:r>
            <a:r>
              <a:rPr lang="en-US" sz="3600" dirty="0" err="1" smtClean="0">
                <a:latin typeface=".VnAvant" panose="020B7200000000000000" pitchFamily="34" charset="0"/>
              </a:rPr>
              <a:t>èc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xo¸y</a:t>
            </a:r>
            <a:endParaRPr lang="en-US" sz="36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53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30892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862013"/>
            <a:ext cx="31178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897313"/>
            <a:ext cx="33829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3897313"/>
            <a:ext cx="31527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1346200"/>
            <a:ext cx="25050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59125"/>
            <a:ext cx="2409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4875213"/>
            <a:ext cx="2533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3160713" y="3332163"/>
            <a:ext cx="9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46425" y="2459038"/>
            <a:ext cx="1501775" cy="873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5374" idx="3"/>
            <a:endCxn id="20" idx="1"/>
          </p:cNvCxnSpPr>
          <p:nvPr/>
        </p:nvCxnSpPr>
        <p:spPr>
          <a:xfrm>
            <a:off x="7091363" y="2212975"/>
            <a:ext cx="1741487" cy="1138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51663" y="4252913"/>
            <a:ext cx="1881187" cy="18986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3"/>
          </p:cNvCxnSpPr>
          <p:nvPr/>
        </p:nvCxnSpPr>
        <p:spPr>
          <a:xfrm flipV="1">
            <a:off x="3255963" y="5965825"/>
            <a:ext cx="1474787" cy="6159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>
            <a:extLst/>
          </p:cNvPr>
          <p:cNvSpPr/>
          <p:nvPr/>
        </p:nvSpPr>
        <p:spPr>
          <a:xfrm>
            <a:off x="250825" y="2152650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 smtClean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3328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4889500" y="1612900"/>
            <a:ext cx="2693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en-US" altLang="en-US" sz="4000" b="1">
                <a:latin typeface="UTM Avo" panose="02040603050506020204" pitchFamily="18" charset="0"/>
              </a:rPr>
              <a:t>Tập viết</a:t>
            </a:r>
          </a:p>
        </p:txBody>
      </p:sp>
      <p:pic>
        <p:nvPicPr>
          <p:cNvPr id="2458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665538"/>
            <a:ext cx="12268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175</Words>
  <Application>Microsoft Office PowerPoint</Application>
  <PresentationFormat>Widescreen</PresentationFormat>
  <Paragraphs>72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Microsoft YaHei</vt:lpstr>
      <vt:lpstr>SimSun</vt:lpstr>
      <vt:lpstr>.VnAvant</vt:lpstr>
      <vt:lpstr>Arial</vt:lpstr>
      <vt:lpstr>Arial-SGK-TV</vt:lpstr>
      <vt:lpstr>Calibri</vt:lpstr>
      <vt:lpstr>Calibri Light</vt:lpstr>
      <vt:lpstr>等线</vt:lpstr>
      <vt:lpstr>等线 Light</vt:lpstr>
      <vt:lpstr>Lato Regular</vt:lpstr>
      <vt:lpstr>Segoe UI</vt:lpstr>
      <vt:lpstr>Times New Roman</vt:lpstr>
      <vt:lpstr>UTM Avo</vt:lpstr>
      <vt:lpstr>VNI-Avo</vt:lpstr>
      <vt:lpstr>仓耳玄三M W05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3.Tập đọc</vt:lpstr>
      <vt:lpstr>PowerPoint Presentation</vt:lpstr>
      <vt:lpstr>3.Tập đọc</vt:lpstr>
      <vt:lpstr>3.Tập đọc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Admin</cp:lastModifiedBy>
  <cp:revision>55</cp:revision>
  <dcterms:created xsi:type="dcterms:W3CDTF">2017-09-16T09:15:00Z</dcterms:created>
  <dcterms:modified xsi:type="dcterms:W3CDTF">2022-03-14T09:31:56Z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