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85" r:id="rId3"/>
    <p:sldId id="274" r:id="rId4"/>
    <p:sldId id="286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7" r:id="rId13"/>
    <p:sldId id="278" r:id="rId14"/>
    <p:sldId id="280" r:id="rId15"/>
    <p:sldId id="281" r:id="rId16"/>
    <p:sldId id="28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9900"/>
    <a:srgbClr val="FF0066"/>
    <a:srgbClr val="FF3399"/>
    <a:srgbClr val="FF00FF"/>
    <a:srgbClr val="CCECFF"/>
    <a:srgbClr val="3366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83" d="100"/>
          <a:sy n="83" d="100"/>
        </p:scale>
        <p:origin x="145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EEFD6-32ED-4456-B163-8E916CAFB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36EEB-219B-4C0E-8C60-E6AFFB4C9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CDC6F-AFB4-43DD-B11D-341E909EB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94E68-FB79-46C2-9EAE-BFDF71EC8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B11F-3344-408E-B0C2-FE2703DF3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328A2-7BD2-455E-AF97-D0E44898E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15445-D692-49B2-AD1B-47F0A3179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E4EB1-0E43-4E02-AB7E-1C3CA672E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F76D5-4896-4DA6-8486-A0E055C13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64260-8AB6-4DEE-9907-EF5EBEF62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F89F7-155F-4B01-A61C-6646942DB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B1A6B-4455-46ED-B70F-BA4F2AFE7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pPr>
              <a:defRPr/>
            </a:pPr>
            <a:fld id="{D3DACB3F-9D67-4BD9-8198-AF7B236DF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gif"/><Relationship Id="rId4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6" Type="http://schemas.openxmlformats.org/officeDocument/2006/relationships/image" Target="http://kenhsinhvien.net/@forum/GreenWorld/smiles/CDAGreenWorld%20(05).gif" TargetMode="External"/><Relationship Id="rId5" Type="http://schemas.openxmlformats.org/officeDocument/2006/relationships/image" Target="../media/image32.gif"/><Relationship Id="rId4" Type="http://schemas.openxmlformats.org/officeDocument/2006/relationships/image" Target="http://kenhsinhvien.net/@forum/GreenWorld/smiles/CDAGreenWorld%20(09).gi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gif"/><Relationship Id="rId4" Type="http://schemas.openxmlformats.org/officeDocument/2006/relationships/image" Target="../media/image3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6.xml"/><Relationship Id="rId7" Type="http://schemas.openxmlformats.org/officeDocument/2006/relationships/slide" Target="slide10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slide" Target="slide4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slide" Target="slide4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8" name="Picture 10" descr="20080416_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286000"/>
            <a:ext cx="7620000" cy="40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45720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6 :</a:t>
            </a: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Ốc, vít và vòng hãm (Gồm 5 chi tiết)</a:t>
            </a:r>
          </a:p>
        </p:txBody>
      </p:sp>
      <p:pic>
        <p:nvPicPr>
          <p:cNvPr id="12291" name="Picture 4" descr="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3352800"/>
            <a:ext cx="35814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2292" name="Picture 5" descr="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381000"/>
            <a:ext cx="3581400" cy="2935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2293" name="Picture 3" descr="978110qblx53mn6q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4419600"/>
            <a:ext cx="1066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905000" y="457200"/>
            <a:ext cx="6477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7 : 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Cờ-lê, tua-vít (Gồm 2 chi tiết)</a:t>
            </a:r>
          </a:p>
        </p:txBody>
      </p:sp>
      <p:pic>
        <p:nvPicPr>
          <p:cNvPr id="13315" name="Picture 4" descr="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828800"/>
            <a:ext cx="4724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6" descr="sun14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7145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7" descr="rooster2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4800" y="56388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550" y="1676400"/>
            <a:ext cx="344805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810000" y="1533525"/>
            <a:ext cx="495300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1.Cách sử dụng cờ-lê, tua-vít</a:t>
            </a:r>
          </a:p>
          <a:p>
            <a:pPr>
              <a:defRPr/>
            </a:pPr>
            <a:r>
              <a:rPr lang="en-US" sz="280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a. Lắp vít: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-Lắp vít vào thanh thẳng thứ nhất, sau đó lắp tiếp vào thanh thẳng thứ 2 và ốc.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-Sau khi ren của ốc khớp với ren của vít, một tay dùng cờ-lê giữ chặt ốc, tay kia dùng tua-vít vặn theo chiều kim đồng hồ, vít sẽ được vặn chặt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28800"/>
            <a:ext cx="4011613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114800" y="2438400"/>
            <a:ext cx="49530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b. Tháo vít: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-Dùng cờ-lê giữ chặt ốc, dùng tua-vít vặn vít theo ngược chiều kim đồng hồ cho đến khi hết ren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  <p:pic>
        <p:nvPicPr>
          <p:cNvPr id="15365" name="Picture 8" descr="865451nww5bmdb1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0500" y="4191000"/>
            <a:ext cx="13335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57200" y="29718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57200" y="2790825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3.Thực hành lắp ghép một số chi tiết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  <p:pic>
        <p:nvPicPr>
          <p:cNvPr id="16389" name="Picture 10" descr="FC393A0D6B0F44E2BDCF0A912FDC3DC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181600"/>
            <a:ext cx="1752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11" descr="rabbi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5257800"/>
            <a:ext cx="1981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05"/>
          <p:cNvPicPr>
            <a:picLocks noChangeAspect="1" noChangeArrowheads="1"/>
          </p:cNvPicPr>
          <p:nvPr/>
        </p:nvPicPr>
        <p:blipFill>
          <a:blip r:embed="rId2"/>
          <a:srcRect t="5930" b="64342"/>
          <a:stretch>
            <a:fillRect/>
          </a:stretch>
        </p:blipFill>
        <p:spPr bwMode="auto">
          <a:xfrm>
            <a:off x="1447800" y="3124200"/>
            <a:ext cx="6248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57200" y="947738"/>
            <a:ext cx="84582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-Quan sát các mối ghép sau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-Lựa chọn 1 mối ghép mà em thích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-Gọi tên chi tiết và số lượng chi tiết cần để lắp mối ghép đó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-Thực hành lắp mối ghép đã chọn</a:t>
            </a:r>
          </a:p>
        </p:txBody>
      </p:sp>
      <p:pic>
        <p:nvPicPr>
          <p:cNvPr id="17412" name="Picture 6" descr="http://kenhsinhvien.net/@forum/GreenWorld/smiles/CDAGreenWorld%20(09).g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8077200" y="5867400"/>
            <a:ext cx="106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7" descr="http://kenhsinhvien.net/@forum/GreenWorld/smiles/CDAGreenWorld%20(05).gif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0" y="5943600"/>
            <a:ext cx="106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676400" y="304800"/>
            <a:ext cx="601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Đố bạn chi tiết này có tên là gì?</a:t>
            </a:r>
          </a:p>
        </p:txBody>
      </p:sp>
      <p:pic>
        <p:nvPicPr>
          <p:cNvPr id="18435" name="Picture 3" descr="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" y="1301750"/>
            <a:ext cx="3057525" cy="281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banh xe - banh dai"/>
          <p:cNvPicPr>
            <a:picLocks noChangeAspect="1" noChangeArrowheads="1"/>
          </p:cNvPicPr>
          <p:nvPr/>
        </p:nvPicPr>
        <p:blipFill>
          <a:blip r:embed="rId3"/>
          <a:srcRect l="15062" t="2856" r="16573" b="2856"/>
          <a:stretch>
            <a:fillRect/>
          </a:stretch>
        </p:blipFill>
        <p:spPr bwMode="auto">
          <a:xfrm>
            <a:off x="4876800" y="1295400"/>
            <a:ext cx="3352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ac chi tiet khac"/>
          <p:cNvPicPr>
            <a:picLocks noChangeAspect="1" noChangeArrowheads="1"/>
          </p:cNvPicPr>
          <p:nvPr/>
        </p:nvPicPr>
        <p:blipFill>
          <a:blip r:embed="rId4"/>
          <a:srcRect t="11111" b="7408"/>
          <a:stretch>
            <a:fillRect/>
          </a:stretch>
        </p:blipFill>
        <p:spPr bwMode="auto">
          <a:xfrm>
            <a:off x="762000" y="4419600"/>
            <a:ext cx="5791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!danc_c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62800" y="4495800"/>
            <a:ext cx="20859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0" y="74613"/>
            <a:ext cx="91440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381000" y="1676400"/>
            <a:ext cx="8458200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Bộ lắp ghép có 7 nhóm chính: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Các tấm nền.( Gồm 8 chi tiết).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Các loại thanh thẳng.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Các thanh chữ U và chữ L.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Bánh xe, bánh đai, các chi tiết khác.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Các loại trục.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Ốc và vít, vòng hãm.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Cờ lê, tua- vít. Cờ-lê, tua-vít.</a:t>
            </a:r>
          </a:p>
        </p:txBody>
      </p:sp>
      <p:pic>
        <p:nvPicPr>
          <p:cNvPr id="4101" name="Picture 7" descr="clock_0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5072063"/>
            <a:ext cx="190500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457200" y="29718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143000" y="2286000"/>
            <a:ext cx="71628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Thảo luận nhóm ( 3 nhóm):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 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Tên gọi, hình dạng, số lượng của các chi tiết và dụng cụ</a:t>
            </a:r>
            <a:endParaRPr lang="en-US" sz="2800" i="1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  <p:pic>
        <p:nvPicPr>
          <p:cNvPr id="5125" name="Picture 11" descr="49AF38FFEB6845B3B114AB5BA0AB9D0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4175" y="4718050"/>
            <a:ext cx="2409825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12" descr="mous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53340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0" y="74613"/>
            <a:ext cx="91440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52400" y="1697038"/>
            <a:ext cx="8763000" cy="500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Bộ lắp ghép có 7 nhóm chính: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2" action="ppaction://hlinksldjump"/>
              </a:rPr>
              <a:t>+ Các tấm nền.( Gồm 8 chi tiết).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3" action="ppaction://hlinksldjump"/>
              </a:rPr>
              <a:t>+ Các loại thanh thẳng. (Gồm 7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4" action="ppaction://hlinksldjump"/>
              </a:rPr>
              <a:t>+ Các thanh chữ U và chữ L. (Gồm 4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5" action="ppaction://hlinksldjump"/>
              </a:rPr>
              <a:t>+ Bánh xe, bánh đai, các chi tiết khác. (Gồm 5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6" action="ppaction://hlinksldjump"/>
              </a:rPr>
              <a:t>+ Các loại trục. (Gồm 4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7" action="ppaction://hlinksldjump"/>
              </a:rPr>
              <a:t>+ Ốc và vít, vòng hãm. (Gồm 5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8" action="ppaction://hlinksldjump"/>
              </a:rPr>
              <a:t>+ Cờ lê, tua- vít. Cờ-lê, tua-vít (Gồm 2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76400"/>
            <a:ext cx="3810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5" descr="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505200"/>
            <a:ext cx="3810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6" descr="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0"/>
            <a:ext cx="3657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57200" y="304800"/>
            <a:ext cx="5562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2800" b="1" u="sng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1 :</a:t>
            </a: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 tấm nền (Gồm 8 chi tiết)</a:t>
            </a:r>
          </a:p>
        </p:txBody>
      </p:sp>
      <p:pic>
        <p:nvPicPr>
          <p:cNvPr id="7174" name="Picture 8" descr="mouse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53400" y="5867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447800"/>
            <a:ext cx="394493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7" descr="thanh thang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447800"/>
            <a:ext cx="3810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09600" y="228600"/>
            <a:ext cx="7772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2800" b="1" u="sng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2 :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 loại thanh thẳng (Gồm 7 chi tiết)</a:t>
            </a:r>
          </a:p>
        </p:txBody>
      </p:sp>
      <p:pic>
        <p:nvPicPr>
          <p:cNvPr id="8197" name="Picture 9" descr="ag00317_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31113" y="4914900"/>
            <a:ext cx="1512887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04800" y="533400"/>
            <a:ext cx="51816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2800" b="1" u="sng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3 :</a:t>
            </a:r>
            <a:r>
              <a:rPr lang="en-US" sz="2800" b="1" u="sng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 thanh chữ U và chữ L.(Gồm 4 chi tiết)</a:t>
            </a:r>
          </a:p>
        </p:txBody>
      </p:sp>
      <p:pic>
        <p:nvPicPr>
          <p:cNvPr id="9219" name="Picture 6" descr="09"/>
          <p:cNvPicPr>
            <a:picLocks noChangeAspect="1" noChangeArrowheads="1"/>
          </p:cNvPicPr>
          <p:nvPr/>
        </p:nvPicPr>
        <p:blipFill>
          <a:blip r:embed="rId2"/>
          <a:srcRect l="5769" t="5556" r="7692" b="3334"/>
          <a:stretch>
            <a:fillRect/>
          </a:stretch>
        </p:blipFill>
        <p:spPr bwMode="auto">
          <a:xfrm>
            <a:off x="5410200" y="228600"/>
            <a:ext cx="37338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10" descr="916380xpqefk44q9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4495800"/>
            <a:ext cx="9144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515938"/>
            <a:ext cx="89154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Nhóm 4 :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Bánh đai, bánh xe và các chi tiết khác (Gồm 5 chi tiết)</a:t>
            </a:r>
          </a:p>
        </p:txBody>
      </p:sp>
      <p:pic>
        <p:nvPicPr>
          <p:cNvPr id="10243" name="Picture 4" descr="thanh moc"/>
          <p:cNvPicPr>
            <a:picLocks noChangeAspect="1" noChangeArrowheads="1"/>
          </p:cNvPicPr>
          <p:nvPr/>
        </p:nvPicPr>
        <p:blipFill>
          <a:blip r:embed="rId2"/>
          <a:srcRect t="-2835"/>
          <a:stretch>
            <a:fillRect/>
          </a:stretch>
        </p:blipFill>
        <p:spPr bwMode="auto">
          <a:xfrm>
            <a:off x="0" y="1905000"/>
            <a:ext cx="2819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5" descr="vit"/>
          <p:cNvPicPr>
            <a:picLocks noChangeAspect="1" noChangeArrowheads="1"/>
          </p:cNvPicPr>
          <p:nvPr/>
        </p:nvPicPr>
        <p:blipFill>
          <a:blip r:embed="rId3"/>
          <a:srcRect t="-2815"/>
          <a:stretch>
            <a:fillRect/>
          </a:stretch>
        </p:blipFill>
        <p:spPr bwMode="auto">
          <a:xfrm>
            <a:off x="3048000" y="1905000"/>
            <a:ext cx="3200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6" descr="thanh chu U - L"/>
          <p:cNvPicPr>
            <a:picLocks noChangeAspect="1" noChangeArrowheads="1"/>
          </p:cNvPicPr>
          <p:nvPr/>
        </p:nvPicPr>
        <p:blipFill>
          <a:blip r:embed="rId4"/>
          <a:srcRect l="20689" t="-1527" r="29311"/>
          <a:stretch>
            <a:fillRect/>
          </a:stretch>
        </p:blipFill>
        <p:spPr bwMode="auto">
          <a:xfrm>
            <a:off x="6553200" y="1981200"/>
            <a:ext cx="2590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7" descr="bugs-04-june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96200" y="5105400"/>
            <a:ext cx="1447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50292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2800" b="1" u="sng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5 :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 loại trục.(Gồm 4 chi tiết)</a:t>
            </a:r>
          </a:p>
        </p:txBody>
      </p:sp>
      <p:pic>
        <p:nvPicPr>
          <p:cNvPr id="11267" name="Picture 4" descr="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3288" y="228600"/>
            <a:ext cx="4430712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5" descr="696935moqx8boxau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810000"/>
            <a:ext cx="14478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i thuat lop 4">
  <a:themeElements>
    <a:clrScheme name="ki thuat lop 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i thuat lop 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ki thuat lop 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 thuat lop 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 thuat lop 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 thuat lop 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 thuat lop 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 thuat lop 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 thuat lop 4.ppt</Template>
  <TotalTime>327</TotalTime>
  <Words>573</Words>
  <Application>Microsoft Office PowerPoint</Application>
  <PresentationFormat>Trình chiếu Trên màn hình (4:3)</PresentationFormat>
  <Paragraphs>65</Paragraphs>
  <Slides>16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1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16</vt:i4>
      </vt:variant>
    </vt:vector>
  </HeadingPairs>
  <TitlesOfParts>
    <vt:vector size="18" baseType="lpstr">
      <vt:lpstr>Arial</vt:lpstr>
      <vt:lpstr>ki thuat lop 4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Minh Trần Đình</cp:lastModifiedBy>
  <cp:revision>7</cp:revision>
  <dcterms:created xsi:type="dcterms:W3CDTF">2012-03-27T19:09:33Z</dcterms:created>
  <dcterms:modified xsi:type="dcterms:W3CDTF">2022-03-19T08:36:10Z</dcterms:modified>
</cp:coreProperties>
</file>