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2"/>
  </p:notesMasterIdLst>
  <p:sldIdLst>
    <p:sldId id="256" r:id="rId3"/>
    <p:sldId id="325" r:id="rId4"/>
    <p:sldId id="267" r:id="rId5"/>
    <p:sldId id="259" r:id="rId6"/>
    <p:sldId id="268" r:id="rId7"/>
    <p:sldId id="260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0" autoAdjust="0"/>
  </p:normalViewPr>
  <p:slideViewPr>
    <p:cSldViewPr>
      <p:cViewPr varScale="1">
        <p:scale>
          <a:sx n="54" d="100"/>
          <a:sy n="54" d="100"/>
        </p:scale>
        <p:origin x="4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44EC-633E-4AE8-AECD-735CB768971E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11702-4CE3-4892-A4A9-B4BD7CCCA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6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1702-4CE3-4892-A4A9-B4BD7CCCA4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3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64BC-C1E1-41E5-9500-674D6118CED3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BE42-B938-4F3A-AE53-4FCCD59AC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B3A623-BA98-496C-89D1-9E8FA802A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E0BD0-2655-4BEB-A494-DF9C42CF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779217-25E8-4825-B5EA-EF0E50B05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38A11-1702-4A78-B1F7-2E31C5B33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89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12237-0469-4B03-B33B-5C683650E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B02F0-234D-4884-91A0-1EB91835B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1423FC-3C98-4B25-9472-8D8BF246D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8F469-6E69-4F98-9C7E-A4D368AEC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072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F1343F-90C8-48CD-A401-E2A0AC663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63B5CF-B9A8-45C0-A588-055E0A5F5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668CDB-3267-49C9-97C0-5EAD9D4063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ACD4B-4E71-46B0-9B27-8859EA5EC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40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6AA95B-55A6-4218-B685-7A1CF441E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BDBD65-42C0-4765-BCD4-6E4A18CF7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528881-D442-4104-A77A-CA2A58DE1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E6E10-973E-4DC6-829F-788E6D002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72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64BC-C1E1-41E5-9500-674D6118CED3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BE42-B938-4F3A-AE53-4FCCD59AC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8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85DD3-B9B9-4518-AAA2-CC5BDC5AD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B1FB41-C2D4-4512-ACE6-83C6AE0C0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AFECC7-B740-4039-91C2-B317A2541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E474-A6E6-4E10-A014-35D694BD1A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36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A4298B-4F1D-4C1C-9A91-3359DF0666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911BE7-1FF6-49CB-A6F5-4CFB969C26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32DBC2-5FE8-4D7E-8E9C-D4B4641C2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94850-9E86-49A5-902A-F8813EF0B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26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EDCEBF-4952-4ACF-92C7-A2075F08EE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DCAE7B-4102-422E-97CA-5B6AF8251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4864D-8598-442C-AC23-F95E6430E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7C1F-2E87-4F03-8037-B30A71109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11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42965A-2DFB-4AE1-9C20-4308FFDF7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14E9D2-47B4-4D49-8BAE-E134A72CE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FC79B-19AC-4396-9CA2-36C7ABBE6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E3487-DE0E-4DA0-973B-60A2E7676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0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A9B026-DB20-4DF7-A1DA-CB205E0DA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6FC267-DD1F-470D-9EC5-BEC7E422E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97AE81-BDCB-48A8-97DA-492BBFDC1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3009-A76A-40B8-8E84-065000045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14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54BA83-4877-4FA9-87BA-4B09B2C75B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2DACED-7050-4EB8-8833-255731788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34E92B-7D34-4B5C-927E-EB1AFEF25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79C8B-23C6-41CA-89F0-7F26B55056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37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09A816-CECC-4D14-BDCD-297811B2A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8E1A72-D5C3-4DA2-81B5-19A5F76C2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A67A38-5334-4F20-BAA7-42AB55F1A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7F2F-0063-4D3B-BE43-4D253894A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34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B64BC-C1E1-41E5-9500-674D6118CED3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0BE42-B938-4F3A-AE53-4FCCD59AC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 baseline="0">
          <a:solidFill>
            <a:schemeClr val="tx1"/>
          </a:solidFill>
          <a:latin typeface="HP001 5 hàng" pitchFamily="34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D0A8B65-5C9E-4155-BF19-5BF7A70ED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4ADE869-253F-44F3-B129-882CDF2BB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345EB9-61D6-4515-AB2E-36A55C3108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85190B-F0F3-49CC-96CA-E2559A6E70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22D6D6-D750-40A5-821C-EC3739F311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2B23E92-C5E6-46AC-950D-60B11B370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87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752600"/>
            <a:ext cx="7696199" cy="266872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</a:bodyPr>
          <a:lstStyle/>
          <a:p>
            <a:pPr algn="ctr"/>
            <a:r>
              <a:rPr lang="en-US" sz="4400" b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CHÀO MỪNG CÁC CON </a:t>
            </a:r>
          </a:p>
          <a:p>
            <a:pPr algn="ctr"/>
            <a:r>
              <a:rPr lang="en-US" sz="4400" b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ĐẾN VỚI TIẾT HỌC MÔN TOÁN 3</a:t>
            </a:r>
            <a:endParaRPr lang="en-US" sz="4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7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54A7E779-EBD2-4CD6-AC01-C6D4F3EC8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0"/>
            <a:ext cx="12493626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A19B40D5-3A05-42DD-9CF4-CCCC2F1B9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549275"/>
            <a:ext cx="7997825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Thứ </a:t>
            </a:r>
            <a:r>
              <a:rPr lang="en-US" altLang="en-US" b="1">
                <a:solidFill>
                  <a:srgbClr val="FFFFFF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ba</a:t>
            </a: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 ngày 15 tháng 3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07FD3472-32A0-4088-9B6B-6A1916761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701800"/>
            <a:ext cx="693261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185A9386-C739-4A53-93F4-C075411B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7" y="2387600"/>
            <a:ext cx="988536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Làm quen với thống kê số liệu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000" y="3984967"/>
            <a:ext cx="73914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122cm, 130cm, 127cm, 118cm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122cm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130cm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 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127cm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118cm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4305808" y="5176699"/>
            <a:ext cx="595693" cy="1403272"/>
          </a:xfrm>
          <a:prstGeom prst="rightBrace">
            <a:avLst>
              <a:gd name="adj1" fmla="val 26750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42802" y="560251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4498366"/>
            <a:ext cx="3886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22" descr="Description: Thai girl in student uniform illustration. |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5" t="5051" r="29086" b="5206"/>
          <a:stretch>
            <a:fillRect/>
          </a:stretch>
        </p:blipFill>
        <p:spPr bwMode="auto">
          <a:xfrm>
            <a:off x="1968213" y="773010"/>
            <a:ext cx="1371600" cy="216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3" descr="Description: Cậu Bé Hoạt Hình , Cậu Bé Hoạt Hình., Cậu Bé Vector, Cậu Bé Dễ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6" t="6412" r="37488" b="25948"/>
          <a:stretch>
            <a:fillRect/>
          </a:stretch>
        </p:blipFill>
        <p:spPr bwMode="auto">
          <a:xfrm>
            <a:off x="3718909" y="-65189"/>
            <a:ext cx="1983105" cy="303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2" descr="Cute School Girl Holding A Book Stock Photo, Picture And Royalty ..."/>
          <p:cNvSpPr>
            <a:spLocks noChangeAspect="1" noChangeArrowheads="1"/>
          </p:cNvSpPr>
          <p:nvPr/>
        </p:nvSpPr>
        <p:spPr bwMode="auto">
          <a:xfrm>
            <a:off x="1524001" y="1"/>
            <a:ext cx="302895" cy="30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1026" name="Picture 23" descr="Description: Cartoon School Boy In Uniform Posing Stock Vector - Illustratio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7" r="29738" b="5598"/>
          <a:stretch>
            <a:fillRect/>
          </a:stretch>
        </p:blipFill>
        <p:spPr bwMode="auto">
          <a:xfrm>
            <a:off x="6530149" y="392011"/>
            <a:ext cx="1686465" cy="258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1" descr="Description: Girl holding a book isolated cartoon character. elementary school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9" t="11990" r="28053" b="13123"/>
          <a:stretch>
            <a:fillRect/>
          </a:stretch>
        </p:blipFill>
        <p:spPr bwMode="auto">
          <a:xfrm flipH="1">
            <a:off x="8730963" y="925410"/>
            <a:ext cx="16954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542002" y="1939409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524001" y="453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524001" y="78433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08732" y="300683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		  Nam		  	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122cm	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130cm	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127cm 	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118cm</a:t>
            </a:r>
          </a:p>
        </p:txBody>
      </p:sp>
    </p:spTree>
    <p:extLst>
      <p:ext uri="{BB962C8B-B14F-4D97-AF65-F5344CB8AC3E}">
        <p14:creationId xmlns:p14="http://schemas.microsoft.com/office/powerpoint/2010/main" val="335982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4470" y="4503786"/>
            <a:ext cx="9981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12cm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(130cm – 118cm =12cm).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22" descr="Description: Thai girl in student uniform illustration. |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5" t="5051" r="29086" b="5206"/>
          <a:stretch>
            <a:fillRect/>
          </a:stretch>
        </p:blipFill>
        <p:spPr bwMode="auto">
          <a:xfrm>
            <a:off x="1983104" y="990599"/>
            <a:ext cx="1371600" cy="216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Description: Cậu Bé Hoạt Hình , Cậu Bé Hoạt Hình., Cậu Bé Vector, Cậu Bé Dễ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6" t="6412" r="37488" b="25948"/>
          <a:stretch>
            <a:fillRect/>
          </a:stretch>
        </p:blipFill>
        <p:spPr bwMode="auto">
          <a:xfrm>
            <a:off x="3733800" y="152400"/>
            <a:ext cx="1983105" cy="303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 descr="Cute School Girl Holding A Book Stock Photo, Picture And Royalty ..."/>
          <p:cNvSpPr>
            <a:spLocks noChangeAspect="1" noChangeArrowheads="1"/>
          </p:cNvSpPr>
          <p:nvPr/>
        </p:nvSpPr>
        <p:spPr bwMode="auto">
          <a:xfrm>
            <a:off x="1602105" y="152400"/>
            <a:ext cx="302895" cy="30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20" name="Picture 23" descr="Description: Cartoon School Boy In Uniform Posing Stock Vector - Illustratio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7" r="29738" b="5598"/>
          <a:stretch>
            <a:fillRect/>
          </a:stretch>
        </p:blipFill>
        <p:spPr bwMode="auto">
          <a:xfrm>
            <a:off x="6545040" y="609600"/>
            <a:ext cx="1686465" cy="258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1" descr="Description: Girl holding a book isolated cartoon character. elementary school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9" t="11990" r="28053" b="13123"/>
          <a:stretch>
            <a:fillRect/>
          </a:stretch>
        </p:blipFill>
        <p:spPr bwMode="auto">
          <a:xfrm flipH="1">
            <a:off x="8745854" y="1142999"/>
            <a:ext cx="16954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602105" y="1963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620106" y="2091808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02104" y="319085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		  Nam		  	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122cm	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130cm	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127cm 	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118cm</a:t>
            </a:r>
          </a:p>
        </p:txBody>
      </p:sp>
    </p:spTree>
    <p:extLst>
      <p:ext uri="{BB962C8B-B14F-4D97-AF65-F5344CB8AC3E}">
        <p14:creationId xmlns:p14="http://schemas.microsoft.com/office/powerpoint/2010/main" val="32644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828800"/>
            <a:ext cx="8229600" cy="2971800"/>
          </a:xfrm>
        </p:spPr>
        <p:txBody>
          <a:bodyPr>
            <a:noAutofit/>
          </a:bodyPr>
          <a:lstStyle/>
          <a:p>
            <a:pPr algn="l"/>
            <a:r>
              <a:rPr lang="vi-VN" sz="4800" b="1" dirty="0">
                <a:solidFill>
                  <a:srgbClr val="FF0000"/>
                </a:solidFill>
                <a:latin typeface="+mj-lt"/>
              </a:rPr>
              <a:t>Dãy số liệu: </a:t>
            </a:r>
            <a:r>
              <a:rPr lang="vi-VN" sz="4800" b="1" dirty="0">
                <a:latin typeface="+mj-lt"/>
              </a:rPr>
              <a:t>Các số được thống kê và viết theo hàng thì tạo thành một dãy số liệu.</a:t>
            </a:r>
            <a:endParaRPr lang="en-US" sz="48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762001"/>
            <a:ext cx="7152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122cm, 130cm, 127cm, 118cm</a:t>
            </a:r>
          </a:p>
        </p:txBody>
      </p:sp>
    </p:spTree>
    <p:extLst>
      <p:ext uri="{BB962C8B-B14F-4D97-AF65-F5344CB8AC3E}">
        <p14:creationId xmlns:p14="http://schemas.microsoft.com/office/powerpoint/2010/main" val="411839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2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13229"/>
            <a:ext cx="10210800" cy="57451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129cm, 132cm, 125cm, 135cm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971550" y="467191"/>
            <a:ext cx="511606" cy="4762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856892" y="1438365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125cm.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505200" y="1938755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129cm.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505200" y="2395955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132 cm.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505200" y="285315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135 cm.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876800" y="3386555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4cm.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876800" y="414855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Hà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thấp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3cm.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6400800" y="4910555"/>
            <a:ext cx="626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Hà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thấp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1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9 0.07777 L 0.04805 0.1331 C 0.07513 0.1456 0.11576 0.15208 0.15847 0.15208 C 0.20704 0.15208 0.24623 0.1456 0.27357 0.1331 L 0.40495 0.07777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3 0.08125 L 0.07566 0.11273 C 0.10014 0.11991 0.13633 0.12361 0.17435 0.12361 C 0.21732 0.12361 0.25196 0.11991 0.27644 0.11273 L 0.39271 0.08125 " pathEditMode="relative" rAng="0" ptsTypes="AAAA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3 0.08102 L 0.07487 0.07106 C 0.09896 0.06875 0.13464 0.06806 0.17188 0.06806 C 0.21459 0.06806 0.24883 0.06875 0.27279 0.07106 L 0.38842 0.08102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0.09027 L 0.0832 0.10046 C 0.10677 0.10277 0.14258 0.10416 0.17969 0.10416 C 0.22161 0.10416 0.2556 0.10277 0.27956 0.10046 L 0.39375 0.09027 " pathEditMode="relative" rAng="0" ptsTypes="AAA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63 0.08982 L 0.07904 0.03149 C 0.10899 0.01737 0.1543 0.0125 0.20066 0.0125 C 0.25417 0.0125 0.29727 0.01737 0.32748 0.03149 L 0.47188 0.08982 " pathEditMode="relative" rAng="0" ptsTypes="AAA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0.0537 L 0.08633 0.12083 C 0.11862 0.13657 0.16771 0.14583 0.21875 0.14583 C 0.27617 0.14583 0.32279 0.13657 0.35573 0.12083 L 0.5125 0.0537 " pathEditMode="relative" rAng="0" ptsTypes="AAAAA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3 0.01666 L 0.21888 0.1206 C 0.25091 0.14398 0.29896 0.15694 0.34857 0.15694 C 0.4056 0.15694 0.45143 0.14398 0.48333 0.1206 L 0.63672 0.01666 " pathEditMode="relative" rAng="0" ptsTypes="AAAAA">
                                      <p:cBhvr>
                                        <p:cTn id="1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5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2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10621878" cy="5486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Theo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Theo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42582" y="640307"/>
            <a:ext cx="609600" cy="6286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752600"/>
            <a:ext cx="173946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67500" y="2873514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45kg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447801"/>
            <a:ext cx="2020467" cy="250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0" y="2902704"/>
            <a:ext cx="152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60kg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1"/>
            <a:ext cx="1462970" cy="197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43201" y="2895600"/>
            <a:ext cx="1345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35kg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92410"/>
            <a:ext cx="1788813" cy="231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60522" y="2819400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50kg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99" y="1905001"/>
            <a:ext cx="1409701" cy="204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420100" y="2949714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40kg</a:t>
            </a:r>
          </a:p>
        </p:txBody>
      </p:sp>
    </p:spTree>
    <p:extLst>
      <p:ext uri="{BB962C8B-B14F-4D97-AF65-F5344CB8AC3E}">
        <p14:creationId xmlns:p14="http://schemas.microsoft.com/office/powerpoint/2010/main" val="10798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2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150790"/>
            <a:ext cx="11277601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a,Theo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35kg, 40kg, 45kg, 50kg,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60kg.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b, Theo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60kg, 50kg, 45kg, 40kg, 35kg.</a:t>
            </a:r>
            <a:r>
              <a:rPr lang="en-US" dirty="0"/>
              <a:t>			</a:t>
            </a:r>
          </a:p>
        </p:txBody>
      </p:sp>
      <p:sp>
        <p:nvSpPr>
          <p:cNvPr id="5" name="Oval 4"/>
          <p:cNvSpPr/>
          <p:nvPr/>
        </p:nvSpPr>
        <p:spPr>
          <a:xfrm>
            <a:off x="685799" y="388790"/>
            <a:ext cx="609600" cy="6286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50790"/>
            <a:ext cx="173946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7499" y="2271704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45kg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45991"/>
            <a:ext cx="2020467" cy="250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1999" y="2300894"/>
            <a:ext cx="152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60kg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303191"/>
            <a:ext cx="1462970" cy="197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43200" y="2293790"/>
            <a:ext cx="1345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35kg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1788813" cy="231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60521" y="2217590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50kg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98" y="1303191"/>
            <a:ext cx="1409701" cy="204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420099" y="2347904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40kg</a:t>
            </a:r>
          </a:p>
        </p:txBody>
      </p:sp>
    </p:spTree>
    <p:extLst>
      <p:ext uri="{BB962C8B-B14F-4D97-AF65-F5344CB8AC3E}">
        <p14:creationId xmlns:p14="http://schemas.microsoft.com/office/powerpoint/2010/main" val="20481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9606" y="4334470"/>
            <a:ext cx="1060899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344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454</Words>
  <Application>Microsoft Office PowerPoint</Application>
  <PresentationFormat>Widescreen</PresentationFormat>
  <Paragraphs>72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HP001 4 hàng</vt:lpstr>
      <vt:lpstr>HP001 5 hàng</vt:lpstr>
      <vt:lpstr>Times New Roman</vt:lpstr>
      <vt:lpstr>Custom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Dãy số liệu: Các số được thống kê và viết theo hàng thì tạo thành một dãy số liệu.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Linh</dc:creator>
  <cp:lastModifiedBy>Admin</cp:lastModifiedBy>
  <cp:revision>71</cp:revision>
  <dcterms:created xsi:type="dcterms:W3CDTF">2016-09-24T13:04:56Z</dcterms:created>
  <dcterms:modified xsi:type="dcterms:W3CDTF">2022-03-12T14:26:53Z</dcterms:modified>
</cp:coreProperties>
</file>