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78" r:id="rId2"/>
    <p:sldId id="384" r:id="rId3"/>
    <p:sldId id="396" r:id="rId4"/>
    <p:sldId id="397" r:id="rId5"/>
    <p:sldId id="398" r:id="rId6"/>
    <p:sldId id="399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00505000000020004" pitchFamily="2" charset="0"/>
      <p:regular r:id="rId11"/>
      <p:bold r:id="rId12"/>
      <p:italic r:id="rId13"/>
      <p:boldItalic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UTM Cookies" panose="02040603050506020204" pitchFamily="18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74"/>
    <a:srgbClr val="009F97"/>
    <a:srgbClr val="D05B02"/>
    <a:srgbClr val="EEA846"/>
    <a:srgbClr val="00A399"/>
    <a:srgbClr val="F8C0D9"/>
    <a:srgbClr val="C7E0C0"/>
    <a:srgbClr val="000000"/>
    <a:srgbClr val="FCCAAF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85" d="100"/>
          <a:sy n="85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74447" y="508897"/>
            <a:ext cx="45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NHỮNG CON SAO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44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8602" y="406428"/>
            <a:ext cx="1364384" cy="1293951"/>
            <a:chOff x="238602" y="406428"/>
            <a:chExt cx="1364384" cy="1293951"/>
          </a:xfrm>
        </p:grpSpPr>
        <p:sp>
          <p:nvSpPr>
            <p:cNvPr id="45" name="Google Shape;1715;p64"/>
            <p:cNvSpPr/>
            <p:nvPr/>
          </p:nvSpPr>
          <p:spPr>
            <a:xfrm rot="-2019064">
              <a:off x="540995" y="1189492"/>
              <a:ext cx="105947" cy="97740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1725;p64"/>
            <p:cNvGrpSpPr/>
            <p:nvPr/>
          </p:nvGrpSpPr>
          <p:grpSpPr>
            <a:xfrm rot="-1723955">
              <a:off x="1087919" y="406428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56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7" name="Picture 2" descr="Red Starfish In Cartoon Style For Summer Design Elements Isolated On White  Background Stock Illustration - Illustration of island, isolated: 16788719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t="10452" r="8751" b="10581"/>
            <a:stretch/>
          </p:blipFill>
          <p:spPr bwMode="auto">
            <a:xfrm>
              <a:off x="238602" y="1014659"/>
              <a:ext cx="610565" cy="5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ình ảnh Vỏ Màu Vàng Sinh Vật Biển Vỏ, Vỏ Sò, Vỏ, Màu Vàng miễn phí tải tập  tin PNG PSDComment và Vector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2665">
              <a:off x="605684" y="1286963"/>
              <a:ext cx="413416" cy="41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Google Shape;1726;p64"/>
            <p:cNvSpPr/>
            <p:nvPr/>
          </p:nvSpPr>
          <p:spPr>
            <a:xfrm rot="19876045">
              <a:off x="623449" y="502373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1725;p64"/>
            <p:cNvGrpSpPr/>
            <p:nvPr/>
          </p:nvGrpSpPr>
          <p:grpSpPr>
            <a:xfrm rot="3576749">
              <a:off x="1029664" y="1160492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53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1726;p64"/>
            <p:cNvSpPr/>
            <p:nvPr/>
          </p:nvSpPr>
          <p:spPr>
            <a:xfrm rot="19876045">
              <a:off x="1407636" y="1106176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" name="Picture 6" descr="Hình ảnh Sinh Vật Biển Phim Hoạt Hình ốc Xà Cừ Phim, Họa, Phim Hoạt Hình,  Hoạt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 t="19750" r="6463" b="21679"/>
            <a:stretch/>
          </p:blipFill>
          <p:spPr bwMode="auto">
            <a:xfrm>
              <a:off x="1163911" y="1327553"/>
              <a:ext cx="388388" cy="26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" y="1892266"/>
            <a:ext cx="3044190" cy="2890753"/>
          </a:xfrm>
          <a:prstGeom prst="roundRect">
            <a:avLst>
              <a:gd name="adj" fmla="val 12304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067" y="2645521"/>
            <a:ext cx="2541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đàn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vớt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hồ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836345" y="1901519"/>
            <a:ext cx="2957892" cy="2881500"/>
          </a:xfrm>
          <a:prstGeom prst="roundRect">
            <a:avLst>
              <a:gd name="adj" fmla="val 10524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066" y="2645521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Hai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phá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tổ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836345" y="1923796"/>
            <a:ext cx="2974287" cy="2859223"/>
          </a:xfrm>
          <a:prstGeom prst="roundRect">
            <a:avLst>
              <a:gd name="adj" fmla="val 7428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0011" y="2645521"/>
            <a:ext cx="199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Xe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đổ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sông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836345" y="1923796"/>
            <a:ext cx="2974287" cy="2859223"/>
          </a:xfrm>
          <a:prstGeom prst="roundRect">
            <a:avLst>
              <a:gd name="adj" fmla="val 7428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0011" y="2645521"/>
            <a:ext cx="1998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trẻ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nhặt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bãi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559" y="1664081"/>
            <a:ext cx="1179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17" y="310391"/>
            <a:ext cx="2314001" cy="2197368"/>
          </a:xfrm>
          <a:prstGeom prst="roundRect">
            <a:avLst>
              <a:gd name="adj" fmla="val 12304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3851356" y="304801"/>
            <a:ext cx="2261361" cy="2202958"/>
          </a:xfrm>
          <a:prstGeom prst="roundRect">
            <a:avLst>
              <a:gd name="adj" fmla="val 10524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1477475" y="2618114"/>
            <a:ext cx="2252028" cy="2164905"/>
          </a:xfrm>
          <a:prstGeom prst="roundRect">
            <a:avLst>
              <a:gd name="adj" fmla="val 7428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3860689" y="2618114"/>
            <a:ext cx="2252028" cy="2164905"/>
          </a:xfrm>
          <a:prstGeom prst="roundRect">
            <a:avLst>
              <a:gd name="adj" fmla="val 7428"/>
            </a:avLst>
          </a:prstGeom>
        </p:spPr>
      </p:pic>
      <p:pic>
        <p:nvPicPr>
          <p:cNvPr id="2050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5507498" y="1795020"/>
            <a:ext cx="769721" cy="6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2979131" y="4035340"/>
            <a:ext cx="872226" cy="7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3120998" y="1837971"/>
            <a:ext cx="739691" cy="6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5537528" y="4113231"/>
            <a:ext cx="739691" cy="6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163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</vt:lpstr>
      <vt:lpstr>Kalam</vt:lpstr>
      <vt:lpstr>UTM Avo</vt:lpstr>
      <vt:lpstr>Arial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112</cp:revision>
  <dcterms:modified xsi:type="dcterms:W3CDTF">2022-03-11T13:34:03Z</dcterms:modified>
</cp:coreProperties>
</file>