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328" r:id="rId4"/>
    <p:sldId id="329" r:id="rId5"/>
    <p:sldId id="330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939B3-ADCE-410E-A52E-1C8EAC539F6F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A78A-DE30-4F4C-B411-E78267671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10" name="Google Shape;10;p2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616055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 flipH="1">
            <a:off x="1160033" y="1671533"/>
            <a:ext cx="7422800" cy="2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 flipH="1">
            <a:off x="1160033" y="3910400"/>
            <a:ext cx="74228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667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24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1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626" name="Google Shape;626;p11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1" name="Google Shape;681;p11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11"/>
          <p:cNvSpPr txBox="1">
            <a:spLocks noGrp="1"/>
          </p:cNvSpPr>
          <p:nvPr>
            <p:ph type="title" hasCustomPrompt="1"/>
          </p:nvPr>
        </p:nvSpPr>
        <p:spPr>
          <a:xfrm>
            <a:off x="3314583" y="2410184"/>
            <a:ext cx="55628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3" name="Google Shape;683;p11"/>
          <p:cNvSpPr txBox="1">
            <a:spLocks noGrp="1"/>
          </p:cNvSpPr>
          <p:nvPr>
            <p:ph type="body" idx="1"/>
          </p:nvPr>
        </p:nvSpPr>
        <p:spPr>
          <a:xfrm>
            <a:off x="3314609" y="3979508"/>
            <a:ext cx="55628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36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32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"/>
          <p:cNvSpPr/>
          <p:nvPr/>
        </p:nvSpPr>
        <p:spPr>
          <a:xfrm>
            <a:off x="413743" y="944446"/>
            <a:ext cx="879600" cy="759681"/>
          </a:xfrm>
          <a:custGeom>
            <a:avLst/>
            <a:gdLst/>
            <a:ahLst/>
            <a:cxnLst/>
            <a:rect l="l" t="t" r="r" b="b"/>
            <a:pathLst>
              <a:path w="6000" h="5182" extrusionOk="0">
                <a:moveTo>
                  <a:pt x="3000" y="1"/>
                </a:moveTo>
                <a:lnTo>
                  <a:pt x="1500" y="2593"/>
                </a:lnTo>
                <a:lnTo>
                  <a:pt x="1" y="5181"/>
                </a:lnTo>
                <a:lnTo>
                  <a:pt x="5999" y="5181"/>
                </a:lnTo>
                <a:lnTo>
                  <a:pt x="4500" y="2593"/>
                </a:lnTo>
                <a:lnTo>
                  <a:pt x="30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13"/>
          <p:cNvSpPr/>
          <p:nvPr/>
        </p:nvSpPr>
        <p:spPr>
          <a:xfrm>
            <a:off x="656808" y="3871779"/>
            <a:ext cx="264320" cy="233533"/>
          </a:xfrm>
          <a:custGeom>
            <a:avLst/>
            <a:gdLst/>
            <a:ahLst/>
            <a:cxnLst/>
            <a:rect l="l" t="t" r="r" b="b"/>
            <a:pathLst>
              <a:path w="1803" h="1593" extrusionOk="0">
                <a:moveTo>
                  <a:pt x="0" y="1"/>
                </a:moveTo>
                <a:lnTo>
                  <a:pt x="420" y="790"/>
                </a:lnTo>
                <a:lnTo>
                  <a:pt x="840" y="1592"/>
                </a:lnTo>
                <a:lnTo>
                  <a:pt x="1329" y="828"/>
                </a:lnTo>
                <a:lnTo>
                  <a:pt x="1803" y="67"/>
                </a:lnTo>
                <a:lnTo>
                  <a:pt x="90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13"/>
          <p:cNvSpPr/>
          <p:nvPr/>
        </p:nvSpPr>
        <p:spPr>
          <a:xfrm>
            <a:off x="1838853" y="147961"/>
            <a:ext cx="264320" cy="233387"/>
          </a:xfrm>
          <a:custGeom>
            <a:avLst/>
            <a:gdLst/>
            <a:ahLst/>
            <a:cxnLst/>
            <a:rect l="l" t="t" r="r" b="b"/>
            <a:pathLst>
              <a:path w="1803" h="1592" extrusionOk="0">
                <a:moveTo>
                  <a:pt x="0" y="1"/>
                </a:moveTo>
                <a:lnTo>
                  <a:pt x="420" y="790"/>
                </a:lnTo>
                <a:lnTo>
                  <a:pt x="856" y="1592"/>
                </a:lnTo>
                <a:lnTo>
                  <a:pt x="1329" y="828"/>
                </a:lnTo>
                <a:lnTo>
                  <a:pt x="1803" y="67"/>
                </a:lnTo>
                <a:lnTo>
                  <a:pt x="90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13"/>
          <p:cNvSpPr/>
          <p:nvPr/>
        </p:nvSpPr>
        <p:spPr>
          <a:xfrm>
            <a:off x="1288952" y="6605995"/>
            <a:ext cx="264467" cy="233387"/>
          </a:xfrm>
          <a:custGeom>
            <a:avLst/>
            <a:gdLst/>
            <a:ahLst/>
            <a:cxnLst/>
            <a:rect l="l" t="t" r="r" b="b"/>
            <a:pathLst>
              <a:path w="1804" h="1592" extrusionOk="0">
                <a:moveTo>
                  <a:pt x="1" y="0"/>
                </a:moveTo>
                <a:lnTo>
                  <a:pt x="424" y="790"/>
                </a:lnTo>
                <a:lnTo>
                  <a:pt x="844" y="1592"/>
                </a:lnTo>
                <a:lnTo>
                  <a:pt x="1330" y="831"/>
                </a:lnTo>
                <a:lnTo>
                  <a:pt x="1803" y="67"/>
                </a:lnTo>
                <a:lnTo>
                  <a:pt x="910" y="26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13"/>
          <p:cNvSpPr/>
          <p:nvPr/>
        </p:nvSpPr>
        <p:spPr>
          <a:xfrm>
            <a:off x="5184587" y="6270424"/>
            <a:ext cx="264320" cy="233387"/>
          </a:xfrm>
          <a:custGeom>
            <a:avLst/>
            <a:gdLst/>
            <a:ahLst/>
            <a:cxnLst/>
            <a:rect l="l" t="t" r="r" b="b"/>
            <a:pathLst>
              <a:path w="1803" h="1592" extrusionOk="0">
                <a:moveTo>
                  <a:pt x="0" y="1"/>
                </a:moveTo>
                <a:lnTo>
                  <a:pt x="420" y="790"/>
                </a:lnTo>
                <a:lnTo>
                  <a:pt x="843" y="1592"/>
                </a:lnTo>
                <a:lnTo>
                  <a:pt x="1329" y="831"/>
                </a:lnTo>
                <a:lnTo>
                  <a:pt x="1803" y="67"/>
                </a:lnTo>
                <a:lnTo>
                  <a:pt x="909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13"/>
          <p:cNvSpPr/>
          <p:nvPr/>
        </p:nvSpPr>
        <p:spPr>
          <a:xfrm>
            <a:off x="7251958" y="6372752"/>
            <a:ext cx="235293" cy="264320"/>
          </a:xfrm>
          <a:custGeom>
            <a:avLst/>
            <a:gdLst/>
            <a:ahLst/>
            <a:cxnLst/>
            <a:rect l="l" t="t" r="r" b="b"/>
            <a:pathLst>
              <a:path w="1605" h="1803" extrusionOk="0">
                <a:moveTo>
                  <a:pt x="1604" y="0"/>
                </a:moveTo>
                <a:lnTo>
                  <a:pt x="802" y="408"/>
                </a:lnTo>
                <a:lnTo>
                  <a:pt x="0" y="815"/>
                </a:lnTo>
                <a:lnTo>
                  <a:pt x="749" y="1317"/>
                </a:lnTo>
                <a:lnTo>
                  <a:pt x="1500" y="1803"/>
                </a:lnTo>
                <a:lnTo>
                  <a:pt x="1551" y="906"/>
                </a:lnTo>
                <a:lnTo>
                  <a:pt x="16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13"/>
          <p:cNvSpPr/>
          <p:nvPr/>
        </p:nvSpPr>
        <p:spPr>
          <a:xfrm>
            <a:off x="11774166" y="3042267"/>
            <a:ext cx="237052" cy="264467"/>
          </a:xfrm>
          <a:custGeom>
            <a:avLst/>
            <a:gdLst/>
            <a:ahLst/>
            <a:cxnLst/>
            <a:rect l="l" t="t" r="r" b="b"/>
            <a:pathLst>
              <a:path w="1617" h="1804" extrusionOk="0">
                <a:moveTo>
                  <a:pt x="1617" y="0"/>
                </a:moveTo>
                <a:lnTo>
                  <a:pt x="815" y="395"/>
                </a:lnTo>
                <a:lnTo>
                  <a:pt x="0" y="802"/>
                </a:lnTo>
                <a:lnTo>
                  <a:pt x="761" y="1304"/>
                </a:lnTo>
                <a:lnTo>
                  <a:pt x="1513" y="1803"/>
                </a:lnTo>
                <a:lnTo>
                  <a:pt x="1563" y="894"/>
                </a:lnTo>
                <a:lnTo>
                  <a:pt x="16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13"/>
          <p:cNvSpPr/>
          <p:nvPr/>
        </p:nvSpPr>
        <p:spPr>
          <a:xfrm>
            <a:off x="8187274" y="176505"/>
            <a:ext cx="237199" cy="264320"/>
          </a:xfrm>
          <a:custGeom>
            <a:avLst/>
            <a:gdLst/>
            <a:ahLst/>
            <a:cxnLst/>
            <a:rect l="l" t="t" r="r" b="b"/>
            <a:pathLst>
              <a:path w="1618" h="1803" extrusionOk="0">
                <a:moveTo>
                  <a:pt x="1617" y="0"/>
                </a:moveTo>
                <a:lnTo>
                  <a:pt x="803" y="411"/>
                </a:lnTo>
                <a:lnTo>
                  <a:pt x="1" y="818"/>
                </a:lnTo>
                <a:lnTo>
                  <a:pt x="749" y="1317"/>
                </a:lnTo>
                <a:lnTo>
                  <a:pt x="1513" y="1803"/>
                </a:lnTo>
                <a:lnTo>
                  <a:pt x="1563" y="909"/>
                </a:lnTo>
                <a:lnTo>
                  <a:pt x="16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13"/>
          <p:cNvSpPr/>
          <p:nvPr/>
        </p:nvSpPr>
        <p:spPr>
          <a:xfrm>
            <a:off x="11594579" y="-87376"/>
            <a:ext cx="237639" cy="264027"/>
          </a:xfrm>
          <a:custGeom>
            <a:avLst/>
            <a:gdLst/>
            <a:ahLst/>
            <a:cxnLst/>
            <a:rect l="l" t="t" r="r" b="b"/>
            <a:pathLst>
              <a:path w="1621" h="1801" extrusionOk="0">
                <a:moveTo>
                  <a:pt x="1620" y="1"/>
                </a:moveTo>
                <a:lnTo>
                  <a:pt x="802" y="408"/>
                </a:lnTo>
                <a:lnTo>
                  <a:pt x="1" y="815"/>
                </a:lnTo>
                <a:lnTo>
                  <a:pt x="752" y="1301"/>
                </a:lnTo>
                <a:lnTo>
                  <a:pt x="1500" y="1800"/>
                </a:lnTo>
                <a:lnTo>
                  <a:pt x="1566" y="907"/>
                </a:lnTo>
                <a:lnTo>
                  <a:pt x="16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13"/>
          <p:cNvSpPr/>
          <p:nvPr/>
        </p:nvSpPr>
        <p:spPr>
          <a:xfrm>
            <a:off x="11696906" y="1676970"/>
            <a:ext cx="879453" cy="760121"/>
          </a:xfrm>
          <a:custGeom>
            <a:avLst/>
            <a:gdLst/>
            <a:ahLst/>
            <a:cxnLst/>
            <a:rect l="l" t="t" r="r" b="b"/>
            <a:pathLst>
              <a:path w="5999" h="5185" extrusionOk="0">
                <a:moveTo>
                  <a:pt x="2999" y="0"/>
                </a:moveTo>
                <a:lnTo>
                  <a:pt x="1500" y="2592"/>
                </a:lnTo>
                <a:lnTo>
                  <a:pt x="0" y="5184"/>
                </a:lnTo>
                <a:lnTo>
                  <a:pt x="5999" y="5184"/>
                </a:lnTo>
                <a:lnTo>
                  <a:pt x="4499" y="2592"/>
                </a:lnTo>
                <a:lnTo>
                  <a:pt x="29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13"/>
          <p:cNvSpPr/>
          <p:nvPr/>
        </p:nvSpPr>
        <p:spPr>
          <a:xfrm>
            <a:off x="8943150" y="5902017"/>
            <a:ext cx="636391" cy="735052"/>
          </a:xfrm>
          <a:custGeom>
            <a:avLst/>
            <a:gdLst/>
            <a:ahLst/>
            <a:cxnLst/>
            <a:rect l="l" t="t" r="r" b="b"/>
            <a:pathLst>
              <a:path w="4341" h="5014" extrusionOk="0">
                <a:moveTo>
                  <a:pt x="4341" y="1"/>
                </a:moveTo>
                <a:lnTo>
                  <a:pt x="2169" y="1251"/>
                </a:lnTo>
                <a:lnTo>
                  <a:pt x="0" y="2514"/>
                </a:lnTo>
                <a:lnTo>
                  <a:pt x="2169" y="3764"/>
                </a:lnTo>
                <a:lnTo>
                  <a:pt x="4341" y="5014"/>
                </a:lnTo>
                <a:lnTo>
                  <a:pt x="4341" y="2514"/>
                </a:lnTo>
                <a:lnTo>
                  <a:pt x="434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13"/>
          <p:cNvSpPr/>
          <p:nvPr/>
        </p:nvSpPr>
        <p:spPr>
          <a:xfrm>
            <a:off x="4457444" y="263630"/>
            <a:ext cx="727283" cy="680957"/>
          </a:xfrm>
          <a:custGeom>
            <a:avLst/>
            <a:gdLst/>
            <a:ahLst/>
            <a:cxnLst/>
            <a:rect l="l" t="t" r="r" b="b"/>
            <a:pathLst>
              <a:path w="4961" h="4645" extrusionOk="0">
                <a:moveTo>
                  <a:pt x="3066" y="1"/>
                </a:moveTo>
                <a:lnTo>
                  <a:pt x="1528" y="1987"/>
                </a:lnTo>
                <a:lnTo>
                  <a:pt x="0" y="3960"/>
                </a:lnTo>
                <a:lnTo>
                  <a:pt x="2476" y="4301"/>
                </a:lnTo>
                <a:lnTo>
                  <a:pt x="4960" y="4645"/>
                </a:lnTo>
                <a:lnTo>
                  <a:pt x="4013" y="2315"/>
                </a:lnTo>
                <a:lnTo>
                  <a:pt x="30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13"/>
          <p:cNvSpPr/>
          <p:nvPr/>
        </p:nvSpPr>
        <p:spPr>
          <a:xfrm>
            <a:off x="10445373" y="6166338"/>
            <a:ext cx="109804" cy="127396"/>
          </a:xfrm>
          <a:custGeom>
            <a:avLst/>
            <a:gdLst/>
            <a:ahLst/>
            <a:cxnLst/>
            <a:rect l="l" t="t" r="r" b="b"/>
            <a:pathLst>
              <a:path w="749" h="869" extrusionOk="0">
                <a:moveTo>
                  <a:pt x="749" y="0"/>
                </a:moveTo>
                <a:lnTo>
                  <a:pt x="383" y="212"/>
                </a:lnTo>
                <a:lnTo>
                  <a:pt x="1" y="436"/>
                </a:lnTo>
                <a:lnTo>
                  <a:pt x="383" y="644"/>
                </a:lnTo>
                <a:lnTo>
                  <a:pt x="749" y="868"/>
                </a:lnTo>
                <a:lnTo>
                  <a:pt x="749" y="436"/>
                </a:lnTo>
                <a:lnTo>
                  <a:pt x="74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13"/>
          <p:cNvSpPr/>
          <p:nvPr/>
        </p:nvSpPr>
        <p:spPr>
          <a:xfrm>
            <a:off x="10437601" y="6160768"/>
            <a:ext cx="121824" cy="138977"/>
          </a:xfrm>
          <a:custGeom>
            <a:avLst/>
            <a:gdLst/>
            <a:ahLst/>
            <a:cxnLst/>
            <a:rect l="l" t="t" r="r" b="b"/>
            <a:pathLst>
              <a:path w="831" h="948" extrusionOk="0">
                <a:moveTo>
                  <a:pt x="777" y="79"/>
                </a:moveTo>
                <a:lnTo>
                  <a:pt x="777" y="474"/>
                </a:lnTo>
                <a:lnTo>
                  <a:pt x="777" y="853"/>
                </a:lnTo>
                <a:lnTo>
                  <a:pt x="448" y="657"/>
                </a:lnTo>
                <a:lnTo>
                  <a:pt x="113" y="472"/>
                </a:lnTo>
                <a:lnTo>
                  <a:pt x="113" y="472"/>
                </a:lnTo>
                <a:lnTo>
                  <a:pt x="448" y="275"/>
                </a:lnTo>
                <a:lnTo>
                  <a:pt x="777" y="79"/>
                </a:lnTo>
                <a:close/>
                <a:moveTo>
                  <a:pt x="830" y="0"/>
                </a:moveTo>
                <a:lnTo>
                  <a:pt x="420" y="237"/>
                </a:lnTo>
                <a:lnTo>
                  <a:pt x="0" y="474"/>
                </a:lnTo>
                <a:lnTo>
                  <a:pt x="41" y="499"/>
                </a:lnTo>
                <a:lnTo>
                  <a:pt x="420" y="711"/>
                </a:lnTo>
                <a:lnTo>
                  <a:pt x="830" y="948"/>
                </a:lnTo>
                <a:lnTo>
                  <a:pt x="830" y="474"/>
                </a:lnTo>
                <a:lnTo>
                  <a:pt x="83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13"/>
          <p:cNvSpPr/>
          <p:nvPr/>
        </p:nvSpPr>
        <p:spPr>
          <a:xfrm>
            <a:off x="11774166" y="4170657"/>
            <a:ext cx="109804" cy="125049"/>
          </a:xfrm>
          <a:custGeom>
            <a:avLst/>
            <a:gdLst/>
            <a:ahLst/>
            <a:cxnLst/>
            <a:rect l="l" t="t" r="r" b="b"/>
            <a:pathLst>
              <a:path w="749" h="853" extrusionOk="0">
                <a:moveTo>
                  <a:pt x="749" y="0"/>
                </a:moveTo>
                <a:lnTo>
                  <a:pt x="379" y="209"/>
                </a:lnTo>
                <a:lnTo>
                  <a:pt x="0" y="420"/>
                </a:lnTo>
                <a:lnTo>
                  <a:pt x="379" y="644"/>
                </a:lnTo>
                <a:lnTo>
                  <a:pt x="749" y="853"/>
                </a:lnTo>
                <a:lnTo>
                  <a:pt x="749" y="420"/>
                </a:lnTo>
                <a:lnTo>
                  <a:pt x="74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13"/>
          <p:cNvSpPr/>
          <p:nvPr/>
        </p:nvSpPr>
        <p:spPr>
          <a:xfrm>
            <a:off x="11766249" y="4162739"/>
            <a:ext cx="121385" cy="140883"/>
          </a:xfrm>
          <a:custGeom>
            <a:avLst/>
            <a:gdLst/>
            <a:ahLst/>
            <a:cxnLst/>
            <a:rect l="l" t="t" r="r" b="b"/>
            <a:pathLst>
              <a:path w="828" h="961" extrusionOk="0">
                <a:moveTo>
                  <a:pt x="777" y="92"/>
                </a:moveTo>
                <a:lnTo>
                  <a:pt x="777" y="474"/>
                </a:lnTo>
                <a:lnTo>
                  <a:pt x="777" y="869"/>
                </a:lnTo>
                <a:lnTo>
                  <a:pt x="449" y="670"/>
                </a:lnTo>
                <a:lnTo>
                  <a:pt x="102" y="480"/>
                </a:lnTo>
                <a:lnTo>
                  <a:pt x="102" y="480"/>
                </a:lnTo>
                <a:lnTo>
                  <a:pt x="449" y="291"/>
                </a:lnTo>
                <a:lnTo>
                  <a:pt x="777" y="92"/>
                </a:lnTo>
                <a:close/>
                <a:moveTo>
                  <a:pt x="828" y="1"/>
                </a:moveTo>
                <a:lnTo>
                  <a:pt x="421" y="237"/>
                </a:lnTo>
                <a:lnTo>
                  <a:pt x="1" y="474"/>
                </a:lnTo>
                <a:lnTo>
                  <a:pt x="39" y="499"/>
                </a:lnTo>
                <a:lnTo>
                  <a:pt x="421" y="724"/>
                </a:lnTo>
                <a:lnTo>
                  <a:pt x="828" y="960"/>
                </a:lnTo>
                <a:lnTo>
                  <a:pt x="828" y="474"/>
                </a:lnTo>
                <a:lnTo>
                  <a:pt x="8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13"/>
          <p:cNvSpPr/>
          <p:nvPr/>
        </p:nvSpPr>
        <p:spPr>
          <a:xfrm>
            <a:off x="11720070" y="1761705"/>
            <a:ext cx="109804" cy="127396"/>
          </a:xfrm>
          <a:custGeom>
            <a:avLst/>
            <a:gdLst/>
            <a:ahLst/>
            <a:cxnLst/>
            <a:rect l="l" t="t" r="r" b="b"/>
            <a:pathLst>
              <a:path w="749" h="869" extrusionOk="0">
                <a:moveTo>
                  <a:pt x="748" y="0"/>
                </a:moveTo>
                <a:lnTo>
                  <a:pt x="369" y="224"/>
                </a:lnTo>
                <a:lnTo>
                  <a:pt x="0" y="436"/>
                </a:lnTo>
                <a:lnTo>
                  <a:pt x="369" y="647"/>
                </a:lnTo>
                <a:lnTo>
                  <a:pt x="748" y="868"/>
                </a:lnTo>
                <a:lnTo>
                  <a:pt x="748" y="436"/>
                </a:lnTo>
                <a:lnTo>
                  <a:pt x="748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13"/>
          <p:cNvSpPr/>
          <p:nvPr/>
        </p:nvSpPr>
        <p:spPr>
          <a:xfrm>
            <a:off x="11712152" y="1756134"/>
            <a:ext cx="121824" cy="138977"/>
          </a:xfrm>
          <a:custGeom>
            <a:avLst/>
            <a:gdLst/>
            <a:ahLst/>
            <a:cxnLst/>
            <a:rect l="l" t="t" r="r" b="b"/>
            <a:pathLst>
              <a:path w="831" h="948" extrusionOk="0">
                <a:moveTo>
                  <a:pt x="777" y="92"/>
                </a:moveTo>
                <a:lnTo>
                  <a:pt x="777" y="474"/>
                </a:lnTo>
                <a:lnTo>
                  <a:pt x="777" y="856"/>
                </a:lnTo>
                <a:lnTo>
                  <a:pt x="436" y="669"/>
                </a:lnTo>
                <a:lnTo>
                  <a:pt x="109" y="473"/>
                </a:lnTo>
                <a:lnTo>
                  <a:pt x="109" y="473"/>
                </a:lnTo>
                <a:lnTo>
                  <a:pt x="436" y="275"/>
                </a:lnTo>
                <a:lnTo>
                  <a:pt x="777" y="92"/>
                </a:lnTo>
                <a:close/>
                <a:moveTo>
                  <a:pt x="831" y="0"/>
                </a:moveTo>
                <a:lnTo>
                  <a:pt x="408" y="237"/>
                </a:lnTo>
                <a:lnTo>
                  <a:pt x="0" y="474"/>
                </a:lnTo>
                <a:lnTo>
                  <a:pt x="41" y="499"/>
                </a:lnTo>
                <a:lnTo>
                  <a:pt x="408" y="710"/>
                </a:lnTo>
                <a:lnTo>
                  <a:pt x="831" y="947"/>
                </a:lnTo>
                <a:lnTo>
                  <a:pt x="831" y="474"/>
                </a:lnTo>
                <a:lnTo>
                  <a:pt x="83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13"/>
          <p:cNvSpPr/>
          <p:nvPr/>
        </p:nvSpPr>
        <p:spPr>
          <a:xfrm>
            <a:off x="11829728" y="930917"/>
            <a:ext cx="125489" cy="113468"/>
          </a:xfrm>
          <a:custGeom>
            <a:avLst/>
            <a:gdLst/>
            <a:ahLst/>
            <a:cxnLst/>
            <a:rect l="l" t="t" r="r" b="b"/>
            <a:pathLst>
              <a:path w="856" h="774" extrusionOk="0">
                <a:moveTo>
                  <a:pt x="0" y="0"/>
                </a:moveTo>
                <a:lnTo>
                  <a:pt x="187" y="395"/>
                </a:lnTo>
                <a:lnTo>
                  <a:pt x="370" y="774"/>
                </a:lnTo>
                <a:lnTo>
                  <a:pt x="619" y="420"/>
                </a:lnTo>
                <a:lnTo>
                  <a:pt x="856" y="63"/>
                </a:lnTo>
                <a:lnTo>
                  <a:pt x="436" y="25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13"/>
          <p:cNvSpPr/>
          <p:nvPr/>
        </p:nvSpPr>
        <p:spPr>
          <a:xfrm>
            <a:off x="11824157" y="926665"/>
            <a:ext cx="138977" cy="125636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79" y="54"/>
                </a:moveTo>
                <a:lnTo>
                  <a:pt x="461" y="80"/>
                </a:lnTo>
                <a:lnTo>
                  <a:pt x="856" y="121"/>
                </a:lnTo>
                <a:lnTo>
                  <a:pt x="632" y="436"/>
                </a:lnTo>
                <a:lnTo>
                  <a:pt x="417" y="757"/>
                </a:lnTo>
                <a:lnTo>
                  <a:pt x="417" y="757"/>
                </a:lnTo>
                <a:lnTo>
                  <a:pt x="250" y="408"/>
                </a:lnTo>
                <a:lnTo>
                  <a:pt x="79" y="54"/>
                </a:lnTo>
                <a:close/>
                <a:moveTo>
                  <a:pt x="0" y="1"/>
                </a:moveTo>
                <a:lnTo>
                  <a:pt x="196" y="424"/>
                </a:lnTo>
                <a:lnTo>
                  <a:pt x="408" y="856"/>
                </a:lnTo>
                <a:lnTo>
                  <a:pt x="433" y="818"/>
                </a:lnTo>
                <a:lnTo>
                  <a:pt x="670" y="462"/>
                </a:lnTo>
                <a:lnTo>
                  <a:pt x="948" y="67"/>
                </a:lnTo>
                <a:lnTo>
                  <a:pt x="474" y="29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13"/>
          <p:cNvSpPr/>
          <p:nvPr/>
        </p:nvSpPr>
        <p:spPr>
          <a:xfrm>
            <a:off x="7731930" y="-12315"/>
            <a:ext cx="125489" cy="113908"/>
          </a:xfrm>
          <a:custGeom>
            <a:avLst/>
            <a:gdLst/>
            <a:ahLst/>
            <a:cxnLst/>
            <a:rect l="l" t="t" r="r" b="b"/>
            <a:pathLst>
              <a:path w="856" h="777" extrusionOk="0">
                <a:moveTo>
                  <a:pt x="0" y="0"/>
                </a:moveTo>
                <a:lnTo>
                  <a:pt x="187" y="395"/>
                </a:lnTo>
                <a:lnTo>
                  <a:pt x="370" y="777"/>
                </a:lnTo>
                <a:lnTo>
                  <a:pt x="619" y="420"/>
                </a:lnTo>
                <a:lnTo>
                  <a:pt x="856" y="66"/>
                </a:lnTo>
                <a:lnTo>
                  <a:pt x="436" y="41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13"/>
          <p:cNvSpPr/>
          <p:nvPr/>
        </p:nvSpPr>
        <p:spPr>
          <a:xfrm>
            <a:off x="7726360" y="-16127"/>
            <a:ext cx="138977" cy="125636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79" y="51"/>
                </a:moveTo>
                <a:lnTo>
                  <a:pt x="461" y="92"/>
                </a:lnTo>
                <a:lnTo>
                  <a:pt x="856" y="118"/>
                </a:lnTo>
                <a:lnTo>
                  <a:pt x="632" y="433"/>
                </a:lnTo>
                <a:lnTo>
                  <a:pt x="417" y="757"/>
                </a:lnTo>
                <a:lnTo>
                  <a:pt x="250" y="408"/>
                </a:lnTo>
                <a:lnTo>
                  <a:pt x="79" y="51"/>
                </a:lnTo>
                <a:close/>
                <a:moveTo>
                  <a:pt x="0" y="1"/>
                </a:moveTo>
                <a:lnTo>
                  <a:pt x="196" y="433"/>
                </a:lnTo>
                <a:lnTo>
                  <a:pt x="408" y="856"/>
                </a:lnTo>
                <a:lnTo>
                  <a:pt x="433" y="815"/>
                </a:lnTo>
                <a:lnTo>
                  <a:pt x="670" y="462"/>
                </a:lnTo>
                <a:lnTo>
                  <a:pt x="947" y="80"/>
                </a:lnTo>
                <a:lnTo>
                  <a:pt x="474" y="39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13"/>
          <p:cNvSpPr/>
          <p:nvPr/>
        </p:nvSpPr>
        <p:spPr>
          <a:xfrm>
            <a:off x="9770127" y="309767"/>
            <a:ext cx="127396" cy="114055"/>
          </a:xfrm>
          <a:custGeom>
            <a:avLst/>
            <a:gdLst/>
            <a:ahLst/>
            <a:cxnLst/>
            <a:rect l="l" t="t" r="r" b="b"/>
            <a:pathLst>
              <a:path w="869" h="778" extrusionOk="0">
                <a:moveTo>
                  <a:pt x="1" y="0"/>
                </a:moveTo>
                <a:lnTo>
                  <a:pt x="187" y="382"/>
                </a:lnTo>
                <a:lnTo>
                  <a:pt x="370" y="777"/>
                </a:lnTo>
                <a:lnTo>
                  <a:pt x="619" y="420"/>
                </a:lnTo>
                <a:lnTo>
                  <a:pt x="869" y="67"/>
                </a:lnTo>
                <a:lnTo>
                  <a:pt x="436" y="26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13"/>
          <p:cNvSpPr/>
          <p:nvPr/>
        </p:nvSpPr>
        <p:spPr>
          <a:xfrm>
            <a:off x="9764556" y="306102"/>
            <a:ext cx="138977" cy="125049"/>
          </a:xfrm>
          <a:custGeom>
            <a:avLst/>
            <a:gdLst/>
            <a:ahLst/>
            <a:cxnLst/>
            <a:rect l="l" t="t" r="r" b="b"/>
            <a:pathLst>
              <a:path w="948" h="853" extrusionOk="0">
                <a:moveTo>
                  <a:pt x="80" y="51"/>
                </a:moveTo>
                <a:lnTo>
                  <a:pt x="474" y="79"/>
                </a:lnTo>
                <a:lnTo>
                  <a:pt x="856" y="117"/>
                </a:lnTo>
                <a:lnTo>
                  <a:pt x="632" y="433"/>
                </a:lnTo>
                <a:lnTo>
                  <a:pt x="417" y="756"/>
                </a:lnTo>
                <a:lnTo>
                  <a:pt x="250" y="407"/>
                </a:lnTo>
                <a:lnTo>
                  <a:pt x="80" y="51"/>
                </a:lnTo>
                <a:close/>
                <a:moveTo>
                  <a:pt x="1" y="0"/>
                </a:moveTo>
                <a:lnTo>
                  <a:pt x="212" y="420"/>
                </a:lnTo>
                <a:lnTo>
                  <a:pt x="408" y="853"/>
                </a:lnTo>
                <a:lnTo>
                  <a:pt x="433" y="815"/>
                </a:lnTo>
                <a:lnTo>
                  <a:pt x="686" y="458"/>
                </a:lnTo>
                <a:lnTo>
                  <a:pt x="948" y="63"/>
                </a:lnTo>
                <a:lnTo>
                  <a:pt x="474" y="25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13"/>
          <p:cNvSpPr/>
          <p:nvPr/>
        </p:nvSpPr>
        <p:spPr>
          <a:xfrm>
            <a:off x="12018990" y="4500216"/>
            <a:ext cx="108044" cy="125489"/>
          </a:xfrm>
          <a:custGeom>
            <a:avLst/>
            <a:gdLst/>
            <a:ahLst/>
            <a:cxnLst/>
            <a:rect l="l" t="t" r="r" b="b"/>
            <a:pathLst>
              <a:path w="737" h="856" extrusionOk="0">
                <a:moveTo>
                  <a:pt x="736" y="0"/>
                </a:moveTo>
                <a:lnTo>
                  <a:pt x="367" y="212"/>
                </a:lnTo>
                <a:lnTo>
                  <a:pt x="1" y="436"/>
                </a:lnTo>
                <a:lnTo>
                  <a:pt x="367" y="644"/>
                </a:lnTo>
                <a:lnTo>
                  <a:pt x="736" y="856"/>
                </a:lnTo>
                <a:lnTo>
                  <a:pt x="736" y="436"/>
                </a:lnTo>
                <a:lnTo>
                  <a:pt x="73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13"/>
          <p:cNvSpPr/>
          <p:nvPr/>
        </p:nvSpPr>
        <p:spPr>
          <a:xfrm>
            <a:off x="12011073" y="4492299"/>
            <a:ext cx="119625" cy="141323"/>
          </a:xfrm>
          <a:custGeom>
            <a:avLst/>
            <a:gdLst/>
            <a:ahLst/>
            <a:cxnLst/>
            <a:rect l="l" t="t" r="r" b="b"/>
            <a:pathLst>
              <a:path w="816" h="964" extrusionOk="0">
                <a:moveTo>
                  <a:pt x="765" y="95"/>
                </a:moveTo>
                <a:lnTo>
                  <a:pt x="765" y="490"/>
                </a:lnTo>
                <a:lnTo>
                  <a:pt x="765" y="869"/>
                </a:lnTo>
                <a:lnTo>
                  <a:pt x="437" y="673"/>
                </a:lnTo>
                <a:lnTo>
                  <a:pt x="103" y="482"/>
                </a:lnTo>
                <a:lnTo>
                  <a:pt x="103" y="482"/>
                </a:lnTo>
                <a:lnTo>
                  <a:pt x="437" y="291"/>
                </a:lnTo>
                <a:lnTo>
                  <a:pt x="765" y="95"/>
                </a:lnTo>
                <a:close/>
                <a:moveTo>
                  <a:pt x="815" y="0"/>
                </a:moveTo>
                <a:lnTo>
                  <a:pt x="408" y="237"/>
                </a:lnTo>
                <a:lnTo>
                  <a:pt x="1" y="490"/>
                </a:lnTo>
                <a:lnTo>
                  <a:pt x="42" y="502"/>
                </a:lnTo>
                <a:lnTo>
                  <a:pt x="408" y="727"/>
                </a:lnTo>
                <a:lnTo>
                  <a:pt x="815" y="963"/>
                </a:lnTo>
                <a:lnTo>
                  <a:pt x="815" y="490"/>
                </a:lnTo>
                <a:lnTo>
                  <a:pt x="81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13"/>
          <p:cNvSpPr/>
          <p:nvPr/>
        </p:nvSpPr>
        <p:spPr>
          <a:xfrm>
            <a:off x="11766249" y="4818634"/>
            <a:ext cx="127396" cy="113468"/>
          </a:xfrm>
          <a:custGeom>
            <a:avLst/>
            <a:gdLst/>
            <a:ahLst/>
            <a:cxnLst/>
            <a:rect l="l" t="t" r="r" b="b"/>
            <a:pathLst>
              <a:path w="869" h="774" extrusionOk="0">
                <a:moveTo>
                  <a:pt x="1" y="0"/>
                </a:moveTo>
                <a:lnTo>
                  <a:pt x="184" y="379"/>
                </a:lnTo>
                <a:lnTo>
                  <a:pt x="383" y="774"/>
                </a:lnTo>
                <a:lnTo>
                  <a:pt x="620" y="420"/>
                </a:lnTo>
                <a:lnTo>
                  <a:pt x="869" y="63"/>
                </a:lnTo>
                <a:lnTo>
                  <a:pt x="433" y="25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13"/>
          <p:cNvSpPr/>
          <p:nvPr/>
        </p:nvSpPr>
        <p:spPr>
          <a:xfrm>
            <a:off x="2467334" y="205868"/>
            <a:ext cx="125489" cy="115813"/>
          </a:xfrm>
          <a:custGeom>
            <a:avLst/>
            <a:gdLst/>
            <a:ahLst/>
            <a:cxnLst/>
            <a:rect l="l" t="t" r="r" b="b"/>
            <a:pathLst>
              <a:path w="856" h="790" extrusionOk="0">
                <a:moveTo>
                  <a:pt x="0" y="0"/>
                </a:moveTo>
                <a:lnTo>
                  <a:pt x="187" y="395"/>
                </a:lnTo>
                <a:lnTo>
                  <a:pt x="370" y="789"/>
                </a:lnTo>
                <a:lnTo>
                  <a:pt x="619" y="433"/>
                </a:lnTo>
                <a:lnTo>
                  <a:pt x="856" y="79"/>
                </a:lnTo>
                <a:lnTo>
                  <a:pt x="436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13"/>
          <p:cNvSpPr/>
          <p:nvPr/>
        </p:nvSpPr>
        <p:spPr>
          <a:xfrm>
            <a:off x="12072646" y="3987405"/>
            <a:ext cx="125636" cy="113908"/>
          </a:xfrm>
          <a:custGeom>
            <a:avLst/>
            <a:gdLst/>
            <a:ahLst/>
            <a:cxnLst/>
            <a:rect l="l" t="t" r="r" b="b"/>
            <a:pathLst>
              <a:path w="857" h="777" extrusionOk="0">
                <a:moveTo>
                  <a:pt x="1" y="0"/>
                </a:moveTo>
                <a:lnTo>
                  <a:pt x="187" y="395"/>
                </a:lnTo>
                <a:lnTo>
                  <a:pt x="370" y="777"/>
                </a:lnTo>
                <a:lnTo>
                  <a:pt x="620" y="420"/>
                </a:lnTo>
                <a:lnTo>
                  <a:pt x="856" y="66"/>
                </a:lnTo>
                <a:lnTo>
                  <a:pt x="436" y="38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13"/>
          <p:cNvSpPr/>
          <p:nvPr/>
        </p:nvSpPr>
        <p:spPr>
          <a:xfrm>
            <a:off x="12067076" y="3983153"/>
            <a:ext cx="138977" cy="125636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80" y="54"/>
                </a:moveTo>
                <a:lnTo>
                  <a:pt x="474" y="95"/>
                </a:lnTo>
                <a:lnTo>
                  <a:pt x="856" y="121"/>
                </a:lnTo>
                <a:lnTo>
                  <a:pt x="632" y="436"/>
                </a:lnTo>
                <a:lnTo>
                  <a:pt x="414" y="763"/>
                </a:lnTo>
                <a:lnTo>
                  <a:pt x="414" y="763"/>
                </a:lnTo>
                <a:lnTo>
                  <a:pt x="250" y="411"/>
                </a:lnTo>
                <a:lnTo>
                  <a:pt x="80" y="54"/>
                </a:lnTo>
                <a:close/>
                <a:moveTo>
                  <a:pt x="1" y="1"/>
                </a:moveTo>
                <a:lnTo>
                  <a:pt x="197" y="436"/>
                </a:lnTo>
                <a:lnTo>
                  <a:pt x="408" y="856"/>
                </a:lnTo>
                <a:lnTo>
                  <a:pt x="433" y="831"/>
                </a:lnTo>
                <a:lnTo>
                  <a:pt x="686" y="462"/>
                </a:lnTo>
                <a:lnTo>
                  <a:pt x="948" y="80"/>
                </a:lnTo>
                <a:lnTo>
                  <a:pt x="474" y="42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217151" y="2851538"/>
            <a:ext cx="109804" cy="125196"/>
          </a:xfrm>
          <a:custGeom>
            <a:avLst/>
            <a:gdLst/>
            <a:ahLst/>
            <a:cxnLst/>
            <a:rect l="l" t="t" r="r" b="b"/>
            <a:pathLst>
              <a:path w="749" h="854" extrusionOk="0">
                <a:moveTo>
                  <a:pt x="748" y="1"/>
                </a:moveTo>
                <a:lnTo>
                  <a:pt x="366" y="209"/>
                </a:lnTo>
                <a:lnTo>
                  <a:pt x="0" y="433"/>
                </a:lnTo>
                <a:lnTo>
                  <a:pt x="366" y="645"/>
                </a:lnTo>
                <a:lnTo>
                  <a:pt x="748" y="853"/>
                </a:lnTo>
                <a:lnTo>
                  <a:pt x="748" y="433"/>
                </a:lnTo>
                <a:lnTo>
                  <a:pt x="74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209235" y="2843768"/>
            <a:ext cx="121824" cy="140736"/>
          </a:xfrm>
          <a:custGeom>
            <a:avLst/>
            <a:gdLst/>
            <a:ahLst/>
            <a:cxnLst/>
            <a:rect l="l" t="t" r="r" b="b"/>
            <a:pathLst>
              <a:path w="831" h="960" extrusionOk="0">
                <a:moveTo>
                  <a:pt x="777" y="92"/>
                </a:moveTo>
                <a:lnTo>
                  <a:pt x="777" y="486"/>
                </a:lnTo>
                <a:lnTo>
                  <a:pt x="777" y="868"/>
                </a:lnTo>
                <a:lnTo>
                  <a:pt x="436" y="669"/>
                </a:lnTo>
                <a:lnTo>
                  <a:pt x="100" y="480"/>
                </a:lnTo>
                <a:lnTo>
                  <a:pt x="100" y="480"/>
                </a:lnTo>
                <a:lnTo>
                  <a:pt x="436" y="291"/>
                </a:lnTo>
                <a:lnTo>
                  <a:pt x="777" y="92"/>
                </a:lnTo>
                <a:close/>
                <a:moveTo>
                  <a:pt x="831" y="0"/>
                </a:moveTo>
                <a:lnTo>
                  <a:pt x="408" y="237"/>
                </a:lnTo>
                <a:lnTo>
                  <a:pt x="0" y="486"/>
                </a:lnTo>
                <a:lnTo>
                  <a:pt x="41" y="499"/>
                </a:lnTo>
                <a:lnTo>
                  <a:pt x="408" y="723"/>
                </a:lnTo>
                <a:lnTo>
                  <a:pt x="831" y="960"/>
                </a:lnTo>
                <a:lnTo>
                  <a:pt x="831" y="486"/>
                </a:lnTo>
                <a:lnTo>
                  <a:pt x="83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640975" y="6378323"/>
            <a:ext cx="110389" cy="127396"/>
          </a:xfrm>
          <a:custGeom>
            <a:avLst/>
            <a:gdLst/>
            <a:ahLst/>
            <a:cxnLst/>
            <a:rect l="l" t="t" r="r" b="b"/>
            <a:pathLst>
              <a:path w="753" h="869" extrusionOk="0">
                <a:moveTo>
                  <a:pt x="752" y="0"/>
                </a:moveTo>
                <a:lnTo>
                  <a:pt x="383" y="224"/>
                </a:lnTo>
                <a:lnTo>
                  <a:pt x="1" y="436"/>
                </a:lnTo>
                <a:lnTo>
                  <a:pt x="383" y="647"/>
                </a:lnTo>
                <a:lnTo>
                  <a:pt x="752" y="868"/>
                </a:lnTo>
                <a:lnTo>
                  <a:pt x="752" y="436"/>
                </a:lnTo>
                <a:lnTo>
                  <a:pt x="7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/>
          <p:nvPr/>
        </p:nvSpPr>
        <p:spPr>
          <a:xfrm>
            <a:off x="633646" y="6372753"/>
            <a:ext cx="121385" cy="138977"/>
          </a:xfrm>
          <a:custGeom>
            <a:avLst/>
            <a:gdLst/>
            <a:ahLst/>
            <a:cxnLst/>
            <a:rect l="l" t="t" r="r" b="b"/>
            <a:pathLst>
              <a:path w="828" h="948" extrusionOk="0">
                <a:moveTo>
                  <a:pt x="777" y="92"/>
                </a:moveTo>
                <a:lnTo>
                  <a:pt x="777" y="474"/>
                </a:lnTo>
                <a:lnTo>
                  <a:pt x="777" y="856"/>
                </a:lnTo>
                <a:lnTo>
                  <a:pt x="446" y="670"/>
                </a:lnTo>
                <a:lnTo>
                  <a:pt x="110" y="474"/>
                </a:lnTo>
                <a:lnTo>
                  <a:pt x="110" y="474"/>
                </a:lnTo>
                <a:lnTo>
                  <a:pt x="446" y="275"/>
                </a:lnTo>
                <a:lnTo>
                  <a:pt x="777" y="92"/>
                </a:lnTo>
                <a:close/>
                <a:moveTo>
                  <a:pt x="828" y="0"/>
                </a:moveTo>
                <a:lnTo>
                  <a:pt x="420" y="237"/>
                </a:lnTo>
                <a:lnTo>
                  <a:pt x="0" y="474"/>
                </a:lnTo>
                <a:lnTo>
                  <a:pt x="38" y="499"/>
                </a:lnTo>
                <a:lnTo>
                  <a:pt x="420" y="711"/>
                </a:lnTo>
                <a:lnTo>
                  <a:pt x="828" y="947"/>
                </a:lnTo>
                <a:lnTo>
                  <a:pt x="828" y="474"/>
                </a:lnTo>
                <a:lnTo>
                  <a:pt x="828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13"/>
          <p:cNvSpPr/>
          <p:nvPr/>
        </p:nvSpPr>
        <p:spPr>
          <a:xfrm>
            <a:off x="1030789" y="3222042"/>
            <a:ext cx="127396" cy="113468"/>
          </a:xfrm>
          <a:custGeom>
            <a:avLst/>
            <a:gdLst/>
            <a:ahLst/>
            <a:cxnLst/>
            <a:rect l="l" t="t" r="r" b="b"/>
            <a:pathLst>
              <a:path w="869" h="774" extrusionOk="0">
                <a:moveTo>
                  <a:pt x="0" y="0"/>
                </a:moveTo>
                <a:lnTo>
                  <a:pt x="183" y="395"/>
                </a:lnTo>
                <a:lnTo>
                  <a:pt x="369" y="774"/>
                </a:lnTo>
                <a:lnTo>
                  <a:pt x="619" y="420"/>
                </a:lnTo>
                <a:lnTo>
                  <a:pt x="868" y="64"/>
                </a:lnTo>
                <a:lnTo>
                  <a:pt x="436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13"/>
          <p:cNvSpPr/>
          <p:nvPr/>
        </p:nvSpPr>
        <p:spPr>
          <a:xfrm>
            <a:off x="180502" y="251859"/>
            <a:ext cx="125196" cy="114055"/>
          </a:xfrm>
          <a:custGeom>
            <a:avLst/>
            <a:gdLst/>
            <a:ahLst/>
            <a:cxnLst/>
            <a:rect l="l" t="t" r="r" b="b"/>
            <a:pathLst>
              <a:path w="854" h="778" extrusionOk="0">
                <a:moveTo>
                  <a:pt x="1" y="1"/>
                </a:moveTo>
                <a:lnTo>
                  <a:pt x="184" y="395"/>
                </a:lnTo>
                <a:lnTo>
                  <a:pt x="367" y="777"/>
                </a:lnTo>
                <a:lnTo>
                  <a:pt x="616" y="421"/>
                </a:lnTo>
                <a:lnTo>
                  <a:pt x="853" y="67"/>
                </a:lnTo>
                <a:lnTo>
                  <a:pt x="433" y="39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13"/>
          <p:cNvSpPr/>
          <p:nvPr/>
        </p:nvSpPr>
        <p:spPr>
          <a:xfrm>
            <a:off x="174492" y="248194"/>
            <a:ext cx="138977" cy="125049"/>
          </a:xfrm>
          <a:custGeom>
            <a:avLst/>
            <a:gdLst/>
            <a:ahLst/>
            <a:cxnLst/>
            <a:rect l="l" t="t" r="r" b="b"/>
            <a:pathLst>
              <a:path w="948" h="853" extrusionOk="0">
                <a:moveTo>
                  <a:pt x="80" y="51"/>
                </a:moveTo>
                <a:lnTo>
                  <a:pt x="462" y="92"/>
                </a:lnTo>
                <a:lnTo>
                  <a:pt x="856" y="117"/>
                </a:lnTo>
                <a:lnTo>
                  <a:pt x="632" y="433"/>
                </a:lnTo>
                <a:lnTo>
                  <a:pt x="416" y="759"/>
                </a:lnTo>
                <a:lnTo>
                  <a:pt x="250" y="408"/>
                </a:lnTo>
                <a:lnTo>
                  <a:pt x="80" y="51"/>
                </a:lnTo>
                <a:close/>
                <a:moveTo>
                  <a:pt x="1" y="1"/>
                </a:moveTo>
                <a:lnTo>
                  <a:pt x="200" y="433"/>
                </a:lnTo>
                <a:lnTo>
                  <a:pt x="408" y="853"/>
                </a:lnTo>
                <a:lnTo>
                  <a:pt x="436" y="828"/>
                </a:lnTo>
                <a:lnTo>
                  <a:pt x="673" y="458"/>
                </a:lnTo>
                <a:lnTo>
                  <a:pt x="948" y="79"/>
                </a:lnTo>
                <a:lnTo>
                  <a:pt x="474" y="38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13"/>
          <p:cNvSpPr/>
          <p:nvPr/>
        </p:nvSpPr>
        <p:spPr>
          <a:xfrm>
            <a:off x="1030788" y="6257085"/>
            <a:ext cx="110243" cy="125489"/>
          </a:xfrm>
          <a:custGeom>
            <a:avLst/>
            <a:gdLst/>
            <a:ahLst/>
            <a:cxnLst/>
            <a:rect l="l" t="t" r="r" b="b"/>
            <a:pathLst>
              <a:path w="752" h="856" extrusionOk="0">
                <a:moveTo>
                  <a:pt x="751" y="0"/>
                </a:moveTo>
                <a:lnTo>
                  <a:pt x="382" y="212"/>
                </a:lnTo>
                <a:lnTo>
                  <a:pt x="0" y="433"/>
                </a:lnTo>
                <a:lnTo>
                  <a:pt x="382" y="644"/>
                </a:lnTo>
                <a:lnTo>
                  <a:pt x="751" y="856"/>
                </a:lnTo>
                <a:lnTo>
                  <a:pt x="751" y="433"/>
                </a:lnTo>
                <a:lnTo>
                  <a:pt x="75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13"/>
          <p:cNvSpPr/>
          <p:nvPr/>
        </p:nvSpPr>
        <p:spPr>
          <a:xfrm>
            <a:off x="1022872" y="6249167"/>
            <a:ext cx="121824" cy="140883"/>
          </a:xfrm>
          <a:custGeom>
            <a:avLst/>
            <a:gdLst/>
            <a:ahLst/>
            <a:cxnLst/>
            <a:rect l="l" t="t" r="r" b="b"/>
            <a:pathLst>
              <a:path w="831" h="961" extrusionOk="0">
                <a:moveTo>
                  <a:pt x="777" y="92"/>
                </a:moveTo>
                <a:lnTo>
                  <a:pt x="777" y="487"/>
                </a:lnTo>
                <a:lnTo>
                  <a:pt x="777" y="869"/>
                </a:lnTo>
                <a:lnTo>
                  <a:pt x="449" y="673"/>
                </a:lnTo>
                <a:lnTo>
                  <a:pt x="104" y="482"/>
                </a:lnTo>
                <a:lnTo>
                  <a:pt x="104" y="482"/>
                </a:lnTo>
                <a:lnTo>
                  <a:pt x="449" y="291"/>
                </a:lnTo>
                <a:lnTo>
                  <a:pt x="777" y="92"/>
                </a:lnTo>
                <a:close/>
                <a:moveTo>
                  <a:pt x="831" y="0"/>
                </a:moveTo>
                <a:lnTo>
                  <a:pt x="423" y="237"/>
                </a:lnTo>
                <a:lnTo>
                  <a:pt x="0" y="487"/>
                </a:lnTo>
                <a:lnTo>
                  <a:pt x="41" y="502"/>
                </a:lnTo>
                <a:lnTo>
                  <a:pt x="423" y="723"/>
                </a:lnTo>
                <a:lnTo>
                  <a:pt x="831" y="960"/>
                </a:lnTo>
                <a:lnTo>
                  <a:pt x="831" y="487"/>
                </a:lnTo>
                <a:lnTo>
                  <a:pt x="83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13"/>
          <p:cNvSpPr/>
          <p:nvPr/>
        </p:nvSpPr>
        <p:spPr>
          <a:xfrm>
            <a:off x="5820983" y="245849"/>
            <a:ext cx="110243" cy="127396"/>
          </a:xfrm>
          <a:custGeom>
            <a:avLst/>
            <a:gdLst/>
            <a:ahLst/>
            <a:cxnLst/>
            <a:rect l="l" t="t" r="r" b="b"/>
            <a:pathLst>
              <a:path w="752" h="869" extrusionOk="0">
                <a:moveTo>
                  <a:pt x="751" y="1"/>
                </a:moveTo>
                <a:lnTo>
                  <a:pt x="382" y="212"/>
                </a:lnTo>
                <a:lnTo>
                  <a:pt x="0" y="436"/>
                </a:lnTo>
                <a:lnTo>
                  <a:pt x="382" y="648"/>
                </a:lnTo>
                <a:lnTo>
                  <a:pt x="751" y="869"/>
                </a:lnTo>
                <a:lnTo>
                  <a:pt x="751" y="436"/>
                </a:lnTo>
                <a:lnTo>
                  <a:pt x="75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13"/>
          <p:cNvSpPr/>
          <p:nvPr/>
        </p:nvSpPr>
        <p:spPr>
          <a:xfrm>
            <a:off x="5813067" y="240278"/>
            <a:ext cx="121824" cy="138977"/>
          </a:xfrm>
          <a:custGeom>
            <a:avLst/>
            <a:gdLst/>
            <a:ahLst/>
            <a:cxnLst/>
            <a:rect l="l" t="t" r="r" b="b"/>
            <a:pathLst>
              <a:path w="831" h="948" extrusionOk="0">
                <a:moveTo>
                  <a:pt x="777" y="80"/>
                </a:moveTo>
                <a:lnTo>
                  <a:pt x="777" y="474"/>
                </a:lnTo>
                <a:lnTo>
                  <a:pt x="777" y="856"/>
                </a:lnTo>
                <a:lnTo>
                  <a:pt x="449" y="658"/>
                </a:lnTo>
                <a:lnTo>
                  <a:pt x="111" y="474"/>
                </a:lnTo>
                <a:lnTo>
                  <a:pt x="449" y="276"/>
                </a:lnTo>
                <a:lnTo>
                  <a:pt x="777" y="80"/>
                </a:lnTo>
                <a:close/>
                <a:moveTo>
                  <a:pt x="831" y="1"/>
                </a:moveTo>
                <a:lnTo>
                  <a:pt x="423" y="238"/>
                </a:lnTo>
                <a:lnTo>
                  <a:pt x="0" y="474"/>
                </a:lnTo>
                <a:lnTo>
                  <a:pt x="41" y="500"/>
                </a:lnTo>
                <a:lnTo>
                  <a:pt x="423" y="711"/>
                </a:lnTo>
                <a:lnTo>
                  <a:pt x="831" y="948"/>
                </a:lnTo>
                <a:lnTo>
                  <a:pt x="831" y="474"/>
                </a:lnTo>
                <a:lnTo>
                  <a:pt x="83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13"/>
          <p:cNvSpPr/>
          <p:nvPr/>
        </p:nvSpPr>
        <p:spPr>
          <a:xfrm>
            <a:off x="1844425" y="6465258"/>
            <a:ext cx="127396" cy="114055"/>
          </a:xfrm>
          <a:custGeom>
            <a:avLst/>
            <a:gdLst/>
            <a:ahLst/>
            <a:cxnLst/>
            <a:rect l="l" t="t" r="r" b="b"/>
            <a:pathLst>
              <a:path w="869" h="778" extrusionOk="0">
                <a:moveTo>
                  <a:pt x="0" y="1"/>
                </a:moveTo>
                <a:lnTo>
                  <a:pt x="199" y="395"/>
                </a:lnTo>
                <a:lnTo>
                  <a:pt x="382" y="777"/>
                </a:lnTo>
                <a:lnTo>
                  <a:pt x="619" y="421"/>
                </a:lnTo>
                <a:lnTo>
                  <a:pt x="868" y="67"/>
                </a:lnTo>
                <a:lnTo>
                  <a:pt x="43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13"/>
          <p:cNvSpPr/>
          <p:nvPr/>
        </p:nvSpPr>
        <p:spPr>
          <a:xfrm>
            <a:off x="2270595" y="6513490"/>
            <a:ext cx="127396" cy="115815"/>
          </a:xfrm>
          <a:custGeom>
            <a:avLst/>
            <a:gdLst/>
            <a:ahLst/>
            <a:cxnLst/>
            <a:rect l="l" t="t" r="r" b="b"/>
            <a:pathLst>
              <a:path w="869" h="790" extrusionOk="0">
                <a:moveTo>
                  <a:pt x="1" y="0"/>
                </a:moveTo>
                <a:lnTo>
                  <a:pt x="187" y="395"/>
                </a:lnTo>
                <a:lnTo>
                  <a:pt x="370" y="789"/>
                </a:lnTo>
                <a:lnTo>
                  <a:pt x="619" y="436"/>
                </a:lnTo>
                <a:lnTo>
                  <a:pt x="869" y="66"/>
                </a:lnTo>
                <a:lnTo>
                  <a:pt x="436" y="41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13"/>
          <p:cNvSpPr/>
          <p:nvPr/>
        </p:nvSpPr>
        <p:spPr>
          <a:xfrm>
            <a:off x="2265025" y="6509678"/>
            <a:ext cx="138977" cy="127396"/>
          </a:xfrm>
          <a:custGeom>
            <a:avLst/>
            <a:gdLst/>
            <a:ahLst/>
            <a:cxnLst/>
            <a:rect l="l" t="t" r="r" b="b"/>
            <a:pathLst>
              <a:path w="948" h="869" extrusionOk="0">
                <a:moveTo>
                  <a:pt x="80" y="67"/>
                </a:moveTo>
                <a:lnTo>
                  <a:pt x="474" y="92"/>
                </a:lnTo>
                <a:lnTo>
                  <a:pt x="856" y="118"/>
                </a:lnTo>
                <a:lnTo>
                  <a:pt x="632" y="433"/>
                </a:lnTo>
                <a:lnTo>
                  <a:pt x="414" y="762"/>
                </a:lnTo>
                <a:lnTo>
                  <a:pt x="414" y="762"/>
                </a:lnTo>
                <a:lnTo>
                  <a:pt x="250" y="408"/>
                </a:lnTo>
                <a:lnTo>
                  <a:pt x="80" y="67"/>
                </a:lnTo>
                <a:close/>
                <a:moveTo>
                  <a:pt x="1" y="1"/>
                </a:moveTo>
                <a:lnTo>
                  <a:pt x="197" y="433"/>
                </a:lnTo>
                <a:lnTo>
                  <a:pt x="408" y="869"/>
                </a:lnTo>
                <a:lnTo>
                  <a:pt x="433" y="828"/>
                </a:lnTo>
                <a:lnTo>
                  <a:pt x="683" y="474"/>
                </a:lnTo>
                <a:lnTo>
                  <a:pt x="948" y="80"/>
                </a:lnTo>
                <a:lnTo>
                  <a:pt x="474" y="39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13"/>
          <p:cNvSpPr/>
          <p:nvPr/>
        </p:nvSpPr>
        <p:spPr>
          <a:xfrm>
            <a:off x="4151048" y="6316751"/>
            <a:ext cx="233387" cy="264320"/>
          </a:xfrm>
          <a:custGeom>
            <a:avLst/>
            <a:gdLst/>
            <a:ahLst/>
            <a:cxnLst/>
            <a:rect l="l" t="t" r="r" b="b"/>
            <a:pathLst>
              <a:path w="1592" h="1803" extrusionOk="0">
                <a:moveTo>
                  <a:pt x="67" y="0"/>
                </a:moveTo>
                <a:lnTo>
                  <a:pt x="26" y="894"/>
                </a:lnTo>
                <a:lnTo>
                  <a:pt x="1" y="1803"/>
                </a:lnTo>
                <a:lnTo>
                  <a:pt x="790" y="1383"/>
                </a:lnTo>
                <a:lnTo>
                  <a:pt x="1592" y="947"/>
                </a:lnTo>
                <a:lnTo>
                  <a:pt x="828" y="474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13"/>
          <p:cNvSpPr/>
          <p:nvPr/>
        </p:nvSpPr>
        <p:spPr>
          <a:xfrm>
            <a:off x="3397079" y="6316752"/>
            <a:ext cx="108044" cy="125489"/>
          </a:xfrm>
          <a:custGeom>
            <a:avLst/>
            <a:gdLst/>
            <a:ahLst/>
            <a:cxnLst/>
            <a:rect l="l" t="t" r="r" b="b"/>
            <a:pathLst>
              <a:path w="737" h="856" extrusionOk="0">
                <a:moveTo>
                  <a:pt x="736" y="0"/>
                </a:moveTo>
                <a:lnTo>
                  <a:pt x="367" y="212"/>
                </a:lnTo>
                <a:lnTo>
                  <a:pt x="1" y="420"/>
                </a:lnTo>
                <a:lnTo>
                  <a:pt x="367" y="644"/>
                </a:lnTo>
                <a:lnTo>
                  <a:pt x="736" y="856"/>
                </a:lnTo>
                <a:lnTo>
                  <a:pt x="736" y="420"/>
                </a:lnTo>
                <a:lnTo>
                  <a:pt x="73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13"/>
          <p:cNvSpPr/>
          <p:nvPr/>
        </p:nvSpPr>
        <p:spPr>
          <a:xfrm>
            <a:off x="3389309" y="6308833"/>
            <a:ext cx="119479" cy="141323"/>
          </a:xfrm>
          <a:custGeom>
            <a:avLst/>
            <a:gdLst/>
            <a:ahLst/>
            <a:cxnLst/>
            <a:rect l="l" t="t" r="r" b="b"/>
            <a:pathLst>
              <a:path w="815" h="964" extrusionOk="0">
                <a:moveTo>
                  <a:pt x="764" y="95"/>
                </a:moveTo>
                <a:lnTo>
                  <a:pt x="764" y="474"/>
                </a:lnTo>
                <a:lnTo>
                  <a:pt x="764" y="869"/>
                </a:lnTo>
                <a:lnTo>
                  <a:pt x="433" y="673"/>
                </a:lnTo>
                <a:lnTo>
                  <a:pt x="102" y="482"/>
                </a:lnTo>
                <a:lnTo>
                  <a:pt x="102" y="482"/>
                </a:lnTo>
                <a:lnTo>
                  <a:pt x="433" y="291"/>
                </a:lnTo>
                <a:lnTo>
                  <a:pt x="764" y="95"/>
                </a:lnTo>
                <a:close/>
                <a:moveTo>
                  <a:pt x="815" y="1"/>
                </a:moveTo>
                <a:lnTo>
                  <a:pt x="407" y="237"/>
                </a:lnTo>
                <a:lnTo>
                  <a:pt x="0" y="474"/>
                </a:lnTo>
                <a:lnTo>
                  <a:pt x="38" y="503"/>
                </a:lnTo>
                <a:lnTo>
                  <a:pt x="407" y="711"/>
                </a:lnTo>
                <a:lnTo>
                  <a:pt x="815" y="964"/>
                </a:lnTo>
                <a:lnTo>
                  <a:pt x="815" y="474"/>
                </a:lnTo>
                <a:lnTo>
                  <a:pt x="81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13"/>
          <p:cNvSpPr/>
          <p:nvPr/>
        </p:nvSpPr>
        <p:spPr>
          <a:xfrm>
            <a:off x="3954310" y="192193"/>
            <a:ext cx="125636" cy="119625"/>
          </a:xfrm>
          <a:custGeom>
            <a:avLst/>
            <a:gdLst/>
            <a:ahLst/>
            <a:cxnLst/>
            <a:rect l="l" t="t" r="r" b="b"/>
            <a:pathLst>
              <a:path w="857" h="816" extrusionOk="0">
                <a:moveTo>
                  <a:pt x="579" y="1"/>
                </a:moveTo>
                <a:lnTo>
                  <a:pt x="288" y="329"/>
                </a:lnTo>
                <a:lnTo>
                  <a:pt x="1" y="645"/>
                </a:lnTo>
                <a:lnTo>
                  <a:pt x="421" y="736"/>
                </a:lnTo>
                <a:lnTo>
                  <a:pt x="856" y="815"/>
                </a:lnTo>
                <a:lnTo>
                  <a:pt x="711" y="408"/>
                </a:lnTo>
                <a:lnTo>
                  <a:pt x="57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13"/>
          <p:cNvSpPr/>
          <p:nvPr/>
        </p:nvSpPr>
        <p:spPr>
          <a:xfrm>
            <a:off x="3946541" y="184276"/>
            <a:ext cx="138977" cy="133552"/>
          </a:xfrm>
          <a:custGeom>
            <a:avLst/>
            <a:gdLst/>
            <a:ahLst/>
            <a:cxnLst/>
            <a:rect l="l" t="t" r="r" b="b"/>
            <a:pathLst>
              <a:path w="948" h="911" extrusionOk="0">
                <a:moveTo>
                  <a:pt x="616" y="99"/>
                </a:moveTo>
                <a:lnTo>
                  <a:pt x="736" y="474"/>
                </a:lnTo>
                <a:lnTo>
                  <a:pt x="868" y="844"/>
                </a:lnTo>
                <a:lnTo>
                  <a:pt x="868" y="844"/>
                </a:lnTo>
                <a:lnTo>
                  <a:pt x="486" y="765"/>
                </a:lnTo>
                <a:lnTo>
                  <a:pt x="104" y="686"/>
                </a:lnTo>
                <a:lnTo>
                  <a:pt x="357" y="396"/>
                </a:lnTo>
                <a:lnTo>
                  <a:pt x="616" y="99"/>
                </a:lnTo>
                <a:close/>
                <a:moveTo>
                  <a:pt x="632" y="1"/>
                </a:moveTo>
                <a:lnTo>
                  <a:pt x="606" y="42"/>
                </a:lnTo>
                <a:lnTo>
                  <a:pt x="316" y="358"/>
                </a:lnTo>
                <a:lnTo>
                  <a:pt x="0" y="724"/>
                </a:lnTo>
                <a:lnTo>
                  <a:pt x="474" y="815"/>
                </a:lnTo>
                <a:lnTo>
                  <a:pt x="947" y="910"/>
                </a:lnTo>
                <a:lnTo>
                  <a:pt x="789" y="462"/>
                </a:lnTo>
                <a:lnTo>
                  <a:pt x="63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5" name="Google Shape;735;p13"/>
          <p:cNvSpPr/>
          <p:nvPr/>
        </p:nvSpPr>
        <p:spPr>
          <a:xfrm>
            <a:off x="3890538" y="6386094"/>
            <a:ext cx="125489" cy="114055"/>
          </a:xfrm>
          <a:custGeom>
            <a:avLst/>
            <a:gdLst/>
            <a:ahLst/>
            <a:cxnLst/>
            <a:rect l="l" t="t" r="r" b="b"/>
            <a:pathLst>
              <a:path w="856" h="778" extrusionOk="0">
                <a:moveTo>
                  <a:pt x="0" y="1"/>
                </a:moveTo>
                <a:lnTo>
                  <a:pt x="186" y="383"/>
                </a:lnTo>
                <a:lnTo>
                  <a:pt x="370" y="778"/>
                </a:lnTo>
                <a:lnTo>
                  <a:pt x="619" y="421"/>
                </a:lnTo>
                <a:lnTo>
                  <a:pt x="856" y="67"/>
                </a:lnTo>
                <a:lnTo>
                  <a:pt x="43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" name="Google Shape;736;p13"/>
          <p:cNvSpPr/>
          <p:nvPr/>
        </p:nvSpPr>
        <p:spPr>
          <a:xfrm>
            <a:off x="4320519" y="43686"/>
            <a:ext cx="127396" cy="115815"/>
          </a:xfrm>
          <a:custGeom>
            <a:avLst/>
            <a:gdLst/>
            <a:ahLst/>
            <a:cxnLst/>
            <a:rect l="l" t="t" r="r" b="b"/>
            <a:pathLst>
              <a:path w="869" h="790" extrusionOk="0">
                <a:moveTo>
                  <a:pt x="0" y="0"/>
                </a:moveTo>
                <a:lnTo>
                  <a:pt x="186" y="395"/>
                </a:lnTo>
                <a:lnTo>
                  <a:pt x="382" y="789"/>
                </a:lnTo>
                <a:lnTo>
                  <a:pt x="619" y="433"/>
                </a:lnTo>
                <a:lnTo>
                  <a:pt x="868" y="79"/>
                </a:lnTo>
                <a:lnTo>
                  <a:pt x="436" y="38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13"/>
          <p:cNvSpPr/>
          <p:nvPr/>
        </p:nvSpPr>
        <p:spPr>
          <a:xfrm>
            <a:off x="4314949" y="39874"/>
            <a:ext cx="138977" cy="127543"/>
          </a:xfrm>
          <a:custGeom>
            <a:avLst/>
            <a:gdLst/>
            <a:ahLst/>
            <a:cxnLst/>
            <a:rect l="l" t="t" r="r" b="b"/>
            <a:pathLst>
              <a:path w="948" h="870" extrusionOk="0">
                <a:moveTo>
                  <a:pt x="92" y="64"/>
                </a:moveTo>
                <a:lnTo>
                  <a:pt x="474" y="92"/>
                </a:lnTo>
                <a:lnTo>
                  <a:pt x="856" y="118"/>
                </a:lnTo>
                <a:lnTo>
                  <a:pt x="632" y="433"/>
                </a:lnTo>
                <a:lnTo>
                  <a:pt x="414" y="762"/>
                </a:lnTo>
                <a:lnTo>
                  <a:pt x="414" y="762"/>
                </a:lnTo>
                <a:lnTo>
                  <a:pt x="250" y="408"/>
                </a:lnTo>
                <a:lnTo>
                  <a:pt x="92" y="64"/>
                </a:lnTo>
                <a:close/>
                <a:moveTo>
                  <a:pt x="0" y="1"/>
                </a:moveTo>
                <a:lnTo>
                  <a:pt x="212" y="433"/>
                </a:lnTo>
                <a:lnTo>
                  <a:pt x="407" y="869"/>
                </a:lnTo>
                <a:lnTo>
                  <a:pt x="433" y="828"/>
                </a:lnTo>
                <a:lnTo>
                  <a:pt x="685" y="474"/>
                </a:lnTo>
                <a:lnTo>
                  <a:pt x="947" y="80"/>
                </a:lnTo>
                <a:lnTo>
                  <a:pt x="474" y="39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13"/>
          <p:cNvSpPr/>
          <p:nvPr/>
        </p:nvSpPr>
        <p:spPr>
          <a:xfrm>
            <a:off x="8476517" y="6224099"/>
            <a:ext cx="264027" cy="235293"/>
          </a:xfrm>
          <a:custGeom>
            <a:avLst/>
            <a:gdLst/>
            <a:ahLst/>
            <a:cxnLst/>
            <a:rect l="l" t="t" r="r" b="b"/>
            <a:pathLst>
              <a:path w="1801" h="1605" extrusionOk="0">
                <a:moveTo>
                  <a:pt x="1" y="1"/>
                </a:moveTo>
                <a:lnTo>
                  <a:pt x="421" y="803"/>
                </a:lnTo>
                <a:lnTo>
                  <a:pt x="841" y="1605"/>
                </a:lnTo>
                <a:lnTo>
                  <a:pt x="1327" y="844"/>
                </a:lnTo>
                <a:lnTo>
                  <a:pt x="1800" y="67"/>
                </a:lnTo>
                <a:lnTo>
                  <a:pt x="907" y="42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13"/>
          <p:cNvSpPr/>
          <p:nvPr/>
        </p:nvSpPr>
        <p:spPr>
          <a:xfrm>
            <a:off x="6865956" y="6378323"/>
            <a:ext cx="110243" cy="127396"/>
          </a:xfrm>
          <a:custGeom>
            <a:avLst/>
            <a:gdLst/>
            <a:ahLst/>
            <a:cxnLst/>
            <a:rect l="l" t="t" r="r" b="b"/>
            <a:pathLst>
              <a:path w="752" h="869" extrusionOk="0">
                <a:moveTo>
                  <a:pt x="752" y="0"/>
                </a:moveTo>
                <a:lnTo>
                  <a:pt x="383" y="224"/>
                </a:lnTo>
                <a:lnTo>
                  <a:pt x="1" y="436"/>
                </a:lnTo>
                <a:lnTo>
                  <a:pt x="383" y="647"/>
                </a:lnTo>
                <a:lnTo>
                  <a:pt x="752" y="868"/>
                </a:lnTo>
                <a:lnTo>
                  <a:pt x="752" y="436"/>
                </a:lnTo>
                <a:lnTo>
                  <a:pt x="7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13"/>
          <p:cNvSpPr/>
          <p:nvPr/>
        </p:nvSpPr>
        <p:spPr>
          <a:xfrm>
            <a:off x="6858626" y="6372753"/>
            <a:ext cx="121385" cy="138977"/>
          </a:xfrm>
          <a:custGeom>
            <a:avLst/>
            <a:gdLst/>
            <a:ahLst/>
            <a:cxnLst/>
            <a:rect l="l" t="t" r="r" b="b"/>
            <a:pathLst>
              <a:path w="828" h="948" extrusionOk="0">
                <a:moveTo>
                  <a:pt x="777" y="92"/>
                </a:moveTo>
                <a:lnTo>
                  <a:pt x="777" y="474"/>
                </a:lnTo>
                <a:lnTo>
                  <a:pt x="777" y="856"/>
                </a:lnTo>
                <a:lnTo>
                  <a:pt x="445" y="670"/>
                </a:lnTo>
                <a:lnTo>
                  <a:pt x="109" y="474"/>
                </a:lnTo>
                <a:lnTo>
                  <a:pt x="109" y="474"/>
                </a:lnTo>
                <a:lnTo>
                  <a:pt x="445" y="275"/>
                </a:lnTo>
                <a:lnTo>
                  <a:pt x="777" y="92"/>
                </a:lnTo>
                <a:close/>
                <a:moveTo>
                  <a:pt x="827" y="0"/>
                </a:moveTo>
                <a:lnTo>
                  <a:pt x="420" y="237"/>
                </a:lnTo>
                <a:lnTo>
                  <a:pt x="0" y="474"/>
                </a:lnTo>
                <a:lnTo>
                  <a:pt x="38" y="499"/>
                </a:lnTo>
                <a:lnTo>
                  <a:pt x="420" y="711"/>
                </a:lnTo>
                <a:lnTo>
                  <a:pt x="827" y="947"/>
                </a:lnTo>
                <a:lnTo>
                  <a:pt x="827" y="474"/>
                </a:lnTo>
                <a:lnTo>
                  <a:pt x="8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13"/>
          <p:cNvSpPr/>
          <p:nvPr/>
        </p:nvSpPr>
        <p:spPr>
          <a:xfrm>
            <a:off x="10842515" y="41780"/>
            <a:ext cx="123731" cy="119625"/>
          </a:xfrm>
          <a:custGeom>
            <a:avLst/>
            <a:gdLst/>
            <a:ahLst/>
            <a:cxnLst/>
            <a:rect l="l" t="t" r="r" b="b"/>
            <a:pathLst>
              <a:path w="844" h="816" extrusionOk="0">
                <a:moveTo>
                  <a:pt x="566" y="1"/>
                </a:moveTo>
                <a:lnTo>
                  <a:pt x="278" y="329"/>
                </a:lnTo>
                <a:lnTo>
                  <a:pt x="0" y="645"/>
                </a:lnTo>
                <a:lnTo>
                  <a:pt x="420" y="736"/>
                </a:lnTo>
                <a:lnTo>
                  <a:pt x="843" y="815"/>
                </a:lnTo>
                <a:lnTo>
                  <a:pt x="843" y="815"/>
                </a:lnTo>
                <a:lnTo>
                  <a:pt x="698" y="408"/>
                </a:lnTo>
                <a:lnTo>
                  <a:pt x="566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13"/>
          <p:cNvSpPr/>
          <p:nvPr/>
        </p:nvSpPr>
        <p:spPr>
          <a:xfrm>
            <a:off x="10834598" y="33863"/>
            <a:ext cx="137217" cy="133552"/>
          </a:xfrm>
          <a:custGeom>
            <a:avLst/>
            <a:gdLst/>
            <a:ahLst/>
            <a:cxnLst/>
            <a:rect l="l" t="t" r="r" b="b"/>
            <a:pathLst>
              <a:path w="936" h="911" extrusionOk="0">
                <a:moveTo>
                  <a:pt x="606" y="99"/>
                </a:moveTo>
                <a:lnTo>
                  <a:pt x="740" y="474"/>
                </a:lnTo>
                <a:lnTo>
                  <a:pt x="856" y="831"/>
                </a:lnTo>
                <a:lnTo>
                  <a:pt x="856" y="831"/>
                </a:lnTo>
                <a:lnTo>
                  <a:pt x="474" y="765"/>
                </a:lnTo>
                <a:lnTo>
                  <a:pt x="95" y="686"/>
                </a:lnTo>
                <a:lnTo>
                  <a:pt x="358" y="395"/>
                </a:lnTo>
                <a:lnTo>
                  <a:pt x="606" y="99"/>
                </a:lnTo>
                <a:close/>
                <a:moveTo>
                  <a:pt x="632" y="1"/>
                </a:moveTo>
                <a:lnTo>
                  <a:pt x="594" y="42"/>
                </a:lnTo>
                <a:lnTo>
                  <a:pt x="316" y="358"/>
                </a:lnTo>
                <a:lnTo>
                  <a:pt x="1" y="711"/>
                </a:lnTo>
                <a:lnTo>
                  <a:pt x="462" y="815"/>
                </a:lnTo>
                <a:lnTo>
                  <a:pt x="935" y="910"/>
                </a:lnTo>
                <a:lnTo>
                  <a:pt x="777" y="449"/>
                </a:lnTo>
                <a:lnTo>
                  <a:pt x="63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13"/>
          <p:cNvSpPr/>
          <p:nvPr/>
        </p:nvSpPr>
        <p:spPr>
          <a:xfrm>
            <a:off x="6528628" y="6540318"/>
            <a:ext cx="125489" cy="113908"/>
          </a:xfrm>
          <a:custGeom>
            <a:avLst/>
            <a:gdLst/>
            <a:ahLst/>
            <a:cxnLst/>
            <a:rect l="l" t="t" r="r" b="b"/>
            <a:pathLst>
              <a:path w="856" h="777" extrusionOk="0">
                <a:moveTo>
                  <a:pt x="0" y="0"/>
                </a:moveTo>
                <a:lnTo>
                  <a:pt x="186" y="382"/>
                </a:lnTo>
                <a:lnTo>
                  <a:pt x="369" y="777"/>
                </a:lnTo>
                <a:lnTo>
                  <a:pt x="619" y="423"/>
                </a:lnTo>
                <a:lnTo>
                  <a:pt x="856" y="66"/>
                </a:lnTo>
                <a:lnTo>
                  <a:pt x="423" y="29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13"/>
          <p:cNvSpPr/>
          <p:nvPr/>
        </p:nvSpPr>
        <p:spPr>
          <a:xfrm>
            <a:off x="7932774" y="6457489"/>
            <a:ext cx="127396" cy="113908"/>
          </a:xfrm>
          <a:custGeom>
            <a:avLst/>
            <a:gdLst/>
            <a:ahLst/>
            <a:cxnLst/>
            <a:rect l="l" t="t" r="r" b="b"/>
            <a:pathLst>
              <a:path w="869" h="777" extrusionOk="0">
                <a:moveTo>
                  <a:pt x="0" y="0"/>
                </a:moveTo>
                <a:lnTo>
                  <a:pt x="196" y="382"/>
                </a:lnTo>
                <a:lnTo>
                  <a:pt x="379" y="777"/>
                </a:lnTo>
                <a:lnTo>
                  <a:pt x="616" y="423"/>
                </a:lnTo>
                <a:lnTo>
                  <a:pt x="869" y="66"/>
                </a:lnTo>
                <a:lnTo>
                  <a:pt x="433" y="28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13"/>
          <p:cNvSpPr/>
          <p:nvPr/>
        </p:nvSpPr>
        <p:spPr>
          <a:xfrm>
            <a:off x="7926764" y="6453677"/>
            <a:ext cx="138977" cy="125636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92" y="54"/>
                </a:moveTo>
                <a:lnTo>
                  <a:pt x="474" y="80"/>
                </a:lnTo>
                <a:lnTo>
                  <a:pt x="856" y="118"/>
                </a:lnTo>
                <a:lnTo>
                  <a:pt x="644" y="433"/>
                </a:lnTo>
                <a:lnTo>
                  <a:pt x="419" y="755"/>
                </a:lnTo>
                <a:lnTo>
                  <a:pt x="250" y="408"/>
                </a:lnTo>
                <a:lnTo>
                  <a:pt x="92" y="54"/>
                </a:lnTo>
                <a:close/>
                <a:moveTo>
                  <a:pt x="0" y="1"/>
                </a:moveTo>
                <a:lnTo>
                  <a:pt x="212" y="421"/>
                </a:lnTo>
                <a:lnTo>
                  <a:pt x="408" y="856"/>
                </a:lnTo>
                <a:lnTo>
                  <a:pt x="436" y="815"/>
                </a:lnTo>
                <a:lnTo>
                  <a:pt x="685" y="462"/>
                </a:lnTo>
                <a:lnTo>
                  <a:pt x="947" y="67"/>
                </a:lnTo>
                <a:lnTo>
                  <a:pt x="474" y="26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13"/>
          <p:cNvSpPr/>
          <p:nvPr/>
        </p:nvSpPr>
        <p:spPr>
          <a:xfrm>
            <a:off x="1173285" y="207628"/>
            <a:ext cx="237492" cy="264467"/>
          </a:xfrm>
          <a:custGeom>
            <a:avLst/>
            <a:gdLst/>
            <a:ahLst/>
            <a:cxnLst/>
            <a:rect l="l" t="t" r="r" b="b"/>
            <a:pathLst>
              <a:path w="1620" h="1804" extrusionOk="0">
                <a:moveTo>
                  <a:pt x="1620" y="1"/>
                </a:moveTo>
                <a:lnTo>
                  <a:pt x="818" y="395"/>
                </a:lnTo>
                <a:lnTo>
                  <a:pt x="0" y="803"/>
                </a:lnTo>
                <a:lnTo>
                  <a:pt x="752" y="1305"/>
                </a:lnTo>
                <a:lnTo>
                  <a:pt x="1516" y="1803"/>
                </a:lnTo>
                <a:lnTo>
                  <a:pt x="1566" y="894"/>
                </a:lnTo>
                <a:lnTo>
                  <a:pt x="16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13"/>
          <p:cNvSpPr/>
          <p:nvPr/>
        </p:nvSpPr>
        <p:spPr>
          <a:xfrm>
            <a:off x="243980" y="3885077"/>
            <a:ext cx="125489" cy="113908"/>
          </a:xfrm>
          <a:custGeom>
            <a:avLst/>
            <a:gdLst/>
            <a:ahLst/>
            <a:cxnLst/>
            <a:rect l="l" t="t" r="r" b="b"/>
            <a:pathLst>
              <a:path w="856" h="777" extrusionOk="0">
                <a:moveTo>
                  <a:pt x="0" y="0"/>
                </a:moveTo>
                <a:lnTo>
                  <a:pt x="183" y="395"/>
                </a:lnTo>
                <a:lnTo>
                  <a:pt x="370" y="777"/>
                </a:lnTo>
                <a:lnTo>
                  <a:pt x="606" y="420"/>
                </a:lnTo>
                <a:lnTo>
                  <a:pt x="856" y="67"/>
                </a:lnTo>
                <a:lnTo>
                  <a:pt x="42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13"/>
          <p:cNvSpPr/>
          <p:nvPr/>
        </p:nvSpPr>
        <p:spPr>
          <a:xfrm>
            <a:off x="236063" y="3881412"/>
            <a:ext cx="141323" cy="125049"/>
          </a:xfrm>
          <a:custGeom>
            <a:avLst/>
            <a:gdLst/>
            <a:ahLst/>
            <a:cxnLst/>
            <a:rect l="l" t="t" r="r" b="b"/>
            <a:pathLst>
              <a:path w="964" h="853" extrusionOk="0">
                <a:moveTo>
                  <a:pt x="95" y="63"/>
                </a:moveTo>
                <a:lnTo>
                  <a:pt x="474" y="92"/>
                </a:lnTo>
                <a:lnTo>
                  <a:pt x="856" y="117"/>
                </a:lnTo>
                <a:lnTo>
                  <a:pt x="648" y="433"/>
                </a:lnTo>
                <a:lnTo>
                  <a:pt x="424" y="749"/>
                </a:lnTo>
                <a:lnTo>
                  <a:pt x="266" y="407"/>
                </a:lnTo>
                <a:lnTo>
                  <a:pt x="95" y="63"/>
                </a:lnTo>
                <a:close/>
                <a:moveTo>
                  <a:pt x="1" y="0"/>
                </a:moveTo>
                <a:lnTo>
                  <a:pt x="212" y="433"/>
                </a:lnTo>
                <a:lnTo>
                  <a:pt x="424" y="853"/>
                </a:lnTo>
                <a:lnTo>
                  <a:pt x="449" y="827"/>
                </a:lnTo>
                <a:lnTo>
                  <a:pt x="686" y="474"/>
                </a:lnTo>
                <a:lnTo>
                  <a:pt x="963" y="79"/>
                </a:lnTo>
                <a:lnTo>
                  <a:pt x="474" y="38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13"/>
          <p:cNvSpPr/>
          <p:nvPr/>
        </p:nvSpPr>
        <p:spPr>
          <a:xfrm>
            <a:off x="340150" y="1676970"/>
            <a:ext cx="127396" cy="113908"/>
          </a:xfrm>
          <a:custGeom>
            <a:avLst/>
            <a:gdLst/>
            <a:ahLst/>
            <a:cxnLst/>
            <a:rect l="l" t="t" r="r" b="b"/>
            <a:pathLst>
              <a:path w="869" h="777" extrusionOk="0">
                <a:moveTo>
                  <a:pt x="1" y="0"/>
                </a:moveTo>
                <a:lnTo>
                  <a:pt x="187" y="382"/>
                </a:lnTo>
                <a:lnTo>
                  <a:pt x="383" y="777"/>
                </a:lnTo>
                <a:lnTo>
                  <a:pt x="620" y="420"/>
                </a:lnTo>
                <a:lnTo>
                  <a:pt x="869" y="67"/>
                </a:lnTo>
                <a:lnTo>
                  <a:pt x="436" y="26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13"/>
          <p:cNvSpPr/>
          <p:nvPr/>
        </p:nvSpPr>
        <p:spPr>
          <a:xfrm>
            <a:off x="334579" y="1671399"/>
            <a:ext cx="139124" cy="127396"/>
          </a:xfrm>
          <a:custGeom>
            <a:avLst/>
            <a:gdLst/>
            <a:ahLst/>
            <a:cxnLst/>
            <a:rect l="l" t="t" r="r" b="b"/>
            <a:pathLst>
              <a:path w="949" h="869" extrusionOk="0">
                <a:moveTo>
                  <a:pt x="93" y="64"/>
                </a:moveTo>
                <a:lnTo>
                  <a:pt x="474" y="92"/>
                </a:lnTo>
                <a:lnTo>
                  <a:pt x="856" y="130"/>
                </a:lnTo>
                <a:lnTo>
                  <a:pt x="632" y="446"/>
                </a:lnTo>
                <a:lnTo>
                  <a:pt x="418" y="769"/>
                </a:lnTo>
                <a:lnTo>
                  <a:pt x="418" y="769"/>
                </a:lnTo>
                <a:lnTo>
                  <a:pt x="250" y="408"/>
                </a:lnTo>
                <a:lnTo>
                  <a:pt x="93" y="64"/>
                </a:lnTo>
                <a:close/>
                <a:moveTo>
                  <a:pt x="1" y="0"/>
                </a:moveTo>
                <a:lnTo>
                  <a:pt x="212" y="433"/>
                </a:lnTo>
                <a:lnTo>
                  <a:pt x="408" y="869"/>
                </a:lnTo>
                <a:lnTo>
                  <a:pt x="433" y="828"/>
                </a:lnTo>
                <a:lnTo>
                  <a:pt x="686" y="474"/>
                </a:lnTo>
                <a:lnTo>
                  <a:pt x="948" y="79"/>
                </a:lnTo>
                <a:lnTo>
                  <a:pt x="474" y="38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13"/>
          <p:cNvSpPr/>
          <p:nvPr/>
        </p:nvSpPr>
        <p:spPr>
          <a:xfrm>
            <a:off x="-453989" y="2427316"/>
            <a:ext cx="759681" cy="879600"/>
          </a:xfrm>
          <a:custGeom>
            <a:avLst/>
            <a:gdLst/>
            <a:ahLst/>
            <a:cxnLst/>
            <a:rect l="l" t="t" r="r" b="b"/>
            <a:pathLst>
              <a:path w="5182" h="6000" extrusionOk="0">
                <a:moveTo>
                  <a:pt x="0" y="1"/>
                </a:moveTo>
                <a:lnTo>
                  <a:pt x="0" y="3000"/>
                </a:lnTo>
                <a:lnTo>
                  <a:pt x="0" y="5999"/>
                </a:lnTo>
                <a:lnTo>
                  <a:pt x="2592" y="4500"/>
                </a:lnTo>
                <a:lnTo>
                  <a:pt x="5181" y="3000"/>
                </a:lnTo>
                <a:lnTo>
                  <a:pt x="2592" y="1500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2" name="Google Shape;752;p13"/>
          <p:cNvSpPr/>
          <p:nvPr/>
        </p:nvSpPr>
        <p:spPr>
          <a:xfrm>
            <a:off x="155139" y="6445907"/>
            <a:ext cx="761880" cy="879453"/>
          </a:xfrm>
          <a:custGeom>
            <a:avLst/>
            <a:gdLst/>
            <a:ahLst/>
            <a:cxnLst/>
            <a:rect l="l" t="t" r="r" b="b"/>
            <a:pathLst>
              <a:path w="5197" h="5999" extrusionOk="0">
                <a:moveTo>
                  <a:pt x="0" y="0"/>
                </a:moveTo>
                <a:lnTo>
                  <a:pt x="0" y="2999"/>
                </a:lnTo>
                <a:lnTo>
                  <a:pt x="0" y="5998"/>
                </a:lnTo>
                <a:lnTo>
                  <a:pt x="2605" y="4499"/>
                </a:lnTo>
                <a:lnTo>
                  <a:pt x="5196" y="2999"/>
                </a:lnTo>
                <a:lnTo>
                  <a:pt x="2605" y="15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13"/>
          <p:cNvSpPr/>
          <p:nvPr/>
        </p:nvSpPr>
        <p:spPr>
          <a:xfrm>
            <a:off x="6417063" y="-305183"/>
            <a:ext cx="1089531" cy="1259587"/>
          </a:xfrm>
          <a:custGeom>
            <a:avLst/>
            <a:gdLst/>
            <a:ahLst/>
            <a:cxnLst/>
            <a:rect l="l" t="t" r="r" b="b"/>
            <a:pathLst>
              <a:path w="7432" h="8592" extrusionOk="0">
                <a:moveTo>
                  <a:pt x="0" y="1"/>
                </a:moveTo>
                <a:lnTo>
                  <a:pt x="0" y="4288"/>
                </a:lnTo>
                <a:lnTo>
                  <a:pt x="0" y="8591"/>
                </a:lnTo>
                <a:lnTo>
                  <a:pt x="3722" y="6432"/>
                </a:lnTo>
                <a:lnTo>
                  <a:pt x="7432" y="4288"/>
                </a:lnTo>
                <a:lnTo>
                  <a:pt x="3722" y="2144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13"/>
          <p:cNvSpPr/>
          <p:nvPr/>
        </p:nvSpPr>
        <p:spPr>
          <a:xfrm>
            <a:off x="-519666" y="4480907"/>
            <a:ext cx="1216780" cy="1217367"/>
          </a:xfrm>
          <a:custGeom>
            <a:avLst/>
            <a:gdLst/>
            <a:ahLst/>
            <a:cxnLst/>
            <a:rect l="l" t="t" r="r" b="b"/>
            <a:pathLst>
              <a:path w="8300" h="8304" extrusionOk="0">
                <a:moveTo>
                  <a:pt x="6077" y="1"/>
                </a:moveTo>
                <a:lnTo>
                  <a:pt x="3040" y="3041"/>
                </a:lnTo>
                <a:lnTo>
                  <a:pt x="0" y="6078"/>
                </a:lnTo>
                <a:lnTo>
                  <a:pt x="4145" y="7183"/>
                </a:lnTo>
                <a:lnTo>
                  <a:pt x="8300" y="8303"/>
                </a:lnTo>
                <a:lnTo>
                  <a:pt x="7182" y="4158"/>
                </a:lnTo>
                <a:lnTo>
                  <a:pt x="60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13"/>
          <p:cNvSpPr/>
          <p:nvPr/>
        </p:nvSpPr>
        <p:spPr>
          <a:xfrm>
            <a:off x="11531248" y="180611"/>
            <a:ext cx="875201" cy="875348"/>
          </a:xfrm>
          <a:custGeom>
            <a:avLst/>
            <a:gdLst/>
            <a:ahLst/>
            <a:cxnLst/>
            <a:rect l="l" t="t" r="r" b="b"/>
            <a:pathLst>
              <a:path w="5970" h="5971" extrusionOk="0">
                <a:moveTo>
                  <a:pt x="5817" y="153"/>
                </a:moveTo>
                <a:lnTo>
                  <a:pt x="5064" y="2959"/>
                </a:lnTo>
                <a:lnTo>
                  <a:pt x="4313" y="5775"/>
                </a:lnTo>
                <a:lnTo>
                  <a:pt x="2260" y="3710"/>
                </a:lnTo>
                <a:lnTo>
                  <a:pt x="208" y="1658"/>
                </a:lnTo>
                <a:lnTo>
                  <a:pt x="3012" y="907"/>
                </a:lnTo>
                <a:lnTo>
                  <a:pt x="5817" y="153"/>
                </a:lnTo>
                <a:close/>
                <a:moveTo>
                  <a:pt x="5970" y="1"/>
                </a:moveTo>
                <a:lnTo>
                  <a:pt x="5878" y="26"/>
                </a:lnTo>
                <a:lnTo>
                  <a:pt x="2983" y="803"/>
                </a:lnTo>
                <a:lnTo>
                  <a:pt x="0" y="1604"/>
                </a:lnTo>
                <a:lnTo>
                  <a:pt x="2182" y="3789"/>
                </a:lnTo>
                <a:lnTo>
                  <a:pt x="4366" y="5971"/>
                </a:lnTo>
                <a:lnTo>
                  <a:pt x="5168" y="2987"/>
                </a:lnTo>
                <a:lnTo>
                  <a:pt x="597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13"/>
          <p:cNvSpPr/>
          <p:nvPr/>
        </p:nvSpPr>
        <p:spPr>
          <a:xfrm>
            <a:off x="10019201" y="-272533"/>
            <a:ext cx="545792" cy="544032"/>
          </a:xfrm>
          <a:custGeom>
            <a:avLst/>
            <a:gdLst/>
            <a:ahLst/>
            <a:cxnLst/>
            <a:rect l="l" t="t" r="r" b="b"/>
            <a:pathLst>
              <a:path w="3723" h="3711" extrusionOk="0">
                <a:moveTo>
                  <a:pt x="3722" y="1"/>
                </a:moveTo>
                <a:lnTo>
                  <a:pt x="1853" y="487"/>
                </a:lnTo>
                <a:lnTo>
                  <a:pt x="0" y="986"/>
                </a:lnTo>
                <a:lnTo>
                  <a:pt x="1367" y="2353"/>
                </a:lnTo>
                <a:lnTo>
                  <a:pt x="2721" y="3710"/>
                </a:lnTo>
                <a:lnTo>
                  <a:pt x="3223" y="1854"/>
                </a:lnTo>
                <a:lnTo>
                  <a:pt x="37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13"/>
          <p:cNvSpPr/>
          <p:nvPr/>
        </p:nvSpPr>
        <p:spPr>
          <a:xfrm>
            <a:off x="10584203" y="5936760"/>
            <a:ext cx="545792" cy="545792"/>
          </a:xfrm>
          <a:custGeom>
            <a:avLst/>
            <a:gdLst/>
            <a:ahLst/>
            <a:cxnLst/>
            <a:rect l="l" t="t" r="r" b="b"/>
            <a:pathLst>
              <a:path w="3723" h="3723" extrusionOk="0">
                <a:moveTo>
                  <a:pt x="3723" y="0"/>
                </a:moveTo>
                <a:lnTo>
                  <a:pt x="1867" y="502"/>
                </a:lnTo>
                <a:lnTo>
                  <a:pt x="1" y="1001"/>
                </a:lnTo>
                <a:lnTo>
                  <a:pt x="1368" y="2356"/>
                </a:lnTo>
                <a:lnTo>
                  <a:pt x="2722" y="3723"/>
                </a:lnTo>
                <a:lnTo>
                  <a:pt x="3224" y="1869"/>
                </a:lnTo>
                <a:lnTo>
                  <a:pt x="37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13"/>
          <p:cNvSpPr/>
          <p:nvPr/>
        </p:nvSpPr>
        <p:spPr>
          <a:xfrm>
            <a:off x="25983" y="5860131"/>
            <a:ext cx="543885" cy="545792"/>
          </a:xfrm>
          <a:custGeom>
            <a:avLst/>
            <a:gdLst/>
            <a:ahLst/>
            <a:cxnLst/>
            <a:rect l="l" t="t" r="r" b="b"/>
            <a:pathLst>
              <a:path w="3710" h="3723" extrusionOk="0">
                <a:moveTo>
                  <a:pt x="3710" y="0"/>
                </a:moveTo>
                <a:lnTo>
                  <a:pt x="1857" y="499"/>
                </a:lnTo>
                <a:lnTo>
                  <a:pt x="0" y="998"/>
                </a:lnTo>
                <a:lnTo>
                  <a:pt x="1355" y="2352"/>
                </a:lnTo>
                <a:lnTo>
                  <a:pt x="2725" y="3723"/>
                </a:lnTo>
                <a:lnTo>
                  <a:pt x="3211" y="1854"/>
                </a:lnTo>
                <a:lnTo>
                  <a:pt x="37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13"/>
          <p:cNvSpPr/>
          <p:nvPr/>
        </p:nvSpPr>
        <p:spPr>
          <a:xfrm>
            <a:off x="97231" y="680269"/>
            <a:ext cx="543885" cy="545792"/>
          </a:xfrm>
          <a:custGeom>
            <a:avLst/>
            <a:gdLst/>
            <a:ahLst/>
            <a:cxnLst/>
            <a:rect l="l" t="t" r="r" b="b"/>
            <a:pathLst>
              <a:path w="3710" h="3723" extrusionOk="0">
                <a:moveTo>
                  <a:pt x="3710" y="0"/>
                </a:moveTo>
                <a:lnTo>
                  <a:pt x="1857" y="499"/>
                </a:lnTo>
                <a:lnTo>
                  <a:pt x="0" y="1001"/>
                </a:lnTo>
                <a:lnTo>
                  <a:pt x="1358" y="2368"/>
                </a:lnTo>
                <a:lnTo>
                  <a:pt x="2725" y="3722"/>
                </a:lnTo>
                <a:lnTo>
                  <a:pt x="3211" y="1869"/>
                </a:lnTo>
                <a:lnTo>
                  <a:pt x="37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13"/>
          <p:cNvSpPr/>
          <p:nvPr/>
        </p:nvSpPr>
        <p:spPr>
          <a:xfrm>
            <a:off x="11421003" y="1198903"/>
            <a:ext cx="489791" cy="562797"/>
          </a:xfrm>
          <a:custGeom>
            <a:avLst/>
            <a:gdLst/>
            <a:ahLst/>
            <a:cxnLst/>
            <a:rect l="l" t="t" r="r" b="b"/>
            <a:pathLst>
              <a:path w="3341" h="3839" extrusionOk="0">
                <a:moveTo>
                  <a:pt x="1" y="0"/>
                </a:moveTo>
                <a:lnTo>
                  <a:pt x="13" y="1920"/>
                </a:lnTo>
                <a:lnTo>
                  <a:pt x="26" y="3839"/>
                </a:lnTo>
                <a:lnTo>
                  <a:pt x="1683" y="2867"/>
                </a:lnTo>
                <a:lnTo>
                  <a:pt x="3341" y="1894"/>
                </a:lnTo>
                <a:lnTo>
                  <a:pt x="1671" y="947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13"/>
          <p:cNvSpPr/>
          <p:nvPr/>
        </p:nvSpPr>
        <p:spPr>
          <a:xfrm>
            <a:off x="11766249" y="5103626"/>
            <a:ext cx="489791" cy="565289"/>
          </a:xfrm>
          <a:custGeom>
            <a:avLst/>
            <a:gdLst/>
            <a:ahLst/>
            <a:cxnLst/>
            <a:rect l="l" t="t" r="r" b="b"/>
            <a:pathLst>
              <a:path w="3341" h="3856" extrusionOk="0">
                <a:moveTo>
                  <a:pt x="1" y="1"/>
                </a:moveTo>
                <a:lnTo>
                  <a:pt x="13" y="1923"/>
                </a:lnTo>
                <a:lnTo>
                  <a:pt x="26" y="3856"/>
                </a:lnTo>
                <a:lnTo>
                  <a:pt x="1684" y="2883"/>
                </a:lnTo>
                <a:lnTo>
                  <a:pt x="3341" y="1895"/>
                </a:lnTo>
                <a:lnTo>
                  <a:pt x="1671" y="948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13"/>
          <p:cNvSpPr/>
          <p:nvPr/>
        </p:nvSpPr>
        <p:spPr>
          <a:xfrm>
            <a:off x="8659329" y="-16128"/>
            <a:ext cx="885611" cy="860103"/>
          </a:xfrm>
          <a:custGeom>
            <a:avLst/>
            <a:gdLst/>
            <a:ahLst/>
            <a:cxnLst/>
            <a:rect l="l" t="t" r="r" b="b"/>
            <a:pathLst>
              <a:path w="6041" h="5867" extrusionOk="0">
                <a:moveTo>
                  <a:pt x="1961" y="209"/>
                </a:moveTo>
                <a:lnTo>
                  <a:pt x="3897" y="2369"/>
                </a:lnTo>
                <a:lnTo>
                  <a:pt x="5852" y="4530"/>
                </a:lnTo>
                <a:lnTo>
                  <a:pt x="5852" y="4530"/>
                </a:lnTo>
                <a:lnTo>
                  <a:pt x="3000" y="5131"/>
                </a:lnTo>
                <a:lnTo>
                  <a:pt x="159" y="5734"/>
                </a:lnTo>
                <a:lnTo>
                  <a:pt x="1055" y="2972"/>
                </a:lnTo>
                <a:lnTo>
                  <a:pt x="1961" y="209"/>
                </a:lnTo>
                <a:close/>
                <a:moveTo>
                  <a:pt x="1911" y="1"/>
                </a:moveTo>
                <a:lnTo>
                  <a:pt x="964" y="2934"/>
                </a:lnTo>
                <a:lnTo>
                  <a:pt x="1" y="5867"/>
                </a:lnTo>
                <a:lnTo>
                  <a:pt x="3028" y="5235"/>
                </a:lnTo>
                <a:lnTo>
                  <a:pt x="6040" y="4591"/>
                </a:lnTo>
                <a:lnTo>
                  <a:pt x="5987" y="4525"/>
                </a:lnTo>
                <a:lnTo>
                  <a:pt x="3976" y="2302"/>
                </a:lnTo>
                <a:lnTo>
                  <a:pt x="191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13"/>
          <p:cNvSpPr/>
          <p:nvPr/>
        </p:nvSpPr>
        <p:spPr>
          <a:xfrm>
            <a:off x="9646981" y="6210758"/>
            <a:ext cx="885171" cy="860103"/>
          </a:xfrm>
          <a:custGeom>
            <a:avLst/>
            <a:gdLst/>
            <a:ahLst/>
            <a:cxnLst/>
            <a:rect l="l" t="t" r="r" b="b"/>
            <a:pathLst>
              <a:path w="6038" h="5867" extrusionOk="0">
                <a:moveTo>
                  <a:pt x="1946" y="196"/>
                </a:moveTo>
                <a:lnTo>
                  <a:pt x="3894" y="2368"/>
                </a:lnTo>
                <a:lnTo>
                  <a:pt x="5842" y="4519"/>
                </a:lnTo>
                <a:lnTo>
                  <a:pt x="5842" y="4519"/>
                </a:lnTo>
                <a:lnTo>
                  <a:pt x="3000" y="5131"/>
                </a:lnTo>
                <a:lnTo>
                  <a:pt x="159" y="5721"/>
                </a:lnTo>
                <a:lnTo>
                  <a:pt x="1052" y="2959"/>
                </a:lnTo>
                <a:lnTo>
                  <a:pt x="1946" y="196"/>
                </a:lnTo>
                <a:close/>
                <a:moveTo>
                  <a:pt x="1908" y="0"/>
                </a:moveTo>
                <a:lnTo>
                  <a:pt x="948" y="2933"/>
                </a:lnTo>
                <a:lnTo>
                  <a:pt x="1" y="5866"/>
                </a:lnTo>
                <a:lnTo>
                  <a:pt x="3013" y="5222"/>
                </a:lnTo>
                <a:lnTo>
                  <a:pt x="6037" y="4591"/>
                </a:lnTo>
                <a:lnTo>
                  <a:pt x="5971" y="4524"/>
                </a:lnTo>
                <a:lnTo>
                  <a:pt x="3972" y="2289"/>
                </a:lnTo>
                <a:lnTo>
                  <a:pt x="1908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3"/>
          <p:cNvSpPr/>
          <p:nvPr/>
        </p:nvSpPr>
        <p:spPr>
          <a:xfrm>
            <a:off x="2677414" y="-87376"/>
            <a:ext cx="906868" cy="784603"/>
          </a:xfrm>
          <a:custGeom>
            <a:avLst/>
            <a:gdLst/>
            <a:ahLst/>
            <a:cxnLst/>
            <a:rect l="l" t="t" r="r" b="b"/>
            <a:pathLst>
              <a:path w="6186" h="5352" extrusionOk="0">
                <a:moveTo>
                  <a:pt x="3087" y="210"/>
                </a:moveTo>
                <a:lnTo>
                  <a:pt x="4540" y="2735"/>
                </a:lnTo>
                <a:lnTo>
                  <a:pt x="5999" y="5248"/>
                </a:lnTo>
                <a:lnTo>
                  <a:pt x="187" y="5248"/>
                </a:lnTo>
                <a:lnTo>
                  <a:pt x="1633" y="2735"/>
                </a:lnTo>
                <a:lnTo>
                  <a:pt x="3087" y="210"/>
                </a:lnTo>
                <a:close/>
                <a:moveTo>
                  <a:pt x="3095" y="1"/>
                </a:moveTo>
                <a:lnTo>
                  <a:pt x="3041" y="80"/>
                </a:lnTo>
                <a:lnTo>
                  <a:pt x="1541" y="2684"/>
                </a:lnTo>
                <a:lnTo>
                  <a:pt x="1" y="5352"/>
                </a:lnTo>
                <a:lnTo>
                  <a:pt x="6185" y="5352"/>
                </a:lnTo>
                <a:lnTo>
                  <a:pt x="4632" y="2684"/>
                </a:lnTo>
                <a:lnTo>
                  <a:pt x="309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3"/>
          <p:cNvSpPr/>
          <p:nvPr/>
        </p:nvSpPr>
        <p:spPr>
          <a:xfrm>
            <a:off x="141653" y="1877374"/>
            <a:ext cx="1294185" cy="1128527"/>
          </a:xfrm>
          <a:custGeom>
            <a:avLst/>
            <a:gdLst/>
            <a:ahLst/>
            <a:cxnLst/>
            <a:rect l="l" t="t" r="r" b="b"/>
            <a:pathLst>
              <a:path w="8828" h="7698" extrusionOk="0">
                <a:moveTo>
                  <a:pt x="8644" y="108"/>
                </a:moveTo>
                <a:lnTo>
                  <a:pt x="6580" y="3789"/>
                </a:lnTo>
                <a:lnTo>
                  <a:pt x="4512" y="7486"/>
                </a:lnTo>
                <a:lnTo>
                  <a:pt x="2356" y="3855"/>
                </a:lnTo>
                <a:lnTo>
                  <a:pt x="199" y="223"/>
                </a:lnTo>
                <a:lnTo>
                  <a:pt x="199" y="223"/>
                </a:lnTo>
                <a:lnTo>
                  <a:pt x="4420" y="158"/>
                </a:lnTo>
                <a:lnTo>
                  <a:pt x="8644" y="108"/>
                </a:lnTo>
                <a:close/>
                <a:moveTo>
                  <a:pt x="8827" y="0"/>
                </a:moveTo>
                <a:lnTo>
                  <a:pt x="4408" y="54"/>
                </a:lnTo>
                <a:lnTo>
                  <a:pt x="0" y="120"/>
                </a:lnTo>
                <a:lnTo>
                  <a:pt x="54" y="199"/>
                </a:lnTo>
                <a:lnTo>
                  <a:pt x="2264" y="3909"/>
                </a:lnTo>
                <a:lnTo>
                  <a:pt x="4512" y="7697"/>
                </a:lnTo>
                <a:lnTo>
                  <a:pt x="6671" y="3842"/>
                </a:lnTo>
                <a:lnTo>
                  <a:pt x="88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3"/>
          <p:cNvSpPr/>
          <p:nvPr/>
        </p:nvSpPr>
        <p:spPr>
          <a:xfrm>
            <a:off x="2318827" y="5900256"/>
            <a:ext cx="1045551" cy="1014619"/>
          </a:xfrm>
          <a:custGeom>
            <a:avLst/>
            <a:gdLst/>
            <a:ahLst/>
            <a:cxnLst/>
            <a:rect l="l" t="t" r="r" b="b"/>
            <a:pathLst>
              <a:path w="7132" h="6921" extrusionOk="0">
                <a:moveTo>
                  <a:pt x="6972" y="137"/>
                </a:moveTo>
                <a:lnTo>
                  <a:pt x="5907" y="3435"/>
                </a:lnTo>
                <a:lnTo>
                  <a:pt x="4843" y="6721"/>
                </a:lnTo>
                <a:lnTo>
                  <a:pt x="2526" y="4158"/>
                </a:lnTo>
                <a:lnTo>
                  <a:pt x="199" y="1579"/>
                </a:lnTo>
                <a:lnTo>
                  <a:pt x="3593" y="856"/>
                </a:lnTo>
                <a:lnTo>
                  <a:pt x="6972" y="137"/>
                </a:lnTo>
                <a:close/>
                <a:moveTo>
                  <a:pt x="7132" y="0"/>
                </a:moveTo>
                <a:lnTo>
                  <a:pt x="7040" y="13"/>
                </a:lnTo>
                <a:lnTo>
                  <a:pt x="3567" y="764"/>
                </a:lnTo>
                <a:lnTo>
                  <a:pt x="0" y="1512"/>
                </a:lnTo>
                <a:lnTo>
                  <a:pt x="2447" y="4224"/>
                </a:lnTo>
                <a:lnTo>
                  <a:pt x="4881" y="6920"/>
                </a:lnTo>
                <a:lnTo>
                  <a:pt x="5998" y="3460"/>
                </a:lnTo>
                <a:lnTo>
                  <a:pt x="713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13"/>
          <p:cNvSpPr/>
          <p:nvPr/>
        </p:nvSpPr>
        <p:spPr>
          <a:xfrm>
            <a:off x="10857760" y="5877094"/>
            <a:ext cx="1215021" cy="1403841"/>
          </a:xfrm>
          <a:custGeom>
            <a:avLst/>
            <a:gdLst/>
            <a:ahLst/>
            <a:cxnLst/>
            <a:rect l="l" t="t" r="r" b="b"/>
            <a:pathLst>
              <a:path w="8288" h="9576" extrusionOk="0">
                <a:moveTo>
                  <a:pt x="8288" y="0"/>
                </a:moveTo>
                <a:lnTo>
                  <a:pt x="4146" y="2393"/>
                </a:lnTo>
                <a:lnTo>
                  <a:pt x="1" y="4789"/>
                </a:lnTo>
                <a:lnTo>
                  <a:pt x="4146" y="7182"/>
                </a:lnTo>
                <a:lnTo>
                  <a:pt x="8288" y="9575"/>
                </a:lnTo>
                <a:lnTo>
                  <a:pt x="8288" y="4789"/>
                </a:lnTo>
                <a:lnTo>
                  <a:pt x="82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3"/>
          <p:cNvSpPr/>
          <p:nvPr/>
        </p:nvSpPr>
        <p:spPr>
          <a:xfrm>
            <a:off x="5657083" y="6341672"/>
            <a:ext cx="879453" cy="762027"/>
          </a:xfrm>
          <a:custGeom>
            <a:avLst/>
            <a:gdLst/>
            <a:ahLst/>
            <a:cxnLst/>
            <a:rect l="l" t="t" r="r" b="b"/>
            <a:pathLst>
              <a:path w="5999" h="5198" extrusionOk="0">
                <a:moveTo>
                  <a:pt x="0" y="1"/>
                </a:moveTo>
                <a:lnTo>
                  <a:pt x="1500" y="2593"/>
                </a:lnTo>
                <a:lnTo>
                  <a:pt x="3000" y="5197"/>
                </a:lnTo>
                <a:lnTo>
                  <a:pt x="4499" y="2593"/>
                </a:lnTo>
                <a:lnTo>
                  <a:pt x="59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3"/>
          <p:cNvSpPr/>
          <p:nvPr/>
        </p:nvSpPr>
        <p:spPr>
          <a:xfrm>
            <a:off x="619721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/>
          </p:nvPr>
        </p:nvSpPr>
        <p:spPr>
          <a:xfrm>
            <a:off x="2598800" y="490233"/>
            <a:ext cx="69944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1" name="Google Shape;771;p13"/>
          <p:cNvSpPr txBox="1">
            <a:spLocks noGrp="1"/>
          </p:cNvSpPr>
          <p:nvPr>
            <p:ph type="subTitle" idx="1"/>
          </p:nvPr>
        </p:nvSpPr>
        <p:spPr>
          <a:xfrm>
            <a:off x="3008000" y="2661423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72" name="Google Shape;772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08000" y="21395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788013" y="252412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4" name="Google Shape;774;p13"/>
          <p:cNvSpPr txBox="1">
            <a:spLocks noGrp="1"/>
          </p:cNvSpPr>
          <p:nvPr>
            <p:ph type="subTitle" idx="4"/>
          </p:nvPr>
        </p:nvSpPr>
        <p:spPr>
          <a:xfrm>
            <a:off x="7315992" y="27229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75" name="Google Shape;775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7315999" y="21395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6" name="Google Shape;776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6095996" y="252412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7"/>
          </p:nvPr>
        </p:nvSpPr>
        <p:spPr>
          <a:xfrm>
            <a:off x="3008000" y="4253644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78" name="Google Shape;778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008000" y="37317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9" name="Google Shape;779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788000" y="411628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0" name="Google Shape;780;p13"/>
          <p:cNvSpPr txBox="1">
            <a:spLocks noGrp="1"/>
          </p:cNvSpPr>
          <p:nvPr>
            <p:ph type="subTitle" idx="13"/>
          </p:nvPr>
        </p:nvSpPr>
        <p:spPr>
          <a:xfrm>
            <a:off x="7315992" y="4253644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81" name="Google Shape;781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315999" y="37317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82" name="Google Shape;782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6095996" y="411635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4186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4"/>
          <p:cNvSpPr/>
          <p:nvPr/>
        </p:nvSpPr>
        <p:spPr>
          <a:xfrm>
            <a:off x="-139550" y="3487149"/>
            <a:ext cx="771595" cy="769491"/>
          </a:xfrm>
          <a:custGeom>
            <a:avLst/>
            <a:gdLst/>
            <a:ahLst/>
            <a:cxnLst/>
            <a:rect l="l" t="t" r="r" b="b"/>
            <a:pathLst>
              <a:path w="5500" h="5485" extrusionOk="0">
                <a:moveTo>
                  <a:pt x="2750" y="0"/>
                </a:moveTo>
                <a:cubicBezTo>
                  <a:pt x="1238" y="0"/>
                  <a:pt x="0" y="1222"/>
                  <a:pt x="0" y="2734"/>
                </a:cubicBezTo>
                <a:cubicBezTo>
                  <a:pt x="0" y="4262"/>
                  <a:pt x="1238" y="5484"/>
                  <a:pt x="2750" y="5484"/>
                </a:cubicBezTo>
                <a:cubicBezTo>
                  <a:pt x="4262" y="5484"/>
                  <a:pt x="5500" y="4262"/>
                  <a:pt x="5500" y="2734"/>
                </a:cubicBezTo>
                <a:cubicBezTo>
                  <a:pt x="5500" y="1222"/>
                  <a:pt x="4262" y="0"/>
                  <a:pt x="2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14"/>
          <p:cNvSpPr/>
          <p:nvPr/>
        </p:nvSpPr>
        <p:spPr>
          <a:xfrm>
            <a:off x="552222" y="3049584"/>
            <a:ext cx="159089" cy="159089"/>
          </a:xfrm>
          <a:custGeom>
            <a:avLst/>
            <a:gdLst/>
            <a:ahLst/>
            <a:cxnLst/>
            <a:rect l="l" t="t" r="r" b="b"/>
            <a:pathLst>
              <a:path w="1134" h="1134" extrusionOk="0">
                <a:moveTo>
                  <a:pt x="569" y="0"/>
                </a:moveTo>
                <a:cubicBezTo>
                  <a:pt x="253" y="0"/>
                  <a:pt x="0" y="250"/>
                  <a:pt x="0" y="565"/>
                </a:cubicBezTo>
                <a:cubicBezTo>
                  <a:pt x="0" y="881"/>
                  <a:pt x="253" y="1134"/>
                  <a:pt x="569" y="1134"/>
                </a:cubicBezTo>
                <a:cubicBezTo>
                  <a:pt x="884" y="1134"/>
                  <a:pt x="1134" y="881"/>
                  <a:pt x="1134" y="565"/>
                </a:cubicBezTo>
                <a:cubicBezTo>
                  <a:pt x="1134" y="250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14"/>
          <p:cNvSpPr/>
          <p:nvPr/>
        </p:nvSpPr>
        <p:spPr>
          <a:xfrm>
            <a:off x="3115744" y="416046"/>
            <a:ext cx="745501" cy="746063"/>
          </a:xfrm>
          <a:custGeom>
            <a:avLst/>
            <a:gdLst/>
            <a:ahLst/>
            <a:cxnLst/>
            <a:rect l="l" t="t" r="r" b="b"/>
            <a:pathLst>
              <a:path w="5314" h="5318" extrusionOk="0">
                <a:moveTo>
                  <a:pt x="2658" y="1"/>
                </a:moveTo>
                <a:cubicBezTo>
                  <a:pt x="1197" y="1"/>
                  <a:pt x="0" y="1200"/>
                  <a:pt x="0" y="2659"/>
                </a:cubicBezTo>
                <a:cubicBezTo>
                  <a:pt x="0" y="4121"/>
                  <a:pt x="1197" y="5317"/>
                  <a:pt x="2658" y="5317"/>
                </a:cubicBezTo>
                <a:cubicBezTo>
                  <a:pt x="4117" y="5317"/>
                  <a:pt x="5313" y="4121"/>
                  <a:pt x="5313" y="2659"/>
                </a:cubicBezTo>
                <a:cubicBezTo>
                  <a:pt x="5313" y="1200"/>
                  <a:pt x="4117" y="1"/>
                  <a:pt x="2658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14"/>
          <p:cNvSpPr/>
          <p:nvPr/>
        </p:nvSpPr>
        <p:spPr>
          <a:xfrm>
            <a:off x="3861106" y="-419666"/>
            <a:ext cx="1089212" cy="1088791"/>
          </a:xfrm>
          <a:custGeom>
            <a:avLst/>
            <a:gdLst/>
            <a:ahLst/>
            <a:cxnLst/>
            <a:rect l="l" t="t" r="r" b="b"/>
            <a:pathLst>
              <a:path w="7764" h="7761" extrusionOk="0">
                <a:moveTo>
                  <a:pt x="3880" y="0"/>
                </a:moveTo>
                <a:cubicBezTo>
                  <a:pt x="1737" y="0"/>
                  <a:pt x="0" y="1737"/>
                  <a:pt x="0" y="3880"/>
                </a:cubicBezTo>
                <a:cubicBezTo>
                  <a:pt x="0" y="6024"/>
                  <a:pt x="1737" y="7760"/>
                  <a:pt x="3880" y="7760"/>
                </a:cubicBezTo>
                <a:cubicBezTo>
                  <a:pt x="6027" y="7760"/>
                  <a:pt x="7763" y="6024"/>
                  <a:pt x="7763" y="3880"/>
                </a:cubicBezTo>
                <a:cubicBezTo>
                  <a:pt x="7763" y="1737"/>
                  <a:pt x="6027" y="0"/>
                  <a:pt x="3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14"/>
          <p:cNvSpPr/>
          <p:nvPr/>
        </p:nvSpPr>
        <p:spPr>
          <a:xfrm>
            <a:off x="10940289" y="288941"/>
            <a:ext cx="212399" cy="212259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2" y="1"/>
                </a:moveTo>
                <a:cubicBezTo>
                  <a:pt x="342" y="1"/>
                  <a:pt x="1" y="342"/>
                  <a:pt x="1" y="765"/>
                </a:cubicBezTo>
                <a:cubicBezTo>
                  <a:pt x="1" y="1172"/>
                  <a:pt x="342" y="1513"/>
                  <a:pt x="762" y="1513"/>
                </a:cubicBezTo>
                <a:cubicBezTo>
                  <a:pt x="1169" y="1513"/>
                  <a:pt x="1513" y="1172"/>
                  <a:pt x="1513" y="765"/>
                </a:cubicBezTo>
                <a:cubicBezTo>
                  <a:pt x="1513" y="342"/>
                  <a:pt x="1169" y="1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14"/>
          <p:cNvSpPr/>
          <p:nvPr/>
        </p:nvSpPr>
        <p:spPr>
          <a:xfrm>
            <a:off x="11682143" y="2291311"/>
            <a:ext cx="747325" cy="747325"/>
          </a:xfrm>
          <a:custGeom>
            <a:avLst/>
            <a:gdLst/>
            <a:ahLst/>
            <a:cxnLst/>
            <a:rect l="l" t="t" r="r" b="b"/>
            <a:pathLst>
              <a:path w="5327" h="5327" extrusionOk="0">
                <a:moveTo>
                  <a:pt x="2668" y="158"/>
                </a:moveTo>
                <a:cubicBezTo>
                  <a:pt x="3354" y="158"/>
                  <a:pt x="3985" y="433"/>
                  <a:pt x="4446" y="894"/>
                </a:cubicBezTo>
                <a:cubicBezTo>
                  <a:pt x="4894" y="1342"/>
                  <a:pt x="5169" y="1974"/>
                  <a:pt x="5169" y="2671"/>
                </a:cubicBezTo>
                <a:cubicBezTo>
                  <a:pt x="5169" y="3353"/>
                  <a:pt x="4894" y="3985"/>
                  <a:pt x="4446" y="4433"/>
                </a:cubicBezTo>
                <a:cubicBezTo>
                  <a:pt x="3985" y="4894"/>
                  <a:pt x="3354" y="5168"/>
                  <a:pt x="2668" y="5168"/>
                </a:cubicBezTo>
                <a:cubicBezTo>
                  <a:pt x="1974" y="5168"/>
                  <a:pt x="1355" y="4894"/>
                  <a:pt x="894" y="4433"/>
                </a:cubicBezTo>
                <a:cubicBezTo>
                  <a:pt x="433" y="3985"/>
                  <a:pt x="159" y="3353"/>
                  <a:pt x="159" y="2671"/>
                </a:cubicBezTo>
                <a:cubicBezTo>
                  <a:pt x="159" y="1974"/>
                  <a:pt x="433" y="1342"/>
                  <a:pt x="894" y="894"/>
                </a:cubicBezTo>
                <a:cubicBezTo>
                  <a:pt x="1355" y="433"/>
                  <a:pt x="1974" y="158"/>
                  <a:pt x="2668" y="158"/>
                </a:cubicBezTo>
                <a:close/>
                <a:moveTo>
                  <a:pt x="2668" y="0"/>
                </a:moveTo>
                <a:cubicBezTo>
                  <a:pt x="1197" y="0"/>
                  <a:pt x="1" y="1197"/>
                  <a:pt x="1" y="2671"/>
                </a:cubicBezTo>
                <a:cubicBezTo>
                  <a:pt x="1" y="4142"/>
                  <a:pt x="1197" y="5326"/>
                  <a:pt x="2668" y="5326"/>
                </a:cubicBezTo>
                <a:cubicBezTo>
                  <a:pt x="4143" y="5326"/>
                  <a:pt x="5327" y="4142"/>
                  <a:pt x="5327" y="2671"/>
                </a:cubicBezTo>
                <a:cubicBezTo>
                  <a:pt x="5327" y="1197"/>
                  <a:pt x="4143" y="0"/>
                  <a:pt x="266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14"/>
          <p:cNvSpPr/>
          <p:nvPr/>
        </p:nvSpPr>
        <p:spPr>
          <a:xfrm>
            <a:off x="11587867" y="3385718"/>
            <a:ext cx="212259" cy="212259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52" y="0"/>
                </a:moveTo>
                <a:cubicBezTo>
                  <a:pt x="329" y="0"/>
                  <a:pt x="0" y="329"/>
                  <a:pt x="0" y="749"/>
                </a:cubicBezTo>
                <a:cubicBezTo>
                  <a:pt x="0" y="1169"/>
                  <a:pt x="329" y="1513"/>
                  <a:pt x="752" y="1513"/>
                </a:cubicBezTo>
                <a:cubicBezTo>
                  <a:pt x="1172" y="1513"/>
                  <a:pt x="1513" y="1169"/>
                  <a:pt x="1513" y="749"/>
                </a:cubicBezTo>
                <a:cubicBezTo>
                  <a:pt x="1513" y="329"/>
                  <a:pt x="1172" y="0"/>
                  <a:pt x="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14"/>
          <p:cNvSpPr/>
          <p:nvPr/>
        </p:nvSpPr>
        <p:spPr>
          <a:xfrm>
            <a:off x="11644965" y="4315847"/>
            <a:ext cx="610963" cy="610823"/>
          </a:xfrm>
          <a:custGeom>
            <a:avLst/>
            <a:gdLst/>
            <a:ahLst/>
            <a:cxnLst/>
            <a:rect l="l" t="t" r="r" b="b"/>
            <a:pathLst>
              <a:path w="4355" h="4354" extrusionOk="0">
                <a:moveTo>
                  <a:pt x="2173" y="0"/>
                </a:moveTo>
                <a:cubicBezTo>
                  <a:pt x="976" y="0"/>
                  <a:pt x="1" y="973"/>
                  <a:pt x="1" y="2169"/>
                </a:cubicBezTo>
                <a:cubicBezTo>
                  <a:pt x="1" y="3378"/>
                  <a:pt x="976" y="4354"/>
                  <a:pt x="2173" y="4354"/>
                </a:cubicBezTo>
                <a:cubicBezTo>
                  <a:pt x="3382" y="4354"/>
                  <a:pt x="4354" y="3378"/>
                  <a:pt x="4354" y="2169"/>
                </a:cubicBezTo>
                <a:cubicBezTo>
                  <a:pt x="4354" y="973"/>
                  <a:pt x="3382" y="0"/>
                  <a:pt x="2173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14"/>
          <p:cNvSpPr/>
          <p:nvPr/>
        </p:nvSpPr>
        <p:spPr>
          <a:xfrm>
            <a:off x="11587867" y="5005797"/>
            <a:ext cx="212259" cy="212399"/>
          </a:xfrm>
          <a:custGeom>
            <a:avLst/>
            <a:gdLst/>
            <a:ahLst/>
            <a:cxnLst/>
            <a:rect l="l" t="t" r="r" b="b"/>
            <a:pathLst>
              <a:path w="1513" h="1514" extrusionOk="0">
                <a:moveTo>
                  <a:pt x="752" y="1"/>
                </a:moveTo>
                <a:cubicBezTo>
                  <a:pt x="329" y="1"/>
                  <a:pt x="0" y="342"/>
                  <a:pt x="0" y="765"/>
                </a:cubicBezTo>
                <a:cubicBezTo>
                  <a:pt x="0" y="1172"/>
                  <a:pt x="329" y="1513"/>
                  <a:pt x="752" y="1513"/>
                </a:cubicBezTo>
                <a:cubicBezTo>
                  <a:pt x="1172" y="1513"/>
                  <a:pt x="1513" y="1172"/>
                  <a:pt x="1513" y="765"/>
                </a:cubicBezTo>
                <a:cubicBezTo>
                  <a:pt x="1513" y="342"/>
                  <a:pt x="1172" y="1"/>
                  <a:pt x="7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14"/>
          <p:cNvSpPr/>
          <p:nvPr/>
        </p:nvSpPr>
        <p:spPr>
          <a:xfrm>
            <a:off x="1628387" y="5214408"/>
            <a:ext cx="1408231" cy="1408091"/>
          </a:xfrm>
          <a:custGeom>
            <a:avLst/>
            <a:gdLst/>
            <a:ahLst/>
            <a:cxnLst/>
            <a:rect l="l" t="t" r="r" b="b"/>
            <a:pathLst>
              <a:path w="10038" h="10037" extrusionOk="0">
                <a:moveTo>
                  <a:pt x="5024" y="1"/>
                </a:moveTo>
                <a:cubicBezTo>
                  <a:pt x="2249" y="1"/>
                  <a:pt x="1" y="2236"/>
                  <a:pt x="1" y="5011"/>
                </a:cubicBezTo>
                <a:cubicBezTo>
                  <a:pt x="1" y="7786"/>
                  <a:pt x="2249" y="10037"/>
                  <a:pt x="5024" y="10037"/>
                </a:cubicBezTo>
                <a:cubicBezTo>
                  <a:pt x="7786" y="10037"/>
                  <a:pt x="10037" y="7786"/>
                  <a:pt x="10037" y="5011"/>
                </a:cubicBezTo>
                <a:cubicBezTo>
                  <a:pt x="10037" y="2236"/>
                  <a:pt x="7786" y="1"/>
                  <a:pt x="5024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14"/>
          <p:cNvSpPr/>
          <p:nvPr/>
        </p:nvSpPr>
        <p:spPr>
          <a:xfrm>
            <a:off x="6660596" y="276175"/>
            <a:ext cx="1408091" cy="1408091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7" y="0"/>
                </a:moveTo>
                <a:cubicBezTo>
                  <a:pt x="2252" y="0"/>
                  <a:pt x="1" y="2248"/>
                  <a:pt x="1" y="5010"/>
                </a:cubicBezTo>
                <a:cubicBezTo>
                  <a:pt x="1" y="7785"/>
                  <a:pt x="2252" y="10036"/>
                  <a:pt x="5027" y="10036"/>
                </a:cubicBezTo>
                <a:cubicBezTo>
                  <a:pt x="7789" y="10036"/>
                  <a:pt x="10037" y="7785"/>
                  <a:pt x="10037" y="5010"/>
                </a:cubicBezTo>
                <a:cubicBezTo>
                  <a:pt x="10037" y="2248"/>
                  <a:pt x="7789" y="0"/>
                  <a:pt x="5027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14"/>
          <p:cNvSpPr/>
          <p:nvPr/>
        </p:nvSpPr>
        <p:spPr>
          <a:xfrm>
            <a:off x="3136086" y="6074110"/>
            <a:ext cx="935453" cy="936015"/>
          </a:xfrm>
          <a:custGeom>
            <a:avLst/>
            <a:gdLst/>
            <a:ahLst/>
            <a:cxnLst/>
            <a:rect l="l" t="t" r="r" b="b"/>
            <a:pathLst>
              <a:path w="6668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93"/>
                </a:cubicBezTo>
                <a:cubicBezTo>
                  <a:pt x="6157" y="1674"/>
                  <a:pt x="6510" y="2463"/>
                  <a:pt x="6510" y="3344"/>
                </a:cubicBezTo>
                <a:cubicBezTo>
                  <a:pt x="6510" y="4212"/>
                  <a:pt x="6157" y="5014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47" y="6513"/>
                  <a:pt x="1658" y="6157"/>
                  <a:pt x="1077" y="5579"/>
                </a:cubicBezTo>
                <a:cubicBezTo>
                  <a:pt x="512" y="5014"/>
                  <a:pt x="158" y="4212"/>
                  <a:pt x="158" y="3344"/>
                </a:cubicBezTo>
                <a:cubicBezTo>
                  <a:pt x="158" y="2463"/>
                  <a:pt x="512" y="1674"/>
                  <a:pt x="1077" y="1093"/>
                </a:cubicBezTo>
                <a:cubicBezTo>
                  <a:pt x="1658" y="515"/>
                  <a:pt x="2447" y="158"/>
                  <a:pt x="3328" y="158"/>
                </a:cubicBezTo>
                <a:close/>
                <a:moveTo>
                  <a:pt x="3328" y="1"/>
                </a:moveTo>
                <a:cubicBezTo>
                  <a:pt x="1487" y="1"/>
                  <a:pt x="0" y="1500"/>
                  <a:pt x="0" y="3344"/>
                </a:cubicBezTo>
                <a:cubicBezTo>
                  <a:pt x="0" y="5184"/>
                  <a:pt x="1487" y="6671"/>
                  <a:pt x="3328" y="6671"/>
                </a:cubicBezTo>
                <a:cubicBezTo>
                  <a:pt x="5168" y="6671"/>
                  <a:pt x="6668" y="5184"/>
                  <a:pt x="6668" y="3344"/>
                </a:cubicBezTo>
                <a:cubicBezTo>
                  <a:pt x="6668" y="1500"/>
                  <a:pt x="5168" y="1"/>
                  <a:pt x="332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14"/>
          <p:cNvSpPr/>
          <p:nvPr/>
        </p:nvSpPr>
        <p:spPr>
          <a:xfrm>
            <a:off x="4710141" y="6315971"/>
            <a:ext cx="293347" cy="293767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52" y="0"/>
                </a:moveTo>
                <a:cubicBezTo>
                  <a:pt x="474" y="0"/>
                  <a:pt x="0" y="474"/>
                  <a:pt x="0" y="1039"/>
                </a:cubicBezTo>
                <a:cubicBezTo>
                  <a:pt x="0" y="1620"/>
                  <a:pt x="474" y="2093"/>
                  <a:pt x="1052" y="2093"/>
                </a:cubicBezTo>
                <a:cubicBezTo>
                  <a:pt x="1617" y="2093"/>
                  <a:pt x="2090" y="1620"/>
                  <a:pt x="2090" y="1039"/>
                </a:cubicBezTo>
                <a:cubicBezTo>
                  <a:pt x="2090" y="474"/>
                  <a:pt x="1617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14"/>
          <p:cNvSpPr/>
          <p:nvPr/>
        </p:nvSpPr>
        <p:spPr>
          <a:xfrm>
            <a:off x="100487" y="5967348"/>
            <a:ext cx="291523" cy="291523"/>
          </a:xfrm>
          <a:custGeom>
            <a:avLst/>
            <a:gdLst/>
            <a:ahLst/>
            <a:cxnLst/>
            <a:rect l="l" t="t" r="r" b="b"/>
            <a:pathLst>
              <a:path w="2078" h="2078" extrusionOk="0">
                <a:moveTo>
                  <a:pt x="1039" y="1"/>
                </a:moveTo>
                <a:cubicBezTo>
                  <a:pt x="458" y="1"/>
                  <a:pt x="0" y="462"/>
                  <a:pt x="0" y="1039"/>
                </a:cubicBezTo>
                <a:cubicBezTo>
                  <a:pt x="0" y="1617"/>
                  <a:pt x="458" y="2078"/>
                  <a:pt x="1039" y="2078"/>
                </a:cubicBezTo>
                <a:cubicBezTo>
                  <a:pt x="1617" y="2078"/>
                  <a:pt x="2078" y="1617"/>
                  <a:pt x="2078" y="1039"/>
                </a:cubicBezTo>
                <a:cubicBezTo>
                  <a:pt x="2078" y="462"/>
                  <a:pt x="1617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14"/>
          <p:cNvSpPr/>
          <p:nvPr/>
        </p:nvSpPr>
        <p:spPr>
          <a:xfrm>
            <a:off x="7072067" y="6303065"/>
            <a:ext cx="293767" cy="291663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39" y="1"/>
                </a:moveTo>
                <a:cubicBezTo>
                  <a:pt x="474" y="1"/>
                  <a:pt x="1" y="462"/>
                  <a:pt x="1" y="1039"/>
                </a:cubicBezTo>
                <a:cubicBezTo>
                  <a:pt x="1" y="1620"/>
                  <a:pt x="474" y="2078"/>
                  <a:pt x="1039" y="2078"/>
                </a:cubicBezTo>
                <a:cubicBezTo>
                  <a:pt x="1620" y="2078"/>
                  <a:pt x="2094" y="1620"/>
                  <a:pt x="2094" y="1039"/>
                </a:cubicBezTo>
                <a:cubicBezTo>
                  <a:pt x="2094" y="462"/>
                  <a:pt x="1620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14"/>
          <p:cNvSpPr/>
          <p:nvPr/>
        </p:nvSpPr>
        <p:spPr>
          <a:xfrm>
            <a:off x="1587703" y="720756"/>
            <a:ext cx="319440" cy="319440"/>
          </a:xfrm>
          <a:custGeom>
            <a:avLst/>
            <a:gdLst/>
            <a:ahLst/>
            <a:cxnLst/>
            <a:rect l="l" t="t" r="r" b="b"/>
            <a:pathLst>
              <a:path w="2277" h="2277" extrusionOk="0">
                <a:moveTo>
                  <a:pt x="1143" y="1"/>
                </a:moveTo>
                <a:cubicBezTo>
                  <a:pt x="512" y="1"/>
                  <a:pt x="0" y="512"/>
                  <a:pt x="0" y="1144"/>
                </a:cubicBezTo>
                <a:cubicBezTo>
                  <a:pt x="0" y="1762"/>
                  <a:pt x="512" y="2277"/>
                  <a:pt x="1143" y="2277"/>
                </a:cubicBezTo>
                <a:cubicBezTo>
                  <a:pt x="1762" y="2277"/>
                  <a:pt x="2277" y="1762"/>
                  <a:pt x="2277" y="1144"/>
                </a:cubicBezTo>
                <a:cubicBezTo>
                  <a:pt x="2277" y="512"/>
                  <a:pt x="1762" y="1"/>
                  <a:pt x="11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14"/>
          <p:cNvSpPr/>
          <p:nvPr/>
        </p:nvSpPr>
        <p:spPr>
          <a:xfrm>
            <a:off x="727584" y="-231395"/>
            <a:ext cx="712813" cy="712252"/>
          </a:xfrm>
          <a:custGeom>
            <a:avLst/>
            <a:gdLst/>
            <a:ahLst/>
            <a:cxnLst/>
            <a:rect l="l" t="t" r="r" b="b"/>
            <a:pathLst>
              <a:path w="5081" h="5077" extrusionOk="0">
                <a:moveTo>
                  <a:pt x="2539" y="158"/>
                </a:moveTo>
                <a:cubicBezTo>
                  <a:pt x="3199" y="158"/>
                  <a:pt x="3789" y="420"/>
                  <a:pt x="4225" y="856"/>
                </a:cubicBezTo>
                <a:cubicBezTo>
                  <a:pt x="4657" y="1288"/>
                  <a:pt x="4922" y="1882"/>
                  <a:pt x="4922" y="2538"/>
                </a:cubicBezTo>
                <a:cubicBezTo>
                  <a:pt x="4922" y="3195"/>
                  <a:pt x="4657" y="3789"/>
                  <a:pt x="4225" y="4221"/>
                </a:cubicBezTo>
                <a:cubicBezTo>
                  <a:pt x="3789" y="4657"/>
                  <a:pt x="3199" y="4919"/>
                  <a:pt x="2539" y="4919"/>
                </a:cubicBezTo>
                <a:cubicBezTo>
                  <a:pt x="1882" y="4919"/>
                  <a:pt x="1276" y="4657"/>
                  <a:pt x="856" y="4221"/>
                </a:cubicBezTo>
                <a:cubicBezTo>
                  <a:pt x="424" y="3789"/>
                  <a:pt x="158" y="3195"/>
                  <a:pt x="158" y="2538"/>
                </a:cubicBezTo>
                <a:cubicBezTo>
                  <a:pt x="158" y="1882"/>
                  <a:pt x="424" y="1288"/>
                  <a:pt x="856" y="856"/>
                </a:cubicBezTo>
                <a:cubicBezTo>
                  <a:pt x="1276" y="420"/>
                  <a:pt x="1882" y="158"/>
                  <a:pt x="2539" y="158"/>
                </a:cubicBezTo>
                <a:close/>
                <a:moveTo>
                  <a:pt x="2539" y="0"/>
                </a:moveTo>
                <a:cubicBezTo>
                  <a:pt x="1134" y="0"/>
                  <a:pt x="1" y="1130"/>
                  <a:pt x="1" y="2538"/>
                </a:cubicBezTo>
                <a:cubicBezTo>
                  <a:pt x="1" y="3946"/>
                  <a:pt x="1134" y="5077"/>
                  <a:pt x="2539" y="5077"/>
                </a:cubicBezTo>
                <a:cubicBezTo>
                  <a:pt x="3934" y="5077"/>
                  <a:pt x="5080" y="3946"/>
                  <a:pt x="5080" y="2538"/>
                </a:cubicBezTo>
                <a:cubicBezTo>
                  <a:pt x="5080" y="1130"/>
                  <a:pt x="3934" y="0"/>
                  <a:pt x="253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14"/>
          <p:cNvSpPr/>
          <p:nvPr/>
        </p:nvSpPr>
        <p:spPr>
          <a:xfrm>
            <a:off x="624471" y="6532019"/>
            <a:ext cx="315372" cy="313829"/>
          </a:xfrm>
          <a:custGeom>
            <a:avLst/>
            <a:gdLst/>
            <a:ahLst/>
            <a:cxnLst/>
            <a:rect l="l" t="t" r="r" b="b"/>
            <a:pathLst>
              <a:path w="2248" h="2237" extrusionOk="0">
                <a:moveTo>
                  <a:pt x="1130" y="159"/>
                </a:moveTo>
                <a:cubicBezTo>
                  <a:pt x="1395" y="159"/>
                  <a:pt x="1632" y="263"/>
                  <a:pt x="1803" y="433"/>
                </a:cubicBezTo>
                <a:cubicBezTo>
                  <a:pt x="1986" y="604"/>
                  <a:pt x="2090" y="856"/>
                  <a:pt x="2090" y="1118"/>
                </a:cubicBezTo>
                <a:cubicBezTo>
                  <a:pt x="2090" y="1380"/>
                  <a:pt x="1986" y="1617"/>
                  <a:pt x="1803" y="1804"/>
                </a:cubicBezTo>
                <a:cubicBezTo>
                  <a:pt x="1632" y="1974"/>
                  <a:pt x="1395" y="2078"/>
                  <a:pt x="1130" y="2078"/>
                </a:cubicBezTo>
                <a:cubicBezTo>
                  <a:pt x="856" y="2078"/>
                  <a:pt x="619" y="1974"/>
                  <a:pt x="448" y="1804"/>
                </a:cubicBezTo>
                <a:cubicBezTo>
                  <a:pt x="275" y="1617"/>
                  <a:pt x="158" y="1380"/>
                  <a:pt x="158" y="1118"/>
                </a:cubicBezTo>
                <a:cubicBezTo>
                  <a:pt x="158" y="856"/>
                  <a:pt x="275" y="604"/>
                  <a:pt x="448" y="433"/>
                </a:cubicBezTo>
                <a:cubicBezTo>
                  <a:pt x="619" y="263"/>
                  <a:pt x="856" y="159"/>
                  <a:pt x="1130" y="159"/>
                </a:cubicBezTo>
                <a:close/>
                <a:moveTo>
                  <a:pt x="1130" y="1"/>
                </a:moveTo>
                <a:cubicBezTo>
                  <a:pt x="499" y="1"/>
                  <a:pt x="0" y="500"/>
                  <a:pt x="0" y="1118"/>
                </a:cubicBezTo>
                <a:cubicBezTo>
                  <a:pt x="0" y="1737"/>
                  <a:pt x="499" y="2236"/>
                  <a:pt x="1130" y="2236"/>
                </a:cubicBezTo>
                <a:cubicBezTo>
                  <a:pt x="1749" y="2236"/>
                  <a:pt x="2248" y="1737"/>
                  <a:pt x="2248" y="1118"/>
                </a:cubicBezTo>
                <a:cubicBezTo>
                  <a:pt x="2248" y="500"/>
                  <a:pt x="1749" y="1"/>
                  <a:pt x="113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14"/>
          <p:cNvSpPr/>
          <p:nvPr/>
        </p:nvSpPr>
        <p:spPr>
          <a:xfrm>
            <a:off x="552222" y="4583381"/>
            <a:ext cx="159089" cy="158668"/>
          </a:xfrm>
          <a:custGeom>
            <a:avLst/>
            <a:gdLst/>
            <a:ahLst/>
            <a:cxnLst/>
            <a:rect l="l" t="t" r="r" b="b"/>
            <a:pathLst>
              <a:path w="1134" h="1131" extrusionOk="0">
                <a:moveTo>
                  <a:pt x="569" y="0"/>
                </a:moveTo>
                <a:cubicBezTo>
                  <a:pt x="253" y="0"/>
                  <a:pt x="0" y="249"/>
                  <a:pt x="0" y="565"/>
                </a:cubicBezTo>
                <a:cubicBezTo>
                  <a:pt x="0" y="881"/>
                  <a:pt x="253" y="1130"/>
                  <a:pt x="569" y="1130"/>
                </a:cubicBezTo>
                <a:cubicBezTo>
                  <a:pt x="884" y="1130"/>
                  <a:pt x="1134" y="881"/>
                  <a:pt x="1134" y="565"/>
                </a:cubicBezTo>
                <a:cubicBezTo>
                  <a:pt x="1134" y="249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14"/>
          <p:cNvSpPr/>
          <p:nvPr/>
        </p:nvSpPr>
        <p:spPr>
          <a:xfrm>
            <a:off x="11209645" y="6410247"/>
            <a:ext cx="869096" cy="867413"/>
          </a:xfrm>
          <a:custGeom>
            <a:avLst/>
            <a:gdLst/>
            <a:ahLst/>
            <a:cxnLst/>
            <a:rect l="l" t="t" r="r" b="b"/>
            <a:pathLst>
              <a:path w="6195" h="6183" extrusionOk="0">
                <a:moveTo>
                  <a:pt x="3104" y="1"/>
                </a:moveTo>
                <a:cubicBezTo>
                  <a:pt x="1396" y="1"/>
                  <a:pt x="0" y="1380"/>
                  <a:pt x="0" y="3091"/>
                </a:cubicBezTo>
                <a:cubicBezTo>
                  <a:pt x="0" y="4803"/>
                  <a:pt x="1396" y="6182"/>
                  <a:pt x="3104" y="6182"/>
                </a:cubicBezTo>
                <a:cubicBezTo>
                  <a:pt x="4802" y="6182"/>
                  <a:pt x="6194" y="4803"/>
                  <a:pt x="6194" y="3091"/>
                </a:cubicBezTo>
                <a:cubicBezTo>
                  <a:pt x="6194" y="1380"/>
                  <a:pt x="4802" y="1"/>
                  <a:pt x="31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14"/>
          <p:cNvSpPr/>
          <p:nvPr/>
        </p:nvSpPr>
        <p:spPr>
          <a:xfrm>
            <a:off x="5695540" y="5679472"/>
            <a:ext cx="867413" cy="867413"/>
          </a:xfrm>
          <a:custGeom>
            <a:avLst/>
            <a:gdLst/>
            <a:ahLst/>
            <a:cxnLst/>
            <a:rect l="l" t="t" r="r" b="b"/>
            <a:pathLst>
              <a:path w="6183" h="6183" extrusionOk="0">
                <a:moveTo>
                  <a:pt x="3091" y="1"/>
                </a:moveTo>
                <a:cubicBezTo>
                  <a:pt x="1380" y="1"/>
                  <a:pt x="1" y="1380"/>
                  <a:pt x="1" y="3091"/>
                </a:cubicBezTo>
                <a:cubicBezTo>
                  <a:pt x="1" y="4802"/>
                  <a:pt x="1380" y="6182"/>
                  <a:pt x="3091" y="6182"/>
                </a:cubicBezTo>
                <a:cubicBezTo>
                  <a:pt x="4802" y="6182"/>
                  <a:pt x="6182" y="4802"/>
                  <a:pt x="6182" y="3091"/>
                </a:cubicBezTo>
                <a:cubicBezTo>
                  <a:pt x="6182" y="1380"/>
                  <a:pt x="4802" y="1"/>
                  <a:pt x="30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14"/>
          <p:cNvSpPr/>
          <p:nvPr/>
        </p:nvSpPr>
        <p:spPr>
          <a:xfrm>
            <a:off x="11718899" y="513968"/>
            <a:ext cx="930263" cy="930263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3316" y="0"/>
                </a:moveTo>
                <a:cubicBezTo>
                  <a:pt x="1488" y="0"/>
                  <a:pt x="1" y="1487"/>
                  <a:pt x="1" y="3315"/>
                </a:cubicBezTo>
                <a:cubicBezTo>
                  <a:pt x="1" y="5159"/>
                  <a:pt x="1488" y="6630"/>
                  <a:pt x="3316" y="6630"/>
                </a:cubicBezTo>
                <a:cubicBezTo>
                  <a:pt x="5144" y="6630"/>
                  <a:pt x="6631" y="5159"/>
                  <a:pt x="6631" y="3315"/>
                </a:cubicBezTo>
                <a:cubicBezTo>
                  <a:pt x="6631" y="1487"/>
                  <a:pt x="5144" y="0"/>
                  <a:pt x="33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14"/>
          <p:cNvSpPr/>
          <p:nvPr/>
        </p:nvSpPr>
        <p:spPr>
          <a:xfrm>
            <a:off x="504383" y="5361994"/>
            <a:ext cx="254767" cy="252943"/>
          </a:xfrm>
          <a:custGeom>
            <a:avLst/>
            <a:gdLst/>
            <a:ahLst/>
            <a:cxnLst/>
            <a:rect l="l" t="t" r="r" b="b"/>
            <a:pathLst>
              <a:path w="1816" h="1803" extrusionOk="0">
                <a:moveTo>
                  <a:pt x="910" y="104"/>
                </a:moveTo>
                <a:cubicBezTo>
                  <a:pt x="1131" y="104"/>
                  <a:pt x="1330" y="183"/>
                  <a:pt x="1475" y="328"/>
                </a:cubicBezTo>
                <a:cubicBezTo>
                  <a:pt x="1620" y="474"/>
                  <a:pt x="1712" y="685"/>
                  <a:pt x="1712" y="893"/>
                </a:cubicBezTo>
                <a:cubicBezTo>
                  <a:pt x="1712" y="1118"/>
                  <a:pt x="1620" y="1317"/>
                  <a:pt x="1475" y="1462"/>
                </a:cubicBezTo>
                <a:cubicBezTo>
                  <a:pt x="1330" y="1604"/>
                  <a:pt x="1131" y="1699"/>
                  <a:pt x="910" y="1699"/>
                </a:cubicBezTo>
                <a:cubicBezTo>
                  <a:pt x="686" y="1699"/>
                  <a:pt x="487" y="1604"/>
                  <a:pt x="341" y="1462"/>
                </a:cubicBezTo>
                <a:cubicBezTo>
                  <a:pt x="199" y="1317"/>
                  <a:pt x="105" y="1118"/>
                  <a:pt x="105" y="893"/>
                </a:cubicBezTo>
                <a:cubicBezTo>
                  <a:pt x="105" y="685"/>
                  <a:pt x="199" y="474"/>
                  <a:pt x="341" y="328"/>
                </a:cubicBezTo>
                <a:cubicBezTo>
                  <a:pt x="487" y="183"/>
                  <a:pt x="686" y="104"/>
                  <a:pt x="910" y="104"/>
                </a:cubicBezTo>
                <a:close/>
                <a:moveTo>
                  <a:pt x="910" y="0"/>
                </a:moveTo>
                <a:cubicBezTo>
                  <a:pt x="408" y="0"/>
                  <a:pt x="0" y="395"/>
                  <a:pt x="0" y="893"/>
                </a:cubicBezTo>
                <a:cubicBezTo>
                  <a:pt x="0" y="1395"/>
                  <a:pt x="408" y="1803"/>
                  <a:pt x="910" y="1803"/>
                </a:cubicBezTo>
                <a:cubicBezTo>
                  <a:pt x="1408" y="1803"/>
                  <a:pt x="1816" y="1395"/>
                  <a:pt x="1816" y="893"/>
                </a:cubicBezTo>
                <a:cubicBezTo>
                  <a:pt x="1816" y="395"/>
                  <a:pt x="1408" y="0"/>
                  <a:pt x="91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14"/>
          <p:cNvSpPr/>
          <p:nvPr/>
        </p:nvSpPr>
        <p:spPr>
          <a:xfrm>
            <a:off x="1460179" y="6395236"/>
            <a:ext cx="105499" cy="10732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4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4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14"/>
          <p:cNvSpPr/>
          <p:nvPr/>
        </p:nvSpPr>
        <p:spPr>
          <a:xfrm>
            <a:off x="5492680" y="6493158"/>
            <a:ext cx="106901" cy="107321"/>
          </a:xfrm>
          <a:custGeom>
            <a:avLst/>
            <a:gdLst/>
            <a:ahLst/>
            <a:cxnLst/>
            <a:rect l="l" t="t" r="r" b="b"/>
            <a:pathLst>
              <a:path w="762" h="765" extrusionOk="0">
                <a:moveTo>
                  <a:pt x="380" y="0"/>
                </a:moveTo>
                <a:cubicBezTo>
                  <a:pt x="171" y="0"/>
                  <a:pt x="1" y="171"/>
                  <a:pt x="1" y="382"/>
                </a:cubicBezTo>
                <a:cubicBezTo>
                  <a:pt x="1" y="594"/>
                  <a:pt x="171" y="764"/>
                  <a:pt x="380" y="764"/>
                </a:cubicBezTo>
                <a:cubicBezTo>
                  <a:pt x="591" y="764"/>
                  <a:pt x="762" y="594"/>
                  <a:pt x="762" y="382"/>
                </a:cubicBezTo>
                <a:cubicBezTo>
                  <a:pt x="762" y="171"/>
                  <a:pt x="591" y="0"/>
                  <a:pt x="38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9" name="Google Shape;809;p14"/>
          <p:cNvSpPr/>
          <p:nvPr/>
        </p:nvSpPr>
        <p:spPr>
          <a:xfrm>
            <a:off x="8229320" y="364699"/>
            <a:ext cx="106901" cy="105077"/>
          </a:xfrm>
          <a:custGeom>
            <a:avLst/>
            <a:gdLst/>
            <a:ahLst/>
            <a:cxnLst/>
            <a:rect l="l" t="t" r="r" b="b"/>
            <a:pathLst>
              <a:path w="762" h="749" extrusionOk="0">
                <a:moveTo>
                  <a:pt x="383" y="0"/>
                </a:moveTo>
                <a:cubicBezTo>
                  <a:pt x="171" y="0"/>
                  <a:pt x="1" y="171"/>
                  <a:pt x="1" y="367"/>
                </a:cubicBezTo>
                <a:cubicBezTo>
                  <a:pt x="1" y="578"/>
                  <a:pt x="171" y="749"/>
                  <a:pt x="383" y="749"/>
                </a:cubicBezTo>
                <a:cubicBezTo>
                  <a:pt x="591" y="749"/>
                  <a:pt x="762" y="578"/>
                  <a:pt x="762" y="367"/>
                </a:cubicBezTo>
                <a:cubicBezTo>
                  <a:pt x="762" y="171"/>
                  <a:pt x="591" y="0"/>
                  <a:pt x="38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14"/>
          <p:cNvSpPr/>
          <p:nvPr/>
        </p:nvSpPr>
        <p:spPr>
          <a:xfrm>
            <a:off x="2678179" y="6701771"/>
            <a:ext cx="291944" cy="291523"/>
          </a:xfrm>
          <a:custGeom>
            <a:avLst/>
            <a:gdLst/>
            <a:ahLst/>
            <a:cxnLst/>
            <a:rect l="l" t="t" r="r" b="b"/>
            <a:pathLst>
              <a:path w="2081" h="2078" extrusionOk="0">
                <a:moveTo>
                  <a:pt x="1042" y="0"/>
                </a:moveTo>
                <a:cubicBezTo>
                  <a:pt x="461" y="0"/>
                  <a:pt x="0" y="461"/>
                  <a:pt x="0" y="1039"/>
                </a:cubicBezTo>
                <a:cubicBezTo>
                  <a:pt x="0" y="1620"/>
                  <a:pt x="461" y="2077"/>
                  <a:pt x="1042" y="2077"/>
                </a:cubicBezTo>
                <a:cubicBezTo>
                  <a:pt x="1620" y="2077"/>
                  <a:pt x="2080" y="1620"/>
                  <a:pt x="2080" y="1039"/>
                </a:cubicBezTo>
                <a:cubicBezTo>
                  <a:pt x="2080" y="461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1" name="Google Shape;811;p14"/>
          <p:cNvSpPr/>
          <p:nvPr/>
        </p:nvSpPr>
        <p:spPr>
          <a:xfrm>
            <a:off x="8836636" y="-294387"/>
            <a:ext cx="1408091" cy="1408091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3" y="1"/>
                </a:moveTo>
                <a:cubicBezTo>
                  <a:pt x="2248" y="1"/>
                  <a:pt x="0" y="2252"/>
                  <a:pt x="0" y="5027"/>
                </a:cubicBezTo>
                <a:cubicBezTo>
                  <a:pt x="0" y="7789"/>
                  <a:pt x="2248" y="10037"/>
                  <a:pt x="5023" y="10037"/>
                </a:cubicBezTo>
                <a:cubicBezTo>
                  <a:pt x="7785" y="10037"/>
                  <a:pt x="10036" y="7789"/>
                  <a:pt x="10036" y="5027"/>
                </a:cubicBezTo>
                <a:cubicBezTo>
                  <a:pt x="10036" y="2252"/>
                  <a:pt x="7785" y="1"/>
                  <a:pt x="5023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2" name="Google Shape;812;p14"/>
          <p:cNvSpPr/>
          <p:nvPr/>
        </p:nvSpPr>
        <p:spPr>
          <a:xfrm>
            <a:off x="10344195" y="567559"/>
            <a:ext cx="935595" cy="936015"/>
          </a:xfrm>
          <a:custGeom>
            <a:avLst/>
            <a:gdLst/>
            <a:ahLst/>
            <a:cxnLst/>
            <a:rect l="l" t="t" r="r" b="b"/>
            <a:pathLst>
              <a:path w="6669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80"/>
                </a:cubicBezTo>
                <a:cubicBezTo>
                  <a:pt x="6157" y="1658"/>
                  <a:pt x="6510" y="2447"/>
                  <a:pt x="6510" y="3328"/>
                </a:cubicBezTo>
                <a:cubicBezTo>
                  <a:pt x="6510" y="4209"/>
                  <a:pt x="6157" y="4998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60" y="6513"/>
                  <a:pt x="1658" y="6157"/>
                  <a:pt x="1077" y="5579"/>
                </a:cubicBezTo>
                <a:cubicBezTo>
                  <a:pt x="512" y="4998"/>
                  <a:pt x="158" y="4209"/>
                  <a:pt x="158" y="3328"/>
                </a:cubicBezTo>
                <a:cubicBezTo>
                  <a:pt x="158" y="2447"/>
                  <a:pt x="512" y="1658"/>
                  <a:pt x="1077" y="1080"/>
                </a:cubicBezTo>
                <a:cubicBezTo>
                  <a:pt x="1658" y="515"/>
                  <a:pt x="2460" y="158"/>
                  <a:pt x="3328" y="158"/>
                </a:cubicBezTo>
                <a:close/>
                <a:moveTo>
                  <a:pt x="3328" y="0"/>
                </a:moveTo>
                <a:cubicBezTo>
                  <a:pt x="1487" y="0"/>
                  <a:pt x="1" y="1487"/>
                  <a:pt x="1" y="3328"/>
                </a:cubicBezTo>
                <a:cubicBezTo>
                  <a:pt x="1" y="5172"/>
                  <a:pt x="1487" y="6671"/>
                  <a:pt x="3328" y="6671"/>
                </a:cubicBezTo>
                <a:cubicBezTo>
                  <a:pt x="5169" y="6671"/>
                  <a:pt x="6668" y="5172"/>
                  <a:pt x="6668" y="3328"/>
                </a:cubicBezTo>
                <a:cubicBezTo>
                  <a:pt x="6668" y="1487"/>
                  <a:pt x="5169" y="0"/>
                  <a:pt x="332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3" name="Google Shape;813;p14"/>
          <p:cNvSpPr/>
          <p:nvPr/>
        </p:nvSpPr>
        <p:spPr>
          <a:xfrm>
            <a:off x="8668288" y="888685"/>
            <a:ext cx="105499" cy="10732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1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1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14"/>
          <p:cNvSpPr/>
          <p:nvPr/>
        </p:nvSpPr>
        <p:spPr>
          <a:xfrm>
            <a:off x="9886288" y="1193396"/>
            <a:ext cx="291944" cy="293347"/>
          </a:xfrm>
          <a:custGeom>
            <a:avLst/>
            <a:gdLst/>
            <a:ahLst/>
            <a:cxnLst/>
            <a:rect l="l" t="t" r="r" b="b"/>
            <a:pathLst>
              <a:path w="2081" h="2091" extrusionOk="0">
                <a:moveTo>
                  <a:pt x="1042" y="0"/>
                </a:moveTo>
                <a:cubicBezTo>
                  <a:pt x="461" y="0"/>
                  <a:pt x="0" y="474"/>
                  <a:pt x="0" y="1039"/>
                </a:cubicBezTo>
                <a:cubicBezTo>
                  <a:pt x="0" y="1617"/>
                  <a:pt x="461" y="2090"/>
                  <a:pt x="1042" y="2090"/>
                </a:cubicBezTo>
                <a:cubicBezTo>
                  <a:pt x="1620" y="2090"/>
                  <a:pt x="2081" y="1617"/>
                  <a:pt x="2081" y="1039"/>
                </a:cubicBezTo>
                <a:cubicBezTo>
                  <a:pt x="2081" y="474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14"/>
          <p:cNvSpPr/>
          <p:nvPr/>
        </p:nvSpPr>
        <p:spPr>
          <a:xfrm>
            <a:off x="10202082" y="5485450"/>
            <a:ext cx="838092" cy="838092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987" y="108"/>
                </a:moveTo>
                <a:cubicBezTo>
                  <a:pt x="3789" y="108"/>
                  <a:pt x="4511" y="424"/>
                  <a:pt x="5026" y="948"/>
                </a:cubicBezTo>
                <a:cubicBezTo>
                  <a:pt x="5550" y="1475"/>
                  <a:pt x="5866" y="2186"/>
                  <a:pt x="5866" y="2987"/>
                </a:cubicBezTo>
                <a:cubicBezTo>
                  <a:pt x="5866" y="3789"/>
                  <a:pt x="5550" y="4500"/>
                  <a:pt x="5026" y="5027"/>
                </a:cubicBezTo>
                <a:cubicBezTo>
                  <a:pt x="4511" y="5554"/>
                  <a:pt x="3789" y="5870"/>
                  <a:pt x="2987" y="5870"/>
                </a:cubicBezTo>
                <a:cubicBezTo>
                  <a:pt x="2197" y="5870"/>
                  <a:pt x="1474" y="5554"/>
                  <a:pt x="947" y="5027"/>
                </a:cubicBezTo>
                <a:cubicBezTo>
                  <a:pt x="433" y="4500"/>
                  <a:pt x="104" y="3789"/>
                  <a:pt x="104" y="2987"/>
                </a:cubicBezTo>
                <a:cubicBezTo>
                  <a:pt x="104" y="2186"/>
                  <a:pt x="433" y="1475"/>
                  <a:pt x="947" y="948"/>
                </a:cubicBezTo>
                <a:cubicBezTo>
                  <a:pt x="1474" y="424"/>
                  <a:pt x="2197" y="108"/>
                  <a:pt x="2987" y="108"/>
                </a:cubicBezTo>
                <a:close/>
                <a:moveTo>
                  <a:pt x="2987" y="1"/>
                </a:moveTo>
                <a:cubicBezTo>
                  <a:pt x="1342" y="1"/>
                  <a:pt x="0" y="1343"/>
                  <a:pt x="0" y="2987"/>
                </a:cubicBezTo>
                <a:cubicBezTo>
                  <a:pt x="0" y="4632"/>
                  <a:pt x="1342" y="5974"/>
                  <a:pt x="2987" y="5974"/>
                </a:cubicBezTo>
                <a:cubicBezTo>
                  <a:pt x="4644" y="5974"/>
                  <a:pt x="5973" y="4632"/>
                  <a:pt x="5973" y="2987"/>
                </a:cubicBezTo>
                <a:cubicBezTo>
                  <a:pt x="5973" y="1343"/>
                  <a:pt x="4644" y="1"/>
                  <a:pt x="2987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14"/>
          <p:cNvSpPr/>
          <p:nvPr/>
        </p:nvSpPr>
        <p:spPr>
          <a:xfrm>
            <a:off x="10904935" y="6308816"/>
            <a:ext cx="105499" cy="105077"/>
          </a:xfrm>
          <a:custGeom>
            <a:avLst/>
            <a:gdLst/>
            <a:ahLst/>
            <a:cxnLst/>
            <a:rect l="l" t="t" r="r" b="b"/>
            <a:pathLst>
              <a:path w="752" h="749" extrusionOk="0">
                <a:moveTo>
                  <a:pt x="382" y="1"/>
                </a:moveTo>
                <a:cubicBezTo>
                  <a:pt x="174" y="1"/>
                  <a:pt x="0" y="159"/>
                  <a:pt x="0" y="367"/>
                </a:cubicBezTo>
                <a:cubicBezTo>
                  <a:pt x="0" y="578"/>
                  <a:pt x="174" y="749"/>
                  <a:pt x="382" y="749"/>
                </a:cubicBezTo>
                <a:cubicBezTo>
                  <a:pt x="594" y="749"/>
                  <a:pt x="752" y="578"/>
                  <a:pt x="752" y="367"/>
                </a:cubicBezTo>
                <a:cubicBezTo>
                  <a:pt x="752" y="159"/>
                  <a:pt x="594" y="1"/>
                  <a:pt x="382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14"/>
          <p:cNvSpPr/>
          <p:nvPr/>
        </p:nvSpPr>
        <p:spPr>
          <a:xfrm>
            <a:off x="11794655" y="5865919"/>
            <a:ext cx="249015" cy="247331"/>
          </a:xfrm>
          <a:custGeom>
            <a:avLst/>
            <a:gdLst/>
            <a:ahLst/>
            <a:cxnLst/>
            <a:rect l="l" t="t" r="r" b="b"/>
            <a:pathLst>
              <a:path w="1775" h="1763" extrusionOk="0">
                <a:moveTo>
                  <a:pt x="881" y="1"/>
                </a:moveTo>
                <a:cubicBezTo>
                  <a:pt x="395" y="1"/>
                  <a:pt x="1" y="395"/>
                  <a:pt x="1" y="882"/>
                </a:cubicBezTo>
                <a:cubicBezTo>
                  <a:pt x="1" y="1368"/>
                  <a:pt x="395" y="1762"/>
                  <a:pt x="881" y="1762"/>
                </a:cubicBezTo>
                <a:cubicBezTo>
                  <a:pt x="1368" y="1762"/>
                  <a:pt x="1775" y="1368"/>
                  <a:pt x="1775" y="882"/>
                </a:cubicBezTo>
                <a:cubicBezTo>
                  <a:pt x="1775" y="395"/>
                  <a:pt x="1368" y="1"/>
                  <a:pt x="881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14"/>
          <p:cNvSpPr/>
          <p:nvPr/>
        </p:nvSpPr>
        <p:spPr>
          <a:xfrm>
            <a:off x="7480031" y="6236707"/>
            <a:ext cx="247191" cy="249436"/>
          </a:xfrm>
          <a:custGeom>
            <a:avLst/>
            <a:gdLst/>
            <a:ahLst/>
            <a:cxnLst/>
            <a:rect l="l" t="t" r="r" b="b"/>
            <a:pathLst>
              <a:path w="1762" h="1778" extrusionOk="0">
                <a:moveTo>
                  <a:pt x="881" y="0"/>
                </a:moveTo>
                <a:cubicBezTo>
                  <a:pt x="395" y="0"/>
                  <a:pt x="0" y="395"/>
                  <a:pt x="0" y="881"/>
                </a:cubicBezTo>
                <a:cubicBezTo>
                  <a:pt x="0" y="1383"/>
                  <a:pt x="395" y="1778"/>
                  <a:pt x="881" y="1778"/>
                </a:cubicBezTo>
                <a:cubicBezTo>
                  <a:pt x="1367" y="1778"/>
                  <a:pt x="1762" y="1383"/>
                  <a:pt x="1762" y="881"/>
                </a:cubicBezTo>
                <a:cubicBezTo>
                  <a:pt x="1762" y="395"/>
                  <a:pt x="1367" y="0"/>
                  <a:pt x="881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14"/>
          <p:cNvSpPr/>
          <p:nvPr/>
        </p:nvSpPr>
        <p:spPr>
          <a:xfrm>
            <a:off x="8524351" y="6389905"/>
            <a:ext cx="867693" cy="867273"/>
          </a:xfrm>
          <a:custGeom>
            <a:avLst/>
            <a:gdLst/>
            <a:ahLst/>
            <a:cxnLst/>
            <a:rect l="l" t="t" r="r" b="b"/>
            <a:pathLst>
              <a:path w="6185" h="6182" extrusionOk="0">
                <a:moveTo>
                  <a:pt x="3094" y="0"/>
                </a:moveTo>
                <a:cubicBezTo>
                  <a:pt x="1383" y="0"/>
                  <a:pt x="0" y="1380"/>
                  <a:pt x="0" y="3091"/>
                </a:cubicBezTo>
                <a:cubicBezTo>
                  <a:pt x="0" y="4802"/>
                  <a:pt x="1383" y="6182"/>
                  <a:pt x="3094" y="6182"/>
                </a:cubicBezTo>
                <a:cubicBezTo>
                  <a:pt x="4802" y="6182"/>
                  <a:pt x="6185" y="4802"/>
                  <a:pt x="6185" y="3091"/>
                </a:cubicBezTo>
                <a:cubicBezTo>
                  <a:pt x="6185" y="1380"/>
                  <a:pt x="4802" y="0"/>
                  <a:pt x="30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14"/>
          <p:cNvSpPr/>
          <p:nvPr/>
        </p:nvSpPr>
        <p:spPr>
          <a:xfrm>
            <a:off x="11680038" y="4167841"/>
            <a:ext cx="114757" cy="116721"/>
          </a:xfrm>
          <a:custGeom>
            <a:avLst/>
            <a:gdLst/>
            <a:ahLst/>
            <a:cxnLst/>
            <a:rect l="l" t="t" r="r" b="b"/>
            <a:pathLst>
              <a:path w="818" h="832" extrusionOk="0">
                <a:moveTo>
                  <a:pt x="410" y="1"/>
                </a:moveTo>
                <a:cubicBezTo>
                  <a:pt x="186" y="1"/>
                  <a:pt x="0" y="187"/>
                  <a:pt x="0" y="424"/>
                </a:cubicBezTo>
                <a:cubicBezTo>
                  <a:pt x="0" y="645"/>
                  <a:pt x="186" y="831"/>
                  <a:pt x="410" y="831"/>
                </a:cubicBezTo>
                <a:cubicBezTo>
                  <a:pt x="631" y="831"/>
                  <a:pt x="818" y="645"/>
                  <a:pt x="818" y="424"/>
                </a:cubicBezTo>
                <a:cubicBezTo>
                  <a:pt x="818" y="187"/>
                  <a:pt x="631" y="1"/>
                  <a:pt x="41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14"/>
          <p:cNvSpPr/>
          <p:nvPr/>
        </p:nvSpPr>
        <p:spPr>
          <a:xfrm>
            <a:off x="11812892" y="3275030"/>
            <a:ext cx="70565" cy="70005"/>
          </a:xfrm>
          <a:custGeom>
            <a:avLst/>
            <a:gdLst/>
            <a:ahLst/>
            <a:cxnLst/>
            <a:rect l="l" t="t" r="r" b="b"/>
            <a:pathLst>
              <a:path w="503" h="499" extrusionOk="0">
                <a:moveTo>
                  <a:pt x="253" y="0"/>
                </a:moveTo>
                <a:cubicBezTo>
                  <a:pt x="120" y="0"/>
                  <a:pt x="0" y="104"/>
                  <a:pt x="0" y="250"/>
                </a:cubicBezTo>
                <a:cubicBezTo>
                  <a:pt x="0" y="379"/>
                  <a:pt x="120" y="499"/>
                  <a:pt x="253" y="499"/>
                </a:cubicBezTo>
                <a:cubicBezTo>
                  <a:pt x="382" y="499"/>
                  <a:pt x="502" y="379"/>
                  <a:pt x="502" y="250"/>
                </a:cubicBezTo>
                <a:cubicBezTo>
                  <a:pt x="502" y="104"/>
                  <a:pt x="382" y="0"/>
                  <a:pt x="25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14"/>
          <p:cNvSpPr/>
          <p:nvPr/>
        </p:nvSpPr>
        <p:spPr>
          <a:xfrm>
            <a:off x="12086178" y="1874087"/>
            <a:ext cx="195845" cy="195845"/>
          </a:xfrm>
          <a:custGeom>
            <a:avLst/>
            <a:gdLst/>
            <a:ahLst/>
            <a:cxnLst/>
            <a:rect l="l" t="t" r="r" b="b"/>
            <a:pathLst>
              <a:path w="1396" h="1396" extrusionOk="0">
                <a:moveTo>
                  <a:pt x="698" y="1"/>
                </a:moveTo>
                <a:cubicBezTo>
                  <a:pt x="316" y="1"/>
                  <a:pt x="0" y="316"/>
                  <a:pt x="0" y="698"/>
                </a:cubicBezTo>
                <a:cubicBezTo>
                  <a:pt x="0" y="1080"/>
                  <a:pt x="316" y="1396"/>
                  <a:pt x="698" y="1396"/>
                </a:cubicBezTo>
                <a:cubicBezTo>
                  <a:pt x="1080" y="1396"/>
                  <a:pt x="1395" y="1080"/>
                  <a:pt x="1395" y="698"/>
                </a:cubicBezTo>
                <a:cubicBezTo>
                  <a:pt x="1395" y="316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14"/>
          <p:cNvSpPr/>
          <p:nvPr/>
        </p:nvSpPr>
        <p:spPr>
          <a:xfrm>
            <a:off x="7856430" y="5705146"/>
            <a:ext cx="747745" cy="747745"/>
          </a:xfrm>
          <a:custGeom>
            <a:avLst/>
            <a:gdLst/>
            <a:ahLst/>
            <a:cxnLst/>
            <a:rect l="l" t="t" r="r" b="b"/>
            <a:pathLst>
              <a:path w="5330" h="5330" extrusionOk="0">
                <a:moveTo>
                  <a:pt x="2659" y="159"/>
                </a:moveTo>
                <a:cubicBezTo>
                  <a:pt x="3357" y="159"/>
                  <a:pt x="3972" y="436"/>
                  <a:pt x="4433" y="894"/>
                </a:cubicBezTo>
                <a:cubicBezTo>
                  <a:pt x="4881" y="1342"/>
                  <a:pt x="5172" y="1974"/>
                  <a:pt x="5172" y="2672"/>
                </a:cubicBezTo>
                <a:cubicBezTo>
                  <a:pt x="5172" y="3357"/>
                  <a:pt x="4881" y="3988"/>
                  <a:pt x="4433" y="4433"/>
                </a:cubicBezTo>
                <a:cubicBezTo>
                  <a:pt x="3972" y="4894"/>
                  <a:pt x="3357" y="5172"/>
                  <a:pt x="2659" y="5172"/>
                </a:cubicBezTo>
                <a:cubicBezTo>
                  <a:pt x="1974" y="5172"/>
                  <a:pt x="1342" y="4894"/>
                  <a:pt x="881" y="4433"/>
                </a:cubicBezTo>
                <a:cubicBezTo>
                  <a:pt x="436" y="3988"/>
                  <a:pt x="159" y="3357"/>
                  <a:pt x="159" y="2672"/>
                </a:cubicBezTo>
                <a:cubicBezTo>
                  <a:pt x="159" y="1974"/>
                  <a:pt x="436" y="1342"/>
                  <a:pt x="881" y="894"/>
                </a:cubicBezTo>
                <a:cubicBezTo>
                  <a:pt x="1342" y="436"/>
                  <a:pt x="1974" y="159"/>
                  <a:pt x="2659" y="159"/>
                </a:cubicBezTo>
                <a:close/>
                <a:moveTo>
                  <a:pt x="2659" y="1"/>
                </a:moveTo>
                <a:cubicBezTo>
                  <a:pt x="1185" y="1"/>
                  <a:pt x="1" y="1197"/>
                  <a:pt x="1" y="2672"/>
                </a:cubicBezTo>
                <a:cubicBezTo>
                  <a:pt x="1" y="4146"/>
                  <a:pt x="1185" y="5330"/>
                  <a:pt x="2659" y="5330"/>
                </a:cubicBezTo>
                <a:cubicBezTo>
                  <a:pt x="4130" y="5330"/>
                  <a:pt x="5330" y="4146"/>
                  <a:pt x="5330" y="2672"/>
                </a:cubicBezTo>
                <a:cubicBezTo>
                  <a:pt x="5330" y="1197"/>
                  <a:pt x="4130" y="1"/>
                  <a:pt x="2659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14"/>
          <p:cNvSpPr/>
          <p:nvPr/>
        </p:nvSpPr>
        <p:spPr>
          <a:xfrm>
            <a:off x="9788785" y="6262380"/>
            <a:ext cx="195424" cy="195845"/>
          </a:xfrm>
          <a:custGeom>
            <a:avLst/>
            <a:gdLst/>
            <a:ahLst/>
            <a:cxnLst/>
            <a:rect l="l" t="t" r="r" b="b"/>
            <a:pathLst>
              <a:path w="1393" h="1396" extrusionOk="0">
                <a:moveTo>
                  <a:pt x="695" y="0"/>
                </a:moveTo>
                <a:cubicBezTo>
                  <a:pt x="316" y="0"/>
                  <a:pt x="1" y="316"/>
                  <a:pt x="1" y="698"/>
                </a:cubicBezTo>
                <a:cubicBezTo>
                  <a:pt x="1" y="1093"/>
                  <a:pt x="316" y="1396"/>
                  <a:pt x="695" y="1396"/>
                </a:cubicBezTo>
                <a:cubicBezTo>
                  <a:pt x="1077" y="1396"/>
                  <a:pt x="1393" y="1093"/>
                  <a:pt x="1393" y="698"/>
                </a:cubicBezTo>
                <a:cubicBezTo>
                  <a:pt x="1393" y="316"/>
                  <a:pt x="1077" y="0"/>
                  <a:pt x="695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14"/>
          <p:cNvSpPr/>
          <p:nvPr/>
        </p:nvSpPr>
        <p:spPr>
          <a:xfrm>
            <a:off x="6562814" y="298202"/>
            <a:ext cx="195845" cy="195564"/>
          </a:xfrm>
          <a:custGeom>
            <a:avLst/>
            <a:gdLst/>
            <a:ahLst/>
            <a:cxnLst/>
            <a:rect l="l" t="t" r="r" b="b"/>
            <a:pathLst>
              <a:path w="1396" h="1394" extrusionOk="0">
                <a:moveTo>
                  <a:pt x="698" y="1"/>
                </a:moveTo>
                <a:cubicBezTo>
                  <a:pt x="316" y="1"/>
                  <a:pt x="0" y="304"/>
                  <a:pt x="0" y="699"/>
                </a:cubicBezTo>
                <a:cubicBezTo>
                  <a:pt x="0" y="1077"/>
                  <a:pt x="316" y="1393"/>
                  <a:pt x="698" y="1393"/>
                </a:cubicBezTo>
                <a:cubicBezTo>
                  <a:pt x="1080" y="1393"/>
                  <a:pt x="1395" y="1077"/>
                  <a:pt x="1395" y="699"/>
                </a:cubicBezTo>
                <a:cubicBezTo>
                  <a:pt x="1395" y="304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14"/>
          <p:cNvSpPr/>
          <p:nvPr/>
        </p:nvSpPr>
        <p:spPr>
          <a:xfrm>
            <a:off x="11364666" y="1532619"/>
            <a:ext cx="223341" cy="223341"/>
          </a:xfrm>
          <a:custGeom>
            <a:avLst/>
            <a:gdLst/>
            <a:ahLst/>
            <a:cxnLst/>
            <a:rect l="l" t="t" r="r" b="b"/>
            <a:pathLst>
              <a:path w="1592" h="1592" extrusionOk="0">
                <a:moveTo>
                  <a:pt x="789" y="0"/>
                </a:moveTo>
                <a:cubicBezTo>
                  <a:pt x="354" y="0"/>
                  <a:pt x="0" y="357"/>
                  <a:pt x="0" y="790"/>
                </a:cubicBezTo>
                <a:cubicBezTo>
                  <a:pt x="0" y="1238"/>
                  <a:pt x="354" y="1592"/>
                  <a:pt x="789" y="1592"/>
                </a:cubicBezTo>
                <a:cubicBezTo>
                  <a:pt x="1238" y="1592"/>
                  <a:pt x="1591" y="1238"/>
                  <a:pt x="1591" y="790"/>
                </a:cubicBezTo>
                <a:cubicBezTo>
                  <a:pt x="1591" y="357"/>
                  <a:pt x="1238" y="0"/>
                  <a:pt x="78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14"/>
          <p:cNvSpPr/>
          <p:nvPr/>
        </p:nvSpPr>
        <p:spPr>
          <a:xfrm>
            <a:off x="11268567" y="475389"/>
            <a:ext cx="79404" cy="79404"/>
          </a:xfrm>
          <a:custGeom>
            <a:avLst/>
            <a:gdLst/>
            <a:ahLst/>
            <a:cxnLst/>
            <a:rect l="l" t="t" r="r" b="b"/>
            <a:pathLst>
              <a:path w="566" h="566" extrusionOk="0">
                <a:moveTo>
                  <a:pt x="278" y="1"/>
                </a:moveTo>
                <a:cubicBezTo>
                  <a:pt x="120" y="1"/>
                  <a:pt x="0" y="118"/>
                  <a:pt x="0" y="275"/>
                </a:cubicBezTo>
                <a:cubicBezTo>
                  <a:pt x="0" y="433"/>
                  <a:pt x="120" y="566"/>
                  <a:pt x="278" y="566"/>
                </a:cubicBezTo>
                <a:cubicBezTo>
                  <a:pt x="436" y="566"/>
                  <a:pt x="565" y="433"/>
                  <a:pt x="565" y="275"/>
                </a:cubicBezTo>
                <a:cubicBezTo>
                  <a:pt x="565" y="118"/>
                  <a:pt x="436" y="1"/>
                  <a:pt x="27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14"/>
          <p:cNvSpPr/>
          <p:nvPr/>
        </p:nvSpPr>
        <p:spPr>
          <a:xfrm>
            <a:off x="11139641" y="-146379"/>
            <a:ext cx="335855" cy="337537"/>
          </a:xfrm>
          <a:custGeom>
            <a:avLst/>
            <a:gdLst/>
            <a:ahLst/>
            <a:cxnLst/>
            <a:rect l="l" t="t" r="r" b="b"/>
            <a:pathLst>
              <a:path w="2394" h="2406" extrusionOk="0">
                <a:moveTo>
                  <a:pt x="1197" y="0"/>
                </a:moveTo>
                <a:cubicBezTo>
                  <a:pt x="537" y="0"/>
                  <a:pt x="0" y="537"/>
                  <a:pt x="0" y="1209"/>
                </a:cubicBezTo>
                <a:cubicBezTo>
                  <a:pt x="0" y="1866"/>
                  <a:pt x="537" y="2406"/>
                  <a:pt x="1197" y="2406"/>
                </a:cubicBezTo>
                <a:cubicBezTo>
                  <a:pt x="1866" y="2406"/>
                  <a:pt x="2393" y="1866"/>
                  <a:pt x="2393" y="1209"/>
                </a:cubicBezTo>
                <a:cubicBezTo>
                  <a:pt x="2393" y="537"/>
                  <a:pt x="1866" y="0"/>
                  <a:pt x="1197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14"/>
          <p:cNvSpPr/>
          <p:nvPr/>
        </p:nvSpPr>
        <p:spPr>
          <a:xfrm>
            <a:off x="11741064" y="143181"/>
            <a:ext cx="132995" cy="133135"/>
          </a:xfrm>
          <a:custGeom>
            <a:avLst/>
            <a:gdLst/>
            <a:ahLst/>
            <a:cxnLst/>
            <a:rect l="l" t="t" r="r" b="b"/>
            <a:pathLst>
              <a:path w="948" h="949" extrusionOk="0">
                <a:moveTo>
                  <a:pt x="474" y="1"/>
                </a:moveTo>
                <a:cubicBezTo>
                  <a:pt x="212" y="1"/>
                  <a:pt x="1" y="209"/>
                  <a:pt x="1" y="474"/>
                </a:cubicBezTo>
                <a:cubicBezTo>
                  <a:pt x="1" y="737"/>
                  <a:pt x="212" y="948"/>
                  <a:pt x="474" y="948"/>
                </a:cubicBezTo>
                <a:cubicBezTo>
                  <a:pt x="736" y="948"/>
                  <a:pt x="948" y="737"/>
                  <a:pt x="948" y="474"/>
                </a:cubicBezTo>
                <a:cubicBezTo>
                  <a:pt x="948" y="209"/>
                  <a:pt x="736" y="1"/>
                  <a:pt x="47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14"/>
          <p:cNvSpPr/>
          <p:nvPr/>
        </p:nvSpPr>
        <p:spPr>
          <a:xfrm>
            <a:off x="4936851" y="598985"/>
            <a:ext cx="168488" cy="168068"/>
          </a:xfrm>
          <a:custGeom>
            <a:avLst/>
            <a:gdLst/>
            <a:ahLst/>
            <a:cxnLst/>
            <a:rect l="l" t="t" r="r" b="b"/>
            <a:pathLst>
              <a:path w="1201" h="1198" extrusionOk="0">
                <a:moveTo>
                  <a:pt x="594" y="1"/>
                </a:moveTo>
                <a:cubicBezTo>
                  <a:pt x="266" y="1"/>
                  <a:pt x="1" y="263"/>
                  <a:pt x="1" y="591"/>
                </a:cubicBezTo>
                <a:cubicBezTo>
                  <a:pt x="1" y="935"/>
                  <a:pt x="266" y="1197"/>
                  <a:pt x="594" y="1197"/>
                </a:cubicBezTo>
                <a:cubicBezTo>
                  <a:pt x="935" y="1197"/>
                  <a:pt x="1200" y="935"/>
                  <a:pt x="1200" y="591"/>
                </a:cubicBezTo>
                <a:cubicBezTo>
                  <a:pt x="1200" y="263"/>
                  <a:pt x="935" y="1"/>
                  <a:pt x="59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14"/>
          <p:cNvSpPr/>
          <p:nvPr/>
        </p:nvSpPr>
        <p:spPr>
          <a:xfrm>
            <a:off x="2073107" y="-43267"/>
            <a:ext cx="492699" cy="492699"/>
          </a:xfrm>
          <a:custGeom>
            <a:avLst/>
            <a:gdLst/>
            <a:ahLst/>
            <a:cxnLst/>
            <a:rect l="l" t="t" r="r" b="b"/>
            <a:pathLst>
              <a:path w="3512" h="3512" extrusionOk="0">
                <a:moveTo>
                  <a:pt x="1750" y="105"/>
                </a:moveTo>
                <a:cubicBezTo>
                  <a:pt x="2210" y="105"/>
                  <a:pt x="2618" y="291"/>
                  <a:pt x="2921" y="591"/>
                </a:cubicBezTo>
                <a:cubicBezTo>
                  <a:pt x="3224" y="894"/>
                  <a:pt x="3407" y="1302"/>
                  <a:pt x="3407" y="1762"/>
                </a:cubicBezTo>
                <a:cubicBezTo>
                  <a:pt x="3407" y="2223"/>
                  <a:pt x="3224" y="2631"/>
                  <a:pt x="2921" y="2934"/>
                </a:cubicBezTo>
                <a:cubicBezTo>
                  <a:pt x="2618" y="3224"/>
                  <a:pt x="2210" y="3407"/>
                  <a:pt x="1750" y="3407"/>
                </a:cubicBezTo>
                <a:cubicBezTo>
                  <a:pt x="1301" y="3407"/>
                  <a:pt x="881" y="3224"/>
                  <a:pt x="591" y="2934"/>
                </a:cubicBezTo>
                <a:cubicBezTo>
                  <a:pt x="288" y="2631"/>
                  <a:pt x="105" y="2223"/>
                  <a:pt x="105" y="1762"/>
                </a:cubicBezTo>
                <a:cubicBezTo>
                  <a:pt x="105" y="1302"/>
                  <a:pt x="288" y="894"/>
                  <a:pt x="591" y="591"/>
                </a:cubicBezTo>
                <a:cubicBezTo>
                  <a:pt x="881" y="291"/>
                  <a:pt x="1301" y="105"/>
                  <a:pt x="1750" y="105"/>
                </a:cubicBezTo>
                <a:close/>
                <a:moveTo>
                  <a:pt x="1750" y="1"/>
                </a:moveTo>
                <a:cubicBezTo>
                  <a:pt x="790" y="1"/>
                  <a:pt x="1" y="790"/>
                  <a:pt x="1" y="1762"/>
                </a:cubicBezTo>
                <a:cubicBezTo>
                  <a:pt x="1" y="2738"/>
                  <a:pt x="790" y="3511"/>
                  <a:pt x="1750" y="3511"/>
                </a:cubicBezTo>
                <a:cubicBezTo>
                  <a:pt x="2722" y="3511"/>
                  <a:pt x="3511" y="2738"/>
                  <a:pt x="3511" y="1762"/>
                </a:cubicBezTo>
                <a:cubicBezTo>
                  <a:pt x="3511" y="790"/>
                  <a:pt x="2722" y="1"/>
                  <a:pt x="1750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14"/>
          <p:cNvSpPr/>
          <p:nvPr/>
        </p:nvSpPr>
        <p:spPr>
          <a:xfrm>
            <a:off x="5687964" y="307600"/>
            <a:ext cx="493120" cy="494381"/>
          </a:xfrm>
          <a:custGeom>
            <a:avLst/>
            <a:gdLst/>
            <a:ahLst/>
            <a:cxnLst/>
            <a:rect l="l" t="t" r="r" b="b"/>
            <a:pathLst>
              <a:path w="3515" h="3524" extrusionOk="0">
                <a:moveTo>
                  <a:pt x="1750" y="104"/>
                </a:moveTo>
                <a:cubicBezTo>
                  <a:pt x="2211" y="104"/>
                  <a:pt x="2634" y="287"/>
                  <a:pt x="2921" y="591"/>
                </a:cubicBezTo>
                <a:cubicBezTo>
                  <a:pt x="3224" y="894"/>
                  <a:pt x="3407" y="1301"/>
                  <a:pt x="3407" y="1762"/>
                </a:cubicBezTo>
                <a:cubicBezTo>
                  <a:pt x="3407" y="2223"/>
                  <a:pt x="3224" y="2630"/>
                  <a:pt x="2921" y="2933"/>
                </a:cubicBezTo>
                <a:cubicBezTo>
                  <a:pt x="2634" y="3236"/>
                  <a:pt x="2211" y="3419"/>
                  <a:pt x="1750" y="3419"/>
                </a:cubicBezTo>
                <a:cubicBezTo>
                  <a:pt x="1305" y="3419"/>
                  <a:pt x="882" y="3236"/>
                  <a:pt x="595" y="2933"/>
                </a:cubicBezTo>
                <a:cubicBezTo>
                  <a:pt x="291" y="2630"/>
                  <a:pt x="108" y="2223"/>
                  <a:pt x="108" y="1762"/>
                </a:cubicBezTo>
                <a:cubicBezTo>
                  <a:pt x="108" y="1301"/>
                  <a:pt x="291" y="894"/>
                  <a:pt x="595" y="591"/>
                </a:cubicBezTo>
                <a:cubicBezTo>
                  <a:pt x="882" y="287"/>
                  <a:pt x="1305" y="104"/>
                  <a:pt x="1750" y="104"/>
                </a:cubicBezTo>
                <a:close/>
                <a:moveTo>
                  <a:pt x="1750" y="0"/>
                </a:moveTo>
                <a:cubicBezTo>
                  <a:pt x="790" y="0"/>
                  <a:pt x="1" y="789"/>
                  <a:pt x="1" y="1762"/>
                </a:cubicBezTo>
                <a:cubicBezTo>
                  <a:pt x="1" y="2734"/>
                  <a:pt x="790" y="3523"/>
                  <a:pt x="1750" y="3523"/>
                </a:cubicBezTo>
                <a:cubicBezTo>
                  <a:pt x="2725" y="3523"/>
                  <a:pt x="3515" y="2734"/>
                  <a:pt x="3515" y="1762"/>
                </a:cubicBezTo>
                <a:cubicBezTo>
                  <a:pt x="3515" y="789"/>
                  <a:pt x="2725" y="0"/>
                  <a:pt x="175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14"/>
          <p:cNvSpPr/>
          <p:nvPr/>
        </p:nvSpPr>
        <p:spPr>
          <a:xfrm>
            <a:off x="1783408" y="409031"/>
            <a:ext cx="123736" cy="123596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cubicBezTo>
                  <a:pt x="197" y="0"/>
                  <a:pt x="1" y="196"/>
                  <a:pt x="1" y="433"/>
                </a:cubicBezTo>
                <a:cubicBezTo>
                  <a:pt x="1" y="682"/>
                  <a:pt x="197" y="881"/>
                  <a:pt x="446" y="881"/>
                </a:cubicBezTo>
                <a:cubicBezTo>
                  <a:pt x="683" y="881"/>
                  <a:pt x="882" y="682"/>
                  <a:pt x="882" y="433"/>
                </a:cubicBezTo>
                <a:cubicBezTo>
                  <a:pt x="882" y="196"/>
                  <a:pt x="683" y="0"/>
                  <a:pt x="44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14"/>
          <p:cNvSpPr/>
          <p:nvPr/>
        </p:nvSpPr>
        <p:spPr>
          <a:xfrm>
            <a:off x="2438563" y="564053"/>
            <a:ext cx="239756" cy="237932"/>
          </a:xfrm>
          <a:custGeom>
            <a:avLst/>
            <a:gdLst/>
            <a:ahLst/>
            <a:cxnLst/>
            <a:rect l="l" t="t" r="r" b="b"/>
            <a:pathLst>
              <a:path w="1709" h="1696" extrusionOk="0">
                <a:moveTo>
                  <a:pt x="856" y="0"/>
                </a:moveTo>
                <a:cubicBezTo>
                  <a:pt x="382" y="0"/>
                  <a:pt x="0" y="382"/>
                  <a:pt x="0" y="840"/>
                </a:cubicBezTo>
                <a:cubicBezTo>
                  <a:pt x="0" y="1313"/>
                  <a:pt x="382" y="1695"/>
                  <a:pt x="856" y="1695"/>
                </a:cubicBezTo>
                <a:cubicBezTo>
                  <a:pt x="1329" y="1695"/>
                  <a:pt x="1708" y="1313"/>
                  <a:pt x="1708" y="840"/>
                </a:cubicBezTo>
                <a:cubicBezTo>
                  <a:pt x="1708" y="382"/>
                  <a:pt x="1329" y="0"/>
                  <a:pt x="85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14"/>
          <p:cNvSpPr/>
          <p:nvPr/>
        </p:nvSpPr>
        <p:spPr>
          <a:xfrm>
            <a:off x="-457166" y="1263402"/>
            <a:ext cx="1026361" cy="1028045"/>
          </a:xfrm>
          <a:custGeom>
            <a:avLst/>
            <a:gdLst/>
            <a:ahLst/>
            <a:cxnLst/>
            <a:rect l="l" t="t" r="r" b="b"/>
            <a:pathLst>
              <a:path w="7316" h="7328" extrusionOk="0">
                <a:moveTo>
                  <a:pt x="3660" y="0"/>
                </a:moveTo>
                <a:cubicBezTo>
                  <a:pt x="1633" y="0"/>
                  <a:pt x="1" y="1632"/>
                  <a:pt x="1" y="3656"/>
                </a:cubicBezTo>
                <a:cubicBezTo>
                  <a:pt x="1" y="5683"/>
                  <a:pt x="1633" y="7327"/>
                  <a:pt x="3660" y="7327"/>
                </a:cubicBezTo>
                <a:cubicBezTo>
                  <a:pt x="5683" y="7327"/>
                  <a:pt x="7315" y="5683"/>
                  <a:pt x="7315" y="3656"/>
                </a:cubicBezTo>
                <a:cubicBezTo>
                  <a:pt x="7315" y="1632"/>
                  <a:pt x="5683" y="0"/>
                  <a:pt x="366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14"/>
          <p:cNvSpPr/>
          <p:nvPr/>
        </p:nvSpPr>
        <p:spPr>
          <a:xfrm>
            <a:off x="635413" y="894436"/>
            <a:ext cx="293347" cy="291523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cubicBezTo>
                  <a:pt x="474" y="0"/>
                  <a:pt x="1" y="458"/>
                  <a:pt x="1" y="1039"/>
                </a:cubicBezTo>
                <a:cubicBezTo>
                  <a:pt x="1" y="1617"/>
                  <a:pt x="474" y="2078"/>
                  <a:pt x="1052" y="2078"/>
                </a:cubicBezTo>
                <a:cubicBezTo>
                  <a:pt x="1617" y="2078"/>
                  <a:pt x="2091" y="1617"/>
                  <a:pt x="2091" y="1039"/>
                </a:cubicBezTo>
                <a:cubicBezTo>
                  <a:pt x="2091" y="458"/>
                  <a:pt x="1617" y="0"/>
                  <a:pt x="105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4"/>
          <p:cNvSpPr/>
          <p:nvPr/>
        </p:nvSpPr>
        <p:spPr>
          <a:xfrm>
            <a:off x="472958" y="807597"/>
            <a:ext cx="86980" cy="86980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6" y="0"/>
                </a:moveTo>
                <a:cubicBezTo>
                  <a:pt x="146" y="0"/>
                  <a:pt x="0" y="146"/>
                  <a:pt x="0" y="316"/>
                </a:cubicBezTo>
                <a:cubicBezTo>
                  <a:pt x="0" y="474"/>
                  <a:pt x="146" y="619"/>
                  <a:pt x="316" y="619"/>
                </a:cubicBezTo>
                <a:cubicBezTo>
                  <a:pt x="474" y="619"/>
                  <a:pt x="619" y="474"/>
                  <a:pt x="619" y="316"/>
                </a:cubicBezTo>
                <a:cubicBezTo>
                  <a:pt x="619" y="146"/>
                  <a:pt x="474" y="0"/>
                  <a:pt x="31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4"/>
          <p:cNvSpPr/>
          <p:nvPr/>
        </p:nvSpPr>
        <p:spPr>
          <a:xfrm>
            <a:off x="539315" y="2586343"/>
            <a:ext cx="345253" cy="347359"/>
          </a:xfrm>
          <a:custGeom>
            <a:avLst/>
            <a:gdLst/>
            <a:ahLst/>
            <a:cxnLst/>
            <a:rect l="l" t="t" r="r" b="b"/>
            <a:pathLst>
              <a:path w="2461" h="2476" extrusionOk="0">
                <a:moveTo>
                  <a:pt x="1226" y="0"/>
                </a:moveTo>
                <a:cubicBezTo>
                  <a:pt x="541" y="0"/>
                  <a:pt x="1" y="553"/>
                  <a:pt x="1" y="1238"/>
                </a:cubicBezTo>
                <a:cubicBezTo>
                  <a:pt x="1" y="1923"/>
                  <a:pt x="541" y="2475"/>
                  <a:pt x="1226" y="2475"/>
                </a:cubicBezTo>
                <a:cubicBezTo>
                  <a:pt x="1908" y="2475"/>
                  <a:pt x="2460" y="1923"/>
                  <a:pt x="2460" y="1238"/>
                </a:cubicBezTo>
                <a:cubicBezTo>
                  <a:pt x="2460" y="553"/>
                  <a:pt x="1908" y="0"/>
                  <a:pt x="122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4"/>
          <p:cNvSpPr/>
          <p:nvPr/>
        </p:nvSpPr>
        <p:spPr>
          <a:xfrm>
            <a:off x="629079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4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4"/>
          <p:cNvSpPr txBox="1">
            <a:spLocks noGrp="1"/>
          </p:cNvSpPr>
          <p:nvPr>
            <p:ph type="subTitle" idx="1"/>
          </p:nvPr>
        </p:nvSpPr>
        <p:spPr>
          <a:xfrm>
            <a:off x="2173044" y="3793579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2" name="Google Shape;842;p14"/>
          <p:cNvSpPr txBox="1">
            <a:spLocks noGrp="1"/>
          </p:cNvSpPr>
          <p:nvPr>
            <p:ph type="title" idx="2"/>
          </p:nvPr>
        </p:nvSpPr>
        <p:spPr>
          <a:xfrm>
            <a:off x="2173044" y="3285133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43" name="Google Shape;843;p14"/>
          <p:cNvSpPr txBox="1">
            <a:spLocks noGrp="1"/>
          </p:cNvSpPr>
          <p:nvPr>
            <p:ph type="subTitle" idx="3"/>
          </p:nvPr>
        </p:nvSpPr>
        <p:spPr>
          <a:xfrm>
            <a:off x="7558384" y="3793579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4" name="Google Shape;844;p14"/>
          <p:cNvSpPr txBox="1">
            <a:spLocks noGrp="1"/>
          </p:cNvSpPr>
          <p:nvPr>
            <p:ph type="title" idx="4"/>
          </p:nvPr>
        </p:nvSpPr>
        <p:spPr>
          <a:xfrm>
            <a:off x="7558379" y="3285133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45" name="Google Shape;845;p14"/>
          <p:cNvSpPr txBox="1">
            <a:spLocks noGrp="1"/>
          </p:cNvSpPr>
          <p:nvPr>
            <p:ph type="subTitle" idx="5"/>
          </p:nvPr>
        </p:nvSpPr>
        <p:spPr>
          <a:xfrm>
            <a:off x="4865717" y="3793579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6" name="Google Shape;846;p14"/>
          <p:cNvSpPr txBox="1">
            <a:spLocks noGrp="1"/>
          </p:cNvSpPr>
          <p:nvPr>
            <p:ph type="title" idx="6"/>
          </p:nvPr>
        </p:nvSpPr>
        <p:spPr>
          <a:xfrm>
            <a:off x="4865713" y="3285133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22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5"/>
          <p:cNvSpPr/>
          <p:nvPr/>
        </p:nvSpPr>
        <p:spPr>
          <a:xfrm>
            <a:off x="-139550" y="3487149"/>
            <a:ext cx="771595" cy="769491"/>
          </a:xfrm>
          <a:custGeom>
            <a:avLst/>
            <a:gdLst/>
            <a:ahLst/>
            <a:cxnLst/>
            <a:rect l="l" t="t" r="r" b="b"/>
            <a:pathLst>
              <a:path w="5500" h="5485" extrusionOk="0">
                <a:moveTo>
                  <a:pt x="2750" y="0"/>
                </a:moveTo>
                <a:cubicBezTo>
                  <a:pt x="1238" y="0"/>
                  <a:pt x="0" y="1222"/>
                  <a:pt x="0" y="2734"/>
                </a:cubicBezTo>
                <a:cubicBezTo>
                  <a:pt x="0" y="4262"/>
                  <a:pt x="1238" y="5484"/>
                  <a:pt x="2750" y="5484"/>
                </a:cubicBezTo>
                <a:cubicBezTo>
                  <a:pt x="4262" y="5484"/>
                  <a:pt x="5500" y="4262"/>
                  <a:pt x="5500" y="2734"/>
                </a:cubicBezTo>
                <a:cubicBezTo>
                  <a:pt x="5500" y="1222"/>
                  <a:pt x="4262" y="0"/>
                  <a:pt x="2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5"/>
          <p:cNvSpPr/>
          <p:nvPr/>
        </p:nvSpPr>
        <p:spPr>
          <a:xfrm>
            <a:off x="552222" y="3049584"/>
            <a:ext cx="159089" cy="159089"/>
          </a:xfrm>
          <a:custGeom>
            <a:avLst/>
            <a:gdLst/>
            <a:ahLst/>
            <a:cxnLst/>
            <a:rect l="l" t="t" r="r" b="b"/>
            <a:pathLst>
              <a:path w="1134" h="1134" extrusionOk="0">
                <a:moveTo>
                  <a:pt x="569" y="0"/>
                </a:moveTo>
                <a:cubicBezTo>
                  <a:pt x="253" y="0"/>
                  <a:pt x="0" y="250"/>
                  <a:pt x="0" y="565"/>
                </a:cubicBezTo>
                <a:cubicBezTo>
                  <a:pt x="0" y="881"/>
                  <a:pt x="253" y="1134"/>
                  <a:pt x="569" y="1134"/>
                </a:cubicBezTo>
                <a:cubicBezTo>
                  <a:pt x="884" y="1134"/>
                  <a:pt x="1134" y="881"/>
                  <a:pt x="1134" y="565"/>
                </a:cubicBezTo>
                <a:cubicBezTo>
                  <a:pt x="1134" y="250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5"/>
          <p:cNvSpPr/>
          <p:nvPr/>
        </p:nvSpPr>
        <p:spPr>
          <a:xfrm>
            <a:off x="3115744" y="416046"/>
            <a:ext cx="745501" cy="746063"/>
          </a:xfrm>
          <a:custGeom>
            <a:avLst/>
            <a:gdLst/>
            <a:ahLst/>
            <a:cxnLst/>
            <a:rect l="l" t="t" r="r" b="b"/>
            <a:pathLst>
              <a:path w="5314" h="5318" extrusionOk="0">
                <a:moveTo>
                  <a:pt x="2658" y="1"/>
                </a:moveTo>
                <a:cubicBezTo>
                  <a:pt x="1197" y="1"/>
                  <a:pt x="0" y="1200"/>
                  <a:pt x="0" y="2659"/>
                </a:cubicBezTo>
                <a:cubicBezTo>
                  <a:pt x="0" y="4121"/>
                  <a:pt x="1197" y="5317"/>
                  <a:pt x="2658" y="5317"/>
                </a:cubicBezTo>
                <a:cubicBezTo>
                  <a:pt x="4117" y="5317"/>
                  <a:pt x="5313" y="4121"/>
                  <a:pt x="5313" y="2659"/>
                </a:cubicBezTo>
                <a:cubicBezTo>
                  <a:pt x="5313" y="1200"/>
                  <a:pt x="4117" y="1"/>
                  <a:pt x="2658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5"/>
          <p:cNvSpPr/>
          <p:nvPr/>
        </p:nvSpPr>
        <p:spPr>
          <a:xfrm>
            <a:off x="3861106" y="-419666"/>
            <a:ext cx="1089212" cy="1088791"/>
          </a:xfrm>
          <a:custGeom>
            <a:avLst/>
            <a:gdLst/>
            <a:ahLst/>
            <a:cxnLst/>
            <a:rect l="l" t="t" r="r" b="b"/>
            <a:pathLst>
              <a:path w="7764" h="7761" extrusionOk="0">
                <a:moveTo>
                  <a:pt x="3880" y="0"/>
                </a:moveTo>
                <a:cubicBezTo>
                  <a:pt x="1737" y="0"/>
                  <a:pt x="0" y="1737"/>
                  <a:pt x="0" y="3880"/>
                </a:cubicBezTo>
                <a:cubicBezTo>
                  <a:pt x="0" y="6024"/>
                  <a:pt x="1737" y="7760"/>
                  <a:pt x="3880" y="7760"/>
                </a:cubicBezTo>
                <a:cubicBezTo>
                  <a:pt x="6027" y="7760"/>
                  <a:pt x="7763" y="6024"/>
                  <a:pt x="7763" y="3880"/>
                </a:cubicBezTo>
                <a:cubicBezTo>
                  <a:pt x="7763" y="1737"/>
                  <a:pt x="6027" y="0"/>
                  <a:pt x="3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5"/>
          <p:cNvSpPr/>
          <p:nvPr/>
        </p:nvSpPr>
        <p:spPr>
          <a:xfrm>
            <a:off x="10940289" y="288941"/>
            <a:ext cx="212399" cy="212259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2" y="1"/>
                </a:moveTo>
                <a:cubicBezTo>
                  <a:pt x="342" y="1"/>
                  <a:pt x="1" y="342"/>
                  <a:pt x="1" y="765"/>
                </a:cubicBezTo>
                <a:cubicBezTo>
                  <a:pt x="1" y="1172"/>
                  <a:pt x="342" y="1513"/>
                  <a:pt x="762" y="1513"/>
                </a:cubicBezTo>
                <a:cubicBezTo>
                  <a:pt x="1169" y="1513"/>
                  <a:pt x="1513" y="1172"/>
                  <a:pt x="1513" y="765"/>
                </a:cubicBezTo>
                <a:cubicBezTo>
                  <a:pt x="1513" y="342"/>
                  <a:pt x="1169" y="1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5"/>
          <p:cNvSpPr/>
          <p:nvPr/>
        </p:nvSpPr>
        <p:spPr>
          <a:xfrm>
            <a:off x="11682143" y="2291311"/>
            <a:ext cx="747325" cy="747325"/>
          </a:xfrm>
          <a:custGeom>
            <a:avLst/>
            <a:gdLst/>
            <a:ahLst/>
            <a:cxnLst/>
            <a:rect l="l" t="t" r="r" b="b"/>
            <a:pathLst>
              <a:path w="5327" h="5327" extrusionOk="0">
                <a:moveTo>
                  <a:pt x="2668" y="158"/>
                </a:moveTo>
                <a:cubicBezTo>
                  <a:pt x="3354" y="158"/>
                  <a:pt x="3985" y="433"/>
                  <a:pt x="4446" y="894"/>
                </a:cubicBezTo>
                <a:cubicBezTo>
                  <a:pt x="4894" y="1342"/>
                  <a:pt x="5169" y="1974"/>
                  <a:pt x="5169" y="2671"/>
                </a:cubicBezTo>
                <a:cubicBezTo>
                  <a:pt x="5169" y="3353"/>
                  <a:pt x="4894" y="3985"/>
                  <a:pt x="4446" y="4433"/>
                </a:cubicBezTo>
                <a:cubicBezTo>
                  <a:pt x="3985" y="4894"/>
                  <a:pt x="3354" y="5168"/>
                  <a:pt x="2668" y="5168"/>
                </a:cubicBezTo>
                <a:cubicBezTo>
                  <a:pt x="1974" y="5168"/>
                  <a:pt x="1355" y="4894"/>
                  <a:pt x="894" y="4433"/>
                </a:cubicBezTo>
                <a:cubicBezTo>
                  <a:pt x="433" y="3985"/>
                  <a:pt x="159" y="3353"/>
                  <a:pt x="159" y="2671"/>
                </a:cubicBezTo>
                <a:cubicBezTo>
                  <a:pt x="159" y="1974"/>
                  <a:pt x="433" y="1342"/>
                  <a:pt x="894" y="894"/>
                </a:cubicBezTo>
                <a:cubicBezTo>
                  <a:pt x="1355" y="433"/>
                  <a:pt x="1974" y="158"/>
                  <a:pt x="2668" y="158"/>
                </a:cubicBezTo>
                <a:close/>
                <a:moveTo>
                  <a:pt x="2668" y="0"/>
                </a:moveTo>
                <a:cubicBezTo>
                  <a:pt x="1197" y="0"/>
                  <a:pt x="1" y="1197"/>
                  <a:pt x="1" y="2671"/>
                </a:cubicBezTo>
                <a:cubicBezTo>
                  <a:pt x="1" y="4142"/>
                  <a:pt x="1197" y="5326"/>
                  <a:pt x="2668" y="5326"/>
                </a:cubicBezTo>
                <a:cubicBezTo>
                  <a:pt x="4143" y="5326"/>
                  <a:pt x="5327" y="4142"/>
                  <a:pt x="5327" y="2671"/>
                </a:cubicBezTo>
                <a:cubicBezTo>
                  <a:pt x="5327" y="1197"/>
                  <a:pt x="4143" y="0"/>
                  <a:pt x="266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5"/>
          <p:cNvSpPr/>
          <p:nvPr/>
        </p:nvSpPr>
        <p:spPr>
          <a:xfrm>
            <a:off x="11587867" y="3385718"/>
            <a:ext cx="212259" cy="212259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52" y="0"/>
                </a:moveTo>
                <a:cubicBezTo>
                  <a:pt x="329" y="0"/>
                  <a:pt x="0" y="329"/>
                  <a:pt x="0" y="749"/>
                </a:cubicBezTo>
                <a:cubicBezTo>
                  <a:pt x="0" y="1169"/>
                  <a:pt x="329" y="1513"/>
                  <a:pt x="752" y="1513"/>
                </a:cubicBezTo>
                <a:cubicBezTo>
                  <a:pt x="1172" y="1513"/>
                  <a:pt x="1513" y="1169"/>
                  <a:pt x="1513" y="749"/>
                </a:cubicBezTo>
                <a:cubicBezTo>
                  <a:pt x="1513" y="329"/>
                  <a:pt x="1172" y="0"/>
                  <a:pt x="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5"/>
          <p:cNvSpPr/>
          <p:nvPr/>
        </p:nvSpPr>
        <p:spPr>
          <a:xfrm>
            <a:off x="11644965" y="4315847"/>
            <a:ext cx="610963" cy="610823"/>
          </a:xfrm>
          <a:custGeom>
            <a:avLst/>
            <a:gdLst/>
            <a:ahLst/>
            <a:cxnLst/>
            <a:rect l="l" t="t" r="r" b="b"/>
            <a:pathLst>
              <a:path w="4355" h="4354" extrusionOk="0">
                <a:moveTo>
                  <a:pt x="2173" y="0"/>
                </a:moveTo>
                <a:cubicBezTo>
                  <a:pt x="976" y="0"/>
                  <a:pt x="1" y="973"/>
                  <a:pt x="1" y="2169"/>
                </a:cubicBezTo>
                <a:cubicBezTo>
                  <a:pt x="1" y="3378"/>
                  <a:pt x="976" y="4354"/>
                  <a:pt x="2173" y="4354"/>
                </a:cubicBezTo>
                <a:cubicBezTo>
                  <a:pt x="3382" y="4354"/>
                  <a:pt x="4354" y="3378"/>
                  <a:pt x="4354" y="2169"/>
                </a:cubicBezTo>
                <a:cubicBezTo>
                  <a:pt x="4354" y="973"/>
                  <a:pt x="3382" y="0"/>
                  <a:pt x="2173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5"/>
          <p:cNvSpPr/>
          <p:nvPr/>
        </p:nvSpPr>
        <p:spPr>
          <a:xfrm>
            <a:off x="11587867" y="5005797"/>
            <a:ext cx="212259" cy="212399"/>
          </a:xfrm>
          <a:custGeom>
            <a:avLst/>
            <a:gdLst/>
            <a:ahLst/>
            <a:cxnLst/>
            <a:rect l="l" t="t" r="r" b="b"/>
            <a:pathLst>
              <a:path w="1513" h="1514" extrusionOk="0">
                <a:moveTo>
                  <a:pt x="752" y="1"/>
                </a:moveTo>
                <a:cubicBezTo>
                  <a:pt x="329" y="1"/>
                  <a:pt x="0" y="342"/>
                  <a:pt x="0" y="765"/>
                </a:cubicBezTo>
                <a:cubicBezTo>
                  <a:pt x="0" y="1172"/>
                  <a:pt x="329" y="1513"/>
                  <a:pt x="752" y="1513"/>
                </a:cubicBezTo>
                <a:cubicBezTo>
                  <a:pt x="1172" y="1513"/>
                  <a:pt x="1513" y="1172"/>
                  <a:pt x="1513" y="765"/>
                </a:cubicBezTo>
                <a:cubicBezTo>
                  <a:pt x="1513" y="342"/>
                  <a:pt x="1172" y="1"/>
                  <a:pt x="7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5"/>
          <p:cNvSpPr/>
          <p:nvPr/>
        </p:nvSpPr>
        <p:spPr>
          <a:xfrm>
            <a:off x="1628387" y="5214408"/>
            <a:ext cx="1408231" cy="1408091"/>
          </a:xfrm>
          <a:custGeom>
            <a:avLst/>
            <a:gdLst/>
            <a:ahLst/>
            <a:cxnLst/>
            <a:rect l="l" t="t" r="r" b="b"/>
            <a:pathLst>
              <a:path w="10038" h="10037" extrusionOk="0">
                <a:moveTo>
                  <a:pt x="5024" y="1"/>
                </a:moveTo>
                <a:cubicBezTo>
                  <a:pt x="2249" y="1"/>
                  <a:pt x="1" y="2236"/>
                  <a:pt x="1" y="5011"/>
                </a:cubicBezTo>
                <a:cubicBezTo>
                  <a:pt x="1" y="7786"/>
                  <a:pt x="2249" y="10037"/>
                  <a:pt x="5024" y="10037"/>
                </a:cubicBezTo>
                <a:cubicBezTo>
                  <a:pt x="7786" y="10037"/>
                  <a:pt x="10037" y="7786"/>
                  <a:pt x="10037" y="5011"/>
                </a:cubicBezTo>
                <a:cubicBezTo>
                  <a:pt x="10037" y="2236"/>
                  <a:pt x="7786" y="1"/>
                  <a:pt x="5024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5"/>
          <p:cNvSpPr/>
          <p:nvPr/>
        </p:nvSpPr>
        <p:spPr>
          <a:xfrm>
            <a:off x="6660596" y="276175"/>
            <a:ext cx="1408091" cy="1408091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7" y="0"/>
                </a:moveTo>
                <a:cubicBezTo>
                  <a:pt x="2252" y="0"/>
                  <a:pt x="1" y="2248"/>
                  <a:pt x="1" y="5010"/>
                </a:cubicBezTo>
                <a:cubicBezTo>
                  <a:pt x="1" y="7785"/>
                  <a:pt x="2252" y="10036"/>
                  <a:pt x="5027" y="10036"/>
                </a:cubicBezTo>
                <a:cubicBezTo>
                  <a:pt x="7789" y="10036"/>
                  <a:pt x="10037" y="7785"/>
                  <a:pt x="10037" y="5010"/>
                </a:cubicBezTo>
                <a:cubicBezTo>
                  <a:pt x="10037" y="2248"/>
                  <a:pt x="7789" y="0"/>
                  <a:pt x="5027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5"/>
          <p:cNvSpPr/>
          <p:nvPr/>
        </p:nvSpPr>
        <p:spPr>
          <a:xfrm>
            <a:off x="3136086" y="6074110"/>
            <a:ext cx="935453" cy="936015"/>
          </a:xfrm>
          <a:custGeom>
            <a:avLst/>
            <a:gdLst/>
            <a:ahLst/>
            <a:cxnLst/>
            <a:rect l="l" t="t" r="r" b="b"/>
            <a:pathLst>
              <a:path w="6668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93"/>
                </a:cubicBezTo>
                <a:cubicBezTo>
                  <a:pt x="6157" y="1674"/>
                  <a:pt x="6510" y="2463"/>
                  <a:pt x="6510" y="3344"/>
                </a:cubicBezTo>
                <a:cubicBezTo>
                  <a:pt x="6510" y="4212"/>
                  <a:pt x="6157" y="5014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47" y="6513"/>
                  <a:pt x="1658" y="6157"/>
                  <a:pt x="1077" y="5579"/>
                </a:cubicBezTo>
                <a:cubicBezTo>
                  <a:pt x="512" y="5014"/>
                  <a:pt x="158" y="4212"/>
                  <a:pt x="158" y="3344"/>
                </a:cubicBezTo>
                <a:cubicBezTo>
                  <a:pt x="158" y="2463"/>
                  <a:pt x="512" y="1674"/>
                  <a:pt x="1077" y="1093"/>
                </a:cubicBezTo>
                <a:cubicBezTo>
                  <a:pt x="1658" y="515"/>
                  <a:pt x="2447" y="158"/>
                  <a:pt x="3328" y="158"/>
                </a:cubicBezTo>
                <a:close/>
                <a:moveTo>
                  <a:pt x="3328" y="1"/>
                </a:moveTo>
                <a:cubicBezTo>
                  <a:pt x="1487" y="1"/>
                  <a:pt x="0" y="1500"/>
                  <a:pt x="0" y="3344"/>
                </a:cubicBezTo>
                <a:cubicBezTo>
                  <a:pt x="0" y="5184"/>
                  <a:pt x="1487" y="6671"/>
                  <a:pt x="3328" y="6671"/>
                </a:cubicBezTo>
                <a:cubicBezTo>
                  <a:pt x="5168" y="6671"/>
                  <a:pt x="6668" y="5184"/>
                  <a:pt x="6668" y="3344"/>
                </a:cubicBezTo>
                <a:cubicBezTo>
                  <a:pt x="6668" y="1500"/>
                  <a:pt x="5168" y="1"/>
                  <a:pt x="332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5"/>
          <p:cNvSpPr/>
          <p:nvPr/>
        </p:nvSpPr>
        <p:spPr>
          <a:xfrm>
            <a:off x="4710141" y="6315971"/>
            <a:ext cx="293347" cy="293767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52" y="0"/>
                </a:moveTo>
                <a:cubicBezTo>
                  <a:pt x="474" y="0"/>
                  <a:pt x="0" y="474"/>
                  <a:pt x="0" y="1039"/>
                </a:cubicBezTo>
                <a:cubicBezTo>
                  <a:pt x="0" y="1620"/>
                  <a:pt x="474" y="2093"/>
                  <a:pt x="1052" y="2093"/>
                </a:cubicBezTo>
                <a:cubicBezTo>
                  <a:pt x="1617" y="2093"/>
                  <a:pt x="2090" y="1620"/>
                  <a:pt x="2090" y="1039"/>
                </a:cubicBezTo>
                <a:cubicBezTo>
                  <a:pt x="2090" y="474"/>
                  <a:pt x="1617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5"/>
          <p:cNvSpPr/>
          <p:nvPr/>
        </p:nvSpPr>
        <p:spPr>
          <a:xfrm>
            <a:off x="100487" y="5967348"/>
            <a:ext cx="291523" cy="291523"/>
          </a:xfrm>
          <a:custGeom>
            <a:avLst/>
            <a:gdLst/>
            <a:ahLst/>
            <a:cxnLst/>
            <a:rect l="l" t="t" r="r" b="b"/>
            <a:pathLst>
              <a:path w="2078" h="2078" extrusionOk="0">
                <a:moveTo>
                  <a:pt x="1039" y="1"/>
                </a:moveTo>
                <a:cubicBezTo>
                  <a:pt x="458" y="1"/>
                  <a:pt x="0" y="462"/>
                  <a:pt x="0" y="1039"/>
                </a:cubicBezTo>
                <a:cubicBezTo>
                  <a:pt x="0" y="1617"/>
                  <a:pt x="458" y="2078"/>
                  <a:pt x="1039" y="2078"/>
                </a:cubicBezTo>
                <a:cubicBezTo>
                  <a:pt x="1617" y="2078"/>
                  <a:pt x="2078" y="1617"/>
                  <a:pt x="2078" y="1039"/>
                </a:cubicBezTo>
                <a:cubicBezTo>
                  <a:pt x="2078" y="462"/>
                  <a:pt x="1617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5"/>
          <p:cNvSpPr/>
          <p:nvPr/>
        </p:nvSpPr>
        <p:spPr>
          <a:xfrm>
            <a:off x="7072067" y="6303065"/>
            <a:ext cx="293767" cy="291663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39" y="1"/>
                </a:moveTo>
                <a:cubicBezTo>
                  <a:pt x="474" y="1"/>
                  <a:pt x="1" y="462"/>
                  <a:pt x="1" y="1039"/>
                </a:cubicBezTo>
                <a:cubicBezTo>
                  <a:pt x="1" y="1620"/>
                  <a:pt x="474" y="2078"/>
                  <a:pt x="1039" y="2078"/>
                </a:cubicBezTo>
                <a:cubicBezTo>
                  <a:pt x="1620" y="2078"/>
                  <a:pt x="2094" y="1620"/>
                  <a:pt x="2094" y="1039"/>
                </a:cubicBezTo>
                <a:cubicBezTo>
                  <a:pt x="2094" y="462"/>
                  <a:pt x="1620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5"/>
          <p:cNvSpPr/>
          <p:nvPr/>
        </p:nvSpPr>
        <p:spPr>
          <a:xfrm>
            <a:off x="1587703" y="720756"/>
            <a:ext cx="319440" cy="319440"/>
          </a:xfrm>
          <a:custGeom>
            <a:avLst/>
            <a:gdLst/>
            <a:ahLst/>
            <a:cxnLst/>
            <a:rect l="l" t="t" r="r" b="b"/>
            <a:pathLst>
              <a:path w="2277" h="2277" extrusionOk="0">
                <a:moveTo>
                  <a:pt x="1143" y="1"/>
                </a:moveTo>
                <a:cubicBezTo>
                  <a:pt x="512" y="1"/>
                  <a:pt x="0" y="512"/>
                  <a:pt x="0" y="1144"/>
                </a:cubicBezTo>
                <a:cubicBezTo>
                  <a:pt x="0" y="1762"/>
                  <a:pt x="512" y="2277"/>
                  <a:pt x="1143" y="2277"/>
                </a:cubicBezTo>
                <a:cubicBezTo>
                  <a:pt x="1762" y="2277"/>
                  <a:pt x="2277" y="1762"/>
                  <a:pt x="2277" y="1144"/>
                </a:cubicBezTo>
                <a:cubicBezTo>
                  <a:pt x="2277" y="512"/>
                  <a:pt x="1762" y="1"/>
                  <a:pt x="11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5"/>
          <p:cNvSpPr/>
          <p:nvPr/>
        </p:nvSpPr>
        <p:spPr>
          <a:xfrm>
            <a:off x="727584" y="-231395"/>
            <a:ext cx="712813" cy="712252"/>
          </a:xfrm>
          <a:custGeom>
            <a:avLst/>
            <a:gdLst/>
            <a:ahLst/>
            <a:cxnLst/>
            <a:rect l="l" t="t" r="r" b="b"/>
            <a:pathLst>
              <a:path w="5081" h="5077" extrusionOk="0">
                <a:moveTo>
                  <a:pt x="2539" y="158"/>
                </a:moveTo>
                <a:cubicBezTo>
                  <a:pt x="3199" y="158"/>
                  <a:pt x="3789" y="420"/>
                  <a:pt x="4225" y="856"/>
                </a:cubicBezTo>
                <a:cubicBezTo>
                  <a:pt x="4657" y="1288"/>
                  <a:pt x="4922" y="1882"/>
                  <a:pt x="4922" y="2538"/>
                </a:cubicBezTo>
                <a:cubicBezTo>
                  <a:pt x="4922" y="3195"/>
                  <a:pt x="4657" y="3789"/>
                  <a:pt x="4225" y="4221"/>
                </a:cubicBezTo>
                <a:cubicBezTo>
                  <a:pt x="3789" y="4657"/>
                  <a:pt x="3199" y="4919"/>
                  <a:pt x="2539" y="4919"/>
                </a:cubicBezTo>
                <a:cubicBezTo>
                  <a:pt x="1882" y="4919"/>
                  <a:pt x="1276" y="4657"/>
                  <a:pt x="856" y="4221"/>
                </a:cubicBezTo>
                <a:cubicBezTo>
                  <a:pt x="424" y="3789"/>
                  <a:pt x="158" y="3195"/>
                  <a:pt x="158" y="2538"/>
                </a:cubicBezTo>
                <a:cubicBezTo>
                  <a:pt x="158" y="1882"/>
                  <a:pt x="424" y="1288"/>
                  <a:pt x="856" y="856"/>
                </a:cubicBezTo>
                <a:cubicBezTo>
                  <a:pt x="1276" y="420"/>
                  <a:pt x="1882" y="158"/>
                  <a:pt x="2539" y="158"/>
                </a:cubicBezTo>
                <a:close/>
                <a:moveTo>
                  <a:pt x="2539" y="0"/>
                </a:moveTo>
                <a:cubicBezTo>
                  <a:pt x="1134" y="0"/>
                  <a:pt x="1" y="1130"/>
                  <a:pt x="1" y="2538"/>
                </a:cubicBezTo>
                <a:cubicBezTo>
                  <a:pt x="1" y="3946"/>
                  <a:pt x="1134" y="5077"/>
                  <a:pt x="2539" y="5077"/>
                </a:cubicBezTo>
                <a:cubicBezTo>
                  <a:pt x="3934" y="5077"/>
                  <a:pt x="5080" y="3946"/>
                  <a:pt x="5080" y="2538"/>
                </a:cubicBezTo>
                <a:cubicBezTo>
                  <a:pt x="5080" y="1130"/>
                  <a:pt x="3934" y="0"/>
                  <a:pt x="253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5"/>
          <p:cNvSpPr/>
          <p:nvPr/>
        </p:nvSpPr>
        <p:spPr>
          <a:xfrm>
            <a:off x="624471" y="6532019"/>
            <a:ext cx="315372" cy="313829"/>
          </a:xfrm>
          <a:custGeom>
            <a:avLst/>
            <a:gdLst/>
            <a:ahLst/>
            <a:cxnLst/>
            <a:rect l="l" t="t" r="r" b="b"/>
            <a:pathLst>
              <a:path w="2248" h="2237" extrusionOk="0">
                <a:moveTo>
                  <a:pt x="1130" y="159"/>
                </a:moveTo>
                <a:cubicBezTo>
                  <a:pt x="1395" y="159"/>
                  <a:pt x="1632" y="263"/>
                  <a:pt x="1803" y="433"/>
                </a:cubicBezTo>
                <a:cubicBezTo>
                  <a:pt x="1986" y="604"/>
                  <a:pt x="2090" y="856"/>
                  <a:pt x="2090" y="1118"/>
                </a:cubicBezTo>
                <a:cubicBezTo>
                  <a:pt x="2090" y="1380"/>
                  <a:pt x="1986" y="1617"/>
                  <a:pt x="1803" y="1804"/>
                </a:cubicBezTo>
                <a:cubicBezTo>
                  <a:pt x="1632" y="1974"/>
                  <a:pt x="1395" y="2078"/>
                  <a:pt x="1130" y="2078"/>
                </a:cubicBezTo>
                <a:cubicBezTo>
                  <a:pt x="856" y="2078"/>
                  <a:pt x="619" y="1974"/>
                  <a:pt x="448" y="1804"/>
                </a:cubicBezTo>
                <a:cubicBezTo>
                  <a:pt x="275" y="1617"/>
                  <a:pt x="158" y="1380"/>
                  <a:pt x="158" y="1118"/>
                </a:cubicBezTo>
                <a:cubicBezTo>
                  <a:pt x="158" y="856"/>
                  <a:pt x="275" y="604"/>
                  <a:pt x="448" y="433"/>
                </a:cubicBezTo>
                <a:cubicBezTo>
                  <a:pt x="619" y="263"/>
                  <a:pt x="856" y="159"/>
                  <a:pt x="1130" y="159"/>
                </a:cubicBezTo>
                <a:close/>
                <a:moveTo>
                  <a:pt x="1130" y="1"/>
                </a:moveTo>
                <a:cubicBezTo>
                  <a:pt x="499" y="1"/>
                  <a:pt x="0" y="500"/>
                  <a:pt x="0" y="1118"/>
                </a:cubicBezTo>
                <a:cubicBezTo>
                  <a:pt x="0" y="1737"/>
                  <a:pt x="499" y="2236"/>
                  <a:pt x="1130" y="2236"/>
                </a:cubicBezTo>
                <a:cubicBezTo>
                  <a:pt x="1749" y="2236"/>
                  <a:pt x="2248" y="1737"/>
                  <a:pt x="2248" y="1118"/>
                </a:cubicBezTo>
                <a:cubicBezTo>
                  <a:pt x="2248" y="500"/>
                  <a:pt x="1749" y="1"/>
                  <a:pt x="113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5"/>
          <p:cNvSpPr/>
          <p:nvPr/>
        </p:nvSpPr>
        <p:spPr>
          <a:xfrm>
            <a:off x="552222" y="4583381"/>
            <a:ext cx="159089" cy="158668"/>
          </a:xfrm>
          <a:custGeom>
            <a:avLst/>
            <a:gdLst/>
            <a:ahLst/>
            <a:cxnLst/>
            <a:rect l="l" t="t" r="r" b="b"/>
            <a:pathLst>
              <a:path w="1134" h="1131" extrusionOk="0">
                <a:moveTo>
                  <a:pt x="569" y="0"/>
                </a:moveTo>
                <a:cubicBezTo>
                  <a:pt x="253" y="0"/>
                  <a:pt x="0" y="249"/>
                  <a:pt x="0" y="565"/>
                </a:cubicBezTo>
                <a:cubicBezTo>
                  <a:pt x="0" y="881"/>
                  <a:pt x="253" y="1130"/>
                  <a:pt x="569" y="1130"/>
                </a:cubicBezTo>
                <a:cubicBezTo>
                  <a:pt x="884" y="1130"/>
                  <a:pt x="1134" y="881"/>
                  <a:pt x="1134" y="565"/>
                </a:cubicBezTo>
                <a:cubicBezTo>
                  <a:pt x="1134" y="249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5"/>
          <p:cNvSpPr/>
          <p:nvPr/>
        </p:nvSpPr>
        <p:spPr>
          <a:xfrm>
            <a:off x="11209645" y="6410247"/>
            <a:ext cx="869096" cy="867413"/>
          </a:xfrm>
          <a:custGeom>
            <a:avLst/>
            <a:gdLst/>
            <a:ahLst/>
            <a:cxnLst/>
            <a:rect l="l" t="t" r="r" b="b"/>
            <a:pathLst>
              <a:path w="6195" h="6183" extrusionOk="0">
                <a:moveTo>
                  <a:pt x="3104" y="1"/>
                </a:moveTo>
                <a:cubicBezTo>
                  <a:pt x="1396" y="1"/>
                  <a:pt x="0" y="1380"/>
                  <a:pt x="0" y="3091"/>
                </a:cubicBezTo>
                <a:cubicBezTo>
                  <a:pt x="0" y="4803"/>
                  <a:pt x="1396" y="6182"/>
                  <a:pt x="3104" y="6182"/>
                </a:cubicBezTo>
                <a:cubicBezTo>
                  <a:pt x="4802" y="6182"/>
                  <a:pt x="6194" y="4803"/>
                  <a:pt x="6194" y="3091"/>
                </a:cubicBezTo>
                <a:cubicBezTo>
                  <a:pt x="6194" y="1380"/>
                  <a:pt x="4802" y="1"/>
                  <a:pt x="31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5"/>
          <p:cNvSpPr/>
          <p:nvPr/>
        </p:nvSpPr>
        <p:spPr>
          <a:xfrm>
            <a:off x="5695540" y="5679472"/>
            <a:ext cx="867413" cy="867413"/>
          </a:xfrm>
          <a:custGeom>
            <a:avLst/>
            <a:gdLst/>
            <a:ahLst/>
            <a:cxnLst/>
            <a:rect l="l" t="t" r="r" b="b"/>
            <a:pathLst>
              <a:path w="6183" h="6183" extrusionOk="0">
                <a:moveTo>
                  <a:pt x="3091" y="1"/>
                </a:moveTo>
                <a:cubicBezTo>
                  <a:pt x="1380" y="1"/>
                  <a:pt x="1" y="1380"/>
                  <a:pt x="1" y="3091"/>
                </a:cubicBezTo>
                <a:cubicBezTo>
                  <a:pt x="1" y="4802"/>
                  <a:pt x="1380" y="6182"/>
                  <a:pt x="3091" y="6182"/>
                </a:cubicBezTo>
                <a:cubicBezTo>
                  <a:pt x="4802" y="6182"/>
                  <a:pt x="6182" y="4802"/>
                  <a:pt x="6182" y="3091"/>
                </a:cubicBezTo>
                <a:cubicBezTo>
                  <a:pt x="6182" y="1380"/>
                  <a:pt x="4802" y="1"/>
                  <a:pt x="30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5"/>
          <p:cNvSpPr/>
          <p:nvPr/>
        </p:nvSpPr>
        <p:spPr>
          <a:xfrm>
            <a:off x="11718899" y="513968"/>
            <a:ext cx="930263" cy="930263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3316" y="0"/>
                </a:moveTo>
                <a:cubicBezTo>
                  <a:pt x="1488" y="0"/>
                  <a:pt x="1" y="1487"/>
                  <a:pt x="1" y="3315"/>
                </a:cubicBezTo>
                <a:cubicBezTo>
                  <a:pt x="1" y="5159"/>
                  <a:pt x="1488" y="6630"/>
                  <a:pt x="3316" y="6630"/>
                </a:cubicBezTo>
                <a:cubicBezTo>
                  <a:pt x="5144" y="6630"/>
                  <a:pt x="6631" y="5159"/>
                  <a:pt x="6631" y="3315"/>
                </a:cubicBezTo>
                <a:cubicBezTo>
                  <a:pt x="6631" y="1487"/>
                  <a:pt x="5144" y="0"/>
                  <a:pt x="33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5"/>
          <p:cNvSpPr/>
          <p:nvPr/>
        </p:nvSpPr>
        <p:spPr>
          <a:xfrm>
            <a:off x="504383" y="5361994"/>
            <a:ext cx="254767" cy="252943"/>
          </a:xfrm>
          <a:custGeom>
            <a:avLst/>
            <a:gdLst/>
            <a:ahLst/>
            <a:cxnLst/>
            <a:rect l="l" t="t" r="r" b="b"/>
            <a:pathLst>
              <a:path w="1816" h="1803" extrusionOk="0">
                <a:moveTo>
                  <a:pt x="910" y="104"/>
                </a:moveTo>
                <a:cubicBezTo>
                  <a:pt x="1131" y="104"/>
                  <a:pt x="1330" y="183"/>
                  <a:pt x="1475" y="328"/>
                </a:cubicBezTo>
                <a:cubicBezTo>
                  <a:pt x="1620" y="474"/>
                  <a:pt x="1712" y="685"/>
                  <a:pt x="1712" y="893"/>
                </a:cubicBezTo>
                <a:cubicBezTo>
                  <a:pt x="1712" y="1118"/>
                  <a:pt x="1620" y="1317"/>
                  <a:pt x="1475" y="1462"/>
                </a:cubicBezTo>
                <a:cubicBezTo>
                  <a:pt x="1330" y="1604"/>
                  <a:pt x="1131" y="1699"/>
                  <a:pt x="910" y="1699"/>
                </a:cubicBezTo>
                <a:cubicBezTo>
                  <a:pt x="686" y="1699"/>
                  <a:pt x="487" y="1604"/>
                  <a:pt x="341" y="1462"/>
                </a:cubicBezTo>
                <a:cubicBezTo>
                  <a:pt x="199" y="1317"/>
                  <a:pt x="105" y="1118"/>
                  <a:pt x="105" y="893"/>
                </a:cubicBezTo>
                <a:cubicBezTo>
                  <a:pt x="105" y="685"/>
                  <a:pt x="199" y="474"/>
                  <a:pt x="341" y="328"/>
                </a:cubicBezTo>
                <a:cubicBezTo>
                  <a:pt x="487" y="183"/>
                  <a:pt x="686" y="104"/>
                  <a:pt x="910" y="104"/>
                </a:cubicBezTo>
                <a:close/>
                <a:moveTo>
                  <a:pt x="910" y="0"/>
                </a:moveTo>
                <a:cubicBezTo>
                  <a:pt x="408" y="0"/>
                  <a:pt x="0" y="395"/>
                  <a:pt x="0" y="893"/>
                </a:cubicBezTo>
                <a:cubicBezTo>
                  <a:pt x="0" y="1395"/>
                  <a:pt x="408" y="1803"/>
                  <a:pt x="910" y="1803"/>
                </a:cubicBezTo>
                <a:cubicBezTo>
                  <a:pt x="1408" y="1803"/>
                  <a:pt x="1816" y="1395"/>
                  <a:pt x="1816" y="893"/>
                </a:cubicBezTo>
                <a:cubicBezTo>
                  <a:pt x="1816" y="395"/>
                  <a:pt x="1408" y="0"/>
                  <a:pt x="91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5"/>
          <p:cNvSpPr/>
          <p:nvPr/>
        </p:nvSpPr>
        <p:spPr>
          <a:xfrm>
            <a:off x="1460179" y="6395236"/>
            <a:ext cx="105499" cy="10732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4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4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5"/>
          <p:cNvSpPr/>
          <p:nvPr/>
        </p:nvSpPr>
        <p:spPr>
          <a:xfrm>
            <a:off x="5492680" y="6493158"/>
            <a:ext cx="106901" cy="107321"/>
          </a:xfrm>
          <a:custGeom>
            <a:avLst/>
            <a:gdLst/>
            <a:ahLst/>
            <a:cxnLst/>
            <a:rect l="l" t="t" r="r" b="b"/>
            <a:pathLst>
              <a:path w="762" h="765" extrusionOk="0">
                <a:moveTo>
                  <a:pt x="380" y="0"/>
                </a:moveTo>
                <a:cubicBezTo>
                  <a:pt x="171" y="0"/>
                  <a:pt x="1" y="171"/>
                  <a:pt x="1" y="382"/>
                </a:cubicBezTo>
                <a:cubicBezTo>
                  <a:pt x="1" y="594"/>
                  <a:pt x="171" y="764"/>
                  <a:pt x="380" y="764"/>
                </a:cubicBezTo>
                <a:cubicBezTo>
                  <a:pt x="591" y="764"/>
                  <a:pt x="762" y="594"/>
                  <a:pt x="762" y="382"/>
                </a:cubicBezTo>
                <a:cubicBezTo>
                  <a:pt x="762" y="171"/>
                  <a:pt x="591" y="0"/>
                  <a:pt x="38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5"/>
          <p:cNvSpPr/>
          <p:nvPr/>
        </p:nvSpPr>
        <p:spPr>
          <a:xfrm>
            <a:off x="8229320" y="364699"/>
            <a:ext cx="106901" cy="105077"/>
          </a:xfrm>
          <a:custGeom>
            <a:avLst/>
            <a:gdLst/>
            <a:ahLst/>
            <a:cxnLst/>
            <a:rect l="l" t="t" r="r" b="b"/>
            <a:pathLst>
              <a:path w="762" h="749" extrusionOk="0">
                <a:moveTo>
                  <a:pt x="383" y="0"/>
                </a:moveTo>
                <a:cubicBezTo>
                  <a:pt x="171" y="0"/>
                  <a:pt x="1" y="171"/>
                  <a:pt x="1" y="367"/>
                </a:cubicBezTo>
                <a:cubicBezTo>
                  <a:pt x="1" y="578"/>
                  <a:pt x="171" y="749"/>
                  <a:pt x="383" y="749"/>
                </a:cubicBezTo>
                <a:cubicBezTo>
                  <a:pt x="591" y="749"/>
                  <a:pt x="762" y="578"/>
                  <a:pt x="762" y="367"/>
                </a:cubicBezTo>
                <a:cubicBezTo>
                  <a:pt x="762" y="171"/>
                  <a:pt x="591" y="0"/>
                  <a:pt x="38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5"/>
          <p:cNvSpPr/>
          <p:nvPr/>
        </p:nvSpPr>
        <p:spPr>
          <a:xfrm>
            <a:off x="2678179" y="6701771"/>
            <a:ext cx="291944" cy="291523"/>
          </a:xfrm>
          <a:custGeom>
            <a:avLst/>
            <a:gdLst/>
            <a:ahLst/>
            <a:cxnLst/>
            <a:rect l="l" t="t" r="r" b="b"/>
            <a:pathLst>
              <a:path w="2081" h="2078" extrusionOk="0">
                <a:moveTo>
                  <a:pt x="1042" y="0"/>
                </a:moveTo>
                <a:cubicBezTo>
                  <a:pt x="461" y="0"/>
                  <a:pt x="0" y="461"/>
                  <a:pt x="0" y="1039"/>
                </a:cubicBezTo>
                <a:cubicBezTo>
                  <a:pt x="0" y="1620"/>
                  <a:pt x="461" y="2077"/>
                  <a:pt x="1042" y="2077"/>
                </a:cubicBezTo>
                <a:cubicBezTo>
                  <a:pt x="1620" y="2077"/>
                  <a:pt x="2080" y="1620"/>
                  <a:pt x="2080" y="1039"/>
                </a:cubicBezTo>
                <a:cubicBezTo>
                  <a:pt x="2080" y="461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5"/>
          <p:cNvSpPr/>
          <p:nvPr/>
        </p:nvSpPr>
        <p:spPr>
          <a:xfrm>
            <a:off x="8836636" y="-294387"/>
            <a:ext cx="1408091" cy="1408091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3" y="1"/>
                </a:moveTo>
                <a:cubicBezTo>
                  <a:pt x="2248" y="1"/>
                  <a:pt x="0" y="2252"/>
                  <a:pt x="0" y="5027"/>
                </a:cubicBezTo>
                <a:cubicBezTo>
                  <a:pt x="0" y="7789"/>
                  <a:pt x="2248" y="10037"/>
                  <a:pt x="5023" y="10037"/>
                </a:cubicBezTo>
                <a:cubicBezTo>
                  <a:pt x="7785" y="10037"/>
                  <a:pt x="10036" y="7789"/>
                  <a:pt x="10036" y="5027"/>
                </a:cubicBezTo>
                <a:cubicBezTo>
                  <a:pt x="10036" y="2252"/>
                  <a:pt x="7785" y="1"/>
                  <a:pt x="5023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5"/>
          <p:cNvSpPr/>
          <p:nvPr/>
        </p:nvSpPr>
        <p:spPr>
          <a:xfrm>
            <a:off x="10344195" y="567559"/>
            <a:ext cx="935595" cy="936015"/>
          </a:xfrm>
          <a:custGeom>
            <a:avLst/>
            <a:gdLst/>
            <a:ahLst/>
            <a:cxnLst/>
            <a:rect l="l" t="t" r="r" b="b"/>
            <a:pathLst>
              <a:path w="6669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80"/>
                </a:cubicBezTo>
                <a:cubicBezTo>
                  <a:pt x="6157" y="1658"/>
                  <a:pt x="6510" y="2447"/>
                  <a:pt x="6510" y="3328"/>
                </a:cubicBezTo>
                <a:cubicBezTo>
                  <a:pt x="6510" y="4209"/>
                  <a:pt x="6157" y="4998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60" y="6513"/>
                  <a:pt x="1658" y="6157"/>
                  <a:pt x="1077" y="5579"/>
                </a:cubicBezTo>
                <a:cubicBezTo>
                  <a:pt x="512" y="4998"/>
                  <a:pt x="158" y="4209"/>
                  <a:pt x="158" y="3328"/>
                </a:cubicBezTo>
                <a:cubicBezTo>
                  <a:pt x="158" y="2447"/>
                  <a:pt x="512" y="1658"/>
                  <a:pt x="1077" y="1080"/>
                </a:cubicBezTo>
                <a:cubicBezTo>
                  <a:pt x="1658" y="515"/>
                  <a:pt x="2460" y="158"/>
                  <a:pt x="3328" y="158"/>
                </a:cubicBezTo>
                <a:close/>
                <a:moveTo>
                  <a:pt x="3328" y="0"/>
                </a:moveTo>
                <a:cubicBezTo>
                  <a:pt x="1487" y="0"/>
                  <a:pt x="1" y="1487"/>
                  <a:pt x="1" y="3328"/>
                </a:cubicBezTo>
                <a:cubicBezTo>
                  <a:pt x="1" y="5172"/>
                  <a:pt x="1487" y="6671"/>
                  <a:pt x="3328" y="6671"/>
                </a:cubicBezTo>
                <a:cubicBezTo>
                  <a:pt x="5169" y="6671"/>
                  <a:pt x="6668" y="5172"/>
                  <a:pt x="6668" y="3328"/>
                </a:cubicBezTo>
                <a:cubicBezTo>
                  <a:pt x="6668" y="1487"/>
                  <a:pt x="5169" y="0"/>
                  <a:pt x="332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15"/>
          <p:cNvSpPr/>
          <p:nvPr/>
        </p:nvSpPr>
        <p:spPr>
          <a:xfrm>
            <a:off x="8668288" y="888685"/>
            <a:ext cx="105499" cy="10732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1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1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15"/>
          <p:cNvSpPr/>
          <p:nvPr/>
        </p:nvSpPr>
        <p:spPr>
          <a:xfrm>
            <a:off x="9886288" y="1193396"/>
            <a:ext cx="291944" cy="293347"/>
          </a:xfrm>
          <a:custGeom>
            <a:avLst/>
            <a:gdLst/>
            <a:ahLst/>
            <a:cxnLst/>
            <a:rect l="l" t="t" r="r" b="b"/>
            <a:pathLst>
              <a:path w="2081" h="2091" extrusionOk="0">
                <a:moveTo>
                  <a:pt x="1042" y="0"/>
                </a:moveTo>
                <a:cubicBezTo>
                  <a:pt x="461" y="0"/>
                  <a:pt x="0" y="474"/>
                  <a:pt x="0" y="1039"/>
                </a:cubicBezTo>
                <a:cubicBezTo>
                  <a:pt x="0" y="1617"/>
                  <a:pt x="461" y="2090"/>
                  <a:pt x="1042" y="2090"/>
                </a:cubicBezTo>
                <a:cubicBezTo>
                  <a:pt x="1620" y="2090"/>
                  <a:pt x="2081" y="1617"/>
                  <a:pt x="2081" y="1039"/>
                </a:cubicBezTo>
                <a:cubicBezTo>
                  <a:pt x="2081" y="474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15"/>
          <p:cNvSpPr/>
          <p:nvPr/>
        </p:nvSpPr>
        <p:spPr>
          <a:xfrm>
            <a:off x="10202082" y="5485450"/>
            <a:ext cx="838092" cy="838092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987" y="108"/>
                </a:moveTo>
                <a:cubicBezTo>
                  <a:pt x="3789" y="108"/>
                  <a:pt x="4511" y="424"/>
                  <a:pt x="5026" y="948"/>
                </a:cubicBezTo>
                <a:cubicBezTo>
                  <a:pt x="5550" y="1475"/>
                  <a:pt x="5866" y="2186"/>
                  <a:pt x="5866" y="2987"/>
                </a:cubicBezTo>
                <a:cubicBezTo>
                  <a:pt x="5866" y="3789"/>
                  <a:pt x="5550" y="4500"/>
                  <a:pt x="5026" y="5027"/>
                </a:cubicBezTo>
                <a:cubicBezTo>
                  <a:pt x="4511" y="5554"/>
                  <a:pt x="3789" y="5870"/>
                  <a:pt x="2987" y="5870"/>
                </a:cubicBezTo>
                <a:cubicBezTo>
                  <a:pt x="2197" y="5870"/>
                  <a:pt x="1474" y="5554"/>
                  <a:pt x="947" y="5027"/>
                </a:cubicBezTo>
                <a:cubicBezTo>
                  <a:pt x="433" y="4500"/>
                  <a:pt x="104" y="3789"/>
                  <a:pt x="104" y="2987"/>
                </a:cubicBezTo>
                <a:cubicBezTo>
                  <a:pt x="104" y="2186"/>
                  <a:pt x="433" y="1475"/>
                  <a:pt x="947" y="948"/>
                </a:cubicBezTo>
                <a:cubicBezTo>
                  <a:pt x="1474" y="424"/>
                  <a:pt x="2197" y="108"/>
                  <a:pt x="2987" y="108"/>
                </a:cubicBezTo>
                <a:close/>
                <a:moveTo>
                  <a:pt x="2987" y="1"/>
                </a:moveTo>
                <a:cubicBezTo>
                  <a:pt x="1342" y="1"/>
                  <a:pt x="0" y="1343"/>
                  <a:pt x="0" y="2987"/>
                </a:cubicBezTo>
                <a:cubicBezTo>
                  <a:pt x="0" y="4632"/>
                  <a:pt x="1342" y="5974"/>
                  <a:pt x="2987" y="5974"/>
                </a:cubicBezTo>
                <a:cubicBezTo>
                  <a:pt x="4644" y="5974"/>
                  <a:pt x="5973" y="4632"/>
                  <a:pt x="5973" y="2987"/>
                </a:cubicBezTo>
                <a:cubicBezTo>
                  <a:pt x="5973" y="1343"/>
                  <a:pt x="4644" y="1"/>
                  <a:pt x="2987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15"/>
          <p:cNvSpPr/>
          <p:nvPr/>
        </p:nvSpPr>
        <p:spPr>
          <a:xfrm>
            <a:off x="10904935" y="6308816"/>
            <a:ext cx="105499" cy="105077"/>
          </a:xfrm>
          <a:custGeom>
            <a:avLst/>
            <a:gdLst/>
            <a:ahLst/>
            <a:cxnLst/>
            <a:rect l="l" t="t" r="r" b="b"/>
            <a:pathLst>
              <a:path w="752" h="749" extrusionOk="0">
                <a:moveTo>
                  <a:pt x="382" y="1"/>
                </a:moveTo>
                <a:cubicBezTo>
                  <a:pt x="174" y="1"/>
                  <a:pt x="0" y="159"/>
                  <a:pt x="0" y="367"/>
                </a:cubicBezTo>
                <a:cubicBezTo>
                  <a:pt x="0" y="578"/>
                  <a:pt x="174" y="749"/>
                  <a:pt x="382" y="749"/>
                </a:cubicBezTo>
                <a:cubicBezTo>
                  <a:pt x="594" y="749"/>
                  <a:pt x="752" y="578"/>
                  <a:pt x="752" y="367"/>
                </a:cubicBezTo>
                <a:cubicBezTo>
                  <a:pt x="752" y="159"/>
                  <a:pt x="594" y="1"/>
                  <a:pt x="382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15"/>
          <p:cNvSpPr/>
          <p:nvPr/>
        </p:nvSpPr>
        <p:spPr>
          <a:xfrm>
            <a:off x="11794655" y="5865919"/>
            <a:ext cx="249015" cy="247331"/>
          </a:xfrm>
          <a:custGeom>
            <a:avLst/>
            <a:gdLst/>
            <a:ahLst/>
            <a:cxnLst/>
            <a:rect l="l" t="t" r="r" b="b"/>
            <a:pathLst>
              <a:path w="1775" h="1763" extrusionOk="0">
                <a:moveTo>
                  <a:pt x="881" y="1"/>
                </a:moveTo>
                <a:cubicBezTo>
                  <a:pt x="395" y="1"/>
                  <a:pt x="1" y="395"/>
                  <a:pt x="1" y="882"/>
                </a:cubicBezTo>
                <a:cubicBezTo>
                  <a:pt x="1" y="1368"/>
                  <a:pt x="395" y="1762"/>
                  <a:pt x="881" y="1762"/>
                </a:cubicBezTo>
                <a:cubicBezTo>
                  <a:pt x="1368" y="1762"/>
                  <a:pt x="1775" y="1368"/>
                  <a:pt x="1775" y="882"/>
                </a:cubicBezTo>
                <a:cubicBezTo>
                  <a:pt x="1775" y="395"/>
                  <a:pt x="1368" y="1"/>
                  <a:pt x="881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15"/>
          <p:cNvSpPr/>
          <p:nvPr/>
        </p:nvSpPr>
        <p:spPr>
          <a:xfrm>
            <a:off x="7480031" y="6236707"/>
            <a:ext cx="247191" cy="249436"/>
          </a:xfrm>
          <a:custGeom>
            <a:avLst/>
            <a:gdLst/>
            <a:ahLst/>
            <a:cxnLst/>
            <a:rect l="l" t="t" r="r" b="b"/>
            <a:pathLst>
              <a:path w="1762" h="1778" extrusionOk="0">
                <a:moveTo>
                  <a:pt x="881" y="0"/>
                </a:moveTo>
                <a:cubicBezTo>
                  <a:pt x="395" y="0"/>
                  <a:pt x="0" y="395"/>
                  <a:pt x="0" y="881"/>
                </a:cubicBezTo>
                <a:cubicBezTo>
                  <a:pt x="0" y="1383"/>
                  <a:pt x="395" y="1778"/>
                  <a:pt x="881" y="1778"/>
                </a:cubicBezTo>
                <a:cubicBezTo>
                  <a:pt x="1367" y="1778"/>
                  <a:pt x="1762" y="1383"/>
                  <a:pt x="1762" y="881"/>
                </a:cubicBezTo>
                <a:cubicBezTo>
                  <a:pt x="1762" y="395"/>
                  <a:pt x="1367" y="0"/>
                  <a:pt x="881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15"/>
          <p:cNvSpPr/>
          <p:nvPr/>
        </p:nvSpPr>
        <p:spPr>
          <a:xfrm>
            <a:off x="8524351" y="6389905"/>
            <a:ext cx="867693" cy="867273"/>
          </a:xfrm>
          <a:custGeom>
            <a:avLst/>
            <a:gdLst/>
            <a:ahLst/>
            <a:cxnLst/>
            <a:rect l="l" t="t" r="r" b="b"/>
            <a:pathLst>
              <a:path w="6185" h="6182" extrusionOk="0">
                <a:moveTo>
                  <a:pt x="3094" y="0"/>
                </a:moveTo>
                <a:cubicBezTo>
                  <a:pt x="1383" y="0"/>
                  <a:pt x="0" y="1380"/>
                  <a:pt x="0" y="3091"/>
                </a:cubicBezTo>
                <a:cubicBezTo>
                  <a:pt x="0" y="4802"/>
                  <a:pt x="1383" y="6182"/>
                  <a:pt x="3094" y="6182"/>
                </a:cubicBezTo>
                <a:cubicBezTo>
                  <a:pt x="4802" y="6182"/>
                  <a:pt x="6185" y="4802"/>
                  <a:pt x="6185" y="3091"/>
                </a:cubicBezTo>
                <a:cubicBezTo>
                  <a:pt x="6185" y="1380"/>
                  <a:pt x="4802" y="0"/>
                  <a:pt x="30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15"/>
          <p:cNvSpPr/>
          <p:nvPr/>
        </p:nvSpPr>
        <p:spPr>
          <a:xfrm>
            <a:off x="11680038" y="4167841"/>
            <a:ext cx="114757" cy="116721"/>
          </a:xfrm>
          <a:custGeom>
            <a:avLst/>
            <a:gdLst/>
            <a:ahLst/>
            <a:cxnLst/>
            <a:rect l="l" t="t" r="r" b="b"/>
            <a:pathLst>
              <a:path w="818" h="832" extrusionOk="0">
                <a:moveTo>
                  <a:pt x="410" y="1"/>
                </a:moveTo>
                <a:cubicBezTo>
                  <a:pt x="186" y="1"/>
                  <a:pt x="0" y="187"/>
                  <a:pt x="0" y="424"/>
                </a:cubicBezTo>
                <a:cubicBezTo>
                  <a:pt x="0" y="645"/>
                  <a:pt x="186" y="831"/>
                  <a:pt x="410" y="831"/>
                </a:cubicBezTo>
                <a:cubicBezTo>
                  <a:pt x="631" y="831"/>
                  <a:pt x="818" y="645"/>
                  <a:pt x="818" y="424"/>
                </a:cubicBezTo>
                <a:cubicBezTo>
                  <a:pt x="818" y="187"/>
                  <a:pt x="631" y="1"/>
                  <a:pt x="41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15"/>
          <p:cNvSpPr/>
          <p:nvPr/>
        </p:nvSpPr>
        <p:spPr>
          <a:xfrm>
            <a:off x="11812892" y="3275030"/>
            <a:ext cx="70565" cy="70005"/>
          </a:xfrm>
          <a:custGeom>
            <a:avLst/>
            <a:gdLst/>
            <a:ahLst/>
            <a:cxnLst/>
            <a:rect l="l" t="t" r="r" b="b"/>
            <a:pathLst>
              <a:path w="503" h="499" extrusionOk="0">
                <a:moveTo>
                  <a:pt x="253" y="0"/>
                </a:moveTo>
                <a:cubicBezTo>
                  <a:pt x="120" y="0"/>
                  <a:pt x="0" y="104"/>
                  <a:pt x="0" y="250"/>
                </a:cubicBezTo>
                <a:cubicBezTo>
                  <a:pt x="0" y="379"/>
                  <a:pt x="120" y="499"/>
                  <a:pt x="253" y="499"/>
                </a:cubicBezTo>
                <a:cubicBezTo>
                  <a:pt x="382" y="499"/>
                  <a:pt x="502" y="379"/>
                  <a:pt x="502" y="250"/>
                </a:cubicBezTo>
                <a:cubicBezTo>
                  <a:pt x="502" y="104"/>
                  <a:pt x="382" y="0"/>
                  <a:pt x="25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15"/>
          <p:cNvSpPr/>
          <p:nvPr/>
        </p:nvSpPr>
        <p:spPr>
          <a:xfrm>
            <a:off x="12086178" y="1874087"/>
            <a:ext cx="195845" cy="195845"/>
          </a:xfrm>
          <a:custGeom>
            <a:avLst/>
            <a:gdLst/>
            <a:ahLst/>
            <a:cxnLst/>
            <a:rect l="l" t="t" r="r" b="b"/>
            <a:pathLst>
              <a:path w="1396" h="1396" extrusionOk="0">
                <a:moveTo>
                  <a:pt x="698" y="1"/>
                </a:moveTo>
                <a:cubicBezTo>
                  <a:pt x="316" y="1"/>
                  <a:pt x="0" y="316"/>
                  <a:pt x="0" y="698"/>
                </a:cubicBezTo>
                <a:cubicBezTo>
                  <a:pt x="0" y="1080"/>
                  <a:pt x="316" y="1396"/>
                  <a:pt x="698" y="1396"/>
                </a:cubicBezTo>
                <a:cubicBezTo>
                  <a:pt x="1080" y="1396"/>
                  <a:pt x="1395" y="1080"/>
                  <a:pt x="1395" y="698"/>
                </a:cubicBezTo>
                <a:cubicBezTo>
                  <a:pt x="1395" y="316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15"/>
          <p:cNvSpPr/>
          <p:nvPr/>
        </p:nvSpPr>
        <p:spPr>
          <a:xfrm>
            <a:off x="7856430" y="5705146"/>
            <a:ext cx="747745" cy="747745"/>
          </a:xfrm>
          <a:custGeom>
            <a:avLst/>
            <a:gdLst/>
            <a:ahLst/>
            <a:cxnLst/>
            <a:rect l="l" t="t" r="r" b="b"/>
            <a:pathLst>
              <a:path w="5330" h="5330" extrusionOk="0">
                <a:moveTo>
                  <a:pt x="2659" y="159"/>
                </a:moveTo>
                <a:cubicBezTo>
                  <a:pt x="3357" y="159"/>
                  <a:pt x="3972" y="436"/>
                  <a:pt x="4433" y="894"/>
                </a:cubicBezTo>
                <a:cubicBezTo>
                  <a:pt x="4881" y="1342"/>
                  <a:pt x="5172" y="1974"/>
                  <a:pt x="5172" y="2672"/>
                </a:cubicBezTo>
                <a:cubicBezTo>
                  <a:pt x="5172" y="3357"/>
                  <a:pt x="4881" y="3988"/>
                  <a:pt x="4433" y="4433"/>
                </a:cubicBezTo>
                <a:cubicBezTo>
                  <a:pt x="3972" y="4894"/>
                  <a:pt x="3357" y="5172"/>
                  <a:pt x="2659" y="5172"/>
                </a:cubicBezTo>
                <a:cubicBezTo>
                  <a:pt x="1974" y="5172"/>
                  <a:pt x="1342" y="4894"/>
                  <a:pt x="881" y="4433"/>
                </a:cubicBezTo>
                <a:cubicBezTo>
                  <a:pt x="436" y="3988"/>
                  <a:pt x="159" y="3357"/>
                  <a:pt x="159" y="2672"/>
                </a:cubicBezTo>
                <a:cubicBezTo>
                  <a:pt x="159" y="1974"/>
                  <a:pt x="436" y="1342"/>
                  <a:pt x="881" y="894"/>
                </a:cubicBezTo>
                <a:cubicBezTo>
                  <a:pt x="1342" y="436"/>
                  <a:pt x="1974" y="159"/>
                  <a:pt x="2659" y="159"/>
                </a:cubicBezTo>
                <a:close/>
                <a:moveTo>
                  <a:pt x="2659" y="1"/>
                </a:moveTo>
                <a:cubicBezTo>
                  <a:pt x="1185" y="1"/>
                  <a:pt x="1" y="1197"/>
                  <a:pt x="1" y="2672"/>
                </a:cubicBezTo>
                <a:cubicBezTo>
                  <a:pt x="1" y="4146"/>
                  <a:pt x="1185" y="5330"/>
                  <a:pt x="2659" y="5330"/>
                </a:cubicBezTo>
                <a:cubicBezTo>
                  <a:pt x="4130" y="5330"/>
                  <a:pt x="5330" y="4146"/>
                  <a:pt x="5330" y="2672"/>
                </a:cubicBezTo>
                <a:cubicBezTo>
                  <a:pt x="5330" y="1197"/>
                  <a:pt x="4130" y="1"/>
                  <a:pt x="2659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15"/>
          <p:cNvSpPr/>
          <p:nvPr/>
        </p:nvSpPr>
        <p:spPr>
          <a:xfrm>
            <a:off x="9788785" y="6262380"/>
            <a:ext cx="195424" cy="195845"/>
          </a:xfrm>
          <a:custGeom>
            <a:avLst/>
            <a:gdLst/>
            <a:ahLst/>
            <a:cxnLst/>
            <a:rect l="l" t="t" r="r" b="b"/>
            <a:pathLst>
              <a:path w="1393" h="1396" extrusionOk="0">
                <a:moveTo>
                  <a:pt x="695" y="0"/>
                </a:moveTo>
                <a:cubicBezTo>
                  <a:pt x="316" y="0"/>
                  <a:pt x="1" y="316"/>
                  <a:pt x="1" y="698"/>
                </a:cubicBezTo>
                <a:cubicBezTo>
                  <a:pt x="1" y="1093"/>
                  <a:pt x="316" y="1396"/>
                  <a:pt x="695" y="1396"/>
                </a:cubicBezTo>
                <a:cubicBezTo>
                  <a:pt x="1077" y="1396"/>
                  <a:pt x="1393" y="1093"/>
                  <a:pt x="1393" y="698"/>
                </a:cubicBezTo>
                <a:cubicBezTo>
                  <a:pt x="1393" y="316"/>
                  <a:pt x="1077" y="0"/>
                  <a:pt x="695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15"/>
          <p:cNvSpPr/>
          <p:nvPr/>
        </p:nvSpPr>
        <p:spPr>
          <a:xfrm>
            <a:off x="6562814" y="298202"/>
            <a:ext cx="195845" cy="195564"/>
          </a:xfrm>
          <a:custGeom>
            <a:avLst/>
            <a:gdLst/>
            <a:ahLst/>
            <a:cxnLst/>
            <a:rect l="l" t="t" r="r" b="b"/>
            <a:pathLst>
              <a:path w="1396" h="1394" extrusionOk="0">
                <a:moveTo>
                  <a:pt x="698" y="1"/>
                </a:moveTo>
                <a:cubicBezTo>
                  <a:pt x="316" y="1"/>
                  <a:pt x="0" y="304"/>
                  <a:pt x="0" y="699"/>
                </a:cubicBezTo>
                <a:cubicBezTo>
                  <a:pt x="0" y="1077"/>
                  <a:pt x="316" y="1393"/>
                  <a:pt x="698" y="1393"/>
                </a:cubicBezTo>
                <a:cubicBezTo>
                  <a:pt x="1080" y="1393"/>
                  <a:pt x="1395" y="1077"/>
                  <a:pt x="1395" y="699"/>
                </a:cubicBezTo>
                <a:cubicBezTo>
                  <a:pt x="1395" y="304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15"/>
          <p:cNvSpPr/>
          <p:nvPr/>
        </p:nvSpPr>
        <p:spPr>
          <a:xfrm>
            <a:off x="11364666" y="1532619"/>
            <a:ext cx="223341" cy="223341"/>
          </a:xfrm>
          <a:custGeom>
            <a:avLst/>
            <a:gdLst/>
            <a:ahLst/>
            <a:cxnLst/>
            <a:rect l="l" t="t" r="r" b="b"/>
            <a:pathLst>
              <a:path w="1592" h="1592" extrusionOk="0">
                <a:moveTo>
                  <a:pt x="789" y="0"/>
                </a:moveTo>
                <a:cubicBezTo>
                  <a:pt x="354" y="0"/>
                  <a:pt x="0" y="357"/>
                  <a:pt x="0" y="790"/>
                </a:cubicBezTo>
                <a:cubicBezTo>
                  <a:pt x="0" y="1238"/>
                  <a:pt x="354" y="1592"/>
                  <a:pt x="789" y="1592"/>
                </a:cubicBezTo>
                <a:cubicBezTo>
                  <a:pt x="1238" y="1592"/>
                  <a:pt x="1591" y="1238"/>
                  <a:pt x="1591" y="790"/>
                </a:cubicBezTo>
                <a:cubicBezTo>
                  <a:pt x="1591" y="357"/>
                  <a:pt x="1238" y="0"/>
                  <a:pt x="78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15"/>
          <p:cNvSpPr/>
          <p:nvPr/>
        </p:nvSpPr>
        <p:spPr>
          <a:xfrm>
            <a:off x="11268567" y="475389"/>
            <a:ext cx="79404" cy="79404"/>
          </a:xfrm>
          <a:custGeom>
            <a:avLst/>
            <a:gdLst/>
            <a:ahLst/>
            <a:cxnLst/>
            <a:rect l="l" t="t" r="r" b="b"/>
            <a:pathLst>
              <a:path w="566" h="566" extrusionOk="0">
                <a:moveTo>
                  <a:pt x="278" y="1"/>
                </a:moveTo>
                <a:cubicBezTo>
                  <a:pt x="120" y="1"/>
                  <a:pt x="0" y="118"/>
                  <a:pt x="0" y="275"/>
                </a:cubicBezTo>
                <a:cubicBezTo>
                  <a:pt x="0" y="433"/>
                  <a:pt x="120" y="566"/>
                  <a:pt x="278" y="566"/>
                </a:cubicBezTo>
                <a:cubicBezTo>
                  <a:pt x="436" y="566"/>
                  <a:pt x="565" y="433"/>
                  <a:pt x="565" y="275"/>
                </a:cubicBezTo>
                <a:cubicBezTo>
                  <a:pt x="565" y="118"/>
                  <a:pt x="436" y="1"/>
                  <a:pt x="27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15"/>
          <p:cNvSpPr/>
          <p:nvPr/>
        </p:nvSpPr>
        <p:spPr>
          <a:xfrm>
            <a:off x="11139641" y="-146379"/>
            <a:ext cx="335855" cy="337537"/>
          </a:xfrm>
          <a:custGeom>
            <a:avLst/>
            <a:gdLst/>
            <a:ahLst/>
            <a:cxnLst/>
            <a:rect l="l" t="t" r="r" b="b"/>
            <a:pathLst>
              <a:path w="2394" h="2406" extrusionOk="0">
                <a:moveTo>
                  <a:pt x="1197" y="0"/>
                </a:moveTo>
                <a:cubicBezTo>
                  <a:pt x="537" y="0"/>
                  <a:pt x="0" y="537"/>
                  <a:pt x="0" y="1209"/>
                </a:cubicBezTo>
                <a:cubicBezTo>
                  <a:pt x="0" y="1866"/>
                  <a:pt x="537" y="2406"/>
                  <a:pt x="1197" y="2406"/>
                </a:cubicBezTo>
                <a:cubicBezTo>
                  <a:pt x="1866" y="2406"/>
                  <a:pt x="2393" y="1866"/>
                  <a:pt x="2393" y="1209"/>
                </a:cubicBezTo>
                <a:cubicBezTo>
                  <a:pt x="2393" y="537"/>
                  <a:pt x="1866" y="0"/>
                  <a:pt x="1197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15"/>
          <p:cNvSpPr/>
          <p:nvPr/>
        </p:nvSpPr>
        <p:spPr>
          <a:xfrm>
            <a:off x="11741064" y="143181"/>
            <a:ext cx="132995" cy="133135"/>
          </a:xfrm>
          <a:custGeom>
            <a:avLst/>
            <a:gdLst/>
            <a:ahLst/>
            <a:cxnLst/>
            <a:rect l="l" t="t" r="r" b="b"/>
            <a:pathLst>
              <a:path w="948" h="949" extrusionOk="0">
                <a:moveTo>
                  <a:pt x="474" y="1"/>
                </a:moveTo>
                <a:cubicBezTo>
                  <a:pt x="212" y="1"/>
                  <a:pt x="1" y="209"/>
                  <a:pt x="1" y="474"/>
                </a:cubicBezTo>
                <a:cubicBezTo>
                  <a:pt x="1" y="737"/>
                  <a:pt x="212" y="948"/>
                  <a:pt x="474" y="948"/>
                </a:cubicBezTo>
                <a:cubicBezTo>
                  <a:pt x="736" y="948"/>
                  <a:pt x="948" y="737"/>
                  <a:pt x="948" y="474"/>
                </a:cubicBezTo>
                <a:cubicBezTo>
                  <a:pt x="948" y="209"/>
                  <a:pt x="736" y="1"/>
                  <a:pt x="47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15"/>
          <p:cNvSpPr/>
          <p:nvPr/>
        </p:nvSpPr>
        <p:spPr>
          <a:xfrm>
            <a:off x="4936851" y="598985"/>
            <a:ext cx="168488" cy="168068"/>
          </a:xfrm>
          <a:custGeom>
            <a:avLst/>
            <a:gdLst/>
            <a:ahLst/>
            <a:cxnLst/>
            <a:rect l="l" t="t" r="r" b="b"/>
            <a:pathLst>
              <a:path w="1201" h="1198" extrusionOk="0">
                <a:moveTo>
                  <a:pt x="594" y="1"/>
                </a:moveTo>
                <a:cubicBezTo>
                  <a:pt x="266" y="1"/>
                  <a:pt x="1" y="263"/>
                  <a:pt x="1" y="591"/>
                </a:cubicBezTo>
                <a:cubicBezTo>
                  <a:pt x="1" y="935"/>
                  <a:pt x="266" y="1197"/>
                  <a:pt x="594" y="1197"/>
                </a:cubicBezTo>
                <a:cubicBezTo>
                  <a:pt x="935" y="1197"/>
                  <a:pt x="1200" y="935"/>
                  <a:pt x="1200" y="591"/>
                </a:cubicBezTo>
                <a:cubicBezTo>
                  <a:pt x="1200" y="263"/>
                  <a:pt x="935" y="1"/>
                  <a:pt x="59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15"/>
          <p:cNvSpPr/>
          <p:nvPr/>
        </p:nvSpPr>
        <p:spPr>
          <a:xfrm>
            <a:off x="2073107" y="-43267"/>
            <a:ext cx="492699" cy="492699"/>
          </a:xfrm>
          <a:custGeom>
            <a:avLst/>
            <a:gdLst/>
            <a:ahLst/>
            <a:cxnLst/>
            <a:rect l="l" t="t" r="r" b="b"/>
            <a:pathLst>
              <a:path w="3512" h="3512" extrusionOk="0">
                <a:moveTo>
                  <a:pt x="1750" y="105"/>
                </a:moveTo>
                <a:cubicBezTo>
                  <a:pt x="2210" y="105"/>
                  <a:pt x="2618" y="291"/>
                  <a:pt x="2921" y="591"/>
                </a:cubicBezTo>
                <a:cubicBezTo>
                  <a:pt x="3224" y="894"/>
                  <a:pt x="3407" y="1302"/>
                  <a:pt x="3407" y="1762"/>
                </a:cubicBezTo>
                <a:cubicBezTo>
                  <a:pt x="3407" y="2223"/>
                  <a:pt x="3224" y="2631"/>
                  <a:pt x="2921" y="2934"/>
                </a:cubicBezTo>
                <a:cubicBezTo>
                  <a:pt x="2618" y="3224"/>
                  <a:pt x="2210" y="3407"/>
                  <a:pt x="1750" y="3407"/>
                </a:cubicBezTo>
                <a:cubicBezTo>
                  <a:pt x="1301" y="3407"/>
                  <a:pt x="881" y="3224"/>
                  <a:pt x="591" y="2934"/>
                </a:cubicBezTo>
                <a:cubicBezTo>
                  <a:pt x="288" y="2631"/>
                  <a:pt x="105" y="2223"/>
                  <a:pt x="105" y="1762"/>
                </a:cubicBezTo>
                <a:cubicBezTo>
                  <a:pt x="105" y="1302"/>
                  <a:pt x="288" y="894"/>
                  <a:pt x="591" y="591"/>
                </a:cubicBezTo>
                <a:cubicBezTo>
                  <a:pt x="881" y="291"/>
                  <a:pt x="1301" y="105"/>
                  <a:pt x="1750" y="105"/>
                </a:cubicBezTo>
                <a:close/>
                <a:moveTo>
                  <a:pt x="1750" y="1"/>
                </a:moveTo>
                <a:cubicBezTo>
                  <a:pt x="790" y="1"/>
                  <a:pt x="1" y="790"/>
                  <a:pt x="1" y="1762"/>
                </a:cubicBezTo>
                <a:cubicBezTo>
                  <a:pt x="1" y="2738"/>
                  <a:pt x="790" y="3511"/>
                  <a:pt x="1750" y="3511"/>
                </a:cubicBezTo>
                <a:cubicBezTo>
                  <a:pt x="2722" y="3511"/>
                  <a:pt x="3511" y="2738"/>
                  <a:pt x="3511" y="1762"/>
                </a:cubicBezTo>
                <a:cubicBezTo>
                  <a:pt x="3511" y="790"/>
                  <a:pt x="2722" y="1"/>
                  <a:pt x="1750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15"/>
          <p:cNvSpPr/>
          <p:nvPr/>
        </p:nvSpPr>
        <p:spPr>
          <a:xfrm>
            <a:off x="5687964" y="307600"/>
            <a:ext cx="493120" cy="494381"/>
          </a:xfrm>
          <a:custGeom>
            <a:avLst/>
            <a:gdLst/>
            <a:ahLst/>
            <a:cxnLst/>
            <a:rect l="l" t="t" r="r" b="b"/>
            <a:pathLst>
              <a:path w="3515" h="3524" extrusionOk="0">
                <a:moveTo>
                  <a:pt x="1750" y="104"/>
                </a:moveTo>
                <a:cubicBezTo>
                  <a:pt x="2211" y="104"/>
                  <a:pt x="2634" y="287"/>
                  <a:pt x="2921" y="591"/>
                </a:cubicBezTo>
                <a:cubicBezTo>
                  <a:pt x="3224" y="894"/>
                  <a:pt x="3407" y="1301"/>
                  <a:pt x="3407" y="1762"/>
                </a:cubicBezTo>
                <a:cubicBezTo>
                  <a:pt x="3407" y="2223"/>
                  <a:pt x="3224" y="2630"/>
                  <a:pt x="2921" y="2933"/>
                </a:cubicBezTo>
                <a:cubicBezTo>
                  <a:pt x="2634" y="3236"/>
                  <a:pt x="2211" y="3419"/>
                  <a:pt x="1750" y="3419"/>
                </a:cubicBezTo>
                <a:cubicBezTo>
                  <a:pt x="1305" y="3419"/>
                  <a:pt x="882" y="3236"/>
                  <a:pt x="595" y="2933"/>
                </a:cubicBezTo>
                <a:cubicBezTo>
                  <a:pt x="291" y="2630"/>
                  <a:pt x="108" y="2223"/>
                  <a:pt x="108" y="1762"/>
                </a:cubicBezTo>
                <a:cubicBezTo>
                  <a:pt x="108" y="1301"/>
                  <a:pt x="291" y="894"/>
                  <a:pt x="595" y="591"/>
                </a:cubicBezTo>
                <a:cubicBezTo>
                  <a:pt x="882" y="287"/>
                  <a:pt x="1305" y="104"/>
                  <a:pt x="1750" y="104"/>
                </a:cubicBezTo>
                <a:close/>
                <a:moveTo>
                  <a:pt x="1750" y="0"/>
                </a:moveTo>
                <a:cubicBezTo>
                  <a:pt x="790" y="0"/>
                  <a:pt x="1" y="789"/>
                  <a:pt x="1" y="1762"/>
                </a:cubicBezTo>
                <a:cubicBezTo>
                  <a:pt x="1" y="2734"/>
                  <a:pt x="790" y="3523"/>
                  <a:pt x="1750" y="3523"/>
                </a:cubicBezTo>
                <a:cubicBezTo>
                  <a:pt x="2725" y="3523"/>
                  <a:pt x="3515" y="2734"/>
                  <a:pt x="3515" y="1762"/>
                </a:cubicBezTo>
                <a:cubicBezTo>
                  <a:pt x="3515" y="789"/>
                  <a:pt x="2725" y="0"/>
                  <a:pt x="175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15"/>
          <p:cNvSpPr/>
          <p:nvPr/>
        </p:nvSpPr>
        <p:spPr>
          <a:xfrm>
            <a:off x="1783408" y="409031"/>
            <a:ext cx="123736" cy="123596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cubicBezTo>
                  <a:pt x="197" y="0"/>
                  <a:pt x="1" y="196"/>
                  <a:pt x="1" y="433"/>
                </a:cubicBezTo>
                <a:cubicBezTo>
                  <a:pt x="1" y="682"/>
                  <a:pt x="197" y="881"/>
                  <a:pt x="446" y="881"/>
                </a:cubicBezTo>
                <a:cubicBezTo>
                  <a:pt x="683" y="881"/>
                  <a:pt x="882" y="682"/>
                  <a:pt x="882" y="433"/>
                </a:cubicBezTo>
                <a:cubicBezTo>
                  <a:pt x="882" y="196"/>
                  <a:pt x="683" y="0"/>
                  <a:pt x="44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15"/>
          <p:cNvSpPr/>
          <p:nvPr/>
        </p:nvSpPr>
        <p:spPr>
          <a:xfrm>
            <a:off x="2438563" y="564053"/>
            <a:ext cx="239756" cy="237932"/>
          </a:xfrm>
          <a:custGeom>
            <a:avLst/>
            <a:gdLst/>
            <a:ahLst/>
            <a:cxnLst/>
            <a:rect l="l" t="t" r="r" b="b"/>
            <a:pathLst>
              <a:path w="1709" h="1696" extrusionOk="0">
                <a:moveTo>
                  <a:pt x="856" y="0"/>
                </a:moveTo>
                <a:cubicBezTo>
                  <a:pt x="382" y="0"/>
                  <a:pt x="0" y="382"/>
                  <a:pt x="0" y="840"/>
                </a:cubicBezTo>
                <a:cubicBezTo>
                  <a:pt x="0" y="1313"/>
                  <a:pt x="382" y="1695"/>
                  <a:pt x="856" y="1695"/>
                </a:cubicBezTo>
                <a:cubicBezTo>
                  <a:pt x="1329" y="1695"/>
                  <a:pt x="1708" y="1313"/>
                  <a:pt x="1708" y="840"/>
                </a:cubicBezTo>
                <a:cubicBezTo>
                  <a:pt x="1708" y="382"/>
                  <a:pt x="1329" y="0"/>
                  <a:pt x="85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15"/>
          <p:cNvSpPr/>
          <p:nvPr/>
        </p:nvSpPr>
        <p:spPr>
          <a:xfrm>
            <a:off x="-457166" y="1263402"/>
            <a:ext cx="1026361" cy="1028045"/>
          </a:xfrm>
          <a:custGeom>
            <a:avLst/>
            <a:gdLst/>
            <a:ahLst/>
            <a:cxnLst/>
            <a:rect l="l" t="t" r="r" b="b"/>
            <a:pathLst>
              <a:path w="7316" h="7328" extrusionOk="0">
                <a:moveTo>
                  <a:pt x="3660" y="0"/>
                </a:moveTo>
                <a:cubicBezTo>
                  <a:pt x="1633" y="0"/>
                  <a:pt x="1" y="1632"/>
                  <a:pt x="1" y="3656"/>
                </a:cubicBezTo>
                <a:cubicBezTo>
                  <a:pt x="1" y="5683"/>
                  <a:pt x="1633" y="7327"/>
                  <a:pt x="3660" y="7327"/>
                </a:cubicBezTo>
                <a:cubicBezTo>
                  <a:pt x="5683" y="7327"/>
                  <a:pt x="7315" y="5683"/>
                  <a:pt x="7315" y="3656"/>
                </a:cubicBezTo>
                <a:cubicBezTo>
                  <a:pt x="7315" y="1632"/>
                  <a:pt x="5683" y="0"/>
                  <a:pt x="366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15"/>
          <p:cNvSpPr/>
          <p:nvPr/>
        </p:nvSpPr>
        <p:spPr>
          <a:xfrm>
            <a:off x="635413" y="894436"/>
            <a:ext cx="293347" cy="291523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cubicBezTo>
                  <a:pt x="474" y="0"/>
                  <a:pt x="1" y="458"/>
                  <a:pt x="1" y="1039"/>
                </a:cubicBezTo>
                <a:cubicBezTo>
                  <a:pt x="1" y="1617"/>
                  <a:pt x="474" y="2078"/>
                  <a:pt x="1052" y="2078"/>
                </a:cubicBezTo>
                <a:cubicBezTo>
                  <a:pt x="1617" y="2078"/>
                  <a:pt x="2091" y="1617"/>
                  <a:pt x="2091" y="1039"/>
                </a:cubicBezTo>
                <a:cubicBezTo>
                  <a:pt x="2091" y="458"/>
                  <a:pt x="1617" y="0"/>
                  <a:pt x="105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15"/>
          <p:cNvSpPr/>
          <p:nvPr/>
        </p:nvSpPr>
        <p:spPr>
          <a:xfrm>
            <a:off x="472958" y="807597"/>
            <a:ext cx="86980" cy="86980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6" y="0"/>
                </a:moveTo>
                <a:cubicBezTo>
                  <a:pt x="146" y="0"/>
                  <a:pt x="0" y="146"/>
                  <a:pt x="0" y="316"/>
                </a:cubicBezTo>
                <a:cubicBezTo>
                  <a:pt x="0" y="474"/>
                  <a:pt x="146" y="619"/>
                  <a:pt x="316" y="619"/>
                </a:cubicBezTo>
                <a:cubicBezTo>
                  <a:pt x="474" y="619"/>
                  <a:pt x="619" y="474"/>
                  <a:pt x="619" y="316"/>
                </a:cubicBezTo>
                <a:cubicBezTo>
                  <a:pt x="619" y="146"/>
                  <a:pt x="474" y="0"/>
                  <a:pt x="31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15"/>
          <p:cNvSpPr/>
          <p:nvPr/>
        </p:nvSpPr>
        <p:spPr>
          <a:xfrm>
            <a:off x="539315" y="2586343"/>
            <a:ext cx="345253" cy="347359"/>
          </a:xfrm>
          <a:custGeom>
            <a:avLst/>
            <a:gdLst/>
            <a:ahLst/>
            <a:cxnLst/>
            <a:rect l="l" t="t" r="r" b="b"/>
            <a:pathLst>
              <a:path w="2461" h="2476" extrusionOk="0">
                <a:moveTo>
                  <a:pt x="1226" y="0"/>
                </a:moveTo>
                <a:cubicBezTo>
                  <a:pt x="541" y="0"/>
                  <a:pt x="1" y="553"/>
                  <a:pt x="1" y="1238"/>
                </a:cubicBezTo>
                <a:cubicBezTo>
                  <a:pt x="1" y="1923"/>
                  <a:pt x="541" y="2475"/>
                  <a:pt x="1226" y="2475"/>
                </a:cubicBezTo>
                <a:cubicBezTo>
                  <a:pt x="1908" y="2475"/>
                  <a:pt x="2460" y="1923"/>
                  <a:pt x="2460" y="1238"/>
                </a:cubicBezTo>
                <a:cubicBezTo>
                  <a:pt x="2460" y="553"/>
                  <a:pt x="1908" y="0"/>
                  <a:pt x="122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15"/>
          <p:cNvSpPr/>
          <p:nvPr/>
        </p:nvSpPr>
        <p:spPr>
          <a:xfrm>
            <a:off x="620219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15"/>
          <p:cNvSpPr txBox="1">
            <a:spLocks noGrp="1"/>
          </p:cNvSpPr>
          <p:nvPr>
            <p:ph type="title"/>
          </p:nvPr>
        </p:nvSpPr>
        <p:spPr>
          <a:xfrm>
            <a:off x="960000" y="4343167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05" name="Google Shape;905;p15"/>
          <p:cNvSpPr txBox="1">
            <a:spLocks noGrp="1"/>
          </p:cNvSpPr>
          <p:nvPr>
            <p:ph type="subTitle" idx="1"/>
          </p:nvPr>
        </p:nvSpPr>
        <p:spPr>
          <a:xfrm>
            <a:off x="960000" y="1758933"/>
            <a:ext cx="7745200" cy="2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2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solidFill>
          <a:schemeClr val="accent2"/>
        </a:solid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16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908" name="Google Shape;908;p16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3" name="Google Shape;963;p16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16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5" name="Google Shape;965;p16"/>
          <p:cNvSpPr txBox="1">
            <a:spLocks noGrp="1"/>
          </p:cNvSpPr>
          <p:nvPr>
            <p:ph type="subTitle" idx="1"/>
          </p:nvPr>
        </p:nvSpPr>
        <p:spPr>
          <a:xfrm>
            <a:off x="965500" y="3161564"/>
            <a:ext cx="308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6" name="Google Shape;966;p16"/>
          <p:cNvSpPr txBox="1">
            <a:spLocks noGrp="1"/>
          </p:cNvSpPr>
          <p:nvPr>
            <p:ph type="title" idx="2"/>
          </p:nvPr>
        </p:nvSpPr>
        <p:spPr>
          <a:xfrm>
            <a:off x="965500" y="2642788"/>
            <a:ext cx="3088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67" name="Google Shape;967;p16"/>
          <p:cNvSpPr txBox="1">
            <a:spLocks noGrp="1"/>
          </p:cNvSpPr>
          <p:nvPr>
            <p:ph type="subTitle" idx="3"/>
          </p:nvPr>
        </p:nvSpPr>
        <p:spPr>
          <a:xfrm>
            <a:off x="4551999" y="3161564"/>
            <a:ext cx="308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8" name="Google Shape;968;p16"/>
          <p:cNvSpPr txBox="1">
            <a:spLocks noGrp="1"/>
          </p:cNvSpPr>
          <p:nvPr>
            <p:ph type="title" idx="4"/>
          </p:nvPr>
        </p:nvSpPr>
        <p:spPr>
          <a:xfrm>
            <a:off x="4552000" y="2642788"/>
            <a:ext cx="3088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69" name="Google Shape;969;p16"/>
          <p:cNvSpPr txBox="1">
            <a:spLocks noGrp="1"/>
          </p:cNvSpPr>
          <p:nvPr>
            <p:ph type="subTitle" idx="5"/>
          </p:nvPr>
        </p:nvSpPr>
        <p:spPr>
          <a:xfrm>
            <a:off x="8138496" y="3161564"/>
            <a:ext cx="308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0" name="Google Shape;970;p16"/>
          <p:cNvSpPr txBox="1">
            <a:spLocks noGrp="1"/>
          </p:cNvSpPr>
          <p:nvPr>
            <p:ph type="title" idx="6"/>
          </p:nvPr>
        </p:nvSpPr>
        <p:spPr>
          <a:xfrm>
            <a:off x="8138499" y="2642788"/>
            <a:ext cx="3088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71" name="Google Shape;971;p16"/>
          <p:cNvSpPr txBox="1">
            <a:spLocks noGrp="1"/>
          </p:cNvSpPr>
          <p:nvPr>
            <p:ph type="subTitle" idx="7"/>
          </p:nvPr>
        </p:nvSpPr>
        <p:spPr>
          <a:xfrm>
            <a:off x="965500" y="4808832"/>
            <a:ext cx="308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2" name="Google Shape;972;p16"/>
          <p:cNvSpPr txBox="1">
            <a:spLocks noGrp="1"/>
          </p:cNvSpPr>
          <p:nvPr>
            <p:ph type="title" idx="8"/>
          </p:nvPr>
        </p:nvSpPr>
        <p:spPr>
          <a:xfrm>
            <a:off x="965500" y="4290028"/>
            <a:ext cx="3088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73" name="Google Shape;973;p16"/>
          <p:cNvSpPr txBox="1">
            <a:spLocks noGrp="1"/>
          </p:cNvSpPr>
          <p:nvPr>
            <p:ph type="subTitle" idx="9"/>
          </p:nvPr>
        </p:nvSpPr>
        <p:spPr>
          <a:xfrm>
            <a:off x="4551999" y="4808832"/>
            <a:ext cx="308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4" name="Google Shape;974;p16"/>
          <p:cNvSpPr txBox="1">
            <a:spLocks noGrp="1"/>
          </p:cNvSpPr>
          <p:nvPr>
            <p:ph type="title" idx="13"/>
          </p:nvPr>
        </p:nvSpPr>
        <p:spPr>
          <a:xfrm>
            <a:off x="4552000" y="4290028"/>
            <a:ext cx="3088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75" name="Google Shape;975;p16"/>
          <p:cNvSpPr txBox="1">
            <a:spLocks noGrp="1"/>
          </p:cNvSpPr>
          <p:nvPr>
            <p:ph type="subTitle" idx="14"/>
          </p:nvPr>
        </p:nvSpPr>
        <p:spPr>
          <a:xfrm>
            <a:off x="8138496" y="4808832"/>
            <a:ext cx="308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76" name="Google Shape;976;p16"/>
          <p:cNvSpPr txBox="1">
            <a:spLocks noGrp="1"/>
          </p:cNvSpPr>
          <p:nvPr>
            <p:ph type="title" idx="15"/>
          </p:nvPr>
        </p:nvSpPr>
        <p:spPr>
          <a:xfrm>
            <a:off x="8138499" y="4290028"/>
            <a:ext cx="3088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61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17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979" name="Google Shape;979;p17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2" name="Google Shape;1062;p17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17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12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065;p18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1066" name="Google Shape;1066;p18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7" name="Google Shape;1147;p18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46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19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1151" name="Google Shape;1151;p19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4" name="Google Shape;1234;p19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5" name="Google Shape;1235;p19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95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1"/>
        </a:solid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Google Shape;1237;p20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1238" name="Google Shape;1238;p20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1" name="Google Shape;1321;p20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2" name="Google Shape;1322;p20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24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175481" y="230255"/>
            <a:ext cx="790201" cy="789909"/>
          </a:xfrm>
          <a:custGeom>
            <a:avLst/>
            <a:gdLst/>
            <a:ahLst/>
            <a:cxnLst/>
            <a:rect l="l" t="t" r="r" b="b"/>
            <a:pathLst>
              <a:path w="5421" h="5419" extrusionOk="0">
                <a:moveTo>
                  <a:pt x="0" y="1"/>
                </a:moveTo>
                <a:lnTo>
                  <a:pt x="0" y="5418"/>
                </a:lnTo>
                <a:lnTo>
                  <a:pt x="5421" y="5418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6069623" y="143815"/>
            <a:ext cx="997336" cy="997336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0" y="0"/>
                </a:moveTo>
                <a:lnTo>
                  <a:pt x="0" y="6841"/>
                </a:lnTo>
                <a:lnTo>
                  <a:pt x="6841" y="6841"/>
                </a:lnTo>
                <a:lnTo>
                  <a:pt x="68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6990004" y="5589724"/>
            <a:ext cx="997336" cy="996899"/>
          </a:xfrm>
          <a:custGeom>
            <a:avLst/>
            <a:gdLst/>
            <a:ahLst/>
            <a:cxnLst/>
            <a:rect l="l" t="t" r="r" b="b"/>
            <a:pathLst>
              <a:path w="6842" h="6839" extrusionOk="0">
                <a:moveTo>
                  <a:pt x="0" y="0"/>
                </a:moveTo>
                <a:lnTo>
                  <a:pt x="0" y="6838"/>
                </a:lnTo>
                <a:lnTo>
                  <a:pt x="6841" y="6838"/>
                </a:lnTo>
                <a:lnTo>
                  <a:pt x="68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10915399" y="4834061"/>
            <a:ext cx="996899" cy="997336"/>
          </a:xfrm>
          <a:custGeom>
            <a:avLst/>
            <a:gdLst/>
            <a:ahLst/>
            <a:cxnLst/>
            <a:rect l="l" t="t" r="r" b="b"/>
            <a:pathLst>
              <a:path w="6839" h="6842" extrusionOk="0">
                <a:moveTo>
                  <a:pt x="0" y="1"/>
                </a:moveTo>
                <a:lnTo>
                  <a:pt x="0" y="6842"/>
                </a:lnTo>
                <a:lnTo>
                  <a:pt x="6838" y="6842"/>
                </a:lnTo>
                <a:lnTo>
                  <a:pt x="68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>
            <a:off x="706513" y="5938548"/>
            <a:ext cx="997336" cy="997336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0" y="0"/>
                </a:moveTo>
                <a:lnTo>
                  <a:pt x="0" y="6842"/>
                </a:lnTo>
                <a:lnTo>
                  <a:pt x="6842" y="6842"/>
                </a:lnTo>
                <a:lnTo>
                  <a:pt x="68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11760709" y="2962393"/>
            <a:ext cx="790347" cy="790347"/>
          </a:xfrm>
          <a:custGeom>
            <a:avLst/>
            <a:gdLst/>
            <a:ahLst/>
            <a:cxnLst/>
            <a:rect l="l" t="t" r="r" b="b"/>
            <a:pathLst>
              <a:path w="5422" h="5422" extrusionOk="0">
                <a:moveTo>
                  <a:pt x="1" y="1"/>
                </a:moveTo>
                <a:lnTo>
                  <a:pt x="1" y="5422"/>
                </a:lnTo>
                <a:lnTo>
                  <a:pt x="5421" y="5422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>
            <a:off x="10633193" y="3420835"/>
            <a:ext cx="1139167" cy="1139021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58"/>
                </a:moveTo>
                <a:lnTo>
                  <a:pt x="7657" y="3909"/>
                </a:lnTo>
                <a:lnTo>
                  <a:pt x="3901" y="7677"/>
                </a:lnTo>
                <a:lnTo>
                  <a:pt x="3901" y="7677"/>
                </a:lnTo>
                <a:lnTo>
                  <a:pt x="146" y="3909"/>
                </a:lnTo>
                <a:lnTo>
                  <a:pt x="3909" y="158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35" y="7789"/>
                </a:lnTo>
                <a:lnTo>
                  <a:pt x="7815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>
            <a:off x="4432207" y="5397749"/>
            <a:ext cx="1139021" cy="1139167"/>
          </a:xfrm>
          <a:custGeom>
            <a:avLst/>
            <a:gdLst/>
            <a:ahLst/>
            <a:cxnLst/>
            <a:rect l="l" t="t" r="r" b="b"/>
            <a:pathLst>
              <a:path w="7814" h="7815" extrusionOk="0">
                <a:moveTo>
                  <a:pt x="3909" y="146"/>
                </a:moveTo>
                <a:lnTo>
                  <a:pt x="7656" y="3906"/>
                </a:lnTo>
                <a:lnTo>
                  <a:pt x="3901" y="7661"/>
                </a:lnTo>
                <a:lnTo>
                  <a:pt x="146" y="3906"/>
                </a:lnTo>
                <a:lnTo>
                  <a:pt x="3909" y="146"/>
                </a:lnTo>
                <a:close/>
                <a:moveTo>
                  <a:pt x="3909" y="1"/>
                </a:moveTo>
                <a:lnTo>
                  <a:pt x="0" y="3906"/>
                </a:lnTo>
                <a:lnTo>
                  <a:pt x="3909" y="7814"/>
                </a:lnTo>
                <a:lnTo>
                  <a:pt x="3934" y="7773"/>
                </a:lnTo>
                <a:lnTo>
                  <a:pt x="7814" y="3906"/>
                </a:lnTo>
                <a:lnTo>
                  <a:pt x="390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11586371" y="935775"/>
            <a:ext cx="1139021" cy="1139167"/>
          </a:xfrm>
          <a:custGeom>
            <a:avLst/>
            <a:gdLst/>
            <a:ahLst/>
            <a:cxnLst/>
            <a:rect l="l" t="t" r="r" b="b"/>
            <a:pathLst>
              <a:path w="7814" h="7815" extrusionOk="0">
                <a:moveTo>
                  <a:pt x="3905" y="146"/>
                </a:moveTo>
                <a:lnTo>
                  <a:pt x="7656" y="3909"/>
                </a:lnTo>
                <a:lnTo>
                  <a:pt x="3907" y="7670"/>
                </a:lnTo>
                <a:lnTo>
                  <a:pt x="3907" y="7670"/>
                </a:lnTo>
                <a:lnTo>
                  <a:pt x="145" y="3909"/>
                </a:lnTo>
                <a:lnTo>
                  <a:pt x="3905" y="146"/>
                </a:lnTo>
                <a:close/>
                <a:moveTo>
                  <a:pt x="3905" y="0"/>
                </a:moveTo>
                <a:lnTo>
                  <a:pt x="0" y="3909"/>
                </a:lnTo>
                <a:lnTo>
                  <a:pt x="3905" y="7814"/>
                </a:lnTo>
                <a:lnTo>
                  <a:pt x="3946" y="7776"/>
                </a:lnTo>
                <a:lnTo>
                  <a:pt x="7814" y="3909"/>
                </a:lnTo>
                <a:lnTo>
                  <a:pt x="390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600599" y="6287372"/>
            <a:ext cx="1139167" cy="1139021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46"/>
                </a:moveTo>
                <a:lnTo>
                  <a:pt x="7672" y="3909"/>
                </a:lnTo>
                <a:lnTo>
                  <a:pt x="3907" y="7658"/>
                </a:lnTo>
                <a:lnTo>
                  <a:pt x="3907" y="7658"/>
                </a:lnTo>
                <a:lnTo>
                  <a:pt x="158" y="3909"/>
                </a:lnTo>
                <a:lnTo>
                  <a:pt x="3909" y="146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47" y="7776"/>
                </a:lnTo>
                <a:lnTo>
                  <a:pt x="7814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>
            <a:off x="2186938" y="-395092"/>
            <a:ext cx="1139021" cy="1139021"/>
          </a:xfrm>
          <a:custGeom>
            <a:avLst/>
            <a:gdLst/>
            <a:ahLst/>
            <a:cxnLst/>
            <a:rect l="l" t="t" r="r" b="b"/>
            <a:pathLst>
              <a:path w="7814" h="7814" extrusionOk="0">
                <a:moveTo>
                  <a:pt x="3906" y="146"/>
                </a:moveTo>
                <a:lnTo>
                  <a:pt x="7656" y="3909"/>
                </a:lnTo>
                <a:lnTo>
                  <a:pt x="3907" y="7670"/>
                </a:lnTo>
                <a:lnTo>
                  <a:pt x="3907" y="7670"/>
                </a:lnTo>
                <a:lnTo>
                  <a:pt x="146" y="3909"/>
                </a:lnTo>
                <a:lnTo>
                  <a:pt x="3906" y="146"/>
                </a:lnTo>
                <a:close/>
                <a:moveTo>
                  <a:pt x="3906" y="0"/>
                </a:moveTo>
                <a:lnTo>
                  <a:pt x="0" y="3909"/>
                </a:lnTo>
                <a:lnTo>
                  <a:pt x="3906" y="7814"/>
                </a:lnTo>
                <a:lnTo>
                  <a:pt x="3947" y="7776"/>
                </a:lnTo>
                <a:lnTo>
                  <a:pt x="7814" y="3909"/>
                </a:lnTo>
                <a:lnTo>
                  <a:pt x="390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3"/>
          <p:cNvSpPr/>
          <p:nvPr/>
        </p:nvSpPr>
        <p:spPr>
          <a:xfrm>
            <a:off x="-710500" y="2998836"/>
            <a:ext cx="1139167" cy="1139021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46"/>
                </a:moveTo>
                <a:lnTo>
                  <a:pt x="7669" y="3909"/>
                </a:lnTo>
                <a:lnTo>
                  <a:pt x="3908" y="7658"/>
                </a:lnTo>
                <a:lnTo>
                  <a:pt x="146" y="3909"/>
                </a:lnTo>
                <a:lnTo>
                  <a:pt x="3909" y="146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47" y="7776"/>
                </a:lnTo>
                <a:lnTo>
                  <a:pt x="7815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3"/>
          <p:cNvSpPr/>
          <p:nvPr/>
        </p:nvSpPr>
        <p:spPr>
          <a:xfrm>
            <a:off x="8612114" y="6145686"/>
            <a:ext cx="215005" cy="215005"/>
          </a:xfrm>
          <a:custGeom>
            <a:avLst/>
            <a:gdLst/>
            <a:ahLst/>
            <a:cxnLst/>
            <a:rect l="l" t="t" r="r" b="b"/>
            <a:pathLst>
              <a:path w="1475" h="1475" extrusionOk="0">
                <a:moveTo>
                  <a:pt x="0" y="0"/>
                </a:moveTo>
                <a:lnTo>
                  <a:pt x="0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3"/>
          <p:cNvSpPr/>
          <p:nvPr/>
        </p:nvSpPr>
        <p:spPr>
          <a:xfrm>
            <a:off x="8608470" y="6141896"/>
            <a:ext cx="222295" cy="222440"/>
          </a:xfrm>
          <a:custGeom>
            <a:avLst/>
            <a:gdLst/>
            <a:ahLst/>
            <a:cxnLst/>
            <a:rect l="l" t="t" r="r" b="b"/>
            <a:pathLst>
              <a:path w="1525" h="1526" extrusionOk="0">
                <a:moveTo>
                  <a:pt x="1475" y="51"/>
                </a:moveTo>
                <a:lnTo>
                  <a:pt x="1475" y="1472"/>
                </a:lnTo>
                <a:lnTo>
                  <a:pt x="54" y="1472"/>
                </a:lnTo>
                <a:lnTo>
                  <a:pt x="54" y="51"/>
                </a:lnTo>
                <a:close/>
                <a:moveTo>
                  <a:pt x="0" y="1"/>
                </a:moveTo>
                <a:lnTo>
                  <a:pt x="0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3"/>
          <p:cNvSpPr/>
          <p:nvPr/>
        </p:nvSpPr>
        <p:spPr>
          <a:xfrm>
            <a:off x="11298770" y="88131"/>
            <a:ext cx="670964" cy="671547"/>
          </a:xfrm>
          <a:custGeom>
            <a:avLst/>
            <a:gdLst/>
            <a:ahLst/>
            <a:cxnLst/>
            <a:rect l="l" t="t" r="r" b="b"/>
            <a:pathLst>
              <a:path w="4603" h="4607" extrusionOk="0">
                <a:moveTo>
                  <a:pt x="2301" y="0"/>
                </a:moveTo>
                <a:lnTo>
                  <a:pt x="0" y="2305"/>
                </a:lnTo>
                <a:lnTo>
                  <a:pt x="2301" y="4606"/>
                </a:lnTo>
                <a:lnTo>
                  <a:pt x="4603" y="2305"/>
                </a:lnTo>
                <a:lnTo>
                  <a:pt x="23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3"/>
          <p:cNvSpPr/>
          <p:nvPr/>
        </p:nvSpPr>
        <p:spPr>
          <a:xfrm>
            <a:off x="11686223" y="2536750"/>
            <a:ext cx="128420" cy="128567"/>
          </a:xfrm>
          <a:custGeom>
            <a:avLst/>
            <a:gdLst/>
            <a:ahLst/>
            <a:cxnLst/>
            <a:rect l="l" t="t" r="r" b="b"/>
            <a:pathLst>
              <a:path w="881" h="882" extrusionOk="0">
                <a:moveTo>
                  <a:pt x="433" y="1"/>
                </a:moveTo>
                <a:lnTo>
                  <a:pt x="0" y="449"/>
                </a:lnTo>
                <a:lnTo>
                  <a:pt x="433" y="882"/>
                </a:lnTo>
                <a:lnTo>
                  <a:pt x="881" y="449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3"/>
          <p:cNvSpPr/>
          <p:nvPr/>
        </p:nvSpPr>
        <p:spPr>
          <a:xfrm>
            <a:off x="11456054" y="2807442"/>
            <a:ext cx="128567" cy="128420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lnTo>
                  <a:pt x="1" y="445"/>
                </a:lnTo>
                <a:lnTo>
                  <a:pt x="446" y="881"/>
                </a:lnTo>
                <a:lnTo>
                  <a:pt x="881" y="445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-476688" y="4997030"/>
            <a:ext cx="671547" cy="671109"/>
          </a:xfrm>
          <a:custGeom>
            <a:avLst/>
            <a:gdLst/>
            <a:ahLst/>
            <a:cxnLst/>
            <a:rect l="l" t="t" r="r" b="b"/>
            <a:pathLst>
              <a:path w="4607" h="4604" extrusionOk="0">
                <a:moveTo>
                  <a:pt x="2305" y="0"/>
                </a:moveTo>
                <a:lnTo>
                  <a:pt x="1" y="2302"/>
                </a:lnTo>
                <a:lnTo>
                  <a:pt x="2305" y="4603"/>
                </a:lnTo>
                <a:lnTo>
                  <a:pt x="4607" y="2302"/>
                </a:lnTo>
                <a:lnTo>
                  <a:pt x="2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3"/>
          <p:cNvSpPr/>
          <p:nvPr/>
        </p:nvSpPr>
        <p:spPr>
          <a:xfrm>
            <a:off x="146910" y="2138219"/>
            <a:ext cx="669215" cy="669360"/>
          </a:xfrm>
          <a:custGeom>
            <a:avLst/>
            <a:gdLst/>
            <a:ahLst/>
            <a:cxnLst/>
            <a:rect l="l" t="t" r="r" b="b"/>
            <a:pathLst>
              <a:path w="4591" h="4592" extrusionOk="0">
                <a:moveTo>
                  <a:pt x="2302" y="1"/>
                </a:moveTo>
                <a:lnTo>
                  <a:pt x="0" y="2302"/>
                </a:lnTo>
                <a:lnTo>
                  <a:pt x="2302" y="4591"/>
                </a:lnTo>
                <a:lnTo>
                  <a:pt x="4591" y="2302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3"/>
          <p:cNvSpPr/>
          <p:nvPr/>
        </p:nvSpPr>
        <p:spPr>
          <a:xfrm>
            <a:off x="10504917" y="5967119"/>
            <a:ext cx="669215" cy="669652"/>
          </a:xfrm>
          <a:custGeom>
            <a:avLst/>
            <a:gdLst/>
            <a:ahLst/>
            <a:cxnLst/>
            <a:rect l="l" t="t" r="r" b="b"/>
            <a:pathLst>
              <a:path w="4591" h="4594" extrusionOk="0">
                <a:moveTo>
                  <a:pt x="2302" y="0"/>
                </a:moveTo>
                <a:lnTo>
                  <a:pt x="0" y="2305"/>
                </a:lnTo>
                <a:lnTo>
                  <a:pt x="2302" y="4594"/>
                </a:lnTo>
                <a:lnTo>
                  <a:pt x="4590" y="2305"/>
                </a:lnTo>
                <a:lnTo>
                  <a:pt x="23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3"/>
          <p:cNvSpPr/>
          <p:nvPr/>
        </p:nvSpPr>
        <p:spPr>
          <a:xfrm>
            <a:off x="5590482" y="6024552"/>
            <a:ext cx="671109" cy="671547"/>
          </a:xfrm>
          <a:custGeom>
            <a:avLst/>
            <a:gdLst/>
            <a:ahLst/>
            <a:cxnLst/>
            <a:rect l="l" t="t" r="r" b="b"/>
            <a:pathLst>
              <a:path w="4604" h="4607" extrusionOk="0">
                <a:moveTo>
                  <a:pt x="2302" y="1"/>
                </a:moveTo>
                <a:lnTo>
                  <a:pt x="1" y="2305"/>
                </a:lnTo>
                <a:lnTo>
                  <a:pt x="2302" y="4607"/>
                </a:lnTo>
                <a:lnTo>
                  <a:pt x="4603" y="2305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3"/>
          <p:cNvSpPr/>
          <p:nvPr/>
        </p:nvSpPr>
        <p:spPr>
          <a:xfrm>
            <a:off x="2756163" y="6413900"/>
            <a:ext cx="790347" cy="790347"/>
          </a:xfrm>
          <a:custGeom>
            <a:avLst/>
            <a:gdLst/>
            <a:ahLst/>
            <a:cxnLst/>
            <a:rect l="l" t="t" r="r" b="b"/>
            <a:pathLst>
              <a:path w="5422" h="5422" extrusionOk="0">
                <a:moveTo>
                  <a:pt x="1" y="1"/>
                </a:moveTo>
                <a:lnTo>
                  <a:pt x="1" y="5421"/>
                </a:lnTo>
                <a:lnTo>
                  <a:pt x="5421" y="5421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3"/>
          <p:cNvSpPr/>
          <p:nvPr/>
        </p:nvSpPr>
        <p:spPr>
          <a:xfrm>
            <a:off x="8899715" y="-488966"/>
            <a:ext cx="790347" cy="790201"/>
          </a:xfrm>
          <a:custGeom>
            <a:avLst/>
            <a:gdLst/>
            <a:ahLst/>
            <a:cxnLst/>
            <a:rect l="l" t="t" r="r" b="b"/>
            <a:pathLst>
              <a:path w="5422" h="5421" extrusionOk="0">
                <a:moveTo>
                  <a:pt x="1" y="0"/>
                </a:moveTo>
                <a:lnTo>
                  <a:pt x="1" y="5421"/>
                </a:lnTo>
                <a:lnTo>
                  <a:pt x="5421" y="5421"/>
                </a:lnTo>
                <a:lnTo>
                  <a:pt x="5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3"/>
          <p:cNvSpPr/>
          <p:nvPr/>
        </p:nvSpPr>
        <p:spPr>
          <a:xfrm>
            <a:off x="3417952" y="304889"/>
            <a:ext cx="790201" cy="790201"/>
          </a:xfrm>
          <a:custGeom>
            <a:avLst/>
            <a:gdLst/>
            <a:ahLst/>
            <a:cxnLst/>
            <a:rect l="l" t="t" r="r" b="b"/>
            <a:pathLst>
              <a:path w="5421" h="5421" extrusionOk="0">
                <a:moveTo>
                  <a:pt x="0" y="0"/>
                </a:moveTo>
                <a:lnTo>
                  <a:pt x="0" y="5421"/>
                </a:lnTo>
                <a:lnTo>
                  <a:pt x="5421" y="5421"/>
                </a:lnTo>
                <a:lnTo>
                  <a:pt x="5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3"/>
          <p:cNvSpPr/>
          <p:nvPr/>
        </p:nvSpPr>
        <p:spPr>
          <a:xfrm>
            <a:off x="4984377" y="427771"/>
            <a:ext cx="215152" cy="215005"/>
          </a:xfrm>
          <a:custGeom>
            <a:avLst/>
            <a:gdLst/>
            <a:ahLst/>
            <a:cxnLst/>
            <a:rect l="l" t="t" r="r" b="b"/>
            <a:pathLst>
              <a:path w="1476" h="1475" extrusionOk="0">
                <a:moveTo>
                  <a:pt x="1" y="0"/>
                </a:moveTo>
                <a:lnTo>
                  <a:pt x="1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3"/>
          <p:cNvSpPr/>
          <p:nvPr/>
        </p:nvSpPr>
        <p:spPr>
          <a:xfrm>
            <a:off x="4980733" y="423981"/>
            <a:ext cx="222440" cy="22244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2" y="51"/>
                </a:moveTo>
                <a:lnTo>
                  <a:pt x="1472" y="1472"/>
                </a:lnTo>
                <a:lnTo>
                  <a:pt x="51" y="1472"/>
                </a:lnTo>
                <a:lnTo>
                  <a:pt x="51" y="51"/>
                </a:lnTo>
                <a:close/>
                <a:moveTo>
                  <a:pt x="1" y="1"/>
                </a:moveTo>
                <a:lnTo>
                  <a:pt x="1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3"/>
          <p:cNvSpPr/>
          <p:nvPr/>
        </p:nvSpPr>
        <p:spPr>
          <a:xfrm>
            <a:off x="9998663" y="316404"/>
            <a:ext cx="215005" cy="215005"/>
          </a:xfrm>
          <a:custGeom>
            <a:avLst/>
            <a:gdLst/>
            <a:ahLst/>
            <a:cxnLst/>
            <a:rect l="l" t="t" r="r" b="b"/>
            <a:pathLst>
              <a:path w="1475" h="1475" extrusionOk="0">
                <a:moveTo>
                  <a:pt x="0" y="0"/>
                </a:moveTo>
                <a:lnTo>
                  <a:pt x="0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3"/>
          <p:cNvSpPr/>
          <p:nvPr/>
        </p:nvSpPr>
        <p:spPr>
          <a:xfrm>
            <a:off x="9995017" y="312615"/>
            <a:ext cx="222440" cy="22244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1" y="55"/>
                </a:moveTo>
                <a:lnTo>
                  <a:pt x="1471" y="1475"/>
                </a:lnTo>
                <a:lnTo>
                  <a:pt x="51" y="1475"/>
                </a:lnTo>
                <a:lnTo>
                  <a:pt x="51" y="55"/>
                </a:lnTo>
                <a:close/>
                <a:moveTo>
                  <a:pt x="0" y="1"/>
                </a:moveTo>
                <a:lnTo>
                  <a:pt x="0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/>
          <p:nvPr/>
        </p:nvSpPr>
        <p:spPr>
          <a:xfrm>
            <a:off x="10656223" y="329670"/>
            <a:ext cx="215152" cy="215005"/>
          </a:xfrm>
          <a:custGeom>
            <a:avLst/>
            <a:gdLst/>
            <a:ahLst/>
            <a:cxnLst/>
            <a:rect l="l" t="t" r="r" b="b"/>
            <a:pathLst>
              <a:path w="1476" h="1475" extrusionOk="0">
                <a:moveTo>
                  <a:pt x="1" y="1"/>
                </a:moveTo>
                <a:lnTo>
                  <a:pt x="1" y="1475"/>
                </a:lnTo>
                <a:lnTo>
                  <a:pt x="1475" y="1475"/>
                </a:lnTo>
                <a:lnTo>
                  <a:pt x="147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3"/>
          <p:cNvSpPr/>
          <p:nvPr/>
        </p:nvSpPr>
        <p:spPr>
          <a:xfrm>
            <a:off x="10652579" y="326025"/>
            <a:ext cx="222440" cy="22244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2" y="54"/>
                </a:moveTo>
                <a:lnTo>
                  <a:pt x="1472" y="1475"/>
                </a:lnTo>
                <a:lnTo>
                  <a:pt x="51" y="1475"/>
                </a:lnTo>
                <a:lnTo>
                  <a:pt x="51" y="54"/>
                </a:lnTo>
                <a:close/>
                <a:moveTo>
                  <a:pt x="1" y="0"/>
                </a:moveTo>
                <a:lnTo>
                  <a:pt x="1" y="1525"/>
                </a:lnTo>
                <a:lnTo>
                  <a:pt x="1525" y="1525"/>
                </a:lnTo>
                <a:lnTo>
                  <a:pt x="1525" y="1500"/>
                </a:lnTo>
                <a:lnTo>
                  <a:pt x="1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3"/>
          <p:cNvSpPr/>
          <p:nvPr/>
        </p:nvSpPr>
        <p:spPr>
          <a:xfrm>
            <a:off x="11229676" y="956911"/>
            <a:ext cx="151597" cy="151597"/>
          </a:xfrm>
          <a:custGeom>
            <a:avLst/>
            <a:gdLst/>
            <a:ahLst/>
            <a:cxnLst/>
            <a:rect l="l" t="t" r="r" b="b"/>
            <a:pathLst>
              <a:path w="1040" h="1040" extrusionOk="0">
                <a:moveTo>
                  <a:pt x="528" y="1"/>
                </a:moveTo>
                <a:lnTo>
                  <a:pt x="0" y="512"/>
                </a:lnTo>
                <a:lnTo>
                  <a:pt x="528" y="1039"/>
                </a:lnTo>
                <a:lnTo>
                  <a:pt x="1039" y="512"/>
                </a:lnTo>
                <a:lnTo>
                  <a:pt x="5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>
            <a:off x="11223699" y="950935"/>
            <a:ext cx="163551" cy="163551"/>
          </a:xfrm>
          <a:custGeom>
            <a:avLst/>
            <a:gdLst/>
            <a:ahLst/>
            <a:cxnLst/>
            <a:rect l="l" t="t" r="r" b="b"/>
            <a:pathLst>
              <a:path w="1122" h="1122" extrusionOk="0">
                <a:moveTo>
                  <a:pt x="569" y="80"/>
                </a:moveTo>
                <a:lnTo>
                  <a:pt x="1055" y="553"/>
                </a:lnTo>
                <a:lnTo>
                  <a:pt x="561" y="1047"/>
                </a:lnTo>
                <a:lnTo>
                  <a:pt x="79" y="553"/>
                </a:lnTo>
                <a:lnTo>
                  <a:pt x="569" y="80"/>
                </a:lnTo>
                <a:close/>
                <a:moveTo>
                  <a:pt x="569" y="1"/>
                </a:moveTo>
                <a:lnTo>
                  <a:pt x="0" y="553"/>
                </a:lnTo>
                <a:lnTo>
                  <a:pt x="569" y="1121"/>
                </a:lnTo>
                <a:lnTo>
                  <a:pt x="581" y="1093"/>
                </a:lnTo>
                <a:lnTo>
                  <a:pt x="1121" y="553"/>
                </a:lnTo>
                <a:lnTo>
                  <a:pt x="56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3"/>
          <p:cNvSpPr/>
          <p:nvPr/>
        </p:nvSpPr>
        <p:spPr>
          <a:xfrm>
            <a:off x="11614797" y="1865778"/>
            <a:ext cx="153929" cy="153492"/>
          </a:xfrm>
          <a:custGeom>
            <a:avLst/>
            <a:gdLst/>
            <a:ahLst/>
            <a:cxnLst/>
            <a:rect l="l" t="t" r="r" b="b"/>
            <a:pathLst>
              <a:path w="1056" h="1053" extrusionOk="0">
                <a:moveTo>
                  <a:pt x="528" y="1"/>
                </a:moveTo>
                <a:lnTo>
                  <a:pt x="1" y="528"/>
                </a:lnTo>
                <a:lnTo>
                  <a:pt x="528" y="1052"/>
                </a:lnTo>
                <a:lnTo>
                  <a:pt x="1055" y="528"/>
                </a:lnTo>
                <a:lnTo>
                  <a:pt x="5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3"/>
          <p:cNvSpPr/>
          <p:nvPr/>
        </p:nvSpPr>
        <p:spPr>
          <a:xfrm>
            <a:off x="11611153" y="1862134"/>
            <a:ext cx="163113" cy="161217"/>
          </a:xfrm>
          <a:custGeom>
            <a:avLst/>
            <a:gdLst/>
            <a:ahLst/>
            <a:cxnLst/>
            <a:rect l="l" t="t" r="r" b="b"/>
            <a:pathLst>
              <a:path w="1119" h="1106" extrusionOk="0">
                <a:moveTo>
                  <a:pt x="553" y="64"/>
                </a:moveTo>
                <a:lnTo>
                  <a:pt x="1039" y="553"/>
                </a:lnTo>
                <a:lnTo>
                  <a:pt x="553" y="1039"/>
                </a:lnTo>
                <a:lnTo>
                  <a:pt x="553" y="1039"/>
                </a:lnTo>
                <a:lnTo>
                  <a:pt x="67" y="553"/>
                </a:lnTo>
                <a:lnTo>
                  <a:pt x="553" y="64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05"/>
                </a:lnTo>
                <a:lnTo>
                  <a:pt x="566" y="1090"/>
                </a:lnTo>
                <a:lnTo>
                  <a:pt x="1118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3"/>
          <p:cNvSpPr/>
          <p:nvPr/>
        </p:nvSpPr>
        <p:spPr>
          <a:xfrm>
            <a:off x="7833857" y="23265"/>
            <a:ext cx="304799" cy="302903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lnTo>
                  <a:pt x="1" y="1039"/>
                </a:lnTo>
                <a:lnTo>
                  <a:pt x="1052" y="2077"/>
                </a:lnTo>
                <a:lnTo>
                  <a:pt x="2091" y="1039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>
            <a:off x="7829775" y="17287"/>
            <a:ext cx="314856" cy="314856"/>
          </a:xfrm>
          <a:custGeom>
            <a:avLst/>
            <a:gdLst/>
            <a:ahLst/>
            <a:cxnLst/>
            <a:rect l="l" t="t" r="r" b="b"/>
            <a:pathLst>
              <a:path w="2160" h="2160" extrusionOk="0">
                <a:moveTo>
                  <a:pt x="1080" y="79"/>
                </a:moveTo>
                <a:lnTo>
                  <a:pt x="2081" y="1080"/>
                </a:lnTo>
                <a:lnTo>
                  <a:pt x="1074" y="2087"/>
                </a:lnTo>
                <a:lnTo>
                  <a:pt x="1074" y="2087"/>
                </a:lnTo>
                <a:lnTo>
                  <a:pt x="67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1" y="1080"/>
                </a:lnTo>
                <a:lnTo>
                  <a:pt x="1080" y="2159"/>
                </a:lnTo>
                <a:lnTo>
                  <a:pt x="1093" y="2144"/>
                </a:lnTo>
                <a:lnTo>
                  <a:pt x="2160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3"/>
          <p:cNvSpPr/>
          <p:nvPr/>
        </p:nvSpPr>
        <p:spPr>
          <a:xfrm>
            <a:off x="11302415" y="2138220"/>
            <a:ext cx="305236" cy="303049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55" y="1"/>
                </a:moveTo>
                <a:lnTo>
                  <a:pt x="0" y="1039"/>
                </a:lnTo>
                <a:lnTo>
                  <a:pt x="1055" y="2078"/>
                </a:lnTo>
                <a:lnTo>
                  <a:pt x="2093" y="1039"/>
                </a:lnTo>
                <a:lnTo>
                  <a:pt x="105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3"/>
          <p:cNvSpPr/>
          <p:nvPr/>
        </p:nvSpPr>
        <p:spPr>
          <a:xfrm>
            <a:off x="11298769" y="2132241"/>
            <a:ext cx="314419" cy="314419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80" y="80"/>
                </a:moveTo>
                <a:lnTo>
                  <a:pt x="2077" y="1080"/>
                </a:lnTo>
                <a:lnTo>
                  <a:pt x="1072" y="2086"/>
                </a:lnTo>
                <a:lnTo>
                  <a:pt x="66" y="1080"/>
                </a:lnTo>
                <a:lnTo>
                  <a:pt x="1080" y="80"/>
                </a:lnTo>
                <a:close/>
                <a:moveTo>
                  <a:pt x="1080" y="1"/>
                </a:moveTo>
                <a:lnTo>
                  <a:pt x="0" y="1080"/>
                </a:lnTo>
                <a:lnTo>
                  <a:pt x="1080" y="2157"/>
                </a:lnTo>
                <a:lnTo>
                  <a:pt x="1092" y="2144"/>
                </a:lnTo>
                <a:lnTo>
                  <a:pt x="2156" y="1080"/>
                </a:lnTo>
                <a:lnTo>
                  <a:pt x="108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3"/>
          <p:cNvSpPr/>
          <p:nvPr/>
        </p:nvSpPr>
        <p:spPr>
          <a:xfrm>
            <a:off x="906217" y="3597070"/>
            <a:ext cx="128567" cy="129004"/>
          </a:xfrm>
          <a:custGeom>
            <a:avLst/>
            <a:gdLst/>
            <a:ahLst/>
            <a:cxnLst/>
            <a:rect l="l" t="t" r="r" b="b"/>
            <a:pathLst>
              <a:path w="882" h="885" extrusionOk="0">
                <a:moveTo>
                  <a:pt x="446" y="0"/>
                </a:moveTo>
                <a:lnTo>
                  <a:pt x="0" y="436"/>
                </a:lnTo>
                <a:lnTo>
                  <a:pt x="446" y="884"/>
                </a:lnTo>
                <a:lnTo>
                  <a:pt x="881" y="436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3"/>
          <p:cNvSpPr/>
          <p:nvPr/>
        </p:nvSpPr>
        <p:spPr>
          <a:xfrm>
            <a:off x="374746" y="4082625"/>
            <a:ext cx="129004" cy="128420"/>
          </a:xfrm>
          <a:custGeom>
            <a:avLst/>
            <a:gdLst/>
            <a:ahLst/>
            <a:cxnLst/>
            <a:rect l="l" t="t" r="r" b="b"/>
            <a:pathLst>
              <a:path w="885" h="881" extrusionOk="0">
                <a:moveTo>
                  <a:pt x="436" y="0"/>
                </a:moveTo>
                <a:lnTo>
                  <a:pt x="0" y="445"/>
                </a:lnTo>
                <a:lnTo>
                  <a:pt x="436" y="881"/>
                </a:lnTo>
                <a:lnTo>
                  <a:pt x="884" y="445"/>
                </a:lnTo>
                <a:lnTo>
                  <a:pt x="436" y="0"/>
                </a:lnTo>
                <a:close/>
              </a:path>
            </a:pathLst>
          </a:custGeom>
          <a:solidFill>
            <a:srgbClr val="90AF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3"/>
          <p:cNvSpPr/>
          <p:nvPr/>
        </p:nvSpPr>
        <p:spPr>
          <a:xfrm>
            <a:off x="837123" y="2926098"/>
            <a:ext cx="151597" cy="151597"/>
          </a:xfrm>
          <a:custGeom>
            <a:avLst/>
            <a:gdLst/>
            <a:ahLst/>
            <a:cxnLst/>
            <a:rect l="l" t="t" r="r" b="b"/>
            <a:pathLst>
              <a:path w="1040" h="1040" extrusionOk="0">
                <a:moveTo>
                  <a:pt x="512" y="1"/>
                </a:moveTo>
                <a:lnTo>
                  <a:pt x="1" y="515"/>
                </a:lnTo>
                <a:lnTo>
                  <a:pt x="512" y="1039"/>
                </a:lnTo>
                <a:lnTo>
                  <a:pt x="1040" y="515"/>
                </a:lnTo>
                <a:lnTo>
                  <a:pt x="51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3"/>
          <p:cNvSpPr/>
          <p:nvPr/>
        </p:nvSpPr>
        <p:spPr>
          <a:xfrm>
            <a:off x="831146" y="2920558"/>
            <a:ext cx="163113" cy="163113"/>
          </a:xfrm>
          <a:custGeom>
            <a:avLst/>
            <a:gdLst/>
            <a:ahLst/>
            <a:cxnLst/>
            <a:rect l="l" t="t" r="r" b="b"/>
            <a:pathLst>
              <a:path w="1119" h="1119" extrusionOk="0">
                <a:moveTo>
                  <a:pt x="553" y="80"/>
                </a:moveTo>
                <a:lnTo>
                  <a:pt x="1040" y="553"/>
                </a:lnTo>
                <a:lnTo>
                  <a:pt x="559" y="1045"/>
                </a:lnTo>
                <a:lnTo>
                  <a:pt x="559" y="1045"/>
                </a:lnTo>
                <a:lnTo>
                  <a:pt x="67" y="553"/>
                </a:lnTo>
                <a:lnTo>
                  <a:pt x="553" y="80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18"/>
                </a:lnTo>
                <a:lnTo>
                  <a:pt x="579" y="1090"/>
                </a:lnTo>
                <a:lnTo>
                  <a:pt x="1118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3"/>
          <p:cNvSpPr/>
          <p:nvPr/>
        </p:nvSpPr>
        <p:spPr>
          <a:xfrm>
            <a:off x="144578" y="2046239"/>
            <a:ext cx="129004" cy="130316"/>
          </a:xfrm>
          <a:custGeom>
            <a:avLst/>
            <a:gdLst/>
            <a:ahLst/>
            <a:cxnLst/>
            <a:rect l="l" t="t" r="r" b="b"/>
            <a:pathLst>
              <a:path w="885" h="894" extrusionOk="0">
                <a:moveTo>
                  <a:pt x="449" y="0"/>
                </a:moveTo>
                <a:lnTo>
                  <a:pt x="1" y="445"/>
                </a:lnTo>
                <a:lnTo>
                  <a:pt x="449" y="894"/>
                </a:lnTo>
                <a:lnTo>
                  <a:pt x="885" y="445"/>
                </a:lnTo>
                <a:lnTo>
                  <a:pt x="4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3"/>
          <p:cNvSpPr/>
          <p:nvPr/>
        </p:nvSpPr>
        <p:spPr>
          <a:xfrm>
            <a:off x="75629" y="1374829"/>
            <a:ext cx="151889" cy="153784"/>
          </a:xfrm>
          <a:custGeom>
            <a:avLst/>
            <a:gdLst/>
            <a:ahLst/>
            <a:cxnLst/>
            <a:rect l="l" t="t" r="r" b="b"/>
            <a:pathLst>
              <a:path w="1042" h="1055" extrusionOk="0">
                <a:moveTo>
                  <a:pt x="527" y="0"/>
                </a:moveTo>
                <a:lnTo>
                  <a:pt x="0" y="527"/>
                </a:lnTo>
                <a:lnTo>
                  <a:pt x="527" y="1055"/>
                </a:lnTo>
                <a:lnTo>
                  <a:pt x="1042" y="527"/>
                </a:lnTo>
                <a:lnTo>
                  <a:pt x="5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3"/>
          <p:cNvSpPr/>
          <p:nvPr/>
        </p:nvSpPr>
        <p:spPr>
          <a:xfrm>
            <a:off x="70090" y="1371040"/>
            <a:ext cx="162967" cy="161217"/>
          </a:xfrm>
          <a:custGeom>
            <a:avLst/>
            <a:gdLst/>
            <a:ahLst/>
            <a:cxnLst/>
            <a:rect l="l" t="t" r="r" b="b"/>
            <a:pathLst>
              <a:path w="1118" h="1106" extrusionOk="0">
                <a:moveTo>
                  <a:pt x="565" y="67"/>
                </a:moveTo>
                <a:lnTo>
                  <a:pt x="1039" y="553"/>
                </a:lnTo>
                <a:lnTo>
                  <a:pt x="559" y="1033"/>
                </a:lnTo>
                <a:lnTo>
                  <a:pt x="79" y="553"/>
                </a:lnTo>
                <a:lnTo>
                  <a:pt x="565" y="67"/>
                </a:lnTo>
                <a:close/>
                <a:moveTo>
                  <a:pt x="565" y="1"/>
                </a:moveTo>
                <a:lnTo>
                  <a:pt x="0" y="553"/>
                </a:lnTo>
                <a:lnTo>
                  <a:pt x="565" y="1106"/>
                </a:lnTo>
                <a:lnTo>
                  <a:pt x="578" y="1093"/>
                </a:lnTo>
                <a:lnTo>
                  <a:pt x="1118" y="553"/>
                </a:lnTo>
                <a:lnTo>
                  <a:pt x="56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3"/>
          <p:cNvSpPr/>
          <p:nvPr/>
        </p:nvSpPr>
        <p:spPr>
          <a:xfrm>
            <a:off x="4589637" y="266698"/>
            <a:ext cx="128420" cy="128420"/>
          </a:xfrm>
          <a:custGeom>
            <a:avLst/>
            <a:gdLst/>
            <a:ahLst/>
            <a:cxnLst/>
            <a:rect l="l" t="t" r="r" b="b"/>
            <a:pathLst>
              <a:path w="881" h="881" extrusionOk="0">
                <a:moveTo>
                  <a:pt x="445" y="0"/>
                </a:moveTo>
                <a:lnTo>
                  <a:pt x="0" y="433"/>
                </a:lnTo>
                <a:lnTo>
                  <a:pt x="445" y="881"/>
                </a:lnTo>
                <a:lnTo>
                  <a:pt x="881" y="433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3"/>
          <p:cNvSpPr/>
          <p:nvPr/>
        </p:nvSpPr>
        <p:spPr>
          <a:xfrm>
            <a:off x="4284544" y="26908"/>
            <a:ext cx="153784" cy="153347"/>
          </a:xfrm>
          <a:custGeom>
            <a:avLst/>
            <a:gdLst/>
            <a:ahLst/>
            <a:cxnLst/>
            <a:rect l="l" t="t" r="r" b="b"/>
            <a:pathLst>
              <a:path w="1055" h="1052" extrusionOk="0">
                <a:moveTo>
                  <a:pt x="527" y="0"/>
                </a:moveTo>
                <a:lnTo>
                  <a:pt x="0" y="528"/>
                </a:lnTo>
                <a:lnTo>
                  <a:pt x="527" y="1052"/>
                </a:lnTo>
                <a:lnTo>
                  <a:pt x="1054" y="528"/>
                </a:lnTo>
                <a:lnTo>
                  <a:pt x="5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3"/>
          <p:cNvSpPr/>
          <p:nvPr/>
        </p:nvSpPr>
        <p:spPr>
          <a:xfrm>
            <a:off x="4280754" y="23265"/>
            <a:ext cx="161217" cy="161217"/>
          </a:xfrm>
          <a:custGeom>
            <a:avLst/>
            <a:gdLst/>
            <a:ahLst/>
            <a:cxnLst/>
            <a:rect l="l" t="t" r="r" b="b"/>
            <a:pathLst>
              <a:path w="1106" h="1106" extrusionOk="0">
                <a:moveTo>
                  <a:pt x="553" y="66"/>
                </a:moveTo>
                <a:lnTo>
                  <a:pt x="1039" y="553"/>
                </a:lnTo>
                <a:lnTo>
                  <a:pt x="553" y="1039"/>
                </a:lnTo>
                <a:lnTo>
                  <a:pt x="67" y="553"/>
                </a:lnTo>
                <a:lnTo>
                  <a:pt x="553" y="66"/>
                </a:lnTo>
                <a:close/>
                <a:moveTo>
                  <a:pt x="553" y="0"/>
                </a:moveTo>
                <a:lnTo>
                  <a:pt x="1" y="553"/>
                </a:lnTo>
                <a:lnTo>
                  <a:pt x="553" y="1105"/>
                </a:lnTo>
                <a:lnTo>
                  <a:pt x="566" y="1092"/>
                </a:lnTo>
                <a:lnTo>
                  <a:pt x="1106" y="553"/>
                </a:lnTo>
                <a:lnTo>
                  <a:pt x="553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3"/>
          <p:cNvSpPr/>
          <p:nvPr/>
        </p:nvSpPr>
        <p:spPr>
          <a:xfrm>
            <a:off x="331015" y="3044899"/>
            <a:ext cx="302903" cy="305236"/>
          </a:xfrm>
          <a:custGeom>
            <a:avLst/>
            <a:gdLst/>
            <a:ahLst/>
            <a:cxnLst/>
            <a:rect l="l" t="t" r="r" b="b"/>
            <a:pathLst>
              <a:path w="2078" h="2094" extrusionOk="0">
                <a:moveTo>
                  <a:pt x="1039" y="0"/>
                </a:moveTo>
                <a:lnTo>
                  <a:pt x="0" y="1042"/>
                </a:lnTo>
                <a:lnTo>
                  <a:pt x="1039" y="2093"/>
                </a:lnTo>
                <a:lnTo>
                  <a:pt x="2078" y="1042"/>
                </a:lnTo>
                <a:lnTo>
                  <a:pt x="103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3"/>
          <p:cNvSpPr/>
          <p:nvPr/>
        </p:nvSpPr>
        <p:spPr>
          <a:xfrm>
            <a:off x="325039" y="3039359"/>
            <a:ext cx="314419" cy="314419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80" y="79"/>
                </a:moveTo>
                <a:lnTo>
                  <a:pt x="2078" y="1080"/>
                </a:lnTo>
                <a:lnTo>
                  <a:pt x="1072" y="2085"/>
                </a:lnTo>
                <a:lnTo>
                  <a:pt x="1072" y="2085"/>
                </a:lnTo>
                <a:lnTo>
                  <a:pt x="66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0" y="1080"/>
                </a:lnTo>
                <a:lnTo>
                  <a:pt x="1080" y="2156"/>
                </a:lnTo>
                <a:lnTo>
                  <a:pt x="1093" y="2144"/>
                </a:lnTo>
                <a:lnTo>
                  <a:pt x="2156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3"/>
          <p:cNvSpPr/>
          <p:nvPr/>
        </p:nvSpPr>
        <p:spPr>
          <a:xfrm>
            <a:off x="1926013" y="80697"/>
            <a:ext cx="128567" cy="128567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49" y="1"/>
                </a:moveTo>
                <a:lnTo>
                  <a:pt x="0" y="433"/>
                </a:lnTo>
                <a:lnTo>
                  <a:pt x="449" y="882"/>
                </a:lnTo>
                <a:lnTo>
                  <a:pt x="881" y="433"/>
                </a:lnTo>
                <a:lnTo>
                  <a:pt x="4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/>
          <p:nvPr/>
        </p:nvSpPr>
        <p:spPr>
          <a:xfrm>
            <a:off x="10616" y="2743887"/>
            <a:ext cx="130461" cy="128567"/>
          </a:xfrm>
          <a:custGeom>
            <a:avLst/>
            <a:gdLst/>
            <a:ahLst/>
            <a:cxnLst/>
            <a:rect l="l" t="t" r="r" b="b"/>
            <a:pathLst>
              <a:path w="895" h="882" extrusionOk="0">
                <a:moveTo>
                  <a:pt x="446" y="0"/>
                </a:moveTo>
                <a:lnTo>
                  <a:pt x="1" y="436"/>
                </a:lnTo>
                <a:lnTo>
                  <a:pt x="446" y="881"/>
                </a:lnTo>
                <a:lnTo>
                  <a:pt x="894" y="436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792051" y="465963"/>
            <a:ext cx="151597" cy="151452"/>
          </a:xfrm>
          <a:custGeom>
            <a:avLst/>
            <a:gdLst/>
            <a:ahLst/>
            <a:cxnLst/>
            <a:rect l="l" t="t" r="r" b="b"/>
            <a:pathLst>
              <a:path w="1040" h="1039" extrusionOk="0">
                <a:moveTo>
                  <a:pt x="525" y="0"/>
                </a:moveTo>
                <a:lnTo>
                  <a:pt x="1" y="515"/>
                </a:lnTo>
                <a:lnTo>
                  <a:pt x="525" y="1039"/>
                </a:lnTo>
                <a:lnTo>
                  <a:pt x="1039" y="515"/>
                </a:lnTo>
                <a:lnTo>
                  <a:pt x="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786076" y="460423"/>
            <a:ext cx="163113" cy="162967"/>
          </a:xfrm>
          <a:custGeom>
            <a:avLst/>
            <a:gdLst/>
            <a:ahLst/>
            <a:cxnLst/>
            <a:rect l="l" t="t" r="r" b="b"/>
            <a:pathLst>
              <a:path w="1119" h="1118" extrusionOk="0">
                <a:moveTo>
                  <a:pt x="566" y="79"/>
                </a:moveTo>
                <a:lnTo>
                  <a:pt x="1052" y="553"/>
                </a:lnTo>
                <a:lnTo>
                  <a:pt x="560" y="1045"/>
                </a:lnTo>
                <a:lnTo>
                  <a:pt x="80" y="553"/>
                </a:lnTo>
                <a:lnTo>
                  <a:pt x="566" y="79"/>
                </a:lnTo>
                <a:close/>
                <a:moveTo>
                  <a:pt x="566" y="0"/>
                </a:moveTo>
                <a:lnTo>
                  <a:pt x="1" y="553"/>
                </a:lnTo>
                <a:lnTo>
                  <a:pt x="566" y="1118"/>
                </a:lnTo>
                <a:lnTo>
                  <a:pt x="578" y="1093"/>
                </a:lnTo>
                <a:lnTo>
                  <a:pt x="1118" y="553"/>
                </a:lnTo>
                <a:lnTo>
                  <a:pt x="56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53443" y="341185"/>
            <a:ext cx="303487" cy="303487"/>
          </a:xfrm>
          <a:custGeom>
            <a:avLst/>
            <a:gdLst/>
            <a:ahLst/>
            <a:cxnLst/>
            <a:rect l="l" t="t" r="r" b="b"/>
            <a:pathLst>
              <a:path w="2082" h="2082" extrusionOk="0">
                <a:moveTo>
                  <a:pt x="1043" y="1"/>
                </a:moveTo>
                <a:lnTo>
                  <a:pt x="1" y="1042"/>
                </a:lnTo>
                <a:lnTo>
                  <a:pt x="1043" y="2081"/>
                </a:lnTo>
                <a:lnTo>
                  <a:pt x="2081" y="1042"/>
                </a:lnTo>
                <a:lnTo>
                  <a:pt x="104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47903" y="335645"/>
            <a:ext cx="314564" cy="314419"/>
          </a:xfrm>
          <a:custGeom>
            <a:avLst/>
            <a:gdLst/>
            <a:ahLst/>
            <a:cxnLst/>
            <a:rect l="l" t="t" r="r" b="b"/>
            <a:pathLst>
              <a:path w="2158" h="2157" extrusionOk="0">
                <a:moveTo>
                  <a:pt x="1081" y="80"/>
                </a:moveTo>
                <a:lnTo>
                  <a:pt x="2091" y="1080"/>
                </a:lnTo>
                <a:lnTo>
                  <a:pt x="1085" y="2086"/>
                </a:lnTo>
                <a:lnTo>
                  <a:pt x="1085" y="2086"/>
                </a:lnTo>
                <a:lnTo>
                  <a:pt x="80" y="1080"/>
                </a:lnTo>
                <a:lnTo>
                  <a:pt x="1081" y="80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7486929" y="358678"/>
            <a:ext cx="130316" cy="128567"/>
          </a:xfrm>
          <a:custGeom>
            <a:avLst/>
            <a:gdLst/>
            <a:ahLst/>
            <a:cxnLst/>
            <a:rect l="l" t="t" r="r" b="b"/>
            <a:pathLst>
              <a:path w="894" h="882" extrusionOk="0">
                <a:moveTo>
                  <a:pt x="446" y="1"/>
                </a:moveTo>
                <a:lnTo>
                  <a:pt x="1" y="449"/>
                </a:lnTo>
                <a:lnTo>
                  <a:pt x="446" y="881"/>
                </a:lnTo>
                <a:lnTo>
                  <a:pt x="894" y="449"/>
                </a:lnTo>
                <a:lnTo>
                  <a:pt x="4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8483692" y="80697"/>
            <a:ext cx="130899" cy="128567"/>
          </a:xfrm>
          <a:custGeom>
            <a:avLst/>
            <a:gdLst/>
            <a:ahLst/>
            <a:cxnLst/>
            <a:rect l="l" t="t" r="r" b="b"/>
            <a:pathLst>
              <a:path w="898" h="882" extrusionOk="0">
                <a:moveTo>
                  <a:pt x="449" y="1"/>
                </a:moveTo>
                <a:lnTo>
                  <a:pt x="1" y="433"/>
                </a:lnTo>
                <a:lnTo>
                  <a:pt x="449" y="882"/>
                </a:lnTo>
                <a:lnTo>
                  <a:pt x="897" y="433"/>
                </a:lnTo>
                <a:lnTo>
                  <a:pt x="4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8292299" y="467712"/>
            <a:ext cx="151452" cy="152035"/>
          </a:xfrm>
          <a:custGeom>
            <a:avLst/>
            <a:gdLst/>
            <a:ahLst/>
            <a:cxnLst/>
            <a:rect l="l" t="t" r="r" b="b"/>
            <a:pathLst>
              <a:path w="1039" h="1043" extrusionOk="0">
                <a:moveTo>
                  <a:pt x="524" y="1"/>
                </a:moveTo>
                <a:lnTo>
                  <a:pt x="0" y="515"/>
                </a:lnTo>
                <a:lnTo>
                  <a:pt x="524" y="1043"/>
                </a:lnTo>
                <a:lnTo>
                  <a:pt x="1039" y="515"/>
                </a:lnTo>
                <a:lnTo>
                  <a:pt x="524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8286322" y="462173"/>
            <a:ext cx="162967" cy="163113"/>
          </a:xfrm>
          <a:custGeom>
            <a:avLst/>
            <a:gdLst/>
            <a:ahLst/>
            <a:cxnLst/>
            <a:rect l="l" t="t" r="r" b="b"/>
            <a:pathLst>
              <a:path w="1118" h="1119" extrusionOk="0">
                <a:moveTo>
                  <a:pt x="565" y="80"/>
                </a:moveTo>
                <a:lnTo>
                  <a:pt x="1052" y="553"/>
                </a:lnTo>
                <a:lnTo>
                  <a:pt x="559" y="1046"/>
                </a:lnTo>
                <a:lnTo>
                  <a:pt x="79" y="553"/>
                </a:lnTo>
                <a:lnTo>
                  <a:pt x="565" y="80"/>
                </a:lnTo>
                <a:close/>
                <a:moveTo>
                  <a:pt x="565" y="1"/>
                </a:moveTo>
                <a:lnTo>
                  <a:pt x="0" y="553"/>
                </a:lnTo>
                <a:lnTo>
                  <a:pt x="565" y="1118"/>
                </a:lnTo>
                <a:lnTo>
                  <a:pt x="578" y="1093"/>
                </a:lnTo>
                <a:lnTo>
                  <a:pt x="1118" y="553"/>
                </a:lnTo>
                <a:lnTo>
                  <a:pt x="56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5439029" y="76615"/>
            <a:ext cx="304799" cy="305236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40" y="0"/>
                </a:moveTo>
                <a:lnTo>
                  <a:pt x="1" y="1055"/>
                </a:lnTo>
                <a:lnTo>
                  <a:pt x="1040" y="2093"/>
                </a:lnTo>
                <a:lnTo>
                  <a:pt x="2091" y="1055"/>
                </a:lnTo>
                <a:lnTo>
                  <a:pt x="10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1203001" y="5880970"/>
            <a:ext cx="128567" cy="128567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3" y="1"/>
                </a:moveTo>
                <a:lnTo>
                  <a:pt x="0" y="433"/>
                </a:lnTo>
                <a:lnTo>
                  <a:pt x="433" y="882"/>
                </a:lnTo>
                <a:lnTo>
                  <a:pt x="881" y="433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9891377" y="6458067"/>
            <a:ext cx="128567" cy="128567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3" y="1"/>
                </a:moveTo>
                <a:lnTo>
                  <a:pt x="1" y="436"/>
                </a:lnTo>
                <a:lnTo>
                  <a:pt x="433" y="881"/>
                </a:lnTo>
                <a:lnTo>
                  <a:pt x="882" y="436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1520922" y="6283728"/>
            <a:ext cx="151597" cy="153347"/>
          </a:xfrm>
          <a:custGeom>
            <a:avLst/>
            <a:gdLst/>
            <a:ahLst/>
            <a:cxnLst/>
            <a:rect l="l" t="t" r="r" b="b"/>
            <a:pathLst>
              <a:path w="1040" h="1052" extrusionOk="0">
                <a:moveTo>
                  <a:pt x="515" y="0"/>
                </a:moveTo>
                <a:lnTo>
                  <a:pt x="1" y="527"/>
                </a:lnTo>
                <a:lnTo>
                  <a:pt x="515" y="1051"/>
                </a:lnTo>
                <a:lnTo>
                  <a:pt x="1039" y="527"/>
                </a:lnTo>
                <a:lnTo>
                  <a:pt x="51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1515382" y="6279940"/>
            <a:ext cx="163113" cy="161217"/>
          </a:xfrm>
          <a:custGeom>
            <a:avLst/>
            <a:gdLst/>
            <a:ahLst/>
            <a:cxnLst/>
            <a:rect l="l" t="t" r="r" b="b"/>
            <a:pathLst>
              <a:path w="1119" h="1106" extrusionOk="0">
                <a:moveTo>
                  <a:pt x="553" y="64"/>
                </a:moveTo>
                <a:lnTo>
                  <a:pt x="1040" y="553"/>
                </a:lnTo>
                <a:lnTo>
                  <a:pt x="560" y="1033"/>
                </a:lnTo>
                <a:lnTo>
                  <a:pt x="80" y="553"/>
                </a:lnTo>
                <a:lnTo>
                  <a:pt x="553" y="64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06"/>
                </a:lnTo>
                <a:lnTo>
                  <a:pt x="579" y="1090"/>
                </a:lnTo>
                <a:lnTo>
                  <a:pt x="1119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1674707" y="4398651"/>
            <a:ext cx="151452" cy="151597"/>
          </a:xfrm>
          <a:custGeom>
            <a:avLst/>
            <a:gdLst/>
            <a:ahLst/>
            <a:cxnLst/>
            <a:rect l="l" t="t" r="r" b="b"/>
            <a:pathLst>
              <a:path w="1039" h="1040" extrusionOk="0">
                <a:moveTo>
                  <a:pt x="512" y="1"/>
                </a:moveTo>
                <a:lnTo>
                  <a:pt x="0" y="516"/>
                </a:lnTo>
                <a:lnTo>
                  <a:pt x="512" y="1040"/>
                </a:lnTo>
                <a:lnTo>
                  <a:pt x="1039" y="516"/>
                </a:lnTo>
                <a:lnTo>
                  <a:pt x="51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1668730" y="4393258"/>
            <a:ext cx="162967" cy="162967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3" y="63"/>
                </a:moveTo>
                <a:lnTo>
                  <a:pt x="1039" y="553"/>
                </a:lnTo>
                <a:lnTo>
                  <a:pt x="559" y="1032"/>
                </a:lnTo>
                <a:lnTo>
                  <a:pt x="79" y="553"/>
                </a:lnTo>
                <a:lnTo>
                  <a:pt x="553" y="63"/>
                </a:lnTo>
                <a:close/>
                <a:moveTo>
                  <a:pt x="553" y="0"/>
                </a:moveTo>
                <a:lnTo>
                  <a:pt x="0" y="553"/>
                </a:lnTo>
                <a:lnTo>
                  <a:pt x="553" y="1118"/>
                </a:lnTo>
                <a:lnTo>
                  <a:pt x="578" y="1089"/>
                </a:lnTo>
                <a:lnTo>
                  <a:pt x="1118" y="553"/>
                </a:lnTo>
                <a:lnTo>
                  <a:pt x="553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9803042" y="5762315"/>
            <a:ext cx="303049" cy="302903"/>
          </a:xfrm>
          <a:custGeom>
            <a:avLst/>
            <a:gdLst/>
            <a:ahLst/>
            <a:cxnLst/>
            <a:rect l="l" t="t" r="r" b="b"/>
            <a:pathLst>
              <a:path w="2079" h="2078" extrusionOk="0">
                <a:moveTo>
                  <a:pt x="1039" y="0"/>
                </a:moveTo>
                <a:lnTo>
                  <a:pt x="1" y="1039"/>
                </a:lnTo>
                <a:lnTo>
                  <a:pt x="1039" y="2078"/>
                </a:lnTo>
                <a:lnTo>
                  <a:pt x="2078" y="1039"/>
                </a:lnTo>
                <a:lnTo>
                  <a:pt x="103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797065" y="5756337"/>
            <a:ext cx="315001" cy="314419"/>
          </a:xfrm>
          <a:custGeom>
            <a:avLst/>
            <a:gdLst/>
            <a:ahLst/>
            <a:cxnLst/>
            <a:rect l="l" t="t" r="r" b="b"/>
            <a:pathLst>
              <a:path w="2161" h="2157" extrusionOk="0">
                <a:moveTo>
                  <a:pt x="1080" y="79"/>
                </a:moveTo>
                <a:lnTo>
                  <a:pt x="2094" y="1080"/>
                </a:lnTo>
                <a:lnTo>
                  <a:pt x="1087" y="2087"/>
                </a:lnTo>
                <a:lnTo>
                  <a:pt x="1087" y="2087"/>
                </a:lnTo>
                <a:lnTo>
                  <a:pt x="80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1" y="1080"/>
                </a:lnTo>
                <a:lnTo>
                  <a:pt x="1080" y="2156"/>
                </a:lnTo>
                <a:lnTo>
                  <a:pt x="1106" y="2144"/>
                </a:lnTo>
                <a:lnTo>
                  <a:pt x="2160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3684415" y="6415795"/>
            <a:ext cx="128567" cy="129004"/>
          </a:xfrm>
          <a:custGeom>
            <a:avLst/>
            <a:gdLst/>
            <a:ahLst/>
            <a:cxnLst/>
            <a:rect l="l" t="t" r="r" b="b"/>
            <a:pathLst>
              <a:path w="882" h="885" extrusionOk="0">
                <a:moveTo>
                  <a:pt x="449" y="0"/>
                </a:moveTo>
                <a:lnTo>
                  <a:pt x="0" y="448"/>
                </a:lnTo>
                <a:lnTo>
                  <a:pt x="449" y="884"/>
                </a:lnTo>
                <a:lnTo>
                  <a:pt x="881" y="448"/>
                </a:lnTo>
                <a:lnTo>
                  <a:pt x="4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3952630" y="6481099"/>
            <a:ext cx="129004" cy="128567"/>
          </a:xfrm>
          <a:custGeom>
            <a:avLst/>
            <a:gdLst/>
            <a:ahLst/>
            <a:cxnLst/>
            <a:rect l="l" t="t" r="r" b="b"/>
            <a:pathLst>
              <a:path w="885" h="882" extrusionOk="0">
                <a:moveTo>
                  <a:pt x="436" y="0"/>
                </a:moveTo>
                <a:lnTo>
                  <a:pt x="1" y="436"/>
                </a:lnTo>
                <a:lnTo>
                  <a:pt x="436" y="881"/>
                </a:lnTo>
                <a:lnTo>
                  <a:pt x="885" y="436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3"/>
          <p:cNvSpPr/>
          <p:nvPr/>
        </p:nvSpPr>
        <p:spPr>
          <a:xfrm>
            <a:off x="1792051" y="6533139"/>
            <a:ext cx="151597" cy="151452"/>
          </a:xfrm>
          <a:custGeom>
            <a:avLst/>
            <a:gdLst/>
            <a:ahLst/>
            <a:cxnLst/>
            <a:rect l="l" t="t" r="r" b="b"/>
            <a:pathLst>
              <a:path w="1040" h="1039" extrusionOk="0">
                <a:moveTo>
                  <a:pt x="525" y="0"/>
                </a:moveTo>
                <a:lnTo>
                  <a:pt x="1" y="524"/>
                </a:lnTo>
                <a:lnTo>
                  <a:pt x="525" y="1039"/>
                </a:lnTo>
                <a:lnTo>
                  <a:pt x="1039" y="524"/>
                </a:lnTo>
                <a:lnTo>
                  <a:pt x="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3"/>
          <p:cNvSpPr/>
          <p:nvPr/>
        </p:nvSpPr>
        <p:spPr>
          <a:xfrm>
            <a:off x="1786076" y="6527162"/>
            <a:ext cx="163113" cy="162967"/>
          </a:xfrm>
          <a:custGeom>
            <a:avLst/>
            <a:gdLst/>
            <a:ahLst/>
            <a:cxnLst/>
            <a:rect l="l" t="t" r="r" b="b"/>
            <a:pathLst>
              <a:path w="1119" h="1118" extrusionOk="0">
                <a:moveTo>
                  <a:pt x="566" y="79"/>
                </a:moveTo>
                <a:lnTo>
                  <a:pt x="1052" y="565"/>
                </a:lnTo>
                <a:lnTo>
                  <a:pt x="560" y="1048"/>
                </a:lnTo>
                <a:lnTo>
                  <a:pt x="560" y="1048"/>
                </a:lnTo>
                <a:lnTo>
                  <a:pt x="80" y="565"/>
                </a:lnTo>
                <a:lnTo>
                  <a:pt x="566" y="79"/>
                </a:lnTo>
                <a:close/>
                <a:moveTo>
                  <a:pt x="566" y="0"/>
                </a:moveTo>
                <a:lnTo>
                  <a:pt x="1" y="565"/>
                </a:lnTo>
                <a:lnTo>
                  <a:pt x="566" y="1118"/>
                </a:lnTo>
                <a:lnTo>
                  <a:pt x="578" y="1105"/>
                </a:lnTo>
                <a:lnTo>
                  <a:pt x="1118" y="565"/>
                </a:lnTo>
                <a:lnTo>
                  <a:pt x="56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3"/>
          <p:cNvSpPr/>
          <p:nvPr/>
        </p:nvSpPr>
        <p:spPr>
          <a:xfrm>
            <a:off x="1902981" y="6208658"/>
            <a:ext cx="303487" cy="303340"/>
          </a:xfrm>
          <a:custGeom>
            <a:avLst/>
            <a:gdLst/>
            <a:ahLst/>
            <a:cxnLst/>
            <a:rect l="l" t="t" r="r" b="b"/>
            <a:pathLst>
              <a:path w="2082" h="2081" extrusionOk="0">
                <a:moveTo>
                  <a:pt x="1039" y="1"/>
                </a:moveTo>
                <a:lnTo>
                  <a:pt x="1" y="1042"/>
                </a:lnTo>
                <a:lnTo>
                  <a:pt x="1039" y="2081"/>
                </a:lnTo>
                <a:lnTo>
                  <a:pt x="2081" y="1042"/>
                </a:lnTo>
                <a:lnTo>
                  <a:pt x="103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3"/>
          <p:cNvSpPr/>
          <p:nvPr/>
        </p:nvSpPr>
        <p:spPr>
          <a:xfrm>
            <a:off x="1897441" y="6203119"/>
            <a:ext cx="314419" cy="314419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77" y="80"/>
                </a:moveTo>
                <a:lnTo>
                  <a:pt x="2078" y="1080"/>
                </a:lnTo>
                <a:lnTo>
                  <a:pt x="1085" y="2086"/>
                </a:lnTo>
                <a:lnTo>
                  <a:pt x="1085" y="2086"/>
                </a:lnTo>
                <a:lnTo>
                  <a:pt x="80" y="1080"/>
                </a:lnTo>
                <a:lnTo>
                  <a:pt x="1077" y="80"/>
                </a:lnTo>
                <a:close/>
                <a:moveTo>
                  <a:pt x="1077" y="1"/>
                </a:moveTo>
                <a:lnTo>
                  <a:pt x="1" y="1080"/>
                </a:lnTo>
                <a:lnTo>
                  <a:pt x="1077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77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3"/>
          <p:cNvSpPr/>
          <p:nvPr/>
        </p:nvSpPr>
        <p:spPr>
          <a:xfrm>
            <a:off x="4208015" y="6176443"/>
            <a:ext cx="304799" cy="304799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40" y="1"/>
                </a:moveTo>
                <a:lnTo>
                  <a:pt x="1" y="1039"/>
                </a:lnTo>
                <a:lnTo>
                  <a:pt x="1040" y="2090"/>
                </a:lnTo>
                <a:lnTo>
                  <a:pt x="2091" y="1039"/>
                </a:lnTo>
                <a:lnTo>
                  <a:pt x="104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3"/>
          <p:cNvSpPr/>
          <p:nvPr/>
        </p:nvSpPr>
        <p:spPr>
          <a:xfrm>
            <a:off x="4202039" y="6170467"/>
            <a:ext cx="314564" cy="314419"/>
          </a:xfrm>
          <a:custGeom>
            <a:avLst/>
            <a:gdLst/>
            <a:ahLst/>
            <a:cxnLst/>
            <a:rect l="l" t="t" r="r" b="b"/>
            <a:pathLst>
              <a:path w="2158" h="2157" extrusionOk="0">
                <a:moveTo>
                  <a:pt x="1081" y="79"/>
                </a:moveTo>
                <a:lnTo>
                  <a:pt x="2094" y="1080"/>
                </a:lnTo>
                <a:lnTo>
                  <a:pt x="1087" y="2087"/>
                </a:lnTo>
                <a:lnTo>
                  <a:pt x="1087" y="2087"/>
                </a:lnTo>
                <a:lnTo>
                  <a:pt x="80" y="1080"/>
                </a:lnTo>
                <a:lnTo>
                  <a:pt x="1081" y="79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3"/>
          <p:cNvSpPr/>
          <p:nvPr/>
        </p:nvSpPr>
        <p:spPr>
          <a:xfrm>
            <a:off x="22133" y="6327897"/>
            <a:ext cx="304799" cy="304799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52" y="0"/>
                </a:moveTo>
                <a:lnTo>
                  <a:pt x="1" y="1051"/>
                </a:lnTo>
                <a:lnTo>
                  <a:pt x="1052" y="2090"/>
                </a:lnTo>
                <a:lnTo>
                  <a:pt x="2091" y="1051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3"/>
          <p:cNvSpPr/>
          <p:nvPr/>
        </p:nvSpPr>
        <p:spPr>
          <a:xfrm>
            <a:off x="18049" y="6323670"/>
            <a:ext cx="314856" cy="315001"/>
          </a:xfrm>
          <a:custGeom>
            <a:avLst/>
            <a:gdLst/>
            <a:ahLst/>
            <a:cxnLst/>
            <a:rect l="l" t="t" r="r" b="b"/>
            <a:pathLst>
              <a:path w="2160" h="2161" extrusionOk="0">
                <a:moveTo>
                  <a:pt x="1080" y="67"/>
                </a:moveTo>
                <a:lnTo>
                  <a:pt x="2081" y="1080"/>
                </a:lnTo>
                <a:lnTo>
                  <a:pt x="1074" y="2075"/>
                </a:lnTo>
                <a:lnTo>
                  <a:pt x="1074" y="2075"/>
                </a:lnTo>
                <a:lnTo>
                  <a:pt x="67" y="1080"/>
                </a:lnTo>
                <a:lnTo>
                  <a:pt x="1080" y="67"/>
                </a:lnTo>
                <a:close/>
                <a:moveTo>
                  <a:pt x="1080" y="1"/>
                </a:moveTo>
                <a:lnTo>
                  <a:pt x="0" y="1080"/>
                </a:lnTo>
                <a:lnTo>
                  <a:pt x="1080" y="2160"/>
                </a:lnTo>
                <a:lnTo>
                  <a:pt x="1093" y="2132"/>
                </a:lnTo>
                <a:lnTo>
                  <a:pt x="2160" y="1080"/>
                </a:lnTo>
                <a:lnTo>
                  <a:pt x="108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3"/>
          <p:cNvSpPr/>
          <p:nvPr/>
        </p:nvSpPr>
        <p:spPr>
          <a:xfrm>
            <a:off x="1333755" y="-245533"/>
            <a:ext cx="304799" cy="303340"/>
          </a:xfrm>
          <a:custGeom>
            <a:avLst/>
            <a:gdLst/>
            <a:ahLst/>
            <a:cxnLst/>
            <a:rect l="l" t="t" r="r" b="b"/>
            <a:pathLst>
              <a:path w="2091" h="2081" extrusionOk="0">
                <a:moveTo>
                  <a:pt x="1052" y="0"/>
                </a:moveTo>
                <a:lnTo>
                  <a:pt x="0" y="1042"/>
                </a:lnTo>
                <a:lnTo>
                  <a:pt x="1052" y="2081"/>
                </a:lnTo>
                <a:lnTo>
                  <a:pt x="2090" y="1042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3"/>
          <p:cNvSpPr/>
          <p:nvPr/>
        </p:nvSpPr>
        <p:spPr>
          <a:xfrm>
            <a:off x="1329529" y="-251074"/>
            <a:ext cx="315001" cy="314419"/>
          </a:xfrm>
          <a:custGeom>
            <a:avLst/>
            <a:gdLst/>
            <a:ahLst/>
            <a:cxnLst/>
            <a:rect l="l" t="t" r="r" b="b"/>
            <a:pathLst>
              <a:path w="2161" h="2157" extrusionOk="0">
                <a:moveTo>
                  <a:pt x="1081" y="67"/>
                </a:moveTo>
                <a:lnTo>
                  <a:pt x="2081" y="1080"/>
                </a:lnTo>
                <a:lnTo>
                  <a:pt x="1074" y="2087"/>
                </a:lnTo>
                <a:lnTo>
                  <a:pt x="1074" y="2087"/>
                </a:lnTo>
                <a:lnTo>
                  <a:pt x="67" y="1080"/>
                </a:lnTo>
                <a:lnTo>
                  <a:pt x="1081" y="67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093" y="2132"/>
                </a:lnTo>
                <a:lnTo>
                  <a:pt x="2160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3"/>
          <p:cNvSpPr/>
          <p:nvPr/>
        </p:nvSpPr>
        <p:spPr>
          <a:xfrm>
            <a:off x="623369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6514400" y="3521204"/>
            <a:ext cx="39528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6514400" y="4664475"/>
            <a:ext cx="3952800" cy="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6809833" y="2128633"/>
            <a:ext cx="1266800" cy="10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9766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2"/>
        </a:solidFill>
        <a:effectLst/>
      </p:bgPr>
    </p:bg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Google Shape;1324;p21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1325" name="Google Shape;1325;p21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0" name="Google Shape;1380;p21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21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2" name="Google Shape;1382;p21"/>
          <p:cNvSpPr txBox="1">
            <a:spLocks noGrp="1"/>
          </p:cNvSpPr>
          <p:nvPr>
            <p:ph type="subTitle" idx="1"/>
          </p:nvPr>
        </p:nvSpPr>
        <p:spPr>
          <a:xfrm>
            <a:off x="1196432" y="4542633"/>
            <a:ext cx="330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83" name="Google Shape;1383;p21"/>
          <p:cNvSpPr txBox="1">
            <a:spLocks noGrp="1"/>
          </p:cNvSpPr>
          <p:nvPr>
            <p:ph type="title" idx="2"/>
          </p:nvPr>
        </p:nvSpPr>
        <p:spPr>
          <a:xfrm>
            <a:off x="1196333" y="3382900"/>
            <a:ext cx="3302000" cy="1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84" name="Google Shape;1384;p21"/>
          <p:cNvSpPr txBox="1">
            <a:spLocks noGrp="1"/>
          </p:cNvSpPr>
          <p:nvPr>
            <p:ph type="subTitle" idx="3"/>
          </p:nvPr>
        </p:nvSpPr>
        <p:spPr>
          <a:xfrm>
            <a:off x="7693552" y="4542633"/>
            <a:ext cx="330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85" name="Google Shape;1385;p21"/>
          <p:cNvSpPr txBox="1">
            <a:spLocks noGrp="1"/>
          </p:cNvSpPr>
          <p:nvPr>
            <p:ph type="title" idx="4"/>
          </p:nvPr>
        </p:nvSpPr>
        <p:spPr>
          <a:xfrm>
            <a:off x="7693533" y="3383067"/>
            <a:ext cx="3302000" cy="1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86" name="Google Shape;1386;p21"/>
          <p:cNvSpPr txBox="1">
            <a:spLocks noGrp="1"/>
          </p:cNvSpPr>
          <p:nvPr>
            <p:ph type="subTitle" idx="5"/>
          </p:nvPr>
        </p:nvSpPr>
        <p:spPr>
          <a:xfrm>
            <a:off x="4434603" y="4542633"/>
            <a:ext cx="330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87" name="Google Shape;1387;p21"/>
          <p:cNvSpPr txBox="1">
            <a:spLocks noGrp="1"/>
          </p:cNvSpPr>
          <p:nvPr>
            <p:ph type="title" idx="6"/>
          </p:nvPr>
        </p:nvSpPr>
        <p:spPr>
          <a:xfrm>
            <a:off x="4434600" y="3383067"/>
            <a:ext cx="3302000" cy="1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823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22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1390" name="Google Shape;1390;p22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1" name="Google Shape;1471;p22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22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34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solidFill>
          <a:schemeClr val="accent2"/>
        </a:solidFill>
        <a:effectLst/>
      </p:bgPr>
    </p:bg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23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1475" name="Google Shape;1475;p23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3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3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0" name="Google Shape;1530;p23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23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425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solidFill>
          <a:schemeClr val="accent1"/>
        </a:solid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3" name="Google Shape;1533;p24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1534" name="Google Shape;1534;p24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7" name="Google Shape;1617;p24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24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52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accent2"/>
        </a:soli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0" name="Google Shape;1620;p25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1621" name="Google Shape;1621;p25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6" name="Google Shape;1676;p25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25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86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accent1"/>
        </a:solidFill>
        <a:effectLst/>
      </p:bgPr>
    </p:bg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Google Shape;1679;p26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1680" name="Google Shape;1680;p26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3" name="Google Shape;1763;p26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26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222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6" name="Google Shape;1766;p27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1767" name="Google Shape;1767;p27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7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7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7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7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27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27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27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27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7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8" name="Google Shape;1848;p27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27"/>
          <p:cNvSpPr txBox="1">
            <a:spLocks noGrp="1"/>
          </p:cNvSpPr>
          <p:nvPr>
            <p:ph type="title"/>
          </p:nvPr>
        </p:nvSpPr>
        <p:spPr>
          <a:xfrm>
            <a:off x="960000" y="485851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35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1851;p28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1852" name="Google Shape;1852;p28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3" name="Google Shape;1933;p28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4" name="Google Shape;1934;p28"/>
          <p:cNvSpPr txBox="1">
            <a:spLocks noGrp="1"/>
          </p:cNvSpPr>
          <p:nvPr>
            <p:ph type="title"/>
          </p:nvPr>
        </p:nvSpPr>
        <p:spPr>
          <a:xfrm>
            <a:off x="1360933" y="3552996"/>
            <a:ext cx="3744000" cy="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35" name="Google Shape;1935;p28"/>
          <p:cNvSpPr txBox="1">
            <a:spLocks noGrp="1"/>
          </p:cNvSpPr>
          <p:nvPr>
            <p:ph type="body" idx="1"/>
          </p:nvPr>
        </p:nvSpPr>
        <p:spPr>
          <a:xfrm>
            <a:off x="1360933" y="4721165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6" name="Google Shape;1936;p28"/>
          <p:cNvSpPr txBox="1">
            <a:spLocks noGrp="1"/>
          </p:cNvSpPr>
          <p:nvPr>
            <p:ph type="title" idx="2" hasCustomPrompt="1"/>
          </p:nvPr>
        </p:nvSpPr>
        <p:spPr>
          <a:xfrm>
            <a:off x="1370133" y="2121000"/>
            <a:ext cx="14688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6999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29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1939" name="Google Shape;1939;p29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9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9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9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9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9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9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9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29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9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9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9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29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29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29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29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9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29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29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0" name="Google Shape;2020;p29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1" name="Google Shape;2021;p29"/>
          <p:cNvSpPr txBox="1">
            <a:spLocks noGrp="1"/>
          </p:cNvSpPr>
          <p:nvPr>
            <p:ph type="title"/>
          </p:nvPr>
        </p:nvSpPr>
        <p:spPr>
          <a:xfrm>
            <a:off x="4224000" y="3429036"/>
            <a:ext cx="374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22" name="Google Shape;2022;p29"/>
          <p:cNvSpPr txBox="1">
            <a:spLocks noGrp="1"/>
          </p:cNvSpPr>
          <p:nvPr>
            <p:ph type="body" idx="1"/>
          </p:nvPr>
        </p:nvSpPr>
        <p:spPr>
          <a:xfrm>
            <a:off x="4224000" y="4589707"/>
            <a:ext cx="374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23" name="Google Shape;2023;p29"/>
          <p:cNvSpPr txBox="1">
            <a:spLocks noGrp="1"/>
          </p:cNvSpPr>
          <p:nvPr>
            <p:ph type="title" idx="2" hasCustomPrompt="1"/>
          </p:nvPr>
        </p:nvSpPr>
        <p:spPr>
          <a:xfrm>
            <a:off x="5363200" y="2076184"/>
            <a:ext cx="1465600" cy="9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2073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30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2026" name="Google Shape;2026;p30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0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0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7" name="Google Shape;2107;p30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30"/>
          <p:cNvSpPr txBox="1">
            <a:spLocks noGrp="1"/>
          </p:cNvSpPr>
          <p:nvPr>
            <p:ph type="title"/>
          </p:nvPr>
        </p:nvSpPr>
        <p:spPr>
          <a:xfrm>
            <a:off x="7220900" y="3463312"/>
            <a:ext cx="3744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09" name="Google Shape;2109;p30"/>
          <p:cNvSpPr txBox="1">
            <a:spLocks noGrp="1"/>
          </p:cNvSpPr>
          <p:nvPr>
            <p:ph type="body" idx="1"/>
          </p:nvPr>
        </p:nvSpPr>
        <p:spPr>
          <a:xfrm>
            <a:off x="7220900" y="4630639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0" name="Google Shape;2110;p30"/>
          <p:cNvSpPr txBox="1">
            <a:spLocks noGrp="1"/>
          </p:cNvSpPr>
          <p:nvPr>
            <p:ph type="title" idx="2" hasCustomPrompt="1"/>
          </p:nvPr>
        </p:nvSpPr>
        <p:spPr>
          <a:xfrm>
            <a:off x="9228300" y="1962467"/>
            <a:ext cx="1615600" cy="12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0295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4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156" name="Google Shape;156;p4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4"/>
          <p:cNvSpPr/>
          <p:nvPr/>
        </p:nvSpPr>
        <p:spPr>
          <a:xfrm>
            <a:off x="623369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4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960000" y="1364700"/>
            <a:ext cx="10272000" cy="4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612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2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1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2113" name="Google Shape;2113;p31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8" name="Google Shape;2168;p31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9" name="Google Shape;2169;p31"/>
          <p:cNvSpPr txBox="1">
            <a:spLocks noGrp="1"/>
          </p:cNvSpPr>
          <p:nvPr>
            <p:ph type="title" hasCustomPrompt="1"/>
          </p:nvPr>
        </p:nvSpPr>
        <p:spPr>
          <a:xfrm>
            <a:off x="3272889" y="789933"/>
            <a:ext cx="56464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70" name="Google Shape;2170;p31"/>
          <p:cNvSpPr txBox="1">
            <a:spLocks noGrp="1"/>
          </p:cNvSpPr>
          <p:nvPr>
            <p:ph type="subTitle" idx="1"/>
          </p:nvPr>
        </p:nvSpPr>
        <p:spPr>
          <a:xfrm>
            <a:off x="3272829" y="1969200"/>
            <a:ext cx="56464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71" name="Google Shape;2171;p31"/>
          <p:cNvSpPr txBox="1">
            <a:spLocks noGrp="1"/>
          </p:cNvSpPr>
          <p:nvPr>
            <p:ph type="title" idx="2" hasCustomPrompt="1"/>
          </p:nvPr>
        </p:nvSpPr>
        <p:spPr>
          <a:xfrm>
            <a:off x="3272963" y="2477949"/>
            <a:ext cx="56464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72" name="Google Shape;2172;p31"/>
          <p:cNvSpPr txBox="1">
            <a:spLocks noGrp="1"/>
          </p:cNvSpPr>
          <p:nvPr>
            <p:ph type="subTitle" idx="3"/>
          </p:nvPr>
        </p:nvSpPr>
        <p:spPr>
          <a:xfrm>
            <a:off x="3272800" y="3657217"/>
            <a:ext cx="56464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73" name="Google Shape;2173;p31"/>
          <p:cNvSpPr txBox="1">
            <a:spLocks noGrp="1"/>
          </p:cNvSpPr>
          <p:nvPr>
            <p:ph type="title" idx="4" hasCustomPrompt="1"/>
          </p:nvPr>
        </p:nvSpPr>
        <p:spPr>
          <a:xfrm>
            <a:off x="3272963" y="4165964"/>
            <a:ext cx="56464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74" name="Google Shape;2174;p31"/>
          <p:cNvSpPr txBox="1">
            <a:spLocks noGrp="1"/>
          </p:cNvSpPr>
          <p:nvPr>
            <p:ph type="subTitle" idx="5"/>
          </p:nvPr>
        </p:nvSpPr>
        <p:spPr>
          <a:xfrm>
            <a:off x="3272829" y="5345233"/>
            <a:ext cx="56464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33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2"/>
        </a:solidFill>
        <a:effectLst/>
      </p:bgPr>
    </p:bg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32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2177" name="Google Shape;2177;p32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32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32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32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32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32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32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32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32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32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32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32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32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32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32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32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32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32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32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32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32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32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32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32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32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32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32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32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2" name="Google Shape;2232;p32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32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4" name="Google Shape;2234;p32"/>
          <p:cNvSpPr txBox="1">
            <a:spLocks noGrp="1"/>
          </p:cNvSpPr>
          <p:nvPr>
            <p:ph type="subTitle" idx="1"/>
          </p:nvPr>
        </p:nvSpPr>
        <p:spPr>
          <a:xfrm>
            <a:off x="2730400" y="2637267"/>
            <a:ext cx="273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35" name="Google Shape;2235;p32"/>
          <p:cNvSpPr txBox="1">
            <a:spLocks noGrp="1"/>
          </p:cNvSpPr>
          <p:nvPr>
            <p:ph type="title" idx="2"/>
          </p:nvPr>
        </p:nvSpPr>
        <p:spPr>
          <a:xfrm>
            <a:off x="2730467" y="2136267"/>
            <a:ext cx="273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36" name="Google Shape;2236;p32"/>
          <p:cNvSpPr txBox="1">
            <a:spLocks noGrp="1"/>
          </p:cNvSpPr>
          <p:nvPr>
            <p:ph type="subTitle" idx="3"/>
          </p:nvPr>
        </p:nvSpPr>
        <p:spPr>
          <a:xfrm>
            <a:off x="6723233" y="2637267"/>
            <a:ext cx="273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37" name="Google Shape;2237;p32"/>
          <p:cNvSpPr txBox="1">
            <a:spLocks noGrp="1"/>
          </p:cNvSpPr>
          <p:nvPr>
            <p:ph type="title" idx="4"/>
          </p:nvPr>
        </p:nvSpPr>
        <p:spPr>
          <a:xfrm>
            <a:off x="6723317" y="2136267"/>
            <a:ext cx="273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38" name="Google Shape;2238;p32"/>
          <p:cNvSpPr txBox="1">
            <a:spLocks noGrp="1"/>
          </p:cNvSpPr>
          <p:nvPr>
            <p:ph type="subTitle" idx="5"/>
          </p:nvPr>
        </p:nvSpPr>
        <p:spPr>
          <a:xfrm>
            <a:off x="2730400" y="4719199"/>
            <a:ext cx="273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39" name="Google Shape;2239;p32"/>
          <p:cNvSpPr txBox="1">
            <a:spLocks noGrp="1"/>
          </p:cNvSpPr>
          <p:nvPr>
            <p:ph type="title" idx="6"/>
          </p:nvPr>
        </p:nvSpPr>
        <p:spPr>
          <a:xfrm>
            <a:off x="2730467" y="4218167"/>
            <a:ext cx="273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40" name="Google Shape;2240;p32"/>
          <p:cNvSpPr txBox="1">
            <a:spLocks noGrp="1"/>
          </p:cNvSpPr>
          <p:nvPr>
            <p:ph type="subTitle" idx="7"/>
          </p:nvPr>
        </p:nvSpPr>
        <p:spPr>
          <a:xfrm>
            <a:off x="6723233" y="4719203"/>
            <a:ext cx="2738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1" name="Google Shape;2241;p32"/>
          <p:cNvSpPr txBox="1">
            <a:spLocks noGrp="1"/>
          </p:cNvSpPr>
          <p:nvPr>
            <p:ph type="title" idx="8"/>
          </p:nvPr>
        </p:nvSpPr>
        <p:spPr>
          <a:xfrm>
            <a:off x="6723317" y="4218167"/>
            <a:ext cx="273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930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solidFill>
          <a:schemeClr val="accent1"/>
        </a:solidFill>
        <a:effectLst/>
      </p:bgPr>
    </p:bg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3" name="Google Shape;2243;p33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2244" name="Google Shape;2244;p33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33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33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33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33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33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33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33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33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33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33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33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33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33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33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33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33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33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33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33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33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33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33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33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27" name="Google Shape;2327;p33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8" name="Google Shape;2328;p33"/>
          <p:cNvSpPr txBox="1">
            <a:spLocks noGrp="1"/>
          </p:cNvSpPr>
          <p:nvPr>
            <p:ph type="title"/>
          </p:nvPr>
        </p:nvSpPr>
        <p:spPr>
          <a:xfrm>
            <a:off x="1590333" y="3097500"/>
            <a:ext cx="42008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9" name="Google Shape;2329;p33"/>
          <p:cNvSpPr txBox="1">
            <a:spLocks noGrp="1"/>
          </p:cNvSpPr>
          <p:nvPr>
            <p:ph type="subTitle" idx="1"/>
          </p:nvPr>
        </p:nvSpPr>
        <p:spPr>
          <a:xfrm>
            <a:off x="1590328" y="3780653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571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2"/>
        </a:solidFill>
        <a:effectLst/>
      </p:bgPr>
    </p:bg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1" name="Google Shape;2331;p34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2332" name="Google Shape;2332;p34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34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34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34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34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7" name="Google Shape;2387;p34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34"/>
          <p:cNvSpPr txBox="1">
            <a:spLocks noGrp="1"/>
          </p:cNvSpPr>
          <p:nvPr>
            <p:ph type="title"/>
          </p:nvPr>
        </p:nvSpPr>
        <p:spPr>
          <a:xfrm>
            <a:off x="1590333" y="3081200"/>
            <a:ext cx="3088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9" name="Google Shape;2389;p34"/>
          <p:cNvSpPr txBox="1">
            <a:spLocks noGrp="1"/>
          </p:cNvSpPr>
          <p:nvPr>
            <p:ph type="subTitle" idx="1"/>
          </p:nvPr>
        </p:nvSpPr>
        <p:spPr>
          <a:xfrm>
            <a:off x="1590328" y="3769396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392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1" name="Google Shape;2391;p35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2392" name="Google Shape;2392;p35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35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35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35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35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35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35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35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35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35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35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35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35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35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35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35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35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35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35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35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35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35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35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35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35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35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35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35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35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35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35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35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35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35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35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3" name="Google Shape;2473;p35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4" name="Google Shape;2474;p35"/>
          <p:cNvSpPr txBox="1">
            <a:spLocks noGrp="1"/>
          </p:cNvSpPr>
          <p:nvPr>
            <p:ph type="title"/>
          </p:nvPr>
        </p:nvSpPr>
        <p:spPr>
          <a:xfrm>
            <a:off x="7132133" y="3081200"/>
            <a:ext cx="3088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5" name="Google Shape;2475;p35"/>
          <p:cNvSpPr txBox="1">
            <a:spLocks noGrp="1"/>
          </p:cNvSpPr>
          <p:nvPr>
            <p:ph type="subTitle" idx="1"/>
          </p:nvPr>
        </p:nvSpPr>
        <p:spPr>
          <a:xfrm>
            <a:off x="7132128" y="3759871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190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1"/>
        </a:solidFill>
        <a:effectLst/>
      </p:bgPr>
    </p:bg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7" name="Google Shape;2477;p36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2478" name="Google Shape;2478;p36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36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36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36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36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36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36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36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36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36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36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1" name="Google Shape;2561;p36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2" name="Google Shape;2562;p36"/>
          <p:cNvSpPr txBox="1">
            <a:spLocks noGrp="1"/>
          </p:cNvSpPr>
          <p:nvPr>
            <p:ph type="title"/>
          </p:nvPr>
        </p:nvSpPr>
        <p:spPr>
          <a:xfrm>
            <a:off x="3399200" y="1735600"/>
            <a:ext cx="5393600" cy="1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63" name="Google Shape;2563;p36"/>
          <p:cNvSpPr txBox="1">
            <a:spLocks noGrp="1"/>
          </p:cNvSpPr>
          <p:nvPr>
            <p:ph type="subTitle" idx="1"/>
          </p:nvPr>
        </p:nvSpPr>
        <p:spPr>
          <a:xfrm>
            <a:off x="3399200" y="3671015"/>
            <a:ext cx="5393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067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accent1"/>
        </a:solidFill>
        <a:effectLst/>
      </p:bgPr>
    </p:bg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5" name="Google Shape;2565;p37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2566" name="Google Shape;2566;p37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37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37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37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9" name="Google Shape;2649;p37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37"/>
          <p:cNvSpPr txBox="1">
            <a:spLocks noGrp="1"/>
          </p:cNvSpPr>
          <p:nvPr>
            <p:ph type="title"/>
          </p:nvPr>
        </p:nvSpPr>
        <p:spPr>
          <a:xfrm>
            <a:off x="950800" y="478705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651" name="Google Shape;2651;p37"/>
          <p:cNvSpPr txBox="1">
            <a:spLocks noGrp="1"/>
          </p:cNvSpPr>
          <p:nvPr>
            <p:ph type="subTitle" idx="1"/>
          </p:nvPr>
        </p:nvSpPr>
        <p:spPr>
          <a:xfrm>
            <a:off x="1536733" y="1627867"/>
            <a:ext cx="9109600" cy="3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607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1"/>
        </a:solidFill>
        <a:effectLst/>
      </p:bgPr>
    </p:bg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3" name="Google Shape;2653;p38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2654" name="Google Shape;2654;p38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38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38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38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38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38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38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38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38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38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38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38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38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38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38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38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38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38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38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38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38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38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38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38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38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38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38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38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38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38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38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38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38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38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38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38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38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38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38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38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7" name="Google Shape;2737;p38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8" name="Google Shape;2738;p38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9" name="Google Shape;2739;p38"/>
          <p:cNvSpPr txBox="1">
            <a:spLocks noGrp="1"/>
          </p:cNvSpPr>
          <p:nvPr>
            <p:ph type="subTitle" idx="1"/>
          </p:nvPr>
        </p:nvSpPr>
        <p:spPr>
          <a:xfrm>
            <a:off x="1264801" y="3980767"/>
            <a:ext cx="26644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38"/>
          <p:cNvSpPr txBox="1">
            <a:spLocks noGrp="1"/>
          </p:cNvSpPr>
          <p:nvPr>
            <p:ph type="title" idx="2"/>
          </p:nvPr>
        </p:nvSpPr>
        <p:spPr>
          <a:xfrm>
            <a:off x="1264800" y="3472367"/>
            <a:ext cx="26644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38"/>
          <p:cNvSpPr txBox="1">
            <a:spLocks noGrp="1"/>
          </p:cNvSpPr>
          <p:nvPr>
            <p:ph type="subTitle" idx="3"/>
          </p:nvPr>
        </p:nvSpPr>
        <p:spPr>
          <a:xfrm>
            <a:off x="8262803" y="3980767"/>
            <a:ext cx="26644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2" name="Google Shape;2742;p38"/>
          <p:cNvSpPr txBox="1">
            <a:spLocks noGrp="1"/>
          </p:cNvSpPr>
          <p:nvPr>
            <p:ph type="title" idx="4"/>
          </p:nvPr>
        </p:nvSpPr>
        <p:spPr>
          <a:xfrm>
            <a:off x="8262800" y="3472367"/>
            <a:ext cx="26644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953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" name="Google Shape;2744;p39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2745" name="Google Shape;2745;p39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39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39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26" name="Google Shape;2826;p39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7" name="Google Shape;2827;p39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8" name="Google Shape;2828;p39"/>
          <p:cNvSpPr txBox="1">
            <a:spLocks noGrp="1"/>
          </p:cNvSpPr>
          <p:nvPr>
            <p:ph type="subTitle" idx="1"/>
          </p:nvPr>
        </p:nvSpPr>
        <p:spPr>
          <a:xfrm>
            <a:off x="1280767" y="4882779"/>
            <a:ext cx="2479600" cy="6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29" name="Google Shape;2829;p39"/>
          <p:cNvSpPr txBox="1">
            <a:spLocks noGrp="1"/>
          </p:cNvSpPr>
          <p:nvPr>
            <p:ph type="title" idx="2"/>
          </p:nvPr>
        </p:nvSpPr>
        <p:spPr>
          <a:xfrm>
            <a:off x="1280767" y="4370543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30" name="Google Shape;2830;p39"/>
          <p:cNvSpPr txBox="1">
            <a:spLocks noGrp="1"/>
          </p:cNvSpPr>
          <p:nvPr>
            <p:ph type="subTitle" idx="3"/>
          </p:nvPr>
        </p:nvSpPr>
        <p:spPr>
          <a:xfrm>
            <a:off x="8418901" y="4882779"/>
            <a:ext cx="2479600" cy="6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31" name="Google Shape;2831;p39"/>
          <p:cNvSpPr txBox="1">
            <a:spLocks noGrp="1"/>
          </p:cNvSpPr>
          <p:nvPr>
            <p:ph type="title" idx="4"/>
          </p:nvPr>
        </p:nvSpPr>
        <p:spPr>
          <a:xfrm>
            <a:off x="8418901" y="4370543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32" name="Google Shape;2832;p39"/>
          <p:cNvSpPr txBox="1">
            <a:spLocks noGrp="1"/>
          </p:cNvSpPr>
          <p:nvPr>
            <p:ph type="subTitle" idx="5"/>
          </p:nvPr>
        </p:nvSpPr>
        <p:spPr>
          <a:xfrm>
            <a:off x="4849835" y="4882779"/>
            <a:ext cx="2479600" cy="6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33" name="Google Shape;2833;p39"/>
          <p:cNvSpPr txBox="1">
            <a:spLocks noGrp="1"/>
          </p:cNvSpPr>
          <p:nvPr>
            <p:ph type="title" idx="6"/>
          </p:nvPr>
        </p:nvSpPr>
        <p:spPr>
          <a:xfrm>
            <a:off x="4849833" y="4370543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179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5"/>
        </a:solidFill>
        <a:effectLst/>
      </p:bgPr>
    </p:bg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40"/>
          <p:cNvSpPr/>
          <p:nvPr/>
        </p:nvSpPr>
        <p:spPr>
          <a:xfrm>
            <a:off x="175481" y="230255"/>
            <a:ext cx="790201" cy="789909"/>
          </a:xfrm>
          <a:custGeom>
            <a:avLst/>
            <a:gdLst/>
            <a:ahLst/>
            <a:cxnLst/>
            <a:rect l="l" t="t" r="r" b="b"/>
            <a:pathLst>
              <a:path w="5421" h="5419" extrusionOk="0">
                <a:moveTo>
                  <a:pt x="0" y="1"/>
                </a:moveTo>
                <a:lnTo>
                  <a:pt x="0" y="5418"/>
                </a:lnTo>
                <a:lnTo>
                  <a:pt x="5421" y="5418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6" name="Google Shape;2836;p40"/>
          <p:cNvSpPr/>
          <p:nvPr/>
        </p:nvSpPr>
        <p:spPr>
          <a:xfrm>
            <a:off x="6069623" y="143815"/>
            <a:ext cx="997336" cy="997336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0" y="0"/>
                </a:moveTo>
                <a:lnTo>
                  <a:pt x="0" y="6841"/>
                </a:lnTo>
                <a:lnTo>
                  <a:pt x="6841" y="6841"/>
                </a:lnTo>
                <a:lnTo>
                  <a:pt x="68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7" name="Google Shape;2837;p40"/>
          <p:cNvSpPr/>
          <p:nvPr/>
        </p:nvSpPr>
        <p:spPr>
          <a:xfrm>
            <a:off x="6990004" y="5589724"/>
            <a:ext cx="997336" cy="996899"/>
          </a:xfrm>
          <a:custGeom>
            <a:avLst/>
            <a:gdLst/>
            <a:ahLst/>
            <a:cxnLst/>
            <a:rect l="l" t="t" r="r" b="b"/>
            <a:pathLst>
              <a:path w="6842" h="6839" extrusionOk="0">
                <a:moveTo>
                  <a:pt x="0" y="0"/>
                </a:moveTo>
                <a:lnTo>
                  <a:pt x="0" y="6838"/>
                </a:lnTo>
                <a:lnTo>
                  <a:pt x="6841" y="6838"/>
                </a:lnTo>
                <a:lnTo>
                  <a:pt x="68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8" name="Google Shape;2838;p40"/>
          <p:cNvSpPr/>
          <p:nvPr/>
        </p:nvSpPr>
        <p:spPr>
          <a:xfrm>
            <a:off x="10915399" y="4834061"/>
            <a:ext cx="996899" cy="997336"/>
          </a:xfrm>
          <a:custGeom>
            <a:avLst/>
            <a:gdLst/>
            <a:ahLst/>
            <a:cxnLst/>
            <a:rect l="l" t="t" r="r" b="b"/>
            <a:pathLst>
              <a:path w="6839" h="6842" extrusionOk="0">
                <a:moveTo>
                  <a:pt x="0" y="1"/>
                </a:moveTo>
                <a:lnTo>
                  <a:pt x="0" y="6842"/>
                </a:lnTo>
                <a:lnTo>
                  <a:pt x="6838" y="6842"/>
                </a:lnTo>
                <a:lnTo>
                  <a:pt x="68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9" name="Google Shape;2839;p40"/>
          <p:cNvSpPr/>
          <p:nvPr/>
        </p:nvSpPr>
        <p:spPr>
          <a:xfrm>
            <a:off x="706513" y="5938548"/>
            <a:ext cx="997336" cy="997336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0" y="0"/>
                </a:moveTo>
                <a:lnTo>
                  <a:pt x="0" y="6842"/>
                </a:lnTo>
                <a:lnTo>
                  <a:pt x="6842" y="6842"/>
                </a:lnTo>
                <a:lnTo>
                  <a:pt x="68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0" name="Google Shape;2840;p40"/>
          <p:cNvSpPr/>
          <p:nvPr/>
        </p:nvSpPr>
        <p:spPr>
          <a:xfrm>
            <a:off x="11760709" y="2962393"/>
            <a:ext cx="790347" cy="790347"/>
          </a:xfrm>
          <a:custGeom>
            <a:avLst/>
            <a:gdLst/>
            <a:ahLst/>
            <a:cxnLst/>
            <a:rect l="l" t="t" r="r" b="b"/>
            <a:pathLst>
              <a:path w="5422" h="5422" extrusionOk="0">
                <a:moveTo>
                  <a:pt x="1" y="1"/>
                </a:moveTo>
                <a:lnTo>
                  <a:pt x="1" y="5422"/>
                </a:lnTo>
                <a:lnTo>
                  <a:pt x="5421" y="5422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1" name="Google Shape;2841;p40"/>
          <p:cNvSpPr/>
          <p:nvPr/>
        </p:nvSpPr>
        <p:spPr>
          <a:xfrm>
            <a:off x="10633193" y="3420835"/>
            <a:ext cx="1139167" cy="1139021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58"/>
                </a:moveTo>
                <a:lnTo>
                  <a:pt x="7657" y="3909"/>
                </a:lnTo>
                <a:lnTo>
                  <a:pt x="3901" y="7677"/>
                </a:lnTo>
                <a:lnTo>
                  <a:pt x="3901" y="7677"/>
                </a:lnTo>
                <a:lnTo>
                  <a:pt x="146" y="3909"/>
                </a:lnTo>
                <a:lnTo>
                  <a:pt x="3909" y="158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35" y="7789"/>
                </a:lnTo>
                <a:lnTo>
                  <a:pt x="7815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2" name="Google Shape;2842;p40"/>
          <p:cNvSpPr/>
          <p:nvPr/>
        </p:nvSpPr>
        <p:spPr>
          <a:xfrm>
            <a:off x="4432207" y="5397749"/>
            <a:ext cx="1139021" cy="1139167"/>
          </a:xfrm>
          <a:custGeom>
            <a:avLst/>
            <a:gdLst/>
            <a:ahLst/>
            <a:cxnLst/>
            <a:rect l="l" t="t" r="r" b="b"/>
            <a:pathLst>
              <a:path w="7814" h="7815" extrusionOk="0">
                <a:moveTo>
                  <a:pt x="3909" y="146"/>
                </a:moveTo>
                <a:lnTo>
                  <a:pt x="7656" y="3906"/>
                </a:lnTo>
                <a:lnTo>
                  <a:pt x="3901" y="7661"/>
                </a:lnTo>
                <a:lnTo>
                  <a:pt x="146" y="3906"/>
                </a:lnTo>
                <a:lnTo>
                  <a:pt x="3909" y="146"/>
                </a:lnTo>
                <a:close/>
                <a:moveTo>
                  <a:pt x="3909" y="1"/>
                </a:moveTo>
                <a:lnTo>
                  <a:pt x="0" y="3906"/>
                </a:lnTo>
                <a:lnTo>
                  <a:pt x="3909" y="7814"/>
                </a:lnTo>
                <a:lnTo>
                  <a:pt x="3934" y="7773"/>
                </a:lnTo>
                <a:lnTo>
                  <a:pt x="7814" y="3906"/>
                </a:lnTo>
                <a:lnTo>
                  <a:pt x="390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3" name="Google Shape;2843;p40"/>
          <p:cNvSpPr/>
          <p:nvPr/>
        </p:nvSpPr>
        <p:spPr>
          <a:xfrm>
            <a:off x="11586371" y="935775"/>
            <a:ext cx="1139021" cy="1139167"/>
          </a:xfrm>
          <a:custGeom>
            <a:avLst/>
            <a:gdLst/>
            <a:ahLst/>
            <a:cxnLst/>
            <a:rect l="l" t="t" r="r" b="b"/>
            <a:pathLst>
              <a:path w="7814" h="7815" extrusionOk="0">
                <a:moveTo>
                  <a:pt x="3905" y="146"/>
                </a:moveTo>
                <a:lnTo>
                  <a:pt x="7656" y="3909"/>
                </a:lnTo>
                <a:lnTo>
                  <a:pt x="3907" y="7670"/>
                </a:lnTo>
                <a:lnTo>
                  <a:pt x="3907" y="7670"/>
                </a:lnTo>
                <a:lnTo>
                  <a:pt x="145" y="3909"/>
                </a:lnTo>
                <a:lnTo>
                  <a:pt x="3905" y="146"/>
                </a:lnTo>
                <a:close/>
                <a:moveTo>
                  <a:pt x="3905" y="0"/>
                </a:moveTo>
                <a:lnTo>
                  <a:pt x="0" y="3909"/>
                </a:lnTo>
                <a:lnTo>
                  <a:pt x="3905" y="7814"/>
                </a:lnTo>
                <a:lnTo>
                  <a:pt x="3946" y="7776"/>
                </a:lnTo>
                <a:lnTo>
                  <a:pt x="7814" y="3909"/>
                </a:lnTo>
                <a:lnTo>
                  <a:pt x="390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4" name="Google Shape;2844;p40"/>
          <p:cNvSpPr/>
          <p:nvPr/>
        </p:nvSpPr>
        <p:spPr>
          <a:xfrm>
            <a:off x="8600599" y="6287372"/>
            <a:ext cx="1139167" cy="1139021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46"/>
                </a:moveTo>
                <a:lnTo>
                  <a:pt x="7672" y="3909"/>
                </a:lnTo>
                <a:lnTo>
                  <a:pt x="3907" y="7658"/>
                </a:lnTo>
                <a:lnTo>
                  <a:pt x="3907" y="7658"/>
                </a:lnTo>
                <a:lnTo>
                  <a:pt x="158" y="3909"/>
                </a:lnTo>
                <a:lnTo>
                  <a:pt x="3909" y="146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47" y="7776"/>
                </a:lnTo>
                <a:lnTo>
                  <a:pt x="7814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5" name="Google Shape;2845;p40"/>
          <p:cNvSpPr/>
          <p:nvPr/>
        </p:nvSpPr>
        <p:spPr>
          <a:xfrm>
            <a:off x="2186938" y="-395092"/>
            <a:ext cx="1139021" cy="1139021"/>
          </a:xfrm>
          <a:custGeom>
            <a:avLst/>
            <a:gdLst/>
            <a:ahLst/>
            <a:cxnLst/>
            <a:rect l="l" t="t" r="r" b="b"/>
            <a:pathLst>
              <a:path w="7814" h="7814" extrusionOk="0">
                <a:moveTo>
                  <a:pt x="3906" y="146"/>
                </a:moveTo>
                <a:lnTo>
                  <a:pt x="7656" y="3909"/>
                </a:lnTo>
                <a:lnTo>
                  <a:pt x="3907" y="7670"/>
                </a:lnTo>
                <a:lnTo>
                  <a:pt x="3907" y="7670"/>
                </a:lnTo>
                <a:lnTo>
                  <a:pt x="146" y="3909"/>
                </a:lnTo>
                <a:lnTo>
                  <a:pt x="3906" y="146"/>
                </a:lnTo>
                <a:close/>
                <a:moveTo>
                  <a:pt x="3906" y="0"/>
                </a:moveTo>
                <a:lnTo>
                  <a:pt x="0" y="3909"/>
                </a:lnTo>
                <a:lnTo>
                  <a:pt x="3906" y="7814"/>
                </a:lnTo>
                <a:lnTo>
                  <a:pt x="3947" y="7776"/>
                </a:lnTo>
                <a:lnTo>
                  <a:pt x="7814" y="3909"/>
                </a:lnTo>
                <a:lnTo>
                  <a:pt x="390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6" name="Google Shape;2846;p40"/>
          <p:cNvSpPr/>
          <p:nvPr/>
        </p:nvSpPr>
        <p:spPr>
          <a:xfrm>
            <a:off x="-710500" y="2998836"/>
            <a:ext cx="1139167" cy="1139021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46"/>
                </a:moveTo>
                <a:lnTo>
                  <a:pt x="7669" y="3909"/>
                </a:lnTo>
                <a:lnTo>
                  <a:pt x="3908" y="7658"/>
                </a:lnTo>
                <a:lnTo>
                  <a:pt x="146" y="3909"/>
                </a:lnTo>
                <a:lnTo>
                  <a:pt x="3909" y="146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47" y="7776"/>
                </a:lnTo>
                <a:lnTo>
                  <a:pt x="7815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7" name="Google Shape;2847;p40"/>
          <p:cNvSpPr/>
          <p:nvPr/>
        </p:nvSpPr>
        <p:spPr>
          <a:xfrm>
            <a:off x="8612114" y="6145686"/>
            <a:ext cx="215005" cy="215005"/>
          </a:xfrm>
          <a:custGeom>
            <a:avLst/>
            <a:gdLst/>
            <a:ahLst/>
            <a:cxnLst/>
            <a:rect l="l" t="t" r="r" b="b"/>
            <a:pathLst>
              <a:path w="1475" h="1475" extrusionOk="0">
                <a:moveTo>
                  <a:pt x="0" y="0"/>
                </a:moveTo>
                <a:lnTo>
                  <a:pt x="0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8" name="Google Shape;2848;p40"/>
          <p:cNvSpPr/>
          <p:nvPr/>
        </p:nvSpPr>
        <p:spPr>
          <a:xfrm>
            <a:off x="8608470" y="6141896"/>
            <a:ext cx="222295" cy="222440"/>
          </a:xfrm>
          <a:custGeom>
            <a:avLst/>
            <a:gdLst/>
            <a:ahLst/>
            <a:cxnLst/>
            <a:rect l="l" t="t" r="r" b="b"/>
            <a:pathLst>
              <a:path w="1525" h="1526" extrusionOk="0">
                <a:moveTo>
                  <a:pt x="1475" y="51"/>
                </a:moveTo>
                <a:lnTo>
                  <a:pt x="1475" y="1472"/>
                </a:lnTo>
                <a:lnTo>
                  <a:pt x="54" y="1472"/>
                </a:lnTo>
                <a:lnTo>
                  <a:pt x="54" y="51"/>
                </a:lnTo>
                <a:close/>
                <a:moveTo>
                  <a:pt x="0" y="1"/>
                </a:moveTo>
                <a:lnTo>
                  <a:pt x="0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40"/>
          <p:cNvSpPr/>
          <p:nvPr/>
        </p:nvSpPr>
        <p:spPr>
          <a:xfrm>
            <a:off x="11298770" y="88131"/>
            <a:ext cx="670964" cy="671547"/>
          </a:xfrm>
          <a:custGeom>
            <a:avLst/>
            <a:gdLst/>
            <a:ahLst/>
            <a:cxnLst/>
            <a:rect l="l" t="t" r="r" b="b"/>
            <a:pathLst>
              <a:path w="4603" h="4607" extrusionOk="0">
                <a:moveTo>
                  <a:pt x="2301" y="0"/>
                </a:moveTo>
                <a:lnTo>
                  <a:pt x="0" y="2305"/>
                </a:lnTo>
                <a:lnTo>
                  <a:pt x="2301" y="4606"/>
                </a:lnTo>
                <a:lnTo>
                  <a:pt x="4603" y="2305"/>
                </a:lnTo>
                <a:lnTo>
                  <a:pt x="23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40"/>
          <p:cNvSpPr/>
          <p:nvPr/>
        </p:nvSpPr>
        <p:spPr>
          <a:xfrm>
            <a:off x="11686223" y="2536750"/>
            <a:ext cx="128420" cy="128567"/>
          </a:xfrm>
          <a:custGeom>
            <a:avLst/>
            <a:gdLst/>
            <a:ahLst/>
            <a:cxnLst/>
            <a:rect l="l" t="t" r="r" b="b"/>
            <a:pathLst>
              <a:path w="881" h="882" extrusionOk="0">
                <a:moveTo>
                  <a:pt x="433" y="1"/>
                </a:moveTo>
                <a:lnTo>
                  <a:pt x="0" y="449"/>
                </a:lnTo>
                <a:lnTo>
                  <a:pt x="433" y="882"/>
                </a:lnTo>
                <a:lnTo>
                  <a:pt x="881" y="449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40"/>
          <p:cNvSpPr/>
          <p:nvPr/>
        </p:nvSpPr>
        <p:spPr>
          <a:xfrm>
            <a:off x="11456054" y="2807442"/>
            <a:ext cx="128567" cy="128420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lnTo>
                  <a:pt x="1" y="445"/>
                </a:lnTo>
                <a:lnTo>
                  <a:pt x="446" y="881"/>
                </a:lnTo>
                <a:lnTo>
                  <a:pt x="881" y="445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40"/>
          <p:cNvSpPr/>
          <p:nvPr/>
        </p:nvSpPr>
        <p:spPr>
          <a:xfrm>
            <a:off x="-476688" y="4997030"/>
            <a:ext cx="671547" cy="671109"/>
          </a:xfrm>
          <a:custGeom>
            <a:avLst/>
            <a:gdLst/>
            <a:ahLst/>
            <a:cxnLst/>
            <a:rect l="l" t="t" r="r" b="b"/>
            <a:pathLst>
              <a:path w="4607" h="4604" extrusionOk="0">
                <a:moveTo>
                  <a:pt x="2305" y="0"/>
                </a:moveTo>
                <a:lnTo>
                  <a:pt x="1" y="2302"/>
                </a:lnTo>
                <a:lnTo>
                  <a:pt x="2305" y="4603"/>
                </a:lnTo>
                <a:lnTo>
                  <a:pt x="4607" y="2302"/>
                </a:lnTo>
                <a:lnTo>
                  <a:pt x="2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40"/>
          <p:cNvSpPr/>
          <p:nvPr/>
        </p:nvSpPr>
        <p:spPr>
          <a:xfrm>
            <a:off x="146910" y="2138219"/>
            <a:ext cx="669215" cy="669360"/>
          </a:xfrm>
          <a:custGeom>
            <a:avLst/>
            <a:gdLst/>
            <a:ahLst/>
            <a:cxnLst/>
            <a:rect l="l" t="t" r="r" b="b"/>
            <a:pathLst>
              <a:path w="4591" h="4592" extrusionOk="0">
                <a:moveTo>
                  <a:pt x="2302" y="1"/>
                </a:moveTo>
                <a:lnTo>
                  <a:pt x="0" y="2302"/>
                </a:lnTo>
                <a:lnTo>
                  <a:pt x="2302" y="4591"/>
                </a:lnTo>
                <a:lnTo>
                  <a:pt x="4591" y="2302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40"/>
          <p:cNvSpPr/>
          <p:nvPr/>
        </p:nvSpPr>
        <p:spPr>
          <a:xfrm>
            <a:off x="10504917" y="5967119"/>
            <a:ext cx="669215" cy="669652"/>
          </a:xfrm>
          <a:custGeom>
            <a:avLst/>
            <a:gdLst/>
            <a:ahLst/>
            <a:cxnLst/>
            <a:rect l="l" t="t" r="r" b="b"/>
            <a:pathLst>
              <a:path w="4591" h="4594" extrusionOk="0">
                <a:moveTo>
                  <a:pt x="2302" y="0"/>
                </a:moveTo>
                <a:lnTo>
                  <a:pt x="0" y="2305"/>
                </a:lnTo>
                <a:lnTo>
                  <a:pt x="2302" y="4594"/>
                </a:lnTo>
                <a:lnTo>
                  <a:pt x="4590" y="2305"/>
                </a:lnTo>
                <a:lnTo>
                  <a:pt x="23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40"/>
          <p:cNvSpPr/>
          <p:nvPr/>
        </p:nvSpPr>
        <p:spPr>
          <a:xfrm>
            <a:off x="5590482" y="6024552"/>
            <a:ext cx="671109" cy="671547"/>
          </a:xfrm>
          <a:custGeom>
            <a:avLst/>
            <a:gdLst/>
            <a:ahLst/>
            <a:cxnLst/>
            <a:rect l="l" t="t" r="r" b="b"/>
            <a:pathLst>
              <a:path w="4604" h="4607" extrusionOk="0">
                <a:moveTo>
                  <a:pt x="2302" y="1"/>
                </a:moveTo>
                <a:lnTo>
                  <a:pt x="1" y="2305"/>
                </a:lnTo>
                <a:lnTo>
                  <a:pt x="2302" y="4607"/>
                </a:lnTo>
                <a:lnTo>
                  <a:pt x="4603" y="2305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40"/>
          <p:cNvSpPr/>
          <p:nvPr/>
        </p:nvSpPr>
        <p:spPr>
          <a:xfrm>
            <a:off x="2756163" y="6413900"/>
            <a:ext cx="790347" cy="790347"/>
          </a:xfrm>
          <a:custGeom>
            <a:avLst/>
            <a:gdLst/>
            <a:ahLst/>
            <a:cxnLst/>
            <a:rect l="l" t="t" r="r" b="b"/>
            <a:pathLst>
              <a:path w="5422" h="5422" extrusionOk="0">
                <a:moveTo>
                  <a:pt x="1" y="1"/>
                </a:moveTo>
                <a:lnTo>
                  <a:pt x="1" y="5421"/>
                </a:lnTo>
                <a:lnTo>
                  <a:pt x="5421" y="5421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40"/>
          <p:cNvSpPr/>
          <p:nvPr/>
        </p:nvSpPr>
        <p:spPr>
          <a:xfrm>
            <a:off x="8899715" y="-488966"/>
            <a:ext cx="790347" cy="790201"/>
          </a:xfrm>
          <a:custGeom>
            <a:avLst/>
            <a:gdLst/>
            <a:ahLst/>
            <a:cxnLst/>
            <a:rect l="l" t="t" r="r" b="b"/>
            <a:pathLst>
              <a:path w="5422" h="5421" extrusionOk="0">
                <a:moveTo>
                  <a:pt x="1" y="0"/>
                </a:moveTo>
                <a:lnTo>
                  <a:pt x="1" y="5421"/>
                </a:lnTo>
                <a:lnTo>
                  <a:pt x="5421" y="5421"/>
                </a:lnTo>
                <a:lnTo>
                  <a:pt x="5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40"/>
          <p:cNvSpPr/>
          <p:nvPr/>
        </p:nvSpPr>
        <p:spPr>
          <a:xfrm>
            <a:off x="3417952" y="304889"/>
            <a:ext cx="790201" cy="790201"/>
          </a:xfrm>
          <a:custGeom>
            <a:avLst/>
            <a:gdLst/>
            <a:ahLst/>
            <a:cxnLst/>
            <a:rect l="l" t="t" r="r" b="b"/>
            <a:pathLst>
              <a:path w="5421" h="5421" extrusionOk="0">
                <a:moveTo>
                  <a:pt x="0" y="0"/>
                </a:moveTo>
                <a:lnTo>
                  <a:pt x="0" y="5421"/>
                </a:lnTo>
                <a:lnTo>
                  <a:pt x="5421" y="5421"/>
                </a:lnTo>
                <a:lnTo>
                  <a:pt x="5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40"/>
          <p:cNvSpPr/>
          <p:nvPr/>
        </p:nvSpPr>
        <p:spPr>
          <a:xfrm>
            <a:off x="4984377" y="427771"/>
            <a:ext cx="215152" cy="215005"/>
          </a:xfrm>
          <a:custGeom>
            <a:avLst/>
            <a:gdLst/>
            <a:ahLst/>
            <a:cxnLst/>
            <a:rect l="l" t="t" r="r" b="b"/>
            <a:pathLst>
              <a:path w="1476" h="1475" extrusionOk="0">
                <a:moveTo>
                  <a:pt x="1" y="0"/>
                </a:moveTo>
                <a:lnTo>
                  <a:pt x="1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40"/>
          <p:cNvSpPr/>
          <p:nvPr/>
        </p:nvSpPr>
        <p:spPr>
          <a:xfrm>
            <a:off x="4980733" y="423981"/>
            <a:ext cx="222440" cy="22244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2" y="51"/>
                </a:moveTo>
                <a:lnTo>
                  <a:pt x="1472" y="1472"/>
                </a:lnTo>
                <a:lnTo>
                  <a:pt x="51" y="1472"/>
                </a:lnTo>
                <a:lnTo>
                  <a:pt x="51" y="51"/>
                </a:lnTo>
                <a:close/>
                <a:moveTo>
                  <a:pt x="1" y="1"/>
                </a:moveTo>
                <a:lnTo>
                  <a:pt x="1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40"/>
          <p:cNvSpPr/>
          <p:nvPr/>
        </p:nvSpPr>
        <p:spPr>
          <a:xfrm>
            <a:off x="9998663" y="316404"/>
            <a:ext cx="215005" cy="215005"/>
          </a:xfrm>
          <a:custGeom>
            <a:avLst/>
            <a:gdLst/>
            <a:ahLst/>
            <a:cxnLst/>
            <a:rect l="l" t="t" r="r" b="b"/>
            <a:pathLst>
              <a:path w="1475" h="1475" extrusionOk="0">
                <a:moveTo>
                  <a:pt x="0" y="0"/>
                </a:moveTo>
                <a:lnTo>
                  <a:pt x="0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40"/>
          <p:cNvSpPr/>
          <p:nvPr/>
        </p:nvSpPr>
        <p:spPr>
          <a:xfrm>
            <a:off x="9995017" y="312615"/>
            <a:ext cx="222440" cy="22244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1" y="55"/>
                </a:moveTo>
                <a:lnTo>
                  <a:pt x="1471" y="1475"/>
                </a:lnTo>
                <a:lnTo>
                  <a:pt x="51" y="1475"/>
                </a:lnTo>
                <a:lnTo>
                  <a:pt x="51" y="55"/>
                </a:lnTo>
                <a:close/>
                <a:moveTo>
                  <a:pt x="0" y="1"/>
                </a:moveTo>
                <a:lnTo>
                  <a:pt x="0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40"/>
          <p:cNvSpPr/>
          <p:nvPr/>
        </p:nvSpPr>
        <p:spPr>
          <a:xfrm>
            <a:off x="10656223" y="329670"/>
            <a:ext cx="215152" cy="215005"/>
          </a:xfrm>
          <a:custGeom>
            <a:avLst/>
            <a:gdLst/>
            <a:ahLst/>
            <a:cxnLst/>
            <a:rect l="l" t="t" r="r" b="b"/>
            <a:pathLst>
              <a:path w="1476" h="1475" extrusionOk="0">
                <a:moveTo>
                  <a:pt x="1" y="1"/>
                </a:moveTo>
                <a:lnTo>
                  <a:pt x="1" y="1475"/>
                </a:lnTo>
                <a:lnTo>
                  <a:pt x="1475" y="1475"/>
                </a:lnTo>
                <a:lnTo>
                  <a:pt x="147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40"/>
          <p:cNvSpPr/>
          <p:nvPr/>
        </p:nvSpPr>
        <p:spPr>
          <a:xfrm>
            <a:off x="10652579" y="326025"/>
            <a:ext cx="222440" cy="22244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2" y="54"/>
                </a:moveTo>
                <a:lnTo>
                  <a:pt x="1472" y="1475"/>
                </a:lnTo>
                <a:lnTo>
                  <a:pt x="51" y="1475"/>
                </a:lnTo>
                <a:lnTo>
                  <a:pt x="51" y="54"/>
                </a:lnTo>
                <a:close/>
                <a:moveTo>
                  <a:pt x="1" y="0"/>
                </a:moveTo>
                <a:lnTo>
                  <a:pt x="1" y="1525"/>
                </a:lnTo>
                <a:lnTo>
                  <a:pt x="1525" y="1525"/>
                </a:lnTo>
                <a:lnTo>
                  <a:pt x="1525" y="1500"/>
                </a:lnTo>
                <a:lnTo>
                  <a:pt x="1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40"/>
          <p:cNvSpPr/>
          <p:nvPr/>
        </p:nvSpPr>
        <p:spPr>
          <a:xfrm>
            <a:off x="11229676" y="956911"/>
            <a:ext cx="151597" cy="151597"/>
          </a:xfrm>
          <a:custGeom>
            <a:avLst/>
            <a:gdLst/>
            <a:ahLst/>
            <a:cxnLst/>
            <a:rect l="l" t="t" r="r" b="b"/>
            <a:pathLst>
              <a:path w="1040" h="1040" extrusionOk="0">
                <a:moveTo>
                  <a:pt x="528" y="1"/>
                </a:moveTo>
                <a:lnTo>
                  <a:pt x="0" y="512"/>
                </a:lnTo>
                <a:lnTo>
                  <a:pt x="528" y="1039"/>
                </a:lnTo>
                <a:lnTo>
                  <a:pt x="1039" y="512"/>
                </a:lnTo>
                <a:lnTo>
                  <a:pt x="5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40"/>
          <p:cNvSpPr/>
          <p:nvPr/>
        </p:nvSpPr>
        <p:spPr>
          <a:xfrm>
            <a:off x="11223699" y="950935"/>
            <a:ext cx="163551" cy="163551"/>
          </a:xfrm>
          <a:custGeom>
            <a:avLst/>
            <a:gdLst/>
            <a:ahLst/>
            <a:cxnLst/>
            <a:rect l="l" t="t" r="r" b="b"/>
            <a:pathLst>
              <a:path w="1122" h="1122" extrusionOk="0">
                <a:moveTo>
                  <a:pt x="569" y="80"/>
                </a:moveTo>
                <a:lnTo>
                  <a:pt x="1055" y="553"/>
                </a:lnTo>
                <a:lnTo>
                  <a:pt x="561" y="1047"/>
                </a:lnTo>
                <a:lnTo>
                  <a:pt x="79" y="553"/>
                </a:lnTo>
                <a:lnTo>
                  <a:pt x="569" y="80"/>
                </a:lnTo>
                <a:close/>
                <a:moveTo>
                  <a:pt x="569" y="1"/>
                </a:moveTo>
                <a:lnTo>
                  <a:pt x="0" y="553"/>
                </a:lnTo>
                <a:lnTo>
                  <a:pt x="569" y="1121"/>
                </a:lnTo>
                <a:lnTo>
                  <a:pt x="581" y="1093"/>
                </a:lnTo>
                <a:lnTo>
                  <a:pt x="1121" y="553"/>
                </a:lnTo>
                <a:lnTo>
                  <a:pt x="56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40"/>
          <p:cNvSpPr/>
          <p:nvPr/>
        </p:nvSpPr>
        <p:spPr>
          <a:xfrm>
            <a:off x="11614797" y="1865778"/>
            <a:ext cx="153929" cy="153492"/>
          </a:xfrm>
          <a:custGeom>
            <a:avLst/>
            <a:gdLst/>
            <a:ahLst/>
            <a:cxnLst/>
            <a:rect l="l" t="t" r="r" b="b"/>
            <a:pathLst>
              <a:path w="1056" h="1053" extrusionOk="0">
                <a:moveTo>
                  <a:pt x="528" y="1"/>
                </a:moveTo>
                <a:lnTo>
                  <a:pt x="1" y="528"/>
                </a:lnTo>
                <a:lnTo>
                  <a:pt x="528" y="1052"/>
                </a:lnTo>
                <a:lnTo>
                  <a:pt x="1055" y="528"/>
                </a:lnTo>
                <a:lnTo>
                  <a:pt x="5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40"/>
          <p:cNvSpPr/>
          <p:nvPr/>
        </p:nvSpPr>
        <p:spPr>
          <a:xfrm>
            <a:off x="11611153" y="1862134"/>
            <a:ext cx="163113" cy="161217"/>
          </a:xfrm>
          <a:custGeom>
            <a:avLst/>
            <a:gdLst/>
            <a:ahLst/>
            <a:cxnLst/>
            <a:rect l="l" t="t" r="r" b="b"/>
            <a:pathLst>
              <a:path w="1119" h="1106" extrusionOk="0">
                <a:moveTo>
                  <a:pt x="553" y="64"/>
                </a:moveTo>
                <a:lnTo>
                  <a:pt x="1039" y="553"/>
                </a:lnTo>
                <a:lnTo>
                  <a:pt x="553" y="1039"/>
                </a:lnTo>
                <a:lnTo>
                  <a:pt x="553" y="1039"/>
                </a:lnTo>
                <a:lnTo>
                  <a:pt x="67" y="553"/>
                </a:lnTo>
                <a:lnTo>
                  <a:pt x="553" y="64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05"/>
                </a:lnTo>
                <a:lnTo>
                  <a:pt x="566" y="1090"/>
                </a:lnTo>
                <a:lnTo>
                  <a:pt x="1118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40"/>
          <p:cNvSpPr/>
          <p:nvPr/>
        </p:nvSpPr>
        <p:spPr>
          <a:xfrm>
            <a:off x="7833857" y="23265"/>
            <a:ext cx="304799" cy="302903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lnTo>
                  <a:pt x="1" y="1039"/>
                </a:lnTo>
                <a:lnTo>
                  <a:pt x="1052" y="2077"/>
                </a:lnTo>
                <a:lnTo>
                  <a:pt x="2091" y="1039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40"/>
          <p:cNvSpPr/>
          <p:nvPr/>
        </p:nvSpPr>
        <p:spPr>
          <a:xfrm>
            <a:off x="7829775" y="17287"/>
            <a:ext cx="314856" cy="314856"/>
          </a:xfrm>
          <a:custGeom>
            <a:avLst/>
            <a:gdLst/>
            <a:ahLst/>
            <a:cxnLst/>
            <a:rect l="l" t="t" r="r" b="b"/>
            <a:pathLst>
              <a:path w="2160" h="2160" extrusionOk="0">
                <a:moveTo>
                  <a:pt x="1080" y="79"/>
                </a:moveTo>
                <a:lnTo>
                  <a:pt x="2081" y="1080"/>
                </a:lnTo>
                <a:lnTo>
                  <a:pt x="1074" y="2087"/>
                </a:lnTo>
                <a:lnTo>
                  <a:pt x="1074" y="2087"/>
                </a:lnTo>
                <a:lnTo>
                  <a:pt x="67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1" y="1080"/>
                </a:lnTo>
                <a:lnTo>
                  <a:pt x="1080" y="2159"/>
                </a:lnTo>
                <a:lnTo>
                  <a:pt x="1093" y="2144"/>
                </a:lnTo>
                <a:lnTo>
                  <a:pt x="2160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40"/>
          <p:cNvSpPr/>
          <p:nvPr/>
        </p:nvSpPr>
        <p:spPr>
          <a:xfrm>
            <a:off x="11302415" y="2138220"/>
            <a:ext cx="305236" cy="303049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55" y="1"/>
                </a:moveTo>
                <a:lnTo>
                  <a:pt x="0" y="1039"/>
                </a:lnTo>
                <a:lnTo>
                  <a:pt x="1055" y="2078"/>
                </a:lnTo>
                <a:lnTo>
                  <a:pt x="2093" y="1039"/>
                </a:lnTo>
                <a:lnTo>
                  <a:pt x="105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40"/>
          <p:cNvSpPr/>
          <p:nvPr/>
        </p:nvSpPr>
        <p:spPr>
          <a:xfrm>
            <a:off x="11298769" y="2132241"/>
            <a:ext cx="314419" cy="314419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80" y="80"/>
                </a:moveTo>
                <a:lnTo>
                  <a:pt x="2077" y="1080"/>
                </a:lnTo>
                <a:lnTo>
                  <a:pt x="1072" y="2086"/>
                </a:lnTo>
                <a:lnTo>
                  <a:pt x="66" y="1080"/>
                </a:lnTo>
                <a:lnTo>
                  <a:pt x="1080" y="80"/>
                </a:lnTo>
                <a:close/>
                <a:moveTo>
                  <a:pt x="1080" y="1"/>
                </a:moveTo>
                <a:lnTo>
                  <a:pt x="0" y="1080"/>
                </a:lnTo>
                <a:lnTo>
                  <a:pt x="1080" y="2157"/>
                </a:lnTo>
                <a:lnTo>
                  <a:pt x="1092" y="2144"/>
                </a:lnTo>
                <a:lnTo>
                  <a:pt x="2156" y="1080"/>
                </a:lnTo>
                <a:lnTo>
                  <a:pt x="108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40"/>
          <p:cNvSpPr/>
          <p:nvPr/>
        </p:nvSpPr>
        <p:spPr>
          <a:xfrm>
            <a:off x="906217" y="3597070"/>
            <a:ext cx="128567" cy="129004"/>
          </a:xfrm>
          <a:custGeom>
            <a:avLst/>
            <a:gdLst/>
            <a:ahLst/>
            <a:cxnLst/>
            <a:rect l="l" t="t" r="r" b="b"/>
            <a:pathLst>
              <a:path w="882" h="885" extrusionOk="0">
                <a:moveTo>
                  <a:pt x="446" y="0"/>
                </a:moveTo>
                <a:lnTo>
                  <a:pt x="0" y="436"/>
                </a:lnTo>
                <a:lnTo>
                  <a:pt x="446" y="884"/>
                </a:lnTo>
                <a:lnTo>
                  <a:pt x="881" y="436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40"/>
          <p:cNvSpPr/>
          <p:nvPr/>
        </p:nvSpPr>
        <p:spPr>
          <a:xfrm>
            <a:off x="374746" y="4082625"/>
            <a:ext cx="129004" cy="128420"/>
          </a:xfrm>
          <a:custGeom>
            <a:avLst/>
            <a:gdLst/>
            <a:ahLst/>
            <a:cxnLst/>
            <a:rect l="l" t="t" r="r" b="b"/>
            <a:pathLst>
              <a:path w="885" h="881" extrusionOk="0">
                <a:moveTo>
                  <a:pt x="436" y="0"/>
                </a:moveTo>
                <a:lnTo>
                  <a:pt x="0" y="445"/>
                </a:lnTo>
                <a:lnTo>
                  <a:pt x="436" y="881"/>
                </a:lnTo>
                <a:lnTo>
                  <a:pt x="884" y="445"/>
                </a:lnTo>
                <a:lnTo>
                  <a:pt x="436" y="0"/>
                </a:lnTo>
                <a:close/>
              </a:path>
            </a:pathLst>
          </a:custGeom>
          <a:solidFill>
            <a:srgbClr val="90AF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40"/>
          <p:cNvSpPr/>
          <p:nvPr/>
        </p:nvSpPr>
        <p:spPr>
          <a:xfrm>
            <a:off x="837123" y="2926098"/>
            <a:ext cx="151597" cy="151597"/>
          </a:xfrm>
          <a:custGeom>
            <a:avLst/>
            <a:gdLst/>
            <a:ahLst/>
            <a:cxnLst/>
            <a:rect l="l" t="t" r="r" b="b"/>
            <a:pathLst>
              <a:path w="1040" h="1040" extrusionOk="0">
                <a:moveTo>
                  <a:pt x="512" y="1"/>
                </a:moveTo>
                <a:lnTo>
                  <a:pt x="1" y="515"/>
                </a:lnTo>
                <a:lnTo>
                  <a:pt x="512" y="1039"/>
                </a:lnTo>
                <a:lnTo>
                  <a:pt x="1040" y="515"/>
                </a:lnTo>
                <a:lnTo>
                  <a:pt x="51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40"/>
          <p:cNvSpPr/>
          <p:nvPr/>
        </p:nvSpPr>
        <p:spPr>
          <a:xfrm>
            <a:off x="831146" y="2920558"/>
            <a:ext cx="163113" cy="163113"/>
          </a:xfrm>
          <a:custGeom>
            <a:avLst/>
            <a:gdLst/>
            <a:ahLst/>
            <a:cxnLst/>
            <a:rect l="l" t="t" r="r" b="b"/>
            <a:pathLst>
              <a:path w="1119" h="1119" extrusionOk="0">
                <a:moveTo>
                  <a:pt x="553" y="80"/>
                </a:moveTo>
                <a:lnTo>
                  <a:pt x="1040" y="553"/>
                </a:lnTo>
                <a:lnTo>
                  <a:pt x="559" y="1045"/>
                </a:lnTo>
                <a:lnTo>
                  <a:pt x="559" y="1045"/>
                </a:lnTo>
                <a:lnTo>
                  <a:pt x="67" y="553"/>
                </a:lnTo>
                <a:lnTo>
                  <a:pt x="553" y="80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18"/>
                </a:lnTo>
                <a:lnTo>
                  <a:pt x="579" y="1090"/>
                </a:lnTo>
                <a:lnTo>
                  <a:pt x="1118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40"/>
          <p:cNvSpPr/>
          <p:nvPr/>
        </p:nvSpPr>
        <p:spPr>
          <a:xfrm>
            <a:off x="144578" y="2046239"/>
            <a:ext cx="129004" cy="130316"/>
          </a:xfrm>
          <a:custGeom>
            <a:avLst/>
            <a:gdLst/>
            <a:ahLst/>
            <a:cxnLst/>
            <a:rect l="l" t="t" r="r" b="b"/>
            <a:pathLst>
              <a:path w="885" h="894" extrusionOk="0">
                <a:moveTo>
                  <a:pt x="449" y="0"/>
                </a:moveTo>
                <a:lnTo>
                  <a:pt x="1" y="445"/>
                </a:lnTo>
                <a:lnTo>
                  <a:pt x="449" y="894"/>
                </a:lnTo>
                <a:lnTo>
                  <a:pt x="885" y="445"/>
                </a:lnTo>
                <a:lnTo>
                  <a:pt x="4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8" name="Google Shape;2878;p40"/>
          <p:cNvSpPr/>
          <p:nvPr/>
        </p:nvSpPr>
        <p:spPr>
          <a:xfrm>
            <a:off x="75629" y="1374829"/>
            <a:ext cx="151889" cy="153784"/>
          </a:xfrm>
          <a:custGeom>
            <a:avLst/>
            <a:gdLst/>
            <a:ahLst/>
            <a:cxnLst/>
            <a:rect l="l" t="t" r="r" b="b"/>
            <a:pathLst>
              <a:path w="1042" h="1055" extrusionOk="0">
                <a:moveTo>
                  <a:pt x="527" y="0"/>
                </a:moveTo>
                <a:lnTo>
                  <a:pt x="0" y="527"/>
                </a:lnTo>
                <a:lnTo>
                  <a:pt x="527" y="1055"/>
                </a:lnTo>
                <a:lnTo>
                  <a:pt x="1042" y="527"/>
                </a:lnTo>
                <a:lnTo>
                  <a:pt x="5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9" name="Google Shape;2879;p40"/>
          <p:cNvSpPr/>
          <p:nvPr/>
        </p:nvSpPr>
        <p:spPr>
          <a:xfrm>
            <a:off x="70090" y="1371040"/>
            <a:ext cx="162967" cy="161217"/>
          </a:xfrm>
          <a:custGeom>
            <a:avLst/>
            <a:gdLst/>
            <a:ahLst/>
            <a:cxnLst/>
            <a:rect l="l" t="t" r="r" b="b"/>
            <a:pathLst>
              <a:path w="1118" h="1106" extrusionOk="0">
                <a:moveTo>
                  <a:pt x="565" y="67"/>
                </a:moveTo>
                <a:lnTo>
                  <a:pt x="1039" y="553"/>
                </a:lnTo>
                <a:lnTo>
                  <a:pt x="559" y="1033"/>
                </a:lnTo>
                <a:lnTo>
                  <a:pt x="79" y="553"/>
                </a:lnTo>
                <a:lnTo>
                  <a:pt x="565" y="67"/>
                </a:lnTo>
                <a:close/>
                <a:moveTo>
                  <a:pt x="565" y="1"/>
                </a:moveTo>
                <a:lnTo>
                  <a:pt x="0" y="553"/>
                </a:lnTo>
                <a:lnTo>
                  <a:pt x="565" y="1106"/>
                </a:lnTo>
                <a:lnTo>
                  <a:pt x="578" y="1093"/>
                </a:lnTo>
                <a:lnTo>
                  <a:pt x="1118" y="553"/>
                </a:lnTo>
                <a:lnTo>
                  <a:pt x="56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0" name="Google Shape;2880;p40"/>
          <p:cNvSpPr/>
          <p:nvPr/>
        </p:nvSpPr>
        <p:spPr>
          <a:xfrm>
            <a:off x="4589637" y="266698"/>
            <a:ext cx="128420" cy="128420"/>
          </a:xfrm>
          <a:custGeom>
            <a:avLst/>
            <a:gdLst/>
            <a:ahLst/>
            <a:cxnLst/>
            <a:rect l="l" t="t" r="r" b="b"/>
            <a:pathLst>
              <a:path w="881" h="881" extrusionOk="0">
                <a:moveTo>
                  <a:pt x="445" y="0"/>
                </a:moveTo>
                <a:lnTo>
                  <a:pt x="0" y="433"/>
                </a:lnTo>
                <a:lnTo>
                  <a:pt x="445" y="881"/>
                </a:lnTo>
                <a:lnTo>
                  <a:pt x="881" y="433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1" name="Google Shape;2881;p40"/>
          <p:cNvSpPr/>
          <p:nvPr/>
        </p:nvSpPr>
        <p:spPr>
          <a:xfrm>
            <a:off x="4284544" y="26908"/>
            <a:ext cx="153784" cy="153347"/>
          </a:xfrm>
          <a:custGeom>
            <a:avLst/>
            <a:gdLst/>
            <a:ahLst/>
            <a:cxnLst/>
            <a:rect l="l" t="t" r="r" b="b"/>
            <a:pathLst>
              <a:path w="1055" h="1052" extrusionOk="0">
                <a:moveTo>
                  <a:pt x="527" y="0"/>
                </a:moveTo>
                <a:lnTo>
                  <a:pt x="0" y="528"/>
                </a:lnTo>
                <a:lnTo>
                  <a:pt x="527" y="1052"/>
                </a:lnTo>
                <a:lnTo>
                  <a:pt x="1054" y="528"/>
                </a:lnTo>
                <a:lnTo>
                  <a:pt x="5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2" name="Google Shape;2882;p40"/>
          <p:cNvSpPr/>
          <p:nvPr/>
        </p:nvSpPr>
        <p:spPr>
          <a:xfrm>
            <a:off x="4280754" y="23265"/>
            <a:ext cx="161217" cy="161217"/>
          </a:xfrm>
          <a:custGeom>
            <a:avLst/>
            <a:gdLst/>
            <a:ahLst/>
            <a:cxnLst/>
            <a:rect l="l" t="t" r="r" b="b"/>
            <a:pathLst>
              <a:path w="1106" h="1106" extrusionOk="0">
                <a:moveTo>
                  <a:pt x="553" y="66"/>
                </a:moveTo>
                <a:lnTo>
                  <a:pt x="1039" y="553"/>
                </a:lnTo>
                <a:lnTo>
                  <a:pt x="553" y="1039"/>
                </a:lnTo>
                <a:lnTo>
                  <a:pt x="67" y="553"/>
                </a:lnTo>
                <a:lnTo>
                  <a:pt x="553" y="66"/>
                </a:lnTo>
                <a:close/>
                <a:moveTo>
                  <a:pt x="553" y="0"/>
                </a:moveTo>
                <a:lnTo>
                  <a:pt x="1" y="553"/>
                </a:lnTo>
                <a:lnTo>
                  <a:pt x="553" y="1105"/>
                </a:lnTo>
                <a:lnTo>
                  <a:pt x="566" y="1092"/>
                </a:lnTo>
                <a:lnTo>
                  <a:pt x="1106" y="553"/>
                </a:lnTo>
                <a:lnTo>
                  <a:pt x="553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3" name="Google Shape;2883;p40"/>
          <p:cNvSpPr/>
          <p:nvPr/>
        </p:nvSpPr>
        <p:spPr>
          <a:xfrm>
            <a:off x="331015" y="3044899"/>
            <a:ext cx="302903" cy="305236"/>
          </a:xfrm>
          <a:custGeom>
            <a:avLst/>
            <a:gdLst/>
            <a:ahLst/>
            <a:cxnLst/>
            <a:rect l="l" t="t" r="r" b="b"/>
            <a:pathLst>
              <a:path w="2078" h="2094" extrusionOk="0">
                <a:moveTo>
                  <a:pt x="1039" y="0"/>
                </a:moveTo>
                <a:lnTo>
                  <a:pt x="0" y="1042"/>
                </a:lnTo>
                <a:lnTo>
                  <a:pt x="1039" y="2093"/>
                </a:lnTo>
                <a:lnTo>
                  <a:pt x="2078" y="1042"/>
                </a:lnTo>
                <a:lnTo>
                  <a:pt x="103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4" name="Google Shape;2884;p40"/>
          <p:cNvSpPr/>
          <p:nvPr/>
        </p:nvSpPr>
        <p:spPr>
          <a:xfrm>
            <a:off x="325039" y="3039359"/>
            <a:ext cx="314419" cy="314419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80" y="79"/>
                </a:moveTo>
                <a:lnTo>
                  <a:pt x="2078" y="1080"/>
                </a:lnTo>
                <a:lnTo>
                  <a:pt x="1072" y="2085"/>
                </a:lnTo>
                <a:lnTo>
                  <a:pt x="1072" y="2085"/>
                </a:lnTo>
                <a:lnTo>
                  <a:pt x="66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0" y="1080"/>
                </a:lnTo>
                <a:lnTo>
                  <a:pt x="1080" y="2156"/>
                </a:lnTo>
                <a:lnTo>
                  <a:pt x="1093" y="2144"/>
                </a:lnTo>
                <a:lnTo>
                  <a:pt x="2156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5" name="Google Shape;2885;p40"/>
          <p:cNvSpPr/>
          <p:nvPr/>
        </p:nvSpPr>
        <p:spPr>
          <a:xfrm>
            <a:off x="1926013" y="80697"/>
            <a:ext cx="128567" cy="128567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49" y="1"/>
                </a:moveTo>
                <a:lnTo>
                  <a:pt x="0" y="433"/>
                </a:lnTo>
                <a:lnTo>
                  <a:pt x="449" y="882"/>
                </a:lnTo>
                <a:lnTo>
                  <a:pt x="881" y="433"/>
                </a:lnTo>
                <a:lnTo>
                  <a:pt x="4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40"/>
          <p:cNvSpPr/>
          <p:nvPr/>
        </p:nvSpPr>
        <p:spPr>
          <a:xfrm>
            <a:off x="10616" y="2743887"/>
            <a:ext cx="130461" cy="128567"/>
          </a:xfrm>
          <a:custGeom>
            <a:avLst/>
            <a:gdLst/>
            <a:ahLst/>
            <a:cxnLst/>
            <a:rect l="l" t="t" r="r" b="b"/>
            <a:pathLst>
              <a:path w="895" h="882" extrusionOk="0">
                <a:moveTo>
                  <a:pt x="446" y="0"/>
                </a:moveTo>
                <a:lnTo>
                  <a:pt x="1" y="436"/>
                </a:lnTo>
                <a:lnTo>
                  <a:pt x="446" y="881"/>
                </a:lnTo>
                <a:lnTo>
                  <a:pt x="894" y="436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7" name="Google Shape;2887;p40"/>
          <p:cNvSpPr/>
          <p:nvPr/>
        </p:nvSpPr>
        <p:spPr>
          <a:xfrm>
            <a:off x="1792051" y="465963"/>
            <a:ext cx="151597" cy="151452"/>
          </a:xfrm>
          <a:custGeom>
            <a:avLst/>
            <a:gdLst/>
            <a:ahLst/>
            <a:cxnLst/>
            <a:rect l="l" t="t" r="r" b="b"/>
            <a:pathLst>
              <a:path w="1040" h="1039" extrusionOk="0">
                <a:moveTo>
                  <a:pt x="525" y="0"/>
                </a:moveTo>
                <a:lnTo>
                  <a:pt x="1" y="515"/>
                </a:lnTo>
                <a:lnTo>
                  <a:pt x="525" y="1039"/>
                </a:lnTo>
                <a:lnTo>
                  <a:pt x="1039" y="515"/>
                </a:lnTo>
                <a:lnTo>
                  <a:pt x="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8" name="Google Shape;2888;p40"/>
          <p:cNvSpPr/>
          <p:nvPr/>
        </p:nvSpPr>
        <p:spPr>
          <a:xfrm>
            <a:off x="1786076" y="460423"/>
            <a:ext cx="163113" cy="162967"/>
          </a:xfrm>
          <a:custGeom>
            <a:avLst/>
            <a:gdLst/>
            <a:ahLst/>
            <a:cxnLst/>
            <a:rect l="l" t="t" r="r" b="b"/>
            <a:pathLst>
              <a:path w="1119" h="1118" extrusionOk="0">
                <a:moveTo>
                  <a:pt x="566" y="79"/>
                </a:moveTo>
                <a:lnTo>
                  <a:pt x="1052" y="553"/>
                </a:lnTo>
                <a:lnTo>
                  <a:pt x="560" y="1045"/>
                </a:lnTo>
                <a:lnTo>
                  <a:pt x="80" y="553"/>
                </a:lnTo>
                <a:lnTo>
                  <a:pt x="566" y="79"/>
                </a:lnTo>
                <a:close/>
                <a:moveTo>
                  <a:pt x="566" y="0"/>
                </a:moveTo>
                <a:lnTo>
                  <a:pt x="1" y="553"/>
                </a:lnTo>
                <a:lnTo>
                  <a:pt x="566" y="1118"/>
                </a:lnTo>
                <a:lnTo>
                  <a:pt x="578" y="1093"/>
                </a:lnTo>
                <a:lnTo>
                  <a:pt x="1118" y="553"/>
                </a:lnTo>
                <a:lnTo>
                  <a:pt x="56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9" name="Google Shape;2889;p40"/>
          <p:cNvSpPr/>
          <p:nvPr/>
        </p:nvSpPr>
        <p:spPr>
          <a:xfrm>
            <a:off x="1053443" y="341185"/>
            <a:ext cx="303487" cy="303487"/>
          </a:xfrm>
          <a:custGeom>
            <a:avLst/>
            <a:gdLst/>
            <a:ahLst/>
            <a:cxnLst/>
            <a:rect l="l" t="t" r="r" b="b"/>
            <a:pathLst>
              <a:path w="2082" h="2082" extrusionOk="0">
                <a:moveTo>
                  <a:pt x="1043" y="1"/>
                </a:moveTo>
                <a:lnTo>
                  <a:pt x="1" y="1042"/>
                </a:lnTo>
                <a:lnTo>
                  <a:pt x="1043" y="2081"/>
                </a:lnTo>
                <a:lnTo>
                  <a:pt x="2081" y="1042"/>
                </a:lnTo>
                <a:lnTo>
                  <a:pt x="104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0" name="Google Shape;2890;p40"/>
          <p:cNvSpPr/>
          <p:nvPr/>
        </p:nvSpPr>
        <p:spPr>
          <a:xfrm>
            <a:off x="1047903" y="335645"/>
            <a:ext cx="314564" cy="314419"/>
          </a:xfrm>
          <a:custGeom>
            <a:avLst/>
            <a:gdLst/>
            <a:ahLst/>
            <a:cxnLst/>
            <a:rect l="l" t="t" r="r" b="b"/>
            <a:pathLst>
              <a:path w="2158" h="2157" extrusionOk="0">
                <a:moveTo>
                  <a:pt x="1081" y="80"/>
                </a:moveTo>
                <a:lnTo>
                  <a:pt x="2091" y="1080"/>
                </a:lnTo>
                <a:lnTo>
                  <a:pt x="1085" y="2086"/>
                </a:lnTo>
                <a:lnTo>
                  <a:pt x="1085" y="2086"/>
                </a:lnTo>
                <a:lnTo>
                  <a:pt x="80" y="1080"/>
                </a:lnTo>
                <a:lnTo>
                  <a:pt x="1081" y="80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1" name="Google Shape;2891;p40"/>
          <p:cNvSpPr/>
          <p:nvPr/>
        </p:nvSpPr>
        <p:spPr>
          <a:xfrm>
            <a:off x="7486929" y="358678"/>
            <a:ext cx="130316" cy="128567"/>
          </a:xfrm>
          <a:custGeom>
            <a:avLst/>
            <a:gdLst/>
            <a:ahLst/>
            <a:cxnLst/>
            <a:rect l="l" t="t" r="r" b="b"/>
            <a:pathLst>
              <a:path w="894" h="882" extrusionOk="0">
                <a:moveTo>
                  <a:pt x="446" y="1"/>
                </a:moveTo>
                <a:lnTo>
                  <a:pt x="1" y="449"/>
                </a:lnTo>
                <a:lnTo>
                  <a:pt x="446" y="881"/>
                </a:lnTo>
                <a:lnTo>
                  <a:pt x="894" y="449"/>
                </a:lnTo>
                <a:lnTo>
                  <a:pt x="4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40"/>
          <p:cNvSpPr/>
          <p:nvPr/>
        </p:nvSpPr>
        <p:spPr>
          <a:xfrm>
            <a:off x="8483692" y="80697"/>
            <a:ext cx="130899" cy="128567"/>
          </a:xfrm>
          <a:custGeom>
            <a:avLst/>
            <a:gdLst/>
            <a:ahLst/>
            <a:cxnLst/>
            <a:rect l="l" t="t" r="r" b="b"/>
            <a:pathLst>
              <a:path w="898" h="882" extrusionOk="0">
                <a:moveTo>
                  <a:pt x="449" y="1"/>
                </a:moveTo>
                <a:lnTo>
                  <a:pt x="1" y="433"/>
                </a:lnTo>
                <a:lnTo>
                  <a:pt x="449" y="882"/>
                </a:lnTo>
                <a:lnTo>
                  <a:pt x="897" y="433"/>
                </a:lnTo>
                <a:lnTo>
                  <a:pt x="4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40"/>
          <p:cNvSpPr/>
          <p:nvPr/>
        </p:nvSpPr>
        <p:spPr>
          <a:xfrm>
            <a:off x="8292299" y="467712"/>
            <a:ext cx="151452" cy="152035"/>
          </a:xfrm>
          <a:custGeom>
            <a:avLst/>
            <a:gdLst/>
            <a:ahLst/>
            <a:cxnLst/>
            <a:rect l="l" t="t" r="r" b="b"/>
            <a:pathLst>
              <a:path w="1039" h="1043" extrusionOk="0">
                <a:moveTo>
                  <a:pt x="524" y="1"/>
                </a:moveTo>
                <a:lnTo>
                  <a:pt x="0" y="515"/>
                </a:lnTo>
                <a:lnTo>
                  <a:pt x="524" y="1043"/>
                </a:lnTo>
                <a:lnTo>
                  <a:pt x="1039" y="515"/>
                </a:lnTo>
                <a:lnTo>
                  <a:pt x="524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40"/>
          <p:cNvSpPr/>
          <p:nvPr/>
        </p:nvSpPr>
        <p:spPr>
          <a:xfrm>
            <a:off x="8286322" y="462173"/>
            <a:ext cx="162967" cy="163113"/>
          </a:xfrm>
          <a:custGeom>
            <a:avLst/>
            <a:gdLst/>
            <a:ahLst/>
            <a:cxnLst/>
            <a:rect l="l" t="t" r="r" b="b"/>
            <a:pathLst>
              <a:path w="1118" h="1119" extrusionOk="0">
                <a:moveTo>
                  <a:pt x="565" y="80"/>
                </a:moveTo>
                <a:lnTo>
                  <a:pt x="1052" y="553"/>
                </a:lnTo>
                <a:lnTo>
                  <a:pt x="559" y="1046"/>
                </a:lnTo>
                <a:lnTo>
                  <a:pt x="79" y="553"/>
                </a:lnTo>
                <a:lnTo>
                  <a:pt x="565" y="80"/>
                </a:lnTo>
                <a:close/>
                <a:moveTo>
                  <a:pt x="565" y="1"/>
                </a:moveTo>
                <a:lnTo>
                  <a:pt x="0" y="553"/>
                </a:lnTo>
                <a:lnTo>
                  <a:pt x="565" y="1118"/>
                </a:lnTo>
                <a:lnTo>
                  <a:pt x="578" y="1093"/>
                </a:lnTo>
                <a:lnTo>
                  <a:pt x="1118" y="553"/>
                </a:lnTo>
                <a:lnTo>
                  <a:pt x="56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40"/>
          <p:cNvSpPr/>
          <p:nvPr/>
        </p:nvSpPr>
        <p:spPr>
          <a:xfrm>
            <a:off x="5439029" y="76615"/>
            <a:ext cx="304799" cy="305236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40" y="0"/>
                </a:moveTo>
                <a:lnTo>
                  <a:pt x="1" y="1055"/>
                </a:lnTo>
                <a:lnTo>
                  <a:pt x="1040" y="2093"/>
                </a:lnTo>
                <a:lnTo>
                  <a:pt x="2091" y="1055"/>
                </a:lnTo>
                <a:lnTo>
                  <a:pt x="10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40"/>
          <p:cNvSpPr/>
          <p:nvPr/>
        </p:nvSpPr>
        <p:spPr>
          <a:xfrm>
            <a:off x="11203001" y="5880970"/>
            <a:ext cx="128567" cy="128567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3" y="1"/>
                </a:moveTo>
                <a:lnTo>
                  <a:pt x="0" y="433"/>
                </a:lnTo>
                <a:lnTo>
                  <a:pt x="433" y="882"/>
                </a:lnTo>
                <a:lnTo>
                  <a:pt x="881" y="433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40"/>
          <p:cNvSpPr/>
          <p:nvPr/>
        </p:nvSpPr>
        <p:spPr>
          <a:xfrm>
            <a:off x="9891377" y="6458067"/>
            <a:ext cx="128567" cy="128567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3" y="1"/>
                </a:moveTo>
                <a:lnTo>
                  <a:pt x="1" y="436"/>
                </a:lnTo>
                <a:lnTo>
                  <a:pt x="433" y="881"/>
                </a:lnTo>
                <a:lnTo>
                  <a:pt x="882" y="436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40"/>
          <p:cNvSpPr/>
          <p:nvPr/>
        </p:nvSpPr>
        <p:spPr>
          <a:xfrm>
            <a:off x="11520922" y="6283728"/>
            <a:ext cx="151597" cy="153347"/>
          </a:xfrm>
          <a:custGeom>
            <a:avLst/>
            <a:gdLst/>
            <a:ahLst/>
            <a:cxnLst/>
            <a:rect l="l" t="t" r="r" b="b"/>
            <a:pathLst>
              <a:path w="1040" h="1052" extrusionOk="0">
                <a:moveTo>
                  <a:pt x="515" y="0"/>
                </a:moveTo>
                <a:lnTo>
                  <a:pt x="1" y="527"/>
                </a:lnTo>
                <a:lnTo>
                  <a:pt x="515" y="1051"/>
                </a:lnTo>
                <a:lnTo>
                  <a:pt x="1039" y="527"/>
                </a:lnTo>
                <a:lnTo>
                  <a:pt x="51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40"/>
          <p:cNvSpPr/>
          <p:nvPr/>
        </p:nvSpPr>
        <p:spPr>
          <a:xfrm>
            <a:off x="11515382" y="6279940"/>
            <a:ext cx="163113" cy="161217"/>
          </a:xfrm>
          <a:custGeom>
            <a:avLst/>
            <a:gdLst/>
            <a:ahLst/>
            <a:cxnLst/>
            <a:rect l="l" t="t" r="r" b="b"/>
            <a:pathLst>
              <a:path w="1119" h="1106" extrusionOk="0">
                <a:moveTo>
                  <a:pt x="553" y="64"/>
                </a:moveTo>
                <a:lnTo>
                  <a:pt x="1040" y="553"/>
                </a:lnTo>
                <a:lnTo>
                  <a:pt x="560" y="1033"/>
                </a:lnTo>
                <a:lnTo>
                  <a:pt x="80" y="553"/>
                </a:lnTo>
                <a:lnTo>
                  <a:pt x="553" y="64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06"/>
                </a:lnTo>
                <a:lnTo>
                  <a:pt x="579" y="1090"/>
                </a:lnTo>
                <a:lnTo>
                  <a:pt x="1119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40"/>
          <p:cNvSpPr/>
          <p:nvPr/>
        </p:nvSpPr>
        <p:spPr>
          <a:xfrm>
            <a:off x="11674707" y="4398651"/>
            <a:ext cx="151452" cy="151597"/>
          </a:xfrm>
          <a:custGeom>
            <a:avLst/>
            <a:gdLst/>
            <a:ahLst/>
            <a:cxnLst/>
            <a:rect l="l" t="t" r="r" b="b"/>
            <a:pathLst>
              <a:path w="1039" h="1040" extrusionOk="0">
                <a:moveTo>
                  <a:pt x="512" y="1"/>
                </a:moveTo>
                <a:lnTo>
                  <a:pt x="0" y="516"/>
                </a:lnTo>
                <a:lnTo>
                  <a:pt x="512" y="1040"/>
                </a:lnTo>
                <a:lnTo>
                  <a:pt x="1039" y="516"/>
                </a:lnTo>
                <a:lnTo>
                  <a:pt x="51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40"/>
          <p:cNvSpPr/>
          <p:nvPr/>
        </p:nvSpPr>
        <p:spPr>
          <a:xfrm>
            <a:off x="11668730" y="4393258"/>
            <a:ext cx="162967" cy="162967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3" y="63"/>
                </a:moveTo>
                <a:lnTo>
                  <a:pt x="1039" y="553"/>
                </a:lnTo>
                <a:lnTo>
                  <a:pt x="559" y="1032"/>
                </a:lnTo>
                <a:lnTo>
                  <a:pt x="79" y="553"/>
                </a:lnTo>
                <a:lnTo>
                  <a:pt x="553" y="63"/>
                </a:lnTo>
                <a:close/>
                <a:moveTo>
                  <a:pt x="553" y="0"/>
                </a:moveTo>
                <a:lnTo>
                  <a:pt x="0" y="553"/>
                </a:lnTo>
                <a:lnTo>
                  <a:pt x="553" y="1118"/>
                </a:lnTo>
                <a:lnTo>
                  <a:pt x="578" y="1089"/>
                </a:lnTo>
                <a:lnTo>
                  <a:pt x="1118" y="553"/>
                </a:lnTo>
                <a:lnTo>
                  <a:pt x="553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40"/>
          <p:cNvSpPr/>
          <p:nvPr/>
        </p:nvSpPr>
        <p:spPr>
          <a:xfrm>
            <a:off x="9803042" y="5762315"/>
            <a:ext cx="303049" cy="302903"/>
          </a:xfrm>
          <a:custGeom>
            <a:avLst/>
            <a:gdLst/>
            <a:ahLst/>
            <a:cxnLst/>
            <a:rect l="l" t="t" r="r" b="b"/>
            <a:pathLst>
              <a:path w="2079" h="2078" extrusionOk="0">
                <a:moveTo>
                  <a:pt x="1039" y="0"/>
                </a:moveTo>
                <a:lnTo>
                  <a:pt x="1" y="1039"/>
                </a:lnTo>
                <a:lnTo>
                  <a:pt x="1039" y="2078"/>
                </a:lnTo>
                <a:lnTo>
                  <a:pt x="2078" y="1039"/>
                </a:lnTo>
                <a:lnTo>
                  <a:pt x="103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40"/>
          <p:cNvSpPr/>
          <p:nvPr/>
        </p:nvSpPr>
        <p:spPr>
          <a:xfrm>
            <a:off x="9797065" y="5756337"/>
            <a:ext cx="315001" cy="314419"/>
          </a:xfrm>
          <a:custGeom>
            <a:avLst/>
            <a:gdLst/>
            <a:ahLst/>
            <a:cxnLst/>
            <a:rect l="l" t="t" r="r" b="b"/>
            <a:pathLst>
              <a:path w="2161" h="2157" extrusionOk="0">
                <a:moveTo>
                  <a:pt x="1080" y="79"/>
                </a:moveTo>
                <a:lnTo>
                  <a:pt x="2094" y="1080"/>
                </a:lnTo>
                <a:lnTo>
                  <a:pt x="1087" y="2087"/>
                </a:lnTo>
                <a:lnTo>
                  <a:pt x="1087" y="2087"/>
                </a:lnTo>
                <a:lnTo>
                  <a:pt x="80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1" y="1080"/>
                </a:lnTo>
                <a:lnTo>
                  <a:pt x="1080" y="2156"/>
                </a:lnTo>
                <a:lnTo>
                  <a:pt x="1106" y="2144"/>
                </a:lnTo>
                <a:lnTo>
                  <a:pt x="2160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40"/>
          <p:cNvSpPr/>
          <p:nvPr/>
        </p:nvSpPr>
        <p:spPr>
          <a:xfrm>
            <a:off x="3684415" y="6415795"/>
            <a:ext cx="128567" cy="129004"/>
          </a:xfrm>
          <a:custGeom>
            <a:avLst/>
            <a:gdLst/>
            <a:ahLst/>
            <a:cxnLst/>
            <a:rect l="l" t="t" r="r" b="b"/>
            <a:pathLst>
              <a:path w="882" h="885" extrusionOk="0">
                <a:moveTo>
                  <a:pt x="449" y="0"/>
                </a:moveTo>
                <a:lnTo>
                  <a:pt x="0" y="448"/>
                </a:lnTo>
                <a:lnTo>
                  <a:pt x="449" y="884"/>
                </a:lnTo>
                <a:lnTo>
                  <a:pt x="881" y="448"/>
                </a:lnTo>
                <a:lnTo>
                  <a:pt x="4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40"/>
          <p:cNvSpPr/>
          <p:nvPr/>
        </p:nvSpPr>
        <p:spPr>
          <a:xfrm>
            <a:off x="3952630" y="6481099"/>
            <a:ext cx="129004" cy="128567"/>
          </a:xfrm>
          <a:custGeom>
            <a:avLst/>
            <a:gdLst/>
            <a:ahLst/>
            <a:cxnLst/>
            <a:rect l="l" t="t" r="r" b="b"/>
            <a:pathLst>
              <a:path w="885" h="882" extrusionOk="0">
                <a:moveTo>
                  <a:pt x="436" y="0"/>
                </a:moveTo>
                <a:lnTo>
                  <a:pt x="1" y="436"/>
                </a:lnTo>
                <a:lnTo>
                  <a:pt x="436" y="881"/>
                </a:lnTo>
                <a:lnTo>
                  <a:pt x="885" y="436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40"/>
          <p:cNvSpPr/>
          <p:nvPr/>
        </p:nvSpPr>
        <p:spPr>
          <a:xfrm>
            <a:off x="1792051" y="6533139"/>
            <a:ext cx="151597" cy="151452"/>
          </a:xfrm>
          <a:custGeom>
            <a:avLst/>
            <a:gdLst/>
            <a:ahLst/>
            <a:cxnLst/>
            <a:rect l="l" t="t" r="r" b="b"/>
            <a:pathLst>
              <a:path w="1040" h="1039" extrusionOk="0">
                <a:moveTo>
                  <a:pt x="525" y="0"/>
                </a:moveTo>
                <a:lnTo>
                  <a:pt x="1" y="524"/>
                </a:lnTo>
                <a:lnTo>
                  <a:pt x="525" y="1039"/>
                </a:lnTo>
                <a:lnTo>
                  <a:pt x="1039" y="524"/>
                </a:lnTo>
                <a:lnTo>
                  <a:pt x="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40"/>
          <p:cNvSpPr/>
          <p:nvPr/>
        </p:nvSpPr>
        <p:spPr>
          <a:xfrm>
            <a:off x="1786076" y="6527162"/>
            <a:ext cx="163113" cy="162967"/>
          </a:xfrm>
          <a:custGeom>
            <a:avLst/>
            <a:gdLst/>
            <a:ahLst/>
            <a:cxnLst/>
            <a:rect l="l" t="t" r="r" b="b"/>
            <a:pathLst>
              <a:path w="1119" h="1118" extrusionOk="0">
                <a:moveTo>
                  <a:pt x="566" y="79"/>
                </a:moveTo>
                <a:lnTo>
                  <a:pt x="1052" y="565"/>
                </a:lnTo>
                <a:lnTo>
                  <a:pt x="560" y="1048"/>
                </a:lnTo>
                <a:lnTo>
                  <a:pt x="560" y="1048"/>
                </a:lnTo>
                <a:lnTo>
                  <a:pt x="80" y="565"/>
                </a:lnTo>
                <a:lnTo>
                  <a:pt x="566" y="79"/>
                </a:lnTo>
                <a:close/>
                <a:moveTo>
                  <a:pt x="566" y="0"/>
                </a:moveTo>
                <a:lnTo>
                  <a:pt x="1" y="565"/>
                </a:lnTo>
                <a:lnTo>
                  <a:pt x="566" y="1118"/>
                </a:lnTo>
                <a:lnTo>
                  <a:pt x="578" y="1105"/>
                </a:lnTo>
                <a:lnTo>
                  <a:pt x="1118" y="565"/>
                </a:lnTo>
                <a:lnTo>
                  <a:pt x="56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40"/>
          <p:cNvSpPr/>
          <p:nvPr/>
        </p:nvSpPr>
        <p:spPr>
          <a:xfrm>
            <a:off x="1902981" y="6208658"/>
            <a:ext cx="303487" cy="303340"/>
          </a:xfrm>
          <a:custGeom>
            <a:avLst/>
            <a:gdLst/>
            <a:ahLst/>
            <a:cxnLst/>
            <a:rect l="l" t="t" r="r" b="b"/>
            <a:pathLst>
              <a:path w="2082" h="2081" extrusionOk="0">
                <a:moveTo>
                  <a:pt x="1039" y="1"/>
                </a:moveTo>
                <a:lnTo>
                  <a:pt x="1" y="1042"/>
                </a:lnTo>
                <a:lnTo>
                  <a:pt x="1039" y="2081"/>
                </a:lnTo>
                <a:lnTo>
                  <a:pt x="2081" y="1042"/>
                </a:lnTo>
                <a:lnTo>
                  <a:pt x="103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40"/>
          <p:cNvSpPr/>
          <p:nvPr/>
        </p:nvSpPr>
        <p:spPr>
          <a:xfrm>
            <a:off x="1897441" y="6203119"/>
            <a:ext cx="314419" cy="314419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77" y="80"/>
                </a:moveTo>
                <a:lnTo>
                  <a:pt x="2078" y="1080"/>
                </a:lnTo>
                <a:lnTo>
                  <a:pt x="1085" y="2086"/>
                </a:lnTo>
                <a:lnTo>
                  <a:pt x="1085" y="2086"/>
                </a:lnTo>
                <a:lnTo>
                  <a:pt x="80" y="1080"/>
                </a:lnTo>
                <a:lnTo>
                  <a:pt x="1077" y="80"/>
                </a:lnTo>
                <a:close/>
                <a:moveTo>
                  <a:pt x="1077" y="1"/>
                </a:moveTo>
                <a:lnTo>
                  <a:pt x="1" y="1080"/>
                </a:lnTo>
                <a:lnTo>
                  <a:pt x="1077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77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40"/>
          <p:cNvSpPr/>
          <p:nvPr/>
        </p:nvSpPr>
        <p:spPr>
          <a:xfrm>
            <a:off x="4208015" y="6176443"/>
            <a:ext cx="304799" cy="304799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40" y="1"/>
                </a:moveTo>
                <a:lnTo>
                  <a:pt x="1" y="1039"/>
                </a:lnTo>
                <a:lnTo>
                  <a:pt x="1040" y="2090"/>
                </a:lnTo>
                <a:lnTo>
                  <a:pt x="2091" y="1039"/>
                </a:lnTo>
                <a:lnTo>
                  <a:pt x="104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40"/>
          <p:cNvSpPr/>
          <p:nvPr/>
        </p:nvSpPr>
        <p:spPr>
          <a:xfrm>
            <a:off x="4202039" y="6170467"/>
            <a:ext cx="314564" cy="314419"/>
          </a:xfrm>
          <a:custGeom>
            <a:avLst/>
            <a:gdLst/>
            <a:ahLst/>
            <a:cxnLst/>
            <a:rect l="l" t="t" r="r" b="b"/>
            <a:pathLst>
              <a:path w="2158" h="2157" extrusionOk="0">
                <a:moveTo>
                  <a:pt x="1081" y="79"/>
                </a:moveTo>
                <a:lnTo>
                  <a:pt x="2094" y="1080"/>
                </a:lnTo>
                <a:lnTo>
                  <a:pt x="1087" y="2087"/>
                </a:lnTo>
                <a:lnTo>
                  <a:pt x="1087" y="2087"/>
                </a:lnTo>
                <a:lnTo>
                  <a:pt x="80" y="1080"/>
                </a:lnTo>
                <a:lnTo>
                  <a:pt x="1081" y="79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40"/>
          <p:cNvSpPr/>
          <p:nvPr/>
        </p:nvSpPr>
        <p:spPr>
          <a:xfrm>
            <a:off x="22133" y="6327897"/>
            <a:ext cx="304799" cy="304799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52" y="0"/>
                </a:moveTo>
                <a:lnTo>
                  <a:pt x="1" y="1051"/>
                </a:lnTo>
                <a:lnTo>
                  <a:pt x="1052" y="2090"/>
                </a:lnTo>
                <a:lnTo>
                  <a:pt x="2091" y="1051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40"/>
          <p:cNvSpPr/>
          <p:nvPr/>
        </p:nvSpPr>
        <p:spPr>
          <a:xfrm>
            <a:off x="18049" y="6323670"/>
            <a:ext cx="314856" cy="315001"/>
          </a:xfrm>
          <a:custGeom>
            <a:avLst/>
            <a:gdLst/>
            <a:ahLst/>
            <a:cxnLst/>
            <a:rect l="l" t="t" r="r" b="b"/>
            <a:pathLst>
              <a:path w="2160" h="2161" extrusionOk="0">
                <a:moveTo>
                  <a:pt x="1080" y="67"/>
                </a:moveTo>
                <a:lnTo>
                  <a:pt x="2081" y="1080"/>
                </a:lnTo>
                <a:lnTo>
                  <a:pt x="1074" y="2075"/>
                </a:lnTo>
                <a:lnTo>
                  <a:pt x="1074" y="2075"/>
                </a:lnTo>
                <a:lnTo>
                  <a:pt x="67" y="1080"/>
                </a:lnTo>
                <a:lnTo>
                  <a:pt x="1080" y="67"/>
                </a:lnTo>
                <a:close/>
                <a:moveTo>
                  <a:pt x="1080" y="1"/>
                </a:moveTo>
                <a:lnTo>
                  <a:pt x="0" y="1080"/>
                </a:lnTo>
                <a:lnTo>
                  <a:pt x="1080" y="2160"/>
                </a:lnTo>
                <a:lnTo>
                  <a:pt x="1093" y="2132"/>
                </a:lnTo>
                <a:lnTo>
                  <a:pt x="2160" y="1080"/>
                </a:lnTo>
                <a:lnTo>
                  <a:pt x="108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40"/>
          <p:cNvSpPr/>
          <p:nvPr/>
        </p:nvSpPr>
        <p:spPr>
          <a:xfrm>
            <a:off x="1333755" y="-245533"/>
            <a:ext cx="304799" cy="303340"/>
          </a:xfrm>
          <a:custGeom>
            <a:avLst/>
            <a:gdLst/>
            <a:ahLst/>
            <a:cxnLst/>
            <a:rect l="l" t="t" r="r" b="b"/>
            <a:pathLst>
              <a:path w="2091" h="2081" extrusionOk="0">
                <a:moveTo>
                  <a:pt x="1052" y="0"/>
                </a:moveTo>
                <a:lnTo>
                  <a:pt x="0" y="1042"/>
                </a:lnTo>
                <a:lnTo>
                  <a:pt x="1052" y="2081"/>
                </a:lnTo>
                <a:lnTo>
                  <a:pt x="2090" y="1042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40"/>
          <p:cNvSpPr/>
          <p:nvPr/>
        </p:nvSpPr>
        <p:spPr>
          <a:xfrm>
            <a:off x="1329529" y="-251074"/>
            <a:ext cx="315001" cy="314419"/>
          </a:xfrm>
          <a:custGeom>
            <a:avLst/>
            <a:gdLst/>
            <a:ahLst/>
            <a:cxnLst/>
            <a:rect l="l" t="t" r="r" b="b"/>
            <a:pathLst>
              <a:path w="2161" h="2157" extrusionOk="0">
                <a:moveTo>
                  <a:pt x="1081" y="67"/>
                </a:moveTo>
                <a:lnTo>
                  <a:pt x="2081" y="1080"/>
                </a:lnTo>
                <a:lnTo>
                  <a:pt x="1074" y="2087"/>
                </a:lnTo>
                <a:lnTo>
                  <a:pt x="1074" y="2087"/>
                </a:lnTo>
                <a:lnTo>
                  <a:pt x="67" y="1080"/>
                </a:lnTo>
                <a:lnTo>
                  <a:pt x="1081" y="67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093" y="2132"/>
                </a:lnTo>
                <a:lnTo>
                  <a:pt x="2160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40"/>
          <p:cNvSpPr/>
          <p:nvPr/>
        </p:nvSpPr>
        <p:spPr>
          <a:xfrm>
            <a:off x="620219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40"/>
          <p:cNvSpPr txBox="1">
            <a:spLocks noGrp="1"/>
          </p:cNvSpPr>
          <p:nvPr>
            <p:ph type="subTitle" idx="1"/>
          </p:nvPr>
        </p:nvSpPr>
        <p:spPr>
          <a:xfrm>
            <a:off x="3523767" y="2342633"/>
            <a:ext cx="5136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918" name="Google Shape;2918;p40"/>
          <p:cNvSpPr txBox="1">
            <a:spLocks noGrp="1"/>
          </p:cNvSpPr>
          <p:nvPr>
            <p:ph type="ctrTitle"/>
          </p:nvPr>
        </p:nvSpPr>
        <p:spPr>
          <a:xfrm flipH="1">
            <a:off x="3521833" y="854067"/>
            <a:ext cx="51360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19" name="Google Shape;2919;p40"/>
          <p:cNvSpPr txBox="1"/>
          <p:nvPr/>
        </p:nvSpPr>
        <p:spPr>
          <a:xfrm>
            <a:off x="4008367" y="4771433"/>
            <a:ext cx="41752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3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33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3934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5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242" name="Google Shape;242;p5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5"/>
          <p:cNvSpPr/>
          <p:nvPr/>
        </p:nvSpPr>
        <p:spPr>
          <a:xfrm>
            <a:off x="620627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5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"/>
          <p:cNvSpPr txBox="1">
            <a:spLocks noGrp="1"/>
          </p:cNvSpPr>
          <p:nvPr>
            <p:ph type="subTitle" idx="1"/>
          </p:nvPr>
        </p:nvSpPr>
        <p:spPr>
          <a:xfrm>
            <a:off x="2193336" y="2584567"/>
            <a:ext cx="3407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 idx="2"/>
          </p:nvPr>
        </p:nvSpPr>
        <p:spPr>
          <a:xfrm>
            <a:off x="2193333" y="2077957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subTitle" idx="3"/>
          </p:nvPr>
        </p:nvSpPr>
        <p:spPr>
          <a:xfrm>
            <a:off x="2193336" y="4371800"/>
            <a:ext cx="3407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4"/>
          </p:nvPr>
        </p:nvSpPr>
        <p:spPr>
          <a:xfrm>
            <a:off x="2193333" y="3865191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898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3"/>
        </a:solidFill>
        <a:effectLst/>
      </p:bgPr>
    </p:bg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41"/>
          <p:cNvSpPr/>
          <p:nvPr/>
        </p:nvSpPr>
        <p:spPr>
          <a:xfrm>
            <a:off x="-139550" y="3487149"/>
            <a:ext cx="771595" cy="769491"/>
          </a:xfrm>
          <a:custGeom>
            <a:avLst/>
            <a:gdLst/>
            <a:ahLst/>
            <a:cxnLst/>
            <a:rect l="l" t="t" r="r" b="b"/>
            <a:pathLst>
              <a:path w="5500" h="5485" extrusionOk="0">
                <a:moveTo>
                  <a:pt x="2750" y="0"/>
                </a:moveTo>
                <a:cubicBezTo>
                  <a:pt x="1238" y="0"/>
                  <a:pt x="0" y="1222"/>
                  <a:pt x="0" y="2734"/>
                </a:cubicBezTo>
                <a:cubicBezTo>
                  <a:pt x="0" y="4262"/>
                  <a:pt x="1238" y="5484"/>
                  <a:pt x="2750" y="5484"/>
                </a:cubicBezTo>
                <a:cubicBezTo>
                  <a:pt x="4262" y="5484"/>
                  <a:pt x="5500" y="4262"/>
                  <a:pt x="5500" y="2734"/>
                </a:cubicBezTo>
                <a:cubicBezTo>
                  <a:pt x="5500" y="1222"/>
                  <a:pt x="4262" y="0"/>
                  <a:pt x="2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2" name="Google Shape;2922;p41"/>
          <p:cNvSpPr/>
          <p:nvPr/>
        </p:nvSpPr>
        <p:spPr>
          <a:xfrm>
            <a:off x="552222" y="3049584"/>
            <a:ext cx="159089" cy="159089"/>
          </a:xfrm>
          <a:custGeom>
            <a:avLst/>
            <a:gdLst/>
            <a:ahLst/>
            <a:cxnLst/>
            <a:rect l="l" t="t" r="r" b="b"/>
            <a:pathLst>
              <a:path w="1134" h="1134" extrusionOk="0">
                <a:moveTo>
                  <a:pt x="569" y="0"/>
                </a:moveTo>
                <a:cubicBezTo>
                  <a:pt x="253" y="0"/>
                  <a:pt x="0" y="250"/>
                  <a:pt x="0" y="565"/>
                </a:cubicBezTo>
                <a:cubicBezTo>
                  <a:pt x="0" y="881"/>
                  <a:pt x="253" y="1134"/>
                  <a:pt x="569" y="1134"/>
                </a:cubicBezTo>
                <a:cubicBezTo>
                  <a:pt x="884" y="1134"/>
                  <a:pt x="1134" y="881"/>
                  <a:pt x="1134" y="565"/>
                </a:cubicBezTo>
                <a:cubicBezTo>
                  <a:pt x="1134" y="250"/>
                  <a:pt x="884" y="0"/>
                  <a:pt x="5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3" name="Google Shape;2923;p41"/>
          <p:cNvSpPr/>
          <p:nvPr/>
        </p:nvSpPr>
        <p:spPr>
          <a:xfrm>
            <a:off x="3115744" y="416046"/>
            <a:ext cx="745501" cy="746063"/>
          </a:xfrm>
          <a:custGeom>
            <a:avLst/>
            <a:gdLst/>
            <a:ahLst/>
            <a:cxnLst/>
            <a:rect l="l" t="t" r="r" b="b"/>
            <a:pathLst>
              <a:path w="5314" h="5318" extrusionOk="0">
                <a:moveTo>
                  <a:pt x="2658" y="1"/>
                </a:moveTo>
                <a:cubicBezTo>
                  <a:pt x="1197" y="1"/>
                  <a:pt x="0" y="1200"/>
                  <a:pt x="0" y="2659"/>
                </a:cubicBezTo>
                <a:cubicBezTo>
                  <a:pt x="0" y="4121"/>
                  <a:pt x="1197" y="5317"/>
                  <a:pt x="2658" y="5317"/>
                </a:cubicBezTo>
                <a:cubicBezTo>
                  <a:pt x="4117" y="5317"/>
                  <a:pt x="5313" y="4121"/>
                  <a:pt x="5313" y="2659"/>
                </a:cubicBezTo>
                <a:cubicBezTo>
                  <a:pt x="5313" y="1200"/>
                  <a:pt x="4117" y="1"/>
                  <a:pt x="2658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4" name="Google Shape;2924;p41"/>
          <p:cNvSpPr/>
          <p:nvPr/>
        </p:nvSpPr>
        <p:spPr>
          <a:xfrm>
            <a:off x="3861106" y="-419666"/>
            <a:ext cx="1089212" cy="1088791"/>
          </a:xfrm>
          <a:custGeom>
            <a:avLst/>
            <a:gdLst/>
            <a:ahLst/>
            <a:cxnLst/>
            <a:rect l="l" t="t" r="r" b="b"/>
            <a:pathLst>
              <a:path w="7764" h="7761" extrusionOk="0">
                <a:moveTo>
                  <a:pt x="3880" y="0"/>
                </a:moveTo>
                <a:cubicBezTo>
                  <a:pt x="1737" y="0"/>
                  <a:pt x="0" y="1737"/>
                  <a:pt x="0" y="3880"/>
                </a:cubicBezTo>
                <a:cubicBezTo>
                  <a:pt x="0" y="6024"/>
                  <a:pt x="1737" y="7760"/>
                  <a:pt x="3880" y="7760"/>
                </a:cubicBezTo>
                <a:cubicBezTo>
                  <a:pt x="6027" y="7760"/>
                  <a:pt x="7763" y="6024"/>
                  <a:pt x="7763" y="3880"/>
                </a:cubicBezTo>
                <a:cubicBezTo>
                  <a:pt x="7763" y="1737"/>
                  <a:pt x="6027" y="0"/>
                  <a:pt x="3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5" name="Google Shape;2925;p41"/>
          <p:cNvSpPr/>
          <p:nvPr/>
        </p:nvSpPr>
        <p:spPr>
          <a:xfrm>
            <a:off x="10940289" y="288941"/>
            <a:ext cx="212399" cy="212259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2" y="1"/>
                </a:moveTo>
                <a:cubicBezTo>
                  <a:pt x="342" y="1"/>
                  <a:pt x="1" y="342"/>
                  <a:pt x="1" y="765"/>
                </a:cubicBezTo>
                <a:cubicBezTo>
                  <a:pt x="1" y="1172"/>
                  <a:pt x="342" y="1513"/>
                  <a:pt x="762" y="1513"/>
                </a:cubicBezTo>
                <a:cubicBezTo>
                  <a:pt x="1169" y="1513"/>
                  <a:pt x="1513" y="1172"/>
                  <a:pt x="1513" y="765"/>
                </a:cubicBezTo>
                <a:cubicBezTo>
                  <a:pt x="1513" y="342"/>
                  <a:pt x="1169" y="1"/>
                  <a:pt x="7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6" name="Google Shape;2926;p41"/>
          <p:cNvSpPr/>
          <p:nvPr/>
        </p:nvSpPr>
        <p:spPr>
          <a:xfrm>
            <a:off x="11682143" y="2291311"/>
            <a:ext cx="747325" cy="747325"/>
          </a:xfrm>
          <a:custGeom>
            <a:avLst/>
            <a:gdLst/>
            <a:ahLst/>
            <a:cxnLst/>
            <a:rect l="l" t="t" r="r" b="b"/>
            <a:pathLst>
              <a:path w="5327" h="5327" extrusionOk="0">
                <a:moveTo>
                  <a:pt x="2668" y="158"/>
                </a:moveTo>
                <a:cubicBezTo>
                  <a:pt x="3354" y="158"/>
                  <a:pt x="3985" y="433"/>
                  <a:pt x="4446" y="894"/>
                </a:cubicBezTo>
                <a:cubicBezTo>
                  <a:pt x="4894" y="1342"/>
                  <a:pt x="5169" y="1974"/>
                  <a:pt x="5169" y="2671"/>
                </a:cubicBezTo>
                <a:cubicBezTo>
                  <a:pt x="5169" y="3353"/>
                  <a:pt x="4894" y="3985"/>
                  <a:pt x="4446" y="4433"/>
                </a:cubicBezTo>
                <a:cubicBezTo>
                  <a:pt x="3985" y="4894"/>
                  <a:pt x="3354" y="5168"/>
                  <a:pt x="2668" y="5168"/>
                </a:cubicBezTo>
                <a:cubicBezTo>
                  <a:pt x="1974" y="5168"/>
                  <a:pt x="1355" y="4894"/>
                  <a:pt x="894" y="4433"/>
                </a:cubicBezTo>
                <a:cubicBezTo>
                  <a:pt x="433" y="3985"/>
                  <a:pt x="159" y="3353"/>
                  <a:pt x="159" y="2671"/>
                </a:cubicBezTo>
                <a:cubicBezTo>
                  <a:pt x="159" y="1974"/>
                  <a:pt x="433" y="1342"/>
                  <a:pt x="894" y="894"/>
                </a:cubicBezTo>
                <a:cubicBezTo>
                  <a:pt x="1355" y="433"/>
                  <a:pt x="1974" y="158"/>
                  <a:pt x="2668" y="158"/>
                </a:cubicBezTo>
                <a:close/>
                <a:moveTo>
                  <a:pt x="2668" y="0"/>
                </a:moveTo>
                <a:cubicBezTo>
                  <a:pt x="1197" y="0"/>
                  <a:pt x="1" y="1197"/>
                  <a:pt x="1" y="2671"/>
                </a:cubicBezTo>
                <a:cubicBezTo>
                  <a:pt x="1" y="4142"/>
                  <a:pt x="1197" y="5326"/>
                  <a:pt x="2668" y="5326"/>
                </a:cubicBezTo>
                <a:cubicBezTo>
                  <a:pt x="4143" y="5326"/>
                  <a:pt x="5327" y="4142"/>
                  <a:pt x="5327" y="2671"/>
                </a:cubicBezTo>
                <a:cubicBezTo>
                  <a:pt x="5327" y="1197"/>
                  <a:pt x="4143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7" name="Google Shape;2927;p41"/>
          <p:cNvSpPr/>
          <p:nvPr/>
        </p:nvSpPr>
        <p:spPr>
          <a:xfrm>
            <a:off x="11587867" y="3385718"/>
            <a:ext cx="212259" cy="212259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52" y="0"/>
                </a:moveTo>
                <a:cubicBezTo>
                  <a:pt x="329" y="0"/>
                  <a:pt x="0" y="329"/>
                  <a:pt x="0" y="749"/>
                </a:cubicBezTo>
                <a:cubicBezTo>
                  <a:pt x="0" y="1169"/>
                  <a:pt x="329" y="1513"/>
                  <a:pt x="752" y="1513"/>
                </a:cubicBezTo>
                <a:cubicBezTo>
                  <a:pt x="1172" y="1513"/>
                  <a:pt x="1513" y="1169"/>
                  <a:pt x="1513" y="749"/>
                </a:cubicBezTo>
                <a:cubicBezTo>
                  <a:pt x="1513" y="329"/>
                  <a:pt x="1172" y="0"/>
                  <a:pt x="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8" name="Google Shape;2928;p41"/>
          <p:cNvSpPr/>
          <p:nvPr/>
        </p:nvSpPr>
        <p:spPr>
          <a:xfrm>
            <a:off x="11644965" y="4315847"/>
            <a:ext cx="610963" cy="610823"/>
          </a:xfrm>
          <a:custGeom>
            <a:avLst/>
            <a:gdLst/>
            <a:ahLst/>
            <a:cxnLst/>
            <a:rect l="l" t="t" r="r" b="b"/>
            <a:pathLst>
              <a:path w="4355" h="4354" extrusionOk="0">
                <a:moveTo>
                  <a:pt x="2173" y="0"/>
                </a:moveTo>
                <a:cubicBezTo>
                  <a:pt x="976" y="0"/>
                  <a:pt x="1" y="973"/>
                  <a:pt x="1" y="2169"/>
                </a:cubicBezTo>
                <a:cubicBezTo>
                  <a:pt x="1" y="3378"/>
                  <a:pt x="976" y="4354"/>
                  <a:pt x="2173" y="4354"/>
                </a:cubicBezTo>
                <a:cubicBezTo>
                  <a:pt x="3382" y="4354"/>
                  <a:pt x="4354" y="3378"/>
                  <a:pt x="4354" y="2169"/>
                </a:cubicBezTo>
                <a:cubicBezTo>
                  <a:pt x="4354" y="973"/>
                  <a:pt x="3382" y="0"/>
                  <a:pt x="2173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9" name="Google Shape;2929;p41"/>
          <p:cNvSpPr/>
          <p:nvPr/>
        </p:nvSpPr>
        <p:spPr>
          <a:xfrm>
            <a:off x="11587867" y="5005797"/>
            <a:ext cx="212259" cy="212399"/>
          </a:xfrm>
          <a:custGeom>
            <a:avLst/>
            <a:gdLst/>
            <a:ahLst/>
            <a:cxnLst/>
            <a:rect l="l" t="t" r="r" b="b"/>
            <a:pathLst>
              <a:path w="1513" h="1514" extrusionOk="0">
                <a:moveTo>
                  <a:pt x="752" y="1"/>
                </a:moveTo>
                <a:cubicBezTo>
                  <a:pt x="329" y="1"/>
                  <a:pt x="0" y="342"/>
                  <a:pt x="0" y="765"/>
                </a:cubicBezTo>
                <a:cubicBezTo>
                  <a:pt x="0" y="1172"/>
                  <a:pt x="329" y="1513"/>
                  <a:pt x="752" y="1513"/>
                </a:cubicBezTo>
                <a:cubicBezTo>
                  <a:pt x="1172" y="1513"/>
                  <a:pt x="1513" y="1172"/>
                  <a:pt x="1513" y="765"/>
                </a:cubicBezTo>
                <a:cubicBezTo>
                  <a:pt x="1513" y="342"/>
                  <a:pt x="1172" y="1"/>
                  <a:pt x="7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0" name="Google Shape;2930;p41"/>
          <p:cNvSpPr/>
          <p:nvPr/>
        </p:nvSpPr>
        <p:spPr>
          <a:xfrm>
            <a:off x="1628387" y="5214408"/>
            <a:ext cx="1408231" cy="1408091"/>
          </a:xfrm>
          <a:custGeom>
            <a:avLst/>
            <a:gdLst/>
            <a:ahLst/>
            <a:cxnLst/>
            <a:rect l="l" t="t" r="r" b="b"/>
            <a:pathLst>
              <a:path w="10038" h="10037" extrusionOk="0">
                <a:moveTo>
                  <a:pt x="5024" y="1"/>
                </a:moveTo>
                <a:cubicBezTo>
                  <a:pt x="2249" y="1"/>
                  <a:pt x="1" y="2236"/>
                  <a:pt x="1" y="5011"/>
                </a:cubicBezTo>
                <a:cubicBezTo>
                  <a:pt x="1" y="7786"/>
                  <a:pt x="2249" y="10037"/>
                  <a:pt x="5024" y="10037"/>
                </a:cubicBezTo>
                <a:cubicBezTo>
                  <a:pt x="7786" y="10037"/>
                  <a:pt x="10037" y="7786"/>
                  <a:pt x="10037" y="5011"/>
                </a:cubicBezTo>
                <a:cubicBezTo>
                  <a:pt x="10037" y="2236"/>
                  <a:pt x="7786" y="1"/>
                  <a:pt x="5024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1" name="Google Shape;2931;p41"/>
          <p:cNvSpPr/>
          <p:nvPr/>
        </p:nvSpPr>
        <p:spPr>
          <a:xfrm>
            <a:off x="6660596" y="276175"/>
            <a:ext cx="1408091" cy="1408091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7" y="0"/>
                </a:moveTo>
                <a:cubicBezTo>
                  <a:pt x="2252" y="0"/>
                  <a:pt x="1" y="2248"/>
                  <a:pt x="1" y="5010"/>
                </a:cubicBezTo>
                <a:cubicBezTo>
                  <a:pt x="1" y="7785"/>
                  <a:pt x="2252" y="10036"/>
                  <a:pt x="5027" y="10036"/>
                </a:cubicBezTo>
                <a:cubicBezTo>
                  <a:pt x="7789" y="10036"/>
                  <a:pt x="10037" y="7785"/>
                  <a:pt x="10037" y="5010"/>
                </a:cubicBezTo>
                <a:cubicBezTo>
                  <a:pt x="10037" y="2248"/>
                  <a:pt x="7789" y="0"/>
                  <a:pt x="5027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2" name="Google Shape;2932;p41"/>
          <p:cNvSpPr/>
          <p:nvPr/>
        </p:nvSpPr>
        <p:spPr>
          <a:xfrm>
            <a:off x="3136086" y="6074110"/>
            <a:ext cx="935453" cy="936015"/>
          </a:xfrm>
          <a:custGeom>
            <a:avLst/>
            <a:gdLst/>
            <a:ahLst/>
            <a:cxnLst/>
            <a:rect l="l" t="t" r="r" b="b"/>
            <a:pathLst>
              <a:path w="6668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93"/>
                </a:cubicBezTo>
                <a:cubicBezTo>
                  <a:pt x="6157" y="1674"/>
                  <a:pt x="6510" y="2463"/>
                  <a:pt x="6510" y="3344"/>
                </a:cubicBezTo>
                <a:cubicBezTo>
                  <a:pt x="6510" y="4212"/>
                  <a:pt x="6157" y="5014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47" y="6513"/>
                  <a:pt x="1658" y="6157"/>
                  <a:pt x="1077" y="5579"/>
                </a:cubicBezTo>
                <a:cubicBezTo>
                  <a:pt x="512" y="5014"/>
                  <a:pt x="158" y="4212"/>
                  <a:pt x="158" y="3344"/>
                </a:cubicBezTo>
                <a:cubicBezTo>
                  <a:pt x="158" y="2463"/>
                  <a:pt x="512" y="1674"/>
                  <a:pt x="1077" y="1093"/>
                </a:cubicBezTo>
                <a:cubicBezTo>
                  <a:pt x="1658" y="515"/>
                  <a:pt x="2447" y="158"/>
                  <a:pt x="3328" y="158"/>
                </a:cubicBezTo>
                <a:close/>
                <a:moveTo>
                  <a:pt x="3328" y="1"/>
                </a:moveTo>
                <a:cubicBezTo>
                  <a:pt x="1487" y="1"/>
                  <a:pt x="0" y="1500"/>
                  <a:pt x="0" y="3344"/>
                </a:cubicBezTo>
                <a:cubicBezTo>
                  <a:pt x="0" y="5184"/>
                  <a:pt x="1487" y="6671"/>
                  <a:pt x="3328" y="6671"/>
                </a:cubicBezTo>
                <a:cubicBezTo>
                  <a:pt x="5168" y="6671"/>
                  <a:pt x="6668" y="5184"/>
                  <a:pt x="6668" y="3344"/>
                </a:cubicBezTo>
                <a:cubicBezTo>
                  <a:pt x="6668" y="1500"/>
                  <a:pt x="5168" y="1"/>
                  <a:pt x="3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3" name="Google Shape;2933;p41"/>
          <p:cNvSpPr/>
          <p:nvPr/>
        </p:nvSpPr>
        <p:spPr>
          <a:xfrm>
            <a:off x="4710141" y="6315971"/>
            <a:ext cx="293347" cy="293767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52" y="0"/>
                </a:moveTo>
                <a:cubicBezTo>
                  <a:pt x="474" y="0"/>
                  <a:pt x="0" y="474"/>
                  <a:pt x="0" y="1039"/>
                </a:cubicBezTo>
                <a:cubicBezTo>
                  <a:pt x="0" y="1620"/>
                  <a:pt x="474" y="2093"/>
                  <a:pt x="1052" y="2093"/>
                </a:cubicBezTo>
                <a:cubicBezTo>
                  <a:pt x="1617" y="2093"/>
                  <a:pt x="2090" y="1620"/>
                  <a:pt x="2090" y="1039"/>
                </a:cubicBezTo>
                <a:cubicBezTo>
                  <a:pt x="2090" y="474"/>
                  <a:pt x="1617" y="0"/>
                  <a:pt x="10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4" name="Google Shape;2934;p41"/>
          <p:cNvSpPr/>
          <p:nvPr/>
        </p:nvSpPr>
        <p:spPr>
          <a:xfrm>
            <a:off x="100487" y="5967348"/>
            <a:ext cx="291523" cy="291523"/>
          </a:xfrm>
          <a:custGeom>
            <a:avLst/>
            <a:gdLst/>
            <a:ahLst/>
            <a:cxnLst/>
            <a:rect l="l" t="t" r="r" b="b"/>
            <a:pathLst>
              <a:path w="2078" h="2078" extrusionOk="0">
                <a:moveTo>
                  <a:pt x="1039" y="1"/>
                </a:moveTo>
                <a:cubicBezTo>
                  <a:pt x="458" y="1"/>
                  <a:pt x="0" y="462"/>
                  <a:pt x="0" y="1039"/>
                </a:cubicBezTo>
                <a:cubicBezTo>
                  <a:pt x="0" y="1617"/>
                  <a:pt x="458" y="2078"/>
                  <a:pt x="1039" y="2078"/>
                </a:cubicBezTo>
                <a:cubicBezTo>
                  <a:pt x="1617" y="2078"/>
                  <a:pt x="2078" y="1617"/>
                  <a:pt x="2078" y="1039"/>
                </a:cubicBezTo>
                <a:cubicBezTo>
                  <a:pt x="2078" y="462"/>
                  <a:pt x="1617" y="1"/>
                  <a:pt x="10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5" name="Google Shape;2935;p41"/>
          <p:cNvSpPr/>
          <p:nvPr/>
        </p:nvSpPr>
        <p:spPr>
          <a:xfrm>
            <a:off x="7072067" y="6303065"/>
            <a:ext cx="293767" cy="291663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39" y="1"/>
                </a:moveTo>
                <a:cubicBezTo>
                  <a:pt x="474" y="1"/>
                  <a:pt x="1" y="462"/>
                  <a:pt x="1" y="1039"/>
                </a:cubicBezTo>
                <a:cubicBezTo>
                  <a:pt x="1" y="1620"/>
                  <a:pt x="474" y="2078"/>
                  <a:pt x="1039" y="2078"/>
                </a:cubicBezTo>
                <a:cubicBezTo>
                  <a:pt x="1620" y="2078"/>
                  <a:pt x="2094" y="1620"/>
                  <a:pt x="2094" y="1039"/>
                </a:cubicBezTo>
                <a:cubicBezTo>
                  <a:pt x="2094" y="462"/>
                  <a:pt x="1620" y="1"/>
                  <a:pt x="10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41"/>
          <p:cNvSpPr/>
          <p:nvPr/>
        </p:nvSpPr>
        <p:spPr>
          <a:xfrm>
            <a:off x="1587703" y="720756"/>
            <a:ext cx="319440" cy="319440"/>
          </a:xfrm>
          <a:custGeom>
            <a:avLst/>
            <a:gdLst/>
            <a:ahLst/>
            <a:cxnLst/>
            <a:rect l="l" t="t" r="r" b="b"/>
            <a:pathLst>
              <a:path w="2277" h="2277" extrusionOk="0">
                <a:moveTo>
                  <a:pt x="1143" y="1"/>
                </a:moveTo>
                <a:cubicBezTo>
                  <a:pt x="512" y="1"/>
                  <a:pt x="0" y="512"/>
                  <a:pt x="0" y="1144"/>
                </a:cubicBezTo>
                <a:cubicBezTo>
                  <a:pt x="0" y="1762"/>
                  <a:pt x="512" y="2277"/>
                  <a:pt x="1143" y="2277"/>
                </a:cubicBezTo>
                <a:cubicBezTo>
                  <a:pt x="1762" y="2277"/>
                  <a:pt x="2277" y="1762"/>
                  <a:pt x="2277" y="1144"/>
                </a:cubicBezTo>
                <a:cubicBezTo>
                  <a:pt x="2277" y="512"/>
                  <a:pt x="1762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41"/>
          <p:cNvSpPr/>
          <p:nvPr/>
        </p:nvSpPr>
        <p:spPr>
          <a:xfrm>
            <a:off x="727584" y="-231395"/>
            <a:ext cx="712813" cy="712252"/>
          </a:xfrm>
          <a:custGeom>
            <a:avLst/>
            <a:gdLst/>
            <a:ahLst/>
            <a:cxnLst/>
            <a:rect l="l" t="t" r="r" b="b"/>
            <a:pathLst>
              <a:path w="5081" h="5077" extrusionOk="0">
                <a:moveTo>
                  <a:pt x="2539" y="158"/>
                </a:moveTo>
                <a:cubicBezTo>
                  <a:pt x="3199" y="158"/>
                  <a:pt x="3789" y="420"/>
                  <a:pt x="4225" y="856"/>
                </a:cubicBezTo>
                <a:cubicBezTo>
                  <a:pt x="4657" y="1288"/>
                  <a:pt x="4922" y="1882"/>
                  <a:pt x="4922" y="2538"/>
                </a:cubicBezTo>
                <a:cubicBezTo>
                  <a:pt x="4922" y="3195"/>
                  <a:pt x="4657" y="3789"/>
                  <a:pt x="4225" y="4221"/>
                </a:cubicBezTo>
                <a:cubicBezTo>
                  <a:pt x="3789" y="4657"/>
                  <a:pt x="3199" y="4919"/>
                  <a:pt x="2539" y="4919"/>
                </a:cubicBezTo>
                <a:cubicBezTo>
                  <a:pt x="1882" y="4919"/>
                  <a:pt x="1276" y="4657"/>
                  <a:pt x="856" y="4221"/>
                </a:cubicBezTo>
                <a:cubicBezTo>
                  <a:pt x="424" y="3789"/>
                  <a:pt x="158" y="3195"/>
                  <a:pt x="158" y="2538"/>
                </a:cubicBezTo>
                <a:cubicBezTo>
                  <a:pt x="158" y="1882"/>
                  <a:pt x="424" y="1288"/>
                  <a:pt x="856" y="856"/>
                </a:cubicBezTo>
                <a:cubicBezTo>
                  <a:pt x="1276" y="420"/>
                  <a:pt x="1882" y="158"/>
                  <a:pt x="2539" y="158"/>
                </a:cubicBezTo>
                <a:close/>
                <a:moveTo>
                  <a:pt x="2539" y="0"/>
                </a:moveTo>
                <a:cubicBezTo>
                  <a:pt x="1134" y="0"/>
                  <a:pt x="1" y="1130"/>
                  <a:pt x="1" y="2538"/>
                </a:cubicBezTo>
                <a:cubicBezTo>
                  <a:pt x="1" y="3946"/>
                  <a:pt x="1134" y="5077"/>
                  <a:pt x="2539" y="5077"/>
                </a:cubicBezTo>
                <a:cubicBezTo>
                  <a:pt x="3934" y="5077"/>
                  <a:pt x="5080" y="3946"/>
                  <a:pt x="5080" y="2538"/>
                </a:cubicBezTo>
                <a:cubicBezTo>
                  <a:pt x="5080" y="1130"/>
                  <a:pt x="3934" y="0"/>
                  <a:pt x="2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41"/>
          <p:cNvSpPr/>
          <p:nvPr/>
        </p:nvSpPr>
        <p:spPr>
          <a:xfrm>
            <a:off x="624471" y="6532019"/>
            <a:ext cx="315372" cy="313829"/>
          </a:xfrm>
          <a:custGeom>
            <a:avLst/>
            <a:gdLst/>
            <a:ahLst/>
            <a:cxnLst/>
            <a:rect l="l" t="t" r="r" b="b"/>
            <a:pathLst>
              <a:path w="2248" h="2237" extrusionOk="0">
                <a:moveTo>
                  <a:pt x="1130" y="159"/>
                </a:moveTo>
                <a:cubicBezTo>
                  <a:pt x="1395" y="159"/>
                  <a:pt x="1632" y="263"/>
                  <a:pt x="1803" y="433"/>
                </a:cubicBezTo>
                <a:cubicBezTo>
                  <a:pt x="1986" y="604"/>
                  <a:pt x="2090" y="856"/>
                  <a:pt x="2090" y="1118"/>
                </a:cubicBezTo>
                <a:cubicBezTo>
                  <a:pt x="2090" y="1380"/>
                  <a:pt x="1986" y="1617"/>
                  <a:pt x="1803" y="1804"/>
                </a:cubicBezTo>
                <a:cubicBezTo>
                  <a:pt x="1632" y="1974"/>
                  <a:pt x="1395" y="2078"/>
                  <a:pt x="1130" y="2078"/>
                </a:cubicBezTo>
                <a:cubicBezTo>
                  <a:pt x="856" y="2078"/>
                  <a:pt x="619" y="1974"/>
                  <a:pt x="448" y="1804"/>
                </a:cubicBezTo>
                <a:cubicBezTo>
                  <a:pt x="275" y="1617"/>
                  <a:pt x="158" y="1380"/>
                  <a:pt x="158" y="1118"/>
                </a:cubicBezTo>
                <a:cubicBezTo>
                  <a:pt x="158" y="856"/>
                  <a:pt x="275" y="604"/>
                  <a:pt x="448" y="433"/>
                </a:cubicBezTo>
                <a:cubicBezTo>
                  <a:pt x="619" y="263"/>
                  <a:pt x="856" y="159"/>
                  <a:pt x="1130" y="159"/>
                </a:cubicBezTo>
                <a:close/>
                <a:moveTo>
                  <a:pt x="1130" y="1"/>
                </a:moveTo>
                <a:cubicBezTo>
                  <a:pt x="499" y="1"/>
                  <a:pt x="0" y="500"/>
                  <a:pt x="0" y="1118"/>
                </a:cubicBezTo>
                <a:cubicBezTo>
                  <a:pt x="0" y="1737"/>
                  <a:pt x="499" y="2236"/>
                  <a:pt x="1130" y="2236"/>
                </a:cubicBezTo>
                <a:cubicBezTo>
                  <a:pt x="1749" y="2236"/>
                  <a:pt x="2248" y="1737"/>
                  <a:pt x="2248" y="1118"/>
                </a:cubicBezTo>
                <a:cubicBezTo>
                  <a:pt x="2248" y="500"/>
                  <a:pt x="1749" y="1"/>
                  <a:pt x="1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41"/>
          <p:cNvSpPr/>
          <p:nvPr/>
        </p:nvSpPr>
        <p:spPr>
          <a:xfrm>
            <a:off x="552222" y="4583381"/>
            <a:ext cx="159089" cy="158668"/>
          </a:xfrm>
          <a:custGeom>
            <a:avLst/>
            <a:gdLst/>
            <a:ahLst/>
            <a:cxnLst/>
            <a:rect l="l" t="t" r="r" b="b"/>
            <a:pathLst>
              <a:path w="1134" h="1131" extrusionOk="0">
                <a:moveTo>
                  <a:pt x="569" y="0"/>
                </a:moveTo>
                <a:cubicBezTo>
                  <a:pt x="253" y="0"/>
                  <a:pt x="0" y="249"/>
                  <a:pt x="0" y="565"/>
                </a:cubicBezTo>
                <a:cubicBezTo>
                  <a:pt x="0" y="881"/>
                  <a:pt x="253" y="1130"/>
                  <a:pt x="569" y="1130"/>
                </a:cubicBezTo>
                <a:cubicBezTo>
                  <a:pt x="884" y="1130"/>
                  <a:pt x="1134" y="881"/>
                  <a:pt x="1134" y="565"/>
                </a:cubicBezTo>
                <a:cubicBezTo>
                  <a:pt x="1134" y="249"/>
                  <a:pt x="884" y="0"/>
                  <a:pt x="5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41"/>
          <p:cNvSpPr/>
          <p:nvPr/>
        </p:nvSpPr>
        <p:spPr>
          <a:xfrm>
            <a:off x="11209645" y="6410247"/>
            <a:ext cx="869096" cy="867413"/>
          </a:xfrm>
          <a:custGeom>
            <a:avLst/>
            <a:gdLst/>
            <a:ahLst/>
            <a:cxnLst/>
            <a:rect l="l" t="t" r="r" b="b"/>
            <a:pathLst>
              <a:path w="6195" h="6183" extrusionOk="0">
                <a:moveTo>
                  <a:pt x="3104" y="1"/>
                </a:moveTo>
                <a:cubicBezTo>
                  <a:pt x="1396" y="1"/>
                  <a:pt x="0" y="1380"/>
                  <a:pt x="0" y="3091"/>
                </a:cubicBezTo>
                <a:cubicBezTo>
                  <a:pt x="0" y="4803"/>
                  <a:pt x="1396" y="6182"/>
                  <a:pt x="3104" y="6182"/>
                </a:cubicBezTo>
                <a:cubicBezTo>
                  <a:pt x="4802" y="6182"/>
                  <a:pt x="6194" y="4803"/>
                  <a:pt x="6194" y="3091"/>
                </a:cubicBezTo>
                <a:cubicBezTo>
                  <a:pt x="6194" y="1380"/>
                  <a:pt x="4802" y="1"/>
                  <a:pt x="31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41"/>
          <p:cNvSpPr/>
          <p:nvPr/>
        </p:nvSpPr>
        <p:spPr>
          <a:xfrm>
            <a:off x="5695540" y="5679472"/>
            <a:ext cx="867413" cy="867413"/>
          </a:xfrm>
          <a:custGeom>
            <a:avLst/>
            <a:gdLst/>
            <a:ahLst/>
            <a:cxnLst/>
            <a:rect l="l" t="t" r="r" b="b"/>
            <a:pathLst>
              <a:path w="6183" h="6183" extrusionOk="0">
                <a:moveTo>
                  <a:pt x="3091" y="1"/>
                </a:moveTo>
                <a:cubicBezTo>
                  <a:pt x="1380" y="1"/>
                  <a:pt x="1" y="1380"/>
                  <a:pt x="1" y="3091"/>
                </a:cubicBezTo>
                <a:cubicBezTo>
                  <a:pt x="1" y="4802"/>
                  <a:pt x="1380" y="6182"/>
                  <a:pt x="3091" y="6182"/>
                </a:cubicBezTo>
                <a:cubicBezTo>
                  <a:pt x="4802" y="6182"/>
                  <a:pt x="6182" y="4802"/>
                  <a:pt x="6182" y="3091"/>
                </a:cubicBezTo>
                <a:cubicBezTo>
                  <a:pt x="6182" y="1380"/>
                  <a:pt x="4802" y="1"/>
                  <a:pt x="30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41"/>
          <p:cNvSpPr/>
          <p:nvPr/>
        </p:nvSpPr>
        <p:spPr>
          <a:xfrm>
            <a:off x="11718899" y="513968"/>
            <a:ext cx="930263" cy="930263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3316" y="0"/>
                </a:moveTo>
                <a:cubicBezTo>
                  <a:pt x="1488" y="0"/>
                  <a:pt x="1" y="1487"/>
                  <a:pt x="1" y="3315"/>
                </a:cubicBezTo>
                <a:cubicBezTo>
                  <a:pt x="1" y="5159"/>
                  <a:pt x="1488" y="6630"/>
                  <a:pt x="3316" y="6630"/>
                </a:cubicBezTo>
                <a:cubicBezTo>
                  <a:pt x="5144" y="6630"/>
                  <a:pt x="6631" y="5159"/>
                  <a:pt x="6631" y="3315"/>
                </a:cubicBezTo>
                <a:cubicBezTo>
                  <a:pt x="6631" y="1487"/>
                  <a:pt x="5144" y="0"/>
                  <a:pt x="33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41"/>
          <p:cNvSpPr/>
          <p:nvPr/>
        </p:nvSpPr>
        <p:spPr>
          <a:xfrm>
            <a:off x="504383" y="5361994"/>
            <a:ext cx="254767" cy="252943"/>
          </a:xfrm>
          <a:custGeom>
            <a:avLst/>
            <a:gdLst/>
            <a:ahLst/>
            <a:cxnLst/>
            <a:rect l="l" t="t" r="r" b="b"/>
            <a:pathLst>
              <a:path w="1816" h="1803" extrusionOk="0">
                <a:moveTo>
                  <a:pt x="910" y="104"/>
                </a:moveTo>
                <a:cubicBezTo>
                  <a:pt x="1131" y="104"/>
                  <a:pt x="1330" y="183"/>
                  <a:pt x="1475" y="328"/>
                </a:cubicBezTo>
                <a:cubicBezTo>
                  <a:pt x="1620" y="474"/>
                  <a:pt x="1712" y="685"/>
                  <a:pt x="1712" y="893"/>
                </a:cubicBezTo>
                <a:cubicBezTo>
                  <a:pt x="1712" y="1118"/>
                  <a:pt x="1620" y="1317"/>
                  <a:pt x="1475" y="1462"/>
                </a:cubicBezTo>
                <a:cubicBezTo>
                  <a:pt x="1330" y="1604"/>
                  <a:pt x="1131" y="1699"/>
                  <a:pt x="910" y="1699"/>
                </a:cubicBezTo>
                <a:cubicBezTo>
                  <a:pt x="686" y="1699"/>
                  <a:pt x="487" y="1604"/>
                  <a:pt x="341" y="1462"/>
                </a:cubicBezTo>
                <a:cubicBezTo>
                  <a:pt x="199" y="1317"/>
                  <a:pt x="105" y="1118"/>
                  <a:pt x="105" y="893"/>
                </a:cubicBezTo>
                <a:cubicBezTo>
                  <a:pt x="105" y="685"/>
                  <a:pt x="199" y="474"/>
                  <a:pt x="341" y="328"/>
                </a:cubicBezTo>
                <a:cubicBezTo>
                  <a:pt x="487" y="183"/>
                  <a:pt x="686" y="104"/>
                  <a:pt x="910" y="104"/>
                </a:cubicBezTo>
                <a:close/>
                <a:moveTo>
                  <a:pt x="910" y="0"/>
                </a:moveTo>
                <a:cubicBezTo>
                  <a:pt x="408" y="0"/>
                  <a:pt x="0" y="395"/>
                  <a:pt x="0" y="893"/>
                </a:cubicBezTo>
                <a:cubicBezTo>
                  <a:pt x="0" y="1395"/>
                  <a:pt x="408" y="1803"/>
                  <a:pt x="910" y="1803"/>
                </a:cubicBezTo>
                <a:cubicBezTo>
                  <a:pt x="1408" y="1803"/>
                  <a:pt x="1816" y="1395"/>
                  <a:pt x="1816" y="893"/>
                </a:cubicBezTo>
                <a:cubicBezTo>
                  <a:pt x="1816" y="395"/>
                  <a:pt x="1408" y="0"/>
                  <a:pt x="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41"/>
          <p:cNvSpPr/>
          <p:nvPr/>
        </p:nvSpPr>
        <p:spPr>
          <a:xfrm>
            <a:off x="1460179" y="6395236"/>
            <a:ext cx="105499" cy="10732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4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4"/>
                  <a:pt x="581" y="0"/>
                  <a:pt x="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41"/>
          <p:cNvSpPr/>
          <p:nvPr/>
        </p:nvSpPr>
        <p:spPr>
          <a:xfrm>
            <a:off x="5492680" y="6493158"/>
            <a:ext cx="106901" cy="107321"/>
          </a:xfrm>
          <a:custGeom>
            <a:avLst/>
            <a:gdLst/>
            <a:ahLst/>
            <a:cxnLst/>
            <a:rect l="l" t="t" r="r" b="b"/>
            <a:pathLst>
              <a:path w="762" h="765" extrusionOk="0">
                <a:moveTo>
                  <a:pt x="380" y="0"/>
                </a:moveTo>
                <a:cubicBezTo>
                  <a:pt x="171" y="0"/>
                  <a:pt x="1" y="171"/>
                  <a:pt x="1" y="382"/>
                </a:cubicBezTo>
                <a:cubicBezTo>
                  <a:pt x="1" y="594"/>
                  <a:pt x="171" y="764"/>
                  <a:pt x="380" y="764"/>
                </a:cubicBezTo>
                <a:cubicBezTo>
                  <a:pt x="591" y="764"/>
                  <a:pt x="762" y="594"/>
                  <a:pt x="762" y="382"/>
                </a:cubicBezTo>
                <a:cubicBezTo>
                  <a:pt x="762" y="171"/>
                  <a:pt x="591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41"/>
          <p:cNvSpPr/>
          <p:nvPr/>
        </p:nvSpPr>
        <p:spPr>
          <a:xfrm>
            <a:off x="8229320" y="364699"/>
            <a:ext cx="106901" cy="105077"/>
          </a:xfrm>
          <a:custGeom>
            <a:avLst/>
            <a:gdLst/>
            <a:ahLst/>
            <a:cxnLst/>
            <a:rect l="l" t="t" r="r" b="b"/>
            <a:pathLst>
              <a:path w="762" h="749" extrusionOk="0">
                <a:moveTo>
                  <a:pt x="383" y="0"/>
                </a:moveTo>
                <a:cubicBezTo>
                  <a:pt x="171" y="0"/>
                  <a:pt x="1" y="171"/>
                  <a:pt x="1" y="367"/>
                </a:cubicBezTo>
                <a:cubicBezTo>
                  <a:pt x="1" y="578"/>
                  <a:pt x="171" y="749"/>
                  <a:pt x="383" y="749"/>
                </a:cubicBezTo>
                <a:cubicBezTo>
                  <a:pt x="591" y="749"/>
                  <a:pt x="762" y="578"/>
                  <a:pt x="762" y="367"/>
                </a:cubicBezTo>
                <a:cubicBezTo>
                  <a:pt x="762" y="171"/>
                  <a:pt x="591" y="0"/>
                  <a:pt x="3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41"/>
          <p:cNvSpPr/>
          <p:nvPr/>
        </p:nvSpPr>
        <p:spPr>
          <a:xfrm>
            <a:off x="2678179" y="6701771"/>
            <a:ext cx="291944" cy="291523"/>
          </a:xfrm>
          <a:custGeom>
            <a:avLst/>
            <a:gdLst/>
            <a:ahLst/>
            <a:cxnLst/>
            <a:rect l="l" t="t" r="r" b="b"/>
            <a:pathLst>
              <a:path w="2081" h="2078" extrusionOk="0">
                <a:moveTo>
                  <a:pt x="1042" y="0"/>
                </a:moveTo>
                <a:cubicBezTo>
                  <a:pt x="461" y="0"/>
                  <a:pt x="0" y="461"/>
                  <a:pt x="0" y="1039"/>
                </a:cubicBezTo>
                <a:cubicBezTo>
                  <a:pt x="0" y="1620"/>
                  <a:pt x="461" y="2077"/>
                  <a:pt x="1042" y="2077"/>
                </a:cubicBezTo>
                <a:cubicBezTo>
                  <a:pt x="1620" y="2077"/>
                  <a:pt x="2080" y="1620"/>
                  <a:pt x="2080" y="1039"/>
                </a:cubicBezTo>
                <a:cubicBezTo>
                  <a:pt x="2080" y="461"/>
                  <a:pt x="1620" y="0"/>
                  <a:pt x="10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41"/>
          <p:cNvSpPr/>
          <p:nvPr/>
        </p:nvSpPr>
        <p:spPr>
          <a:xfrm>
            <a:off x="8836636" y="-294387"/>
            <a:ext cx="1408091" cy="1408091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3" y="1"/>
                </a:moveTo>
                <a:cubicBezTo>
                  <a:pt x="2248" y="1"/>
                  <a:pt x="0" y="2252"/>
                  <a:pt x="0" y="5027"/>
                </a:cubicBezTo>
                <a:cubicBezTo>
                  <a:pt x="0" y="7789"/>
                  <a:pt x="2248" y="10037"/>
                  <a:pt x="5023" y="10037"/>
                </a:cubicBezTo>
                <a:cubicBezTo>
                  <a:pt x="7785" y="10037"/>
                  <a:pt x="10036" y="7789"/>
                  <a:pt x="10036" y="5027"/>
                </a:cubicBezTo>
                <a:cubicBezTo>
                  <a:pt x="10036" y="2252"/>
                  <a:pt x="7785" y="1"/>
                  <a:pt x="5023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41"/>
          <p:cNvSpPr/>
          <p:nvPr/>
        </p:nvSpPr>
        <p:spPr>
          <a:xfrm>
            <a:off x="10344195" y="567559"/>
            <a:ext cx="935595" cy="936015"/>
          </a:xfrm>
          <a:custGeom>
            <a:avLst/>
            <a:gdLst/>
            <a:ahLst/>
            <a:cxnLst/>
            <a:rect l="l" t="t" r="r" b="b"/>
            <a:pathLst>
              <a:path w="6669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80"/>
                </a:cubicBezTo>
                <a:cubicBezTo>
                  <a:pt x="6157" y="1658"/>
                  <a:pt x="6510" y="2447"/>
                  <a:pt x="6510" y="3328"/>
                </a:cubicBezTo>
                <a:cubicBezTo>
                  <a:pt x="6510" y="4209"/>
                  <a:pt x="6157" y="4998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60" y="6513"/>
                  <a:pt x="1658" y="6157"/>
                  <a:pt x="1077" y="5579"/>
                </a:cubicBezTo>
                <a:cubicBezTo>
                  <a:pt x="512" y="4998"/>
                  <a:pt x="158" y="4209"/>
                  <a:pt x="158" y="3328"/>
                </a:cubicBezTo>
                <a:cubicBezTo>
                  <a:pt x="158" y="2447"/>
                  <a:pt x="512" y="1658"/>
                  <a:pt x="1077" y="1080"/>
                </a:cubicBezTo>
                <a:cubicBezTo>
                  <a:pt x="1658" y="515"/>
                  <a:pt x="2460" y="158"/>
                  <a:pt x="3328" y="158"/>
                </a:cubicBezTo>
                <a:close/>
                <a:moveTo>
                  <a:pt x="3328" y="0"/>
                </a:moveTo>
                <a:cubicBezTo>
                  <a:pt x="1487" y="0"/>
                  <a:pt x="1" y="1487"/>
                  <a:pt x="1" y="3328"/>
                </a:cubicBezTo>
                <a:cubicBezTo>
                  <a:pt x="1" y="5172"/>
                  <a:pt x="1487" y="6671"/>
                  <a:pt x="3328" y="6671"/>
                </a:cubicBezTo>
                <a:cubicBezTo>
                  <a:pt x="5169" y="6671"/>
                  <a:pt x="6668" y="5172"/>
                  <a:pt x="6668" y="3328"/>
                </a:cubicBezTo>
                <a:cubicBezTo>
                  <a:pt x="6668" y="1487"/>
                  <a:pt x="5169" y="0"/>
                  <a:pt x="33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41"/>
          <p:cNvSpPr/>
          <p:nvPr/>
        </p:nvSpPr>
        <p:spPr>
          <a:xfrm>
            <a:off x="8668288" y="888685"/>
            <a:ext cx="105499" cy="10732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1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1"/>
                  <a:pt x="581" y="0"/>
                  <a:pt x="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41"/>
          <p:cNvSpPr/>
          <p:nvPr/>
        </p:nvSpPr>
        <p:spPr>
          <a:xfrm>
            <a:off x="9886288" y="1193396"/>
            <a:ext cx="291944" cy="293347"/>
          </a:xfrm>
          <a:custGeom>
            <a:avLst/>
            <a:gdLst/>
            <a:ahLst/>
            <a:cxnLst/>
            <a:rect l="l" t="t" r="r" b="b"/>
            <a:pathLst>
              <a:path w="2081" h="2091" extrusionOk="0">
                <a:moveTo>
                  <a:pt x="1042" y="0"/>
                </a:moveTo>
                <a:cubicBezTo>
                  <a:pt x="461" y="0"/>
                  <a:pt x="0" y="474"/>
                  <a:pt x="0" y="1039"/>
                </a:cubicBezTo>
                <a:cubicBezTo>
                  <a:pt x="0" y="1617"/>
                  <a:pt x="461" y="2090"/>
                  <a:pt x="1042" y="2090"/>
                </a:cubicBezTo>
                <a:cubicBezTo>
                  <a:pt x="1620" y="2090"/>
                  <a:pt x="2081" y="1617"/>
                  <a:pt x="2081" y="1039"/>
                </a:cubicBezTo>
                <a:cubicBezTo>
                  <a:pt x="2081" y="474"/>
                  <a:pt x="1620" y="0"/>
                  <a:pt x="10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41"/>
          <p:cNvSpPr/>
          <p:nvPr/>
        </p:nvSpPr>
        <p:spPr>
          <a:xfrm>
            <a:off x="10202082" y="5485450"/>
            <a:ext cx="838092" cy="838092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987" y="108"/>
                </a:moveTo>
                <a:cubicBezTo>
                  <a:pt x="3789" y="108"/>
                  <a:pt x="4511" y="424"/>
                  <a:pt x="5026" y="948"/>
                </a:cubicBezTo>
                <a:cubicBezTo>
                  <a:pt x="5550" y="1475"/>
                  <a:pt x="5866" y="2186"/>
                  <a:pt x="5866" y="2987"/>
                </a:cubicBezTo>
                <a:cubicBezTo>
                  <a:pt x="5866" y="3789"/>
                  <a:pt x="5550" y="4500"/>
                  <a:pt x="5026" y="5027"/>
                </a:cubicBezTo>
                <a:cubicBezTo>
                  <a:pt x="4511" y="5554"/>
                  <a:pt x="3789" y="5870"/>
                  <a:pt x="2987" y="5870"/>
                </a:cubicBezTo>
                <a:cubicBezTo>
                  <a:pt x="2197" y="5870"/>
                  <a:pt x="1474" y="5554"/>
                  <a:pt x="947" y="5027"/>
                </a:cubicBezTo>
                <a:cubicBezTo>
                  <a:pt x="433" y="4500"/>
                  <a:pt x="104" y="3789"/>
                  <a:pt x="104" y="2987"/>
                </a:cubicBezTo>
                <a:cubicBezTo>
                  <a:pt x="104" y="2186"/>
                  <a:pt x="433" y="1475"/>
                  <a:pt x="947" y="948"/>
                </a:cubicBezTo>
                <a:cubicBezTo>
                  <a:pt x="1474" y="424"/>
                  <a:pt x="2197" y="108"/>
                  <a:pt x="2987" y="108"/>
                </a:cubicBezTo>
                <a:close/>
                <a:moveTo>
                  <a:pt x="2987" y="1"/>
                </a:moveTo>
                <a:cubicBezTo>
                  <a:pt x="1342" y="1"/>
                  <a:pt x="0" y="1343"/>
                  <a:pt x="0" y="2987"/>
                </a:cubicBezTo>
                <a:cubicBezTo>
                  <a:pt x="0" y="4632"/>
                  <a:pt x="1342" y="5974"/>
                  <a:pt x="2987" y="5974"/>
                </a:cubicBezTo>
                <a:cubicBezTo>
                  <a:pt x="4644" y="5974"/>
                  <a:pt x="5973" y="4632"/>
                  <a:pt x="5973" y="2987"/>
                </a:cubicBezTo>
                <a:cubicBezTo>
                  <a:pt x="5973" y="1343"/>
                  <a:pt x="4644" y="1"/>
                  <a:pt x="29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41"/>
          <p:cNvSpPr/>
          <p:nvPr/>
        </p:nvSpPr>
        <p:spPr>
          <a:xfrm>
            <a:off x="10904935" y="6308816"/>
            <a:ext cx="105499" cy="105077"/>
          </a:xfrm>
          <a:custGeom>
            <a:avLst/>
            <a:gdLst/>
            <a:ahLst/>
            <a:cxnLst/>
            <a:rect l="l" t="t" r="r" b="b"/>
            <a:pathLst>
              <a:path w="752" h="749" extrusionOk="0">
                <a:moveTo>
                  <a:pt x="382" y="1"/>
                </a:moveTo>
                <a:cubicBezTo>
                  <a:pt x="174" y="1"/>
                  <a:pt x="0" y="159"/>
                  <a:pt x="0" y="367"/>
                </a:cubicBezTo>
                <a:cubicBezTo>
                  <a:pt x="0" y="578"/>
                  <a:pt x="174" y="749"/>
                  <a:pt x="382" y="749"/>
                </a:cubicBezTo>
                <a:cubicBezTo>
                  <a:pt x="594" y="749"/>
                  <a:pt x="752" y="578"/>
                  <a:pt x="752" y="367"/>
                </a:cubicBezTo>
                <a:cubicBezTo>
                  <a:pt x="752" y="159"/>
                  <a:pt x="594" y="1"/>
                  <a:pt x="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41"/>
          <p:cNvSpPr/>
          <p:nvPr/>
        </p:nvSpPr>
        <p:spPr>
          <a:xfrm>
            <a:off x="11794655" y="5865919"/>
            <a:ext cx="249015" cy="247331"/>
          </a:xfrm>
          <a:custGeom>
            <a:avLst/>
            <a:gdLst/>
            <a:ahLst/>
            <a:cxnLst/>
            <a:rect l="l" t="t" r="r" b="b"/>
            <a:pathLst>
              <a:path w="1775" h="1763" extrusionOk="0">
                <a:moveTo>
                  <a:pt x="881" y="1"/>
                </a:moveTo>
                <a:cubicBezTo>
                  <a:pt x="395" y="1"/>
                  <a:pt x="1" y="395"/>
                  <a:pt x="1" y="882"/>
                </a:cubicBezTo>
                <a:cubicBezTo>
                  <a:pt x="1" y="1368"/>
                  <a:pt x="395" y="1762"/>
                  <a:pt x="881" y="1762"/>
                </a:cubicBezTo>
                <a:cubicBezTo>
                  <a:pt x="1368" y="1762"/>
                  <a:pt x="1775" y="1368"/>
                  <a:pt x="1775" y="882"/>
                </a:cubicBezTo>
                <a:cubicBezTo>
                  <a:pt x="1775" y="395"/>
                  <a:pt x="1368" y="1"/>
                  <a:pt x="8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41"/>
          <p:cNvSpPr/>
          <p:nvPr/>
        </p:nvSpPr>
        <p:spPr>
          <a:xfrm>
            <a:off x="7480031" y="6236707"/>
            <a:ext cx="247191" cy="249436"/>
          </a:xfrm>
          <a:custGeom>
            <a:avLst/>
            <a:gdLst/>
            <a:ahLst/>
            <a:cxnLst/>
            <a:rect l="l" t="t" r="r" b="b"/>
            <a:pathLst>
              <a:path w="1762" h="1778" extrusionOk="0">
                <a:moveTo>
                  <a:pt x="881" y="0"/>
                </a:moveTo>
                <a:cubicBezTo>
                  <a:pt x="395" y="0"/>
                  <a:pt x="0" y="395"/>
                  <a:pt x="0" y="881"/>
                </a:cubicBezTo>
                <a:cubicBezTo>
                  <a:pt x="0" y="1383"/>
                  <a:pt x="395" y="1778"/>
                  <a:pt x="881" y="1778"/>
                </a:cubicBezTo>
                <a:cubicBezTo>
                  <a:pt x="1367" y="1778"/>
                  <a:pt x="1762" y="1383"/>
                  <a:pt x="1762" y="881"/>
                </a:cubicBezTo>
                <a:cubicBezTo>
                  <a:pt x="1762" y="395"/>
                  <a:pt x="1367" y="0"/>
                  <a:pt x="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41"/>
          <p:cNvSpPr/>
          <p:nvPr/>
        </p:nvSpPr>
        <p:spPr>
          <a:xfrm>
            <a:off x="8524351" y="6389905"/>
            <a:ext cx="867693" cy="867273"/>
          </a:xfrm>
          <a:custGeom>
            <a:avLst/>
            <a:gdLst/>
            <a:ahLst/>
            <a:cxnLst/>
            <a:rect l="l" t="t" r="r" b="b"/>
            <a:pathLst>
              <a:path w="6185" h="6182" extrusionOk="0">
                <a:moveTo>
                  <a:pt x="3094" y="0"/>
                </a:moveTo>
                <a:cubicBezTo>
                  <a:pt x="1383" y="0"/>
                  <a:pt x="0" y="1380"/>
                  <a:pt x="0" y="3091"/>
                </a:cubicBezTo>
                <a:cubicBezTo>
                  <a:pt x="0" y="4802"/>
                  <a:pt x="1383" y="6182"/>
                  <a:pt x="3094" y="6182"/>
                </a:cubicBezTo>
                <a:cubicBezTo>
                  <a:pt x="4802" y="6182"/>
                  <a:pt x="6185" y="4802"/>
                  <a:pt x="6185" y="3091"/>
                </a:cubicBezTo>
                <a:cubicBezTo>
                  <a:pt x="6185" y="1380"/>
                  <a:pt x="4802" y="0"/>
                  <a:pt x="30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41"/>
          <p:cNvSpPr/>
          <p:nvPr/>
        </p:nvSpPr>
        <p:spPr>
          <a:xfrm>
            <a:off x="11680038" y="4167841"/>
            <a:ext cx="114757" cy="116721"/>
          </a:xfrm>
          <a:custGeom>
            <a:avLst/>
            <a:gdLst/>
            <a:ahLst/>
            <a:cxnLst/>
            <a:rect l="l" t="t" r="r" b="b"/>
            <a:pathLst>
              <a:path w="818" h="832" extrusionOk="0">
                <a:moveTo>
                  <a:pt x="410" y="1"/>
                </a:moveTo>
                <a:cubicBezTo>
                  <a:pt x="186" y="1"/>
                  <a:pt x="0" y="187"/>
                  <a:pt x="0" y="424"/>
                </a:cubicBezTo>
                <a:cubicBezTo>
                  <a:pt x="0" y="645"/>
                  <a:pt x="186" y="831"/>
                  <a:pt x="410" y="831"/>
                </a:cubicBezTo>
                <a:cubicBezTo>
                  <a:pt x="631" y="831"/>
                  <a:pt x="818" y="645"/>
                  <a:pt x="818" y="424"/>
                </a:cubicBezTo>
                <a:cubicBezTo>
                  <a:pt x="818" y="187"/>
                  <a:pt x="631" y="1"/>
                  <a:pt x="4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41"/>
          <p:cNvSpPr/>
          <p:nvPr/>
        </p:nvSpPr>
        <p:spPr>
          <a:xfrm>
            <a:off x="11812892" y="3275030"/>
            <a:ext cx="70565" cy="70005"/>
          </a:xfrm>
          <a:custGeom>
            <a:avLst/>
            <a:gdLst/>
            <a:ahLst/>
            <a:cxnLst/>
            <a:rect l="l" t="t" r="r" b="b"/>
            <a:pathLst>
              <a:path w="503" h="499" extrusionOk="0">
                <a:moveTo>
                  <a:pt x="253" y="0"/>
                </a:moveTo>
                <a:cubicBezTo>
                  <a:pt x="120" y="0"/>
                  <a:pt x="0" y="104"/>
                  <a:pt x="0" y="250"/>
                </a:cubicBezTo>
                <a:cubicBezTo>
                  <a:pt x="0" y="379"/>
                  <a:pt x="120" y="499"/>
                  <a:pt x="253" y="499"/>
                </a:cubicBezTo>
                <a:cubicBezTo>
                  <a:pt x="382" y="499"/>
                  <a:pt x="502" y="379"/>
                  <a:pt x="502" y="250"/>
                </a:cubicBezTo>
                <a:cubicBezTo>
                  <a:pt x="502" y="104"/>
                  <a:pt x="382" y="0"/>
                  <a:pt x="2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41"/>
          <p:cNvSpPr/>
          <p:nvPr/>
        </p:nvSpPr>
        <p:spPr>
          <a:xfrm>
            <a:off x="12086178" y="1874087"/>
            <a:ext cx="195845" cy="195845"/>
          </a:xfrm>
          <a:custGeom>
            <a:avLst/>
            <a:gdLst/>
            <a:ahLst/>
            <a:cxnLst/>
            <a:rect l="l" t="t" r="r" b="b"/>
            <a:pathLst>
              <a:path w="1396" h="1396" extrusionOk="0">
                <a:moveTo>
                  <a:pt x="698" y="1"/>
                </a:moveTo>
                <a:cubicBezTo>
                  <a:pt x="316" y="1"/>
                  <a:pt x="0" y="316"/>
                  <a:pt x="0" y="698"/>
                </a:cubicBezTo>
                <a:cubicBezTo>
                  <a:pt x="0" y="1080"/>
                  <a:pt x="316" y="1396"/>
                  <a:pt x="698" y="1396"/>
                </a:cubicBezTo>
                <a:cubicBezTo>
                  <a:pt x="1080" y="1396"/>
                  <a:pt x="1395" y="1080"/>
                  <a:pt x="1395" y="698"/>
                </a:cubicBezTo>
                <a:cubicBezTo>
                  <a:pt x="1395" y="316"/>
                  <a:pt x="1080" y="1"/>
                  <a:pt x="6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41"/>
          <p:cNvSpPr/>
          <p:nvPr/>
        </p:nvSpPr>
        <p:spPr>
          <a:xfrm>
            <a:off x="7856430" y="5705146"/>
            <a:ext cx="747745" cy="747745"/>
          </a:xfrm>
          <a:custGeom>
            <a:avLst/>
            <a:gdLst/>
            <a:ahLst/>
            <a:cxnLst/>
            <a:rect l="l" t="t" r="r" b="b"/>
            <a:pathLst>
              <a:path w="5330" h="5330" extrusionOk="0">
                <a:moveTo>
                  <a:pt x="2659" y="159"/>
                </a:moveTo>
                <a:cubicBezTo>
                  <a:pt x="3357" y="159"/>
                  <a:pt x="3972" y="436"/>
                  <a:pt x="4433" y="894"/>
                </a:cubicBezTo>
                <a:cubicBezTo>
                  <a:pt x="4881" y="1342"/>
                  <a:pt x="5172" y="1974"/>
                  <a:pt x="5172" y="2672"/>
                </a:cubicBezTo>
                <a:cubicBezTo>
                  <a:pt x="5172" y="3357"/>
                  <a:pt x="4881" y="3988"/>
                  <a:pt x="4433" y="4433"/>
                </a:cubicBezTo>
                <a:cubicBezTo>
                  <a:pt x="3972" y="4894"/>
                  <a:pt x="3357" y="5172"/>
                  <a:pt x="2659" y="5172"/>
                </a:cubicBezTo>
                <a:cubicBezTo>
                  <a:pt x="1974" y="5172"/>
                  <a:pt x="1342" y="4894"/>
                  <a:pt x="881" y="4433"/>
                </a:cubicBezTo>
                <a:cubicBezTo>
                  <a:pt x="436" y="3988"/>
                  <a:pt x="159" y="3357"/>
                  <a:pt x="159" y="2672"/>
                </a:cubicBezTo>
                <a:cubicBezTo>
                  <a:pt x="159" y="1974"/>
                  <a:pt x="436" y="1342"/>
                  <a:pt x="881" y="894"/>
                </a:cubicBezTo>
                <a:cubicBezTo>
                  <a:pt x="1342" y="436"/>
                  <a:pt x="1974" y="159"/>
                  <a:pt x="2659" y="159"/>
                </a:cubicBezTo>
                <a:close/>
                <a:moveTo>
                  <a:pt x="2659" y="1"/>
                </a:moveTo>
                <a:cubicBezTo>
                  <a:pt x="1185" y="1"/>
                  <a:pt x="1" y="1197"/>
                  <a:pt x="1" y="2672"/>
                </a:cubicBezTo>
                <a:cubicBezTo>
                  <a:pt x="1" y="4146"/>
                  <a:pt x="1185" y="5330"/>
                  <a:pt x="2659" y="5330"/>
                </a:cubicBezTo>
                <a:cubicBezTo>
                  <a:pt x="4130" y="5330"/>
                  <a:pt x="5330" y="4146"/>
                  <a:pt x="5330" y="2672"/>
                </a:cubicBezTo>
                <a:cubicBezTo>
                  <a:pt x="5330" y="1197"/>
                  <a:pt x="4130" y="1"/>
                  <a:pt x="2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41"/>
          <p:cNvSpPr/>
          <p:nvPr/>
        </p:nvSpPr>
        <p:spPr>
          <a:xfrm>
            <a:off x="9788785" y="6262380"/>
            <a:ext cx="195424" cy="195845"/>
          </a:xfrm>
          <a:custGeom>
            <a:avLst/>
            <a:gdLst/>
            <a:ahLst/>
            <a:cxnLst/>
            <a:rect l="l" t="t" r="r" b="b"/>
            <a:pathLst>
              <a:path w="1393" h="1396" extrusionOk="0">
                <a:moveTo>
                  <a:pt x="695" y="0"/>
                </a:moveTo>
                <a:cubicBezTo>
                  <a:pt x="316" y="0"/>
                  <a:pt x="1" y="316"/>
                  <a:pt x="1" y="698"/>
                </a:cubicBezTo>
                <a:cubicBezTo>
                  <a:pt x="1" y="1093"/>
                  <a:pt x="316" y="1396"/>
                  <a:pt x="695" y="1396"/>
                </a:cubicBezTo>
                <a:cubicBezTo>
                  <a:pt x="1077" y="1396"/>
                  <a:pt x="1393" y="1093"/>
                  <a:pt x="1393" y="698"/>
                </a:cubicBezTo>
                <a:cubicBezTo>
                  <a:pt x="1393" y="316"/>
                  <a:pt x="1077" y="0"/>
                  <a:pt x="6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41"/>
          <p:cNvSpPr/>
          <p:nvPr/>
        </p:nvSpPr>
        <p:spPr>
          <a:xfrm>
            <a:off x="6562814" y="298202"/>
            <a:ext cx="195845" cy="195564"/>
          </a:xfrm>
          <a:custGeom>
            <a:avLst/>
            <a:gdLst/>
            <a:ahLst/>
            <a:cxnLst/>
            <a:rect l="l" t="t" r="r" b="b"/>
            <a:pathLst>
              <a:path w="1396" h="1394" extrusionOk="0">
                <a:moveTo>
                  <a:pt x="698" y="1"/>
                </a:moveTo>
                <a:cubicBezTo>
                  <a:pt x="316" y="1"/>
                  <a:pt x="0" y="304"/>
                  <a:pt x="0" y="699"/>
                </a:cubicBezTo>
                <a:cubicBezTo>
                  <a:pt x="0" y="1077"/>
                  <a:pt x="316" y="1393"/>
                  <a:pt x="698" y="1393"/>
                </a:cubicBezTo>
                <a:cubicBezTo>
                  <a:pt x="1080" y="1393"/>
                  <a:pt x="1395" y="1077"/>
                  <a:pt x="1395" y="699"/>
                </a:cubicBezTo>
                <a:cubicBezTo>
                  <a:pt x="1395" y="304"/>
                  <a:pt x="1080" y="1"/>
                  <a:pt x="6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41"/>
          <p:cNvSpPr/>
          <p:nvPr/>
        </p:nvSpPr>
        <p:spPr>
          <a:xfrm>
            <a:off x="11364666" y="1532619"/>
            <a:ext cx="223341" cy="223341"/>
          </a:xfrm>
          <a:custGeom>
            <a:avLst/>
            <a:gdLst/>
            <a:ahLst/>
            <a:cxnLst/>
            <a:rect l="l" t="t" r="r" b="b"/>
            <a:pathLst>
              <a:path w="1592" h="1592" extrusionOk="0">
                <a:moveTo>
                  <a:pt x="789" y="0"/>
                </a:moveTo>
                <a:cubicBezTo>
                  <a:pt x="354" y="0"/>
                  <a:pt x="0" y="357"/>
                  <a:pt x="0" y="790"/>
                </a:cubicBezTo>
                <a:cubicBezTo>
                  <a:pt x="0" y="1238"/>
                  <a:pt x="354" y="1592"/>
                  <a:pt x="789" y="1592"/>
                </a:cubicBezTo>
                <a:cubicBezTo>
                  <a:pt x="1238" y="1592"/>
                  <a:pt x="1591" y="1238"/>
                  <a:pt x="1591" y="790"/>
                </a:cubicBezTo>
                <a:cubicBezTo>
                  <a:pt x="1591" y="357"/>
                  <a:pt x="1238" y="0"/>
                  <a:pt x="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41"/>
          <p:cNvSpPr/>
          <p:nvPr/>
        </p:nvSpPr>
        <p:spPr>
          <a:xfrm>
            <a:off x="11268567" y="475389"/>
            <a:ext cx="79404" cy="79404"/>
          </a:xfrm>
          <a:custGeom>
            <a:avLst/>
            <a:gdLst/>
            <a:ahLst/>
            <a:cxnLst/>
            <a:rect l="l" t="t" r="r" b="b"/>
            <a:pathLst>
              <a:path w="566" h="566" extrusionOk="0">
                <a:moveTo>
                  <a:pt x="278" y="1"/>
                </a:moveTo>
                <a:cubicBezTo>
                  <a:pt x="120" y="1"/>
                  <a:pt x="0" y="118"/>
                  <a:pt x="0" y="275"/>
                </a:cubicBezTo>
                <a:cubicBezTo>
                  <a:pt x="0" y="433"/>
                  <a:pt x="120" y="566"/>
                  <a:pt x="278" y="566"/>
                </a:cubicBezTo>
                <a:cubicBezTo>
                  <a:pt x="436" y="566"/>
                  <a:pt x="565" y="433"/>
                  <a:pt x="565" y="275"/>
                </a:cubicBezTo>
                <a:cubicBezTo>
                  <a:pt x="565" y="118"/>
                  <a:pt x="436" y="1"/>
                  <a:pt x="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41"/>
          <p:cNvSpPr/>
          <p:nvPr/>
        </p:nvSpPr>
        <p:spPr>
          <a:xfrm>
            <a:off x="11139641" y="-146379"/>
            <a:ext cx="335855" cy="337537"/>
          </a:xfrm>
          <a:custGeom>
            <a:avLst/>
            <a:gdLst/>
            <a:ahLst/>
            <a:cxnLst/>
            <a:rect l="l" t="t" r="r" b="b"/>
            <a:pathLst>
              <a:path w="2394" h="2406" extrusionOk="0">
                <a:moveTo>
                  <a:pt x="1197" y="0"/>
                </a:moveTo>
                <a:cubicBezTo>
                  <a:pt x="537" y="0"/>
                  <a:pt x="0" y="537"/>
                  <a:pt x="0" y="1209"/>
                </a:cubicBezTo>
                <a:cubicBezTo>
                  <a:pt x="0" y="1866"/>
                  <a:pt x="537" y="2406"/>
                  <a:pt x="1197" y="2406"/>
                </a:cubicBezTo>
                <a:cubicBezTo>
                  <a:pt x="1866" y="2406"/>
                  <a:pt x="2393" y="1866"/>
                  <a:pt x="2393" y="1209"/>
                </a:cubicBezTo>
                <a:cubicBezTo>
                  <a:pt x="2393" y="537"/>
                  <a:pt x="1866" y="0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41"/>
          <p:cNvSpPr/>
          <p:nvPr/>
        </p:nvSpPr>
        <p:spPr>
          <a:xfrm>
            <a:off x="11741064" y="143181"/>
            <a:ext cx="132995" cy="133135"/>
          </a:xfrm>
          <a:custGeom>
            <a:avLst/>
            <a:gdLst/>
            <a:ahLst/>
            <a:cxnLst/>
            <a:rect l="l" t="t" r="r" b="b"/>
            <a:pathLst>
              <a:path w="948" h="949" extrusionOk="0">
                <a:moveTo>
                  <a:pt x="474" y="1"/>
                </a:moveTo>
                <a:cubicBezTo>
                  <a:pt x="212" y="1"/>
                  <a:pt x="1" y="209"/>
                  <a:pt x="1" y="474"/>
                </a:cubicBezTo>
                <a:cubicBezTo>
                  <a:pt x="1" y="737"/>
                  <a:pt x="212" y="948"/>
                  <a:pt x="474" y="948"/>
                </a:cubicBezTo>
                <a:cubicBezTo>
                  <a:pt x="736" y="948"/>
                  <a:pt x="948" y="737"/>
                  <a:pt x="948" y="474"/>
                </a:cubicBezTo>
                <a:cubicBezTo>
                  <a:pt x="948" y="209"/>
                  <a:pt x="736" y="1"/>
                  <a:pt x="4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41"/>
          <p:cNvSpPr/>
          <p:nvPr/>
        </p:nvSpPr>
        <p:spPr>
          <a:xfrm>
            <a:off x="4936851" y="598985"/>
            <a:ext cx="168488" cy="168068"/>
          </a:xfrm>
          <a:custGeom>
            <a:avLst/>
            <a:gdLst/>
            <a:ahLst/>
            <a:cxnLst/>
            <a:rect l="l" t="t" r="r" b="b"/>
            <a:pathLst>
              <a:path w="1201" h="1198" extrusionOk="0">
                <a:moveTo>
                  <a:pt x="594" y="1"/>
                </a:moveTo>
                <a:cubicBezTo>
                  <a:pt x="266" y="1"/>
                  <a:pt x="1" y="263"/>
                  <a:pt x="1" y="591"/>
                </a:cubicBezTo>
                <a:cubicBezTo>
                  <a:pt x="1" y="935"/>
                  <a:pt x="266" y="1197"/>
                  <a:pt x="594" y="1197"/>
                </a:cubicBezTo>
                <a:cubicBezTo>
                  <a:pt x="935" y="1197"/>
                  <a:pt x="1200" y="935"/>
                  <a:pt x="1200" y="591"/>
                </a:cubicBezTo>
                <a:cubicBezTo>
                  <a:pt x="1200" y="263"/>
                  <a:pt x="935" y="1"/>
                  <a:pt x="5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41"/>
          <p:cNvSpPr/>
          <p:nvPr/>
        </p:nvSpPr>
        <p:spPr>
          <a:xfrm>
            <a:off x="2073107" y="-43267"/>
            <a:ext cx="492699" cy="492699"/>
          </a:xfrm>
          <a:custGeom>
            <a:avLst/>
            <a:gdLst/>
            <a:ahLst/>
            <a:cxnLst/>
            <a:rect l="l" t="t" r="r" b="b"/>
            <a:pathLst>
              <a:path w="3512" h="3512" extrusionOk="0">
                <a:moveTo>
                  <a:pt x="1750" y="105"/>
                </a:moveTo>
                <a:cubicBezTo>
                  <a:pt x="2210" y="105"/>
                  <a:pt x="2618" y="291"/>
                  <a:pt x="2921" y="591"/>
                </a:cubicBezTo>
                <a:cubicBezTo>
                  <a:pt x="3224" y="894"/>
                  <a:pt x="3407" y="1302"/>
                  <a:pt x="3407" y="1762"/>
                </a:cubicBezTo>
                <a:cubicBezTo>
                  <a:pt x="3407" y="2223"/>
                  <a:pt x="3224" y="2631"/>
                  <a:pt x="2921" y="2934"/>
                </a:cubicBezTo>
                <a:cubicBezTo>
                  <a:pt x="2618" y="3224"/>
                  <a:pt x="2210" y="3407"/>
                  <a:pt x="1750" y="3407"/>
                </a:cubicBezTo>
                <a:cubicBezTo>
                  <a:pt x="1301" y="3407"/>
                  <a:pt x="881" y="3224"/>
                  <a:pt x="591" y="2934"/>
                </a:cubicBezTo>
                <a:cubicBezTo>
                  <a:pt x="288" y="2631"/>
                  <a:pt x="105" y="2223"/>
                  <a:pt x="105" y="1762"/>
                </a:cubicBezTo>
                <a:cubicBezTo>
                  <a:pt x="105" y="1302"/>
                  <a:pt x="288" y="894"/>
                  <a:pt x="591" y="591"/>
                </a:cubicBezTo>
                <a:cubicBezTo>
                  <a:pt x="881" y="291"/>
                  <a:pt x="1301" y="105"/>
                  <a:pt x="1750" y="105"/>
                </a:cubicBezTo>
                <a:close/>
                <a:moveTo>
                  <a:pt x="1750" y="1"/>
                </a:moveTo>
                <a:cubicBezTo>
                  <a:pt x="790" y="1"/>
                  <a:pt x="1" y="790"/>
                  <a:pt x="1" y="1762"/>
                </a:cubicBezTo>
                <a:cubicBezTo>
                  <a:pt x="1" y="2738"/>
                  <a:pt x="790" y="3511"/>
                  <a:pt x="1750" y="3511"/>
                </a:cubicBezTo>
                <a:cubicBezTo>
                  <a:pt x="2722" y="3511"/>
                  <a:pt x="3511" y="2738"/>
                  <a:pt x="3511" y="1762"/>
                </a:cubicBezTo>
                <a:cubicBezTo>
                  <a:pt x="3511" y="790"/>
                  <a:pt x="2722" y="1"/>
                  <a:pt x="17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41"/>
          <p:cNvSpPr/>
          <p:nvPr/>
        </p:nvSpPr>
        <p:spPr>
          <a:xfrm>
            <a:off x="5687964" y="307600"/>
            <a:ext cx="493120" cy="494381"/>
          </a:xfrm>
          <a:custGeom>
            <a:avLst/>
            <a:gdLst/>
            <a:ahLst/>
            <a:cxnLst/>
            <a:rect l="l" t="t" r="r" b="b"/>
            <a:pathLst>
              <a:path w="3515" h="3524" extrusionOk="0">
                <a:moveTo>
                  <a:pt x="1750" y="104"/>
                </a:moveTo>
                <a:cubicBezTo>
                  <a:pt x="2211" y="104"/>
                  <a:pt x="2634" y="287"/>
                  <a:pt x="2921" y="591"/>
                </a:cubicBezTo>
                <a:cubicBezTo>
                  <a:pt x="3224" y="894"/>
                  <a:pt x="3407" y="1301"/>
                  <a:pt x="3407" y="1762"/>
                </a:cubicBezTo>
                <a:cubicBezTo>
                  <a:pt x="3407" y="2223"/>
                  <a:pt x="3224" y="2630"/>
                  <a:pt x="2921" y="2933"/>
                </a:cubicBezTo>
                <a:cubicBezTo>
                  <a:pt x="2634" y="3236"/>
                  <a:pt x="2211" y="3419"/>
                  <a:pt x="1750" y="3419"/>
                </a:cubicBezTo>
                <a:cubicBezTo>
                  <a:pt x="1305" y="3419"/>
                  <a:pt x="882" y="3236"/>
                  <a:pt x="595" y="2933"/>
                </a:cubicBezTo>
                <a:cubicBezTo>
                  <a:pt x="291" y="2630"/>
                  <a:pt x="108" y="2223"/>
                  <a:pt x="108" y="1762"/>
                </a:cubicBezTo>
                <a:cubicBezTo>
                  <a:pt x="108" y="1301"/>
                  <a:pt x="291" y="894"/>
                  <a:pt x="595" y="591"/>
                </a:cubicBezTo>
                <a:cubicBezTo>
                  <a:pt x="882" y="287"/>
                  <a:pt x="1305" y="104"/>
                  <a:pt x="1750" y="104"/>
                </a:cubicBezTo>
                <a:close/>
                <a:moveTo>
                  <a:pt x="1750" y="0"/>
                </a:moveTo>
                <a:cubicBezTo>
                  <a:pt x="790" y="0"/>
                  <a:pt x="1" y="789"/>
                  <a:pt x="1" y="1762"/>
                </a:cubicBezTo>
                <a:cubicBezTo>
                  <a:pt x="1" y="2734"/>
                  <a:pt x="790" y="3523"/>
                  <a:pt x="1750" y="3523"/>
                </a:cubicBezTo>
                <a:cubicBezTo>
                  <a:pt x="2725" y="3523"/>
                  <a:pt x="3515" y="2734"/>
                  <a:pt x="3515" y="1762"/>
                </a:cubicBezTo>
                <a:cubicBezTo>
                  <a:pt x="3515" y="789"/>
                  <a:pt x="2725" y="0"/>
                  <a:pt x="1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41"/>
          <p:cNvSpPr/>
          <p:nvPr/>
        </p:nvSpPr>
        <p:spPr>
          <a:xfrm>
            <a:off x="1783408" y="409031"/>
            <a:ext cx="123736" cy="123596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cubicBezTo>
                  <a:pt x="197" y="0"/>
                  <a:pt x="1" y="196"/>
                  <a:pt x="1" y="433"/>
                </a:cubicBezTo>
                <a:cubicBezTo>
                  <a:pt x="1" y="682"/>
                  <a:pt x="197" y="881"/>
                  <a:pt x="446" y="881"/>
                </a:cubicBezTo>
                <a:cubicBezTo>
                  <a:pt x="683" y="881"/>
                  <a:pt x="882" y="682"/>
                  <a:pt x="882" y="433"/>
                </a:cubicBezTo>
                <a:cubicBezTo>
                  <a:pt x="882" y="196"/>
                  <a:pt x="683" y="0"/>
                  <a:pt x="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41"/>
          <p:cNvSpPr/>
          <p:nvPr/>
        </p:nvSpPr>
        <p:spPr>
          <a:xfrm>
            <a:off x="2438563" y="564053"/>
            <a:ext cx="239756" cy="237932"/>
          </a:xfrm>
          <a:custGeom>
            <a:avLst/>
            <a:gdLst/>
            <a:ahLst/>
            <a:cxnLst/>
            <a:rect l="l" t="t" r="r" b="b"/>
            <a:pathLst>
              <a:path w="1709" h="1696" extrusionOk="0">
                <a:moveTo>
                  <a:pt x="856" y="0"/>
                </a:moveTo>
                <a:cubicBezTo>
                  <a:pt x="382" y="0"/>
                  <a:pt x="0" y="382"/>
                  <a:pt x="0" y="840"/>
                </a:cubicBezTo>
                <a:cubicBezTo>
                  <a:pt x="0" y="1313"/>
                  <a:pt x="382" y="1695"/>
                  <a:pt x="856" y="1695"/>
                </a:cubicBezTo>
                <a:cubicBezTo>
                  <a:pt x="1329" y="1695"/>
                  <a:pt x="1708" y="1313"/>
                  <a:pt x="1708" y="840"/>
                </a:cubicBezTo>
                <a:cubicBezTo>
                  <a:pt x="1708" y="382"/>
                  <a:pt x="1329" y="0"/>
                  <a:pt x="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41"/>
          <p:cNvSpPr/>
          <p:nvPr/>
        </p:nvSpPr>
        <p:spPr>
          <a:xfrm>
            <a:off x="-457166" y="1263402"/>
            <a:ext cx="1026361" cy="1028045"/>
          </a:xfrm>
          <a:custGeom>
            <a:avLst/>
            <a:gdLst/>
            <a:ahLst/>
            <a:cxnLst/>
            <a:rect l="l" t="t" r="r" b="b"/>
            <a:pathLst>
              <a:path w="7316" h="7328" extrusionOk="0">
                <a:moveTo>
                  <a:pt x="3660" y="0"/>
                </a:moveTo>
                <a:cubicBezTo>
                  <a:pt x="1633" y="0"/>
                  <a:pt x="1" y="1632"/>
                  <a:pt x="1" y="3656"/>
                </a:cubicBezTo>
                <a:cubicBezTo>
                  <a:pt x="1" y="5683"/>
                  <a:pt x="1633" y="7327"/>
                  <a:pt x="3660" y="7327"/>
                </a:cubicBezTo>
                <a:cubicBezTo>
                  <a:pt x="5683" y="7327"/>
                  <a:pt x="7315" y="5683"/>
                  <a:pt x="7315" y="3656"/>
                </a:cubicBezTo>
                <a:cubicBezTo>
                  <a:pt x="7315" y="1632"/>
                  <a:pt x="5683" y="0"/>
                  <a:pt x="366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41"/>
          <p:cNvSpPr/>
          <p:nvPr/>
        </p:nvSpPr>
        <p:spPr>
          <a:xfrm>
            <a:off x="635413" y="894436"/>
            <a:ext cx="293347" cy="291523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cubicBezTo>
                  <a:pt x="474" y="0"/>
                  <a:pt x="1" y="458"/>
                  <a:pt x="1" y="1039"/>
                </a:cubicBezTo>
                <a:cubicBezTo>
                  <a:pt x="1" y="1617"/>
                  <a:pt x="474" y="2078"/>
                  <a:pt x="1052" y="2078"/>
                </a:cubicBezTo>
                <a:cubicBezTo>
                  <a:pt x="1617" y="2078"/>
                  <a:pt x="2091" y="1617"/>
                  <a:pt x="2091" y="1039"/>
                </a:cubicBezTo>
                <a:cubicBezTo>
                  <a:pt x="2091" y="458"/>
                  <a:pt x="1617" y="0"/>
                  <a:pt x="10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41"/>
          <p:cNvSpPr/>
          <p:nvPr/>
        </p:nvSpPr>
        <p:spPr>
          <a:xfrm>
            <a:off x="472958" y="807597"/>
            <a:ext cx="86980" cy="86980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6" y="0"/>
                </a:moveTo>
                <a:cubicBezTo>
                  <a:pt x="146" y="0"/>
                  <a:pt x="0" y="146"/>
                  <a:pt x="0" y="316"/>
                </a:cubicBezTo>
                <a:cubicBezTo>
                  <a:pt x="0" y="474"/>
                  <a:pt x="146" y="619"/>
                  <a:pt x="316" y="619"/>
                </a:cubicBezTo>
                <a:cubicBezTo>
                  <a:pt x="474" y="619"/>
                  <a:pt x="619" y="474"/>
                  <a:pt x="619" y="316"/>
                </a:cubicBezTo>
                <a:cubicBezTo>
                  <a:pt x="619" y="146"/>
                  <a:pt x="474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41"/>
          <p:cNvSpPr/>
          <p:nvPr/>
        </p:nvSpPr>
        <p:spPr>
          <a:xfrm>
            <a:off x="539315" y="2586343"/>
            <a:ext cx="345253" cy="347359"/>
          </a:xfrm>
          <a:custGeom>
            <a:avLst/>
            <a:gdLst/>
            <a:ahLst/>
            <a:cxnLst/>
            <a:rect l="l" t="t" r="r" b="b"/>
            <a:pathLst>
              <a:path w="2461" h="2476" extrusionOk="0">
                <a:moveTo>
                  <a:pt x="1226" y="0"/>
                </a:moveTo>
                <a:cubicBezTo>
                  <a:pt x="541" y="0"/>
                  <a:pt x="1" y="553"/>
                  <a:pt x="1" y="1238"/>
                </a:cubicBezTo>
                <a:cubicBezTo>
                  <a:pt x="1" y="1923"/>
                  <a:pt x="541" y="2475"/>
                  <a:pt x="1226" y="2475"/>
                </a:cubicBezTo>
                <a:cubicBezTo>
                  <a:pt x="1908" y="2475"/>
                  <a:pt x="2460" y="1923"/>
                  <a:pt x="2460" y="1238"/>
                </a:cubicBezTo>
                <a:cubicBezTo>
                  <a:pt x="2460" y="553"/>
                  <a:pt x="1908" y="0"/>
                  <a:pt x="122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41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9442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" name="Google Shape;2978;p42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2979" name="Google Shape;2979;p42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42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42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42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42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0" name="Google Shape;3060;p42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8813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2" name="Google Shape;3062;p43"/>
          <p:cNvGrpSpPr/>
          <p:nvPr/>
        </p:nvGrpSpPr>
        <p:grpSpPr>
          <a:xfrm>
            <a:off x="-519667" y="-305182"/>
            <a:ext cx="13096027" cy="7630543"/>
            <a:chOff x="-389750" y="-228887"/>
            <a:chExt cx="9822020" cy="5722907"/>
          </a:xfrm>
        </p:grpSpPr>
        <p:sp>
          <p:nvSpPr>
            <p:cNvPr id="3063" name="Google Shape;3063;p43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43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43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43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43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43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43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43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43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43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43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43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43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43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43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43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43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43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43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43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43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43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43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43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43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43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43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43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43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43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43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43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43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43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43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43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43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43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43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43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6" name="Google Shape;3146;p43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0069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6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333" name="Google Shape;333;p6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6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6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22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7"/>
          <p:cNvGrpSpPr/>
          <p:nvPr/>
        </p:nvGrpSpPr>
        <p:grpSpPr>
          <a:xfrm>
            <a:off x="-710499" y="-488967"/>
            <a:ext cx="13435892" cy="7915360"/>
            <a:chOff x="-532875" y="-366725"/>
            <a:chExt cx="10076919" cy="5936520"/>
          </a:xfrm>
        </p:grpSpPr>
        <p:sp>
          <p:nvSpPr>
            <p:cNvPr id="418" name="Google Shape;418;p7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9" name="Google Shape;499;p7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7"/>
          <p:cNvSpPr txBox="1">
            <a:spLocks noGrp="1"/>
          </p:cNvSpPr>
          <p:nvPr>
            <p:ph type="title"/>
          </p:nvPr>
        </p:nvSpPr>
        <p:spPr>
          <a:xfrm>
            <a:off x="960013" y="47600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1" name="Google Shape;501;p7"/>
          <p:cNvSpPr txBox="1">
            <a:spLocks noGrp="1"/>
          </p:cNvSpPr>
          <p:nvPr>
            <p:ph type="subTitle" idx="1"/>
          </p:nvPr>
        </p:nvSpPr>
        <p:spPr>
          <a:xfrm>
            <a:off x="960000" y="1796067"/>
            <a:ext cx="4868400" cy="3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89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8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504" name="Google Shape;504;p8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8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8"/>
          <p:cNvSpPr txBox="1">
            <a:spLocks noGrp="1"/>
          </p:cNvSpPr>
          <p:nvPr>
            <p:ph type="title"/>
          </p:nvPr>
        </p:nvSpPr>
        <p:spPr>
          <a:xfrm>
            <a:off x="2531200" y="1578867"/>
            <a:ext cx="7129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61" name="Google Shape;561;p8"/>
          <p:cNvSpPr txBox="1">
            <a:spLocks noGrp="1"/>
          </p:cNvSpPr>
          <p:nvPr>
            <p:ph type="subTitle" idx="1"/>
          </p:nvPr>
        </p:nvSpPr>
        <p:spPr>
          <a:xfrm>
            <a:off x="3499700" y="3127295"/>
            <a:ext cx="5192400" cy="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03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9"/>
          <p:cNvGrpSpPr/>
          <p:nvPr/>
        </p:nvGrpSpPr>
        <p:grpSpPr>
          <a:xfrm>
            <a:off x="-457167" y="-419667"/>
            <a:ext cx="13106328" cy="7697325"/>
            <a:chOff x="-342875" y="-314750"/>
            <a:chExt cx="9829746" cy="5772994"/>
          </a:xfrm>
        </p:grpSpPr>
        <p:sp>
          <p:nvSpPr>
            <p:cNvPr id="564" name="Google Shape;564;p9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9" name="Google Shape;619;p9"/>
          <p:cNvSpPr/>
          <p:nvPr/>
        </p:nvSpPr>
        <p:spPr>
          <a:xfrm>
            <a:off x="615784" y="528100"/>
            <a:ext cx="10960400" cy="57772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9"/>
          <p:cNvSpPr txBox="1">
            <a:spLocks noGrp="1"/>
          </p:cNvSpPr>
          <p:nvPr>
            <p:ph type="title"/>
          </p:nvPr>
        </p:nvSpPr>
        <p:spPr>
          <a:xfrm>
            <a:off x="1108633" y="3180455"/>
            <a:ext cx="51360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1" name="Google Shape;621;p9"/>
          <p:cNvSpPr txBox="1">
            <a:spLocks noGrp="1"/>
          </p:cNvSpPr>
          <p:nvPr>
            <p:ph type="subTitle" idx="1"/>
          </p:nvPr>
        </p:nvSpPr>
        <p:spPr>
          <a:xfrm>
            <a:off x="1108500" y="4788008"/>
            <a:ext cx="51360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42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"/>
          <p:cNvSpPr txBox="1">
            <a:spLocks noGrp="1"/>
          </p:cNvSpPr>
          <p:nvPr>
            <p:ph type="title"/>
          </p:nvPr>
        </p:nvSpPr>
        <p:spPr>
          <a:xfrm>
            <a:off x="1304200" y="4349733"/>
            <a:ext cx="41256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895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90219"/>
            <a:ext cx="102720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Patrick Hand"/>
              <a:buNone/>
              <a:defRPr sz="34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249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5" name="Google Shape;3325;p47"/>
          <p:cNvGrpSpPr/>
          <p:nvPr/>
        </p:nvGrpSpPr>
        <p:grpSpPr>
          <a:xfrm>
            <a:off x="897719" y="672379"/>
            <a:ext cx="1601199" cy="692327"/>
            <a:chOff x="673289" y="504284"/>
            <a:chExt cx="1200899" cy="519245"/>
          </a:xfrm>
        </p:grpSpPr>
        <p:sp>
          <p:nvSpPr>
            <p:cNvPr id="3326" name="Google Shape;3326;p47"/>
            <p:cNvSpPr/>
            <p:nvPr/>
          </p:nvSpPr>
          <p:spPr>
            <a:xfrm>
              <a:off x="678616" y="670658"/>
              <a:ext cx="1195572" cy="352871"/>
            </a:xfrm>
            <a:custGeom>
              <a:avLst/>
              <a:gdLst/>
              <a:ahLst/>
              <a:cxnLst/>
              <a:rect l="l" t="t" r="r" b="b"/>
              <a:pathLst>
                <a:path w="16385" h="4836" extrusionOk="0">
                  <a:moveTo>
                    <a:pt x="8859" y="995"/>
                  </a:moveTo>
                  <a:cubicBezTo>
                    <a:pt x="8895" y="995"/>
                    <a:pt x="8977" y="1032"/>
                    <a:pt x="9014" y="1068"/>
                  </a:cubicBezTo>
                  <a:cubicBezTo>
                    <a:pt x="9050" y="1068"/>
                    <a:pt x="9087" y="1105"/>
                    <a:pt x="9123" y="1105"/>
                  </a:cubicBezTo>
                  <a:lnTo>
                    <a:pt x="9123" y="1141"/>
                  </a:lnTo>
                  <a:lnTo>
                    <a:pt x="9160" y="1187"/>
                  </a:lnTo>
                  <a:lnTo>
                    <a:pt x="9160" y="1223"/>
                  </a:lnTo>
                  <a:cubicBezTo>
                    <a:pt x="9160" y="1223"/>
                    <a:pt x="9123" y="1223"/>
                    <a:pt x="9123" y="1260"/>
                  </a:cubicBezTo>
                  <a:cubicBezTo>
                    <a:pt x="9123" y="1260"/>
                    <a:pt x="9087" y="1296"/>
                    <a:pt x="9050" y="1296"/>
                  </a:cubicBezTo>
                  <a:cubicBezTo>
                    <a:pt x="8932" y="1369"/>
                    <a:pt x="8822" y="1415"/>
                    <a:pt x="8704" y="1451"/>
                  </a:cubicBezTo>
                  <a:cubicBezTo>
                    <a:pt x="8594" y="1488"/>
                    <a:pt x="8476" y="1524"/>
                    <a:pt x="8366" y="1561"/>
                  </a:cubicBezTo>
                  <a:lnTo>
                    <a:pt x="8293" y="1597"/>
                  </a:lnTo>
                  <a:lnTo>
                    <a:pt x="8211" y="1597"/>
                  </a:lnTo>
                  <a:cubicBezTo>
                    <a:pt x="8174" y="1643"/>
                    <a:pt x="8138" y="1643"/>
                    <a:pt x="8101" y="1643"/>
                  </a:cubicBezTo>
                  <a:lnTo>
                    <a:pt x="8065" y="1680"/>
                  </a:lnTo>
                  <a:lnTo>
                    <a:pt x="8019" y="1680"/>
                  </a:lnTo>
                  <a:cubicBezTo>
                    <a:pt x="7682" y="1789"/>
                    <a:pt x="7381" y="1908"/>
                    <a:pt x="7034" y="2017"/>
                  </a:cubicBezTo>
                  <a:lnTo>
                    <a:pt x="6614" y="2136"/>
                  </a:lnTo>
                  <a:cubicBezTo>
                    <a:pt x="6843" y="1981"/>
                    <a:pt x="7071" y="1826"/>
                    <a:pt x="7299" y="1716"/>
                  </a:cubicBezTo>
                  <a:cubicBezTo>
                    <a:pt x="7755" y="1451"/>
                    <a:pt x="8293" y="1187"/>
                    <a:pt x="8859" y="995"/>
                  </a:cubicBezTo>
                  <a:close/>
                  <a:moveTo>
                    <a:pt x="13192" y="1"/>
                  </a:moveTo>
                  <a:cubicBezTo>
                    <a:pt x="12927" y="1"/>
                    <a:pt x="12626" y="1"/>
                    <a:pt x="12280" y="47"/>
                  </a:cubicBezTo>
                  <a:cubicBezTo>
                    <a:pt x="11897" y="83"/>
                    <a:pt x="11523" y="120"/>
                    <a:pt x="11103" y="193"/>
                  </a:cubicBezTo>
                  <a:cubicBezTo>
                    <a:pt x="10647" y="275"/>
                    <a:pt x="10227" y="348"/>
                    <a:pt x="9807" y="457"/>
                  </a:cubicBezTo>
                  <a:cubicBezTo>
                    <a:pt x="9470" y="539"/>
                    <a:pt x="9160" y="649"/>
                    <a:pt x="8822" y="767"/>
                  </a:cubicBezTo>
                  <a:cubicBezTo>
                    <a:pt x="8704" y="731"/>
                    <a:pt x="8594" y="731"/>
                    <a:pt x="8476" y="685"/>
                  </a:cubicBezTo>
                  <a:cubicBezTo>
                    <a:pt x="8366" y="685"/>
                    <a:pt x="8247" y="649"/>
                    <a:pt x="8101" y="612"/>
                  </a:cubicBezTo>
                  <a:lnTo>
                    <a:pt x="8065" y="612"/>
                  </a:lnTo>
                  <a:cubicBezTo>
                    <a:pt x="7226" y="457"/>
                    <a:pt x="6240" y="311"/>
                    <a:pt x="5246" y="193"/>
                  </a:cubicBezTo>
                  <a:cubicBezTo>
                    <a:pt x="4826" y="156"/>
                    <a:pt x="4370" y="83"/>
                    <a:pt x="3914" y="83"/>
                  </a:cubicBezTo>
                  <a:lnTo>
                    <a:pt x="3613" y="83"/>
                  </a:lnTo>
                  <a:cubicBezTo>
                    <a:pt x="3312" y="83"/>
                    <a:pt x="3048" y="83"/>
                    <a:pt x="2737" y="120"/>
                  </a:cubicBezTo>
                  <a:cubicBezTo>
                    <a:pt x="2245" y="193"/>
                    <a:pt x="1752" y="311"/>
                    <a:pt x="1332" y="457"/>
                  </a:cubicBezTo>
                  <a:cubicBezTo>
                    <a:pt x="949" y="612"/>
                    <a:pt x="575" y="840"/>
                    <a:pt x="229" y="1105"/>
                  </a:cubicBezTo>
                  <a:cubicBezTo>
                    <a:pt x="229" y="1141"/>
                    <a:pt x="192" y="1141"/>
                    <a:pt x="156" y="1187"/>
                  </a:cubicBezTo>
                  <a:cubicBezTo>
                    <a:pt x="119" y="1223"/>
                    <a:pt x="83" y="1260"/>
                    <a:pt x="37" y="1296"/>
                  </a:cubicBezTo>
                  <a:cubicBezTo>
                    <a:pt x="1" y="1333"/>
                    <a:pt x="1" y="1369"/>
                    <a:pt x="37" y="1415"/>
                  </a:cubicBezTo>
                  <a:cubicBezTo>
                    <a:pt x="37" y="1451"/>
                    <a:pt x="83" y="1451"/>
                    <a:pt x="83" y="1488"/>
                  </a:cubicBezTo>
                  <a:lnTo>
                    <a:pt x="119" y="1488"/>
                  </a:lnTo>
                  <a:lnTo>
                    <a:pt x="156" y="1524"/>
                  </a:lnTo>
                  <a:lnTo>
                    <a:pt x="192" y="1524"/>
                  </a:lnTo>
                  <a:cubicBezTo>
                    <a:pt x="192" y="1524"/>
                    <a:pt x="229" y="1561"/>
                    <a:pt x="265" y="1561"/>
                  </a:cubicBezTo>
                  <a:lnTo>
                    <a:pt x="347" y="1561"/>
                  </a:lnTo>
                  <a:lnTo>
                    <a:pt x="539" y="1643"/>
                  </a:lnTo>
                  <a:cubicBezTo>
                    <a:pt x="685" y="1680"/>
                    <a:pt x="840" y="1716"/>
                    <a:pt x="995" y="1753"/>
                  </a:cubicBezTo>
                  <a:cubicBezTo>
                    <a:pt x="1259" y="1826"/>
                    <a:pt x="1561" y="1944"/>
                    <a:pt x="1944" y="2017"/>
                  </a:cubicBezTo>
                  <a:cubicBezTo>
                    <a:pt x="2135" y="2054"/>
                    <a:pt x="2318" y="2136"/>
                    <a:pt x="2546" y="2172"/>
                  </a:cubicBezTo>
                  <a:lnTo>
                    <a:pt x="2591" y="2172"/>
                  </a:lnTo>
                  <a:cubicBezTo>
                    <a:pt x="2965" y="2282"/>
                    <a:pt x="3385" y="2400"/>
                    <a:pt x="3768" y="2473"/>
                  </a:cubicBezTo>
                  <a:cubicBezTo>
                    <a:pt x="3960" y="2555"/>
                    <a:pt x="4142" y="2592"/>
                    <a:pt x="4297" y="2628"/>
                  </a:cubicBezTo>
                  <a:lnTo>
                    <a:pt x="4297" y="2701"/>
                  </a:lnTo>
                  <a:cubicBezTo>
                    <a:pt x="4334" y="2783"/>
                    <a:pt x="4334" y="2856"/>
                    <a:pt x="4416" y="2893"/>
                  </a:cubicBezTo>
                  <a:cubicBezTo>
                    <a:pt x="4416" y="2966"/>
                    <a:pt x="4452" y="3011"/>
                    <a:pt x="4525" y="3048"/>
                  </a:cubicBezTo>
                  <a:cubicBezTo>
                    <a:pt x="4562" y="3084"/>
                    <a:pt x="4644" y="3121"/>
                    <a:pt x="4680" y="3121"/>
                  </a:cubicBezTo>
                  <a:cubicBezTo>
                    <a:pt x="4717" y="3157"/>
                    <a:pt x="4790" y="3157"/>
                    <a:pt x="4826" y="3157"/>
                  </a:cubicBezTo>
                  <a:cubicBezTo>
                    <a:pt x="4909" y="3157"/>
                    <a:pt x="4982" y="3121"/>
                    <a:pt x="5055" y="3121"/>
                  </a:cubicBezTo>
                  <a:cubicBezTo>
                    <a:pt x="5100" y="3084"/>
                    <a:pt x="5137" y="3048"/>
                    <a:pt x="5210" y="2966"/>
                  </a:cubicBezTo>
                  <a:cubicBezTo>
                    <a:pt x="5474" y="3084"/>
                    <a:pt x="5784" y="3194"/>
                    <a:pt x="6049" y="3313"/>
                  </a:cubicBezTo>
                  <a:cubicBezTo>
                    <a:pt x="6505" y="3504"/>
                    <a:pt x="6925" y="3650"/>
                    <a:pt x="7381" y="3842"/>
                  </a:cubicBezTo>
                  <a:cubicBezTo>
                    <a:pt x="7755" y="3997"/>
                    <a:pt x="8138" y="4152"/>
                    <a:pt x="8521" y="4298"/>
                  </a:cubicBezTo>
                  <a:cubicBezTo>
                    <a:pt x="8704" y="4380"/>
                    <a:pt x="8895" y="4453"/>
                    <a:pt x="9050" y="4526"/>
                  </a:cubicBezTo>
                  <a:lnTo>
                    <a:pt x="9242" y="4644"/>
                  </a:lnTo>
                  <a:lnTo>
                    <a:pt x="9278" y="4644"/>
                  </a:lnTo>
                  <a:cubicBezTo>
                    <a:pt x="9388" y="4681"/>
                    <a:pt x="9506" y="4717"/>
                    <a:pt x="9579" y="4754"/>
                  </a:cubicBezTo>
                  <a:cubicBezTo>
                    <a:pt x="9616" y="4790"/>
                    <a:pt x="9661" y="4836"/>
                    <a:pt x="9698" y="4836"/>
                  </a:cubicBezTo>
                  <a:cubicBezTo>
                    <a:pt x="9698" y="4836"/>
                    <a:pt x="9734" y="4836"/>
                    <a:pt x="9734" y="4790"/>
                  </a:cubicBezTo>
                  <a:cubicBezTo>
                    <a:pt x="11523" y="3960"/>
                    <a:pt x="13192" y="3048"/>
                    <a:pt x="14788" y="2172"/>
                  </a:cubicBezTo>
                  <a:lnTo>
                    <a:pt x="14944" y="2054"/>
                  </a:lnTo>
                  <a:cubicBezTo>
                    <a:pt x="15135" y="1944"/>
                    <a:pt x="15363" y="1826"/>
                    <a:pt x="15546" y="1716"/>
                  </a:cubicBezTo>
                  <a:cubicBezTo>
                    <a:pt x="15737" y="1643"/>
                    <a:pt x="15892" y="1524"/>
                    <a:pt x="16084" y="1415"/>
                  </a:cubicBezTo>
                  <a:lnTo>
                    <a:pt x="16312" y="1260"/>
                  </a:lnTo>
                  <a:cubicBezTo>
                    <a:pt x="16348" y="1260"/>
                    <a:pt x="16348" y="1223"/>
                    <a:pt x="16385" y="1223"/>
                  </a:cubicBezTo>
                  <a:cubicBezTo>
                    <a:pt x="16385" y="1187"/>
                    <a:pt x="16385" y="1141"/>
                    <a:pt x="16348" y="1141"/>
                  </a:cubicBezTo>
                  <a:cubicBezTo>
                    <a:pt x="16348" y="1105"/>
                    <a:pt x="16312" y="1068"/>
                    <a:pt x="16275" y="1068"/>
                  </a:cubicBezTo>
                  <a:lnTo>
                    <a:pt x="16230" y="1032"/>
                  </a:lnTo>
                  <a:cubicBezTo>
                    <a:pt x="16157" y="913"/>
                    <a:pt x="16002" y="767"/>
                    <a:pt x="15819" y="649"/>
                  </a:cubicBezTo>
                  <a:cubicBezTo>
                    <a:pt x="15701" y="576"/>
                    <a:pt x="15546" y="457"/>
                    <a:pt x="15400" y="384"/>
                  </a:cubicBezTo>
                  <a:cubicBezTo>
                    <a:pt x="15089" y="275"/>
                    <a:pt x="14788" y="156"/>
                    <a:pt x="14369" y="120"/>
                  </a:cubicBezTo>
                  <a:cubicBezTo>
                    <a:pt x="14031" y="47"/>
                    <a:pt x="13612" y="1"/>
                    <a:pt x="1319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7"/>
            <p:cNvSpPr/>
            <p:nvPr/>
          </p:nvSpPr>
          <p:spPr>
            <a:xfrm>
              <a:off x="684599" y="748591"/>
              <a:ext cx="357541" cy="108576"/>
            </a:xfrm>
            <a:custGeom>
              <a:avLst/>
              <a:gdLst/>
              <a:ahLst/>
              <a:cxnLst/>
              <a:rect l="l" t="t" r="r" b="b"/>
              <a:pathLst>
                <a:path w="4900" h="1488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55"/>
                    <a:pt x="37" y="192"/>
                    <a:pt x="110" y="192"/>
                  </a:cubicBezTo>
                  <a:cubicBezTo>
                    <a:pt x="1141" y="383"/>
                    <a:pt x="2163" y="493"/>
                    <a:pt x="3194" y="803"/>
                  </a:cubicBezTo>
                  <a:lnTo>
                    <a:pt x="3230" y="803"/>
                  </a:lnTo>
                  <a:cubicBezTo>
                    <a:pt x="3458" y="876"/>
                    <a:pt x="3686" y="949"/>
                    <a:pt x="3914" y="1031"/>
                  </a:cubicBezTo>
                  <a:cubicBezTo>
                    <a:pt x="4179" y="1141"/>
                    <a:pt x="4407" y="1259"/>
                    <a:pt x="4635" y="1369"/>
                  </a:cubicBezTo>
                  <a:cubicBezTo>
                    <a:pt x="4635" y="1405"/>
                    <a:pt x="4671" y="1405"/>
                    <a:pt x="4708" y="1405"/>
                  </a:cubicBezTo>
                  <a:cubicBezTo>
                    <a:pt x="4708" y="1442"/>
                    <a:pt x="4744" y="1442"/>
                    <a:pt x="4790" y="1487"/>
                  </a:cubicBezTo>
                  <a:lnTo>
                    <a:pt x="4827" y="1487"/>
                  </a:lnTo>
                  <a:cubicBezTo>
                    <a:pt x="4827" y="1442"/>
                    <a:pt x="4863" y="1442"/>
                    <a:pt x="4863" y="1442"/>
                  </a:cubicBezTo>
                  <a:cubicBezTo>
                    <a:pt x="4900" y="1369"/>
                    <a:pt x="4900" y="1296"/>
                    <a:pt x="4863" y="1296"/>
                  </a:cubicBezTo>
                  <a:cubicBezTo>
                    <a:pt x="4516" y="1068"/>
                    <a:pt x="4142" y="876"/>
                    <a:pt x="3759" y="758"/>
                  </a:cubicBezTo>
                  <a:cubicBezTo>
                    <a:pt x="3376" y="612"/>
                    <a:pt x="2966" y="493"/>
                    <a:pt x="2582" y="420"/>
                  </a:cubicBezTo>
                  <a:cubicBezTo>
                    <a:pt x="1780" y="228"/>
                    <a:pt x="949" y="119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7"/>
            <p:cNvSpPr/>
            <p:nvPr/>
          </p:nvSpPr>
          <p:spPr>
            <a:xfrm>
              <a:off x="917592" y="80718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7"/>
            <p:cNvSpPr/>
            <p:nvPr/>
          </p:nvSpPr>
          <p:spPr>
            <a:xfrm>
              <a:off x="917592" y="807186"/>
              <a:ext cx="2773" cy="7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7"/>
            <p:cNvSpPr/>
            <p:nvPr/>
          </p:nvSpPr>
          <p:spPr>
            <a:xfrm>
              <a:off x="692626" y="734580"/>
              <a:ext cx="302231" cy="80629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912" y="1"/>
                  </a:moveTo>
                  <a:cubicBezTo>
                    <a:pt x="648" y="1"/>
                    <a:pt x="347" y="37"/>
                    <a:pt x="73" y="119"/>
                  </a:cubicBezTo>
                  <a:cubicBezTo>
                    <a:pt x="37" y="119"/>
                    <a:pt x="0" y="192"/>
                    <a:pt x="37" y="229"/>
                  </a:cubicBezTo>
                  <a:cubicBezTo>
                    <a:pt x="37" y="265"/>
                    <a:pt x="73" y="311"/>
                    <a:pt x="73" y="311"/>
                  </a:cubicBezTo>
                  <a:lnTo>
                    <a:pt x="228" y="311"/>
                  </a:lnTo>
                  <a:cubicBezTo>
                    <a:pt x="228" y="265"/>
                    <a:pt x="265" y="265"/>
                    <a:pt x="301" y="265"/>
                  </a:cubicBezTo>
                  <a:cubicBezTo>
                    <a:pt x="301" y="311"/>
                    <a:pt x="347" y="347"/>
                    <a:pt x="383" y="347"/>
                  </a:cubicBezTo>
                  <a:cubicBezTo>
                    <a:pt x="1177" y="420"/>
                    <a:pt x="1980" y="575"/>
                    <a:pt x="2737" y="767"/>
                  </a:cubicBezTo>
                  <a:cubicBezTo>
                    <a:pt x="2773" y="767"/>
                    <a:pt x="2810" y="721"/>
                    <a:pt x="2856" y="685"/>
                  </a:cubicBezTo>
                  <a:cubicBezTo>
                    <a:pt x="2929" y="721"/>
                    <a:pt x="3001" y="721"/>
                    <a:pt x="3084" y="767"/>
                  </a:cubicBezTo>
                  <a:cubicBezTo>
                    <a:pt x="3385" y="840"/>
                    <a:pt x="3686" y="950"/>
                    <a:pt x="3950" y="1105"/>
                  </a:cubicBezTo>
                  <a:cubicBezTo>
                    <a:pt x="4032" y="1105"/>
                    <a:pt x="4105" y="1105"/>
                    <a:pt x="4105" y="1032"/>
                  </a:cubicBezTo>
                  <a:cubicBezTo>
                    <a:pt x="4142" y="995"/>
                    <a:pt x="4105" y="913"/>
                    <a:pt x="4069" y="877"/>
                  </a:cubicBezTo>
                  <a:cubicBezTo>
                    <a:pt x="3458" y="575"/>
                    <a:pt x="2810" y="311"/>
                    <a:pt x="2126" y="156"/>
                  </a:cubicBezTo>
                  <a:cubicBezTo>
                    <a:pt x="1788" y="83"/>
                    <a:pt x="1442" y="1"/>
                    <a:pt x="11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7"/>
            <p:cNvSpPr/>
            <p:nvPr/>
          </p:nvSpPr>
          <p:spPr>
            <a:xfrm>
              <a:off x="1034125" y="845788"/>
              <a:ext cx="362794" cy="152502"/>
            </a:xfrm>
            <a:custGeom>
              <a:avLst/>
              <a:gdLst/>
              <a:ahLst/>
              <a:cxnLst/>
              <a:rect l="l" t="t" r="r" b="b"/>
              <a:pathLst>
                <a:path w="4972" h="2090" extrusionOk="0">
                  <a:moveTo>
                    <a:pt x="110" y="0"/>
                  </a:moveTo>
                  <a:cubicBezTo>
                    <a:pt x="37" y="0"/>
                    <a:pt x="0" y="73"/>
                    <a:pt x="0" y="110"/>
                  </a:cubicBezTo>
                  <a:lnTo>
                    <a:pt x="0" y="155"/>
                  </a:lnTo>
                  <a:lnTo>
                    <a:pt x="265" y="155"/>
                  </a:lnTo>
                  <a:cubicBezTo>
                    <a:pt x="529" y="192"/>
                    <a:pt x="794" y="192"/>
                    <a:pt x="1058" y="265"/>
                  </a:cubicBezTo>
                  <a:cubicBezTo>
                    <a:pt x="1405" y="301"/>
                    <a:pt x="1779" y="383"/>
                    <a:pt x="2126" y="529"/>
                  </a:cubicBezTo>
                  <a:cubicBezTo>
                    <a:pt x="2463" y="648"/>
                    <a:pt x="2810" y="757"/>
                    <a:pt x="3111" y="949"/>
                  </a:cubicBezTo>
                  <a:cubicBezTo>
                    <a:pt x="3266" y="1022"/>
                    <a:pt x="3421" y="1104"/>
                    <a:pt x="3531" y="1177"/>
                  </a:cubicBezTo>
                  <a:cubicBezTo>
                    <a:pt x="3604" y="1214"/>
                    <a:pt x="3649" y="1250"/>
                    <a:pt x="3722" y="1296"/>
                  </a:cubicBezTo>
                  <a:cubicBezTo>
                    <a:pt x="4105" y="1524"/>
                    <a:pt x="4443" y="1788"/>
                    <a:pt x="4789" y="2089"/>
                  </a:cubicBezTo>
                  <a:lnTo>
                    <a:pt x="4862" y="2089"/>
                  </a:lnTo>
                  <a:cubicBezTo>
                    <a:pt x="4899" y="2089"/>
                    <a:pt x="4935" y="2053"/>
                    <a:pt x="4935" y="2053"/>
                  </a:cubicBezTo>
                  <a:cubicBezTo>
                    <a:pt x="4972" y="2016"/>
                    <a:pt x="4972" y="1934"/>
                    <a:pt x="4935" y="1898"/>
                  </a:cubicBezTo>
                  <a:cubicBezTo>
                    <a:pt x="4333" y="1369"/>
                    <a:pt x="3649" y="949"/>
                    <a:pt x="2919" y="611"/>
                  </a:cubicBezTo>
                  <a:cubicBezTo>
                    <a:pt x="2545" y="456"/>
                    <a:pt x="2162" y="301"/>
                    <a:pt x="1779" y="192"/>
                  </a:cubicBezTo>
                  <a:cubicBezTo>
                    <a:pt x="1405" y="110"/>
                    <a:pt x="1022" y="37"/>
                    <a:pt x="60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7"/>
            <p:cNvSpPr/>
            <p:nvPr/>
          </p:nvSpPr>
          <p:spPr>
            <a:xfrm>
              <a:off x="1303020" y="937002"/>
              <a:ext cx="2773" cy="3357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37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7"/>
            <p:cNvSpPr/>
            <p:nvPr/>
          </p:nvSpPr>
          <p:spPr>
            <a:xfrm>
              <a:off x="1305719" y="94028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7"/>
            <p:cNvSpPr/>
            <p:nvPr/>
          </p:nvSpPr>
          <p:spPr>
            <a:xfrm>
              <a:off x="1380203" y="743259"/>
              <a:ext cx="446819" cy="255040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6387" y="1"/>
                  </a:moveTo>
                  <a:cubicBezTo>
                    <a:pt x="6086" y="192"/>
                    <a:pt x="5785" y="384"/>
                    <a:pt x="5474" y="539"/>
                  </a:cubicBezTo>
                  <a:cubicBezTo>
                    <a:pt x="5210" y="721"/>
                    <a:pt x="4909" y="913"/>
                    <a:pt x="4608" y="1068"/>
                  </a:cubicBezTo>
                  <a:cubicBezTo>
                    <a:pt x="4033" y="1406"/>
                    <a:pt x="3422" y="1752"/>
                    <a:pt x="2820" y="2090"/>
                  </a:cubicBezTo>
                  <a:lnTo>
                    <a:pt x="2856" y="2053"/>
                  </a:lnTo>
                  <a:lnTo>
                    <a:pt x="2856" y="2053"/>
                  </a:lnTo>
                  <a:cubicBezTo>
                    <a:pt x="1944" y="2546"/>
                    <a:pt x="1032" y="3002"/>
                    <a:pt x="83" y="3385"/>
                  </a:cubicBezTo>
                  <a:cubicBezTo>
                    <a:pt x="46" y="3422"/>
                    <a:pt x="1" y="3504"/>
                    <a:pt x="46" y="3540"/>
                  </a:cubicBezTo>
                  <a:cubicBezTo>
                    <a:pt x="46" y="3577"/>
                    <a:pt x="83" y="3613"/>
                    <a:pt x="119" y="3613"/>
                  </a:cubicBezTo>
                  <a:cubicBezTo>
                    <a:pt x="1141" y="3048"/>
                    <a:pt x="2136" y="2509"/>
                    <a:pt x="3157" y="1944"/>
                  </a:cubicBezTo>
                  <a:cubicBezTo>
                    <a:pt x="4298" y="1333"/>
                    <a:pt x="5401" y="721"/>
                    <a:pt x="6542" y="83"/>
                  </a:cubicBezTo>
                  <a:lnTo>
                    <a:pt x="6542" y="37"/>
                  </a:lnTo>
                  <a:cubicBezTo>
                    <a:pt x="6505" y="1"/>
                    <a:pt x="6505" y="1"/>
                    <a:pt x="646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7"/>
            <p:cNvSpPr/>
            <p:nvPr/>
          </p:nvSpPr>
          <p:spPr>
            <a:xfrm>
              <a:off x="1097317" y="753918"/>
              <a:ext cx="696402" cy="228826"/>
            </a:xfrm>
            <a:custGeom>
              <a:avLst/>
              <a:gdLst/>
              <a:ahLst/>
              <a:cxnLst/>
              <a:rect l="l" t="t" r="r" b="b"/>
              <a:pathLst>
                <a:path w="9544" h="3136" extrusionOk="0">
                  <a:moveTo>
                    <a:pt x="9434" y="0"/>
                  </a:moveTo>
                  <a:cubicBezTo>
                    <a:pt x="9397" y="0"/>
                    <a:pt x="9351" y="0"/>
                    <a:pt x="9351" y="46"/>
                  </a:cubicBezTo>
                  <a:cubicBezTo>
                    <a:pt x="8786" y="420"/>
                    <a:pt x="8211" y="803"/>
                    <a:pt x="7609" y="1104"/>
                  </a:cubicBezTo>
                  <a:cubicBezTo>
                    <a:pt x="7417" y="1223"/>
                    <a:pt x="7226" y="1296"/>
                    <a:pt x="7034" y="1369"/>
                  </a:cubicBezTo>
                  <a:cubicBezTo>
                    <a:pt x="6770" y="1487"/>
                    <a:pt x="6469" y="1597"/>
                    <a:pt x="6159" y="1752"/>
                  </a:cubicBezTo>
                  <a:cubicBezTo>
                    <a:pt x="6122" y="1752"/>
                    <a:pt x="6122" y="1788"/>
                    <a:pt x="6086" y="1788"/>
                  </a:cubicBezTo>
                  <a:cubicBezTo>
                    <a:pt x="5821" y="1907"/>
                    <a:pt x="5556" y="2053"/>
                    <a:pt x="5292" y="2172"/>
                  </a:cubicBezTo>
                  <a:cubicBezTo>
                    <a:pt x="5100" y="2244"/>
                    <a:pt x="4945" y="2363"/>
                    <a:pt x="4790" y="2436"/>
                  </a:cubicBezTo>
                  <a:cubicBezTo>
                    <a:pt x="4644" y="2509"/>
                    <a:pt x="4489" y="2591"/>
                    <a:pt x="4334" y="2664"/>
                  </a:cubicBezTo>
                  <a:cubicBezTo>
                    <a:pt x="4261" y="2737"/>
                    <a:pt x="4152" y="2783"/>
                    <a:pt x="4069" y="2819"/>
                  </a:cubicBezTo>
                  <a:lnTo>
                    <a:pt x="3960" y="2819"/>
                  </a:lnTo>
                  <a:cubicBezTo>
                    <a:pt x="3613" y="2281"/>
                    <a:pt x="3048" y="1943"/>
                    <a:pt x="2473" y="1715"/>
                  </a:cubicBezTo>
                  <a:cubicBezTo>
                    <a:pt x="2172" y="1560"/>
                    <a:pt x="1871" y="1487"/>
                    <a:pt x="1524" y="1414"/>
                  </a:cubicBezTo>
                  <a:cubicBezTo>
                    <a:pt x="1223" y="1332"/>
                    <a:pt x="876" y="1259"/>
                    <a:pt x="575" y="1223"/>
                  </a:cubicBezTo>
                  <a:cubicBezTo>
                    <a:pt x="420" y="1223"/>
                    <a:pt x="274" y="1223"/>
                    <a:pt x="119" y="1186"/>
                  </a:cubicBezTo>
                  <a:cubicBezTo>
                    <a:pt x="83" y="1186"/>
                    <a:pt x="1" y="1223"/>
                    <a:pt x="1" y="1296"/>
                  </a:cubicBezTo>
                  <a:cubicBezTo>
                    <a:pt x="1" y="1332"/>
                    <a:pt x="46" y="1414"/>
                    <a:pt x="83" y="1414"/>
                  </a:cubicBezTo>
                  <a:cubicBezTo>
                    <a:pt x="119" y="1451"/>
                    <a:pt x="156" y="1487"/>
                    <a:pt x="229" y="1524"/>
                  </a:cubicBezTo>
                  <a:cubicBezTo>
                    <a:pt x="539" y="1560"/>
                    <a:pt x="876" y="1642"/>
                    <a:pt x="1187" y="1752"/>
                  </a:cubicBezTo>
                  <a:cubicBezTo>
                    <a:pt x="1260" y="1752"/>
                    <a:pt x="1369" y="1788"/>
                    <a:pt x="1451" y="1788"/>
                  </a:cubicBezTo>
                  <a:cubicBezTo>
                    <a:pt x="1597" y="1825"/>
                    <a:pt x="1752" y="1825"/>
                    <a:pt x="1907" y="1870"/>
                  </a:cubicBezTo>
                  <a:cubicBezTo>
                    <a:pt x="1944" y="1907"/>
                    <a:pt x="1980" y="1907"/>
                    <a:pt x="2017" y="1907"/>
                  </a:cubicBezTo>
                  <a:cubicBezTo>
                    <a:pt x="2099" y="1943"/>
                    <a:pt x="2172" y="1980"/>
                    <a:pt x="2281" y="2016"/>
                  </a:cubicBezTo>
                  <a:cubicBezTo>
                    <a:pt x="2400" y="2099"/>
                    <a:pt x="2473" y="2135"/>
                    <a:pt x="2592" y="2208"/>
                  </a:cubicBezTo>
                  <a:cubicBezTo>
                    <a:pt x="2592" y="2208"/>
                    <a:pt x="2628" y="2244"/>
                    <a:pt x="2665" y="2281"/>
                  </a:cubicBezTo>
                  <a:cubicBezTo>
                    <a:pt x="2783" y="2327"/>
                    <a:pt x="2856" y="2363"/>
                    <a:pt x="2966" y="2436"/>
                  </a:cubicBezTo>
                  <a:lnTo>
                    <a:pt x="3011" y="2473"/>
                  </a:lnTo>
                  <a:cubicBezTo>
                    <a:pt x="3084" y="2509"/>
                    <a:pt x="3157" y="2591"/>
                    <a:pt x="3239" y="2664"/>
                  </a:cubicBezTo>
                  <a:cubicBezTo>
                    <a:pt x="3349" y="2783"/>
                    <a:pt x="3504" y="2929"/>
                    <a:pt x="3695" y="3011"/>
                  </a:cubicBezTo>
                  <a:cubicBezTo>
                    <a:pt x="3732" y="3011"/>
                    <a:pt x="3805" y="3047"/>
                    <a:pt x="3841" y="3047"/>
                  </a:cubicBezTo>
                  <a:lnTo>
                    <a:pt x="3923" y="3047"/>
                  </a:lnTo>
                  <a:lnTo>
                    <a:pt x="3923" y="3084"/>
                  </a:lnTo>
                  <a:cubicBezTo>
                    <a:pt x="3923" y="3110"/>
                    <a:pt x="3960" y="3135"/>
                    <a:pt x="4007" y="3135"/>
                  </a:cubicBezTo>
                  <a:cubicBezTo>
                    <a:pt x="4027" y="3135"/>
                    <a:pt x="4048" y="3131"/>
                    <a:pt x="4069" y="3120"/>
                  </a:cubicBezTo>
                  <a:cubicBezTo>
                    <a:pt x="4334" y="3011"/>
                    <a:pt x="4608" y="2929"/>
                    <a:pt x="4872" y="2819"/>
                  </a:cubicBezTo>
                  <a:cubicBezTo>
                    <a:pt x="5018" y="2783"/>
                    <a:pt x="5137" y="2701"/>
                    <a:pt x="5246" y="2664"/>
                  </a:cubicBezTo>
                  <a:cubicBezTo>
                    <a:pt x="5401" y="2591"/>
                    <a:pt x="5593" y="2473"/>
                    <a:pt x="5748" y="2400"/>
                  </a:cubicBezTo>
                  <a:lnTo>
                    <a:pt x="5748" y="2327"/>
                  </a:lnTo>
                  <a:cubicBezTo>
                    <a:pt x="5930" y="2244"/>
                    <a:pt x="6159" y="2135"/>
                    <a:pt x="6350" y="2053"/>
                  </a:cubicBezTo>
                  <a:cubicBezTo>
                    <a:pt x="6578" y="1943"/>
                    <a:pt x="6806" y="1825"/>
                    <a:pt x="7034" y="1679"/>
                  </a:cubicBezTo>
                  <a:cubicBezTo>
                    <a:pt x="7573" y="1369"/>
                    <a:pt x="8138" y="1104"/>
                    <a:pt x="8667" y="803"/>
                  </a:cubicBezTo>
                  <a:cubicBezTo>
                    <a:pt x="8859" y="685"/>
                    <a:pt x="9014" y="575"/>
                    <a:pt x="9206" y="420"/>
                  </a:cubicBezTo>
                  <a:cubicBezTo>
                    <a:pt x="9278" y="347"/>
                    <a:pt x="9397" y="274"/>
                    <a:pt x="9470" y="192"/>
                  </a:cubicBezTo>
                  <a:cubicBezTo>
                    <a:pt x="9507" y="155"/>
                    <a:pt x="9543" y="119"/>
                    <a:pt x="9507" y="46"/>
                  </a:cubicBezTo>
                  <a:cubicBezTo>
                    <a:pt x="9470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7"/>
            <p:cNvSpPr/>
            <p:nvPr/>
          </p:nvSpPr>
          <p:spPr>
            <a:xfrm>
              <a:off x="1486101" y="903654"/>
              <a:ext cx="55309" cy="36703"/>
            </a:xfrm>
            <a:custGeom>
              <a:avLst/>
              <a:gdLst/>
              <a:ahLst/>
              <a:cxnLst/>
              <a:rect l="l" t="t" r="r" b="b"/>
              <a:pathLst>
                <a:path w="758" h="503" extrusionOk="0">
                  <a:moveTo>
                    <a:pt x="648" y="1"/>
                  </a:moveTo>
                  <a:lnTo>
                    <a:pt x="566" y="47"/>
                  </a:lnTo>
                  <a:cubicBezTo>
                    <a:pt x="493" y="83"/>
                    <a:pt x="420" y="120"/>
                    <a:pt x="338" y="156"/>
                  </a:cubicBezTo>
                  <a:cubicBezTo>
                    <a:pt x="301" y="156"/>
                    <a:pt x="301" y="192"/>
                    <a:pt x="265" y="229"/>
                  </a:cubicBezTo>
                  <a:cubicBezTo>
                    <a:pt x="228" y="275"/>
                    <a:pt x="146" y="275"/>
                    <a:pt x="73" y="311"/>
                  </a:cubicBezTo>
                  <a:cubicBezTo>
                    <a:pt x="37" y="348"/>
                    <a:pt x="0" y="384"/>
                    <a:pt x="37" y="457"/>
                  </a:cubicBezTo>
                  <a:cubicBezTo>
                    <a:pt x="37" y="503"/>
                    <a:pt x="73" y="503"/>
                    <a:pt x="110" y="503"/>
                  </a:cubicBezTo>
                  <a:cubicBezTo>
                    <a:pt x="301" y="384"/>
                    <a:pt x="529" y="275"/>
                    <a:pt x="721" y="156"/>
                  </a:cubicBezTo>
                  <a:cubicBezTo>
                    <a:pt x="758" y="156"/>
                    <a:pt x="758" y="120"/>
                    <a:pt x="721" y="83"/>
                  </a:cubicBezTo>
                  <a:cubicBezTo>
                    <a:pt x="721" y="47"/>
                    <a:pt x="685" y="1"/>
                    <a:pt x="64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7"/>
            <p:cNvSpPr/>
            <p:nvPr/>
          </p:nvSpPr>
          <p:spPr>
            <a:xfrm>
              <a:off x="1563303" y="740564"/>
              <a:ext cx="263705" cy="138565"/>
            </a:xfrm>
            <a:custGeom>
              <a:avLst/>
              <a:gdLst/>
              <a:ahLst/>
              <a:cxnLst/>
              <a:rect l="l" t="t" r="r" b="b"/>
              <a:pathLst>
                <a:path w="3614" h="1899" extrusionOk="0">
                  <a:moveTo>
                    <a:pt x="3385" y="1"/>
                  </a:moveTo>
                  <a:cubicBezTo>
                    <a:pt x="3349" y="37"/>
                    <a:pt x="3349" y="37"/>
                    <a:pt x="3312" y="74"/>
                  </a:cubicBezTo>
                  <a:cubicBezTo>
                    <a:pt x="3294" y="56"/>
                    <a:pt x="3276" y="46"/>
                    <a:pt x="3256" y="46"/>
                  </a:cubicBezTo>
                  <a:cubicBezTo>
                    <a:pt x="3237" y="46"/>
                    <a:pt x="3216" y="56"/>
                    <a:pt x="3194" y="74"/>
                  </a:cubicBezTo>
                  <a:cubicBezTo>
                    <a:pt x="3084" y="110"/>
                    <a:pt x="3011" y="183"/>
                    <a:pt x="2892" y="265"/>
                  </a:cubicBezTo>
                  <a:cubicBezTo>
                    <a:pt x="2892" y="229"/>
                    <a:pt x="2856" y="229"/>
                    <a:pt x="2820" y="229"/>
                  </a:cubicBezTo>
                  <a:cubicBezTo>
                    <a:pt x="2473" y="338"/>
                    <a:pt x="2135" y="530"/>
                    <a:pt x="1825" y="758"/>
                  </a:cubicBezTo>
                  <a:cubicBezTo>
                    <a:pt x="1597" y="831"/>
                    <a:pt x="1369" y="950"/>
                    <a:pt x="1187" y="1059"/>
                  </a:cubicBezTo>
                  <a:lnTo>
                    <a:pt x="1141" y="1096"/>
                  </a:lnTo>
                  <a:cubicBezTo>
                    <a:pt x="767" y="1287"/>
                    <a:pt x="384" y="1479"/>
                    <a:pt x="46" y="1707"/>
                  </a:cubicBezTo>
                  <a:cubicBezTo>
                    <a:pt x="1" y="1707"/>
                    <a:pt x="1" y="1780"/>
                    <a:pt x="1" y="1825"/>
                  </a:cubicBezTo>
                  <a:lnTo>
                    <a:pt x="46" y="1862"/>
                  </a:lnTo>
                  <a:cubicBezTo>
                    <a:pt x="83" y="1898"/>
                    <a:pt x="119" y="1898"/>
                    <a:pt x="119" y="1898"/>
                  </a:cubicBezTo>
                  <a:cubicBezTo>
                    <a:pt x="311" y="1862"/>
                    <a:pt x="457" y="1825"/>
                    <a:pt x="612" y="1743"/>
                  </a:cubicBezTo>
                  <a:cubicBezTo>
                    <a:pt x="803" y="1670"/>
                    <a:pt x="958" y="1597"/>
                    <a:pt x="1141" y="1479"/>
                  </a:cubicBezTo>
                  <a:cubicBezTo>
                    <a:pt x="1415" y="1324"/>
                    <a:pt x="1716" y="1141"/>
                    <a:pt x="1980" y="950"/>
                  </a:cubicBezTo>
                  <a:cubicBezTo>
                    <a:pt x="1980" y="950"/>
                    <a:pt x="2017" y="950"/>
                    <a:pt x="2017" y="913"/>
                  </a:cubicBezTo>
                  <a:cubicBezTo>
                    <a:pt x="2245" y="868"/>
                    <a:pt x="2436" y="758"/>
                    <a:pt x="2628" y="639"/>
                  </a:cubicBezTo>
                  <a:lnTo>
                    <a:pt x="2701" y="639"/>
                  </a:lnTo>
                  <a:cubicBezTo>
                    <a:pt x="2737" y="603"/>
                    <a:pt x="2783" y="603"/>
                    <a:pt x="2783" y="603"/>
                  </a:cubicBezTo>
                  <a:cubicBezTo>
                    <a:pt x="2801" y="621"/>
                    <a:pt x="2829" y="630"/>
                    <a:pt x="2856" y="630"/>
                  </a:cubicBezTo>
                  <a:cubicBezTo>
                    <a:pt x="2883" y="630"/>
                    <a:pt x="2911" y="621"/>
                    <a:pt x="2929" y="603"/>
                  </a:cubicBezTo>
                  <a:cubicBezTo>
                    <a:pt x="3121" y="493"/>
                    <a:pt x="3349" y="338"/>
                    <a:pt x="3540" y="183"/>
                  </a:cubicBezTo>
                  <a:cubicBezTo>
                    <a:pt x="3577" y="183"/>
                    <a:pt x="3577" y="147"/>
                    <a:pt x="3577" y="147"/>
                  </a:cubicBezTo>
                  <a:cubicBezTo>
                    <a:pt x="3613" y="110"/>
                    <a:pt x="3577" y="74"/>
                    <a:pt x="3577" y="37"/>
                  </a:cubicBezTo>
                  <a:cubicBezTo>
                    <a:pt x="3577" y="37"/>
                    <a:pt x="3540" y="1"/>
                    <a:pt x="35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7"/>
            <p:cNvSpPr/>
            <p:nvPr/>
          </p:nvSpPr>
          <p:spPr>
            <a:xfrm>
              <a:off x="673289" y="504284"/>
              <a:ext cx="1143036" cy="469327"/>
            </a:xfrm>
            <a:custGeom>
              <a:avLst/>
              <a:gdLst/>
              <a:ahLst/>
              <a:cxnLst/>
              <a:rect l="l" t="t" r="r" b="b"/>
              <a:pathLst>
                <a:path w="15665" h="6432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lnTo>
                    <a:pt x="4899" y="274"/>
                  </a:lnTo>
                  <a:cubicBezTo>
                    <a:pt x="3385" y="1141"/>
                    <a:pt x="1825" y="2016"/>
                    <a:pt x="302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61" y="3348"/>
                    <a:pt x="1752" y="3348"/>
                  </a:cubicBezTo>
                  <a:cubicBezTo>
                    <a:pt x="1825" y="3348"/>
                    <a:pt x="1862" y="3348"/>
                    <a:pt x="1935" y="3385"/>
                  </a:cubicBezTo>
                  <a:lnTo>
                    <a:pt x="1980" y="3385"/>
                  </a:lnTo>
                  <a:cubicBezTo>
                    <a:pt x="2473" y="3467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98" y="4525"/>
                    <a:pt x="4717" y="4644"/>
                    <a:pt x="4863" y="4790"/>
                  </a:cubicBezTo>
                  <a:lnTo>
                    <a:pt x="4945" y="4790"/>
                  </a:lnTo>
                  <a:cubicBezTo>
                    <a:pt x="5018" y="4790"/>
                    <a:pt x="5128" y="4790"/>
                    <a:pt x="5210" y="4753"/>
                  </a:cubicBezTo>
                  <a:cubicBezTo>
                    <a:pt x="5356" y="4753"/>
                    <a:pt x="5547" y="4717"/>
                    <a:pt x="5739" y="4717"/>
                  </a:cubicBezTo>
                  <a:lnTo>
                    <a:pt x="5812" y="4717"/>
                  </a:lnTo>
                  <a:cubicBezTo>
                    <a:pt x="6003" y="4753"/>
                    <a:pt x="6195" y="4753"/>
                    <a:pt x="6423" y="4790"/>
                  </a:cubicBezTo>
                  <a:cubicBezTo>
                    <a:pt x="6496" y="4790"/>
                    <a:pt x="6615" y="4835"/>
                    <a:pt x="6724" y="4872"/>
                  </a:cubicBezTo>
                  <a:cubicBezTo>
                    <a:pt x="7144" y="4945"/>
                    <a:pt x="7563" y="5063"/>
                    <a:pt x="7983" y="5246"/>
                  </a:cubicBezTo>
                  <a:cubicBezTo>
                    <a:pt x="8174" y="5328"/>
                    <a:pt x="8320" y="5401"/>
                    <a:pt x="8512" y="5520"/>
                  </a:cubicBezTo>
                  <a:cubicBezTo>
                    <a:pt x="8594" y="5556"/>
                    <a:pt x="8631" y="5556"/>
                    <a:pt x="8704" y="5593"/>
                  </a:cubicBezTo>
                  <a:cubicBezTo>
                    <a:pt x="8777" y="5665"/>
                    <a:pt x="8859" y="5702"/>
                    <a:pt x="8968" y="5748"/>
                  </a:cubicBezTo>
                  <a:cubicBezTo>
                    <a:pt x="9123" y="5857"/>
                    <a:pt x="9315" y="5976"/>
                    <a:pt x="9461" y="6122"/>
                  </a:cubicBezTo>
                  <a:cubicBezTo>
                    <a:pt x="9543" y="6204"/>
                    <a:pt x="9616" y="6240"/>
                    <a:pt x="9652" y="6313"/>
                  </a:cubicBezTo>
                  <a:cubicBezTo>
                    <a:pt x="9689" y="6350"/>
                    <a:pt x="9734" y="6386"/>
                    <a:pt x="9771" y="6432"/>
                  </a:cubicBezTo>
                  <a:lnTo>
                    <a:pt x="9771" y="6386"/>
                  </a:lnTo>
                  <a:cubicBezTo>
                    <a:pt x="10683" y="5894"/>
                    <a:pt x="11632" y="5401"/>
                    <a:pt x="12544" y="4908"/>
                  </a:cubicBezTo>
                  <a:cubicBezTo>
                    <a:pt x="13566" y="4379"/>
                    <a:pt x="14633" y="3804"/>
                    <a:pt x="15664" y="3239"/>
                  </a:cubicBezTo>
                  <a:cubicBezTo>
                    <a:pt x="15582" y="3084"/>
                    <a:pt x="15473" y="2965"/>
                    <a:pt x="15354" y="2819"/>
                  </a:cubicBezTo>
                  <a:cubicBezTo>
                    <a:pt x="15245" y="2701"/>
                    <a:pt x="15126" y="2555"/>
                    <a:pt x="14934" y="2436"/>
                  </a:cubicBezTo>
                  <a:cubicBezTo>
                    <a:pt x="14788" y="2327"/>
                    <a:pt x="14633" y="2208"/>
                    <a:pt x="14442" y="2099"/>
                  </a:cubicBezTo>
                  <a:cubicBezTo>
                    <a:pt x="14296" y="2016"/>
                    <a:pt x="14104" y="1907"/>
                    <a:pt x="13913" y="1788"/>
                  </a:cubicBezTo>
                  <a:cubicBezTo>
                    <a:pt x="13530" y="1642"/>
                    <a:pt x="13155" y="1451"/>
                    <a:pt x="12809" y="1332"/>
                  </a:cubicBezTo>
                  <a:cubicBezTo>
                    <a:pt x="12389" y="1223"/>
                    <a:pt x="12015" y="1141"/>
                    <a:pt x="11596" y="1068"/>
                  </a:cubicBezTo>
                  <a:cubicBezTo>
                    <a:pt x="11367" y="1068"/>
                    <a:pt x="11176" y="1031"/>
                    <a:pt x="10948" y="1031"/>
                  </a:cubicBezTo>
                  <a:cubicBezTo>
                    <a:pt x="10419" y="1031"/>
                    <a:pt x="9880" y="1141"/>
                    <a:pt x="9388" y="1296"/>
                  </a:cubicBezTo>
                  <a:cubicBezTo>
                    <a:pt x="8439" y="502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7"/>
            <p:cNvSpPr/>
            <p:nvPr/>
          </p:nvSpPr>
          <p:spPr>
            <a:xfrm>
              <a:off x="1388905" y="959623"/>
              <a:ext cx="30719" cy="16710"/>
            </a:xfrm>
            <a:custGeom>
              <a:avLst/>
              <a:gdLst/>
              <a:ahLst/>
              <a:cxnLst/>
              <a:rect l="l" t="t" r="r" b="b"/>
              <a:pathLst>
                <a:path w="421" h="229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65" y="73"/>
                    <a:pt x="156" y="146"/>
                    <a:pt x="0" y="228"/>
                  </a:cubicBezTo>
                  <a:lnTo>
                    <a:pt x="73" y="228"/>
                  </a:lnTo>
                  <a:cubicBezTo>
                    <a:pt x="192" y="146"/>
                    <a:pt x="302" y="73"/>
                    <a:pt x="42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7"/>
            <p:cNvSpPr/>
            <p:nvPr/>
          </p:nvSpPr>
          <p:spPr>
            <a:xfrm>
              <a:off x="673289" y="504284"/>
              <a:ext cx="679692" cy="344188"/>
            </a:xfrm>
            <a:custGeom>
              <a:avLst/>
              <a:gdLst/>
              <a:ahLst/>
              <a:cxnLst/>
              <a:rect l="l" t="t" r="r" b="b"/>
              <a:pathLst>
                <a:path w="9315" h="4717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cubicBezTo>
                    <a:pt x="3422" y="1141"/>
                    <a:pt x="1825" y="2016"/>
                    <a:pt x="338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97" y="3348"/>
                    <a:pt x="1825" y="3348"/>
                  </a:cubicBezTo>
                  <a:cubicBezTo>
                    <a:pt x="1862" y="3348"/>
                    <a:pt x="1898" y="3348"/>
                    <a:pt x="1935" y="3385"/>
                  </a:cubicBezTo>
                  <a:lnTo>
                    <a:pt x="1980" y="3385"/>
                  </a:lnTo>
                  <a:cubicBezTo>
                    <a:pt x="2436" y="3421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62" y="4489"/>
                    <a:pt x="4671" y="4607"/>
                    <a:pt x="4826" y="4717"/>
                  </a:cubicBezTo>
                  <a:cubicBezTo>
                    <a:pt x="4899" y="4644"/>
                    <a:pt x="4945" y="4562"/>
                    <a:pt x="5055" y="4452"/>
                  </a:cubicBezTo>
                  <a:cubicBezTo>
                    <a:pt x="5401" y="4069"/>
                    <a:pt x="5812" y="3695"/>
                    <a:pt x="6268" y="3348"/>
                  </a:cubicBezTo>
                  <a:cubicBezTo>
                    <a:pt x="6542" y="3120"/>
                    <a:pt x="6843" y="2892"/>
                    <a:pt x="7144" y="2664"/>
                  </a:cubicBezTo>
                  <a:cubicBezTo>
                    <a:pt x="7454" y="2436"/>
                    <a:pt x="7791" y="2208"/>
                    <a:pt x="8092" y="1980"/>
                  </a:cubicBezTo>
                  <a:cubicBezTo>
                    <a:pt x="8512" y="1715"/>
                    <a:pt x="8895" y="1487"/>
                    <a:pt x="9315" y="1259"/>
                  </a:cubicBezTo>
                  <a:cubicBezTo>
                    <a:pt x="8403" y="456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7"/>
            <p:cNvSpPr/>
            <p:nvPr/>
          </p:nvSpPr>
          <p:spPr>
            <a:xfrm>
              <a:off x="1034125" y="579517"/>
              <a:ext cx="782212" cy="394097"/>
            </a:xfrm>
            <a:custGeom>
              <a:avLst/>
              <a:gdLst/>
              <a:ahLst/>
              <a:cxnLst/>
              <a:rect l="l" t="t" r="r" b="b"/>
              <a:pathLst>
                <a:path w="10720" h="5401" extrusionOk="0">
                  <a:moveTo>
                    <a:pt x="6003" y="0"/>
                  </a:moveTo>
                  <a:cubicBezTo>
                    <a:pt x="5620" y="0"/>
                    <a:pt x="5200" y="73"/>
                    <a:pt x="4826" y="155"/>
                  </a:cubicBezTo>
                  <a:cubicBezTo>
                    <a:pt x="4105" y="529"/>
                    <a:pt x="3421" y="949"/>
                    <a:pt x="2737" y="1442"/>
                  </a:cubicBezTo>
                  <a:lnTo>
                    <a:pt x="2773" y="1442"/>
                  </a:lnTo>
                  <a:cubicBezTo>
                    <a:pt x="2281" y="1788"/>
                    <a:pt x="1779" y="2126"/>
                    <a:pt x="1286" y="2509"/>
                  </a:cubicBezTo>
                  <a:cubicBezTo>
                    <a:pt x="830" y="2892"/>
                    <a:pt x="374" y="3303"/>
                    <a:pt x="0" y="3759"/>
                  </a:cubicBezTo>
                  <a:cubicBezTo>
                    <a:pt x="73" y="3759"/>
                    <a:pt x="183" y="3759"/>
                    <a:pt x="265" y="3722"/>
                  </a:cubicBezTo>
                  <a:cubicBezTo>
                    <a:pt x="411" y="3722"/>
                    <a:pt x="602" y="3686"/>
                    <a:pt x="794" y="3686"/>
                  </a:cubicBezTo>
                  <a:lnTo>
                    <a:pt x="867" y="3686"/>
                  </a:lnTo>
                  <a:cubicBezTo>
                    <a:pt x="1058" y="3722"/>
                    <a:pt x="1250" y="3722"/>
                    <a:pt x="1478" y="3759"/>
                  </a:cubicBezTo>
                  <a:cubicBezTo>
                    <a:pt x="1551" y="3759"/>
                    <a:pt x="1670" y="3804"/>
                    <a:pt x="1779" y="3841"/>
                  </a:cubicBezTo>
                  <a:cubicBezTo>
                    <a:pt x="2199" y="3914"/>
                    <a:pt x="2618" y="4032"/>
                    <a:pt x="3038" y="4215"/>
                  </a:cubicBezTo>
                  <a:cubicBezTo>
                    <a:pt x="3229" y="4297"/>
                    <a:pt x="3421" y="4406"/>
                    <a:pt x="3604" y="4489"/>
                  </a:cubicBezTo>
                  <a:cubicBezTo>
                    <a:pt x="3649" y="4525"/>
                    <a:pt x="3722" y="4562"/>
                    <a:pt x="3759" y="4562"/>
                  </a:cubicBezTo>
                  <a:cubicBezTo>
                    <a:pt x="3832" y="4598"/>
                    <a:pt x="3914" y="4671"/>
                    <a:pt x="4023" y="4717"/>
                  </a:cubicBezTo>
                  <a:cubicBezTo>
                    <a:pt x="4178" y="4826"/>
                    <a:pt x="4370" y="4945"/>
                    <a:pt x="4516" y="5091"/>
                  </a:cubicBezTo>
                  <a:cubicBezTo>
                    <a:pt x="4598" y="5173"/>
                    <a:pt x="4671" y="5209"/>
                    <a:pt x="4707" y="5282"/>
                  </a:cubicBezTo>
                  <a:cubicBezTo>
                    <a:pt x="4744" y="5319"/>
                    <a:pt x="4789" y="5355"/>
                    <a:pt x="4826" y="5401"/>
                  </a:cubicBezTo>
                  <a:lnTo>
                    <a:pt x="4826" y="5355"/>
                  </a:lnTo>
                  <a:cubicBezTo>
                    <a:pt x="5738" y="4863"/>
                    <a:pt x="6687" y="4370"/>
                    <a:pt x="7599" y="3877"/>
                  </a:cubicBezTo>
                  <a:cubicBezTo>
                    <a:pt x="8621" y="3348"/>
                    <a:pt x="9688" y="2773"/>
                    <a:pt x="10719" y="2208"/>
                  </a:cubicBezTo>
                  <a:cubicBezTo>
                    <a:pt x="10637" y="2053"/>
                    <a:pt x="10528" y="1934"/>
                    <a:pt x="10409" y="1788"/>
                  </a:cubicBezTo>
                  <a:cubicBezTo>
                    <a:pt x="10300" y="1670"/>
                    <a:pt x="10181" y="1524"/>
                    <a:pt x="9989" y="1405"/>
                  </a:cubicBezTo>
                  <a:cubicBezTo>
                    <a:pt x="9843" y="1296"/>
                    <a:pt x="9688" y="1177"/>
                    <a:pt x="9497" y="1068"/>
                  </a:cubicBezTo>
                  <a:cubicBezTo>
                    <a:pt x="9351" y="985"/>
                    <a:pt x="9159" y="876"/>
                    <a:pt x="8968" y="794"/>
                  </a:cubicBezTo>
                  <a:cubicBezTo>
                    <a:pt x="8621" y="611"/>
                    <a:pt x="8247" y="420"/>
                    <a:pt x="7827" y="301"/>
                  </a:cubicBezTo>
                  <a:cubicBezTo>
                    <a:pt x="7444" y="192"/>
                    <a:pt x="7070" y="110"/>
                    <a:pt x="6651" y="37"/>
                  </a:cubicBezTo>
                  <a:cubicBezTo>
                    <a:pt x="6459" y="37"/>
                    <a:pt x="6231" y="0"/>
                    <a:pt x="600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7"/>
            <p:cNvSpPr/>
            <p:nvPr/>
          </p:nvSpPr>
          <p:spPr>
            <a:xfrm>
              <a:off x="1388905" y="962250"/>
              <a:ext cx="28020" cy="14083"/>
            </a:xfrm>
            <a:custGeom>
              <a:avLst/>
              <a:gdLst/>
              <a:ahLst/>
              <a:cxnLst/>
              <a:rect l="l" t="t" r="r" b="b"/>
              <a:pathLst>
                <a:path w="384" h="193" extrusionOk="0">
                  <a:moveTo>
                    <a:pt x="384" y="1"/>
                  </a:moveTo>
                  <a:cubicBezTo>
                    <a:pt x="229" y="74"/>
                    <a:pt x="110" y="110"/>
                    <a:pt x="0" y="192"/>
                  </a:cubicBezTo>
                  <a:lnTo>
                    <a:pt x="73" y="192"/>
                  </a:lnTo>
                  <a:cubicBezTo>
                    <a:pt x="156" y="110"/>
                    <a:pt x="265" y="74"/>
                    <a:pt x="38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7"/>
            <p:cNvSpPr/>
            <p:nvPr/>
          </p:nvSpPr>
          <p:spPr>
            <a:xfrm>
              <a:off x="1108628" y="798503"/>
              <a:ext cx="308288" cy="137836"/>
            </a:xfrm>
            <a:custGeom>
              <a:avLst/>
              <a:gdLst/>
              <a:ahLst/>
              <a:cxnLst/>
              <a:rect l="l" t="t" r="r" b="b"/>
              <a:pathLst>
                <a:path w="4225" h="1889" extrusionOk="0">
                  <a:moveTo>
                    <a:pt x="119" y="1"/>
                  </a:moveTo>
                  <a:cubicBezTo>
                    <a:pt x="74" y="1"/>
                    <a:pt x="37" y="37"/>
                    <a:pt x="1" y="119"/>
                  </a:cubicBezTo>
                  <a:cubicBezTo>
                    <a:pt x="1" y="156"/>
                    <a:pt x="74" y="229"/>
                    <a:pt x="119" y="229"/>
                  </a:cubicBezTo>
                  <a:cubicBezTo>
                    <a:pt x="384" y="229"/>
                    <a:pt x="612" y="265"/>
                    <a:pt x="840" y="302"/>
                  </a:cubicBezTo>
                  <a:cubicBezTo>
                    <a:pt x="1406" y="384"/>
                    <a:pt x="1944" y="530"/>
                    <a:pt x="2437" y="758"/>
                  </a:cubicBezTo>
                  <a:cubicBezTo>
                    <a:pt x="2856" y="949"/>
                    <a:pt x="3267" y="1177"/>
                    <a:pt x="3613" y="1488"/>
                  </a:cubicBezTo>
                  <a:cubicBezTo>
                    <a:pt x="3768" y="1597"/>
                    <a:pt x="3878" y="1716"/>
                    <a:pt x="4033" y="1862"/>
                  </a:cubicBezTo>
                  <a:cubicBezTo>
                    <a:pt x="4051" y="1880"/>
                    <a:pt x="4070" y="1889"/>
                    <a:pt x="4092" y="1889"/>
                  </a:cubicBezTo>
                  <a:cubicBezTo>
                    <a:pt x="4115" y="1889"/>
                    <a:pt x="4143" y="1880"/>
                    <a:pt x="4179" y="1862"/>
                  </a:cubicBezTo>
                  <a:cubicBezTo>
                    <a:pt x="4225" y="1825"/>
                    <a:pt x="4225" y="1752"/>
                    <a:pt x="4179" y="1716"/>
                  </a:cubicBezTo>
                  <a:cubicBezTo>
                    <a:pt x="3650" y="1177"/>
                    <a:pt x="3002" y="758"/>
                    <a:pt x="2318" y="493"/>
                  </a:cubicBezTo>
                  <a:cubicBezTo>
                    <a:pt x="1634" y="192"/>
                    <a:pt x="877" y="37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7"/>
            <p:cNvSpPr/>
            <p:nvPr/>
          </p:nvSpPr>
          <p:spPr>
            <a:xfrm>
              <a:off x="1147229" y="762528"/>
              <a:ext cx="316314" cy="140317"/>
            </a:xfrm>
            <a:custGeom>
              <a:avLst/>
              <a:gdLst/>
              <a:ahLst/>
              <a:cxnLst/>
              <a:rect l="l" t="t" r="r" b="b"/>
              <a:pathLst>
                <a:path w="4335" h="1923" extrusionOk="0">
                  <a:moveTo>
                    <a:pt x="120" y="1"/>
                  </a:moveTo>
                  <a:cubicBezTo>
                    <a:pt x="83" y="37"/>
                    <a:pt x="47" y="37"/>
                    <a:pt x="47" y="74"/>
                  </a:cubicBezTo>
                  <a:cubicBezTo>
                    <a:pt x="47" y="74"/>
                    <a:pt x="1" y="110"/>
                    <a:pt x="47" y="156"/>
                  </a:cubicBezTo>
                  <a:cubicBezTo>
                    <a:pt x="47" y="192"/>
                    <a:pt x="47" y="192"/>
                    <a:pt x="83" y="229"/>
                  </a:cubicBezTo>
                  <a:lnTo>
                    <a:pt x="229" y="229"/>
                  </a:lnTo>
                  <a:cubicBezTo>
                    <a:pt x="342" y="214"/>
                    <a:pt x="454" y="205"/>
                    <a:pt x="568" y="205"/>
                  </a:cubicBezTo>
                  <a:cubicBezTo>
                    <a:pt x="728" y="205"/>
                    <a:pt x="892" y="223"/>
                    <a:pt x="1068" y="265"/>
                  </a:cubicBezTo>
                  <a:cubicBezTo>
                    <a:pt x="1451" y="302"/>
                    <a:pt x="1871" y="457"/>
                    <a:pt x="2245" y="612"/>
                  </a:cubicBezTo>
                  <a:cubicBezTo>
                    <a:pt x="2820" y="877"/>
                    <a:pt x="3349" y="1214"/>
                    <a:pt x="3805" y="1597"/>
                  </a:cubicBezTo>
                  <a:cubicBezTo>
                    <a:pt x="3924" y="1707"/>
                    <a:pt x="4033" y="1789"/>
                    <a:pt x="4152" y="1862"/>
                  </a:cubicBezTo>
                  <a:cubicBezTo>
                    <a:pt x="4173" y="1905"/>
                    <a:pt x="4194" y="1922"/>
                    <a:pt x="4223" y="1922"/>
                  </a:cubicBezTo>
                  <a:cubicBezTo>
                    <a:pt x="4244" y="1922"/>
                    <a:pt x="4267" y="1914"/>
                    <a:pt x="4298" y="1898"/>
                  </a:cubicBezTo>
                  <a:cubicBezTo>
                    <a:pt x="4334" y="1862"/>
                    <a:pt x="4334" y="1789"/>
                    <a:pt x="4298" y="1752"/>
                  </a:cubicBezTo>
                  <a:cubicBezTo>
                    <a:pt x="3732" y="1214"/>
                    <a:pt x="3084" y="758"/>
                    <a:pt x="2364" y="457"/>
                  </a:cubicBezTo>
                  <a:cubicBezTo>
                    <a:pt x="2017" y="265"/>
                    <a:pt x="1643" y="156"/>
                    <a:pt x="1260" y="74"/>
                  </a:cubicBezTo>
                  <a:cubicBezTo>
                    <a:pt x="1068" y="37"/>
                    <a:pt x="877" y="1"/>
                    <a:pt x="68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7"/>
            <p:cNvSpPr/>
            <p:nvPr/>
          </p:nvSpPr>
          <p:spPr>
            <a:xfrm>
              <a:off x="1208524" y="723927"/>
              <a:ext cx="296905" cy="155640"/>
            </a:xfrm>
            <a:custGeom>
              <a:avLst/>
              <a:gdLst/>
              <a:ahLst/>
              <a:cxnLst/>
              <a:rect l="l" t="t" r="r" b="b"/>
              <a:pathLst>
                <a:path w="4069" h="2133" extrusionOk="0">
                  <a:moveTo>
                    <a:pt x="37" y="1"/>
                  </a:moveTo>
                  <a:lnTo>
                    <a:pt x="37" y="74"/>
                  </a:lnTo>
                  <a:cubicBezTo>
                    <a:pt x="0" y="110"/>
                    <a:pt x="37" y="147"/>
                    <a:pt x="37" y="147"/>
                  </a:cubicBezTo>
                  <a:cubicBezTo>
                    <a:pt x="73" y="183"/>
                    <a:pt x="119" y="183"/>
                    <a:pt x="119" y="183"/>
                  </a:cubicBezTo>
                  <a:cubicBezTo>
                    <a:pt x="155" y="183"/>
                    <a:pt x="155" y="183"/>
                    <a:pt x="155" y="229"/>
                  </a:cubicBezTo>
                  <a:cubicBezTo>
                    <a:pt x="803" y="302"/>
                    <a:pt x="1405" y="493"/>
                    <a:pt x="1980" y="758"/>
                  </a:cubicBezTo>
                  <a:cubicBezTo>
                    <a:pt x="2472" y="950"/>
                    <a:pt x="2929" y="1251"/>
                    <a:pt x="3348" y="1597"/>
                  </a:cubicBezTo>
                  <a:cubicBezTo>
                    <a:pt x="3540" y="1743"/>
                    <a:pt x="3722" y="1898"/>
                    <a:pt x="3877" y="2090"/>
                  </a:cubicBezTo>
                  <a:cubicBezTo>
                    <a:pt x="3898" y="2111"/>
                    <a:pt x="3935" y="2132"/>
                    <a:pt x="3969" y="2132"/>
                  </a:cubicBezTo>
                  <a:cubicBezTo>
                    <a:pt x="3993" y="2132"/>
                    <a:pt x="4017" y="2121"/>
                    <a:pt x="4032" y="2090"/>
                  </a:cubicBezTo>
                  <a:cubicBezTo>
                    <a:pt x="4069" y="2053"/>
                    <a:pt x="4069" y="2008"/>
                    <a:pt x="4032" y="1935"/>
                  </a:cubicBezTo>
                  <a:cubicBezTo>
                    <a:pt x="3540" y="1406"/>
                    <a:pt x="2929" y="950"/>
                    <a:pt x="2244" y="639"/>
                  </a:cubicBezTo>
                  <a:cubicBezTo>
                    <a:pt x="1597" y="302"/>
                    <a:pt x="876" y="110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7"/>
            <p:cNvSpPr/>
            <p:nvPr/>
          </p:nvSpPr>
          <p:spPr>
            <a:xfrm>
              <a:off x="1402915" y="743264"/>
              <a:ext cx="138492" cy="107262"/>
            </a:xfrm>
            <a:custGeom>
              <a:avLst/>
              <a:gdLst/>
              <a:ahLst/>
              <a:cxnLst/>
              <a:rect l="l" t="t" r="r" b="b"/>
              <a:pathLst>
                <a:path w="1898" h="1470" extrusionOk="0">
                  <a:moveTo>
                    <a:pt x="110" y="0"/>
                  </a:moveTo>
                  <a:cubicBezTo>
                    <a:pt x="110" y="0"/>
                    <a:pt x="73" y="0"/>
                    <a:pt x="73" y="37"/>
                  </a:cubicBezTo>
                  <a:cubicBezTo>
                    <a:pt x="37" y="37"/>
                    <a:pt x="37" y="73"/>
                    <a:pt x="37" y="73"/>
                  </a:cubicBezTo>
                  <a:cubicBezTo>
                    <a:pt x="0" y="110"/>
                    <a:pt x="0" y="146"/>
                    <a:pt x="37" y="146"/>
                  </a:cubicBezTo>
                  <a:cubicBezTo>
                    <a:pt x="37" y="192"/>
                    <a:pt x="73" y="228"/>
                    <a:pt x="73" y="228"/>
                  </a:cubicBezTo>
                  <a:lnTo>
                    <a:pt x="110" y="228"/>
                  </a:lnTo>
                  <a:cubicBezTo>
                    <a:pt x="456" y="374"/>
                    <a:pt x="794" y="602"/>
                    <a:pt x="1104" y="831"/>
                  </a:cubicBezTo>
                  <a:cubicBezTo>
                    <a:pt x="1332" y="1022"/>
                    <a:pt x="1514" y="1214"/>
                    <a:pt x="1706" y="1442"/>
                  </a:cubicBezTo>
                  <a:cubicBezTo>
                    <a:pt x="1724" y="1460"/>
                    <a:pt x="1754" y="1469"/>
                    <a:pt x="1784" y="1469"/>
                  </a:cubicBezTo>
                  <a:cubicBezTo>
                    <a:pt x="1813" y="1469"/>
                    <a:pt x="1843" y="1460"/>
                    <a:pt x="1861" y="1442"/>
                  </a:cubicBezTo>
                  <a:cubicBezTo>
                    <a:pt x="1898" y="1405"/>
                    <a:pt x="1898" y="1369"/>
                    <a:pt x="1861" y="1287"/>
                  </a:cubicBezTo>
                  <a:cubicBezTo>
                    <a:pt x="1633" y="1022"/>
                    <a:pt x="1368" y="794"/>
                    <a:pt x="1104" y="566"/>
                  </a:cubicBezTo>
                  <a:cubicBezTo>
                    <a:pt x="794" y="338"/>
                    <a:pt x="493" y="146"/>
                    <a:pt x="14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7"/>
            <p:cNvSpPr/>
            <p:nvPr/>
          </p:nvSpPr>
          <p:spPr>
            <a:xfrm>
              <a:off x="1322357" y="640740"/>
              <a:ext cx="274285" cy="159799"/>
            </a:xfrm>
            <a:custGeom>
              <a:avLst/>
              <a:gdLst/>
              <a:ahLst/>
              <a:cxnLst/>
              <a:rect l="l" t="t" r="r" b="b"/>
              <a:pathLst>
                <a:path w="3759" h="2190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lnTo>
                    <a:pt x="0" y="146"/>
                  </a:lnTo>
                  <a:cubicBezTo>
                    <a:pt x="37" y="183"/>
                    <a:pt x="37" y="183"/>
                    <a:pt x="73" y="183"/>
                  </a:cubicBezTo>
                  <a:cubicBezTo>
                    <a:pt x="529" y="302"/>
                    <a:pt x="985" y="457"/>
                    <a:pt x="1405" y="639"/>
                  </a:cubicBezTo>
                  <a:lnTo>
                    <a:pt x="1369" y="603"/>
                  </a:lnTo>
                  <a:lnTo>
                    <a:pt x="1369" y="603"/>
                  </a:lnTo>
                  <a:cubicBezTo>
                    <a:pt x="1980" y="913"/>
                    <a:pt x="2545" y="1250"/>
                    <a:pt x="3075" y="1670"/>
                  </a:cubicBezTo>
                  <a:cubicBezTo>
                    <a:pt x="3230" y="1825"/>
                    <a:pt x="3421" y="1971"/>
                    <a:pt x="3576" y="2163"/>
                  </a:cubicBezTo>
                  <a:cubicBezTo>
                    <a:pt x="3595" y="2181"/>
                    <a:pt x="3622" y="2190"/>
                    <a:pt x="3649" y="2190"/>
                  </a:cubicBezTo>
                  <a:cubicBezTo>
                    <a:pt x="3677" y="2190"/>
                    <a:pt x="3704" y="2181"/>
                    <a:pt x="3722" y="2163"/>
                  </a:cubicBezTo>
                  <a:cubicBezTo>
                    <a:pt x="3759" y="2126"/>
                    <a:pt x="3759" y="2053"/>
                    <a:pt x="3722" y="2007"/>
                  </a:cubicBezTo>
                  <a:cubicBezTo>
                    <a:pt x="3230" y="1515"/>
                    <a:pt x="2701" y="1095"/>
                    <a:pt x="2089" y="758"/>
                  </a:cubicBezTo>
                  <a:cubicBezTo>
                    <a:pt x="1788" y="566"/>
                    <a:pt x="1442" y="411"/>
                    <a:pt x="1104" y="265"/>
                  </a:cubicBezTo>
                  <a:cubicBezTo>
                    <a:pt x="794" y="146"/>
                    <a:pt x="456" y="37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7"/>
            <p:cNvSpPr/>
            <p:nvPr/>
          </p:nvSpPr>
          <p:spPr>
            <a:xfrm>
              <a:off x="1380222" y="604108"/>
              <a:ext cx="282968" cy="153159"/>
            </a:xfrm>
            <a:custGeom>
              <a:avLst/>
              <a:gdLst/>
              <a:ahLst/>
              <a:cxnLst/>
              <a:rect l="l" t="t" r="r" b="b"/>
              <a:pathLst>
                <a:path w="3878" h="2099" extrusionOk="0">
                  <a:moveTo>
                    <a:pt x="119" y="1"/>
                  </a:moveTo>
                  <a:cubicBezTo>
                    <a:pt x="83" y="1"/>
                    <a:pt x="1" y="1"/>
                    <a:pt x="1" y="83"/>
                  </a:cubicBezTo>
                  <a:cubicBezTo>
                    <a:pt x="1" y="119"/>
                    <a:pt x="1" y="192"/>
                    <a:pt x="83" y="192"/>
                  </a:cubicBezTo>
                  <a:cubicBezTo>
                    <a:pt x="649" y="347"/>
                    <a:pt x="1223" y="539"/>
                    <a:pt x="1752" y="804"/>
                  </a:cubicBezTo>
                  <a:lnTo>
                    <a:pt x="1752" y="767"/>
                  </a:lnTo>
                  <a:cubicBezTo>
                    <a:pt x="2327" y="1032"/>
                    <a:pt x="2856" y="1369"/>
                    <a:pt x="3349" y="1789"/>
                  </a:cubicBezTo>
                  <a:cubicBezTo>
                    <a:pt x="3467" y="1871"/>
                    <a:pt x="3577" y="1944"/>
                    <a:pt x="3650" y="2053"/>
                  </a:cubicBezTo>
                  <a:cubicBezTo>
                    <a:pt x="3696" y="2053"/>
                    <a:pt x="3732" y="2099"/>
                    <a:pt x="3732" y="2099"/>
                  </a:cubicBezTo>
                  <a:cubicBezTo>
                    <a:pt x="3769" y="2099"/>
                    <a:pt x="3805" y="2099"/>
                    <a:pt x="3805" y="2053"/>
                  </a:cubicBezTo>
                  <a:cubicBezTo>
                    <a:pt x="3878" y="2017"/>
                    <a:pt x="3878" y="1944"/>
                    <a:pt x="3842" y="1907"/>
                  </a:cubicBezTo>
                  <a:cubicBezTo>
                    <a:pt x="3577" y="1679"/>
                    <a:pt x="3312" y="1451"/>
                    <a:pt x="3011" y="1223"/>
                  </a:cubicBezTo>
                  <a:cubicBezTo>
                    <a:pt x="2738" y="1032"/>
                    <a:pt x="2437" y="877"/>
                    <a:pt x="2099" y="685"/>
                  </a:cubicBezTo>
                  <a:cubicBezTo>
                    <a:pt x="1488" y="384"/>
                    <a:pt x="804" y="156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7"/>
            <p:cNvSpPr/>
            <p:nvPr/>
          </p:nvSpPr>
          <p:spPr>
            <a:xfrm>
              <a:off x="1496755" y="596154"/>
              <a:ext cx="219705" cy="119229"/>
            </a:xfrm>
            <a:custGeom>
              <a:avLst/>
              <a:gdLst/>
              <a:ahLst/>
              <a:cxnLst/>
              <a:rect l="l" t="t" r="r" b="b"/>
              <a:pathLst>
                <a:path w="3011" h="1634" extrusionOk="0">
                  <a:moveTo>
                    <a:pt x="119" y="0"/>
                  </a:moveTo>
                  <a:cubicBezTo>
                    <a:pt x="82" y="0"/>
                    <a:pt x="0" y="0"/>
                    <a:pt x="0" y="73"/>
                  </a:cubicBezTo>
                  <a:cubicBezTo>
                    <a:pt x="0" y="110"/>
                    <a:pt x="0" y="192"/>
                    <a:pt x="82" y="192"/>
                  </a:cubicBezTo>
                  <a:cubicBezTo>
                    <a:pt x="502" y="301"/>
                    <a:pt x="958" y="456"/>
                    <a:pt x="1332" y="648"/>
                  </a:cubicBezTo>
                  <a:cubicBezTo>
                    <a:pt x="1787" y="839"/>
                    <a:pt x="2242" y="1103"/>
                    <a:pt x="2661" y="1439"/>
                  </a:cubicBezTo>
                  <a:lnTo>
                    <a:pt x="2661" y="1439"/>
                  </a:lnTo>
                  <a:cubicBezTo>
                    <a:pt x="2714" y="1494"/>
                    <a:pt x="2751" y="1536"/>
                    <a:pt x="2819" y="1597"/>
                  </a:cubicBezTo>
                  <a:cubicBezTo>
                    <a:pt x="2819" y="1597"/>
                    <a:pt x="2856" y="1633"/>
                    <a:pt x="2892" y="1633"/>
                  </a:cubicBezTo>
                  <a:cubicBezTo>
                    <a:pt x="2929" y="1633"/>
                    <a:pt x="2929" y="1597"/>
                    <a:pt x="2965" y="1597"/>
                  </a:cubicBezTo>
                  <a:cubicBezTo>
                    <a:pt x="3011" y="1560"/>
                    <a:pt x="3011" y="1478"/>
                    <a:pt x="2965" y="1442"/>
                  </a:cubicBezTo>
                  <a:cubicBezTo>
                    <a:pt x="2591" y="1068"/>
                    <a:pt x="2135" y="757"/>
                    <a:pt x="1642" y="529"/>
                  </a:cubicBezTo>
                  <a:cubicBezTo>
                    <a:pt x="1186" y="301"/>
                    <a:pt x="648" y="110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7"/>
            <p:cNvSpPr/>
            <p:nvPr/>
          </p:nvSpPr>
          <p:spPr>
            <a:xfrm>
              <a:off x="906282" y="740564"/>
              <a:ext cx="124556" cy="66692"/>
            </a:xfrm>
            <a:custGeom>
              <a:avLst/>
              <a:gdLst/>
              <a:ahLst/>
              <a:cxnLst/>
              <a:rect l="l" t="t" r="r" b="b"/>
              <a:pathLst>
                <a:path w="1707" h="914" extrusionOk="0">
                  <a:moveTo>
                    <a:pt x="110" y="1"/>
                  </a:moveTo>
                  <a:cubicBezTo>
                    <a:pt x="73" y="1"/>
                    <a:pt x="37" y="37"/>
                    <a:pt x="1" y="74"/>
                  </a:cubicBezTo>
                  <a:cubicBezTo>
                    <a:pt x="1" y="147"/>
                    <a:pt x="37" y="183"/>
                    <a:pt x="73" y="229"/>
                  </a:cubicBezTo>
                  <a:cubicBezTo>
                    <a:pt x="338" y="302"/>
                    <a:pt x="612" y="375"/>
                    <a:pt x="876" y="493"/>
                  </a:cubicBezTo>
                  <a:cubicBezTo>
                    <a:pt x="1104" y="603"/>
                    <a:pt x="1332" y="722"/>
                    <a:pt x="1560" y="913"/>
                  </a:cubicBezTo>
                  <a:lnTo>
                    <a:pt x="1633" y="913"/>
                  </a:lnTo>
                  <a:cubicBezTo>
                    <a:pt x="1670" y="913"/>
                    <a:pt x="1706" y="913"/>
                    <a:pt x="1706" y="868"/>
                  </a:cubicBezTo>
                  <a:lnTo>
                    <a:pt x="1706" y="795"/>
                  </a:lnTo>
                  <a:cubicBezTo>
                    <a:pt x="1706" y="758"/>
                    <a:pt x="1706" y="758"/>
                    <a:pt x="1670" y="722"/>
                  </a:cubicBezTo>
                  <a:cubicBezTo>
                    <a:pt x="1250" y="375"/>
                    <a:pt x="685" y="147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7"/>
            <p:cNvSpPr/>
            <p:nvPr/>
          </p:nvSpPr>
          <p:spPr>
            <a:xfrm>
              <a:off x="806459" y="674014"/>
              <a:ext cx="249695" cy="98871"/>
            </a:xfrm>
            <a:custGeom>
              <a:avLst/>
              <a:gdLst/>
              <a:ahLst/>
              <a:cxnLst/>
              <a:rect l="l" t="t" r="r" b="b"/>
              <a:pathLst>
                <a:path w="3422" h="1355" extrusionOk="0">
                  <a:moveTo>
                    <a:pt x="110" y="1"/>
                  </a:moveTo>
                  <a:cubicBezTo>
                    <a:pt x="37" y="1"/>
                    <a:pt x="0" y="74"/>
                    <a:pt x="0" y="110"/>
                  </a:cubicBezTo>
                  <a:cubicBezTo>
                    <a:pt x="0" y="183"/>
                    <a:pt x="37" y="229"/>
                    <a:pt x="110" y="229"/>
                  </a:cubicBezTo>
                  <a:cubicBezTo>
                    <a:pt x="338" y="229"/>
                    <a:pt x="566" y="265"/>
                    <a:pt x="794" y="302"/>
                  </a:cubicBezTo>
                  <a:cubicBezTo>
                    <a:pt x="1250" y="375"/>
                    <a:pt x="1706" y="493"/>
                    <a:pt x="2126" y="721"/>
                  </a:cubicBezTo>
                  <a:lnTo>
                    <a:pt x="2089" y="685"/>
                  </a:lnTo>
                  <a:lnTo>
                    <a:pt x="2089" y="685"/>
                  </a:lnTo>
                  <a:cubicBezTo>
                    <a:pt x="2509" y="867"/>
                    <a:pt x="2892" y="1095"/>
                    <a:pt x="3230" y="1323"/>
                  </a:cubicBezTo>
                  <a:cubicBezTo>
                    <a:pt x="3261" y="1343"/>
                    <a:pt x="3287" y="1354"/>
                    <a:pt x="3309" y="1354"/>
                  </a:cubicBezTo>
                  <a:cubicBezTo>
                    <a:pt x="3340" y="1354"/>
                    <a:pt x="3364" y="1334"/>
                    <a:pt x="3385" y="1287"/>
                  </a:cubicBezTo>
                  <a:cubicBezTo>
                    <a:pt x="3421" y="1250"/>
                    <a:pt x="3421" y="1177"/>
                    <a:pt x="3348" y="1141"/>
                  </a:cubicBezTo>
                  <a:cubicBezTo>
                    <a:pt x="2892" y="831"/>
                    <a:pt x="2354" y="566"/>
                    <a:pt x="1825" y="338"/>
                  </a:cubicBezTo>
                  <a:cubicBezTo>
                    <a:pt x="1296" y="147"/>
                    <a:pt x="721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7"/>
            <p:cNvSpPr/>
            <p:nvPr/>
          </p:nvSpPr>
          <p:spPr>
            <a:xfrm>
              <a:off x="884318" y="637383"/>
              <a:ext cx="207738" cy="101352"/>
            </a:xfrm>
            <a:custGeom>
              <a:avLst/>
              <a:gdLst/>
              <a:ahLst/>
              <a:cxnLst/>
              <a:rect l="l" t="t" r="r" b="b"/>
              <a:pathLst>
                <a:path w="2847" h="1389" extrusionOk="0">
                  <a:moveTo>
                    <a:pt x="110" y="1"/>
                  </a:moveTo>
                  <a:cubicBezTo>
                    <a:pt x="73" y="1"/>
                    <a:pt x="37" y="1"/>
                    <a:pt x="37" y="46"/>
                  </a:cubicBezTo>
                  <a:cubicBezTo>
                    <a:pt x="0" y="46"/>
                    <a:pt x="0" y="83"/>
                    <a:pt x="0" y="119"/>
                  </a:cubicBezTo>
                  <a:cubicBezTo>
                    <a:pt x="0" y="119"/>
                    <a:pt x="0" y="156"/>
                    <a:pt x="37" y="192"/>
                  </a:cubicBezTo>
                  <a:cubicBezTo>
                    <a:pt x="37" y="192"/>
                    <a:pt x="73" y="229"/>
                    <a:pt x="110" y="229"/>
                  </a:cubicBezTo>
                  <a:lnTo>
                    <a:pt x="229" y="229"/>
                  </a:lnTo>
                  <a:cubicBezTo>
                    <a:pt x="603" y="311"/>
                    <a:pt x="1022" y="421"/>
                    <a:pt x="1405" y="612"/>
                  </a:cubicBezTo>
                  <a:lnTo>
                    <a:pt x="1369" y="612"/>
                  </a:lnTo>
                  <a:cubicBezTo>
                    <a:pt x="1825" y="804"/>
                    <a:pt x="2236" y="1068"/>
                    <a:pt x="2655" y="1369"/>
                  </a:cubicBezTo>
                  <a:cubicBezTo>
                    <a:pt x="2666" y="1383"/>
                    <a:pt x="2681" y="1388"/>
                    <a:pt x="2698" y="1388"/>
                  </a:cubicBezTo>
                  <a:cubicBezTo>
                    <a:pt x="2737" y="1388"/>
                    <a:pt x="2785" y="1358"/>
                    <a:pt x="2810" y="1333"/>
                  </a:cubicBezTo>
                  <a:cubicBezTo>
                    <a:pt x="2847" y="1296"/>
                    <a:pt x="2810" y="1223"/>
                    <a:pt x="2774" y="1187"/>
                  </a:cubicBezTo>
                  <a:cubicBezTo>
                    <a:pt x="2391" y="913"/>
                    <a:pt x="1971" y="649"/>
                    <a:pt x="1515" y="421"/>
                  </a:cubicBezTo>
                  <a:cubicBezTo>
                    <a:pt x="1287" y="348"/>
                    <a:pt x="1059" y="229"/>
                    <a:pt x="831" y="156"/>
                  </a:cubicBezTo>
                  <a:cubicBezTo>
                    <a:pt x="603" y="83"/>
                    <a:pt x="338" y="46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7"/>
            <p:cNvSpPr/>
            <p:nvPr/>
          </p:nvSpPr>
          <p:spPr>
            <a:xfrm>
              <a:off x="934230" y="604108"/>
              <a:ext cx="199785" cy="102446"/>
            </a:xfrm>
            <a:custGeom>
              <a:avLst/>
              <a:gdLst/>
              <a:ahLst/>
              <a:cxnLst/>
              <a:rect l="l" t="t" r="r" b="b"/>
              <a:pathLst>
                <a:path w="2738" h="1404" extrusionOk="0">
                  <a:moveTo>
                    <a:pt x="74" y="1"/>
                  </a:moveTo>
                  <a:lnTo>
                    <a:pt x="37" y="46"/>
                  </a:lnTo>
                  <a:cubicBezTo>
                    <a:pt x="1" y="46"/>
                    <a:pt x="1" y="83"/>
                    <a:pt x="1" y="83"/>
                  </a:cubicBezTo>
                  <a:lnTo>
                    <a:pt x="1" y="192"/>
                  </a:lnTo>
                  <a:cubicBezTo>
                    <a:pt x="1" y="192"/>
                    <a:pt x="37" y="229"/>
                    <a:pt x="74" y="229"/>
                  </a:cubicBezTo>
                  <a:cubicBezTo>
                    <a:pt x="530" y="311"/>
                    <a:pt x="986" y="457"/>
                    <a:pt x="1406" y="648"/>
                  </a:cubicBezTo>
                  <a:lnTo>
                    <a:pt x="1369" y="612"/>
                  </a:lnTo>
                  <a:lnTo>
                    <a:pt x="1369" y="612"/>
                  </a:lnTo>
                  <a:cubicBezTo>
                    <a:pt x="1707" y="804"/>
                    <a:pt x="2053" y="995"/>
                    <a:pt x="2354" y="1260"/>
                  </a:cubicBezTo>
                  <a:lnTo>
                    <a:pt x="2354" y="1223"/>
                  </a:lnTo>
                  <a:cubicBezTo>
                    <a:pt x="2391" y="1260"/>
                    <a:pt x="2464" y="1333"/>
                    <a:pt x="2509" y="1369"/>
                  </a:cubicBezTo>
                  <a:cubicBezTo>
                    <a:pt x="2528" y="1392"/>
                    <a:pt x="2555" y="1403"/>
                    <a:pt x="2582" y="1403"/>
                  </a:cubicBezTo>
                  <a:cubicBezTo>
                    <a:pt x="2610" y="1403"/>
                    <a:pt x="2637" y="1392"/>
                    <a:pt x="2655" y="1369"/>
                  </a:cubicBezTo>
                  <a:cubicBezTo>
                    <a:pt x="2692" y="1333"/>
                    <a:pt x="2737" y="1260"/>
                    <a:pt x="2655" y="1223"/>
                  </a:cubicBezTo>
                  <a:cubicBezTo>
                    <a:pt x="2318" y="913"/>
                    <a:pt x="1935" y="648"/>
                    <a:pt x="1479" y="457"/>
                  </a:cubicBezTo>
                  <a:cubicBezTo>
                    <a:pt x="1059" y="229"/>
                    <a:pt x="603" y="119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7"/>
            <p:cNvSpPr/>
            <p:nvPr/>
          </p:nvSpPr>
          <p:spPr>
            <a:xfrm>
              <a:off x="978157" y="574190"/>
              <a:ext cx="185775" cy="104562"/>
            </a:xfrm>
            <a:custGeom>
              <a:avLst/>
              <a:gdLst/>
              <a:ahLst/>
              <a:cxnLst/>
              <a:rect l="l" t="t" r="r" b="b"/>
              <a:pathLst>
                <a:path w="2546" h="1433" extrusionOk="0">
                  <a:moveTo>
                    <a:pt x="119" y="0"/>
                  </a:moveTo>
                  <a:cubicBezTo>
                    <a:pt x="83" y="0"/>
                    <a:pt x="37" y="37"/>
                    <a:pt x="1" y="73"/>
                  </a:cubicBezTo>
                  <a:cubicBezTo>
                    <a:pt x="1" y="146"/>
                    <a:pt x="37" y="183"/>
                    <a:pt x="83" y="228"/>
                  </a:cubicBezTo>
                  <a:cubicBezTo>
                    <a:pt x="457" y="338"/>
                    <a:pt x="804" y="456"/>
                    <a:pt x="1141" y="602"/>
                  </a:cubicBezTo>
                  <a:cubicBezTo>
                    <a:pt x="1524" y="757"/>
                    <a:pt x="1862" y="985"/>
                    <a:pt x="2208" y="1250"/>
                  </a:cubicBezTo>
                  <a:cubicBezTo>
                    <a:pt x="2245" y="1287"/>
                    <a:pt x="2281" y="1323"/>
                    <a:pt x="2364" y="1405"/>
                  </a:cubicBezTo>
                  <a:cubicBezTo>
                    <a:pt x="2382" y="1423"/>
                    <a:pt x="2409" y="1432"/>
                    <a:pt x="2437" y="1432"/>
                  </a:cubicBezTo>
                  <a:cubicBezTo>
                    <a:pt x="2464" y="1432"/>
                    <a:pt x="2491" y="1423"/>
                    <a:pt x="2509" y="1405"/>
                  </a:cubicBezTo>
                  <a:cubicBezTo>
                    <a:pt x="2546" y="1369"/>
                    <a:pt x="2546" y="1287"/>
                    <a:pt x="2509" y="1250"/>
                  </a:cubicBezTo>
                  <a:cubicBezTo>
                    <a:pt x="1862" y="602"/>
                    <a:pt x="995" y="265"/>
                    <a:pt x="1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7"/>
            <p:cNvSpPr/>
            <p:nvPr/>
          </p:nvSpPr>
          <p:spPr>
            <a:xfrm>
              <a:off x="1036752" y="540915"/>
              <a:ext cx="177165" cy="105219"/>
            </a:xfrm>
            <a:custGeom>
              <a:avLst/>
              <a:gdLst/>
              <a:ahLst/>
              <a:cxnLst/>
              <a:rect l="l" t="t" r="r" b="b"/>
              <a:pathLst>
                <a:path w="2428" h="1442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46"/>
                    <a:pt x="37" y="183"/>
                    <a:pt x="110" y="228"/>
                  </a:cubicBezTo>
                  <a:cubicBezTo>
                    <a:pt x="338" y="301"/>
                    <a:pt x="530" y="374"/>
                    <a:pt x="758" y="456"/>
                  </a:cubicBezTo>
                  <a:cubicBezTo>
                    <a:pt x="1250" y="684"/>
                    <a:pt x="1706" y="949"/>
                    <a:pt x="2126" y="1286"/>
                  </a:cubicBezTo>
                  <a:cubicBezTo>
                    <a:pt x="2163" y="1323"/>
                    <a:pt x="2199" y="1368"/>
                    <a:pt x="2245" y="1405"/>
                  </a:cubicBezTo>
                  <a:cubicBezTo>
                    <a:pt x="2281" y="1405"/>
                    <a:pt x="2318" y="1441"/>
                    <a:pt x="2318" y="1441"/>
                  </a:cubicBezTo>
                  <a:cubicBezTo>
                    <a:pt x="2354" y="1441"/>
                    <a:pt x="2391" y="1405"/>
                    <a:pt x="2427" y="1405"/>
                  </a:cubicBezTo>
                  <a:lnTo>
                    <a:pt x="2427" y="1323"/>
                  </a:lnTo>
                  <a:lnTo>
                    <a:pt x="2427" y="1250"/>
                  </a:lnTo>
                  <a:cubicBezTo>
                    <a:pt x="2090" y="949"/>
                    <a:pt x="1743" y="721"/>
                    <a:pt x="1369" y="529"/>
                  </a:cubicBezTo>
                  <a:cubicBezTo>
                    <a:pt x="986" y="301"/>
                    <a:pt x="566" y="146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7"/>
            <p:cNvSpPr/>
            <p:nvPr/>
          </p:nvSpPr>
          <p:spPr>
            <a:xfrm>
              <a:off x="1086664" y="515595"/>
              <a:ext cx="183148" cy="94566"/>
            </a:xfrm>
            <a:custGeom>
              <a:avLst/>
              <a:gdLst/>
              <a:ahLst/>
              <a:cxnLst/>
              <a:rect l="l" t="t" r="r" b="b"/>
              <a:pathLst>
                <a:path w="2510" h="1296" extrusionOk="0">
                  <a:moveTo>
                    <a:pt x="74" y="0"/>
                  </a:moveTo>
                  <a:cubicBezTo>
                    <a:pt x="37" y="37"/>
                    <a:pt x="37" y="37"/>
                    <a:pt x="1" y="73"/>
                  </a:cubicBezTo>
                  <a:cubicBezTo>
                    <a:pt x="1" y="119"/>
                    <a:pt x="37" y="192"/>
                    <a:pt x="74" y="192"/>
                  </a:cubicBezTo>
                  <a:cubicBezTo>
                    <a:pt x="420" y="265"/>
                    <a:pt x="758" y="384"/>
                    <a:pt x="1105" y="530"/>
                  </a:cubicBezTo>
                  <a:cubicBezTo>
                    <a:pt x="1561" y="721"/>
                    <a:pt x="1971" y="986"/>
                    <a:pt x="2354" y="1296"/>
                  </a:cubicBezTo>
                  <a:lnTo>
                    <a:pt x="2427" y="1296"/>
                  </a:lnTo>
                  <a:cubicBezTo>
                    <a:pt x="2473" y="1296"/>
                    <a:pt x="2473" y="1259"/>
                    <a:pt x="2509" y="1259"/>
                  </a:cubicBezTo>
                  <a:lnTo>
                    <a:pt x="2509" y="1177"/>
                  </a:lnTo>
                  <a:cubicBezTo>
                    <a:pt x="2509" y="1141"/>
                    <a:pt x="2473" y="1104"/>
                    <a:pt x="2473" y="1104"/>
                  </a:cubicBezTo>
                  <a:cubicBezTo>
                    <a:pt x="1789" y="575"/>
                    <a:pt x="986" y="192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57" name="Google Shape;3357;p47"/>
          <p:cNvGrpSpPr/>
          <p:nvPr/>
        </p:nvGrpSpPr>
        <p:grpSpPr>
          <a:xfrm>
            <a:off x="9806753" y="672379"/>
            <a:ext cx="1601199" cy="692327"/>
            <a:chOff x="7202664" y="351884"/>
            <a:chExt cx="1200899" cy="519245"/>
          </a:xfrm>
        </p:grpSpPr>
        <p:sp>
          <p:nvSpPr>
            <p:cNvPr id="3358" name="Google Shape;3358;p47"/>
            <p:cNvSpPr/>
            <p:nvPr/>
          </p:nvSpPr>
          <p:spPr>
            <a:xfrm>
              <a:off x="7207991" y="518258"/>
              <a:ext cx="1195572" cy="352871"/>
            </a:xfrm>
            <a:custGeom>
              <a:avLst/>
              <a:gdLst/>
              <a:ahLst/>
              <a:cxnLst/>
              <a:rect l="l" t="t" r="r" b="b"/>
              <a:pathLst>
                <a:path w="16385" h="4836" extrusionOk="0">
                  <a:moveTo>
                    <a:pt x="8859" y="995"/>
                  </a:moveTo>
                  <a:cubicBezTo>
                    <a:pt x="8895" y="995"/>
                    <a:pt x="8977" y="1032"/>
                    <a:pt x="9014" y="1068"/>
                  </a:cubicBezTo>
                  <a:cubicBezTo>
                    <a:pt x="9050" y="1068"/>
                    <a:pt x="9087" y="1105"/>
                    <a:pt x="9123" y="1105"/>
                  </a:cubicBezTo>
                  <a:lnTo>
                    <a:pt x="9123" y="1141"/>
                  </a:lnTo>
                  <a:lnTo>
                    <a:pt x="9160" y="1187"/>
                  </a:lnTo>
                  <a:lnTo>
                    <a:pt x="9160" y="1223"/>
                  </a:lnTo>
                  <a:cubicBezTo>
                    <a:pt x="9160" y="1223"/>
                    <a:pt x="9123" y="1223"/>
                    <a:pt x="9123" y="1260"/>
                  </a:cubicBezTo>
                  <a:cubicBezTo>
                    <a:pt x="9123" y="1260"/>
                    <a:pt x="9087" y="1296"/>
                    <a:pt x="9050" y="1296"/>
                  </a:cubicBezTo>
                  <a:cubicBezTo>
                    <a:pt x="8932" y="1369"/>
                    <a:pt x="8822" y="1415"/>
                    <a:pt x="8704" y="1451"/>
                  </a:cubicBezTo>
                  <a:cubicBezTo>
                    <a:pt x="8594" y="1488"/>
                    <a:pt x="8476" y="1524"/>
                    <a:pt x="8366" y="1561"/>
                  </a:cubicBezTo>
                  <a:lnTo>
                    <a:pt x="8293" y="1597"/>
                  </a:lnTo>
                  <a:lnTo>
                    <a:pt x="8211" y="1597"/>
                  </a:lnTo>
                  <a:cubicBezTo>
                    <a:pt x="8174" y="1643"/>
                    <a:pt x="8138" y="1643"/>
                    <a:pt x="8101" y="1643"/>
                  </a:cubicBezTo>
                  <a:lnTo>
                    <a:pt x="8065" y="1680"/>
                  </a:lnTo>
                  <a:lnTo>
                    <a:pt x="8019" y="1680"/>
                  </a:lnTo>
                  <a:cubicBezTo>
                    <a:pt x="7682" y="1789"/>
                    <a:pt x="7381" y="1908"/>
                    <a:pt x="7034" y="2017"/>
                  </a:cubicBezTo>
                  <a:lnTo>
                    <a:pt x="6614" y="2136"/>
                  </a:lnTo>
                  <a:cubicBezTo>
                    <a:pt x="6843" y="1981"/>
                    <a:pt x="7071" y="1826"/>
                    <a:pt x="7299" y="1716"/>
                  </a:cubicBezTo>
                  <a:cubicBezTo>
                    <a:pt x="7755" y="1451"/>
                    <a:pt x="8293" y="1187"/>
                    <a:pt x="8859" y="995"/>
                  </a:cubicBezTo>
                  <a:close/>
                  <a:moveTo>
                    <a:pt x="13192" y="1"/>
                  </a:moveTo>
                  <a:cubicBezTo>
                    <a:pt x="12927" y="1"/>
                    <a:pt x="12626" y="1"/>
                    <a:pt x="12280" y="47"/>
                  </a:cubicBezTo>
                  <a:cubicBezTo>
                    <a:pt x="11897" y="83"/>
                    <a:pt x="11523" y="120"/>
                    <a:pt x="11103" y="193"/>
                  </a:cubicBezTo>
                  <a:cubicBezTo>
                    <a:pt x="10647" y="275"/>
                    <a:pt x="10227" y="348"/>
                    <a:pt x="9807" y="457"/>
                  </a:cubicBezTo>
                  <a:cubicBezTo>
                    <a:pt x="9470" y="539"/>
                    <a:pt x="9160" y="649"/>
                    <a:pt x="8822" y="767"/>
                  </a:cubicBezTo>
                  <a:cubicBezTo>
                    <a:pt x="8704" y="731"/>
                    <a:pt x="8594" y="731"/>
                    <a:pt x="8476" y="685"/>
                  </a:cubicBezTo>
                  <a:cubicBezTo>
                    <a:pt x="8366" y="685"/>
                    <a:pt x="8247" y="649"/>
                    <a:pt x="8101" y="612"/>
                  </a:cubicBezTo>
                  <a:lnTo>
                    <a:pt x="8065" y="612"/>
                  </a:lnTo>
                  <a:cubicBezTo>
                    <a:pt x="7226" y="457"/>
                    <a:pt x="6240" y="311"/>
                    <a:pt x="5246" y="193"/>
                  </a:cubicBezTo>
                  <a:cubicBezTo>
                    <a:pt x="4826" y="156"/>
                    <a:pt x="4370" y="83"/>
                    <a:pt x="3914" y="83"/>
                  </a:cubicBezTo>
                  <a:lnTo>
                    <a:pt x="3613" y="83"/>
                  </a:lnTo>
                  <a:cubicBezTo>
                    <a:pt x="3312" y="83"/>
                    <a:pt x="3048" y="83"/>
                    <a:pt x="2737" y="120"/>
                  </a:cubicBezTo>
                  <a:cubicBezTo>
                    <a:pt x="2245" y="193"/>
                    <a:pt x="1752" y="311"/>
                    <a:pt x="1332" y="457"/>
                  </a:cubicBezTo>
                  <a:cubicBezTo>
                    <a:pt x="949" y="612"/>
                    <a:pt x="575" y="840"/>
                    <a:pt x="229" y="1105"/>
                  </a:cubicBezTo>
                  <a:cubicBezTo>
                    <a:pt x="229" y="1141"/>
                    <a:pt x="192" y="1141"/>
                    <a:pt x="156" y="1187"/>
                  </a:cubicBezTo>
                  <a:cubicBezTo>
                    <a:pt x="119" y="1223"/>
                    <a:pt x="83" y="1260"/>
                    <a:pt x="37" y="1296"/>
                  </a:cubicBezTo>
                  <a:cubicBezTo>
                    <a:pt x="1" y="1333"/>
                    <a:pt x="1" y="1369"/>
                    <a:pt x="37" y="1415"/>
                  </a:cubicBezTo>
                  <a:cubicBezTo>
                    <a:pt x="37" y="1451"/>
                    <a:pt x="83" y="1451"/>
                    <a:pt x="83" y="1488"/>
                  </a:cubicBezTo>
                  <a:lnTo>
                    <a:pt x="119" y="1488"/>
                  </a:lnTo>
                  <a:lnTo>
                    <a:pt x="156" y="1524"/>
                  </a:lnTo>
                  <a:lnTo>
                    <a:pt x="192" y="1524"/>
                  </a:lnTo>
                  <a:cubicBezTo>
                    <a:pt x="192" y="1524"/>
                    <a:pt x="229" y="1561"/>
                    <a:pt x="265" y="1561"/>
                  </a:cubicBezTo>
                  <a:lnTo>
                    <a:pt x="347" y="1561"/>
                  </a:lnTo>
                  <a:lnTo>
                    <a:pt x="539" y="1643"/>
                  </a:lnTo>
                  <a:cubicBezTo>
                    <a:pt x="685" y="1680"/>
                    <a:pt x="840" y="1716"/>
                    <a:pt x="995" y="1753"/>
                  </a:cubicBezTo>
                  <a:cubicBezTo>
                    <a:pt x="1259" y="1826"/>
                    <a:pt x="1561" y="1944"/>
                    <a:pt x="1944" y="2017"/>
                  </a:cubicBezTo>
                  <a:cubicBezTo>
                    <a:pt x="2135" y="2054"/>
                    <a:pt x="2318" y="2136"/>
                    <a:pt x="2546" y="2172"/>
                  </a:cubicBezTo>
                  <a:lnTo>
                    <a:pt x="2591" y="2172"/>
                  </a:lnTo>
                  <a:cubicBezTo>
                    <a:pt x="2965" y="2282"/>
                    <a:pt x="3385" y="2400"/>
                    <a:pt x="3768" y="2473"/>
                  </a:cubicBezTo>
                  <a:cubicBezTo>
                    <a:pt x="3960" y="2555"/>
                    <a:pt x="4142" y="2592"/>
                    <a:pt x="4297" y="2628"/>
                  </a:cubicBezTo>
                  <a:lnTo>
                    <a:pt x="4297" y="2701"/>
                  </a:lnTo>
                  <a:cubicBezTo>
                    <a:pt x="4334" y="2783"/>
                    <a:pt x="4334" y="2856"/>
                    <a:pt x="4416" y="2893"/>
                  </a:cubicBezTo>
                  <a:cubicBezTo>
                    <a:pt x="4416" y="2966"/>
                    <a:pt x="4452" y="3011"/>
                    <a:pt x="4525" y="3048"/>
                  </a:cubicBezTo>
                  <a:cubicBezTo>
                    <a:pt x="4562" y="3084"/>
                    <a:pt x="4644" y="3121"/>
                    <a:pt x="4680" y="3121"/>
                  </a:cubicBezTo>
                  <a:cubicBezTo>
                    <a:pt x="4717" y="3157"/>
                    <a:pt x="4790" y="3157"/>
                    <a:pt x="4826" y="3157"/>
                  </a:cubicBezTo>
                  <a:cubicBezTo>
                    <a:pt x="4909" y="3157"/>
                    <a:pt x="4982" y="3121"/>
                    <a:pt x="5055" y="3121"/>
                  </a:cubicBezTo>
                  <a:cubicBezTo>
                    <a:pt x="5100" y="3084"/>
                    <a:pt x="5137" y="3048"/>
                    <a:pt x="5210" y="2966"/>
                  </a:cubicBezTo>
                  <a:cubicBezTo>
                    <a:pt x="5474" y="3084"/>
                    <a:pt x="5784" y="3194"/>
                    <a:pt x="6049" y="3313"/>
                  </a:cubicBezTo>
                  <a:cubicBezTo>
                    <a:pt x="6505" y="3504"/>
                    <a:pt x="6925" y="3650"/>
                    <a:pt x="7381" y="3842"/>
                  </a:cubicBezTo>
                  <a:cubicBezTo>
                    <a:pt x="7755" y="3997"/>
                    <a:pt x="8138" y="4152"/>
                    <a:pt x="8521" y="4298"/>
                  </a:cubicBezTo>
                  <a:cubicBezTo>
                    <a:pt x="8704" y="4380"/>
                    <a:pt x="8895" y="4453"/>
                    <a:pt x="9050" y="4526"/>
                  </a:cubicBezTo>
                  <a:lnTo>
                    <a:pt x="9242" y="4644"/>
                  </a:lnTo>
                  <a:lnTo>
                    <a:pt x="9278" y="4644"/>
                  </a:lnTo>
                  <a:cubicBezTo>
                    <a:pt x="9388" y="4681"/>
                    <a:pt x="9506" y="4717"/>
                    <a:pt x="9579" y="4754"/>
                  </a:cubicBezTo>
                  <a:cubicBezTo>
                    <a:pt x="9616" y="4790"/>
                    <a:pt x="9661" y="4836"/>
                    <a:pt x="9698" y="4836"/>
                  </a:cubicBezTo>
                  <a:cubicBezTo>
                    <a:pt x="9698" y="4836"/>
                    <a:pt x="9734" y="4836"/>
                    <a:pt x="9734" y="4790"/>
                  </a:cubicBezTo>
                  <a:cubicBezTo>
                    <a:pt x="11523" y="3960"/>
                    <a:pt x="13192" y="3048"/>
                    <a:pt x="14788" y="2172"/>
                  </a:cubicBezTo>
                  <a:lnTo>
                    <a:pt x="14944" y="2054"/>
                  </a:lnTo>
                  <a:cubicBezTo>
                    <a:pt x="15135" y="1944"/>
                    <a:pt x="15363" y="1826"/>
                    <a:pt x="15546" y="1716"/>
                  </a:cubicBezTo>
                  <a:cubicBezTo>
                    <a:pt x="15737" y="1643"/>
                    <a:pt x="15892" y="1524"/>
                    <a:pt x="16084" y="1415"/>
                  </a:cubicBezTo>
                  <a:lnTo>
                    <a:pt x="16312" y="1260"/>
                  </a:lnTo>
                  <a:cubicBezTo>
                    <a:pt x="16348" y="1260"/>
                    <a:pt x="16348" y="1223"/>
                    <a:pt x="16385" y="1223"/>
                  </a:cubicBezTo>
                  <a:cubicBezTo>
                    <a:pt x="16385" y="1187"/>
                    <a:pt x="16385" y="1141"/>
                    <a:pt x="16348" y="1141"/>
                  </a:cubicBezTo>
                  <a:cubicBezTo>
                    <a:pt x="16348" y="1105"/>
                    <a:pt x="16312" y="1068"/>
                    <a:pt x="16275" y="1068"/>
                  </a:cubicBezTo>
                  <a:lnTo>
                    <a:pt x="16230" y="1032"/>
                  </a:lnTo>
                  <a:cubicBezTo>
                    <a:pt x="16157" y="913"/>
                    <a:pt x="16002" y="767"/>
                    <a:pt x="15819" y="649"/>
                  </a:cubicBezTo>
                  <a:cubicBezTo>
                    <a:pt x="15701" y="576"/>
                    <a:pt x="15546" y="457"/>
                    <a:pt x="15400" y="384"/>
                  </a:cubicBezTo>
                  <a:cubicBezTo>
                    <a:pt x="15089" y="275"/>
                    <a:pt x="14788" y="156"/>
                    <a:pt x="14369" y="120"/>
                  </a:cubicBezTo>
                  <a:cubicBezTo>
                    <a:pt x="14031" y="47"/>
                    <a:pt x="13612" y="1"/>
                    <a:pt x="1319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7"/>
            <p:cNvSpPr/>
            <p:nvPr/>
          </p:nvSpPr>
          <p:spPr>
            <a:xfrm>
              <a:off x="7213974" y="596191"/>
              <a:ext cx="357541" cy="108576"/>
            </a:xfrm>
            <a:custGeom>
              <a:avLst/>
              <a:gdLst/>
              <a:ahLst/>
              <a:cxnLst/>
              <a:rect l="l" t="t" r="r" b="b"/>
              <a:pathLst>
                <a:path w="4900" h="1488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55"/>
                    <a:pt x="37" y="192"/>
                    <a:pt x="110" y="192"/>
                  </a:cubicBezTo>
                  <a:cubicBezTo>
                    <a:pt x="1141" y="383"/>
                    <a:pt x="2163" y="493"/>
                    <a:pt x="3194" y="803"/>
                  </a:cubicBezTo>
                  <a:lnTo>
                    <a:pt x="3230" y="803"/>
                  </a:lnTo>
                  <a:cubicBezTo>
                    <a:pt x="3458" y="876"/>
                    <a:pt x="3686" y="949"/>
                    <a:pt x="3914" y="1031"/>
                  </a:cubicBezTo>
                  <a:cubicBezTo>
                    <a:pt x="4179" y="1141"/>
                    <a:pt x="4407" y="1259"/>
                    <a:pt x="4635" y="1369"/>
                  </a:cubicBezTo>
                  <a:cubicBezTo>
                    <a:pt x="4635" y="1405"/>
                    <a:pt x="4671" y="1405"/>
                    <a:pt x="4708" y="1405"/>
                  </a:cubicBezTo>
                  <a:cubicBezTo>
                    <a:pt x="4708" y="1442"/>
                    <a:pt x="4744" y="1442"/>
                    <a:pt x="4790" y="1487"/>
                  </a:cubicBezTo>
                  <a:lnTo>
                    <a:pt x="4827" y="1487"/>
                  </a:lnTo>
                  <a:cubicBezTo>
                    <a:pt x="4827" y="1442"/>
                    <a:pt x="4863" y="1442"/>
                    <a:pt x="4863" y="1442"/>
                  </a:cubicBezTo>
                  <a:cubicBezTo>
                    <a:pt x="4900" y="1369"/>
                    <a:pt x="4900" y="1296"/>
                    <a:pt x="4863" y="1296"/>
                  </a:cubicBezTo>
                  <a:cubicBezTo>
                    <a:pt x="4516" y="1068"/>
                    <a:pt x="4142" y="876"/>
                    <a:pt x="3759" y="758"/>
                  </a:cubicBezTo>
                  <a:cubicBezTo>
                    <a:pt x="3376" y="612"/>
                    <a:pt x="2966" y="493"/>
                    <a:pt x="2582" y="420"/>
                  </a:cubicBezTo>
                  <a:cubicBezTo>
                    <a:pt x="1780" y="228"/>
                    <a:pt x="949" y="119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7"/>
            <p:cNvSpPr/>
            <p:nvPr/>
          </p:nvSpPr>
          <p:spPr>
            <a:xfrm>
              <a:off x="7446967" y="65478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47"/>
            <p:cNvSpPr/>
            <p:nvPr/>
          </p:nvSpPr>
          <p:spPr>
            <a:xfrm>
              <a:off x="7446967" y="654786"/>
              <a:ext cx="2773" cy="7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47"/>
            <p:cNvSpPr/>
            <p:nvPr/>
          </p:nvSpPr>
          <p:spPr>
            <a:xfrm>
              <a:off x="7222001" y="582180"/>
              <a:ext cx="302231" cy="80629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912" y="1"/>
                  </a:moveTo>
                  <a:cubicBezTo>
                    <a:pt x="648" y="1"/>
                    <a:pt x="347" y="37"/>
                    <a:pt x="73" y="119"/>
                  </a:cubicBezTo>
                  <a:cubicBezTo>
                    <a:pt x="37" y="119"/>
                    <a:pt x="0" y="192"/>
                    <a:pt x="37" y="229"/>
                  </a:cubicBezTo>
                  <a:cubicBezTo>
                    <a:pt x="37" y="265"/>
                    <a:pt x="73" y="311"/>
                    <a:pt x="73" y="311"/>
                  </a:cubicBezTo>
                  <a:lnTo>
                    <a:pt x="228" y="311"/>
                  </a:lnTo>
                  <a:cubicBezTo>
                    <a:pt x="228" y="265"/>
                    <a:pt x="265" y="265"/>
                    <a:pt x="301" y="265"/>
                  </a:cubicBezTo>
                  <a:cubicBezTo>
                    <a:pt x="301" y="311"/>
                    <a:pt x="347" y="347"/>
                    <a:pt x="383" y="347"/>
                  </a:cubicBezTo>
                  <a:cubicBezTo>
                    <a:pt x="1177" y="420"/>
                    <a:pt x="1980" y="575"/>
                    <a:pt x="2737" y="767"/>
                  </a:cubicBezTo>
                  <a:cubicBezTo>
                    <a:pt x="2773" y="767"/>
                    <a:pt x="2810" y="721"/>
                    <a:pt x="2856" y="685"/>
                  </a:cubicBezTo>
                  <a:cubicBezTo>
                    <a:pt x="2929" y="721"/>
                    <a:pt x="3001" y="721"/>
                    <a:pt x="3084" y="767"/>
                  </a:cubicBezTo>
                  <a:cubicBezTo>
                    <a:pt x="3385" y="840"/>
                    <a:pt x="3686" y="950"/>
                    <a:pt x="3950" y="1105"/>
                  </a:cubicBezTo>
                  <a:cubicBezTo>
                    <a:pt x="4032" y="1105"/>
                    <a:pt x="4105" y="1105"/>
                    <a:pt x="4105" y="1032"/>
                  </a:cubicBezTo>
                  <a:cubicBezTo>
                    <a:pt x="4142" y="995"/>
                    <a:pt x="4105" y="913"/>
                    <a:pt x="4069" y="877"/>
                  </a:cubicBezTo>
                  <a:cubicBezTo>
                    <a:pt x="3458" y="575"/>
                    <a:pt x="2810" y="311"/>
                    <a:pt x="2126" y="156"/>
                  </a:cubicBezTo>
                  <a:cubicBezTo>
                    <a:pt x="1788" y="83"/>
                    <a:pt x="1442" y="1"/>
                    <a:pt x="11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7"/>
            <p:cNvSpPr/>
            <p:nvPr/>
          </p:nvSpPr>
          <p:spPr>
            <a:xfrm>
              <a:off x="7563500" y="693388"/>
              <a:ext cx="362794" cy="152502"/>
            </a:xfrm>
            <a:custGeom>
              <a:avLst/>
              <a:gdLst/>
              <a:ahLst/>
              <a:cxnLst/>
              <a:rect l="l" t="t" r="r" b="b"/>
              <a:pathLst>
                <a:path w="4972" h="2090" extrusionOk="0">
                  <a:moveTo>
                    <a:pt x="110" y="0"/>
                  </a:moveTo>
                  <a:cubicBezTo>
                    <a:pt x="37" y="0"/>
                    <a:pt x="0" y="73"/>
                    <a:pt x="0" y="110"/>
                  </a:cubicBezTo>
                  <a:lnTo>
                    <a:pt x="0" y="155"/>
                  </a:lnTo>
                  <a:lnTo>
                    <a:pt x="265" y="155"/>
                  </a:lnTo>
                  <a:cubicBezTo>
                    <a:pt x="529" y="192"/>
                    <a:pt x="794" y="192"/>
                    <a:pt x="1058" y="265"/>
                  </a:cubicBezTo>
                  <a:cubicBezTo>
                    <a:pt x="1405" y="301"/>
                    <a:pt x="1779" y="383"/>
                    <a:pt x="2126" y="529"/>
                  </a:cubicBezTo>
                  <a:cubicBezTo>
                    <a:pt x="2463" y="648"/>
                    <a:pt x="2810" y="757"/>
                    <a:pt x="3111" y="949"/>
                  </a:cubicBezTo>
                  <a:cubicBezTo>
                    <a:pt x="3266" y="1022"/>
                    <a:pt x="3421" y="1104"/>
                    <a:pt x="3531" y="1177"/>
                  </a:cubicBezTo>
                  <a:cubicBezTo>
                    <a:pt x="3604" y="1214"/>
                    <a:pt x="3649" y="1250"/>
                    <a:pt x="3722" y="1296"/>
                  </a:cubicBezTo>
                  <a:cubicBezTo>
                    <a:pt x="4105" y="1524"/>
                    <a:pt x="4443" y="1788"/>
                    <a:pt x="4789" y="2089"/>
                  </a:cubicBezTo>
                  <a:lnTo>
                    <a:pt x="4862" y="2089"/>
                  </a:lnTo>
                  <a:cubicBezTo>
                    <a:pt x="4899" y="2089"/>
                    <a:pt x="4935" y="2053"/>
                    <a:pt x="4935" y="2053"/>
                  </a:cubicBezTo>
                  <a:cubicBezTo>
                    <a:pt x="4972" y="2016"/>
                    <a:pt x="4972" y="1934"/>
                    <a:pt x="4935" y="1898"/>
                  </a:cubicBezTo>
                  <a:cubicBezTo>
                    <a:pt x="4333" y="1369"/>
                    <a:pt x="3649" y="949"/>
                    <a:pt x="2919" y="611"/>
                  </a:cubicBezTo>
                  <a:cubicBezTo>
                    <a:pt x="2545" y="456"/>
                    <a:pt x="2162" y="301"/>
                    <a:pt x="1779" y="192"/>
                  </a:cubicBezTo>
                  <a:cubicBezTo>
                    <a:pt x="1405" y="110"/>
                    <a:pt x="1022" y="37"/>
                    <a:pt x="60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7"/>
            <p:cNvSpPr/>
            <p:nvPr/>
          </p:nvSpPr>
          <p:spPr>
            <a:xfrm>
              <a:off x="7832395" y="784602"/>
              <a:ext cx="2773" cy="3357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37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7"/>
            <p:cNvSpPr/>
            <p:nvPr/>
          </p:nvSpPr>
          <p:spPr>
            <a:xfrm>
              <a:off x="7835094" y="78788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7"/>
            <p:cNvSpPr/>
            <p:nvPr/>
          </p:nvSpPr>
          <p:spPr>
            <a:xfrm>
              <a:off x="7909578" y="590859"/>
              <a:ext cx="446819" cy="255040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6387" y="1"/>
                  </a:moveTo>
                  <a:cubicBezTo>
                    <a:pt x="6086" y="192"/>
                    <a:pt x="5785" y="384"/>
                    <a:pt x="5474" y="539"/>
                  </a:cubicBezTo>
                  <a:cubicBezTo>
                    <a:pt x="5210" y="721"/>
                    <a:pt x="4909" y="913"/>
                    <a:pt x="4608" y="1068"/>
                  </a:cubicBezTo>
                  <a:cubicBezTo>
                    <a:pt x="4033" y="1406"/>
                    <a:pt x="3422" y="1752"/>
                    <a:pt x="2820" y="2090"/>
                  </a:cubicBezTo>
                  <a:lnTo>
                    <a:pt x="2856" y="2053"/>
                  </a:lnTo>
                  <a:lnTo>
                    <a:pt x="2856" y="2053"/>
                  </a:lnTo>
                  <a:cubicBezTo>
                    <a:pt x="1944" y="2546"/>
                    <a:pt x="1032" y="3002"/>
                    <a:pt x="83" y="3385"/>
                  </a:cubicBezTo>
                  <a:cubicBezTo>
                    <a:pt x="46" y="3422"/>
                    <a:pt x="1" y="3504"/>
                    <a:pt x="46" y="3540"/>
                  </a:cubicBezTo>
                  <a:cubicBezTo>
                    <a:pt x="46" y="3577"/>
                    <a:pt x="83" y="3613"/>
                    <a:pt x="119" y="3613"/>
                  </a:cubicBezTo>
                  <a:cubicBezTo>
                    <a:pt x="1141" y="3048"/>
                    <a:pt x="2136" y="2509"/>
                    <a:pt x="3157" y="1944"/>
                  </a:cubicBezTo>
                  <a:cubicBezTo>
                    <a:pt x="4298" y="1333"/>
                    <a:pt x="5401" y="721"/>
                    <a:pt x="6542" y="83"/>
                  </a:cubicBezTo>
                  <a:lnTo>
                    <a:pt x="6542" y="37"/>
                  </a:lnTo>
                  <a:cubicBezTo>
                    <a:pt x="6505" y="1"/>
                    <a:pt x="6505" y="1"/>
                    <a:pt x="646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7"/>
            <p:cNvSpPr/>
            <p:nvPr/>
          </p:nvSpPr>
          <p:spPr>
            <a:xfrm>
              <a:off x="7626692" y="601518"/>
              <a:ext cx="696402" cy="228826"/>
            </a:xfrm>
            <a:custGeom>
              <a:avLst/>
              <a:gdLst/>
              <a:ahLst/>
              <a:cxnLst/>
              <a:rect l="l" t="t" r="r" b="b"/>
              <a:pathLst>
                <a:path w="9544" h="3136" extrusionOk="0">
                  <a:moveTo>
                    <a:pt x="9434" y="0"/>
                  </a:moveTo>
                  <a:cubicBezTo>
                    <a:pt x="9397" y="0"/>
                    <a:pt x="9351" y="0"/>
                    <a:pt x="9351" y="46"/>
                  </a:cubicBezTo>
                  <a:cubicBezTo>
                    <a:pt x="8786" y="420"/>
                    <a:pt x="8211" y="803"/>
                    <a:pt x="7609" y="1104"/>
                  </a:cubicBezTo>
                  <a:cubicBezTo>
                    <a:pt x="7417" y="1223"/>
                    <a:pt x="7226" y="1296"/>
                    <a:pt x="7034" y="1369"/>
                  </a:cubicBezTo>
                  <a:cubicBezTo>
                    <a:pt x="6770" y="1487"/>
                    <a:pt x="6469" y="1597"/>
                    <a:pt x="6159" y="1752"/>
                  </a:cubicBezTo>
                  <a:cubicBezTo>
                    <a:pt x="6122" y="1752"/>
                    <a:pt x="6122" y="1788"/>
                    <a:pt x="6086" y="1788"/>
                  </a:cubicBezTo>
                  <a:cubicBezTo>
                    <a:pt x="5821" y="1907"/>
                    <a:pt x="5556" y="2053"/>
                    <a:pt x="5292" y="2172"/>
                  </a:cubicBezTo>
                  <a:cubicBezTo>
                    <a:pt x="5100" y="2244"/>
                    <a:pt x="4945" y="2363"/>
                    <a:pt x="4790" y="2436"/>
                  </a:cubicBezTo>
                  <a:cubicBezTo>
                    <a:pt x="4644" y="2509"/>
                    <a:pt x="4489" y="2591"/>
                    <a:pt x="4334" y="2664"/>
                  </a:cubicBezTo>
                  <a:cubicBezTo>
                    <a:pt x="4261" y="2737"/>
                    <a:pt x="4152" y="2783"/>
                    <a:pt x="4069" y="2819"/>
                  </a:cubicBezTo>
                  <a:lnTo>
                    <a:pt x="3960" y="2819"/>
                  </a:lnTo>
                  <a:cubicBezTo>
                    <a:pt x="3613" y="2281"/>
                    <a:pt x="3048" y="1943"/>
                    <a:pt x="2473" y="1715"/>
                  </a:cubicBezTo>
                  <a:cubicBezTo>
                    <a:pt x="2172" y="1560"/>
                    <a:pt x="1871" y="1487"/>
                    <a:pt x="1524" y="1414"/>
                  </a:cubicBezTo>
                  <a:cubicBezTo>
                    <a:pt x="1223" y="1332"/>
                    <a:pt x="876" y="1259"/>
                    <a:pt x="575" y="1223"/>
                  </a:cubicBezTo>
                  <a:cubicBezTo>
                    <a:pt x="420" y="1223"/>
                    <a:pt x="274" y="1223"/>
                    <a:pt x="119" y="1186"/>
                  </a:cubicBezTo>
                  <a:cubicBezTo>
                    <a:pt x="83" y="1186"/>
                    <a:pt x="1" y="1223"/>
                    <a:pt x="1" y="1296"/>
                  </a:cubicBezTo>
                  <a:cubicBezTo>
                    <a:pt x="1" y="1332"/>
                    <a:pt x="46" y="1414"/>
                    <a:pt x="83" y="1414"/>
                  </a:cubicBezTo>
                  <a:cubicBezTo>
                    <a:pt x="119" y="1451"/>
                    <a:pt x="156" y="1487"/>
                    <a:pt x="229" y="1524"/>
                  </a:cubicBezTo>
                  <a:cubicBezTo>
                    <a:pt x="539" y="1560"/>
                    <a:pt x="876" y="1642"/>
                    <a:pt x="1187" y="1752"/>
                  </a:cubicBezTo>
                  <a:cubicBezTo>
                    <a:pt x="1260" y="1752"/>
                    <a:pt x="1369" y="1788"/>
                    <a:pt x="1451" y="1788"/>
                  </a:cubicBezTo>
                  <a:cubicBezTo>
                    <a:pt x="1597" y="1825"/>
                    <a:pt x="1752" y="1825"/>
                    <a:pt x="1907" y="1870"/>
                  </a:cubicBezTo>
                  <a:cubicBezTo>
                    <a:pt x="1944" y="1907"/>
                    <a:pt x="1980" y="1907"/>
                    <a:pt x="2017" y="1907"/>
                  </a:cubicBezTo>
                  <a:cubicBezTo>
                    <a:pt x="2099" y="1943"/>
                    <a:pt x="2172" y="1980"/>
                    <a:pt x="2281" y="2016"/>
                  </a:cubicBezTo>
                  <a:cubicBezTo>
                    <a:pt x="2400" y="2099"/>
                    <a:pt x="2473" y="2135"/>
                    <a:pt x="2592" y="2208"/>
                  </a:cubicBezTo>
                  <a:cubicBezTo>
                    <a:pt x="2592" y="2208"/>
                    <a:pt x="2628" y="2244"/>
                    <a:pt x="2665" y="2281"/>
                  </a:cubicBezTo>
                  <a:cubicBezTo>
                    <a:pt x="2783" y="2327"/>
                    <a:pt x="2856" y="2363"/>
                    <a:pt x="2966" y="2436"/>
                  </a:cubicBezTo>
                  <a:lnTo>
                    <a:pt x="3011" y="2473"/>
                  </a:lnTo>
                  <a:cubicBezTo>
                    <a:pt x="3084" y="2509"/>
                    <a:pt x="3157" y="2591"/>
                    <a:pt x="3239" y="2664"/>
                  </a:cubicBezTo>
                  <a:cubicBezTo>
                    <a:pt x="3349" y="2783"/>
                    <a:pt x="3504" y="2929"/>
                    <a:pt x="3695" y="3011"/>
                  </a:cubicBezTo>
                  <a:cubicBezTo>
                    <a:pt x="3732" y="3011"/>
                    <a:pt x="3805" y="3047"/>
                    <a:pt x="3841" y="3047"/>
                  </a:cubicBezTo>
                  <a:lnTo>
                    <a:pt x="3923" y="3047"/>
                  </a:lnTo>
                  <a:lnTo>
                    <a:pt x="3923" y="3084"/>
                  </a:lnTo>
                  <a:cubicBezTo>
                    <a:pt x="3923" y="3110"/>
                    <a:pt x="3960" y="3135"/>
                    <a:pt x="4007" y="3135"/>
                  </a:cubicBezTo>
                  <a:cubicBezTo>
                    <a:pt x="4027" y="3135"/>
                    <a:pt x="4048" y="3131"/>
                    <a:pt x="4069" y="3120"/>
                  </a:cubicBezTo>
                  <a:cubicBezTo>
                    <a:pt x="4334" y="3011"/>
                    <a:pt x="4608" y="2929"/>
                    <a:pt x="4872" y="2819"/>
                  </a:cubicBezTo>
                  <a:cubicBezTo>
                    <a:pt x="5018" y="2783"/>
                    <a:pt x="5137" y="2701"/>
                    <a:pt x="5246" y="2664"/>
                  </a:cubicBezTo>
                  <a:cubicBezTo>
                    <a:pt x="5401" y="2591"/>
                    <a:pt x="5593" y="2473"/>
                    <a:pt x="5748" y="2400"/>
                  </a:cubicBezTo>
                  <a:lnTo>
                    <a:pt x="5748" y="2327"/>
                  </a:lnTo>
                  <a:cubicBezTo>
                    <a:pt x="5930" y="2244"/>
                    <a:pt x="6159" y="2135"/>
                    <a:pt x="6350" y="2053"/>
                  </a:cubicBezTo>
                  <a:cubicBezTo>
                    <a:pt x="6578" y="1943"/>
                    <a:pt x="6806" y="1825"/>
                    <a:pt x="7034" y="1679"/>
                  </a:cubicBezTo>
                  <a:cubicBezTo>
                    <a:pt x="7573" y="1369"/>
                    <a:pt x="8138" y="1104"/>
                    <a:pt x="8667" y="803"/>
                  </a:cubicBezTo>
                  <a:cubicBezTo>
                    <a:pt x="8859" y="685"/>
                    <a:pt x="9014" y="575"/>
                    <a:pt x="9206" y="420"/>
                  </a:cubicBezTo>
                  <a:cubicBezTo>
                    <a:pt x="9278" y="347"/>
                    <a:pt x="9397" y="274"/>
                    <a:pt x="9470" y="192"/>
                  </a:cubicBezTo>
                  <a:cubicBezTo>
                    <a:pt x="9507" y="155"/>
                    <a:pt x="9543" y="119"/>
                    <a:pt x="9507" y="46"/>
                  </a:cubicBezTo>
                  <a:cubicBezTo>
                    <a:pt x="9470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7"/>
            <p:cNvSpPr/>
            <p:nvPr/>
          </p:nvSpPr>
          <p:spPr>
            <a:xfrm>
              <a:off x="8015476" y="751254"/>
              <a:ext cx="55309" cy="36703"/>
            </a:xfrm>
            <a:custGeom>
              <a:avLst/>
              <a:gdLst/>
              <a:ahLst/>
              <a:cxnLst/>
              <a:rect l="l" t="t" r="r" b="b"/>
              <a:pathLst>
                <a:path w="758" h="503" extrusionOk="0">
                  <a:moveTo>
                    <a:pt x="648" y="1"/>
                  </a:moveTo>
                  <a:lnTo>
                    <a:pt x="566" y="47"/>
                  </a:lnTo>
                  <a:cubicBezTo>
                    <a:pt x="493" y="83"/>
                    <a:pt x="420" y="120"/>
                    <a:pt x="338" y="156"/>
                  </a:cubicBezTo>
                  <a:cubicBezTo>
                    <a:pt x="301" y="156"/>
                    <a:pt x="301" y="192"/>
                    <a:pt x="265" y="229"/>
                  </a:cubicBezTo>
                  <a:cubicBezTo>
                    <a:pt x="228" y="275"/>
                    <a:pt x="146" y="275"/>
                    <a:pt x="73" y="311"/>
                  </a:cubicBezTo>
                  <a:cubicBezTo>
                    <a:pt x="37" y="348"/>
                    <a:pt x="0" y="384"/>
                    <a:pt x="37" y="457"/>
                  </a:cubicBezTo>
                  <a:cubicBezTo>
                    <a:pt x="37" y="503"/>
                    <a:pt x="73" y="503"/>
                    <a:pt x="110" y="503"/>
                  </a:cubicBezTo>
                  <a:cubicBezTo>
                    <a:pt x="301" y="384"/>
                    <a:pt x="529" y="275"/>
                    <a:pt x="721" y="156"/>
                  </a:cubicBezTo>
                  <a:cubicBezTo>
                    <a:pt x="758" y="156"/>
                    <a:pt x="758" y="120"/>
                    <a:pt x="721" y="83"/>
                  </a:cubicBezTo>
                  <a:cubicBezTo>
                    <a:pt x="721" y="47"/>
                    <a:pt x="685" y="1"/>
                    <a:pt x="64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7"/>
            <p:cNvSpPr/>
            <p:nvPr/>
          </p:nvSpPr>
          <p:spPr>
            <a:xfrm>
              <a:off x="8092678" y="588164"/>
              <a:ext cx="263705" cy="138565"/>
            </a:xfrm>
            <a:custGeom>
              <a:avLst/>
              <a:gdLst/>
              <a:ahLst/>
              <a:cxnLst/>
              <a:rect l="l" t="t" r="r" b="b"/>
              <a:pathLst>
                <a:path w="3614" h="1899" extrusionOk="0">
                  <a:moveTo>
                    <a:pt x="3385" y="1"/>
                  </a:moveTo>
                  <a:cubicBezTo>
                    <a:pt x="3349" y="37"/>
                    <a:pt x="3349" y="37"/>
                    <a:pt x="3312" y="74"/>
                  </a:cubicBezTo>
                  <a:cubicBezTo>
                    <a:pt x="3294" y="56"/>
                    <a:pt x="3276" y="46"/>
                    <a:pt x="3256" y="46"/>
                  </a:cubicBezTo>
                  <a:cubicBezTo>
                    <a:pt x="3237" y="46"/>
                    <a:pt x="3216" y="56"/>
                    <a:pt x="3194" y="74"/>
                  </a:cubicBezTo>
                  <a:cubicBezTo>
                    <a:pt x="3084" y="110"/>
                    <a:pt x="3011" y="183"/>
                    <a:pt x="2892" y="265"/>
                  </a:cubicBezTo>
                  <a:cubicBezTo>
                    <a:pt x="2892" y="229"/>
                    <a:pt x="2856" y="229"/>
                    <a:pt x="2820" y="229"/>
                  </a:cubicBezTo>
                  <a:cubicBezTo>
                    <a:pt x="2473" y="338"/>
                    <a:pt x="2135" y="530"/>
                    <a:pt x="1825" y="758"/>
                  </a:cubicBezTo>
                  <a:cubicBezTo>
                    <a:pt x="1597" y="831"/>
                    <a:pt x="1369" y="950"/>
                    <a:pt x="1187" y="1059"/>
                  </a:cubicBezTo>
                  <a:lnTo>
                    <a:pt x="1141" y="1096"/>
                  </a:lnTo>
                  <a:cubicBezTo>
                    <a:pt x="767" y="1287"/>
                    <a:pt x="384" y="1479"/>
                    <a:pt x="46" y="1707"/>
                  </a:cubicBezTo>
                  <a:cubicBezTo>
                    <a:pt x="1" y="1707"/>
                    <a:pt x="1" y="1780"/>
                    <a:pt x="1" y="1825"/>
                  </a:cubicBezTo>
                  <a:lnTo>
                    <a:pt x="46" y="1862"/>
                  </a:lnTo>
                  <a:cubicBezTo>
                    <a:pt x="83" y="1898"/>
                    <a:pt x="119" y="1898"/>
                    <a:pt x="119" y="1898"/>
                  </a:cubicBezTo>
                  <a:cubicBezTo>
                    <a:pt x="311" y="1862"/>
                    <a:pt x="457" y="1825"/>
                    <a:pt x="612" y="1743"/>
                  </a:cubicBezTo>
                  <a:cubicBezTo>
                    <a:pt x="803" y="1670"/>
                    <a:pt x="958" y="1597"/>
                    <a:pt x="1141" y="1479"/>
                  </a:cubicBezTo>
                  <a:cubicBezTo>
                    <a:pt x="1415" y="1324"/>
                    <a:pt x="1716" y="1141"/>
                    <a:pt x="1980" y="950"/>
                  </a:cubicBezTo>
                  <a:cubicBezTo>
                    <a:pt x="1980" y="950"/>
                    <a:pt x="2017" y="950"/>
                    <a:pt x="2017" y="913"/>
                  </a:cubicBezTo>
                  <a:cubicBezTo>
                    <a:pt x="2245" y="868"/>
                    <a:pt x="2436" y="758"/>
                    <a:pt x="2628" y="639"/>
                  </a:cubicBezTo>
                  <a:lnTo>
                    <a:pt x="2701" y="639"/>
                  </a:lnTo>
                  <a:cubicBezTo>
                    <a:pt x="2737" y="603"/>
                    <a:pt x="2783" y="603"/>
                    <a:pt x="2783" y="603"/>
                  </a:cubicBezTo>
                  <a:cubicBezTo>
                    <a:pt x="2801" y="621"/>
                    <a:pt x="2829" y="630"/>
                    <a:pt x="2856" y="630"/>
                  </a:cubicBezTo>
                  <a:cubicBezTo>
                    <a:pt x="2883" y="630"/>
                    <a:pt x="2911" y="621"/>
                    <a:pt x="2929" y="603"/>
                  </a:cubicBezTo>
                  <a:cubicBezTo>
                    <a:pt x="3121" y="493"/>
                    <a:pt x="3349" y="338"/>
                    <a:pt x="3540" y="183"/>
                  </a:cubicBezTo>
                  <a:cubicBezTo>
                    <a:pt x="3577" y="183"/>
                    <a:pt x="3577" y="147"/>
                    <a:pt x="3577" y="147"/>
                  </a:cubicBezTo>
                  <a:cubicBezTo>
                    <a:pt x="3613" y="110"/>
                    <a:pt x="3577" y="74"/>
                    <a:pt x="3577" y="37"/>
                  </a:cubicBezTo>
                  <a:cubicBezTo>
                    <a:pt x="3577" y="37"/>
                    <a:pt x="3540" y="1"/>
                    <a:pt x="35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7"/>
            <p:cNvSpPr/>
            <p:nvPr/>
          </p:nvSpPr>
          <p:spPr>
            <a:xfrm>
              <a:off x="7202664" y="351884"/>
              <a:ext cx="1143036" cy="469327"/>
            </a:xfrm>
            <a:custGeom>
              <a:avLst/>
              <a:gdLst/>
              <a:ahLst/>
              <a:cxnLst/>
              <a:rect l="l" t="t" r="r" b="b"/>
              <a:pathLst>
                <a:path w="15665" h="6432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lnTo>
                    <a:pt x="4899" y="274"/>
                  </a:lnTo>
                  <a:cubicBezTo>
                    <a:pt x="3385" y="1141"/>
                    <a:pt x="1825" y="2016"/>
                    <a:pt x="302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61" y="3348"/>
                    <a:pt x="1752" y="3348"/>
                  </a:cubicBezTo>
                  <a:cubicBezTo>
                    <a:pt x="1825" y="3348"/>
                    <a:pt x="1862" y="3348"/>
                    <a:pt x="1935" y="3385"/>
                  </a:cubicBezTo>
                  <a:lnTo>
                    <a:pt x="1980" y="3385"/>
                  </a:lnTo>
                  <a:cubicBezTo>
                    <a:pt x="2473" y="3467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98" y="4525"/>
                    <a:pt x="4717" y="4644"/>
                    <a:pt x="4863" y="4790"/>
                  </a:cubicBezTo>
                  <a:lnTo>
                    <a:pt x="4945" y="4790"/>
                  </a:lnTo>
                  <a:cubicBezTo>
                    <a:pt x="5018" y="4790"/>
                    <a:pt x="5128" y="4790"/>
                    <a:pt x="5210" y="4753"/>
                  </a:cubicBezTo>
                  <a:cubicBezTo>
                    <a:pt x="5356" y="4753"/>
                    <a:pt x="5547" y="4717"/>
                    <a:pt x="5739" y="4717"/>
                  </a:cubicBezTo>
                  <a:lnTo>
                    <a:pt x="5812" y="4717"/>
                  </a:lnTo>
                  <a:cubicBezTo>
                    <a:pt x="6003" y="4753"/>
                    <a:pt x="6195" y="4753"/>
                    <a:pt x="6423" y="4790"/>
                  </a:cubicBezTo>
                  <a:cubicBezTo>
                    <a:pt x="6496" y="4790"/>
                    <a:pt x="6615" y="4835"/>
                    <a:pt x="6724" y="4872"/>
                  </a:cubicBezTo>
                  <a:cubicBezTo>
                    <a:pt x="7144" y="4945"/>
                    <a:pt x="7563" y="5063"/>
                    <a:pt x="7983" y="5246"/>
                  </a:cubicBezTo>
                  <a:cubicBezTo>
                    <a:pt x="8174" y="5328"/>
                    <a:pt x="8320" y="5401"/>
                    <a:pt x="8512" y="5520"/>
                  </a:cubicBezTo>
                  <a:cubicBezTo>
                    <a:pt x="8594" y="5556"/>
                    <a:pt x="8631" y="5556"/>
                    <a:pt x="8704" y="5593"/>
                  </a:cubicBezTo>
                  <a:cubicBezTo>
                    <a:pt x="8777" y="5665"/>
                    <a:pt x="8859" y="5702"/>
                    <a:pt x="8968" y="5748"/>
                  </a:cubicBezTo>
                  <a:cubicBezTo>
                    <a:pt x="9123" y="5857"/>
                    <a:pt x="9315" y="5976"/>
                    <a:pt x="9461" y="6122"/>
                  </a:cubicBezTo>
                  <a:cubicBezTo>
                    <a:pt x="9543" y="6204"/>
                    <a:pt x="9616" y="6240"/>
                    <a:pt x="9652" y="6313"/>
                  </a:cubicBezTo>
                  <a:cubicBezTo>
                    <a:pt x="9689" y="6350"/>
                    <a:pt x="9734" y="6386"/>
                    <a:pt x="9771" y="6432"/>
                  </a:cubicBezTo>
                  <a:lnTo>
                    <a:pt x="9771" y="6386"/>
                  </a:lnTo>
                  <a:cubicBezTo>
                    <a:pt x="10683" y="5894"/>
                    <a:pt x="11632" y="5401"/>
                    <a:pt x="12544" y="4908"/>
                  </a:cubicBezTo>
                  <a:cubicBezTo>
                    <a:pt x="13566" y="4379"/>
                    <a:pt x="14633" y="3804"/>
                    <a:pt x="15664" y="3239"/>
                  </a:cubicBezTo>
                  <a:cubicBezTo>
                    <a:pt x="15582" y="3084"/>
                    <a:pt x="15473" y="2965"/>
                    <a:pt x="15354" y="2819"/>
                  </a:cubicBezTo>
                  <a:cubicBezTo>
                    <a:pt x="15245" y="2701"/>
                    <a:pt x="15126" y="2555"/>
                    <a:pt x="14934" y="2436"/>
                  </a:cubicBezTo>
                  <a:cubicBezTo>
                    <a:pt x="14788" y="2327"/>
                    <a:pt x="14633" y="2208"/>
                    <a:pt x="14442" y="2099"/>
                  </a:cubicBezTo>
                  <a:cubicBezTo>
                    <a:pt x="14296" y="2016"/>
                    <a:pt x="14104" y="1907"/>
                    <a:pt x="13913" y="1788"/>
                  </a:cubicBezTo>
                  <a:cubicBezTo>
                    <a:pt x="13530" y="1642"/>
                    <a:pt x="13155" y="1451"/>
                    <a:pt x="12809" y="1332"/>
                  </a:cubicBezTo>
                  <a:cubicBezTo>
                    <a:pt x="12389" y="1223"/>
                    <a:pt x="12015" y="1141"/>
                    <a:pt x="11596" y="1068"/>
                  </a:cubicBezTo>
                  <a:cubicBezTo>
                    <a:pt x="11367" y="1068"/>
                    <a:pt x="11176" y="1031"/>
                    <a:pt x="10948" y="1031"/>
                  </a:cubicBezTo>
                  <a:cubicBezTo>
                    <a:pt x="10419" y="1031"/>
                    <a:pt x="9880" y="1141"/>
                    <a:pt x="9388" y="1296"/>
                  </a:cubicBezTo>
                  <a:cubicBezTo>
                    <a:pt x="8439" y="502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7"/>
            <p:cNvSpPr/>
            <p:nvPr/>
          </p:nvSpPr>
          <p:spPr>
            <a:xfrm>
              <a:off x="7918280" y="807223"/>
              <a:ext cx="30719" cy="16710"/>
            </a:xfrm>
            <a:custGeom>
              <a:avLst/>
              <a:gdLst/>
              <a:ahLst/>
              <a:cxnLst/>
              <a:rect l="l" t="t" r="r" b="b"/>
              <a:pathLst>
                <a:path w="421" h="229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65" y="73"/>
                    <a:pt x="156" y="146"/>
                    <a:pt x="0" y="228"/>
                  </a:cubicBezTo>
                  <a:lnTo>
                    <a:pt x="73" y="228"/>
                  </a:lnTo>
                  <a:cubicBezTo>
                    <a:pt x="192" y="146"/>
                    <a:pt x="302" y="73"/>
                    <a:pt x="42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7"/>
            <p:cNvSpPr/>
            <p:nvPr/>
          </p:nvSpPr>
          <p:spPr>
            <a:xfrm>
              <a:off x="7202664" y="351884"/>
              <a:ext cx="679692" cy="344188"/>
            </a:xfrm>
            <a:custGeom>
              <a:avLst/>
              <a:gdLst/>
              <a:ahLst/>
              <a:cxnLst/>
              <a:rect l="l" t="t" r="r" b="b"/>
              <a:pathLst>
                <a:path w="9315" h="4717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cubicBezTo>
                    <a:pt x="3422" y="1141"/>
                    <a:pt x="1825" y="2016"/>
                    <a:pt x="338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97" y="3348"/>
                    <a:pt x="1825" y="3348"/>
                  </a:cubicBezTo>
                  <a:cubicBezTo>
                    <a:pt x="1862" y="3348"/>
                    <a:pt x="1898" y="3348"/>
                    <a:pt x="1935" y="3385"/>
                  </a:cubicBezTo>
                  <a:lnTo>
                    <a:pt x="1980" y="3385"/>
                  </a:lnTo>
                  <a:cubicBezTo>
                    <a:pt x="2436" y="3421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62" y="4489"/>
                    <a:pt x="4671" y="4607"/>
                    <a:pt x="4826" y="4717"/>
                  </a:cubicBezTo>
                  <a:cubicBezTo>
                    <a:pt x="4899" y="4644"/>
                    <a:pt x="4945" y="4562"/>
                    <a:pt x="5055" y="4452"/>
                  </a:cubicBezTo>
                  <a:cubicBezTo>
                    <a:pt x="5401" y="4069"/>
                    <a:pt x="5812" y="3695"/>
                    <a:pt x="6268" y="3348"/>
                  </a:cubicBezTo>
                  <a:cubicBezTo>
                    <a:pt x="6542" y="3120"/>
                    <a:pt x="6843" y="2892"/>
                    <a:pt x="7144" y="2664"/>
                  </a:cubicBezTo>
                  <a:cubicBezTo>
                    <a:pt x="7454" y="2436"/>
                    <a:pt x="7791" y="2208"/>
                    <a:pt x="8092" y="1980"/>
                  </a:cubicBezTo>
                  <a:cubicBezTo>
                    <a:pt x="8512" y="1715"/>
                    <a:pt x="8895" y="1487"/>
                    <a:pt x="9315" y="1259"/>
                  </a:cubicBezTo>
                  <a:cubicBezTo>
                    <a:pt x="8403" y="456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7"/>
            <p:cNvSpPr/>
            <p:nvPr/>
          </p:nvSpPr>
          <p:spPr>
            <a:xfrm>
              <a:off x="7563500" y="427117"/>
              <a:ext cx="782212" cy="394097"/>
            </a:xfrm>
            <a:custGeom>
              <a:avLst/>
              <a:gdLst/>
              <a:ahLst/>
              <a:cxnLst/>
              <a:rect l="l" t="t" r="r" b="b"/>
              <a:pathLst>
                <a:path w="10720" h="5401" extrusionOk="0">
                  <a:moveTo>
                    <a:pt x="6003" y="0"/>
                  </a:moveTo>
                  <a:cubicBezTo>
                    <a:pt x="5620" y="0"/>
                    <a:pt x="5200" y="73"/>
                    <a:pt x="4826" y="155"/>
                  </a:cubicBezTo>
                  <a:cubicBezTo>
                    <a:pt x="4105" y="529"/>
                    <a:pt x="3421" y="949"/>
                    <a:pt x="2737" y="1442"/>
                  </a:cubicBezTo>
                  <a:lnTo>
                    <a:pt x="2773" y="1442"/>
                  </a:lnTo>
                  <a:cubicBezTo>
                    <a:pt x="2281" y="1788"/>
                    <a:pt x="1779" y="2126"/>
                    <a:pt x="1286" y="2509"/>
                  </a:cubicBezTo>
                  <a:cubicBezTo>
                    <a:pt x="830" y="2892"/>
                    <a:pt x="374" y="3303"/>
                    <a:pt x="0" y="3759"/>
                  </a:cubicBezTo>
                  <a:cubicBezTo>
                    <a:pt x="73" y="3759"/>
                    <a:pt x="183" y="3759"/>
                    <a:pt x="265" y="3722"/>
                  </a:cubicBezTo>
                  <a:cubicBezTo>
                    <a:pt x="411" y="3722"/>
                    <a:pt x="602" y="3686"/>
                    <a:pt x="794" y="3686"/>
                  </a:cubicBezTo>
                  <a:lnTo>
                    <a:pt x="867" y="3686"/>
                  </a:lnTo>
                  <a:cubicBezTo>
                    <a:pt x="1058" y="3722"/>
                    <a:pt x="1250" y="3722"/>
                    <a:pt x="1478" y="3759"/>
                  </a:cubicBezTo>
                  <a:cubicBezTo>
                    <a:pt x="1551" y="3759"/>
                    <a:pt x="1670" y="3804"/>
                    <a:pt x="1779" y="3841"/>
                  </a:cubicBezTo>
                  <a:cubicBezTo>
                    <a:pt x="2199" y="3914"/>
                    <a:pt x="2618" y="4032"/>
                    <a:pt x="3038" y="4215"/>
                  </a:cubicBezTo>
                  <a:cubicBezTo>
                    <a:pt x="3229" y="4297"/>
                    <a:pt x="3421" y="4406"/>
                    <a:pt x="3604" y="4489"/>
                  </a:cubicBezTo>
                  <a:cubicBezTo>
                    <a:pt x="3649" y="4525"/>
                    <a:pt x="3722" y="4562"/>
                    <a:pt x="3759" y="4562"/>
                  </a:cubicBezTo>
                  <a:cubicBezTo>
                    <a:pt x="3832" y="4598"/>
                    <a:pt x="3914" y="4671"/>
                    <a:pt x="4023" y="4717"/>
                  </a:cubicBezTo>
                  <a:cubicBezTo>
                    <a:pt x="4178" y="4826"/>
                    <a:pt x="4370" y="4945"/>
                    <a:pt x="4516" y="5091"/>
                  </a:cubicBezTo>
                  <a:cubicBezTo>
                    <a:pt x="4598" y="5173"/>
                    <a:pt x="4671" y="5209"/>
                    <a:pt x="4707" y="5282"/>
                  </a:cubicBezTo>
                  <a:cubicBezTo>
                    <a:pt x="4744" y="5319"/>
                    <a:pt x="4789" y="5355"/>
                    <a:pt x="4826" y="5401"/>
                  </a:cubicBezTo>
                  <a:lnTo>
                    <a:pt x="4826" y="5355"/>
                  </a:lnTo>
                  <a:cubicBezTo>
                    <a:pt x="5738" y="4863"/>
                    <a:pt x="6687" y="4370"/>
                    <a:pt x="7599" y="3877"/>
                  </a:cubicBezTo>
                  <a:cubicBezTo>
                    <a:pt x="8621" y="3348"/>
                    <a:pt x="9688" y="2773"/>
                    <a:pt x="10719" y="2208"/>
                  </a:cubicBezTo>
                  <a:cubicBezTo>
                    <a:pt x="10637" y="2053"/>
                    <a:pt x="10528" y="1934"/>
                    <a:pt x="10409" y="1788"/>
                  </a:cubicBezTo>
                  <a:cubicBezTo>
                    <a:pt x="10300" y="1670"/>
                    <a:pt x="10181" y="1524"/>
                    <a:pt x="9989" y="1405"/>
                  </a:cubicBezTo>
                  <a:cubicBezTo>
                    <a:pt x="9843" y="1296"/>
                    <a:pt x="9688" y="1177"/>
                    <a:pt x="9497" y="1068"/>
                  </a:cubicBezTo>
                  <a:cubicBezTo>
                    <a:pt x="9351" y="985"/>
                    <a:pt x="9159" y="876"/>
                    <a:pt x="8968" y="794"/>
                  </a:cubicBezTo>
                  <a:cubicBezTo>
                    <a:pt x="8621" y="611"/>
                    <a:pt x="8247" y="420"/>
                    <a:pt x="7827" y="301"/>
                  </a:cubicBezTo>
                  <a:cubicBezTo>
                    <a:pt x="7444" y="192"/>
                    <a:pt x="7070" y="110"/>
                    <a:pt x="6651" y="37"/>
                  </a:cubicBezTo>
                  <a:cubicBezTo>
                    <a:pt x="6459" y="37"/>
                    <a:pt x="6231" y="0"/>
                    <a:pt x="600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7"/>
            <p:cNvSpPr/>
            <p:nvPr/>
          </p:nvSpPr>
          <p:spPr>
            <a:xfrm>
              <a:off x="7918280" y="809850"/>
              <a:ext cx="28020" cy="14083"/>
            </a:xfrm>
            <a:custGeom>
              <a:avLst/>
              <a:gdLst/>
              <a:ahLst/>
              <a:cxnLst/>
              <a:rect l="l" t="t" r="r" b="b"/>
              <a:pathLst>
                <a:path w="384" h="193" extrusionOk="0">
                  <a:moveTo>
                    <a:pt x="384" y="1"/>
                  </a:moveTo>
                  <a:cubicBezTo>
                    <a:pt x="229" y="74"/>
                    <a:pt x="110" y="110"/>
                    <a:pt x="0" y="192"/>
                  </a:cubicBezTo>
                  <a:lnTo>
                    <a:pt x="73" y="192"/>
                  </a:lnTo>
                  <a:cubicBezTo>
                    <a:pt x="156" y="110"/>
                    <a:pt x="265" y="74"/>
                    <a:pt x="38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7"/>
            <p:cNvSpPr/>
            <p:nvPr/>
          </p:nvSpPr>
          <p:spPr>
            <a:xfrm>
              <a:off x="7638003" y="646103"/>
              <a:ext cx="308288" cy="137836"/>
            </a:xfrm>
            <a:custGeom>
              <a:avLst/>
              <a:gdLst/>
              <a:ahLst/>
              <a:cxnLst/>
              <a:rect l="l" t="t" r="r" b="b"/>
              <a:pathLst>
                <a:path w="4225" h="1889" extrusionOk="0">
                  <a:moveTo>
                    <a:pt x="119" y="1"/>
                  </a:moveTo>
                  <a:cubicBezTo>
                    <a:pt x="74" y="1"/>
                    <a:pt x="37" y="37"/>
                    <a:pt x="1" y="119"/>
                  </a:cubicBezTo>
                  <a:cubicBezTo>
                    <a:pt x="1" y="156"/>
                    <a:pt x="74" y="229"/>
                    <a:pt x="119" y="229"/>
                  </a:cubicBezTo>
                  <a:cubicBezTo>
                    <a:pt x="384" y="229"/>
                    <a:pt x="612" y="265"/>
                    <a:pt x="840" y="302"/>
                  </a:cubicBezTo>
                  <a:cubicBezTo>
                    <a:pt x="1406" y="384"/>
                    <a:pt x="1944" y="530"/>
                    <a:pt x="2437" y="758"/>
                  </a:cubicBezTo>
                  <a:cubicBezTo>
                    <a:pt x="2856" y="949"/>
                    <a:pt x="3267" y="1177"/>
                    <a:pt x="3613" y="1488"/>
                  </a:cubicBezTo>
                  <a:cubicBezTo>
                    <a:pt x="3768" y="1597"/>
                    <a:pt x="3878" y="1716"/>
                    <a:pt x="4033" y="1862"/>
                  </a:cubicBezTo>
                  <a:cubicBezTo>
                    <a:pt x="4051" y="1880"/>
                    <a:pt x="4070" y="1889"/>
                    <a:pt x="4092" y="1889"/>
                  </a:cubicBezTo>
                  <a:cubicBezTo>
                    <a:pt x="4115" y="1889"/>
                    <a:pt x="4143" y="1880"/>
                    <a:pt x="4179" y="1862"/>
                  </a:cubicBezTo>
                  <a:cubicBezTo>
                    <a:pt x="4225" y="1825"/>
                    <a:pt x="4225" y="1752"/>
                    <a:pt x="4179" y="1716"/>
                  </a:cubicBezTo>
                  <a:cubicBezTo>
                    <a:pt x="3650" y="1177"/>
                    <a:pt x="3002" y="758"/>
                    <a:pt x="2318" y="493"/>
                  </a:cubicBezTo>
                  <a:cubicBezTo>
                    <a:pt x="1634" y="192"/>
                    <a:pt x="877" y="37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7"/>
            <p:cNvSpPr/>
            <p:nvPr/>
          </p:nvSpPr>
          <p:spPr>
            <a:xfrm>
              <a:off x="7676604" y="610128"/>
              <a:ext cx="316314" cy="140317"/>
            </a:xfrm>
            <a:custGeom>
              <a:avLst/>
              <a:gdLst/>
              <a:ahLst/>
              <a:cxnLst/>
              <a:rect l="l" t="t" r="r" b="b"/>
              <a:pathLst>
                <a:path w="4335" h="1923" extrusionOk="0">
                  <a:moveTo>
                    <a:pt x="120" y="1"/>
                  </a:moveTo>
                  <a:cubicBezTo>
                    <a:pt x="83" y="37"/>
                    <a:pt x="47" y="37"/>
                    <a:pt x="47" y="74"/>
                  </a:cubicBezTo>
                  <a:cubicBezTo>
                    <a:pt x="47" y="74"/>
                    <a:pt x="1" y="110"/>
                    <a:pt x="47" y="156"/>
                  </a:cubicBezTo>
                  <a:cubicBezTo>
                    <a:pt x="47" y="192"/>
                    <a:pt x="47" y="192"/>
                    <a:pt x="83" y="229"/>
                  </a:cubicBezTo>
                  <a:lnTo>
                    <a:pt x="229" y="229"/>
                  </a:lnTo>
                  <a:cubicBezTo>
                    <a:pt x="342" y="214"/>
                    <a:pt x="454" y="205"/>
                    <a:pt x="568" y="205"/>
                  </a:cubicBezTo>
                  <a:cubicBezTo>
                    <a:pt x="728" y="205"/>
                    <a:pt x="892" y="223"/>
                    <a:pt x="1068" y="265"/>
                  </a:cubicBezTo>
                  <a:cubicBezTo>
                    <a:pt x="1451" y="302"/>
                    <a:pt x="1871" y="457"/>
                    <a:pt x="2245" y="612"/>
                  </a:cubicBezTo>
                  <a:cubicBezTo>
                    <a:pt x="2820" y="877"/>
                    <a:pt x="3349" y="1214"/>
                    <a:pt x="3805" y="1597"/>
                  </a:cubicBezTo>
                  <a:cubicBezTo>
                    <a:pt x="3924" y="1707"/>
                    <a:pt x="4033" y="1789"/>
                    <a:pt x="4152" y="1862"/>
                  </a:cubicBezTo>
                  <a:cubicBezTo>
                    <a:pt x="4173" y="1905"/>
                    <a:pt x="4194" y="1922"/>
                    <a:pt x="4223" y="1922"/>
                  </a:cubicBezTo>
                  <a:cubicBezTo>
                    <a:pt x="4244" y="1922"/>
                    <a:pt x="4267" y="1914"/>
                    <a:pt x="4298" y="1898"/>
                  </a:cubicBezTo>
                  <a:cubicBezTo>
                    <a:pt x="4334" y="1862"/>
                    <a:pt x="4334" y="1789"/>
                    <a:pt x="4298" y="1752"/>
                  </a:cubicBezTo>
                  <a:cubicBezTo>
                    <a:pt x="3732" y="1214"/>
                    <a:pt x="3084" y="758"/>
                    <a:pt x="2364" y="457"/>
                  </a:cubicBezTo>
                  <a:cubicBezTo>
                    <a:pt x="2017" y="265"/>
                    <a:pt x="1643" y="156"/>
                    <a:pt x="1260" y="74"/>
                  </a:cubicBezTo>
                  <a:cubicBezTo>
                    <a:pt x="1068" y="37"/>
                    <a:pt x="877" y="1"/>
                    <a:pt x="68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7"/>
            <p:cNvSpPr/>
            <p:nvPr/>
          </p:nvSpPr>
          <p:spPr>
            <a:xfrm>
              <a:off x="7737899" y="571527"/>
              <a:ext cx="296905" cy="155640"/>
            </a:xfrm>
            <a:custGeom>
              <a:avLst/>
              <a:gdLst/>
              <a:ahLst/>
              <a:cxnLst/>
              <a:rect l="l" t="t" r="r" b="b"/>
              <a:pathLst>
                <a:path w="4069" h="2133" extrusionOk="0">
                  <a:moveTo>
                    <a:pt x="37" y="1"/>
                  </a:moveTo>
                  <a:lnTo>
                    <a:pt x="37" y="74"/>
                  </a:lnTo>
                  <a:cubicBezTo>
                    <a:pt x="0" y="110"/>
                    <a:pt x="37" y="147"/>
                    <a:pt x="37" y="147"/>
                  </a:cubicBezTo>
                  <a:cubicBezTo>
                    <a:pt x="73" y="183"/>
                    <a:pt x="119" y="183"/>
                    <a:pt x="119" y="183"/>
                  </a:cubicBezTo>
                  <a:cubicBezTo>
                    <a:pt x="155" y="183"/>
                    <a:pt x="155" y="183"/>
                    <a:pt x="155" y="229"/>
                  </a:cubicBezTo>
                  <a:cubicBezTo>
                    <a:pt x="803" y="302"/>
                    <a:pt x="1405" y="493"/>
                    <a:pt x="1980" y="758"/>
                  </a:cubicBezTo>
                  <a:cubicBezTo>
                    <a:pt x="2472" y="950"/>
                    <a:pt x="2929" y="1251"/>
                    <a:pt x="3348" y="1597"/>
                  </a:cubicBezTo>
                  <a:cubicBezTo>
                    <a:pt x="3540" y="1743"/>
                    <a:pt x="3722" y="1898"/>
                    <a:pt x="3877" y="2090"/>
                  </a:cubicBezTo>
                  <a:cubicBezTo>
                    <a:pt x="3898" y="2111"/>
                    <a:pt x="3935" y="2132"/>
                    <a:pt x="3969" y="2132"/>
                  </a:cubicBezTo>
                  <a:cubicBezTo>
                    <a:pt x="3993" y="2132"/>
                    <a:pt x="4017" y="2121"/>
                    <a:pt x="4032" y="2090"/>
                  </a:cubicBezTo>
                  <a:cubicBezTo>
                    <a:pt x="4069" y="2053"/>
                    <a:pt x="4069" y="2008"/>
                    <a:pt x="4032" y="1935"/>
                  </a:cubicBezTo>
                  <a:cubicBezTo>
                    <a:pt x="3540" y="1406"/>
                    <a:pt x="2929" y="950"/>
                    <a:pt x="2244" y="639"/>
                  </a:cubicBezTo>
                  <a:cubicBezTo>
                    <a:pt x="1597" y="302"/>
                    <a:pt x="876" y="110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7"/>
            <p:cNvSpPr/>
            <p:nvPr/>
          </p:nvSpPr>
          <p:spPr>
            <a:xfrm>
              <a:off x="7932290" y="590864"/>
              <a:ext cx="138492" cy="107262"/>
            </a:xfrm>
            <a:custGeom>
              <a:avLst/>
              <a:gdLst/>
              <a:ahLst/>
              <a:cxnLst/>
              <a:rect l="l" t="t" r="r" b="b"/>
              <a:pathLst>
                <a:path w="1898" h="1470" extrusionOk="0">
                  <a:moveTo>
                    <a:pt x="110" y="0"/>
                  </a:moveTo>
                  <a:cubicBezTo>
                    <a:pt x="110" y="0"/>
                    <a:pt x="73" y="0"/>
                    <a:pt x="73" y="37"/>
                  </a:cubicBezTo>
                  <a:cubicBezTo>
                    <a:pt x="37" y="37"/>
                    <a:pt x="37" y="73"/>
                    <a:pt x="37" y="73"/>
                  </a:cubicBezTo>
                  <a:cubicBezTo>
                    <a:pt x="0" y="110"/>
                    <a:pt x="0" y="146"/>
                    <a:pt x="37" y="146"/>
                  </a:cubicBezTo>
                  <a:cubicBezTo>
                    <a:pt x="37" y="192"/>
                    <a:pt x="73" y="228"/>
                    <a:pt x="73" y="228"/>
                  </a:cubicBezTo>
                  <a:lnTo>
                    <a:pt x="110" y="228"/>
                  </a:lnTo>
                  <a:cubicBezTo>
                    <a:pt x="456" y="374"/>
                    <a:pt x="794" y="602"/>
                    <a:pt x="1104" y="831"/>
                  </a:cubicBezTo>
                  <a:cubicBezTo>
                    <a:pt x="1332" y="1022"/>
                    <a:pt x="1514" y="1214"/>
                    <a:pt x="1706" y="1442"/>
                  </a:cubicBezTo>
                  <a:cubicBezTo>
                    <a:pt x="1724" y="1460"/>
                    <a:pt x="1754" y="1469"/>
                    <a:pt x="1784" y="1469"/>
                  </a:cubicBezTo>
                  <a:cubicBezTo>
                    <a:pt x="1813" y="1469"/>
                    <a:pt x="1843" y="1460"/>
                    <a:pt x="1861" y="1442"/>
                  </a:cubicBezTo>
                  <a:cubicBezTo>
                    <a:pt x="1898" y="1405"/>
                    <a:pt x="1898" y="1369"/>
                    <a:pt x="1861" y="1287"/>
                  </a:cubicBezTo>
                  <a:cubicBezTo>
                    <a:pt x="1633" y="1022"/>
                    <a:pt x="1368" y="794"/>
                    <a:pt x="1104" y="566"/>
                  </a:cubicBezTo>
                  <a:cubicBezTo>
                    <a:pt x="794" y="338"/>
                    <a:pt x="493" y="146"/>
                    <a:pt x="14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7"/>
            <p:cNvSpPr/>
            <p:nvPr/>
          </p:nvSpPr>
          <p:spPr>
            <a:xfrm>
              <a:off x="7851732" y="488340"/>
              <a:ext cx="274285" cy="159799"/>
            </a:xfrm>
            <a:custGeom>
              <a:avLst/>
              <a:gdLst/>
              <a:ahLst/>
              <a:cxnLst/>
              <a:rect l="l" t="t" r="r" b="b"/>
              <a:pathLst>
                <a:path w="3759" h="2190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lnTo>
                    <a:pt x="0" y="146"/>
                  </a:lnTo>
                  <a:cubicBezTo>
                    <a:pt x="37" y="183"/>
                    <a:pt x="37" y="183"/>
                    <a:pt x="73" y="183"/>
                  </a:cubicBezTo>
                  <a:cubicBezTo>
                    <a:pt x="529" y="302"/>
                    <a:pt x="985" y="457"/>
                    <a:pt x="1405" y="639"/>
                  </a:cubicBezTo>
                  <a:lnTo>
                    <a:pt x="1369" y="603"/>
                  </a:lnTo>
                  <a:lnTo>
                    <a:pt x="1369" y="603"/>
                  </a:lnTo>
                  <a:cubicBezTo>
                    <a:pt x="1980" y="913"/>
                    <a:pt x="2545" y="1250"/>
                    <a:pt x="3075" y="1670"/>
                  </a:cubicBezTo>
                  <a:cubicBezTo>
                    <a:pt x="3230" y="1825"/>
                    <a:pt x="3421" y="1971"/>
                    <a:pt x="3576" y="2163"/>
                  </a:cubicBezTo>
                  <a:cubicBezTo>
                    <a:pt x="3595" y="2181"/>
                    <a:pt x="3622" y="2190"/>
                    <a:pt x="3649" y="2190"/>
                  </a:cubicBezTo>
                  <a:cubicBezTo>
                    <a:pt x="3677" y="2190"/>
                    <a:pt x="3704" y="2181"/>
                    <a:pt x="3722" y="2163"/>
                  </a:cubicBezTo>
                  <a:cubicBezTo>
                    <a:pt x="3759" y="2126"/>
                    <a:pt x="3759" y="2053"/>
                    <a:pt x="3722" y="2007"/>
                  </a:cubicBezTo>
                  <a:cubicBezTo>
                    <a:pt x="3230" y="1515"/>
                    <a:pt x="2701" y="1095"/>
                    <a:pt x="2089" y="758"/>
                  </a:cubicBezTo>
                  <a:cubicBezTo>
                    <a:pt x="1788" y="566"/>
                    <a:pt x="1442" y="411"/>
                    <a:pt x="1104" y="265"/>
                  </a:cubicBezTo>
                  <a:cubicBezTo>
                    <a:pt x="794" y="146"/>
                    <a:pt x="456" y="37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7"/>
            <p:cNvSpPr/>
            <p:nvPr/>
          </p:nvSpPr>
          <p:spPr>
            <a:xfrm>
              <a:off x="7909597" y="451708"/>
              <a:ext cx="282968" cy="153159"/>
            </a:xfrm>
            <a:custGeom>
              <a:avLst/>
              <a:gdLst/>
              <a:ahLst/>
              <a:cxnLst/>
              <a:rect l="l" t="t" r="r" b="b"/>
              <a:pathLst>
                <a:path w="3878" h="2099" extrusionOk="0">
                  <a:moveTo>
                    <a:pt x="119" y="1"/>
                  </a:moveTo>
                  <a:cubicBezTo>
                    <a:pt x="83" y="1"/>
                    <a:pt x="1" y="1"/>
                    <a:pt x="1" y="83"/>
                  </a:cubicBezTo>
                  <a:cubicBezTo>
                    <a:pt x="1" y="119"/>
                    <a:pt x="1" y="192"/>
                    <a:pt x="83" y="192"/>
                  </a:cubicBezTo>
                  <a:cubicBezTo>
                    <a:pt x="649" y="347"/>
                    <a:pt x="1223" y="539"/>
                    <a:pt x="1752" y="804"/>
                  </a:cubicBezTo>
                  <a:lnTo>
                    <a:pt x="1752" y="767"/>
                  </a:lnTo>
                  <a:cubicBezTo>
                    <a:pt x="2327" y="1032"/>
                    <a:pt x="2856" y="1369"/>
                    <a:pt x="3349" y="1789"/>
                  </a:cubicBezTo>
                  <a:cubicBezTo>
                    <a:pt x="3467" y="1871"/>
                    <a:pt x="3577" y="1944"/>
                    <a:pt x="3650" y="2053"/>
                  </a:cubicBezTo>
                  <a:cubicBezTo>
                    <a:pt x="3696" y="2053"/>
                    <a:pt x="3732" y="2099"/>
                    <a:pt x="3732" y="2099"/>
                  </a:cubicBezTo>
                  <a:cubicBezTo>
                    <a:pt x="3769" y="2099"/>
                    <a:pt x="3805" y="2099"/>
                    <a:pt x="3805" y="2053"/>
                  </a:cubicBezTo>
                  <a:cubicBezTo>
                    <a:pt x="3878" y="2017"/>
                    <a:pt x="3878" y="1944"/>
                    <a:pt x="3842" y="1907"/>
                  </a:cubicBezTo>
                  <a:cubicBezTo>
                    <a:pt x="3577" y="1679"/>
                    <a:pt x="3312" y="1451"/>
                    <a:pt x="3011" y="1223"/>
                  </a:cubicBezTo>
                  <a:cubicBezTo>
                    <a:pt x="2738" y="1032"/>
                    <a:pt x="2437" y="877"/>
                    <a:pt x="2099" y="685"/>
                  </a:cubicBezTo>
                  <a:cubicBezTo>
                    <a:pt x="1488" y="384"/>
                    <a:pt x="804" y="156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7"/>
            <p:cNvSpPr/>
            <p:nvPr/>
          </p:nvSpPr>
          <p:spPr>
            <a:xfrm>
              <a:off x="8026130" y="443754"/>
              <a:ext cx="219705" cy="119229"/>
            </a:xfrm>
            <a:custGeom>
              <a:avLst/>
              <a:gdLst/>
              <a:ahLst/>
              <a:cxnLst/>
              <a:rect l="l" t="t" r="r" b="b"/>
              <a:pathLst>
                <a:path w="3011" h="1634" extrusionOk="0">
                  <a:moveTo>
                    <a:pt x="119" y="0"/>
                  </a:moveTo>
                  <a:cubicBezTo>
                    <a:pt x="82" y="0"/>
                    <a:pt x="0" y="0"/>
                    <a:pt x="0" y="73"/>
                  </a:cubicBezTo>
                  <a:cubicBezTo>
                    <a:pt x="0" y="110"/>
                    <a:pt x="0" y="192"/>
                    <a:pt x="82" y="192"/>
                  </a:cubicBezTo>
                  <a:cubicBezTo>
                    <a:pt x="502" y="301"/>
                    <a:pt x="958" y="456"/>
                    <a:pt x="1332" y="648"/>
                  </a:cubicBezTo>
                  <a:cubicBezTo>
                    <a:pt x="1787" y="839"/>
                    <a:pt x="2242" y="1103"/>
                    <a:pt x="2661" y="1439"/>
                  </a:cubicBezTo>
                  <a:lnTo>
                    <a:pt x="2661" y="1439"/>
                  </a:lnTo>
                  <a:cubicBezTo>
                    <a:pt x="2714" y="1494"/>
                    <a:pt x="2751" y="1536"/>
                    <a:pt x="2819" y="1597"/>
                  </a:cubicBezTo>
                  <a:cubicBezTo>
                    <a:pt x="2819" y="1597"/>
                    <a:pt x="2856" y="1633"/>
                    <a:pt x="2892" y="1633"/>
                  </a:cubicBezTo>
                  <a:cubicBezTo>
                    <a:pt x="2929" y="1633"/>
                    <a:pt x="2929" y="1597"/>
                    <a:pt x="2965" y="1597"/>
                  </a:cubicBezTo>
                  <a:cubicBezTo>
                    <a:pt x="3011" y="1560"/>
                    <a:pt x="3011" y="1478"/>
                    <a:pt x="2965" y="1442"/>
                  </a:cubicBezTo>
                  <a:cubicBezTo>
                    <a:pt x="2591" y="1068"/>
                    <a:pt x="2135" y="757"/>
                    <a:pt x="1642" y="529"/>
                  </a:cubicBezTo>
                  <a:cubicBezTo>
                    <a:pt x="1186" y="301"/>
                    <a:pt x="648" y="110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7"/>
            <p:cNvSpPr/>
            <p:nvPr/>
          </p:nvSpPr>
          <p:spPr>
            <a:xfrm>
              <a:off x="7435657" y="588164"/>
              <a:ext cx="124556" cy="66692"/>
            </a:xfrm>
            <a:custGeom>
              <a:avLst/>
              <a:gdLst/>
              <a:ahLst/>
              <a:cxnLst/>
              <a:rect l="l" t="t" r="r" b="b"/>
              <a:pathLst>
                <a:path w="1707" h="914" extrusionOk="0">
                  <a:moveTo>
                    <a:pt x="110" y="1"/>
                  </a:moveTo>
                  <a:cubicBezTo>
                    <a:pt x="73" y="1"/>
                    <a:pt x="37" y="37"/>
                    <a:pt x="1" y="74"/>
                  </a:cubicBezTo>
                  <a:cubicBezTo>
                    <a:pt x="1" y="147"/>
                    <a:pt x="37" y="183"/>
                    <a:pt x="73" y="229"/>
                  </a:cubicBezTo>
                  <a:cubicBezTo>
                    <a:pt x="338" y="302"/>
                    <a:pt x="612" y="375"/>
                    <a:pt x="876" y="493"/>
                  </a:cubicBezTo>
                  <a:cubicBezTo>
                    <a:pt x="1104" y="603"/>
                    <a:pt x="1332" y="722"/>
                    <a:pt x="1560" y="913"/>
                  </a:cubicBezTo>
                  <a:lnTo>
                    <a:pt x="1633" y="913"/>
                  </a:lnTo>
                  <a:cubicBezTo>
                    <a:pt x="1670" y="913"/>
                    <a:pt x="1706" y="913"/>
                    <a:pt x="1706" y="868"/>
                  </a:cubicBezTo>
                  <a:lnTo>
                    <a:pt x="1706" y="795"/>
                  </a:lnTo>
                  <a:cubicBezTo>
                    <a:pt x="1706" y="758"/>
                    <a:pt x="1706" y="758"/>
                    <a:pt x="1670" y="722"/>
                  </a:cubicBezTo>
                  <a:cubicBezTo>
                    <a:pt x="1250" y="375"/>
                    <a:pt x="685" y="147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7"/>
            <p:cNvSpPr/>
            <p:nvPr/>
          </p:nvSpPr>
          <p:spPr>
            <a:xfrm>
              <a:off x="7335834" y="521614"/>
              <a:ext cx="249695" cy="98871"/>
            </a:xfrm>
            <a:custGeom>
              <a:avLst/>
              <a:gdLst/>
              <a:ahLst/>
              <a:cxnLst/>
              <a:rect l="l" t="t" r="r" b="b"/>
              <a:pathLst>
                <a:path w="3422" h="1355" extrusionOk="0">
                  <a:moveTo>
                    <a:pt x="110" y="1"/>
                  </a:moveTo>
                  <a:cubicBezTo>
                    <a:pt x="37" y="1"/>
                    <a:pt x="0" y="74"/>
                    <a:pt x="0" y="110"/>
                  </a:cubicBezTo>
                  <a:cubicBezTo>
                    <a:pt x="0" y="183"/>
                    <a:pt x="37" y="229"/>
                    <a:pt x="110" y="229"/>
                  </a:cubicBezTo>
                  <a:cubicBezTo>
                    <a:pt x="338" y="229"/>
                    <a:pt x="566" y="265"/>
                    <a:pt x="794" y="302"/>
                  </a:cubicBezTo>
                  <a:cubicBezTo>
                    <a:pt x="1250" y="375"/>
                    <a:pt x="1706" y="493"/>
                    <a:pt x="2126" y="721"/>
                  </a:cubicBezTo>
                  <a:lnTo>
                    <a:pt x="2089" y="685"/>
                  </a:lnTo>
                  <a:lnTo>
                    <a:pt x="2089" y="685"/>
                  </a:lnTo>
                  <a:cubicBezTo>
                    <a:pt x="2509" y="867"/>
                    <a:pt x="2892" y="1095"/>
                    <a:pt x="3230" y="1323"/>
                  </a:cubicBezTo>
                  <a:cubicBezTo>
                    <a:pt x="3261" y="1343"/>
                    <a:pt x="3287" y="1354"/>
                    <a:pt x="3309" y="1354"/>
                  </a:cubicBezTo>
                  <a:cubicBezTo>
                    <a:pt x="3340" y="1354"/>
                    <a:pt x="3364" y="1334"/>
                    <a:pt x="3385" y="1287"/>
                  </a:cubicBezTo>
                  <a:cubicBezTo>
                    <a:pt x="3421" y="1250"/>
                    <a:pt x="3421" y="1177"/>
                    <a:pt x="3348" y="1141"/>
                  </a:cubicBezTo>
                  <a:cubicBezTo>
                    <a:pt x="2892" y="831"/>
                    <a:pt x="2354" y="566"/>
                    <a:pt x="1825" y="338"/>
                  </a:cubicBezTo>
                  <a:cubicBezTo>
                    <a:pt x="1296" y="147"/>
                    <a:pt x="721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7"/>
            <p:cNvSpPr/>
            <p:nvPr/>
          </p:nvSpPr>
          <p:spPr>
            <a:xfrm>
              <a:off x="7413693" y="484983"/>
              <a:ext cx="207738" cy="101352"/>
            </a:xfrm>
            <a:custGeom>
              <a:avLst/>
              <a:gdLst/>
              <a:ahLst/>
              <a:cxnLst/>
              <a:rect l="l" t="t" r="r" b="b"/>
              <a:pathLst>
                <a:path w="2847" h="1389" extrusionOk="0">
                  <a:moveTo>
                    <a:pt x="110" y="1"/>
                  </a:moveTo>
                  <a:cubicBezTo>
                    <a:pt x="73" y="1"/>
                    <a:pt x="37" y="1"/>
                    <a:pt x="37" y="46"/>
                  </a:cubicBezTo>
                  <a:cubicBezTo>
                    <a:pt x="0" y="46"/>
                    <a:pt x="0" y="83"/>
                    <a:pt x="0" y="119"/>
                  </a:cubicBezTo>
                  <a:cubicBezTo>
                    <a:pt x="0" y="119"/>
                    <a:pt x="0" y="156"/>
                    <a:pt x="37" y="192"/>
                  </a:cubicBezTo>
                  <a:cubicBezTo>
                    <a:pt x="37" y="192"/>
                    <a:pt x="73" y="229"/>
                    <a:pt x="110" y="229"/>
                  </a:cubicBezTo>
                  <a:lnTo>
                    <a:pt x="229" y="229"/>
                  </a:lnTo>
                  <a:cubicBezTo>
                    <a:pt x="603" y="311"/>
                    <a:pt x="1022" y="421"/>
                    <a:pt x="1405" y="612"/>
                  </a:cubicBezTo>
                  <a:lnTo>
                    <a:pt x="1369" y="612"/>
                  </a:lnTo>
                  <a:cubicBezTo>
                    <a:pt x="1825" y="804"/>
                    <a:pt x="2236" y="1068"/>
                    <a:pt x="2655" y="1369"/>
                  </a:cubicBezTo>
                  <a:cubicBezTo>
                    <a:pt x="2666" y="1383"/>
                    <a:pt x="2681" y="1388"/>
                    <a:pt x="2698" y="1388"/>
                  </a:cubicBezTo>
                  <a:cubicBezTo>
                    <a:pt x="2737" y="1388"/>
                    <a:pt x="2785" y="1358"/>
                    <a:pt x="2810" y="1333"/>
                  </a:cubicBezTo>
                  <a:cubicBezTo>
                    <a:pt x="2847" y="1296"/>
                    <a:pt x="2810" y="1223"/>
                    <a:pt x="2774" y="1187"/>
                  </a:cubicBezTo>
                  <a:cubicBezTo>
                    <a:pt x="2391" y="913"/>
                    <a:pt x="1971" y="649"/>
                    <a:pt x="1515" y="421"/>
                  </a:cubicBezTo>
                  <a:cubicBezTo>
                    <a:pt x="1287" y="348"/>
                    <a:pt x="1059" y="229"/>
                    <a:pt x="831" y="156"/>
                  </a:cubicBezTo>
                  <a:cubicBezTo>
                    <a:pt x="603" y="83"/>
                    <a:pt x="338" y="46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7"/>
            <p:cNvSpPr/>
            <p:nvPr/>
          </p:nvSpPr>
          <p:spPr>
            <a:xfrm>
              <a:off x="7463605" y="451708"/>
              <a:ext cx="199785" cy="102446"/>
            </a:xfrm>
            <a:custGeom>
              <a:avLst/>
              <a:gdLst/>
              <a:ahLst/>
              <a:cxnLst/>
              <a:rect l="l" t="t" r="r" b="b"/>
              <a:pathLst>
                <a:path w="2738" h="1404" extrusionOk="0">
                  <a:moveTo>
                    <a:pt x="74" y="1"/>
                  </a:moveTo>
                  <a:lnTo>
                    <a:pt x="37" y="46"/>
                  </a:lnTo>
                  <a:cubicBezTo>
                    <a:pt x="1" y="46"/>
                    <a:pt x="1" y="83"/>
                    <a:pt x="1" y="83"/>
                  </a:cubicBezTo>
                  <a:lnTo>
                    <a:pt x="1" y="192"/>
                  </a:lnTo>
                  <a:cubicBezTo>
                    <a:pt x="1" y="192"/>
                    <a:pt x="37" y="229"/>
                    <a:pt x="74" y="229"/>
                  </a:cubicBezTo>
                  <a:cubicBezTo>
                    <a:pt x="530" y="311"/>
                    <a:pt x="986" y="457"/>
                    <a:pt x="1406" y="648"/>
                  </a:cubicBezTo>
                  <a:lnTo>
                    <a:pt x="1369" y="612"/>
                  </a:lnTo>
                  <a:lnTo>
                    <a:pt x="1369" y="612"/>
                  </a:lnTo>
                  <a:cubicBezTo>
                    <a:pt x="1707" y="804"/>
                    <a:pt x="2053" y="995"/>
                    <a:pt x="2354" y="1260"/>
                  </a:cubicBezTo>
                  <a:lnTo>
                    <a:pt x="2354" y="1223"/>
                  </a:lnTo>
                  <a:cubicBezTo>
                    <a:pt x="2391" y="1260"/>
                    <a:pt x="2464" y="1333"/>
                    <a:pt x="2509" y="1369"/>
                  </a:cubicBezTo>
                  <a:cubicBezTo>
                    <a:pt x="2528" y="1392"/>
                    <a:pt x="2555" y="1403"/>
                    <a:pt x="2582" y="1403"/>
                  </a:cubicBezTo>
                  <a:cubicBezTo>
                    <a:pt x="2610" y="1403"/>
                    <a:pt x="2637" y="1392"/>
                    <a:pt x="2655" y="1369"/>
                  </a:cubicBezTo>
                  <a:cubicBezTo>
                    <a:pt x="2692" y="1333"/>
                    <a:pt x="2737" y="1260"/>
                    <a:pt x="2655" y="1223"/>
                  </a:cubicBezTo>
                  <a:cubicBezTo>
                    <a:pt x="2318" y="913"/>
                    <a:pt x="1935" y="648"/>
                    <a:pt x="1479" y="457"/>
                  </a:cubicBezTo>
                  <a:cubicBezTo>
                    <a:pt x="1059" y="229"/>
                    <a:pt x="603" y="119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7"/>
            <p:cNvSpPr/>
            <p:nvPr/>
          </p:nvSpPr>
          <p:spPr>
            <a:xfrm>
              <a:off x="7507532" y="421790"/>
              <a:ext cx="185775" cy="104562"/>
            </a:xfrm>
            <a:custGeom>
              <a:avLst/>
              <a:gdLst/>
              <a:ahLst/>
              <a:cxnLst/>
              <a:rect l="l" t="t" r="r" b="b"/>
              <a:pathLst>
                <a:path w="2546" h="1433" extrusionOk="0">
                  <a:moveTo>
                    <a:pt x="119" y="0"/>
                  </a:moveTo>
                  <a:cubicBezTo>
                    <a:pt x="83" y="0"/>
                    <a:pt x="37" y="37"/>
                    <a:pt x="1" y="73"/>
                  </a:cubicBezTo>
                  <a:cubicBezTo>
                    <a:pt x="1" y="146"/>
                    <a:pt x="37" y="183"/>
                    <a:pt x="83" y="228"/>
                  </a:cubicBezTo>
                  <a:cubicBezTo>
                    <a:pt x="457" y="338"/>
                    <a:pt x="804" y="456"/>
                    <a:pt x="1141" y="602"/>
                  </a:cubicBezTo>
                  <a:cubicBezTo>
                    <a:pt x="1524" y="757"/>
                    <a:pt x="1862" y="985"/>
                    <a:pt x="2208" y="1250"/>
                  </a:cubicBezTo>
                  <a:cubicBezTo>
                    <a:pt x="2245" y="1287"/>
                    <a:pt x="2281" y="1323"/>
                    <a:pt x="2364" y="1405"/>
                  </a:cubicBezTo>
                  <a:cubicBezTo>
                    <a:pt x="2382" y="1423"/>
                    <a:pt x="2409" y="1432"/>
                    <a:pt x="2437" y="1432"/>
                  </a:cubicBezTo>
                  <a:cubicBezTo>
                    <a:pt x="2464" y="1432"/>
                    <a:pt x="2491" y="1423"/>
                    <a:pt x="2509" y="1405"/>
                  </a:cubicBezTo>
                  <a:cubicBezTo>
                    <a:pt x="2546" y="1369"/>
                    <a:pt x="2546" y="1287"/>
                    <a:pt x="2509" y="1250"/>
                  </a:cubicBezTo>
                  <a:cubicBezTo>
                    <a:pt x="1862" y="602"/>
                    <a:pt x="995" y="265"/>
                    <a:pt x="1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7"/>
            <p:cNvSpPr/>
            <p:nvPr/>
          </p:nvSpPr>
          <p:spPr>
            <a:xfrm>
              <a:off x="7566127" y="388515"/>
              <a:ext cx="177165" cy="105219"/>
            </a:xfrm>
            <a:custGeom>
              <a:avLst/>
              <a:gdLst/>
              <a:ahLst/>
              <a:cxnLst/>
              <a:rect l="l" t="t" r="r" b="b"/>
              <a:pathLst>
                <a:path w="2428" h="1442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46"/>
                    <a:pt x="37" y="183"/>
                    <a:pt x="110" y="228"/>
                  </a:cubicBezTo>
                  <a:cubicBezTo>
                    <a:pt x="338" y="301"/>
                    <a:pt x="530" y="374"/>
                    <a:pt x="758" y="456"/>
                  </a:cubicBezTo>
                  <a:cubicBezTo>
                    <a:pt x="1250" y="684"/>
                    <a:pt x="1706" y="949"/>
                    <a:pt x="2126" y="1286"/>
                  </a:cubicBezTo>
                  <a:cubicBezTo>
                    <a:pt x="2163" y="1323"/>
                    <a:pt x="2199" y="1368"/>
                    <a:pt x="2245" y="1405"/>
                  </a:cubicBezTo>
                  <a:cubicBezTo>
                    <a:pt x="2281" y="1405"/>
                    <a:pt x="2318" y="1441"/>
                    <a:pt x="2318" y="1441"/>
                  </a:cubicBezTo>
                  <a:cubicBezTo>
                    <a:pt x="2354" y="1441"/>
                    <a:pt x="2391" y="1405"/>
                    <a:pt x="2427" y="1405"/>
                  </a:cubicBezTo>
                  <a:lnTo>
                    <a:pt x="2427" y="1323"/>
                  </a:lnTo>
                  <a:lnTo>
                    <a:pt x="2427" y="1250"/>
                  </a:lnTo>
                  <a:cubicBezTo>
                    <a:pt x="2090" y="949"/>
                    <a:pt x="1743" y="721"/>
                    <a:pt x="1369" y="529"/>
                  </a:cubicBezTo>
                  <a:cubicBezTo>
                    <a:pt x="986" y="301"/>
                    <a:pt x="566" y="146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7"/>
            <p:cNvSpPr/>
            <p:nvPr/>
          </p:nvSpPr>
          <p:spPr>
            <a:xfrm>
              <a:off x="7616039" y="363195"/>
              <a:ext cx="183148" cy="94566"/>
            </a:xfrm>
            <a:custGeom>
              <a:avLst/>
              <a:gdLst/>
              <a:ahLst/>
              <a:cxnLst/>
              <a:rect l="l" t="t" r="r" b="b"/>
              <a:pathLst>
                <a:path w="2510" h="1296" extrusionOk="0">
                  <a:moveTo>
                    <a:pt x="74" y="0"/>
                  </a:moveTo>
                  <a:cubicBezTo>
                    <a:pt x="37" y="37"/>
                    <a:pt x="37" y="37"/>
                    <a:pt x="1" y="73"/>
                  </a:cubicBezTo>
                  <a:cubicBezTo>
                    <a:pt x="1" y="119"/>
                    <a:pt x="37" y="192"/>
                    <a:pt x="74" y="192"/>
                  </a:cubicBezTo>
                  <a:cubicBezTo>
                    <a:pt x="420" y="265"/>
                    <a:pt x="758" y="384"/>
                    <a:pt x="1105" y="530"/>
                  </a:cubicBezTo>
                  <a:cubicBezTo>
                    <a:pt x="1561" y="721"/>
                    <a:pt x="1971" y="986"/>
                    <a:pt x="2354" y="1296"/>
                  </a:cubicBezTo>
                  <a:lnTo>
                    <a:pt x="2427" y="1296"/>
                  </a:lnTo>
                  <a:cubicBezTo>
                    <a:pt x="2473" y="1296"/>
                    <a:pt x="2473" y="1259"/>
                    <a:pt x="2509" y="1259"/>
                  </a:cubicBezTo>
                  <a:lnTo>
                    <a:pt x="2509" y="1177"/>
                  </a:lnTo>
                  <a:cubicBezTo>
                    <a:pt x="2509" y="1141"/>
                    <a:pt x="2473" y="1104"/>
                    <a:pt x="2473" y="1104"/>
                  </a:cubicBezTo>
                  <a:cubicBezTo>
                    <a:pt x="1789" y="575"/>
                    <a:pt x="986" y="192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3537;p49">
            <a:extLst>
              <a:ext uri="{FF2B5EF4-FFF2-40B4-BE49-F238E27FC236}">
                <a16:creationId xmlns:a16="http://schemas.microsoft.com/office/drawing/2014/main" id="{CB827F2A-1964-4B57-915D-617FE6A6E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2410" y="4187104"/>
            <a:ext cx="5131600" cy="53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400" dirty="0">
                <a:solidFill>
                  <a:schemeClr val="tx1"/>
                </a:solidFill>
              </a:rPr>
              <a:t>TIẾT 2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81" name="Google Shape;3156;p46">
            <a:extLst>
              <a:ext uri="{FF2B5EF4-FFF2-40B4-BE49-F238E27FC236}">
                <a16:creationId xmlns:a16="http://schemas.microsoft.com/office/drawing/2014/main" id="{6167448A-E7A0-4370-9139-45274AC2A568}"/>
              </a:ext>
            </a:extLst>
          </p:cNvPr>
          <p:cNvSpPr txBox="1">
            <a:spLocks noGrp="1"/>
          </p:cNvSpPr>
          <p:nvPr/>
        </p:nvSpPr>
        <p:spPr>
          <a:xfrm flipH="1">
            <a:off x="2505080" y="1483936"/>
            <a:ext cx="7316753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Patrick Hand"/>
              <a:buNone/>
              <a:defRPr sz="5200" b="1" i="0" u="none" strike="noStrike" cap="none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57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THỰC HÀNH VÀ TRẢI NGHIỆM ĐO ĐỘ DÀI</a:t>
            </a:r>
            <a:endParaRPr dirty="0"/>
          </a:p>
        </p:txBody>
      </p:sp>
      <p:grpSp>
        <p:nvGrpSpPr>
          <p:cNvPr id="82" name="Google Shape;4001;p53">
            <a:extLst>
              <a:ext uri="{FF2B5EF4-FFF2-40B4-BE49-F238E27FC236}">
                <a16:creationId xmlns:a16="http://schemas.microsoft.com/office/drawing/2014/main" id="{8E86FFAF-2E98-432A-A29E-A2F90EAE0C15}"/>
              </a:ext>
            </a:extLst>
          </p:cNvPr>
          <p:cNvGrpSpPr/>
          <p:nvPr/>
        </p:nvGrpSpPr>
        <p:grpSpPr>
          <a:xfrm>
            <a:off x="8382001" y="3799774"/>
            <a:ext cx="3054592" cy="2190403"/>
            <a:chOff x="5575499" y="2226588"/>
            <a:chExt cx="2696935" cy="1866727"/>
          </a:xfrm>
        </p:grpSpPr>
        <p:sp>
          <p:nvSpPr>
            <p:cNvPr id="83" name="Google Shape;4002;p53">
              <a:extLst>
                <a:ext uri="{FF2B5EF4-FFF2-40B4-BE49-F238E27FC236}">
                  <a16:creationId xmlns:a16="http://schemas.microsoft.com/office/drawing/2014/main" id="{06E96223-976E-46F6-A057-436D43F25155}"/>
                </a:ext>
              </a:extLst>
            </p:cNvPr>
            <p:cNvSpPr/>
            <p:nvPr/>
          </p:nvSpPr>
          <p:spPr>
            <a:xfrm>
              <a:off x="7892645" y="3277013"/>
              <a:ext cx="346416" cy="428077"/>
            </a:xfrm>
            <a:custGeom>
              <a:avLst/>
              <a:gdLst/>
              <a:ahLst/>
              <a:cxnLst/>
              <a:rect l="l" t="t" r="r" b="b"/>
              <a:pathLst>
                <a:path w="6342" h="7837" extrusionOk="0">
                  <a:moveTo>
                    <a:pt x="3796" y="1"/>
                  </a:moveTo>
                  <a:cubicBezTo>
                    <a:pt x="3796" y="1"/>
                    <a:pt x="3759" y="1"/>
                    <a:pt x="3759" y="37"/>
                  </a:cubicBezTo>
                  <a:cubicBezTo>
                    <a:pt x="3723" y="265"/>
                    <a:pt x="3686" y="539"/>
                    <a:pt x="3686" y="721"/>
                  </a:cubicBezTo>
                  <a:cubicBezTo>
                    <a:pt x="3650" y="995"/>
                    <a:pt x="3686" y="1177"/>
                    <a:pt x="3723" y="1369"/>
                  </a:cubicBezTo>
                  <a:lnTo>
                    <a:pt x="3686" y="1488"/>
                  </a:lnTo>
                  <a:cubicBezTo>
                    <a:pt x="3650" y="1488"/>
                    <a:pt x="3650" y="1524"/>
                    <a:pt x="3650" y="1524"/>
                  </a:cubicBezTo>
                  <a:cubicBezTo>
                    <a:pt x="3650" y="1597"/>
                    <a:pt x="3604" y="1679"/>
                    <a:pt x="3604" y="1752"/>
                  </a:cubicBezTo>
                  <a:cubicBezTo>
                    <a:pt x="3495" y="2017"/>
                    <a:pt x="3422" y="2245"/>
                    <a:pt x="3376" y="2473"/>
                  </a:cubicBezTo>
                  <a:lnTo>
                    <a:pt x="3340" y="2509"/>
                  </a:lnTo>
                  <a:lnTo>
                    <a:pt x="3340" y="2546"/>
                  </a:lnTo>
                  <a:cubicBezTo>
                    <a:pt x="3303" y="2774"/>
                    <a:pt x="3230" y="3002"/>
                    <a:pt x="3148" y="3230"/>
                  </a:cubicBezTo>
                  <a:lnTo>
                    <a:pt x="3148" y="3312"/>
                  </a:lnTo>
                  <a:cubicBezTo>
                    <a:pt x="3112" y="3422"/>
                    <a:pt x="3075" y="3504"/>
                    <a:pt x="3039" y="3613"/>
                  </a:cubicBezTo>
                  <a:cubicBezTo>
                    <a:pt x="3039" y="3577"/>
                    <a:pt x="3039" y="3540"/>
                    <a:pt x="3002" y="3504"/>
                  </a:cubicBezTo>
                  <a:lnTo>
                    <a:pt x="3002" y="3458"/>
                  </a:lnTo>
                  <a:cubicBezTo>
                    <a:pt x="2966" y="3385"/>
                    <a:pt x="2920" y="3312"/>
                    <a:pt x="2884" y="3230"/>
                  </a:cubicBezTo>
                  <a:cubicBezTo>
                    <a:pt x="2847" y="3157"/>
                    <a:pt x="2811" y="3084"/>
                    <a:pt x="2774" y="2965"/>
                  </a:cubicBezTo>
                  <a:cubicBezTo>
                    <a:pt x="2738" y="2892"/>
                    <a:pt x="2692" y="2774"/>
                    <a:pt x="2656" y="2701"/>
                  </a:cubicBezTo>
                  <a:cubicBezTo>
                    <a:pt x="2619" y="2591"/>
                    <a:pt x="2583" y="2509"/>
                    <a:pt x="2583" y="2400"/>
                  </a:cubicBezTo>
                  <a:cubicBezTo>
                    <a:pt x="2546" y="2318"/>
                    <a:pt x="2510" y="2208"/>
                    <a:pt x="2464" y="2090"/>
                  </a:cubicBezTo>
                  <a:cubicBezTo>
                    <a:pt x="2428" y="1907"/>
                    <a:pt x="2355" y="1716"/>
                    <a:pt x="2318" y="1561"/>
                  </a:cubicBezTo>
                  <a:cubicBezTo>
                    <a:pt x="2282" y="1333"/>
                    <a:pt x="2282" y="1177"/>
                    <a:pt x="2236" y="995"/>
                  </a:cubicBezTo>
                  <a:lnTo>
                    <a:pt x="2236" y="493"/>
                  </a:lnTo>
                  <a:cubicBezTo>
                    <a:pt x="2236" y="457"/>
                    <a:pt x="2236" y="457"/>
                    <a:pt x="2199" y="457"/>
                  </a:cubicBezTo>
                  <a:cubicBezTo>
                    <a:pt x="2199" y="457"/>
                    <a:pt x="2163" y="457"/>
                    <a:pt x="2163" y="493"/>
                  </a:cubicBezTo>
                  <a:cubicBezTo>
                    <a:pt x="2163" y="767"/>
                    <a:pt x="2163" y="1068"/>
                    <a:pt x="2199" y="1369"/>
                  </a:cubicBezTo>
                  <a:cubicBezTo>
                    <a:pt x="2236" y="1524"/>
                    <a:pt x="2236" y="1634"/>
                    <a:pt x="2282" y="1825"/>
                  </a:cubicBezTo>
                  <a:cubicBezTo>
                    <a:pt x="2318" y="1944"/>
                    <a:pt x="2318" y="2090"/>
                    <a:pt x="2355" y="2245"/>
                  </a:cubicBezTo>
                  <a:cubicBezTo>
                    <a:pt x="2391" y="2400"/>
                    <a:pt x="2428" y="2509"/>
                    <a:pt x="2464" y="2664"/>
                  </a:cubicBezTo>
                  <a:cubicBezTo>
                    <a:pt x="2510" y="2819"/>
                    <a:pt x="2583" y="2929"/>
                    <a:pt x="2619" y="3084"/>
                  </a:cubicBezTo>
                  <a:cubicBezTo>
                    <a:pt x="2738" y="3349"/>
                    <a:pt x="2847" y="3613"/>
                    <a:pt x="3002" y="3841"/>
                  </a:cubicBezTo>
                  <a:lnTo>
                    <a:pt x="2966" y="3996"/>
                  </a:lnTo>
                  <a:cubicBezTo>
                    <a:pt x="2884" y="4261"/>
                    <a:pt x="2847" y="4489"/>
                    <a:pt x="2774" y="4753"/>
                  </a:cubicBezTo>
                  <a:cubicBezTo>
                    <a:pt x="2692" y="5018"/>
                    <a:pt x="2656" y="5246"/>
                    <a:pt x="2583" y="5511"/>
                  </a:cubicBezTo>
                  <a:cubicBezTo>
                    <a:pt x="2583" y="5474"/>
                    <a:pt x="2546" y="5474"/>
                    <a:pt x="2546" y="5438"/>
                  </a:cubicBezTo>
                  <a:cubicBezTo>
                    <a:pt x="2510" y="5328"/>
                    <a:pt x="2428" y="5246"/>
                    <a:pt x="2391" y="5173"/>
                  </a:cubicBezTo>
                  <a:cubicBezTo>
                    <a:pt x="2318" y="4982"/>
                    <a:pt x="2199" y="4826"/>
                    <a:pt x="2126" y="4681"/>
                  </a:cubicBezTo>
                  <a:lnTo>
                    <a:pt x="2053" y="4598"/>
                  </a:lnTo>
                  <a:cubicBezTo>
                    <a:pt x="1935" y="4452"/>
                    <a:pt x="1825" y="4261"/>
                    <a:pt x="1743" y="4069"/>
                  </a:cubicBezTo>
                  <a:cubicBezTo>
                    <a:pt x="1670" y="3914"/>
                    <a:pt x="1552" y="3732"/>
                    <a:pt x="1442" y="3504"/>
                  </a:cubicBezTo>
                  <a:cubicBezTo>
                    <a:pt x="1287" y="3157"/>
                    <a:pt x="1178" y="2856"/>
                    <a:pt x="1096" y="2546"/>
                  </a:cubicBezTo>
                  <a:cubicBezTo>
                    <a:pt x="1096" y="2400"/>
                    <a:pt x="1059" y="2245"/>
                    <a:pt x="1059" y="2090"/>
                  </a:cubicBezTo>
                  <a:cubicBezTo>
                    <a:pt x="1059" y="2053"/>
                    <a:pt x="1059" y="2053"/>
                    <a:pt x="1023" y="2017"/>
                  </a:cubicBezTo>
                  <a:cubicBezTo>
                    <a:pt x="986" y="2053"/>
                    <a:pt x="986" y="2053"/>
                    <a:pt x="986" y="2090"/>
                  </a:cubicBezTo>
                  <a:cubicBezTo>
                    <a:pt x="986" y="2400"/>
                    <a:pt x="1023" y="2737"/>
                    <a:pt x="1141" y="3084"/>
                  </a:cubicBezTo>
                  <a:cubicBezTo>
                    <a:pt x="1251" y="3385"/>
                    <a:pt x="1369" y="3686"/>
                    <a:pt x="1552" y="4033"/>
                  </a:cubicBezTo>
                  <a:cubicBezTo>
                    <a:pt x="1670" y="4297"/>
                    <a:pt x="1825" y="4598"/>
                    <a:pt x="2053" y="4945"/>
                  </a:cubicBezTo>
                  <a:cubicBezTo>
                    <a:pt x="2126" y="5055"/>
                    <a:pt x="2163" y="5173"/>
                    <a:pt x="2236" y="5283"/>
                  </a:cubicBezTo>
                  <a:lnTo>
                    <a:pt x="2318" y="5401"/>
                  </a:lnTo>
                  <a:lnTo>
                    <a:pt x="2355" y="5511"/>
                  </a:lnTo>
                  <a:lnTo>
                    <a:pt x="2428" y="5593"/>
                  </a:lnTo>
                  <a:cubicBezTo>
                    <a:pt x="2428" y="5629"/>
                    <a:pt x="2464" y="5666"/>
                    <a:pt x="2464" y="5702"/>
                  </a:cubicBezTo>
                  <a:lnTo>
                    <a:pt x="2510" y="5739"/>
                  </a:lnTo>
                  <a:lnTo>
                    <a:pt x="2510" y="5784"/>
                  </a:lnTo>
                  <a:cubicBezTo>
                    <a:pt x="2464" y="5930"/>
                    <a:pt x="2428" y="6122"/>
                    <a:pt x="2391" y="6277"/>
                  </a:cubicBezTo>
                  <a:cubicBezTo>
                    <a:pt x="2355" y="6386"/>
                    <a:pt x="2355" y="6505"/>
                    <a:pt x="2318" y="6615"/>
                  </a:cubicBezTo>
                  <a:lnTo>
                    <a:pt x="2236" y="6542"/>
                  </a:lnTo>
                  <a:cubicBezTo>
                    <a:pt x="2008" y="6386"/>
                    <a:pt x="1825" y="6195"/>
                    <a:pt x="1634" y="6049"/>
                  </a:cubicBezTo>
                  <a:cubicBezTo>
                    <a:pt x="1324" y="5784"/>
                    <a:pt x="1096" y="5556"/>
                    <a:pt x="950" y="5328"/>
                  </a:cubicBezTo>
                  <a:lnTo>
                    <a:pt x="950" y="5365"/>
                  </a:lnTo>
                  <a:cubicBezTo>
                    <a:pt x="795" y="5210"/>
                    <a:pt x="685" y="5018"/>
                    <a:pt x="566" y="4872"/>
                  </a:cubicBezTo>
                  <a:cubicBezTo>
                    <a:pt x="494" y="4717"/>
                    <a:pt x="375" y="4525"/>
                    <a:pt x="302" y="4370"/>
                  </a:cubicBezTo>
                  <a:cubicBezTo>
                    <a:pt x="229" y="4188"/>
                    <a:pt x="147" y="3996"/>
                    <a:pt x="74" y="3805"/>
                  </a:cubicBezTo>
                  <a:cubicBezTo>
                    <a:pt x="74" y="3768"/>
                    <a:pt x="74" y="3768"/>
                    <a:pt x="37" y="3768"/>
                  </a:cubicBezTo>
                  <a:cubicBezTo>
                    <a:pt x="1" y="3768"/>
                    <a:pt x="1" y="3805"/>
                    <a:pt x="1" y="3841"/>
                  </a:cubicBezTo>
                  <a:cubicBezTo>
                    <a:pt x="74" y="4033"/>
                    <a:pt x="110" y="4188"/>
                    <a:pt x="183" y="4334"/>
                  </a:cubicBezTo>
                  <a:cubicBezTo>
                    <a:pt x="265" y="4489"/>
                    <a:pt x="302" y="4598"/>
                    <a:pt x="375" y="4753"/>
                  </a:cubicBezTo>
                  <a:cubicBezTo>
                    <a:pt x="530" y="5018"/>
                    <a:pt x="722" y="5283"/>
                    <a:pt x="913" y="5511"/>
                  </a:cubicBezTo>
                  <a:cubicBezTo>
                    <a:pt x="1023" y="5666"/>
                    <a:pt x="1141" y="5784"/>
                    <a:pt x="1251" y="5894"/>
                  </a:cubicBezTo>
                  <a:cubicBezTo>
                    <a:pt x="1324" y="6012"/>
                    <a:pt x="1442" y="6122"/>
                    <a:pt x="1552" y="6195"/>
                  </a:cubicBezTo>
                  <a:cubicBezTo>
                    <a:pt x="1780" y="6423"/>
                    <a:pt x="2008" y="6615"/>
                    <a:pt x="2236" y="6806"/>
                  </a:cubicBezTo>
                  <a:lnTo>
                    <a:pt x="2199" y="7034"/>
                  </a:lnTo>
                  <a:cubicBezTo>
                    <a:pt x="2163" y="7189"/>
                    <a:pt x="2126" y="7299"/>
                    <a:pt x="2090" y="7454"/>
                  </a:cubicBezTo>
                  <a:lnTo>
                    <a:pt x="2053" y="7490"/>
                  </a:lnTo>
                  <a:cubicBezTo>
                    <a:pt x="2053" y="7609"/>
                    <a:pt x="2008" y="7682"/>
                    <a:pt x="1971" y="7791"/>
                  </a:cubicBezTo>
                  <a:cubicBezTo>
                    <a:pt x="2053" y="7791"/>
                    <a:pt x="2126" y="7837"/>
                    <a:pt x="2199" y="7837"/>
                  </a:cubicBezTo>
                  <a:cubicBezTo>
                    <a:pt x="2236" y="7609"/>
                    <a:pt x="2318" y="7381"/>
                    <a:pt x="2428" y="7071"/>
                  </a:cubicBezTo>
                  <a:cubicBezTo>
                    <a:pt x="2510" y="6770"/>
                    <a:pt x="2583" y="6386"/>
                    <a:pt x="2692" y="5967"/>
                  </a:cubicBezTo>
                  <a:cubicBezTo>
                    <a:pt x="2738" y="5967"/>
                    <a:pt x="2774" y="5930"/>
                    <a:pt x="2774" y="5930"/>
                  </a:cubicBezTo>
                  <a:cubicBezTo>
                    <a:pt x="2847" y="5930"/>
                    <a:pt x="2884" y="5930"/>
                    <a:pt x="2920" y="5894"/>
                  </a:cubicBezTo>
                  <a:cubicBezTo>
                    <a:pt x="3002" y="5857"/>
                    <a:pt x="3075" y="5857"/>
                    <a:pt x="3194" y="5821"/>
                  </a:cubicBezTo>
                  <a:cubicBezTo>
                    <a:pt x="3340" y="5739"/>
                    <a:pt x="3495" y="5666"/>
                    <a:pt x="3686" y="5593"/>
                  </a:cubicBezTo>
                  <a:cubicBezTo>
                    <a:pt x="3988" y="5401"/>
                    <a:pt x="4334" y="5210"/>
                    <a:pt x="4635" y="5018"/>
                  </a:cubicBezTo>
                  <a:cubicBezTo>
                    <a:pt x="4745" y="4909"/>
                    <a:pt x="4900" y="4826"/>
                    <a:pt x="5055" y="4681"/>
                  </a:cubicBezTo>
                  <a:cubicBezTo>
                    <a:pt x="5201" y="4562"/>
                    <a:pt x="5356" y="4452"/>
                    <a:pt x="5511" y="4334"/>
                  </a:cubicBezTo>
                  <a:cubicBezTo>
                    <a:pt x="5776" y="4106"/>
                    <a:pt x="6040" y="3878"/>
                    <a:pt x="6341" y="3613"/>
                  </a:cubicBezTo>
                  <a:lnTo>
                    <a:pt x="6341" y="3540"/>
                  </a:lnTo>
                  <a:lnTo>
                    <a:pt x="6305" y="3540"/>
                  </a:lnTo>
                  <a:cubicBezTo>
                    <a:pt x="5474" y="4297"/>
                    <a:pt x="4745" y="4826"/>
                    <a:pt x="4024" y="5246"/>
                  </a:cubicBezTo>
                  <a:lnTo>
                    <a:pt x="3340" y="5593"/>
                  </a:lnTo>
                  <a:cubicBezTo>
                    <a:pt x="3230" y="5629"/>
                    <a:pt x="3112" y="5666"/>
                    <a:pt x="3002" y="5702"/>
                  </a:cubicBezTo>
                  <a:cubicBezTo>
                    <a:pt x="2920" y="5739"/>
                    <a:pt x="2884" y="5739"/>
                    <a:pt x="2847" y="5739"/>
                  </a:cubicBezTo>
                  <a:lnTo>
                    <a:pt x="2811" y="5784"/>
                  </a:lnTo>
                  <a:lnTo>
                    <a:pt x="2738" y="5784"/>
                  </a:lnTo>
                  <a:cubicBezTo>
                    <a:pt x="2847" y="5365"/>
                    <a:pt x="2966" y="4909"/>
                    <a:pt x="3039" y="4489"/>
                  </a:cubicBezTo>
                  <a:lnTo>
                    <a:pt x="3148" y="4033"/>
                  </a:lnTo>
                  <a:lnTo>
                    <a:pt x="3194" y="3914"/>
                  </a:lnTo>
                  <a:cubicBezTo>
                    <a:pt x="3267" y="3878"/>
                    <a:pt x="3376" y="3841"/>
                    <a:pt x="3495" y="3768"/>
                  </a:cubicBezTo>
                  <a:cubicBezTo>
                    <a:pt x="3650" y="3686"/>
                    <a:pt x="3759" y="3613"/>
                    <a:pt x="3878" y="3540"/>
                  </a:cubicBezTo>
                  <a:cubicBezTo>
                    <a:pt x="4106" y="3385"/>
                    <a:pt x="4289" y="3230"/>
                    <a:pt x="4562" y="3002"/>
                  </a:cubicBezTo>
                  <a:cubicBezTo>
                    <a:pt x="4745" y="2774"/>
                    <a:pt x="4936" y="2591"/>
                    <a:pt x="5164" y="2318"/>
                  </a:cubicBezTo>
                  <a:cubicBezTo>
                    <a:pt x="5283" y="2208"/>
                    <a:pt x="5392" y="2090"/>
                    <a:pt x="5474" y="1980"/>
                  </a:cubicBezTo>
                  <a:lnTo>
                    <a:pt x="5584" y="1907"/>
                  </a:lnTo>
                  <a:cubicBezTo>
                    <a:pt x="5620" y="1825"/>
                    <a:pt x="5703" y="1752"/>
                    <a:pt x="5739" y="1679"/>
                  </a:cubicBezTo>
                  <a:cubicBezTo>
                    <a:pt x="5776" y="1679"/>
                    <a:pt x="5776" y="1634"/>
                    <a:pt x="5739" y="1634"/>
                  </a:cubicBezTo>
                  <a:lnTo>
                    <a:pt x="5703" y="1634"/>
                  </a:lnTo>
                  <a:cubicBezTo>
                    <a:pt x="5547" y="1825"/>
                    <a:pt x="5392" y="1980"/>
                    <a:pt x="5201" y="2172"/>
                  </a:cubicBezTo>
                  <a:cubicBezTo>
                    <a:pt x="5055" y="2318"/>
                    <a:pt x="4863" y="2509"/>
                    <a:pt x="4708" y="2701"/>
                  </a:cubicBezTo>
                  <a:cubicBezTo>
                    <a:pt x="4599" y="2774"/>
                    <a:pt x="4517" y="2892"/>
                    <a:pt x="4407" y="2965"/>
                  </a:cubicBezTo>
                  <a:cubicBezTo>
                    <a:pt x="4289" y="3048"/>
                    <a:pt x="4179" y="3157"/>
                    <a:pt x="4106" y="3230"/>
                  </a:cubicBezTo>
                  <a:cubicBezTo>
                    <a:pt x="3878" y="3385"/>
                    <a:pt x="3650" y="3540"/>
                    <a:pt x="3422" y="3650"/>
                  </a:cubicBezTo>
                  <a:cubicBezTo>
                    <a:pt x="3340" y="3686"/>
                    <a:pt x="3303" y="3732"/>
                    <a:pt x="3230" y="3768"/>
                  </a:cubicBezTo>
                  <a:cubicBezTo>
                    <a:pt x="3267" y="3577"/>
                    <a:pt x="3303" y="3422"/>
                    <a:pt x="3340" y="3276"/>
                  </a:cubicBezTo>
                  <a:lnTo>
                    <a:pt x="3376" y="3084"/>
                  </a:lnTo>
                  <a:cubicBezTo>
                    <a:pt x="3422" y="2892"/>
                    <a:pt x="3458" y="2701"/>
                    <a:pt x="3531" y="2509"/>
                  </a:cubicBezTo>
                  <a:cubicBezTo>
                    <a:pt x="3568" y="2245"/>
                    <a:pt x="3650" y="2017"/>
                    <a:pt x="3723" y="1752"/>
                  </a:cubicBezTo>
                  <a:cubicBezTo>
                    <a:pt x="3759" y="1679"/>
                    <a:pt x="3759" y="1597"/>
                    <a:pt x="3796" y="1524"/>
                  </a:cubicBezTo>
                  <a:cubicBezTo>
                    <a:pt x="3878" y="1451"/>
                    <a:pt x="3951" y="1405"/>
                    <a:pt x="4024" y="1333"/>
                  </a:cubicBezTo>
                  <a:cubicBezTo>
                    <a:pt x="4106" y="1260"/>
                    <a:pt x="4179" y="1141"/>
                    <a:pt x="4252" y="1068"/>
                  </a:cubicBezTo>
                  <a:cubicBezTo>
                    <a:pt x="4407" y="876"/>
                    <a:pt x="4517" y="685"/>
                    <a:pt x="4635" y="493"/>
                  </a:cubicBezTo>
                  <a:lnTo>
                    <a:pt x="4672" y="457"/>
                  </a:lnTo>
                  <a:lnTo>
                    <a:pt x="4635" y="420"/>
                  </a:lnTo>
                  <a:lnTo>
                    <a:pt x="4599" y="457"/>
                  </a:lnTo>
                  <a:cubicBezTo>
                    <a:pt x="4562" y="493"/>
                    <a:pt x="4517" y="539"/>
                    <a:pt x="4517" y="575"/>
                  </a:cubicBezTo>
                  <a:cubicBezTo>
                    <a:pt x="4444" y="685"/>
                    <a:pt x="4371" y="803"/>
                    <a:pt x="4252" y="913"/>
                  </a:cubicBezTo>
                  <a:cubicBezTo>
                    <a:pt x="4179" y="995"/>
                    <a:pt x="4106" y="1104"/>
                    <a:pt x="3988" y="1177"/>
                  </a:cubicBezTo>
                  <a:cubicBezTo>
                    <a:pt x="3951" y="1260"/>
                    <a:pt x="3915" y="1296"/>
                    <a:pt x="3832" y="1333"/>
                  </a:cubicBezTo>
                  <a:cubicBezTo>
                    <a:pt x="3878" y="1223"/>
                    <a:pt x="3915" y="1104"/>
                    <a:pt x="3951" y="1031"/>
                  </a:cubicBezTo>
                  <a:lnTo>
                    <a:pt x="3951" y="949"/>
                  </a:lnTo>
                  <a:lnTo>
                    <a:pt x="3988" y="876"/>
                  </a:lnTo>
                  <a:cubicBezTo>
                    <a:pt x="4060" y="612"/>
                    <a:pt x="4179" y="311"/>
                    <a:pt x="4289" y="83"/>
                  </a:cubicBezTo>
                  <a:cubicBezTo>
                    <a:pt x="4289" y="37"/>
                    <a:pt x="4289" y="1"/>
                    <a:pt x="4252" y="1"/>
                  </a:cubicBezTo>
                  <a:cubicBezTo>
                    <a:pt x="4252" y="1"/>
                    <a:pt x="4216" y="1"/>
                    <a:pt x="4216" y="37"/>
                  </a:cubicBezTo>
                  <a:cubicBezTo>
                    <a:pt x="4106" y="311"/>
                    <a:pt x="3988" y="575"/>
                    <a:pt x="3878" y="876"/>
                  </a:cubicBezTo>
                  <a:lnTo>
                    <a:pt x="3878" y="949"/>
                  </a:lnTo>
                  <a:cubicBezTo>
                    <a:pt x="3832" y="1031"/>
                    <a:pt x="3796" y="1104"/>
                    <a:pt x="3796" y="1141"/>
                  </a:cubicBezTo>
                  <a:cubicBezTo>
                    <a:pt x="3759" y="1068"/>
                    <a:pt x="3759" y="995"/>
                    <a:pt x="3759" y="876"/>
                  </a:cubicBezTo>
                  <a:lnTo>
                    <a:pt x="3759" y="539"/>
                  </a:lnTo>
                  <a:cubicBezTo>
                    <a:pt x="3759" y="384"/>
                    <a:pt x="3796" y="192"/>
                    <a:pt x="3832" y="37"/>
                  </a:cubicBezTo>
                  <a:lnTo>
                    <a:pt x="383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03;p53">
              <a:extLst>
                <a:ext uri="{FF2B5EF4-FFF2-40B4-BE49-F238E27FC236}">
                  <a16:creationId xmlns:a16="http://schemas.microsoft.com/office/drawing/2014/main" id="{3DB25B7F-D481-4126-B4F6-307D648F79D7}"/>
                </a:ext>
              </a:extLst>
            </p:cNvPr>
            <p:cNvSpPr/>
            <p:nvPr/>
          </p:nvSpPr>
          <p:spPr>
            <a:xfrm>
              <a:off x="7850804" y="3557564"/>
              <a:ext cx="122628" cy="112195"/>
            </a:xfrm>
            <a:custGeom>
              <a:avLst/>
              <a:gdLst/>
              <a:ahLst/>
              <a:cxnLst/>
              <a:rect l="l" t="t" r="r" b="b"/>
              <a:pathLst>
                <a:path w="2245" h="2054" extrusionOk="0">
                  <a:moveTo>
                    <a:pt x="83" y="1"/>
                  </a:moveTo>
                  <a:lnTo>
                    <a:pt x="37" y="37"/>
                  </a:lnTo>
                  <a:cubicBezTo>
                    <a:pt x="1" y="37"/>
                    <a:pt x="1" y="74"/>
                    <a:pt x="1" y="110"/>
                  </a:cubicBezTo>
                  <a:cubicBezTo>
                    <a:pt x="119" y="302"/>
                    <a:pt x="265" y="530"/>
                    <a:pt x="457" y="721"/>
                  </a:cubicBezTo>
                  <a:cubicBezTo>
                    <a:pt x="612" y="876"/>
                    <a:pt x="767" y="1059"/>
                    <a:pt x="949" y="1214"/>
                  </a:cubicBezTo>
                  <a:cubicBezTo>
                    <a:pt x="1141" y="1369"/>
                    <a:pt x="1332" y="1515"/>
                    <a:pt x="1524" y="1634"/>
                  </a:cubicBezTo>
                  <a:cubicBezTo>
                    <a:pt x="1752" y="1789"/>
                    <a:pt x="1944" y="1898"/>
                    <a:pt x="2135" y="2053"/>
                  </a:cubicBezTo>
                  <a:lnTo>
                    <a:pt x="2172" y="2053"/>
                  </a:lnTo>
                  <a:cubicBezTo>
                    <a:pt x="2208" y="2053"/>
                    <a:pt x="2208" y="2017"/>
                    <a:pt x="2245" y="2017"/>
                  </a:cubicBezTo>
                  <a:lnTo>
                    <a:pt x="2245" y="1935"/>
                  </a:lnTo>
                  <a:lnTo>
                    <a:pt x="2208" y="1898"/>
                  </a:lnTo>
                  <a:cubicBezTo>
                    <a:pt x="2135" y="1862"/>
                    <a:pt x="2053" y="1789"/>
                    <a:pt x="1980" y="1743"/>
                  </a:cubicBezTo>
                  <a:lnTo>
                    <a:pt x="1907" y="1707"/>
                  </a:lnTo>
                  <a:cubicBezTo>
                    <a:pt x="1862" y="1670"/>
                    <a:pt x="1825" y="1670"/>
                    <a:pt x="1789" y="1634"/>
                  </a:cubicBezTo>
                  <a:cubicBezTo>
                    <a:pt x="1679" y="1561"/>
                    <a:pt x="1524" y="1442"/>
                    <a:pt x="1405" y="1369"/>
                  </a:cubicBezTo>
                  <a:lnTo>
                    <a:pt x="1369" y="1369"/>
                  </a:lnTo>
                  <a:cubicBezTo>
                    <a:pt x="1177" y="1214"/>
                    <a:pt x="1031" y="1104"/>
                    <a:pt x="876" y="986"/>
                  </a:cubicBezTo>
                  <a:cubicBezTo>
                    <a:pt x="721" y="831"/>
                    <a:pt x="575" y="685"/>
                    <a:pt x="420" y="530"/>
                  </a:cubicBezTo>
                  <a:cubicBezTo>
                    <a:pt x="311" y="375"/>
                    <a:pt x="192" y="192"/>
                    <a:pt x="119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04;p53">
              <a:extLst>
                <a:ext uri="{FF2B5EF4-FFF2-40B4-BE49-F238E27FC236}">
                  <a16:creationId xmlns:a16="http://schemas.microsoft.com/office/drawing/2014/main" id="{82994671-0465-4670-8E9F-400AC4B71CBB}"/>
                </a:ext>
              </a:extLst>
            </p:cNvPr>
            <p:cNvSpPr/>
            <p:nvPr/>
          </p:nvSpPr>
          <p:spPr>
            <a:xfrm>
              <a:off x="8031718" y="3586460"/>
              <a:ext cx="205326" cy="93732"/>
            </a:xfrm>
            <a:custGeom>
              <a:avLst/>
              <a:gdLst/>
              <a:ahLst/>
              <a:cxnLst/>
              <a:rect l="l" t="t" r="r" b="b"/>
              <a:pathLst>
                <a:path w="3759" h="1716" extrusionOk="0">
                  <a:moveTo>
                    <a:pt x="3722" y="1"/>
                  </a:moveTo>
                  <a:cubicBezTo>
                    <a:pt x="3421" y="229"/>
                    <a:pt x="3111" y="457"/>
                    <a:pt x="2773" y="648"/>
                  </a:cubicBezTo>
                  <a:cubicBezTo>
                    <a:pt x="2472" y="804"/>
                    <a:pt x="2199" y="950"/>
                    <a:pt x="1934" y="1032"/>
                  </a:cubicBezTo>
                  <a:cubicBezTo>
                    <a:pt x="1633" y="1141"/>
                    <a:pt x="1332" y="1260"/>
                    <a:pt x="1022" y="1333"/>
                  </a:cubicBezTo>
                  <a:cubicBezTo>
                    <a:pt x="757" y="1406"/>
                    <a:pt x="456" y="1442"/>
                    <a:pt x="73" y="1524"/>
                  </a:cubicBezTo>
                  <a:cubicBezTo>
                    <a:pt x="73" y="1524"/>
                    <a:pt x="37" y="1524"/>
                    <a:pt x="37" y="1561"/>
                  </a:cubicBezTo>
                  <a:cubicBezTo>
                    <a:pt x="0" y="1561"/>
                    <a:pt x="0" y="1597"/>
                    <a:pt x="0" y="1597"/>
                  </a:cubicBezTo>
                  <a:cubicBezTo>
                    <a:pt x="0" y="1670"/>
                    <a:pt x="37" y="1716"/>
                    <a:pt x="110" y="1716"/>
                  </a:cubicBezTo>
                  <a:cubicBezTo>
                    <a:pt x="420" y="1670"/>
                    <a:pt x="721" y="1597"/>
                    <a:pt x="1058" y="1488"/>
                  </a:cubicBezTo>
                  <a:cubicBezTo>
                    <a:pt x="1405" y="1369"/>
                    <a:pt x="1743" y="1260"/>
                    <a:pt x="2053" y="1141"/>
                  </a:cubicBezTo>
                  <a:cubicBezTo>
                    <a:pt x="2354" y="986"/>
                    <a:pt x="2655" y="840"/>
                    <a:pt x="2928" y="648"/>
                  </a:cubicBezTo>
                  <a:cubicBezTo>
                    <a:pt x="3111" y="530"/>
                    <a:pt x="3230" y="457"/>
                    <a:pt x="3385" y="384"/>
                  </a:cubicBezTo>
                  <a:cubicBezTo>
                    <a:pt x="3494" y="265"/>
                    <a:pt x="3613" y="192"/>
                    <a:pt x="3759" y="74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05;p53">
              <a:extLst>
                <a:ext uri="{FF2B5EF4-FFF2-40B4-BE49-F238E27FC236}">
                  <a16:creationId xmlns:a16="http://schemas.microsoft.com/office/drawing/2014/main" id="{6F693076-DFEB-452A-96A6-CEBC37547237}"/>
                </a:ext>
              </a:extLst>
            </p:cNvPr>
            <p:cNvSpPr/>
            <p:nvPr/>
          </p:nvSpPr>
          <p:spPr>
            <a:xfrm>
              <a:off x="8000309" y="3277013"/>
              <a:ext cx="126615" cy="432993"/>
            </a:xfrm>
            <a:custGeom>
              <a:avLst/>
              <a:gdLst/>
              <a:ahLst/>
              <a:cxnLst/>
              <a:rect l="l" t="t" r="r" b="b"/>
              <a:pathLst>
                <a:path w="2318" h="7927" extrusionOk="0">
                  <a:moveTo>
                    <a:pt x="2281" y="1"/>
                  </a:moveTo>
                  <a:cubicBezTo>
                    <a:pt x="2281" y="1"/>
                    <a:pt x="2245" y="1"/>
                    <a:pt x="2245" y="37"/>
                  </a:cubicBezTo>
                  <a:cubicBezTo>
                    <a:pt x="2135" y="311"/>
                    <a:pt x="2017" y="575"/>
                    <a:pt x="1907" y="876"/>
                  </a:cubicBezTo>
                  <a:lnTo>
                    <a:pt x="1907" y="949"/>
                  </a:lnTo>
                  <a:cubicBezTo>
                    <a:pt x="1861" y="1031"/>
                    <a:pt x="1861" y="1068"/>
                    <a:pt x="1825" y="1104"/>
                  </a:cubicBezTo>
                  <a:cubicBezTo>
                    <a:pt x="1788" y="1177"/>
                    <a:pt x="1788" y="1260"/>
                    <a:pt x="1752" y="1333"/>
                  </a:cubicBezTo>
                  <a:lnTo>
                    <a:pt x="1752" y="1369"/>
                  </a:lnTo>
                  <a:lnTo>
                    <a:pt x="1715" y="1451"/>
                  </a:lnTo>
                  <a:cubicBezTo>
                    <a:pt x="1715" y="1488"/>
                    <a:pt x="1715" y="1524"/>
                    <a:pt x="1679" y="1524"/>
                  </a:cubicBezTo>
                  <a:cubicBezTo>
                    <a:pt x="1679" y="1597"/>
                    <a:pt x="1633" y="1679"/>
                    <a:pt x="1633" y="1752"/>
                  </a:cubicBezTo>
                  <a:cubicBezTo>
                    <a:pt x="1524" y="2017"/>
                    <a:pt x="1451" y="2245"/>
                    <a:pt x="1405" y="2473"/>
                  </a:cubicBezTo>
                  <a:lnTo>
                    <a:pt x="1369" y="2509"/>
                  </a:lnTo>
                  <a:lnTo>
                    <a:pt x="1369" y="2546"/>
                  </a:lnTo>
                  <a:cubicBezTo>
                    <a:pt x="1332" y="2774"/>
                    <a:pt x="1259" y="3002"/>
                    <a:pt x="1177" y="3230"/>
                  </a:cubicBezTo>
                  <a:lnTo>
                    <a:pt x="1177" y="3312"/>
                  </a:lnTo>
                  <a:cubicBezTo>
                    <a:pt x="1141" y="3385"/>
                    <a:pt x="1104" y="3458"/>
                    <a:pt x="1104" y="3540"/>
                  </a:cubicBezTo>
                  <a:cubicBezTo>
                    <a:pt x="1068" y="3650"/>
                    <a:pt x="1031" y="3768"/>
                    <a:pt x="1031" y="3841"/>
                  </a:cubicBezTo>
                  <a:lnTo>
                    <a:pt x="995" y="3996"/>
                  </a:lnTo>
                  <a:cubicBezTo>
                    <a:pt x="913" y="4261"/>
                    <a:pt x="876" y="4489"/>
                    <a:pt x="803" y="4753"/>
                  </a:cubicBezTo>
                  <a:cubicBezTo>
                    <a:pt x="767" y="4945"/>
                    <a:pt x="685" y="5173"/>
                    <a:pt x="648" y="5365"/>
                  </a:cubicBezTo>
                  <a:cubicBezTo>
                    <a:pt x="612" y="5511"/>
                    <a:pt x="575" y="5629"/>
                    <a:pt x="539" y="5784"/>
                  </a:cubicBezTo>
                  <a:cubicBezTo>
                    <a:pt x="493" y="5930"/>
                    <a:pt x="457" y="6122"/>
                    <a:pt x="420" y="6277"/>
                  </a:cubicBezTo>
                  <a:cubicBezTo>
                    <a:pt x="384" y="6386"/>
                    <a:pt x="384" y="6469"/>
                    <a:pt x="347" y="6578"/>
                  </a:cubicBezTo>
                  <a:cubicBezTo>
                    <a:pt x="311" y="6651"/>
                    <a:pt x="311" y="6733"/>
                    <a:pt x="265" y="6806"/>
                  </a:cubicBezTo>
                  <a:lnTo>
                    <a:pt x="228" y="7034"/>
                  </a:lnTo>
                  <a:cubicBezTo>
                    <a:pt x="192" y="7189"/>
                    <a:pt x="155" y="7299"/>
                    <a:pt x="119" y="7454"/>
                  </a:cubicBezTo>
                  <a:lnTo>
                    <a:pt x="82" y="7490"/>
                  </a:lnTo>
                  <a:cubicBezTo>
                    <a:pt x="82" y="7609"/>
                    <a:pt x="37" y="7682"/>
                    <a:pt x="0" y="7791"/>
                  </a:cubicBezTo>
                  <a:cubicBezTo>
                    <a:pt x="0" y="7837"/>
                    <a:pt x="0" y="7873"/>
                    <a:pt x="37" y="7873"/>
                  </a:cubicBezTo>
                  <a:cubicBezTo>
                    <a:pt x="37" y="7910"/>
                    <a:pt x="82" y="7910"/>
                    <a:pt x="82" y="7910"/>
                  </a:cubicBezTo>
                  <a:cubicBezTo>
                    <a:pt x="95" y="7922"/>
                    <a:pt x="107" y="7926"/>
                    <a:pt x="118" y="7926"/>
                  </a:cubicBezTo>
                  <a:cubicBezTo>
                    <a:pt x="139" y="7926"/>
                    <a:pt x="155" y="7910"/>
                    <a:pt x="155" y="7910"/>
                  </a:cubicBezTo>
                  <a:cubicBezTo>
                    <a:pt x="192" y="7910"/>
                    <a:pt x="192" y="7873"/>
                    <a:pt x="192" y="7873"/>
                  </a:cubicBezTo>
                  <a:lnTo>
                    <a:pt x="228" y="7837"/>
                  </a:lnTo>
                  <a:cubicBezTo>
                    <a:pt x="265" y="7609"/>
                    <a:pt x="347" y="7381"/>
                    <a:pt x="457" y="7071"/>
                  </a:cubicBezTo>
                  <a:cubicBezTo>
                    <a:pt x="539" y="6770"/>
                    <a:pt x="612" y="6386"/>
                    <a:pt x="721" y="5967"/>
                  </a:cubicBezTo>
                  <a:cubicBezTo>
                    <a:pt x="767" y="5894"/>
                    <a:pt x="767" y="5857"/>
                    <a:pt x="767" y="5784"/>
                  </a:cubicBezTo>
                  <a:cubicBezTo>
                    <a:pt x="876" y="5365"/>
                    <a:pt x="995" y="4909"/>
                    <a:pt x="1068" y="4489"/>
                  </a:cubicBezTo>
                  <a:lnTo>
                    <a:pt x="1177" y="4033"/>
                  </a:lnTo>
                  <a:lnTo>
                    <a:pt x="1223" y="3914"/>
                  </a:lnTo>
                  <a:cubicBezTo>
                    <a:pt x="1223" y="3878"/>
                    <a:pt x="1259" y="3805"/>
                    <a:pt x="1259" y="3768"/>
                  </a:cubicBezTo>
                  <a:cubicBezTo>
                    <a:pt x="1296" y="3577"/>
                    <a:pt x="1332" y="3422"/>
                    <a:pt x="1369" y="3276"/>
                  </a:cubicBezTo>
                  <a:lnTo>
                    <a:pt x="1405" y="3084"/>
                  </a:lnTo>
                  <a:cubicBezTo>
                    <a:pt x="1451" y="2892"/>
                    <a:pt x="1487" y="2701"/>
                    <a:pt x="1560" y="2509"/>
                  </a:cubicBezTo>
                  <a:cubicBezTo>
                    <a:pt x="1597" y="2245"/>
                    <a:pt x="1679" y="2017"/>
                    <a:pt x="1752" y="1752"/>
                  </a:cubicBezTo>
                  <a:cubicBezTo>
                    <a:pt x="1788" y="1679"/>
                    <a:pt x="1788" y="1597"/>
                    <a:pt x="1825" y="1524"/>
                  </a:cubicBezTo>
                  <a:cubicBezTo>
                    <a:pt x="1825" y="1451"/>
                    <a:pt x="1861" y="1369"/>
                    <a:pt x="1861" y="1333"/>
                  </a:cubicBezTo>
                  <a:cubicBezTo>
                    <a:pt x="1907" y="1223"/>
                    <a:pt x="1944" y="1104"/>
                    <a:pt x="1980" y="1031"/>
                  </a:cubicBezTo>
                  <a:lnTo>
                    <a:pt x="1980" y="949"/>
                  </a:lnTo>
                  <a:lnTo>
                    <a:pt x="2017" y="876"/>
                  </a:lnTo>
                  <a:cubicBezTo>
                    <a:pt x="2089" y="612"/>
                    <a:pt x="2208" y="311"/>
                    <a:pt x="2318" y="83"/>
                  </a:cubicBezTo>
                  <a:cubicBezTo>
                    <a:pt x="2318" y="37"/>
                    <a:pt x="2318" y="1"/>
                    <a:pt x="22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06;p53">
              <a:extLst>
                <a:ext uri="{FF2B5EF4-FFF2-40B4-BE49-F238E27FC236}">
                  <a16:creationId xmlns:a16="http://schemas.microsoft.com/office/drawing/2014/main" id="{5B41C845-8077-4839-9955-87EC1BDB4895}"/>
                </a:ext>
              </a:extLst>
            </p:cNvPr>
            <p:cNvSpPr/>
            <p:nvPr/>
          </p:nvSpPr>
          <p:spPr>
            <a:xfrm>
              <a:off x="8058593" y="3366215"/>
              <a:ext cx="149556" cy="127107"/>
            </a:xfrm>
            <a:custGeom>
              <a:avLst/>
              <a:gdLst/>
              <a:ahLst/>
              <a:cxnLst/>
              <a:rect l="l" t="t" r="r" b="b"/>
              <a:pathLst>
                <a:path w="2738" h="2327" extrusionOk="0">
                  <a:moveTo>
                    <a:pt x="2665" y="1"/>
                  </a:moveTo>
                  <a:cubicBezTo>
                    <a:pt x="2509" y="192"/>
                    <a:pt x="2354" y="347"/>
                    <a:pt x="2163" y="539"/>
                  </a:cubicBezTo>
                  <a:cubicBezTo>
                    <a:pt x="2017" y="685"/>
                    <a:pt x="1825" y="876"/>
                    <a:pt x="1670" y="1068"/>
                  </a:cubicBezTo>
                  <a:cubicBezTo>
                    <a:pt x="1561" y="1141"/>
                    <a:pt x="1479" y="1259"/>
                    <a:pt x="1369" y="1332"/>
                  </a:cubicBezTo>
                  <a:cubicBezTo>
                    <a:pt x="1251" y="1415"/>
                    <a:pt x="1141" y="1524"/>
                    <a:pt x="1068" y="1597"/>
                  </a:cubicBezTo>
                  <a:cubicBezTo>
                    <a:pt x="840" y="1752"/>
                    <a:pt x="612" y="1907"/>
                    <a:pt x="384" y="2017"/>
                  </a:cubicBezTo>
                  <a:cubicBezTo>
                    <a:pt x="338" y="2053"/>
                    <a:pt x="265" y="2053"/>
                    <a:pt x="229" y="2099"/>
                  </a:cubicBezTo>
                  <a:cubicBezTo>
                    <a:pt x="156" y="2135"/>
                    <a:pt x="74" y="2172"/>
                    <a:pt x="37" y="2208"/>
                  </a:cubicBezTo>
                  <a:cubicBezTo>
                    <a:pt x="1" y="2208"/>
                    <a:pt x="1" y="2208"/>
                    <a:pt x="1" y="2245"/>
                  </a:cubicBezTo>
                  <a:lnTo>
                    <a:pt x="1" y="2281"/>
                  </a:lnTo>
                  <a:cubicBezTo>
                    <a:pt x="1" y="2281"/>
                    <a:pt x="1" y="2327"/>
                    <a:pt x="37" y="2327"/>
                  </a:cubicBezTo>
                  <a:lnTo>
                    <a:pt x="74" y="2327"/>
                  </a:lnTo>
                  <a:cubicBezTo>
                    <a:pt x="74" y="2327"/>
                    <a:pt x="110" y="2327"/>
                    <a:pt x="156" y="2281"/>
                  </a:cubicBezTo>
                  <a:cubicBezTo>
                    <a:pt x="229" y="2245"/>
                    <a:pt x="338" y="2208"/>
                    <a:pt x="457" y="2135"/>
                  </a:cubicBezTo>
                  <a:cubicBezTo>
                    <a:pt x="612" y="2053"/>
                    <a:pt x="721" y="1980"/>
                    <a:pt x="840" y="1907"/>
                  </a:cubicBezTo>
                  <a:cubicBezTo>
                    <a:pt x="1068" y="1752"/>
                    <a:pt x="1251" y="1597"/>
                    <a:pt x="1524" y="1369"/>
                  </a:cubicBezTo>
                  <a:cubicBezTo>
                    <a:pt x="1707" y="1141"/>
                    <a:pt x="1898" y="958"/>
                    <a:pt x="2126" y="685"/>
                  </a:cubicBezTo>
                  <a:cubicBezTo>
                    <a:pt x="2245" y="575"/>
                    <a:pt x="2354" y="457"/>
                    <a:pt x="2436" y="347"/>
                  </a:cubicBezTo>
                  <a:lnTo>
                    <a:pt x="2546" y="274"/>
                  </a:lnTo>
                  <a:cubicBezTo>
                    <a:pt x="2582" y="192"/>
                    <a:pt x="2665" y="119"/>
                    <a:pt x="2701" y="46"/>
                  </a:cubicBezTo>
                  <a:cubicBezTo>
                    <a:pt x="2738" y="46"/>
                    <a:pt x="2738" y="1"/>
                    <a:pt x="270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07;p53">
              <a:extLst>
                <a:ext uri="{FF2B5EF4-FFF2-40B4-BE49-F238E27FC236}">
                  <a16:creationId xmlns:a16="http://schemas.microsoft.com/office/drawing/2014/main" id="{DC551650-0EDF-45A2-BD4E-150EB9CBEED2}"/>
                </a:ext>
              </a:extLst>
            </p:cNvPr>
            <p:cNvSpPr/>
            <p:nvPr/>
          </p:nvSpPr>
          <p:spPr>
            <a:xfrm>
              <a:off x="8033684" y="3470383"/>
              <a:ext cx="205381" cy="132569"/>
            </a:xfrm>
            <a:custGeom>
              <a:avLst/>
              <a:gdLst/>
              <a:ahLst/>
              <a:cxnLst/>
              <a:rect l="l" t="t" r="r" b="b"/>
              <a:pathLst>
                <a:path w="3760" h="2427" extrusionOk="0">
                  <a:moveTo>
                    <a:pt x="3723" y="0"/>
                  </a:moveTo>
                  <a:cubicBezTo>
                    <a:pt x="2892" y="757"/>
                    <a:pt x="2163" y="1286"/>
                    <a:pt x="1442" y="1706"/>
                  </a:cubicBezTo>
                  <a:lnTo>
                    <a:pt x="758" y="2053"/>
                  </a:lnTo>
                  <a:cubicBezTo>
                    <a:pt x="648" y="2089"/>
                    <a:pt x="530" y="2126"/>
                    <a:pt x="420" y="2162"/>
                  </a:cubicBezTo>
                  <a:cubicBezTo>
                    <a:pt x="338" y="2199"/>
                    <a:pt x="302" y="2199"/>
                    <a:pt x="265" y="2199"/>
                  </a:cubicBezTo>
                  <a:lnTo>
                    <a:pt x="229" y="2244"/>
                  </a:lnTo>
                  <a:lnTo>
                    <a:pt x="192" y="2244"/>
                  </a:lnTo>
                  <a:cubicBezTo>
                    <a:pt x="156" y="2281"/>
                    <a:pt x="74" y="2281"/>
                    <a:pt x="37" y="2317"/>
                  </a:cubicBezTo>
                  <a:cubicBezTo>
                    <a:pt x="1" y="2317"/>
                    <a:pt x="1" y="2354"/>
                    <a:pt x="1" y="2390"/>
                  </a:cubicBezTo>
                  <a:cubicBezTo>
                    <a:pt x="1" y="2427"/>
                    <a:pt x="37" y="2427"/>
                    <a:pt x="74" y="2427"/>
                  </a:cubicBezTo>
                  <a:lnTo>
                    <a:pt x="110" y="2427"/>
                  </a:lnTo>
                  <a:cubicBezTo>
                    <a:pt x="156" y="2427"/>
                    <a:pt x="192" y="2390"/>
                    <a:pt x="192" y="2390"/>
                  </a:cubicBezTo>
                  <a:cubicBezTo>
                    <a:pt x="265" y="2390"/>
                    <a:pt x="302" y="2390"/>
                    <a:pt x="338" y="2354"/>
                  </a:cubicBezTo>
                  <a:cubicBezTo>
                    <a:pt x="420" y="2317"/>
                    <a:pt x="493" y="2317"/>
                    <a:pt x="612" y="2281"/>
                  </a:cubicBezTo>
                  <a:cubicBezTo>
                    <a:pt x="758" y="2199"/>
                    <a:pt x="913" y="2126"/>
                    <a:pt x="1104" y="2053"/>
                  </a:cubicBezTo>
                  <a:cubicBezTo>
                    <a:pt x="1406" y="1861"/>
                    <a:pt x="1752" y="1670"/>
                    <a:pt x="2053" y="1478"/>
                  </a:cubicBezTo>
                  <a:cubicBezTo>
                    <a:pt x="2163" y="1369"/>
                    <a:pt x="2318" y="1286"/>
                    <a:pt x="2473" y="1141"/>
                  </a:cubicBezTo>
                  <a:cubicBezTo>
                    <a:pt x="2619" y="1022"/>
                    <a:pt x="2774" y="912"/>
                    <a:pt x="2929" y="794"/>
                  </a:cubicBezTo>
                  <a:cubicBezTo>
                    <a:pt x="3194" y="566"/>
                    <a:pt x="3458" y="338"/>
                    <a:pt x="3759" y="73"/>
                  </a:cubicBezTo>
                  <a:lnTo>
                    <a:pt x="375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008;p53">
              <a:extLst>
                <a:ext uri="{FF2B5EF4-FFF2-40B4-BE49-F238E27FC236}">
                  <a16:creationId xmlns:a16="http://schemas.microsoft.com/office/drawing/2014/main" id="{A43242A1-57FB-4AF4-B496-E663E6B43349}"/>
                </a:ext>
              </a:extLst>
            </p:cNvPr>
            <p:cNvSpPr/>
            <p:nvPr/>
          </p:nvSpPr>
          <p:spPr>
            <a:xfrm>
              <a:off x="8031718" y="3586460"/>
              <a:ext cx="205326" cy="93732"/>
            </a:xfrm>
            <a:custGeom>
              <a:avLst/>
              <a:gdLst/>
              <a:ahLst/>
              <a:cxnLst/>
              <a:rect l="l" t="t" r="r" b="b"/>
              <a:pathLst>
                <a:path w="3759" h="1716" extrusionOk="0">
                  <a:moveTo>
                    <a:pt x="3722" y="1"/>
                  </a:moveTo>
                  <a:cubicBezTo>
                    <a:pt x="3421" y="229"/>
                    <a:pt x="3111" y="457"/>
                    <a:pt x="2773" y="648"/>
                  </a:cubicBezTo>
                  <a:cubicBezTo>
                    <a:pt x="2472" y="804"/>
                    <a:pt x="2199" y="950"/>
                    <a:pt x="1934" y="1032"/>
                  </a:cubicBezTo>
                  <a:cubicBezTo>
                    <a:pt x="1633" y="1141"/>
                    <a:pt x="1332" y="1260"/>
                    <a:pt x="1022" y="1333"/>
                  </a:cubicBezTo>
                  <a:cubicBezTo>
                    <a:pt x="757" y="1406"/>
                    <a:pt x="456" y="1442"/>
                    <a:pt x="73" y="1524"/>
                  </a:cubicBezTo>
                  <a:cubicBezTo>
                    <a:pt x="73" y="1524"/>
                    <a:pt x="37" y="1524"/>
                    <a:pt x="37" y="1561"/>
                  </a:cubicBezTo>
                  <a:cubicBezTo>
                    <a:pt x="0" y="1561"/>
                    <a:pt x="0" y="1597"/>
                    <a:pt x="0" y="1597"/>
                  </a:cubicBezTo>
                  <a:cubicBezTo>
                    <a:pt x="0" y="1670"/>
                    <a:pt x="37" y="1716"/>
                    <a:pt x="110" y="1716"/>
                  </a:cubicBezTo>
                  <a:cubicBezTo>
                    <a:pt x="420" y="1670"/>
                    <a:pt x="721" y="1597"/>
                    <a:pt x="1058" y="1488"/>
                  </a:cubicBezTo>
                  <a:cubicBezTo>
                    <a:pt x="1405" y="1369"/>
                    <a:pt x="1743" y="1260"/>
                    <a:pt x="2053" y="1141"/>
                  </a:cubicBezTo>
                  <a:cubicBezTo>
                    <a:pt x="2354" y="986"/>
                    <a:pt x="2655" y="840"/>
                    <a:pt x="2928" y="648"/>
                  </a:cubicBezTo>
                  <a:cubicBezTo>
                    <a:pt x="3111" y="530"/>
                    <a:pt x="3230" y="457"/>
                    <a:pt x="3385" y="384"/>
                  </a:cubicBezTo>
                  <a:cubicBezTo>
                    <a:pt x="3494" y="265"/>
                    <a:pt x="3613" y="192"/>
                    <a:pt x="3759" y="74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009;p53">
              <a:extLst>
                <a:ext uri="{FF2B5EF4-FFF2-40B4-BE49-F238E27FC236}">
                  <a16:creationId xmlns:a16="http://schemas.microsoft.com/office/drawing/2014/main" id="{25BBC456-9097-4B1B-927B-A6202EA57166}"/>
                </a:ext>
              </a:extLst>
            </p:cNvPr>
            <p:cNvSpPr/>
            <p:nvPr/>
          </p:nvSpPr>
          <p:spPr>
            <a:xfrm>
              <a:off x="8010742" y="3301922"/>
              <a:ext cx="53912" cy="187792"/>
            </a:xfrm>
            <a:custGeom>
              <a:avLst/>
              <a:gdLst/>
              <a:ahLst/>
              <a:cxnLst/>
              <a:rect l="l" t="t" r="r" b="b"/>
              <a:pathLst>
                <a:path w="987" h="3438" extrusionOk="0">
                  <a:moveTo>
                    <a:pt x="37" y="1"/>
                  </a:moveTo>
                  <a:cubicBezTo>
                    <a:pt x="37" y="1"/>
                    <a:pt x="1" y="1"/>
                    <a:pt x="1" y="37"/>
                  </a:cubicBezTo>
                  <a:cubicBezTo>
                    <a:pt x="1" y="311"/>
                    <a:pt x="1" y="612"/>
                    <a:pt x="37" y="913"/>
                  </a:cubicBezTo>
                  <a:cubicBezTo>
                    <a:pt x="74" y="1068"/>
                    <a:pt x="74" y="1178"/>
                    <a:pt x="120" y="1369"/>
                  </a:cubicBezTo>
                  <a:cubicBezTo>
                    <a:pt x="156" y="1488"/>
                    <a:pt x="156" y="1634"/>
                    <a:pt x="193" y="1789"/>
                  </a:cubicBezTo>
                  <a:cubicBezTo>
                    <a:pt x="229" y="1944"/>
                    <a:pt x="266" y="2053"/>
                    <a:pt x="302" y="2208"/>
                  </a:cubicBezTo>
                  <a:cubicBezTo>
                    <a:pt x="348" y="2363"/>
                    <a:pt x="421" y="2473"/>
                    <a:pt x="457" y="2628"/>
                  </a:cubicBezTo>
                  <a:cubicBezTo>
                    <a:pt x="576" y="2893"/>
                    <a:pt x="685" y="3157"/>
                    <a:pt x="840" y="3385"/>
                  </a:cubicBezTo>
                  <a:lnTo>
                    <a:pt x="840" y="3422"/>
                  </a:lnTo>
                  <a:cubicBezTo>
                    <a:pt x="840" y="3422"/>
                    <a:pt x="873" y="3438"/>
                    <a:pt x="905" y="3438"/>
                  </a:cubicBezTo>
                  <a:cubicBezTo>
                    <a:pt x="921" y="3438"/>
                    <a:pt x="938" y="3434"/>
                    <a:pt x="950" y="3422"/>
                  </a:cubicBezTo>
                  <a:cubicBezTo>
                    <a:pt x="950" y="3422"/>
                    <a:pt x="986" y="3385"/>
                    <a:pt x="986" y="3349"/>
                  </a:cubicBezTo>
                  <a:lnTo>
                    <a:pt x="986" y="3312"/>
                  </a:lnTo>
                  <a:cubicBezTo>
                    <a:pt x="950" y="3276"/>
                    <a:pt x="913" y="3194"/>
                    <a:pt x="913" y="3157"/>
                  </a:cubicBezTo>
                  <a:lnTo>
                    <a:pt x="877" y="3157"/>
                  </a:lnTo>
                  <a:cubicBezTo>
                    <a:pt x="877" y="3121"/>
                    <a:pt x="877" y="3084"/>
                    <a:pt x="840" y="3048"/>
                  </a:cubicBezTo>
                  <a:lnTo>
                    <a:pt x="840" y="3002"/>
                  </a:lnTo>
                  <a:cubicBezTo>
                    <a:pt x="804" y="2929"/>
                    <a:pt x="758" y="2856"/>
                    <a:pt x="722" y="2774"/>
                  </a:cubicBezTo>
                  <a:cubicBezTo>
                    <a:pt x="685" y="2701"/>
                    <a:pt x="649" y="2628"/>
                    <a:pt x="612" y="2509"/>
                  </a:cubicBezTo>
                  <a:cubicBezTo>
                    <a:pt x="576" y="2436"/>
                    <a:pt x="530" y="2318"/>
                    <a:pt x="494" y="2245"/>
                  </a:cubicBezTo>
                  <a:cubicBezTo>
                    <a:pt x="457" y="2135"/>
                    <a:pt x="421" y="2053"/>
                    <a:pt x="421" y="1944"/>
                  </a:cubicBezTo>
                  <a:cubicBezTo>
                    <a:pt x="384" y="1862"/>
                    <a:pt x="348" y="1752"/>
                    <a:pt x="302" y="1634"/>
                  </a:cubicBezTo>
                  <a:cubicBezTo>
                    <a:pt x="266" y="1451"/>
                    <a:pt x="193" y="1260"/>
                    <a:pt x="156" y="1105"/>
                  </a:cubicBezTo>
                  <a:cubicBezTo>
                    <a:pt x="120" y="877"/>
                    <a:pt x="120" y="721"/>
                    <a:pt x="74" y="539"/>
                  </a:cubicBezTo>
                  <a:lnTo>
                    <a:pt x="74" y="37"/>
                  </a:lnTo>
                  <a:cubicBezTo>
                    <a:pt x="74" y="1"/>
                    <a:pt x="74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10;p53">
              <a:extLst>
                <a:ext uri="{FF2B5EF4-FFF2-40B4-BE49-F238E27FC236}">
                  <a16:creationId xmlns:a16="http://schemas.microsoft.com/office/drawing/2014/main" id="{1FF7E4FD-591F-4F22-AC02-DC80378A2016}"/>
                </a:ext>
              </a:extLst>
            </p:cNvPr>
            <p:cNvSpPr/>
            <p:nvPr/>
          </p:nvSpPr>
          <p:spPr>
            <a:xfrm>
              <a:off x="7946505" y="3387136"/>
              <a:ext cx="93241" cy="208658"/>
            </a:xfrm>
            <a:custGeom>
              <a:avLst/>
              <a:gdLst/>
              <a:ahLst/>
              <a:cxnLst/>
              <a:rect l="l" t="t" r="r" b="b"/>
              <a:pathLst>
                <a:path w="1707" h="3820" extrusionOk="0">
                  <a:moveTo>
                    <a:pt x="37" y="1"/>
                  </a:moveTo>
                  <a:cubicBezTo>
                    <a:pt x="0" y="37"/>
                    <a:pt x="0" y="37"/>
                    <a:pt x="0" y="74"/>
                  </a:cubicBezTo>
                  <a:cubicBezTo>
                    <a:pt x="0" y="384"/>
                    <a:pt x="37" y="721"/>
                    <a:pt x="155" y="1068"/>
                  </a:cubicBezTo>
                  <a:cubicBezTo>
                    <a:pt x="265" y="1369"/>
                    <a:pt x="383" y="1670"/>
                    <a:pt x="566" y="2017"/>
                  </a:cubicBezTo>
                  <a:cubicBezTo>
                    <a:pt x="684" y="2281"/>
                    <a:pt x="839" y="2582"/>
                    <a:pt x="1067" y="2929"/>
                  </a:cubicBezTo>
                  <a:cubicBezTo>
                    <a:pt x="1140" y="3039"/>
                    <a:pt x="1177" y="3157"/>
                    <a:pt x="1250" y="3267"/>
                  </a:cubicBezTo>
                  <a:lnTo>
                    <a:pt x="1332" y="3385"/>
                  </a:lnTo>
                  <a:lnTo>
                    <a:pt x="1369" y="3495"/>
                  </a:lnTo>
                  <a:lnTo>
                    <a:pt x="1442" y="3577"/>
                  </a:lnTo>
                  <a:cubicBezTo>
                    <a:pt x="1442" y="3613"/>
                    <a:pt x="1478" y="3650"/>
                    <a:pt x="1478" y="3686"/>
                  </a:cubicBezTo>
                  <a:lnTo>
                    <a:pt x="1524" y="3723"/>
                  </a:lnTo>
                  <a:lnTo>
                    <a:pt x="1524" y="3768"/>
                  </a:lnTo>
                  <a:lnTo>
                    <a:pt x="1560" y="3768"/>
                  </a:lnTo>
                  <a:cubicBezTo>
                    <a:pt x="1560" y="3794"/>
                    <a:pt x="1597" y="3820"/>
                    <a:pt x="1631" y="3820"/>
                  </a:cubicBezTo>
                  <a:cubicBezTo>
                    <a:pt x="1645" y="3820"/>
                    <a:pt x="1659" y="3816"/>
                    <a:pt x="1670" y="3805"/>
                  </a:cubicBezTo>
                  <a:cubicBezTo>
                    <a:pt x="1670" y="3768"/>
                    <a:pt x="1706" y="3723"/>
                    <a:pt x="1706" y="3686"/>
                  </a:cubicBezTo>
                  <a:cubicBezTo>
                    <a:pt x="1670" y="3613"/>
                    <a:pt x="1633" y="3540"/>
                    <a:pt x="1597" y="3495"/>
                  </a:cubicBezTo>
                  <a:cubicBezTo>
                    <a:pt x="1597" y="3458"/>
                    <a:pt x="1560" y="3458"/>
                    <a:pt x="1560" y="3422"/>
                  </a:cubicBezTo>
                  <a:cubicBezTo>
                    <a:pt x="1524" y="3312"/>
                    <a:pt x="1442" y="3230"/>
                    <a:pt x="1405" y="3157"/>
                  </a:cubicBezTo>
                  <a:cubicBezTo>
                    <a:pt x="1332" y="2966"/>
                    <a:pt x="1213" y="2810"/>
                    <a:pt x="1140" y="2665"/>
                  </a:cubicBezTo>
                  <a:lnTo>
                    <a:pt x="1067" y="2582"/>
                  </a:lnTo>
                  <a:cubicBezTo>
                    <a:pt x="949" y="2436"/>
                    <a:pt x="839" y="2245"/>
                    <a:pt x="757" y="2053"/>
                  </a:cubicBezTo>
                  <a:cubicBezTo>
                    <a:pt x="684" y="1898"/>
                    <a:pt x="566" y="1716"/>
                    <a:pt x="456" y="1488"/>
                  </a:cubicBezTo>
                  <a:cubicBezTo>
                    <a:pt x="301" y="1141"/>
                    <a:pt x="192" y="840"/>
                    <a:pt x="110" y="530"/>
                  </a:cubicBezTo>
                  <a:cubicBezTo>
                    <a:pt x="110" y="384"/>
                    <a:pt x="73" y="229"/>
                    <a:pt x="73" y="74"/>
                  </a:cubicBezTo>
                  <a:cubicBezTo>
                    <a:pt x="73" y="37"/>
                    <a:pt x="73" y="37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11;p53">
              <a:extLst>
                <a:ext uri="{FF2B5EF4-FFF2-40B4-BE49-F238E27FC236}">
                  <a16:creationId xmlns:a16="http://schemas.microsoft.com/office/drawing/2014/main" id="{B2AC987C-276C-4724-B2C4-865810B5D8DF}"/>
                </a:ext>
              </a:extLst>
            </p:cNvPr>
            <p:cNvSpPr/>
            <p:nvPr/>
          </p:nvSpPr>
          <p:spPr>
            <a:xfrm>
              <a:off x="7892645" y="3482838"/>
              <a:ext cx="132623" cy="167964"/>
            </a:xfrm>
            <a:custGeom>
              <a:avLst/>
              <a:gdLst/>
              <a:ahLst/>
              <a:cxnLst/>
              <a:rect l="l" t="t" r="r" b="b"/>
              <a:pathLst>
                <a:path w="2428" h="3075" extrusionOk="0">
                  <a:moveTo>
                    <a:pt x="37" y="0"/>
                  </a:moveTo>
                  <a:cubicBezTo>
                    <a:pt x="1" y="0"/>
                    <a:pt x="1" y="37"/>
                    <a:pt x="1" y="73"/>
                  </a:cubicBezTo>
                  <a:cubicBezTo>
                    <a:pt x="74" y="265"/>
                    <a:pt x="110" y="420"/>
                    <a:pt x="183" y="566"/>
                  </a:cubicBezTo>
                  <a:cubicBezTo>
                    <a:pt x="265" y="721"/>
                    <a:pt x="302" y="830"/>
                    <a:pt x="375" y="985"/>
                  </a:cubicBezTo>
                  <a:cubicBezTo>
                    <a:pt x="530" y="1250"/>
                    <a:pt x="722" y="1515"/>
                    <a:pt x="913" y="1743"/>
                  </a:cubicBezTo>
                  <a:cubicBezTo>
                    <a:pt x="1023" y="1898"/>
                    <a:pt x="1141" y="2016"/>
                    <a:pt x="1251" y="2126"/>
                  </a:cubicBezTo>
                  <a:cubicBezTo>
                    <a:pt x="1324" y="2244"/>
                    <a:pt x="1442" y="2354"/>
                    <a:pt x="1552" y="2427"/>
                  </a:cubicBezTo>
                  <a:cubicBezTo>
                    <a:pt x="1780" y="2655"/>
                    <a:pt x="2008" y="2847"/>
                    <a:pt x="2236" y="3038"/>
                  </a:cubicBezTo>
                  <a:lnTo>
                    <a:pt x="2282" y="3075"/>
                  </a:lnTo>
                  <a:lnTo>
                    <a:pt x="2355" y="3075"/>
                  </a:lnTo>
                  <a:cubicBezTo>
                    <a:pt x="2355" y="3075"/>
                    <a:pt x="2391" y="3075"/>
                    <a:pt x="2391" y="3038"/>
                  </a:cubicBezTo>
                  <a:cubicBezTo>
                    <a:pt x="2428" y="3002"/>
                    <a:pt x="2428" y="2929"/>
                    <a:pt x="2391" y="2929"/>
                  </a:cubicBezTo>
                  <a:cubicBezTo>
                    <a:pt x="2355" y="2883"/>
                    <a:pt x="2355" y="2847"/>
                    <a:pt x="2318" y="2847"/>
                  </a:cubicBezTo>
                  <a:lnTo>
                    <a:pt x="2236" y="2774"/>
                  </a:lnTo>
                  <a:cubicBezTo>
                    <a:pt x="2008" y="2618"/>
                    <a:pt x="1825" y="2427"/>
                    <a:pt x="1634" y="2281"/>
                  </a:cubicBezTo>
                  <a:cubicBezTo>
                    <a:pt x="1324" y="2016"/>
                    <a:pt x="1096" y="1788"/>
                    <a:pt x="950" y="1560"/>
                  </a:cubicBezTo>
                  <a:lnTo>
                    <a:pt x="950" y="1597"/>
                  </a:lnTo>
                  <a:cubicBezTo>
                    <a:pt x="795" y="1442"/>
                    <a:pt x="685" y="1250"/>
                    <a:pt x="566" y="1104"/>
                  </a:cubicBezTo>
                  <a:cubicBezTo>
                    <a:pt x="494" y="949"/>
                    <a:pt x="375" y="757"/>
                    <a:pt x="302" y="602"/>
                  </a:cubicBezTo>
                  <a:cubicBezTo>
                    <a:pt x="229" y="420"/>
                    <a:pt x="147" y="228"/>
                    <a:pt x="74" y="37"/>
                  </a:cubicBezTo>
                  <a:cubicBezTo>
                    <a:pt x="74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12;p53">
              <a:extLst>
                <a:ext uri="{FF2B5EF4-FFF2-40B4-BE49-F238E27FC236}">
                  <a16:creationId xmlns:a16="http://schemas.microsoft.com/office/drawing/2014/main" id="{53B3B811-361C-40D5-B2FB-7698357AE50B}"/>
                </a:ext>
              </a:extLst>
            </p:cNvPr>
            <p:cNvSpPr/>
            <p:nvPr/>
          </p:nvSpPr>
          <p:spPr>
            <a:xfrm>
              <a:off x="7850804" y="3557564"/>
              <a:ext cx="122628" cy="112195"/>
            </a:xfrm>
            <a:custGeom>
              <a:avLst/>
              <a:gdLst/>
              <a:ahLst/>
              <a:cxnLst/>
              <a:rect l="l" t="t" r="r" b="b"/>
              <a:pathLst>
                <a:path w="2245" h="2054" extrusionOk="0">
                  <a:moveTo>
                    <a:pt x="83" y="1"/>
                  </a:moveTo>
                  <a:lnTo>
                    <a:pt x="37" y="37"/>
                  </a:lnTo>
                  <a:cubicBezTo>
                    <a:pt x="1" y="37"/>
                    <a:pt x="1" y="74"/>
                    <a:pt x="1" y="110"/>
                  </a:cubicBezTo>
                  <a:cubicBezTo>
                    <a:pt x="119" y="302"/>
                    <a:pt x="265" y="530"/>
                    <a:pt x="457" y="721"/>
                  </a:cubicBezTo>
                  <a:cubicBezTo>
                    <a:pt x="612" y="876"/>
                    <a:pt x="767" y="1059"/>
                    <a:pt x="949" y="1214"/>
                  </a:cubicBezTo>
                  <a:cubicBezTo>
                    <a:pt x="1141" y="1369"/>
                    <a:pt x="1332" y="1515"/>
                    <a:pt x="1524" y="1634"/>
                  </a:cubicBezTo>
                  <a:cubicBezTo>
                    <a:pt x="1752" y="1789"/>
                    <a:pt x="1944" y="1898"/>
                    <a:pt x="2135" y="2053"/>
                  </a:cubicBezTo>
                  <a:lnTo>
                    <a:pt x="2172" y="2053"/>
                  </a:lnTo>
                  <a:cubicBezTo>
                    <a:pt x="2208" y="2053"/>
                    <a:pt x="2208" y="2017"/>
                    <a:pt x="2245" y="2017"/>
                  </a:cubicBezTo>
                  <a:lnTo>
                    <a:pt x="2245" y="1935"/>
                  </a:lnTo>
                  <a:lnTo>
                    <a:pt x="2208" y="1898"/>
                  </a:lnTo>
                  <a:cubicBezTo>
                    <a:pt x="2135" y="1862"/>
                    <a:pt x="2053" y="1789"/>
                    <a:pt x="1980" y="1743"/>
                  </a:cubicBezTo>
                  <a:lnTo>
                    <a:pt x="1907" y="1707"/>
                  </a:lnTo>
                  <a:cubicBezTo>
                    <a:pt x="1862" y="1670"/>
                    <a:pt x="1825" y="1670"/>
                    <a:pt x="1789" y="1634"/>
                  </a:cubicBezTo>
                  <a:cubicBezTo>
                    <a:pt x="1679" y="1561"/>
                    <a:pt x="1524" y="1442"/>
                    <a:pt x="1405" y="1369"/>
                  </a:cubicBezTo>
                  <a:lnTo>
                    <a:pt x="1369" y="1369"/>
                  </a:lnTo>
                  <a:cubicBezTo>
                    <a:pt x="1177" y="1214"/>
                    <a:pt x="1031" y="1104"/>
                    <a:pt x="876" y="986"/>
                  </a:cubicBezTo>
                  <a:cubicBezTo>
                    <a:pt x="721" y="831"/>
                    <a:pt x="575" y="685"/>
                    <a:pt x="420" y="530"/>
                  </a:cubicBezTo>
                  <a:cubicBezTo>
                    <a:pt x="311" y="375"/>
                    <a:pt x="192" y="192"/>
                    <a:pt x="119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13;p53">
              <a:extLst>
                <a:ext uri="{FF2B5EF4-FFF2-40B4-BE49-F238E27FC236}">
                  <a16:creationId xmlns:a16="http://schemas.microsoft.com/office/drawing/2014/main" id="{21EE7206-9093-434C-A21B-EF28E862EAC2}"/>
                </a:ext>
              </a:extLst>
            </p:cNvPr>
            <p:cNvSpPr/>
            <p:nvPr/>
          </p:nvSpPr>
          <p:spPr>
            <a:xfrm>
              <a:off x="8091968" y="3299955"/>
              <a:ext cx="55879" cy="62324"/>
            </a:xfrm>
            <a:custGeom>
              <a:avLst/>
              <a:gdLst/>
              <a:ahLst/>
              <a:cxnLst/>
              <a:rect l="l" t="t" r="r" b="b"/>
              <a:pathLst>
                <a:path w="1023" h="1141" extrusionOk="0">
                  <a:moveTo>
                    <a:pt x="986" y="0"/>
                  </a:moveTo>
                  <a:lnTo>
                    <a:pt x="950" y="37"/>
                  </a:lnTo>
                  <a:cubicBezTo>
                    <a:pt x="913" y="73"/>
                    <a:pt x="868" y="119"/>
                    <a:pt x="868" y="155"/>
                  </a:cubicBezTo>
                  <a:cubicBezTo>
                    <a:pt x="795" y="265"/>
                    <a:pt x="722" y="383"/>
                    <a:pt x="603" y="493"/>
                  </a:cubicBezTo>
                  <a:cubicBezTo>
                    <a:pt x="530" y="575"/>
                    <a:pt x="457" y="684"/>
                    <a:pt x="339" y="757"/>
                  </a:cubicBezTo>
                  <a:cubicBezTo>
                    <a:pt x="302" y="803"/>
                    <a:pt x="266" y="840"/>
                    <a:pt x="229" y="876"/>
                  </a:cubicBezTo>
                  <a:lnTo>
                    <a:pt x="183" y="913"/>
                  </a:lnTo>
                  <a:cubicBezTo>
                    <a:pt x="147" y="949"/>
                    <a:pt x="74" y="985"/>
                    <a:pt x="37" y="1031"/>
                  </a:cubicBezTo>
                  <a:lnTo>
                    <a:pt x="37" y="1068"/>
                  </a:lnTo>
                  <a:cubicBezTo>
                    <a:pt x="1" y="1068"/>
                    <a:pt x="1" y="1104"/>
                    <a:pt x="1" y="1104"/>
                  </a:cubicBezTo>
                  <a:lnTo>
                    <a:pt x="1" y="1141"/>
                  </a:lnTo>
                  <a:lnTo>
                    <a:pt x="74" y="1141"/>
                  </a:lnTo>
                  <a:cubicBezTo>
                    <a:pt x="110" y="1141"/>
                    <a:pt x="110" y="1104"/>
                    <a:pt x="147" y="1104"/>
                  </a:cubicBezTo>
                  <a:cubicBezTo>
                    <a:pt x="229" y="1031"/>
                    <a:pt x="302" y="985"/>
                    <a:pt x="375" y="913"/>
                  </a:cubicBezTo>
                  <a:cubicBezTo>
                    <a:pt x="457" y="840"/>
                    <a:pt x="530" y="721"/>
                    <a:pt x="603" y="648"/>
                  </a:cubicBezTo>
                  <a:cubicBezTo>
                    <a:pt x="758" y="456"/>
                    <a:pt x="868" y="265"/>
                    <a:pt x="986" y="73"/>
                  </a:cubicBezTo>
                  <a:lnTo>
                    <a:pt x="1023" y="37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14;p53">
              <a:extLst>
                <a:ext uri="{FF2B5EF4-FFF2-40B4-BE49-F238E27FC236}">
                  <a16:creationId xmlns:a16="http://schemas.microsoft.com/office/drawing/2014/main" id="{87844C2C-44C0-4793-AD20-6C65FFAF397B}"/>
                </a:ext>
              </a:extLst>
            </p:cNvPr>
            <p:cNvSpPr/>
            <p:nvPr/>
          </p:nvSpPr>
          <p:spPr>
            <a:xfrm>
              <a:off x="8091968" y="3277013"/>
              <a:ext cx="10051" cy="81278"/>
            </a:xfrm>
            <a:custGeom>
              <a:avLst/>
              <a:gdLst/>
              <a:ahLst/>
              <a:cxnLst/>
              <a:rect l="l" t="t" r="r" b="b"/>
              <a:pathLst>
                <a:path w="184" h="1488" extrusionOk="0">
                  <a:moveTo>
                    <a:pt x="147" y="1"/>
                  </a:moveTo>
                  <a:cubicBezTo>
                    <a:pt x="147" y="1"/>
                    <a:pt x="110" y="1"/>
                    <a:pt x="110" y="37"/>
                  </a:cubicBezTo>
                  <a:cubicBezTo>
                    <a:pt x="74" y="265"/>
                    <a:pt x="37" y="539"/>
                    <a:pt x="37" y="721"/>
                  </a:cubicBezTo>
                  <a:cubicBezTo>
                    <a:pt x="1" y="995"/>
                    <a:pt x="37" y="1177"/>
                    <a:pt x="74" y="1369"/>
                  </a:cubicBezTo>
                  <a:cubicBezTo>
                    <a:pt x="74" y="1369"/>
                    <a:pt x="74" y="1405"/>
                    <a:pt x="110" y="1451"/>
                  </a:cubicBezTo>
                  <a:cubicBezTo>
                    <a:pt x="110" y="1488"/>
                    <a:pt x="147" y="1488"/>
                    <a:pt x="147" y="1488"/>
                  </a:cubicBezTo>
                  <a:lnTo>
                    <a:pt x="183" y="1451"/>
                  </a:lnTo>
                  <a:lnTo>
                    <a:pt x="183" y="1405"/>
                  </a:lnTo>
                  <a:cubicBezTo>
                    <a:pt x="183" y="1369"/>
                    <a:pt x="147" y="1296"/>
                    <a:pt x="147" y="1260"/>
                  </a:cubicBezTo>
                  <a:lnTo>
                    <a:pt x="147" y="1141"/>
                  </a:lnTo>
                  <a:cubicBezTo>
                    <a:pt x="110" y="1068"/>
                    <a:pt x="110" y="995"/>
                    <a:pt x="110" y="876"/>
                  </a:cubicBezTo>
                  <a:lnTo>
                    <a:pt x="110" y="539"/>
                  </a:lnTo>
                  <a:cubicBezTo>
                    <a:pt x="110" y="384"/>
                    <a:pt x="147" y="192"/>
                    <a:pt x="183" y="37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15;p53">
              <a:extLst>
                <a:ext uri="{FF2B5EF4-FFF2-40B4-BE49-F238E27FC236}">
                  <a16:creationId xmlns:a16="http://schemas.microsoft.com/office/drawing/2014/main" id="{8FC7B1FF-943C-4663-87E0-0513F036E1AF}"/>
                </a:ext>
              </a:extLst>
            </p:cNvPr>
            <p:cNvSpPr/>
            <p:nvPr/>
          </p:nvSpPr>
          <p:spPr>
            <a:xfrm>
              <a:off x="7825895" y="3227196"/>
              <a:ext cx="446539" cy="485867"/>
            </a:xfrm>
            <a:custGeom>
              <a:avLst/>
              <a:gdLst/>
              <a:ahLst/>
              <a:cxnLst/>
              <a:rect l="l" t="t" r="r" b="b"/>
              <a:pathLst>
                <a:path w="8175" h="8895" extrusionOk="0">
                  <a:moveTo>
                    <a:pt x="539" y="6049"/>
                  </a:moveTo>
                  <a:lnTo>
                    <a:pt x="575" y="6085"/>
                  </a:lnTo>
                  <a:cubicBezTo>
                    <a:pt x="648" y="6240"/>
                    <a:pt x="767" y="6423"/>
                    <a:pt x="876" y="6578"/>
                  </a:cubicBezTo>
                  <a:cubicBezTo>
                    <a:pt x="1031" y="6733"/>
                    <a:pt x="1177" y="6879"/>
                    <a:pt x="1332" y="7034"/>
                  </a:cubicBezTo>
                  <a:cubicBezTo>
                    <a:pt x="1487" y="7152"/>
                    <a:pt x="1633" y="7262"/>
                    <a:pt x="1825" y="7417"/>
                  </a:cubicBezTo>
                  <a:lnTo>
                    <a:pt x="1861" y="7417"/>
                  </a:lnTo>
                  <a:cubicBezTo>
                    <a:pt x="1980" y="7490"/>
                    <a:pt x="2135" y="7609"/>
                    <a:pt x="2245" y="7682"/>
                  </a:cubicBezTo>
                  <a:cubicBezTo>
                    <a:pt x="2281" y="7718"/>
                    <a:pt x="2318" y="7718"/>
                    <a:pt x="2363" y="7755"/>
                  </a:cubicBezTo>
                  <a:lnTo>
                    <a:pt x="2436" y="7791"/>
                  </a:lnTo>
                  <a:cubicBezTo>
                    <a:pt x="2509" y="7837"/>
                    <a:pt x="2591" y="7910"/>
                    <a:pt x="2664" y="7946"/>
                  </a:cubicBezTo>
                  <a:lnTo>
                    <a:pt x="2701" y="7983"/>
                  </a:lnTo>
                  <a:lnTo>
                    <a:pt x="2701" y="8065"/>
                  </a:lnTo>
                  <a:cubicBezTo>
                    <a:pt x="2664" y="8065"/>
                    <a:pt x="2664" y="8101"/>
                    <a:pt x="2628" y="8101"/>
                  </a:cubicBezTo>
                  <a:lnTo>
                    <a:pt x="2591" y="8101"/>
                  </a:lnTo>
                  <a:cubicBezTo>
                    <a:pt x="2400" y="7946"/>
                    <a:pt x="2208" y="7837"/>
                    <a:pt x="1980" y="7682"/>
                  </a:cubicBezTo>
                  <a:cubicBezTo>
                    <a:pt x="1788" y="7563"/>
                    <a:pt x="1597" y="7417"/>
                    <a:pt x="1405" y="7262"/>
                  </a:cubicBezTo>
                  <a:cubicBezTo>
                    <a:pt x="1223" y="7107"/>
                    <a:pt x="1068" y="6924"/>
                    <a:pt x="913" y="6769"/>
                  </a:cubicBezTo>
                  <a:cubicBezTo>
                    <a:pt x="721" y="6578"/>
                    <a:pt x="575" y="6350"/>
                    <a:pt x="457" y="6158"/>
                  </a:cubicBezTo>
                  <a:cubicBezTo>
                    <a:pt x="457" y="6122"/>
                    <a:pt x="457" y="6085"/>
                    <a:pt x="493" y="6085"/>
                  </a:cubicBezTo>
                  <a:lnTo>
                    <a:pt x="539" y="6049"/>
                  </a:lnTo>
                  <a:close/>
                  <a:moveTo>
                    <a:pt x="7527" y="6578"/>
                  </a:moveTo>
                  <a:lnTo>
                    <a:pt x="7527" y="6651"/>
                  </a:lnTo>
                  <a:cubicBezTo>
                    <a:pt x="7381" y="6769"/>
                    <a:pt x="7262" y="6842"/>
                    <a:pt x="7153" y="6961"/>
                  </a:cubicBezTo>
                  <a:cubicBezTo>
                    <a:pt x="6998" y="7034"/>
                    <a:pt x="6879" y="7107"/>
                    <a:pt x="6696" y="7225"/>
                  </a:cubicBezTo>
                  <a:cubicBezTo>
                    <a:pt x="6423" y="7417"/>
                    <a:pt x="6122" y="7563"/>
                    <a:pt x="5821" y="7718"/>
                  </a:cubicBezTo>
                  <a:cubicBezTo>
                    <a:pt x="5511" y="7837"/>
                    <a:pt x="5173" y="7946"/>
                    <a:pt x="4826" y="8065"/>
                  </a:cubicBezTo>
                  <a:cubicBezTo>
                    <a:pt x="4489" y="8174"/>
                    <a:pt x="4188" y="8247"/>
                    <a:pt x="3878" y="8293"/>
                  </a:cubicBezTo>
                  <a:cubicBezTo>
                    <a:pt x="3805" y="8293"/>
                    <a:pt x="3768" y="8247"/>
                    <a:pt x="3768" y="8174"/>
                  </a:cubicBezTo>
                  <a:cubicBezTo>
                    <a:pt x="3768" y="8174"/>
                    <a:pt x="3768" y="8138"/>
                    <a:pt x="3805" y="8138"/>
                  </a:cubicBezTo>
                  <a:cubicBezTo>
                    <a:pt x="3805" y="8101"/>
                    <a:pt x="3841" y="8101"/>
                    <a:pt x="3841" y="8101"/>
                  </a:cubicBezTo>
                  <a:cubicBezTo>
                    <a:pt x="4224" y="8019"/>
                    <a:pt x="4525" y="7983"/>
                    <a:pt x="4790" y="7910"/>
                  </a:cubicBezTo>
                  <a:cubicBezTo>
                    <a:pt x="5100" y="7837"/>
                    <a:pt x="5401" y="7718"/>
                    <a:pt x="5702" y="7609"/>
                  </a:cubicBezTo>
                  <a:cubicBezTo>
                    <a:pt x="5967" y="7527"/>
                    <a:pt x="6240" y="7381"/>
                    <a:pt x="6541" y="7225"/>
                  </a:cubicBezTo>
                  <a:cubicBezTo>
                    <a:pt x="6879" y="7034"/>
                    <a:pt x="7189" y="6806"/>
                    <a:pt x="7490" y="6578"/>
                  </a:cubicBezTo>
                  <a:close/>
                  <a:moveTo>
                    <a:pt x="5474" y="0"/>
                  </a:moveTo>
                  <a:cubicBezTo>
                    <a:pt x="5365" y="0"/>
                    <a:pt x="5282" y="37"/>
                    <a:pt x="5210" y="119"/>
                  </a:cubicBezTo>
                  <a:cubicBezTo>
                    <a:pt x="5137" y="155"/>
                    <a:pt x="5054" y="228"/>
                    <a:pt x="4981" y="347"/>
                  </a:cubicBezTo>
                  <a:cubicBezTo>
                    <a:pt x="4826" y="493"/>
                    <a:pt x="4717" y="721"/>
                    <a:pt x="4598" y="995"/>
                  </a:cubicBezTo>
                  <a:cubicBezTo>
                    <a:pt x="4489" y="1223"/>
                    <a:pt x="4416" y="1451"/>
                    <a:pt x="4334" y="1715"/>
                  </a:cubicBezTo>
                  <a:cubicBezTo>
                    <a:pt x="4297" y="1788"/>
                    <a:pt x="4261" y="1825"/>
                    <a:pt x="4261" y="1907"/>
                  </a:cubicBezTo>
                  <a:cubicBezTo>
                    <a:pt x="4261" y="1825"/>
                    <a:pt x="4224" y="1752"/>
                    <a:pt x="4188" y="1679"/>
                  </a:cubicBezTo>
                  <a:cubicBezTo>
                    <a:pt x="4142" y="1524"/>
                    <a:pt x="4106" y="1369"/>
                    <a:pt x="4069" y="1296"/>
                  </a:cubicBezTo>
                  <a:cubicBezTo>
                    <a:pt x="4033" y="1177"/>
                    <a:pt x="3960" y="1068"/>
                    <a:pt x="3878" y="949"/>
                  </a:cubicBezTo>
                  <a:cubicBezTo>
                    <a:pt x="3805" y="840"/>
                    <a:pt x="3732" y="767"/>
                    <a:pt x="3613" y="721"/>
                  </a:cubicBezTo>
                  <a:cubicBezTo>
                    <a:pt x="3577" y="685"/>
                    <a:pt x="3540" y="685"/>
                    <a:pt x="3504" y="685"/>
                  </a:cubicBezTo>
                  <a:cubicBezTo>
                    <a:pt x="3458" y="648"/>
                    <a:pt x="3458" y="648"/>
                    <a:pt x="3421" y="648"/>
                  </a:cubicBezTo>
                  <a:cubicBezTo>
                    <a:pt x="3385" y="648"/>
                    <a:pt x="3312" y="685"/>
                    <a:pt x="3275" y="685"/>
                  </a:cubicBezTo>
                  <a:cubicBezTo>
                    <a:pt x="3193" y="721"/>
                    <a:pt x="3157" y="721"/>
                    <a:pt x="3084" y="803"/>
                  </a:cubicBezTo>
                  <a:cubicBezTo>
                    <a:pt x="3047" y="840"/>
                    <a:pt x="2965" y="876"/>
                    <a:pt x="2929" y="913"/>
                  </a:cubicBezTo>
                  <a:cubicBezTo>
                    <a:pt x="2856" y="1031"/>
                    <a:pt x="2819" y="1141"/>
                    <a:pt x="2774" y="1296"/>
                  </a:cubicBezTo>
                  <a:cubicBezTo>
                    <a:pt x="2737" y="1451"/>
                    <a:pt x="2737" y="1597"/>
                    <a:pt x="2737" y="1788"/>
                  </a:cubicBezTo>
                  <a:cubicBezTo>
                    <a:pt x="2737" y="1943"/>
                    <a:pt x="2774" y="2089"/>
                    <a:pt x="2774" y="2281"/>
                  </a:cubicBezTo>
                  <a:cubicBezTo>
                    <a:pt x="2815" y="2388"/>
                    <a:pt x="2819" y="2517"/>
                    <a:pt x="2846" y="2628"/>
                  </a:cubicBezTo>
                  <a:lnTo>
                    <a:pt x="2819" y="2628"/>
                  </a:lnTo>
                  <a:cubicBezTo>
                    <a:pt x="2737" y="2509"/>
                    <a:pt x="2628" y="2436"/>
                    <a:pt x="2546" y="2363"/>
                  </a:cubicBezTo>
                  <a:cubicBezTo>
                    <a:pt x="2509" y="2317"/>
                    <a:pt x="2436" y="2281"/>
                    <a:pt x="2400" y="2281"/>
                  </a:cubicBezTo>
                  <a:cubicBezTo>
                    <a:pt x="2363" y="2245"/>
                    <a:pt x="2318" y="2245"/>
                    <a:pt x="2245" y="2245"/>
                  </a:cubicBezTo>
                  <a:cubicBezTo>
                    <a:pt x="2208" y="2208"/>
                    <a:pt x="2172" y="2208"/>
                    <a:pt x="2172" y="2208"/>
                  </a:cubicBezTo>
                  <a:cubicBezTo>
                    <a:pt x="2090" y="2208"/>
                    <a:pt x="2053" y="2245"/>
                    <a:pt x="2017" y="2245"/>
                  </a:cubicBezTo>
                  <a:cubicBezTo>
                    <a:pt x="1944" y="2281"/>
                    <a:pt x="1861" y="2317"/>
                    <a:pt x="1788" y="2363"/>
                  </a:cubicBezTo>
                  <a:cubicBezTo>
                    <a:pt x="1679" y="2436"/>
                    <a:pt x="1597" y="2546"/>
                    <a:pt x="1560" y="2664"/>
                  </a:cubicBezTo>
                  <a:cubicBezTo>
                    <a:pt x="1524" y="2774"/>
                    <a:pt x="1487" y="2929"/>
                    <a:pt x="1524" y="3084"/>
                  </a:cubicBezTo>
                  <a:cubicBezTo>
                    <a:pt x="1524" y="3193"/>
                    <a:pt x="1524" y="3348"/>
                    <a:pt x="1560" y="3503"/>
                  </a:cubicBezTo>
                  <a:cubicBezTo>
                    <a:pt x="1633" y="3804"/>
                    <a:pt x="1752" y="4106"/>
                    <a:pt x="1861" y="4370"/>
                  </a:cubicBezTo>
                  <a:cubicBezTo>
                    <a:pt x="1839" y="4348"/>
                    <a:pt x="1825" y="4334"/>
                    <a:pt x="1825" y="4334"/>
                  </a:cubicBezTo>
                  <a:cubicBezTo>
                    <a:pt x="1716" y="4224"/>
                    <a:pt x="1597" y="4142"/>
                    <a:pt x="1487" y="4069"/>
                  </a:cubicBezTo>
                  <a:cubicBezTo>
                    <a:pt x="1405" y="4033"/>
                    <a:pt x="1369" y="3996"/>
                    <a:pt x="1296" y="3996"/>
                  </a:cubicBezTo>
                  <a:lnTo>
                    <a:pt x="1259" y="3996"/>
                  </a:lnTo>
                  <a:cubicBezTo>
                    <a:pt x="1259" y="3960"/>
                    <a:pt x="1223" y="3960"/>
                    <a:pt x="1177" y="3960"/>
                  </a:cubicBezTo>
                  <a:cubicBezTo>
                    <a:pt x="1177" y="3960"/>
                    <a:pt x="1141" y="3960"/>
                    <a:pt x="1141" y="3996"/>
                  </a:cubicBezTo>
                  <a:cubicBezTo>
                    <a:pt x="1068" y="3996"/>
                    <a:pt x="995" y="3996"/>
                    <a:pt x="913" y="4033"/>
                  </a:cubicBezTo>
                  <a:cubicBezTo>
                    <a:pt x="913" y="4069"/>
                    <a:pt x="876" y="4069"/>
                    <a:pt x="876" y="4106"/>
                  </a:cubicBezTo>
                  <a:cubicBezTo>
                    <a:pt x="840" y="4142"/>
                    <a:pt x="803" y="4142"/>
                    <a:pt x="803" y="4188"/>
                  </a:cubicBezTo>
                  <a:cubicBezTo>
                    <a:pt x="767" y="4261"/>
                    <a:pt x="721" y="4297"/>
                    <a:pt x="685" y="4370"/>
                  </a:cubicBezTo>
                  <a:lnTo>
                    <a:pt x="685" y="4562"/>
                  </a:lnTo>
                  <a:cubicBezTo>
                    <a:pt x="685" y="4680"/>
                    <a:pt x="721" y="4826"/>
                    <a:pt x="767" y="4981"/>
                  </a:cubicBezTo>
                  <a:cubicBezTo>
                    <a:pt x="803" y="5100"/>
                    <a:pt x="876" y="5246"/>
                    <a:pt x="949" y="5401"/>
                  </a:cubicBezTo>
                  <a:cubicBezTo>
                    <a:pt x="949" y="5437"/>
                    <a:pt x="995" y="5474"/>
                    <a:pt x="995" y="5474"/>
                  </a:cubicBezTo>
                  <a:cubicBezTo>
                    <a:pt x="913" y="5437"/>
                    <a:pt x="840" y="5401"/>
                    <a:pt x="721" y="5364"/>
                  </a:cubicBezTo>
                  <a:lnTo>
                    <a:pt x="539" y="5364"/>
                  </a:lnTo>
                  <a:cubicBezTo>
                    <a:pt x="493" y="5364"/>
                    <a:pt x="420" y="5364"/>
                    <a:pt x="384" y="5401"/>
                  </a:cubicBezTo>
                  <a:cubicBezTo>
                    <a:pt x="311" y="5437"/>
                    <a:pt x="265" y="5474"/>
                    <a:pt x="229" y="5510"/>
                  </a:cubicBezTo>
                  <a:cubicBezTo>
                    <a:pt x="192" y="5593"/>
                    <a:pt x="156" y="5629"/>
                    <a:pt x="119" y="5702"/>
                  </a:cubicBezTo>
                  <a:cubicBezTo>
                    <a:pt x="37" y="5857"/>
                    <a:pt x="0" y="6049"/>
                    <a:pt x="0" y="6240"/>
                  </a:cubicBezTo>
                  <a:cubicBezTo>
                    <a:pt x="0" y="6541"/>
                    <a:pt x="119" y="6924"/>
                    <a:pt x="347" y="7298"/>
                  </a:cubicBezTo>
                  <a:cubicBezTo>
                    <a:pt x="539" y="7645"/>
                    <a:pt x="767" y="7946"/>
                    <a:pt x="949" y="8138"/>
                  </a:cubicBezTo>
                  <a:cubicBezTo>
                    <a:pt x="949" y="8174"/>
                    <a:pt x="995" y="8174"/>
                    <a:pt x="995" y="8174"/>
                  </a:cubicBezTo>
                  <a:lnTo>
                    <a:pt x="1031" y="8174"/>
                  </a:lnTo>
                  <a:cubicBezTo>
                    <a:pt x="1068" y="8174"/>
                    <a:pt x="1104" y="8174"/>
                    <a:pt x="1104" y="8138"/>
                  </a:cubicBezTo>
                  <a:cubicBezTo>
                    <a:pt x="1141" y="8101"/>
                    <a:pt x="1141" y="8065"/>
                    <a:pt x="1141" y="8065"/>
                  </a:cubicBezTo>
                  <a:cubicBezTo>
                    <a:pt x="1141" y="8019"/>
                    <a:pt x="1141" y="7983"/>
                    <a:pt x="1104" y="7983"/>
                  </a:cubicBezTo>
                  <a:cubicBezTo>
                    <a:pt x="1031" y="7873"/>
                    <a:pt x="949" y="7755"/>
                    <a:pt x="840" y="7645"/>
                  </a:cubicBezTo>
                  <a:lnTo>
                    <a:pt x="840" y="7645"/>
                  </a:lnTo>
                  <a:cubicBezTo>
                    <a:pt x="913" y="7682"/>
                    <a:pt x="949" y="7718"/>
                    <a:pt x="1031" y="7755"/>
                  </a:cubicBezTo>
                  <a:lnTo>
                    <a:pt x="1223" y="7873"/>
                  </a:lnTo>
                  <a:lnTo>
                    <a:pt x="1369" y="7910"/>
                  </a:lnTo>
                  <a:cubicBezTo>
                    <a:pt x="1861" y="8211"/>
                    <a:pt x="2281" y="8402"/>
                    <a:pt x="2737" y="8557"/>
                  </a:cubicBezTo>
                  <a:cubicBezTo>
                    <a:pt x="2892" y="8594"/>
                    <a:pt x="3047" y="8667"/>
                    <a:pt x="3193" y="8703"/>
                  </a:cubicBezTo>
                  <a:cubicBezTo>
                    <a:pt x="3230" y="8594"/>
                    <a:pt x="3275" y="8521"/>
                    <a:pt x="3275" y="8402"/>
                  </a:cubicBezTo>
                  <a:lnTo>
                    <a:pt x="3312" y="8366"/>
                  </a:lnTo>
                  <a:cubicBezTo>
                    <a:pt x="3348" y="8211"/>
                    <a:pt x="3385" y="8101"/>
                    <a:pt x="3421" y="7946"/>
                  </a:cubicBezTo>
                  <a:lnTo>
                    <a:pt x="3458" y="7718"/>
                  </a:lnTo>
                  <a:cubicBezTo>
                    <a:pt x="3230" y="7527"/>
                    <a:pt x="3002" y="7335"/>
                    <a:pt x="2774" y="7152"/>
                  </a:cubicBezTo>
                  <a:cubicBezTo>
                    <a:pt x="2664" y="7034"/>
                    <a:pt x="2546" y="6924"/>
                    <a:pt x="2473" y="6806"/>
                  </a:cubicBezTo>
                  <a:cubicBezTo>
                    <a:pt x="2363" y="6696"/>
                    <a:pt x="2245" y="6578"/>
                    <a:pt x="2135" y="6423"/>
                  </a:cubicBezTo>
                  <a:cubicBezTo>
                    <a:pt x="1944" y="6195"/>
                    <a:pt x="1752" y="5930"/>
                    <a:pt x="1597" y="5665"/>
                  </a:cubicBezTo>
                  <a:cubicBezTo>
                    <a:pt x="1524" y="5510"/>
                    <a:pt x="1487" y="5401"/>
                    <a:pt x="1405" y="5246"/>
                  </a:cubicBezTo>
                  <a:cubicBezTo>
                    <a:pt x="1332" y="5100"/>
                    <a:pt x="1296" y="4945"/>
                    <a:pt x="1223" y="4753"/>
                  </a:cubicBezTo>
                  <a:cubicBezTo>
                    <a:pt x="1223" y="4717"/>
                    <a:pt x="1223" y="4680"/>
                    <a:pt x="1259" y="4680"/>
                  </a:cubicBezTo>
                  <a:cubicBezTo>
                    <a:pt x="1296" y="4680"/>
                    <a:pt x="1296" y="4680"/>
                    <a:pt x="1296" y="4717"/>
                  </a:cubicBezTo>
                  <a:cubicBezTo>
                    <a:pt x="1369" y="4908"/>
                    <a:pt x="1451" y="5100"/>
                    <a:pt x="1524" y="5282"/>
                  </a:cubicBezTo>
                  <a:cubicBezTo>
                    <a:pt x="1597" y="5437"/>
                    <a:pt x="1716" y="5629"/>
                    <a:pt x="1788" y="5784"/>
                  </a:cubicBezTo>
                  <a:cubicBezTo>
                    <a:pt x="1907" y="5930"/>
                    <a:pt x="2017" y="6122"/>
                    <a:pt x="2172" y="6277"/>
                  </a:cubicBezTo>
                  <a:cubicBezTo>
                    <a:pt x="2318" y="6468"/>
                    <a:pt x="2546" y="6696"/>
                    <a:pt x="2856" y="6961"/>
                  </a:cubicBezTo>
                  <a:cubicBezTo>
                    <a:pt x="3047" y="7107"/>
                    <a:pt x="3230" y="7298"/>
                    <a:pt x="3458" y="7454"/>
                  </a:cubicBezTo>
                  <a:lnTo>
                    <a:pt x="3540" y="7527"/>
                  </a:lnTo>
                  <a:cubicBezTo>
                    <a:pt x="3577" y="7417"/>
                    <a:pt x="3577" y="7298"/>
                    <a:pt x="3613" y="7189"/>
                  </a:cubicBezTo>
                  <a:cubicBezTo>
                    <a:pt x="3650" y="7034"/>
                    <a:pt x="3686" y="6842"/>
                    <a:pt x="3732" y="6696"/>
                  </a:cubicBezTo>
                  <a:lnTo>
                    <a:pt x="3732" y="6651"/>
                  </a:lnTo>
                  <a:lnTo>
                    <a:pt x="3686" y="6614"/>
                  </a:lnTo>
                  <a:cubicBezTo>
                    <a:pt x="3686" y="6578"/>
                    <a:pt x="3650" y="6541"/>
                    <a:pt x="3650" y="6505"/>
                  </a:cubicBezTo>
                  <a:lnTo>
                    <a:pt x="3577" y="6423"/>
                  </a:lnTo>
                  <a:lnTo>
                    <a:pt x="3540" y="6313"/>
                  </a:lnTo>
                  <a:lnTo>
                    <a:pt x="3458" y="6195"/>
                  </a:lnTo>
                  <a:cubicBezTo>
                    <a:pt x="3385" y="6085"/>
                    <a:pt x="3348" y="5967"/>
                    <a:pt x="3275" y="5857"/>
                  </a:cubicBezTo>
                  <a:cubicBezTo>
                    <a:pt x="3047" y="5510"/>
                    <a:pt x="2892" y="5209"/>
                    <a:pt x="2774" y="4945"/>
                  </a:cubicBezTo>
                  <a:cubicBezTo>
                    <a:pt x="2591" y="4598"/>
                    <a:pt x="2473" y="4297"/>
                    <a:pt x="2363" y="3996"/>
                  </a:cubicBezTo>
                  <a:cubicBezTo>
                    <a:pt x="2245" y="3649"/>
                    <a:pt x="2208" y="3312"/>
                    <a:pt x="2208" y="3002"/>
                  </a:cubicBezTo>
                  <a:cubicBezTo>
                    <a:pt x="2208" y="2965"/>
                    <a:pt x="2208" y="2965"/>
                    <a:pt x="2245" y="2929"/>
                  </a:cubicBezTo>
                  <a:cubicBezTo>
                    <a:pt x="2281" y="2965"/>
                    <a:pt x="2281" y="2965"/>
                    <a:pt x="2281" y="3002"/>
                  </a:cubicBezTo>
                  <a:cubicBezTo>
                    <a:pt x="2281" y="3157"/>
                    <a:pt x="2318" y="3312"/>
                    <a:pt x="2318" y="3458"/>
                  </a:cubicBezTo>
                  <a:cubicBezTo>
                    <a:pt x="2400" y="3768"/>
                    <a:pt x="2509" y="4069"/>
                    <a:pt x="2664" y="4416"/>
                  </a:cubicBezTo>
                  <a:cubicBezTo>
                    <a:pt x="2774" y="4644"/>
                    <a:pt x="2892" y="4826"/>
                    <a:pt x="2965" y="4981"/>
                  </a:cubicBezTo>
                  <a:cubicBezTo>
                    <a:pt x="3047" y="5173"/>
                    <a:pt x="3157" y="5364"/>
                    <a:pt x="3275" y="5510"/>
                  </a:cubicBezTo>
                  <a:lnTo>
                    <a:pt x="3348" y="5593"/>
                  </a:lnTo>
                  <a:cubicBezTo>
                    <a:pt x="3421" y="5738"/>
                    <a:pt x="3540" y="5894"/>
                    <a:pt x="3613" y="6085"/>
                  </a:cubicBezTo>
                  <a:cubicBezTo>
                    <a:pt x="3650" y="6158"/>
                    <a:pt x="3732" y="6240"/>
                    <a:pt x="3768" y="6350"/>
                  </a:cubicBezTo>
                  <a:cubicBezTo>
                    <a:pt x="3768" y="6386"/>
                    <a:pt x="3805" y="6386"/>
                    <a:pt x="3805" y="6423"/>
                  </a:cubicBezTo>
                  <a:cubicBezTo>
                    <a:pt x="3878" y="6158"/>
                    <a:pt x="3914" y="5930"/>
                    <a:pt x="3996" y="5665"/>
                  </a:cubicBezTo>
                  <a:cubicBezTo>
                    <a:pt x="4069" y="5401"/>
                    <a:pt x="4106" y="5173"/>
                    <a:pt x="4188" y="4908"/>
                  </a:cubicBezTo>
                  <a:lnTo>
                    <a:pt x="4224" y="4753"/>
                  </a:lnTo>
                  <a:cubicBezTo>
                    <a:pt x="4069" y="4525"/>
                    <a:pt x="3960" y="4261"/>
                    <a:pt x="3841" y="3996"/>
                  </a:cubicBezTo>
                  <a:cubicBezTo>
                    <a:pt x="3805" y="3841"/>
                    <a:pt x="3732" y="3731"/>
                    <a:pt x="3686" y="3576"/>
                  </a:cubicBezTo>
                  <a:cubicBezTo>
                    <a:pt x="3650" y="3421"/>
                    <a:pt x="3613" y="3312"/>
                    <a:pt x="3577" y="3157"/>
                  </a:cubicBezTo>
                  <a:cubicBezTo>
                    <a:pt x="3540" y="3002"/>
                    <a:pt x="3504" y="2856"/>
                    <a:pt x="3504" y="2737"/>
                  </a:cubicBezTo>
                  <a:cubicBezTo>
                    <a:pt x="3458" y="2546"/>
                    <a:pt x="3458" y="2436"/>
                    <a:pt x="3421" y="2281"/>
                  </a:cubicBezTo>
                  <a:cubicBezTo>
                    <a:pt x="3385" y="1980"/>
                    <a:pt x="3385" y="1679"/>
                    <a:pt x="3385" y="1405"/>
                  </a:cubicBezTo>
                  <a:cubicBezTo>
                    <a:pt x="3385" y="1369"/>
                    <a:pt x="3421" y="1369"/>
                    <a:pt x="3421" y="1369"/>
                  </a:cubicBezTo>
                  <a:cubicBezTo>
                    <a:pt x="3458" y="1369"/>
                    <a:pt x="3458" y="1369"/>
                    <a:pt x="3458" y="1405"/>
                  </a:cubicBezTo>
                  <a:lnTo>
                    <a:pt x="3458" y="1907"/>
                  </a:lnTo>
                  <a:cubicBezTo>
                    <a:pt x="3504" y="2089"/>
                    <a:pt x="3504" y="2245"/>
                    <a:pt x="3540" y="2473"/>
                  </a:cubicBezTo>
                  <a:cubicBezTo>
                    <a:pt x="3577" y="2628"/>
                    <a:pt x="3650" y="2819"/>
                    <a:pt x="3686" y="3002"/>
                  </a:cubicBezTo>
                  <a:cubicBezTo>
                    <a:pt x="3732" y="3120"/>
                    <a:pt x="3768" y="3230"/>
                    <a:pt x="3805" y="3312"/>
                  </a:cubicBezTo>
                  <a:cubicBezTo>
                    <a:pt x="3805" y="3421"/>
                    <a:pt x="3841" y="3503"/>
                    <a:pt x="3878" y="3613"/>
                  </a:cubicBezTo>
                  <a:cubicBezTo>
                    <a:pt x="3914" y="3686"/>
                    <a:pt x="3960" y="3804"/>
                    <a:pt x="3996" y="3877"/>
                  </a:cubicBezTo>
                  <a:cubicBezTo>
                    <a:pt x="4033" y="3996"/>
                    <a:pt x="4069" y="4069"/>
                    <a:pt x="4106" y="4142"/>
                  </a:cubicBezTo>
                  <a:cubicBezTo>
                    <a:pt x="4142" y="4224"/>
                    <a:pt x="4188" y="4297"/>
                    <a:pt x="4224" y="4370"/>
                  </a:cubicBezTo>
                  <a:lnTo>
                    <a:pt x="4224" y="4416"/>
                  </a:lnTo>
                  <a:cubicBezTo>
                    <a:pt x="4261" y="4452"/>
                    <a:pt x="4261" y="4489"/>
                    <a:pt x="4261" y="4525"/>
                  </a:cubicBezTo>
                  <a:cubicBezTo>
                    <a:pt x="4297" y="4416"/>
                    <a:pt x="4334" y="4334"/>
                    <a:pt x="4370" y="4224"/>
                  </a:cubicBezTo>
                  <a:lnTo>
                    <a:pt x="4370" y="4142"/>
                  </a:lnTo>
                  <a:cubicBezTo>
                    <a:pt x="4452" y="3914"/>
                    <a:pt x="4525" y="3686"/>
                    <a:pt x="4562" y="3458"/>
                  </a:cubicBezTo>
                  <a:lnTo>
                    <a:pt x="4562" y="3421"/>
                  </a:lnTo>
                  <a:lnTo>
                    <a:pt x="4598" y="3385"/>
                  </a:lnTo>
                  <a:cubicBezTo>
                    <a:pt x="4644" y="3157"/>
                    <a:pt x="4717" y="2929"/>
                    <a:pt x="4826" y="2664"/>
                  </a:cubicBezTo>
                  <a:cubicBezTo>
                    <a:pt x="4826" y="2591"/>
                    <a:pt x="4872" y="2509"/>
                    <a:pt x="4872" y="2436"/>
                  </a:cubicBezTo>
                  <a:cubicBezTo>
                    <a:pt x="4872" y="2436"/>
                    <a:pt x="4872" y="2400"/>
                    <a:pt x="4908" y="2400"/>
                  </a:cubicBezTo>
                  <a:lnTo>
                    <a:pt x="4945" y="2281"/>
                  </a:lnTo>
                  <a:cubicBezTo>
                    <a:pt x="4908" y="2089"/>
                    <a:pt x="4872" y="1907"/>
                    <a:pt x="4908" y="1633"/>
                  </a:cubicBezTo>
                  <a:cubicBezTo>
                    <a:pt x="4908" y="1451"/>
                    <a:pt x="4945" y="1177"/>
                    <a:pt x="4981" y="949"/>
                  </a:cubicBezTo>
                  <a:cubicBezTo>
                    <a:pt x="4981" y="913"/>
                    <a:pt x="5018" y="913"/>
                    <a:pt x="5018" y="913"/>
                  </a:cubicBezTo>
                  <a:lnTo>
                    <a:pt x="5054" y="913"/>
                  </a:lnTo>
                  <a:lnTo>
                    <a:pt x="5054" y="949"/>
                  </a:lnTo>
                  <a:cubicBezTo>
                    <a:pt x="5018" y="1104"/>
                    <a:pt x="4981" y="1296"/>
                    <a:pt x="4981" y="1451"/>
                  </a:cubicBezTo>
                  <a:lnTo>
                    <a:pt x="4981" y="1788"/>
                  </a:lnTo>
                  <a:cubicBezTo>
                    <a:pt x="4981" y="1907"/>
                    <a:pt x="4981" y="1980"/>
                    <a:pt x="5018" y="2053"/>
                  </a:cubicBezTo>
                  <a:cubicBezTo>
                    <a:pt x="5018" y="2016"/>
                    <a:pt x="5054" y="1943"/>
                    <a:pt x="5100" y="1861"/>
                  </a:cubicBezTo>
                  <a:lnTo>
                    <a:pt x="5100" y="1788"/>
                  </a:lnTo>
                  <a:cubicBezTo>
                    <a:pt x="5210" y="1487"/>
                    <a:pt x="5328" y="1223"/>
                    <a:pt x="5438" y="949"/>
                  </a:cubicBezTo>
                  <a:cubicBezTo>
                    <a:pt x="5438" y="913"/>
                    <a:pt x="5474" y="913"/>
                    <a:pt x="5474" y="913"/>
                  </a:cubicBezTo>
                  <a:cubicBezTo>
                    <a:pt x="5511" y="913"/>
                    <a:pt x="5511" y="949"/>
                    <a:pt x="5511" y="995"/>
                  </a:cubicBezTo>
                  <a:cubicBezTo>
                    <a:pt x="5401" y="1223"/>
                    <a:pt x="5282" y="1524"/>
                    <a:pt x="5210" y="1788"/>
                  </a:cubicBezTo>
                  <a:lnTo>
                    <a:pt x="5173" y="1861"/>
                  </a:lnTo>
                  <a:lnTo>
                    <a:pt x="5173" y="1943"/>
                  </a:lnTo>
                  <a:cubicBezTo>
                    <a:pt x="5137" y="2016"/>
                    <a:pt x="5100" y="2135"/>
                    <a:pt x="5054" y="2245"/>
                  </a:cubicBezTo>
                  <a:cubicBezTo>
                    <a:pt x="5137" y="2208"/>
                    <a:pt x="5173" y="2172"/>
                    <a:pt x="5210" y="2089"/>
                  </a:cubicBezTo>
                  <a:cubicBezTo>
                    <a:pt x="5328" y="2016"/>
                    <a:pt x="5401" y="1907"/>
                    <a:pt x="5474" y="1825"/>
                  </a:cubicBezTo>
                  <a:cubicBezTo>
                    <a:pt x="5593" y="1715"/>
                    <a:pt x="5666" y="1597"/>
                    <a:pt x="5739" y="1487"/>
                  </a:cubicBezTo>
                  <a:cubicBezTo>
                    <a:pt x="5739" y="1451"/>
                    <a:pt x="5784" y="1405"/>
                    <a:pt x="5821" y="1369"/>
                  </a:cubicBezTo>
                  <a:lnTo>
                    <a:pt x="5857" y="1332"/>
                  </a:lnTo>
                  <a:lnTo>
                    <a:pt x="5894" y="1369"/>
                  </a:lnTo>
                  <a:lnTo>
                    <a:pt x="5857" y="1405"/>
                  </a:lnTo>
                  <a:cubicBezTo>
                    <a:pt x="5739" y="1597"/>
                    <a:pt x="5629" y="1788"/>
                    <a:pt x="5474" y="1980"/>
                  </a:cubicBezTo>
                  <a:cubicBezTo>
                    <a:pt x="5401" y="2053"/>
                    <a:pt x="5328" y="2172"/>
                    <a:pt x="5246" y="2245"/>
                  </a:cubicBezTo>
                  <a:cubicBezTo>
                    <a:pt x="5173" y="2317"/>
                    <a:pt x="5100" y="2363"/>
                    <a:pt x="5018" y="2436"/>
                  </a:cubicBezTo>
                  <a:cubicBezTo>
                    <a:pt x="4981" y="2509"/>
                    <a:pt x="4981" y="2591"/>
                    <a:pt x="4945" y="2664"/>
                  </a:cubicBezTo>
                  <a:cubicBezTo>
                    <a:pt x="4872" y="2929"/>
                    <a:pt x="4790" y="3157"/>
                    <a:pt x="4753" y="3421"/>
                  </a:cubicBezTo>
                  <a:cubicBezTo>
                    <a:pt x="4680" y="3613"/>
                    <a:pt x="4644" y="3804"/>
                    <a:pt x="4598" y="3996"/>
                  </a:cubicBezTo>
                  <a:lnTo>
                    <a:pt x="4562" y="4188"/>
                  </a:lnTo>
                  <a:cubicBezTo>
                    <a:pt x="4525" y="4334"/>
                    <a:pt x="4489" y="4489"/>
                    <a:pt x="4452" y="4680"/>
                  </a:cubicBezTo>
                  <a:cubicBezTo>
                    <a:pt x="4525" y="4644"/>
                    <a:pt x="4562" y="4598"/>
                    <a:pt x="4644" y="4562"/>
                  </a:cubicBezTo>
                  <a:cubicBezTo>
                    <a:pt x="4872" y="4452"/>
                    <a:pt x="5100" y="4297"/>
                    <a:pt x="5328" y="4142"/>
                  </a:cubicBezTo>
                  <a:cubicBezTo>
                    <a:pt x="5401" y="4069"/>
                    <a:pt x="5511" y="3960"/>
                    <a:pt x="5629" y="3877"/>
                  </a:cubicBezTo>
                  <a:cubicBezTo>
                    <a:pt x="5739" y="3804"/>
                    <a:pt x="5821" y="3686"/>
                    <a:pt x="5930" y="3576"/>
                  </a:cubicBezTo>
                  <a:cubicBezTo>
                    <a:pt x="6085" y="3421"/>
                    <a:pt x="6277" y="3230"/>
                    <a:pt x="6423" y="3084"/>
                  </a:cubicBezTo>
                  <a:cubicBezTo>
                    <a:pt x="6614" y="2892"/>
                    <a:pt x="6769" y="2737"/>
                    <a:pt x="6925" y="2546"/>
                  </a:cubicBezTo>
                  <a:lnTo>
                    <a:pt x="6961" y="2546"/>
                  </a:lnTo>
                  <a:cubicBezTo>
                    <a:pt x="6998" y="2546"/>
                    <a:pt x="6998" y="2591"/>
                    <a:pt x="6961" y="2591"/>
                  </a:cubicBezTo>
                  <a:cubicBezTo>
                    <a:pt x="6925" y="2664"/>
                    <a:pt x="6842" y="2737"/>
                    <a:pt x="6806" y="2819"/>
                  </a:cubicBezTo>
                  <a:lnTo>
                    <a:pt x="6696" y="2892"/>
                  </a:lnTo>
                  <a:cubicBezTo>
                    <a:pt x="6614" y="3002"/>
                    <a:pt x="6505" y="3120"/>
                    <a:pt x="6386" y="3230"/>
                  </a:cubicBezTo>
                  <a:cubicBezTo>
                    <a:pt x="6158" y="3503"/>
                    <a:pt x="5967" y="3686"/>
                    <a:pt x="5784" y="3914"/>
                  </a:cubicBezTo>
                  <a:cubicBezTo>
                    <a:pt x="5511" y="4142"/>
                    <a:pt x="5328" y="4297"/>
                    <a:pt x="5100" y="4452"/>
                  </a:cubicBezTo>
                  <a:cubicBezTo>
                    <a:pt x="4981" y="4525"/>
                    <a:pt x="4872" y="4598"/>
                    <a:pt x="4717" y="4680"/>
                  </a:cubicBezTo>
                  <a:cubicBezTo>
                    <a:pt x="4598" y="4753"/>
                    <a:pt x="4489" y="4790"/>
                    <a:pt x="4416" y="4826"/>
                  </a:cubicBezTo>
                  <a:lnTo>
                    <a:pt x="4370" y="4945"/>
                  </a:lnTo>
                  <a:lnTo>
                    <a:pt x="4261" y="5401"/>
                  </a:lnTo>
                  <a:cubicBezTo>
                    <a:pt x="4188" y="5821"/>
                    <a:pt x="4069" y="6277"/>
                    <a:pt x="3960" y="6696"/>
                  </a:cubicBezTo>
                  <a:lnTo>
                    <a:pt x="4033" y="6696"/>
                  </a:lnTo>
                  <a:lnTo>
                    <a:pt x="4069" y="6651"/>
                  </a:lnTo>
                  <a:cubicBezTo>
                    <a:pt x="4106" y="6651"/>
                    <a:pt x="4142" y="6651"/>
                    <a:pt x="4224" y="6614"/>
                  </a:cubicBezTo>
                  <a:cubicBezTo>
                    <a:pt x="4334" y="6578"/>
                    <a:pt x="4452" y="6541"/>
                    <a:pt x="4562" y="6505"/>
                  </a:cubicBezTo>
                  <a:lnTo>
                    <a:pt x="5246" y="6158"/>
                  </a:lnTo>
                  <a:cubicBezTo>
                    <a:pt x="5967" y="5738"/>
                    <a:pt x="6696" y="5209"/>
                    <a:pt x="7527" y="4452"/>
                  </a:cubicBezTo>
                  <a:lnTo>
                    <a:pt x="7563" y="4452"/>
                  </a:lnTo>
                  <a:lnTo>
                    <a:pt x="7563" y="4525"/>
                  </a:lnTo>
                  <a:cubicBezTo>
                    <a:pt x="7262" y="4790"/>
                    <a:pt x="6998" y="5018"/>
                    <a:pt x="6733" y="5246"/>
                  </a:cubicBezTo>
                  <a:cubicBezTo>
                    <a:pt x="6578" y="5364"/>
                    <a:pt x="6423" y="5474"/>
                    <a:pt x="6277" y="5593"/>
                  </a:cubicBezTo>
                  <a:cubicBezTo>
                    <a:pt x="6122" y="5738"/>
                    <a:pt x="5967" y="5821"/>
                    <a:pt x="5857" y="5930"/>
                  </a:cubicBezTo>
                  <a:cubicBezTo>
                    <a:pt x="5556" y="6122"/>
                    <a:pt x="5210" y="6313"/>
                    <a:pt x="4908" y="6505"/>
                  </a:cubicBezTo>
                  <a:cubicBezTo>
                    <a:pt x="4717" y="6578"/>
                    <a:pt x="4562" y="6651"/>
                    <a:pt x="4416" y="6733"/>
                  </a:cubicBezTo>
                  <a:cubicBezTo>
                    <a:pt x="4297" y="6769"/>
                    <a:pt x="4224" y="6769"/>
                    <a:pt x="4142" y="6806"/>
                  </a:cubicBezTo>
                  <a:cubicBezTo>
                    <a:pt x="4106" y="6842"/>
                    <a:pt x="4069" y="6842"/>
                    <a:pt x="3996" y="6842"/>
                  </a:cubicBezTo>
                  <a:cubicBezTo>
                    <a:pt x="3996" y="6842"/>
                    <a:pt x="3960" y="6879"/>
                    <a:pt x="3914" y="6879"/>
                  </a:cubicBezTo>
                  <a:cubicBezTo>
                    <a:pt x="3805" y="7298"/>
                    <a:pt x="3732" y="7682"/>
                    <a:pt x="3650" y="7983"/>
                  </a:cubicBezTo>
                  <a:cubicBezTo>
                    <a:pt x="3540" y="8293"/>
                    <a:pt x="3458" y="8521"/>
                    <a:pt x="3421" y="8749"/>
                  </a:cubicBezTo>
                  <a:cubicBezTo>
                    <a:pt x="3504" y="8785"/>
                    <a:pt x="3613" y="8785"/>
                    <a:pt x="3686" y="8822"/>
                  </a:cubicBezTo>
                  <a:cubicBezTo>
                    <a:pt x="3996" y="8858"/>
                    <a:pt x="4261" y="8895"/>
                    <a:pt x="4525" y="8895"/>
                  </a:cubicBezTo>
                  <a:lnTo>
                    <a:pt x="4753" y="8895"/>
                  </a:lnTo>
                  <a:cubicBezTo>
                    <a:pt x="5100" y="8858"/>
                    <a:pt x="5438" y="8785"/>
                    <a:pt x="5739" y="8667"/>
                  </a:cubicBezTo>
                  <a:cubicBezTo>
                    <a:pt x="6049" y="8557"/>
                    <a:pt x="6350" y="8366"/>
                    <a:pt x="6614" y="8138"/>
                  </a:cubicBezTo>
                  <a:lnTo>
                    <a:pt x="6651" y="8101"/>
                  </a:lnTo>
                  <a:cubicBezTo>
                    <a:pt x="6879" y="8019"/>
                    <a:pt x="7071" y="7910"/>
                    <a:pt x="7262" y="7791"/>
                  </a:cubicBezTo>
                  <a:cubicBezTo>
                    <a:pt x="7417" y="7682"/>
                    <a:pt x="7563" y="7563"/>
                    <a:pt x="7682" y="7454"/>
                  </a:cubicBezTo>
                  <a:cubicBezTo>
                    <a:pt x="7837" y="7262"/>
                    <a:pt x="7946" y="7107"/>
                    <a:pt x="8019" y="6961"/>
                  </a:cubicBezTo>
                  <a:cubicBezTo>
                    <a:pt x="8138" y="6769"/>
                    <a:pt x="8174" y="6614"/>
                    <a:pt x="8174" y="6468"/>
                  </a:cubicBezTo>
                  <a:lnTo>
                    <a:pt x="8174" y="6277"/>
                  </a:lnTo>
                  <a:cubicBezTo>
                    <a:pt x="8174" y="6195"/>
                    <a:pt x="8138" y="6122"/>
                    <a:pt x="8101" y="6085"/>
                  </a:cubicBezTo>
                  <a:cubicBezTo>
                    <a:pt x="8065" y="5967"/>
                    <a:pt x="7983" y="5857"/>
                    <a:pt x="7873" y="5821"/>
                  </a:cubicBezTo>
                  <a:cubicBezTo>
                    <a:pt x="7791" y="5784"/>
                    <a:pt x="7718" y="5738"/>
                    <a:pt x="7645" y="5738"/>
                  </a:cubicBezTo>
                  <a:cubicBezTo>
                    <a:pt x="7563" y="5702"/>
                    <a:pt x="7527" y="5702"/>
                    <a:pt x="7454" y="5702"/>
                  </a:cubicBezTo>
                  <a:cubicBezTo>
                    <a:pt x="7381" y="5702"/>
                    <a:pt x="7335" y="5702"/>
                    <a:pt x="7262" y="5738"/>
                  </a:cubicBezTo>
                  <a:cubicBezTo>
                    <a:pt x="7381" y="5629"/>
                    <a:pt x="7454" y="5556"/>
                    <a:pt x="7563" y="5474"/>
                  </a:cubicBezTo>
                  <a:cubicBezTo>
                    <a:pt x="7718" y="5328"/>
                    <a:pt x="7791" y="5209"/>
                    <a:pt x="7873" y="5054"/>
                  </a:cubicBezTo>
                  <a:cubicBezTo>
                    <a:pt x="7983" y="4908"/>
                    <a:pt x="8065" y="4790"/>
                    <a:pt x="8101" y="4644"/>
                  </a:cubicBezTo>
                  <a:cubicBezTo>
                    <a:pt x="8138" y="4489"/>
                    <a:pt x="8174" y="4334"/>
                    <a:pt x="8138" y="4188"/>
                  </a:cubicBezTo>
                  <a:cubicBezTo>
                    <a:pt x="8101" y="4069"/>
                    <a:pt x="8065" y="3914"/>
                    <a:pt x="7946" y="3804"/>
                  </a:cubicBezTo>
                  <a:cubicBezTo>
                    <a:pt x="7910" y="3768"/>
                    <a:pt x="7837" y="3731"/>
                    <a:pt x="7755" y="3731"/>
                  </a:cubicBezTo>
                  <a:cubicBezTo>
                    <a:pt x="7718" y="3731"/>
                    <a:pt x="7682" y="3686"/>
                    <a:pt x="7645" y="3686"/>
                  </a:cubicBezTo>
                  <a:cubicBezTo>
                    <a:pt x="7527" y="3731"/>
                    <a:pt x="7417" y="3731"/>
                    <a:pt x="7262" y="3804"/>
                  </a:cubicBezTo>
                  <a:cubicBezTo>
                    <a:pt x="7189" y="3841"/>
                    <a:pt x="7071" y="3914"/>
                    <a:pt x="6998" y="3960"/>
                  </a:cubicBezTo>
                  <a:cubicBezTo>
                    <a:pt x="7071" y="3877"/>
                    <a:pt x="7107" y="3804"/>
                    <a:pt x="7189" y="3686"/>
                  </a:cubicBezTo>
                  <a:cubicBezTo>
                    <a:pt x="7299" y="3540"/>
                    <a:pt x="7417" y="3312"/>
                    <a:pt x="7527" y="3084"/>
                  </a:cubicBezTo>
                  <a:cubicBezTo>
                    <a:pt x="7609" y="2929"/>
                    <a:pt x="7682" y="2701"/>
                    <a:pt x="7682" y="2473"/>
                  </a:cubicBezTo>
                  <a:cubicBezTo>
                    <a:pt x="7682" y="2317"/>
                    <a:pt x="7682" y="2208"/>
                    <a:pt x="7609" y="2089"/>
                  </a:cubicBezTo>
                  <a:cubicBezTo>
                    <a:pt x="7609" y="2053"/>
                    <a:pt x="7563" y="1980"/>
                    <a:pt x="7490" y="1943"/>
                  </a:cubicBezTo>
                  <a:cubicBezTo>
                    <a:pt x="7454" y="1907"/>
                    <a:pt x="7417" y="1861"/>
                    <a:pt x="7381" y="1825"/>
                  </a:cubicBezTo>
                  <a:cubicBezTo>
                    <a:pt x="7335" y="1825"/>
                    <a:pt x="7262" y="1788"/>
                    <a:pt x="7226" y="1788"/>
                  </a:cubicBezTo>
                  <a:lnTo>
                    <a:pt x="7034" y="1788"/>
                  </a:lnTo>
                  <a:cubicBezTo>
                    <a:pt x="6925" y="1788"/>
                    <a:pt x="6806" y="1861"/>
                    <a:pt x="6696" y="1943"/>
                  </a:cubicBezTo>
                  <a:cubicBezTo>
                    <a:pt x="6578" y="1980"/>
                    <a:pt x="6468" y="2053"/>
                    <a:pt x="6350" y="2172"/>
                  </a:cubicBezTo>
                  <a:lnTo>
                    <a:pt x="6012" y="2509"/>
                  </a:lnTo>
                  <a:cubicBezTo>
                    <a:pt x="5967" y="2546"/>
                    <a:pt x="5967" y="2546"/>
                    <a:pt x="5930" y="2591"/>
                  </a:cubicBezTo>
                  <a:cubicBezTo>
                    <a:pt x="6012" y="2400"/>
                    <a:pt x="6085" y="2172"/>
                    <a:pt x="6158" y="1907"/>
                  </a:cubicBezTo>
                  <a:cubicBezTo>
                    <a:pt x="6240" y="1633"/>
                    <a:pt x="6313" y="1332"/>
                    <a:pt x="6313" y="995"/>
                  </a:cubicBezTo>
                  <a:cubicBezTo>
                    <a:pt x="6313" y="840"/>
                    <a:pt x="6277" y="685"/>
                    <a:pt x="6240" y="575"/>
                  </a:cubicBezTo>
                  <a:cubicBezTo>
                    <a:pt x="6195" y="456"/>
                    <a:pt x="6158" y="347"/>
                    <a:pt x="6049" y="228"/>
                  </a:cubicBezTo>
                  <a:cubicBezTo>
                    <a:pt x="6012" y="192"/>
                    <a:pt x="5967" y="155"/>
                    <a:pt x="5930" y="119"/>
                  </a:cubicBezTo>
                  <a:cubicBezTo>
                    <a:pt x="5894" y="82"/>
                    <a:pt x="5821" y="37"/>
                    <a:pt x="5784" y="37"/>
                  </a:cubicBezTo>
                  <a:cubicBezTo>
                    <a:pt x="5739" y="0"/>
                    <a:pt x="5702" y="0"/>
                    <a:pt x="562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16;p53">
              <a:extLst>
                <a:ext uri="{FF2B5EF4-FFF2-40B4-BE49-F238E27FC236}">
                  <a16:creationId xmlns:a16="http://schemas.microsoft.com/office/drawing/2014/main" id="{A8B9B97C-403C-4048-AF17-E8DED4F8E8B2}"/>
                </a:ext>
              </a:extLst>
            </p:cNvPr>
            <p:cNvSpPr/>
            <p:nvPr/>
          </p:nvSpPr>
          <p:spPr>
            <a:xfrm>
              <a:off x="7633018" y="3202287"/>
              <a:ext cx="444081" cy="492367"/>
            </a:xfrm>
            <a:custGeom>
              <a:avLst/>
              <a:gdLst/>
              <a:ahLst/>
              <a:cxnLst/>
              <a:rect l="l" t="t" r="r" b="b"/>
              <a:pathLst>
                <a:path w="8130" h="9014" extrusionOk="0">
                  <a:moveTo>
                    <a:pt x="3568" y="0"/>
                  </a:moveTo>
                  <a:cubicBezTo>
                    <a:pt x="3495" y="37"/>
                    <a:pt x="3458" y="37"/>
                    <a:pt x="3385" y="82"/>
                  </a:cubicBezTo>
                  <a:cubicBezTo>
                    <a:pt x="3340" y="82"/>
                    <a:pt x="3267" y="119"/>
                    <a:pt x="3230" y="155"/>
                  </a:cubicBezTo>
                  <a:cubicBezTo>
                    <a:pt x="3157" y="228"/>
                    <a:pt x="3039" y="347"/>
                    <a:pt x="3002" y="456"/>
                  </a:cubicBezTo>
                  <a:cubicBezTo>
                    <a:pt x="2929" y="575"/>
                    <a:pt x="2884" y="684"/>
                    <a:pt x="2847" y="839"/>
                  </a:cubicBezTo>
                  <a:cubicBezTo>
                    <a:pt x="2811" y="1177"/>
                    <a:pt x="2811" y="1524"/>
                    <a:pt x="2847" y="1788"/>
                  </a:cubicBezTo>
                  <a:cubicBezTo>
                    <a:pt x="2847" y="2012"/>
                    <a:pt x="2882" y="2235"/>
                    <a:pt x="2927" y="2493"/>
                  </a:cubicBezTo>
                  <a:lnTo>
                    <a:pt x="2927" y="2493"/>
                  </a:lnTo>
                  <a:cubicBezTo>
                    <a:pt x="2916" y="2462"/>
                    <a:pt x="2878" y="2431"/>
                    <a:pt x="2847" y="2399"/>
                  </a:cubicBezTo>
                  <a:cubicBezTo>
                    <a:pt x="2774" y="2244"/>
                    <a:pt x="2701" y="2135"/>
                    <a:pt x="2583" y="2016"/>
                  </a:cubicBezTo>
                  <a:cubicBezTo>
                    <a:pt x="2510" y="1907"/>
                    <a:pt x="2428" y="1788"/>
                    <a:pt x="2318" y="1715"/>
                  </a:cubicBezTo>
                  <a:cubicBezTo>
                    <a:pt x="2200" y="1597"/>
                    <a:pt x="2090" y="1524"/>
                    <a:pt x="2017" y="1487"/>
                  </a:cubicBezTo>
                  <a:cubicBezTo>
                    <a:pt x="1935" y="1487"/>
                    <a:pt x="1862" y="1451"/>
                    <a:pt x="1826" y="1451"/>
                  </a:cubicBezTo>
                  <a:cubicBezTo>
                    <a:pt x="1743" y="1451"/>
                    <a:pt x="1707" y="1487"/>
                    <a:pt x="1670" y="1487"/>
                  </a:cubicBezTo>
                  <a:cubicBezTo>
                    <a:pt x="1597" y="1524"/>
                    <a:pt x="1561" y="1524"/>
                    <a:pt x="1515" y="1560"/>
                  </a:cubicBezTo>
                  <a:cubicBezTo>
                    <a:pt x="1442" y="1597"/>
                    <a:pt x="1406" y="1633"/>
                    <a:pt x="1369" y="1715"/>
                  </a:cubicBezTo>
                  <a:cubicBezTo>
                    <a:pt x="1287" y="1788"/>
                    <a:pt x="1251" y="1907"/>
                    <a:pt x="1214" y="2053"/>
                  </a:cubicBezTo>
                  <a:cubicBezTo>
                    <a:pt x="1214" y="2281"/>
                    <a:pt x="1251" y="2509"/>
                    <a:pt x="1287" y="2664"/>
                  </a:cubicBezTo>
                  <a:cubicBezTo>
                    <a:pt x="1333" y="2929"/>
                    <a:pt x="1406" y="3157"/>
                    <a:pt x="1479" y="3348"/>
                  </a:cubicBezTo>
                  <a:cubicBezTo>
                    <a:pt x="1515" y="3458"/>
                    <a:pt x="1597" y="3540"/>
                    <a:pt x="1634" y="3649"/>
                  </a:cubicBezTo>
                  <a:cubicBezTo>
                    <a:pt x="1561" y="3576"/>
                    <a:pt x="1479" y="3503"/>
                    <a:pt x="1406" y="3458"/>
                  </a:cubicBezTo>
                  <a:cubicBezTo>
                    <a:pt x="1287" y="3348"/>
                    <a:pt x="1178" y="3312"/>
                    <a:pt x="1059" y="3275"/>
                  </a:cubicBezTo>
                  <a:lnTo>
                    <a:pt x="950" y="3275"/>
                  </a:lnTo>
                  <a:cubicBezTo>
                    <a:pt x="877" y="3275"/>
                    <a:pt x="795" y="3275"/>
                    <a:pt x="722" y="3348"/>
                  </a:cubicBezTo>
                  <a:cubicBezTo>
                    <a:pt x="603" y="3421"/>
                    <a:pt x="530" y="3540"/>
                    <a:pt x="494" y="3649"/>
                  </a:cubicBezTo>
                  <a:cubicBezTo>
                    <a:pt x="421" y="3804"/>
                    <a:pt x="421" y="3959"/>
                    <a:pt x="421" y="4105"/>
                  </a:cubicBezTo>
                  <a:cubicBezTo>
                    <a:pt x="457" y="4260"/>
                    <a:pt x="494" y="4416"/>
                    <a:pt x="567" y="4562"/>
                  </a:cubicBezTo>
                  <a:cubicBezTo>
                    <a:pt x="603" y="4717"/>
                    <a:pt x="685" y="4872"/>
                    <a:pt x="795" y="5018"/>
                  </a:cubicBezTo>
                  <a:cubicBezTo>
                    <a:pt x="877" y="5100"/>
                    <a:pt x="950" y="5209"/>
                    <a:pt x="1023" y="5328"/>
                  </a:cubicBezTo>
                  <a:cubicBezTo>
                    <a:pt x="986" y="5328"/>
                    <a:pt x="913" y="5282"/>
                    <a:pt x="877" y="5282"/>
                  </a:cubicBezTo>
                  <a:cubicBezTo>
                    <a:pt x="795" y="5282"/>
                    <a:pt x="722" y="5246"/>
                    <a:pt x="685" y="5246"/>
                  </a:cubicBezTo>
                  <a:cubicBezTo>
                    <a:pt x="603" y="5246"/>
                    <a:pt x="530" y="5282"/>
                    <a:pt x="457" y="5282"/>
                  </a:cubicBezTo>
                  <a:cubicBezTo>
                    <a:pt x="339" y="5328"/>
                    <a:pt x="229" y="5401"/>
                    <a:pt x="147" y="5510"/>
                  </a:cubicBezTo>
                  <a:cubicBezTo>
                    <a:pt x="110" y="5592"/>
                    <a:pt x="74" y="5629"/>
                    <a:pt x="37" y="5702"/>
                  </a:cubicBezTo>
                  <a:cubicBezTo>
                    <a:pt x="37" y="5784"/>
                    <a:pt x="1" y="5857"/>
                    <a:pt x="1" y="5893"/>
                  </a:cubicBezTo>
                  <a:cubicBezTo>
                    <a:pt x="1" y="6049"/>
                    <a:pt x="1" y="6194"/>
                    <a:pt x="74" y="6386"/>
                  </a:cubicBezTo>
                  <a:cubicBezTo>
                    <a:pt x="110" y="6578"/>
                    <a:pt x="193" y="6733"/>
                    <a:pt x="302" y="6924"/>
                  </a:cubicBezTo>
                  <a:cubicBezTo>
                    <a:pt x="421" y="7070"/>
                    <a:pt x="530" y="7225"/>
                    <a:pt x="685" y="7380"/>
                  </a:cubicBezTo>
                  <a:cubicBezTo>
                    <a:pt x="831" y="7526"/>
                    <a:pt x="986" y="7645"/>
                    <a:pt x="1214" y="7791"/>
                  </a:cubicBezTo>
                  <a:cubicBezTo>
                    <a:pt x="1442" y="8101"/>
                    <a:pt x="1707" y="8329"/>
                    <a:pt x="2017" y="8521"/>
                  </a:cubicBezTo>
                  <a:cubicBezTo>
                    <a:pt x="2282" y="8667"/>
                    <a:pt x="2583" y="8822"/>
                    <a:pt x="2929" y="8895"/>
                  </a:cubicBezTo>
                  <a:cubicBezTo>
                    <a:pt x="3267" y="8977"/>
                    <a:pt x="3614" y="9013"/>
                    <a:pt x="3988" y="9013"/>
                  </a:cubicBezTo>
                  <a:cubicBezTo>
                    <a:pt x="4298" y="9013"/>
                    <a:pt x="4599" y="9013"/>
                    <a:pt x="4982" y="8931"/>
                  </a:cubicBezTo>
                  <a:cubicBezTo>
                    <a:pt x="5438" y="8858"/>
                    <a:pt x="5931" y="8749"/>
                    <a:pt x="6460" y="8594"/>
                  </a:cubicBezTo>
                  <a:cubicBezTo>
                    <a:pt x="6578" y="8557"/>
                    <a:pt x="6688" y="8521"/>
                    <a:pt x="6806" y="8475"/>
                  </a:cubicBezTo>
                  <a:cubicBezTo>
                    <a:pt x="6879" y="8439"/>
                    <a:pt x="6916" y="8439"/>
                    <a:pt x="6989" y="8402"/>
                  </a:cubicBezTo>
                  <a:lnTo>
                    <a:pt x="6989" y="8402"/>
                  </a:lnTo>
                  <a:cubicBezTo>
                    <a:pt x="6879" y="8475"/>
                    <a:pt x="6761" y="8594"/>
                    <a:pt x="6688" y="8667"/>
                  </a:cubicBezTo>
                  <a:cubicBezTo>
                    <a:pt x="6651" y="8703"/>
                    <a:pt x="6651" y="8703"/>
                    <a:pt x="6651" y="8749"/>
                  </a:cubicBezTo>
                  <a:cubicBezTo>
                    <a:pt x="6615" y="8785"/>
                    <a:pt x="6615" y="8822"/>
                    <a:pt x="6651" y="8822"/>
                  </a:cubicBezTo>
                  <a:cubicBezTo>
                    <a:pt x="6651" y="8858"/>
                    <a:pt x="6688" y="8895"/>
                    <a:pt x="6724" y="8895"/>
                  </a:cubicBezTo>
                  <a:cubicBezTo>
                    <a:pt x="6761" y="8895"/>
                    <a:pt x="6806" y="8895"/>
                    <a:pt x="6806" y="8858"/>
                  </a:cubicBezTo>
                  <a:cubicBezTo>
                    <a:pt x="7035" y="8703"/>
                    <a:pt x="7299" y="8439"/>
                    <a:pt x="7564" y="8138"/>
                  </a:cubicBezTo>
                  <a:cubicBezTo>
                    <a:pt x="7865" y="7791"/>
                    <a:pt x="8020" y="7490"/>
                    <a:pt x="8093" y="7152"/>
                  </a:cubicBezTo>
                  <a:cubicBezTo>
                    <a:pt x="8129" y="6997"/>
                    <a:pt x="8129" y="6806"/>
                    <a:pt x="8056" y="6614"/>
                  </a:cubicBezTo>
                  <a:cubicBezTo>
                    <a:pt x="8056" y="6541"/>
                    <a:pt x="8020" y="6505"/>
                    <a:pt x="7983" y="6423"/>
                  </a:cubicBezTo>
                  <a:cubicBezTo>
                    <a:pt x="7947" y="6386"/>
                    <a:pt x="7901" y="6313"/>
                    <a:pt x="7865" y="6277"/>
                  </a:cubicBezTo>
                  <a:cubicBezTo>
                    <a:pt x="7828" y="6240"/>
                    <a:pt x="7755" y="6240"/>
                    <a:pt x="7719" y="6194"/>
                  </a:cubicBezTo>
                  <a:lnTo>
                    <a:pt x="7527" y="6194"/>
                  </a:lnTo>
                  <a:cubicBezTo>
                    <a:pt x="7445" y="6194"/>
                    <a:pt x="7336" y="6194"/>
                    <a:pt x="7263" y="6240"/>
                  </a:cubicBezTo>
                  <a:lnTo>
                    <a:pt x="7299" y="6194"/>
                  </a:lnTo>
                  <a:cubicBezTo>
                    <a:pt x="7409" y="6049"/>
                    <a:pt x="7491" y="5930"/>
                    <a:pt x="7564" y="5784"/>
                  </a:cubicBezTo>
                  <a:cubicBezTo>
                    <a:pt x="7637" y="5629"/>
                    <a:pt x="7719" y="5510"/>
                    <a:pt x="7719" y="5401"/>
                  </a:cubicBezTo>
                  <a:cubicBezTo>
                    <a:pt x="7755" y="5328"/>
                    <a:pt x="7755" y="5246"/>
                    <a:pt x="7755" y="5209"/>
                  </a:cubicBezTo>
                  <a:cubicBezTo>
                    <a:pt x="7755" y="5136"/>
                    <a:pt x="7719" y="5054"/>
                    <a:pt x="7673" y="5018"/>
                  </a:cubicBezTo>
                  <a:cubicBezTo>
                    <a:pt x="7673" y="4981"/>
                    <a:pt x="7637" y="4945"/>
                    <a:pt x="7637" y="4908"/>
                  </a:cubicBezTo>
                  <a:cubicBezTo>
                    <a:pt x="7600" y="4908"/>
                    <a:pt x="7600" y="4872"/>
                    <a:pt x="7564" y="4872"/>
                  </a:cubicBezTo>
                  <a:cubicBezTo>
                    <a:pt x="7527" y="4790"/>
                    <a:pt x="7445" y="4753"/>
                    <a:pt x="7409" y="4753"/>
                  </a:cubicBezTo>
                  <a:cubicBezTo>
                    <a:pt x="7372" y="4717"/>
                    <a:pt x="7299" y="4717"/>
                    <a:pt x="7263" y="4717"/>
                  </a:cubicBezTo>
                  <a:lnTo>
                    <a:pt x="7217" y="4717"/>
                  </a:lnTo>
                  <a:cubicBezTo>
                    <a:pt x="7181" y="4717"/>
                    <a:pt x="7108" y="4753"/>
                    <a:pt x="7035" y="4753"/>
                  </a:cubicBezTo>
                  <a:cubicBezTo>
                    <a:pt x="6879" y="4790"/>
                    <a:pt x="6761" y="4908"/>
                    <a:pt x="6651" y="4945"/>
                  </a:cubicBezTo>
                  <a:cubicBezTo>
                    <a:pt x="6615" y="4981"/>
                    <a:pt x="6615" y="4981"/>
                    <a:pt x="6578" y="5018"/>
                  </a:cubicBezTo>
                  <a:lnTo>
                    <a:pt x="6578" y="4981"/>
                  </a:lnTo>
                  <a:cubicBezTo>
                    <a:pt x="6761" y="4753"/>
                    <a:pt x="6916" y="4489"/>
                    <a:pt x="7071" y="4187"/>
                  </a:cubicBezTo>
                  <a:cubicBezTo>
                    <a:pt x="7108" y="4032"/>
                    <a:pt x="7181" y="3914"/>
                    <a:pt x="7181" y="3768"/>
                  </a:cubicBezTo>
                  <a:cubicBezTo>
                    <a:pt x="7217" y="3649"/>
                    <a:pt x="7217" y="3503"/>
                    <a:pt x="7217" y="3385"/>
                  </a:cubicBezTo>
                  <a:cubicBezTo>
                    <a:pt x="7181" y="3230"/>
                    <a:pt x="7108" y="3120"/>
                    <a:pt x="7035" y="3047"/>
                  </a:cubicBezTo>
                  <a:cubicBezTo>
                    <a:pt x="6989" y="2965"/>
                    <a:pt x="6916" y="2929"/>
                    <a:pt x="6843" y="2892"/>
                  </a:cubicBezTo>
                  <a:cubicBezTo>
                    <a:pt x="6806" y="2856"/>
                    <a:pt x="6724" y="2819"/>
                    <a:pt x="6615" y="2819"/>
                  </a:cubicBezTo>
                  <a:cubicBezTo>
                    <a:pt x="6578" y="2819"/>
                    <a:pt x="6496" y="2819"/>
                    <a:pt x="6460" y="2856"/>
                  </a:cubicBezTo>
                  <a:cubicBezTo>
                    <a:pt x="6423" y="2856"/>
                    <a:pt x="6350" y="2856"/>
                    <a:pt x="6305" y="2892"/>
                  </a:cubicBezTo>
                  <a:cubicBezTo>
                    <a:pt x="6195" y="2929"/>
                    <a:pt x="6077" y="3002"/>
                    <a:pt x="5967" y="3084"/>
                  </a:cubicBezTo>
                  <a:lnTo>
                    <a:pt x="5967" y="3120"/>
                  </a:lnTo>
                  <a:lnTo>
                    <a:pt x="5931" y="3120"/>
                  </a:lnTo>
                  <a:cubicBezTo>
                    <a:pt x="6004" y="3002"/>
                    <a:pt x="6040" y="2892"/>
                    <a:pt x="6077" y="2773"/>
                  </a:cubicBezTo>
                  <a:cubicBezTo>
                    <a:pt x="6122" y="2591"/>
                    <a:pt x="6195" y="2436"/>
                    <a:pt x="6195" y="2281"/>
                  </a:cubicBezTo>
                  <a:cubicBezTo>
                    <a:pt x="6232" y="2089"/>
                    <a:pt x="6268" y="1943"/>
                    <a:pt x="6268" y="1825"/>
                  </a:cubicBezTo>
                  <a:cubicBezTo>
                    <a:pt x="6268" y="1679"/>
                    <a:pt x="6232" y="1524"/>
                    <a:pt x="6159" y="1405"/>
                  </a:cubicBezTo>
                  <a:cubicBezTo>
                    <a:pt x="6159" y="1332"/>
                    <a:pt x="6122" y="1296"/>
                    <a:pt x="6040" y="1259"/>
                  </a:cubicBezTo>
                  <a:cubicBezTo>
                    <a:pt x="6004" y="1177"/>
                    <a:pt x="5967" y="1141"/>
                    <a:pt x="5894" y="1104"/>
                  </a:cubicBezTo>
                  <a:cubicBezTo>
                    <a:pt x="5812" y="1068"/>
                    <a:pt x="5739" y="1068"/>
                    <a:pt x="5666" y="1068"/>
                  </a:cubicBezTo>
                  <a:lnTo>
                    <a:pt x="5548" y="1068"/>
                  </a:lnTo>
                  <a:cubicBezTo>
                    <a:pt x="5438" y="1104"/>
                    <a:pt x="5356" y="1177"/>
                    <a:pt x="5247" y="1259"/>
                  </a:cubicBezTo>
                  <a:cubicBezTo>
                    <a:pt x="5128" y="1369"/>
                    <a:pt x="5055" y="1451"/>
                    <a:pt x="5018" y="1560"/>
                  </a:cubicBezTo>
                  <a:cubicBezTo>
                    <a:pt x="4936" y="1633"/>
                    <a:pt x="4863" y="1752"/>
                    <a:pt x="4827" y="1907"/>
                  </a:cubicBezTo>
                  <a:cubicBezTo>
                    <a:pt x="4754" y="1980"/>
                    <a:pt x="4754" y="2053"/>
                    <a:pt x="4708" y="2135"/>
                  </a:cubicBezTo>
                  <a:cubicBezTo>
                    <a:pt x="4672" y="2053"/>
                    <a:pt x="4672" y="1980"/>
                    <a:pt x="4672" y="1943"/>
                  </a:cubicBezTo>
                  <a:cubicBezTo>
                    <a:pt x="4635" y="1633"/>
                    <a:pt x="4599" y="1405"/>
                    <a:pt x="4526" y="1177"/>
                  </a:cubicBezTo>
                  <a:cubicBezTo>
                    <a:pt x="4480" y="876"/>
                    <a:pt x="4407" y="648"/>
                    <a:pt x="4298" y="456"/>
                  </a:cubicBezTo>
                  <a:cubicBezTo>
                    <a:pt x="4252" y="347"/>
                    <a:pt x="4179" y="265"/>
                    <a:pt x="4106" y="192"/>
                  </a:cubicBezTo>
                  <a:cubicBezTo>
                    <a:pt x="4024" y="119"/>
                    <a:pt x="3951" y="82"/>
                    <a:pt x="3842" y="37"/>
                  </a:cubicBezTo>
                  <a:cubicBezTo>
                    <a:pt x="3796" y="0"/>
                    <a:pt x="3760" y="0"/>
                    <a:pt x="3687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17;p53">
              <a:extLst>
                <a:ext uri="{FF2B5EF4-FFF2-40B4-BE49-F238E27FC236}">
                  <a16:creationId xmlns:a16="http://schemas.microsoft.com/office/drawing/2014/main" id="{B5C0FA82-6E8E-4FFC-8939-9CE1CFF3DD8A}"/>
                </a:ext>
              </a:extLst>
            </p:cNvPr>
            <p:cNvSpPr/>
            <p:nvPr/>
          </p:nvSpPr>
          <p:spPr>
            <a:xfrm>
              <a:off x="7832395" y="3254071"/>
              <a:ext cx="45391" cy="446539"/>
            </a:xfrm>
            <a:custGeom>
              <a:avLst/>
              <a:gdLst/>
              <a:ahLst/>
              <a:cxnLst/>
              <a:rect l="l" t="t" r="r" b="b"/>
              <a:pathLst>
                <a:path w="831" h="8175" extrusionOk="0">
                  <a:moveTo>
                    <a:pt x="37" y="1"/>
                  </a:moveTo>
                  <a:cubicBezTo>
                    <a:pt x="0" y="1"/>
                    <a:pt x="0" y="1"/>
                    <a:pt x="0" y="47"/>
                  </a:cubicBezTo>
                  <a:cubicBezTo>
                    <a:pt x="73" y="311"/>
                    <a:pt x="110" y="612"/>
                    <a:pt x="146" y="913"/>
                  </a:cubicBezTo>
                  <a:lnTo>
                    <a:pt x="146" y="1032"/>
                  </a:lnTo>
                  <a:cubicBezTo>
                    <a:pt x="192" y="1296"/>
                    <a:pt x="228" y="1561"/>
                    <a:pt x="228" y="1789"/>
                  </a:cubicBezTo>
                  <a:cubicBezTo>
                    <a:pt x="265" y="2054"/>
                    <a:pt x="265" y="2327"/>
                    <a:pt x="301" y="2592"/>
                  </a:cubicBezTo>
                  <a:cubicBezTo>
                    <a:pt x="301" y="2856"/>
                    <a:pt x="338" y="3121"/>
                    <a:pt x="338" y="3349"/>
                  </a:cubicBezTo>
                  <a:cubicBezTo>
                    <a:pt x="338" y="3614"/>
                    <a:pt x="374" y="3878"/>
                    <a:pt x="374" y="4152"/>
                  </a:cubicBezTo>
                  <a:cubicBezTo>
                    <a:pt x="420" y="5173"/>
                    <a:pt x="456" y="6241"/>
                    <a:pt x="529" y="7263"/>
                  </a:cubicBezTo>
                  <a:cubicBezTo>
                    <a:pt x="566" y="7573"/>
                    <a:pt x="602" y="7837"/>
                    <a:pt x="648" y="8102"/>
                  </a:cubicBezTo>
                  <a:lnTo>
                    <a:pt x="648" y="8138"/>
                  </a:lnTo>
                  <a:cubicBezTo>
                    <a:pt x="684" y="8175"/>
                    <a:pt x="721" y="8175"/>
                    <a:pt x="721" y="8175"/>
                  </a:cubicBezTo>
                  <a:cubicBezTo>
                    <a:pt x="757" y="8175"/>
                    <a:pt x="794" y="8175"/>
                    <a:pt x="794" y="8138"/>
                  </a:cubicBezTo>
                  <a:cubicBezTo>
                    <a:pt x="830" y="8138"/>
                    <a:pt x="830" y="8102"/>
                    <a:pt x="830" y="8065"/>
                  </a:cubicBezTo>
                  <a:cubicBezTo>
                    <a:pt x="794" y="7801"/>
                    <a:pt x="794" y="7527"/>
                    <a:pt x="757" y="7263"/>
                  </a:cubicBezTo>
                  <a:cubicBezTo>
                    <a:pt x="757" y="7035"/>
                    <a:pt x="721" y="6770"/>
                    <a:pt x="721" y="6505"/>
                  </a:cubicBezTo>
                  <a:cubicBezTo>
                    <a:pt x="684" y="5976"/>
                    <a:pt x="648" y="5438"/>
                    <a:pt x="602" y="4945"/>
                  </a:cubicBezTo>
                  <a:cubicBezTo>
                    <a:pt x="602" y="4681"/>
                    <a:pt x="602" y="4416"/>
                    <a:pt x="566" y="4152"/>
                  </a:cubicBezTo>
                  <a:cubicBezTo>
                    <a:pt x="566" y="3878"/>
                    <a:pt x="529" y="3614"/>
                    <a:pt x="529" y="3349"/>
                  </a:cubicBezTo>
                  <a:cubicBezTo>
                    <a:pt x="493" y="3121"/>
                    <a:pt x="493" y="2856"/>
                    <a:pt x="456" y="2592"/>
                  </a:cubicBezTo>
                  <a:cubicBezTo>
                    <a:pt x="420" y="2327"/>
                    <a:pt x="420" y="2054"/>
                    <a:pt x="374" y="1825"/>
                  </a:cubicBezTo>
                  <a:cubicBezTo>
                    <a:pt x="338" y="1524"/>
                    <a:pt x="301" y="1223"/>
                    <a:pt x="228" y="913"/>
                  </a:cubicBezTo>
                  <a:cubicBezTo>
                    <a:pt x="192" y="612"/>
                    <a:pt x="110" y="311"/>
                    <a:pt x="7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18;p53">
              <a:extLst>
                <a:ext uri="{FF2B5EF4-FFF2-40B4-BE49-F238E27FC236}">
                  <a16:creationId xmlns:a16="http://schemas.microsoft.com/office/drawing/2014/main" id="{BD445A08-22EE-48B1-AD7C-9A96426C00E4}"/>
                </a:ext>
              </a:extLst>
            </p:cNvPr>
            <p:cNvSpPr/>
            <p:nvPr/>
          </p:nvSpPr>
          <p:spPr>
            <a:xfrm>
              <a:off x="7736694" y="3324864"/>
              <a:ext cx="124649" cy="151523"/>
            </a:xfrm>
            <a:custGeom>
              <a:avLst/>
              <a:gdLst/>
              <a:ahLst/>
              <a:cxnLst/>
              <a:rect l="l" t="t" r="r" b="b"/>
              <a:pathLst>
                <a:path w="2282" h="2774" extrusionOk="0">
                  <a:moveTo>
                    <a:pt x="854" y="1231"/>
                  </a:moveTo>
                  <a:lnTo>
                    <a:pt x="876" y="1259"/>
                  </a:lnTo>
                  <a:cubicBezTo>
                    <a:pt x="869" y="1250"/>
                    <a:pt x="861" y="1241"/>
                    <a:pt x="854" y="1231"/>
                  </a:cubicBezTo>
                  <a:close/>
                  <a:moveTo>
                    <a:pt x="0" y="0"/>
                  </a:moveTo>
                  <a:lnTo>
                    <a:pt x="0" y="73"/>
                  </a:lnTo>
                  <a:cubicBezTo>
                    <a:pt x="156" y="301"/>
                    <a:pt x="302" y="575"/>
                    <a:pt x="457" y="803"/>
                  </a:cubicBezTo>
                  <a:cubicBezTo>
                    <a:pt x="612" y="1068"/>
                    <a:pt x="758" y="1332"/>
                    <a:pt x="949" y="1560"/>
                  </a:cubicBezTo>
                  <a:cubicBezTo>
                    <a:pt x="1141" y="1788"/>
                    <a:pt x="1296" y="2016"/>
                    <a:pt x="1487" y="2245"/>
                  </a:cubicBezTo>
                  <a:cubicBezTo>
                    <a:pt x="1597" y="2354"/>
                    <a:pt x="1716" y="2436"/>
                    <a:pt x="1825" y="2546"/>
                  </a:cubicBezTo>
                  <a:cubicBezTo>
                    <a:pt x="1944" y="2628"/>
                    <a:pt x="2053" y="2701"/>
                    <a:pt x="2172" y="2774"/>
                  </a:cubicBezTo>
                  <a:lnTo>
                    <a:pt x="2281" y="2774"/>
                  </a:lnTo>
                  <a:lnTo>
                    <a:pt x="2281" y="2701"/>
                  </a:lnTo>
                  <a:lnTo>
                    <a:pt x="2245" y="2664"/>
                  </a:lnTo>
                  <a:cubicBezTo>
                    <a:pt x="2126" y="2582"/>
                    <a:pt x="2053" y="2509"/>
                    <a:pt x="1944" y="2436"/>
                  </a:cubicBezTo>
                  <a:cubicBezTo>
                    <a:pt x="1752" y="2245"/>
                    <a:pt x="1560" y="2053"/>
                    <a:pt x="1369" y="1861"/>
                  </a:cubicBezTo>
                  <a:cubicBezTo>
                    <a:pt x="1296" y="1788"/>
                    <a:pt x="1177" y="1670"/>
                    <a:pt x="1104" y="1560"/>
                  </a:cubicBezTo>
                  <a:cubicBezTo>
                    <a:pt x="1032" y="1442"/>
                    <a:pt x="950" y="1333"/>
                    <a:pt x="841" y="1215"/>
                  </a:cubicBezTo>
                  <a:lnTo>
                    <a:pt x="841" y="1215"/>
                  </a:lnTo>
                  <a:cubicBezTo>
                    <a:pt x="699" y="1034"/>
                    <a:pt x="566" y="825"/>
                    <a:pt x="457" y="648"/>
                  </a:cubicBezTo>
                  <a:cubicBezTo>
                    <a:pt x="302" y="420"/>
                    <a:pt x="192" y="22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19;p53">
              <a:extLst>
                <a:ext uri="{FF2B5EF4-FFF2-40B4-BE49-F238E27FC236}">
                  <a16:creationId xmlns:a16="http://schemas.microsoft.com/office/drawing/2014/main" id="{36DC2DF6-B8E6-4B1B-9FD9-CECEA75B9BD7}"/>
                </a:ext>
              </a:extLst>
            </p:cNvPr>
            <p:cNvSpPr/>
            <p:nvPr/>
          </p:nvSpPr>
          <p:spPr>
            <a:xfrm>
              <a:off x="7684856" y="3422532"/>
              <a:ext cx="180473" cy="167964"/>
            </a:xfrm>
            <a:custGeom>
              <a:avLst/>
              <a:gdLst/>
              <a:ahLst/>
              <a:cxnLst/>
              <a:rect l="l" t="t" r="r" b="b"/>
              <a:pathLst>
                <a:path w="3304" h="3075" extrusionOk="0">
                  <a:moveTo>
                    <a:pt x="37" y="0"/>
                  </a:moveTo>
                  <a:cubicBezTo>
                    <a:pt x="1" y="0"/>
                    <a:pt x="1" y="37"/>
                    <a:pt x="37" y="73"/>
                  </a:cubicBezTo>
                  <a:cubicBezTo>
                    <a:pt x="265" y="338"/>
                    <a:pt x="493" y="648"/>
                    <a:pt x="721" y="949"/>
                  </a:cubicBezTo>
                  <a:cubicBezTo>
                    <a:pt x="840" y="1068"/>
                    <a:pt x="949" y="1214"/>
                    <a:pt x="1068" y="1369"/>
                  </a:cubicBezTo>
                  <a:cubicBezTo>
                    <a:pt x="1214" y="1478"/>
                    <a:pt x="1333" y="1633"/>
                    <a:pt x="1442" y="1752"/>
                  </a:cubicBezTo>
                  <a:cubicBezTo>
                    <a:pt x="1707" y="2017"/>
                    <a:pt x="1980" y="2281"/>
                    <a:pt x="2281" y="2509"/>
                  </a:cubicBezTo>
                  <a:cubicBezTo>
                    <a:pt x="2436" y="2582"/>
                    <a:pt x="2582" y="2701"/>
                    <a:pt x="2738" y="2810"/>
                  </a:cubicBezTo>
                  <a:cubicBezTo>
                    <a:pt x="2811" y="2847"/>
                    <a:pt x="2893" y="2892"/>
                    <a:pt x="2966" y="2965"/>
                  </a:cubicBezTo>
                  <a:cubicBezTo>
                    <a:pt x="3002" y="2965"/>
                    <a:pt x="3039" y="3002"/>
                    <a:pt x="3075" y="3002"/>
                  </a:cubicBezTo>
                  <a:cubicBezTo>
                    <a:pt x="3121" y="3038"/>
                    <a:pt x="3157" y="3038"/>
                    <a:pt x="3230" y="3075"/>
                  </a:cubicBezTo>
                  <a:lnTo>
                    <a:pt x="3267" y="3038"/>
                  </a:lnTo>
                  <a:cubicBezTo>
                    <a:pt x="3303" y="3002"/>
                    <a:pt x="3303" y="2965"/>
                    <a:pt x="3267" y="2929"/>
                  </a:cubicBezTo>
                  <a:cubicBezTo>
                    <a:pt x="3230" y="2892"/>
                    <a:pt x="3157" y="2892"/>
                    <a:pt x="3121" y="2847"/>
                  </a:cubicBezTo>
                  <a:cubicBezTo>
                    <a:pt x="3039" y="2810"/>
                    <a:pt x="3002" y="2774"/>
                    <a:pt x="2929" y="2737"/>
                  </a:cubicBezTo>
                  <a:cubicBezTo>
                    <a:pt x="2811" y="2664"/>
                    <a:pt x="2738" y="2619"/>
                    <a:pt x="2619" y="2546"/>
                  </a:cubicBezTo>
                  <a:cubicBezTo>
                    <a:pt x="2391" y="2391"/>
                    <a:pt x="2208" y="2245"/>
                    <a:pt x="2017" y="2089"/>
                  </a:cubicBezTo>
                  <a:cubicBezTo>
                    <a:pt x="1296" y="1478"/>
                    <a:pt x="648" y="758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20;p53">
              <a:extLst>
                <a:ext uri="{FF2B5EF4-FFF2-40B4-BE49-F238E27FC236}">
                  <a16:creationId xmlns:a16="http://schemas.microsoft.com/office/drawing/2014/main" id="{1961E463-7C62-4A2F-9357-EE5DAE0B374F}"/>
                </a:ext>
              </a:extLst>
            </p:cNvPr>
            <p:cNvSpPr/>
            <p:nvPr/>
          </p:nvSpPr>
          <p:spPr>
            <a:xfrm>
              <a:off x="7665956" y="3536643"/>
              <a:ext cx="186918" cy="128636"/>
            </a:xfrm>
            <a:custGeom>
              <a:avLst/>
              <a:gdLst/>
              <a:ahLst/>
              <a:cxnLst/>
              <a:rect l="l" t="t" r="r" b="b"/>
              <a:pathLst>
                <a:path w="3422" h="2355" extrusionOk="0">
                  <a:moveTo>
                    <a:pt x="0" y="0"/>
                  </a:moveTo>
                  <a:lnTo>
                    <a:pt x="0" y="73"/>
                  </a:lnTo>
                  <a:lnTo>
                    <a:pt x="347" y="420"/>
                  </a:lnTo>
                  <a:cubicBezTo>
                    <a:pt x="456" y="575"/>
                    <a:pt x="575" y="685"/>
                    <a:pt x="730" y="803"/>
                  </a:cubicBezTo>
                  <a:cubicBezTo>
                    <a:pt x="958" y="1031"/>
                    <a:pt x="1223" y="1259"/>
                    <a:pt x="1524" y="1442"/>
                  </a:cubicBezTo>
                  <a:cubicBezTo>
                    <a:pt x="1788" y="1633"/>
                    <a:pt x="2098" y="1789"/>
                    <a:pt x="2399" y="1944"/>
                  </a:cubicBezTo>
                  <a:cubicBezTo>
                    <a:pt x="2700" y="2090"/>
                    <a:pt x="3011" y="2245"/>
                    <a:pt x="3312" y="2354"/>
                  </a:cubicBezTo>
                  <a:cubicBezTo>
                    <a:pt x="3348" y="2354"/>
                    <a:pt x="3385" y="2318"/>
                    <a:pt x="3421" y="2281"/>
                  </a:cubicBezTo>
                  <a:lnTo>
                    <a:pt x="3421" y="2208"/>
                  </a:lnTo>
                  <a:cubicBezTo>
                    <a:pt x="3385" y="2172"/>
                    <a:pt x="3385" y="2172"/>
                    <a:pt x="3348" y="2172"/>
                  </a:cubicBezTo>
                  <a:cubicBezTo>
                    <a:pt x="3047" y="2053"/>
                    <a:pt x="2737" y="1944"/>
                    <a:pt x="2436" y="1789"/>
                  </a:cubicBezTo>
                  <a:lnTo>
                    <a:pt x="2472" y="1789"/>
                  </a:lnTo>
                  <a:cubicBezTo>
                    <a:pt x="2171" y="1670"/>
                    <a:pt x="1907" y="1524"/>
                    <a:pt x="1642" y="1369"/>
                  </a:cubicBezTo>
                  <a:cubicBezTo>
                    <a:pt x="1368" y="1177"/>
                    <a:pt x="1104" y="986"/>
                    <a:pt x="876" y="803"/>
                  </a:cubicBezTo>
                  <a:cubicBezTo>
                    <a:pt x="575" y="575"/>
                    <a:pt x="310" y="302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21;p53">
              <a:extLst>
                <a:ext uri="{FF2B5EF4-FFF2-40B4-BE49-F238E27FC236}">
                  <a16:creationId xmlns:a16="http://schemas.microsoft.com/office/drawing/2014/main" id="{2105D9EA-DF1C-4C4B-8737-BAEC2D2EC119}"/>
                </a:ext>
              </a:extLst>
            </p:cNvPr>
            <p:cNvSpPr/>
            <p:nvPr/>
          </p:nvSpPr>
          <p:spPr>
            <a:xfrm>
              <a:off x="7855283" y="3297934"/>
              <a:ext cx="84774" cy="175994"/>
            </a:xfrm>
            <a:custGeom>
              <a:avLst/>
              <a:gdLst/>
              <a:ahLst/>
              <a:cxnLst/>
              <a:rect l="l" t="t" r="r" b="b"/>
              <a:pathLst>
                <a:path w="1552" h="3222" extrusionOk="0">
                  <a:moveTo>
                    <a:pt x="1479" y="1"/>
                  </a:moveTo>
                  <a:cubicBezTo>
                    <a:pt x="1479" y="192"/>
                    <a:pt x="1442" y="338"/>
                    <a:pt x="1406" y="530"/>
                  </a:cubicBezTo>
                  <a:cubicBezTo>
                    <a:pt x="1369" y="721"/>
                    <a:pt x="1287" y="877"/>
                    <a:pt x="1214" y="1068"/>
                  </a:cubicBezTo>
                  <a:lnTo>
                    <a:pt x="1214" y="1022"/>
                  </a:lnTo>
                  <a:cubicBezTo>
                    <a:pt x="1141" y="1214"/>
                    <a:pt x="1059" y="1406"/>
                    <a:pt x="986" y="1561"/>
                  </a:cubicBezTo>
                  <a:cubicBezTo>
                    <a:pt x="949" y="1670"/>
                    <a:pt x="867" y="1752"/>
                    <a:pt x="831" y="1862"/>
                  </a:cubicBezTo>
                  <a:cubicBezTo>
                    <a:pt x="794" y="1935"/>
                    <a:pt x="721" y="2017"/>
                    <a:pt x="685" y="2090"/>
                  </a:cubicBezTo>
                  <a:cubicBezTo>
                    <a:pt x="603" y="2208"/>
                    <a:pt x="566" y="2281"/>
                    <a:pt x="530" y="2354"/>
                  </a:cubicBezTo>
                  <a:cubicBezTo>
                    <a:pt x="457" y="2436"/>
                    <a:pt x="411" y="2546"/>
                    <a:pt x="338" y="2619"/>
                  </a:cubicBezTo>
                  <a:cubicBezTo>
                    <a:pt x="302" y="2701"/>
                    <a:pt x="229" y="2774"/>
                    <a:pt x="183" y="2847"/>
                  </a:cubicBezTo>
                  <a:cubicBezTo>
                    <a:pt x="147" y="2929"/>
                    <a:pt x="74" y="3002"/>
                    <a:pt x="37" y="3075"/>
                  </a:cubicBezTo>
                  <a:lnTo>
                    <a:pt x="1" y="3121"/>
                  </a:lnTo>
                  <a:cubicBezTo>
                    <a:pt x="1" y="3157"/>
                    <a:pt x="37" y="3194"/>
                    <a:pt x="37" y="3194"/>
                  </a:cubicBezTo>
                  <a:cubicBezTo>
                    <a:pt x="55" y="3212"/>
                    <a:pt x="74" y="3221"/>
                    <a:pt x="92" y="3221"/>
                  </a:cubicBezTo>
                  <a:cubicBezTo>
                    <a:pt x="110" y="3221"/>
                    <a:pt x="128" y="3212"/>
                    <a:pt x="147" y="3194"/>
                  </a:cubicBezTo>
                  <a:cubicBezTo>
                    <a:pt x="338" y="3002"/>
                    <a:pt x="493" y="2774"/>
                    <a:pt x="639" y="2509"/>
                  </a:cubicBezTo>
                  <a:cubicBezTo>
                    <a:pt x="721" y="2391"/>
                    <a:pt x="794" y="2281"/>
                    <a:pt x="867" y="2126"/>
                  </a:cubicBezTo>
                  <a:cubicBezTo>
                    <a:pt x="949" y="2017"/>
                    <a:pt x="986" y="1862"/>
                    <a:pt x="1059" y="1707"/>
                  </a:cubicBezTo>
                  <a:cubicBezTo>
                    <a:pt x="1141" y="1597"/>
                    <a:pt x="1178" y="1442"/>
                    <a:pt x="1250" y="1333"/>
                  </a:cubicBezTo>
                  <a:cubicBezTo>
                    <a:pt x="1287" y="1178"/>
                    <a:pt x="1323" y="1022"/>
                    <a:pt x="1369" y="913"/>
                  </a:cubicBezTo>
                  <a:cubicBezTo>
                    <a:pt x="1479" y="612"/>
                    <a:pt x="1515" y="338"/>
                    <a:pt x="1552" y="37"/>
                  </a:cubicBezTo>
                  <a:lnTo>
                    <a:pt x="155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22;p53">
              <a:extLst>
                <a:ext uri="{FF2B5EF4-FFF2-40B4-BE49-F238E27FC236}">
                  <a16:creationId xmlns:a16="http://schemas.microsoft.com/office/drawing/2014/main" id="{A691D426-286E-4295-A145-82E88D8F0ACF}"/>
                </a:ext>
              </a:extLst>
            </p:cNvPr>
            <p:cNvSpPr/>
            <p:nvPr/>
          </p:nvSpPr>
          <p:spPr>
            <a:xfrm>
              <a:off x="7861291" y="3395603"/>
              <a:ext cx="128581" cy="186918"/>
            </a:xfrm>
            <a:custGeom>
              <a:avLst/>
              <a:gdLst/>
              <a:ahLst/>
              <a:cxnLst/>
              <a:rect l="l" t="t" r="r" b="b"/>
              <a:pathLst>
                <a:path w="2354" h="3422" extrusionOk="0">
                  <a:moveTo>
                    <a:pt x="2244" y="1"/>
                  </a:moveTo>
                  <a:cubicBezTo>
                    <a:pt x="2244" y="192"/>
                    <a:pt x="2171" y="338"/>
                    <a:pt x="2126" y="493"/>
                  </a:cubicBezTo>
                  <a:cubicBezTo>
                    <a:pt x="2016" y="794"/>
                    <a:pt x="1825" y="1059"/>
                    <a:pt x="1633" y="1369"/>
                  </a:cubicBezTo>
                  <a:cubicBezTo>
                    <a:pt x="1524" y="1515"/>
                    <a:pt x="1369" y="1670"/>
                    <a:pt x="1213" y="1862"/>
                  </a:cubicBezTo>
                  <a:cubicBezTo>
                    <a:pt x="1104" y="2017"/>
                    <a:pt x="949" y="2163"/>
                    <a:pt x="803" y="2318"/>
                  </a:cubicBezTo>
                  <a:cubicBezTo>
                    <a:pt x="684" y="2473"/>
                    <a:pt x="529" y="2619"/>
                    <a:pt x="383" y="2811"/>
                  </a:cubicBezTo>
                  <a:cubicBezTo>
                    <a:pt x="301" y="2884"/>
                    <a:pt x="265" y="2966"/>
                    <a:pt x="192" y="3039"/>
                  </a:cubicBezTo>
                  <a:cubicBezTo>
                    <a:pt x="119" y="3112"/>
                    <a:pt x="73" y="3194"/>
                    <a:pt x="0" y="3303"/>
                  </a:cubicBezTo>
                  <a:lnTo>
                    <a:pt x="0" y="3422"/>
                  </a:lnTo>
                  <a:lnTo>
                    <a:pt x="119" y="3422"/>
                  </a:lnTo>
                  <a:cubicBezTo>
                    <a:pt x="192" y="3340"/>
                    <a:pt x="228" y="3303"/>
                    <a:pt x="265" y="3230"/>
                  </a:cubicBezTo>
                  <a:cubicBezTo>
                    <a:pt x="347" y="3194"/>
                    <a:pt x="383" y="3112"/>
                    <a:pt x="420" y="3039"/>
                  </a:cubicBezTo>
                  <a:cubicBezTo>
                    <a:pt x="529" y="2929"/>
                    <a:pt x="648" y="2811"/>
                    <a:pt x="757" y="2655"/>
                  </a:cubicBezTo>
                  <a:cubicBezTo>
                    <a:pt x="985" y="2391"/>
                    <a:pt x="1213" y="2126"/>
                    <a:pt x="1442" y="1862"/>
                  </a:cubicBezTo>
                  <a:cubicBezTo>
                    <a:pt x="1633" y="1597"/>
                    <a:pt x="1825" y="1287"/>
                    <a:pt x="2016" y="986"/>
                  </a:cubicBezTo>
                  <a:cubicBezTo>
                    <a:pt x="2171" y="685"/>
                    <a:pt x="2281" y="375"/>
                    <a:pt x="2354" y="37"/>
                  </a:cubicBezTo>
                  <a:cubicBezTo>
                    <a:pt x="2354" y="1"/>
                    <a:pt x="2354" y="1"/>
                    <a:pt x="231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23;p53">
              <a:extLst>
                <a:ext uri="{FF2B5EF4-FFF2-40B4-BE49-F238E27FC236}">
                  <a16:creationId xmlns:a16="http://schemas.microsoft.com/office/drawing/2014/main" id="{089243CC-F921-46B5-929F-9DA80789DC37}"/>
                </a:ext>
              </a:extLst>
            </p:cNvPr>
            <p:cNvSpPr/>
            <p:nvPr/>
          </p:nvSpPr>
          <p:spPr>
            <a:xfrm>
              <a:off x="7863258" y="3497258"/>
              <a:ext cx="162010" cy="143056"/>
            </a:xfrm>
            <a:custGeom>
              <a:avLst/>
              <a:gdLst/>
              <a:ahLst/>
              <a:cxnLst/>
              <a:rect l="l" t="t" r="r" b="b"/>
              <a:pathLst>
                <a:path w="2966" h="2619" extrusionOk="0">
                  <a:moveTo>
                    <a:pt x="2929" y="1"/>
                  </a:moveTo>
                  <a:cubicBezTo>
                    <a:pt x="2893" y="1"/>
                    <a:pt x="2893" y="1"/>
                    <a:pt x="2893" y="37"/>
                  </a:cubicBezTo>
                  <a:cubicBezTo>
                    <a:pt x="2774" y="192"/>
                    <a:pt x="2664" y="384"/>
                    <a:pt x="2546" y="530"/>
                  </a:cubicBezTo>
                  <a:cubicBezTo>
                    <a:pt x="2436" y="685"/>
                    <a:pt x="2318" y="840"/>
                    <a:pt x="2172" y="986"/>
                  </a:cubicBezTo>
                  <a:cubicBezTo>
                    <a:pt x="2053" y="1141"/>
                    <a:pt x="1907" y="1251"/>
                    <a:pt x="1752" y="1406"/>
                  </a:cubicBezTo>
                  <a:cubicBezTo>
                    <a:pt x="1488" y="1597"/>
                    <a:pt x="1223" y="1789"/>
                    <a:pt x="949" y="1935"/>
                  </a:cubicBezTo>
                  <a:cubicBezTo>
                    <a:pt x="648" y="2126"/>
                    <a:pt x="347" y="2281"/>
                    <a:pt x="83" y="2437"/>
                  </a:cubicBezTo>
                  <a:cubicBezTo>
                    <a:pt x="1" y="2473"/>
                    <a:pt x="1" y="2510"/>
                    <a:pt x="37" y="2583"/>
                  </a:cubicBezTo>
                  <a:lnTo>
                    <a:pt x="83" y="2619"/>
                  </a:lnTo>
                  <a:lnTo>
                    <a:pt x="156" y="2619"/>
                  </a:lnTo>
                  <a:cubicBezTo>
                    <a:pt x="457" y="2473"/>
                    <a:pt x="721" y="2318"/>
                    <a:pt x="995" y="2126"/>
                  </a:cubicBezTo>
                  <a:cubicBezTo>
                    <a:pt x="1104" y="2053"/>
                    <a:pt x="1223" y="1980"/>
                    <a:pt x="1369" y="1862"/>
                  </a:cubicBezTo>
                  <a:cubicBezTo>
                    <a:pt x="1488" y="1789"/>
                    <a:pt x="1597" y="1670"/>
                    <a:pt x="1752" y="1561"/>
                  </a:cubicBezTo>
                  <a:cubicBezTo>
                    <a:pt x="1980" y="1369"/>
                    <a:pt x="2208" y="1141"/>
                    <a:pt x="2400" y="913"/>
                  </a:cubicBezTo>
                  <a:cubicBezTo>
                    <a:pt x="2509" y="794"/>
                    <a:pt x="2591" y="649"/>
                    <a:pt x="2664" y="530"/>
                  </a:cubicBezTo>
                  <a:cubicBezTo>
                    <a:pt x="2774" y="384"/>
                    <a:pt x="2856" y="229"/>
                    <a:pt x="2929" y="74"/>
                  </a:cubicBezTo>
                  <a:cubicBezTo>
                    <a:pt x="2966" y="37"/>
                    <a:pt x="2966" y="37"/>
                    <a:pt x="292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24;p53">
              <a:extLst>
                <a:ext uri="{FF2B5EF4-FFF2-40B4-BE49-F238E27FC236}">
                  <a16:creationId xmlns:a16="http://schemas.microsoft.com/office/drawing/2014/main" id="{0457AD37-F8A7-40F7-9E6F-663F96604310}"/>
                </a:ext>
              </a:extLst>
            </p:cNvPr>
            <p:cNvSpPr/>
            <p:nvPr/>
          </p:nvSpPr>
          <p:spPr>
            <a:xfrm>
              <a:off x="7911108" y="3577993"/>
              <a:ext cx="141090" cy="89745"/>
            </a:xfrm>
            <a:custGeom>
              <a:avLst/>
              <a:gdLst/>
              <a:ahLst/>
              <a:cxnLst/>
              <a:rect l="l" t="t" r="r" b="b"/>
              <a:pathLst>
                <a:path w="2583" h="1643" extrusionOk="0">
                  <a:moveTo>
                    <a:pt x="2509" y="1"/>
                  </a:moveTo>
                  <a:cubicBezTo>
                    <a:pt x="2509" y="1"/>
                    <a:pt x="2473" y="1"/>
                    <a:pt x="2473" y="46"/>
                  </a:cubicBezTo>
                  <a:cubicBezTo>
                    <a:pt x="2354" y="192"/>
                    <a:pt x="2208" y="347"/>
                    <a:pt x="2053" y="457"/>
                  </a:cubicBezTo>
                  <a:cubicBezTo>
                    <a:pt x="1898" y="575"/>
                    <a:pt x="1715" y="685"/>
                    <a:pt x="1524" y="803"/>
                  </a:cubicBezTo>
                  <a:cubicBezTo>
                    <a:pt x="1369" y="913"/>
                    <a:pt x="1177" y="1032"/>
                    <a:pt x="949" y="1105"/>
                  </a:cubicBezTo>
                  <a:lnTo>
                    <a:pt x="986" y="1105"/>
                  </a:lnTo>
                  <a:cubicBezTo>
                    <a:pt x="840" y="1187"/>
                    <a:pt x="685" y="1223"/>
                    <a:pt x="530" y="1296"/>
                  </a:cubicBezTo>
                  <a:cubicBezTo>
                    <a:pt x="384" y="1333"/>
                    <a:pt x="228" y="1415"/>
                    <a:pt x="73" y="1488"/>
                  </a:cubicBezTo>
                  <a:cubicBezTo>
                    <a:pt x="37" y="1488"/>
                    <a:pt x="37" y="1488"/>
                    <a:pt x="37" y="1524"/>
                  </a:cubicBezTo>
                  <a:cubicBezTo>
                    <a:pt x="0" y="1524"/>
                    <a:pt x="0" y="1561"/>
                    <a:pt x="0" y="1561"/>
                  </a:cubicBezTo>
                  <a:cubicBezTo>
                    <a:pt x="37" y="1597"/>
                    <a:pt x="73" y="1643"/>
                    <a:pt x="119" y="1643"/>
                  </a:cubicBezTo>
                  <a:cubicBezTo>
                    <a:pt x="347" y="1561"/>
                    <a:pt x="575" y="1451"/>
                    <a:pt x="758" y="1369"/>
                  </a:cubicBezTo>
                  <a:cubicBezTo>
                    <a:pt x="986" y="1260"/>
                    <a:pt x="1214" y="1141"/>
                    <a:pt x="1405" y="1032"/>
                  </a:cubicBezTo>
                  <a:cubicBezTo>
                    <a:pt x="1633" y="913"/>
                    <a:pt x="1825" y="803"/>
                    <a:pt x="2017" y="648"/>
                  </a:cubicBezTo>
                  <a:cubicBezTo>
                    <a:pt x="2208" y="502"/>
                    <a:pt x="2400" y="311"/>
                    <a:pt x="2546" y="119"/>
                  </a:cubicBezTo>
                  <a:cubicBezTo>
                    <a:pt x="2582" y="83"/>
                    <a:pt x="2582" y="46"/>
                    <a:pt x="2546" y="46"/>
                  </a:cubicBezTo>
                  <a:lnTo>
                    <a:pt x="25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25;p53">
              <a:extLst>
                <a:ext uri="{FF2B5EF4-FFF2-40B4-BE49-F238E27FC236}">
                  <a16:creationId xmlns:a16="http://schemas.microsoft.com/office/drawing/2014/main" id="{DD70A641-CAB4-40E9-AA07-5DF51AA433CA}"/>
                </a:ext>
              </a:extLst>
            </p:cNvPr>
            <p:cNvSpPr/>
            <p:nvPr/>
          </p:nvSpPr>
          <p:spPr>
            <a:xfrm>
              <a:off x="7807432" y="3271059"/>
              <a:ext cx="43425" cy="72156"/>
            </a:xfrm>
            <a:custGeom>
              <a:avLst/>
              <a:gdLst/>
              <a:ahLst/>
              <a:cxnLst/>
              <a:rect l="l" t="t" r="r" b="b"/>
              <a:pathLst>
                <a:path w="795" h="1321" extrusionOk="0">
                  <a:moveTo>
                    <a:pt x="37" y="0"/>
                  </a:moveTo>
                  <a:lnTo>
                    <a:pt x="37" y="37"/>
                  </a:lnTo>
                  <a:cubicBezTo>
                    <a:pt x="37" y="37"/>
                    <a:pt x="1" y="37"/>
                    <a:pt x="1" y="73"/>
                  </a:cubicBezTo>
                  <a:cubicBezTo>
                    <a:pt x="74" y="301"/>
                    <a:pt x="192" y="529"/>
                    <a:pt x="302" y="721"/>
                  </a:cubicBezTo>
                  <a:cubicBezTo>
                    <a:pt x="338" y="830"/>
                    <a:pt x="421" y="912"/>
                    <a:pt x="494" y="1022"/>
                  </a:cubicBezTo>
                  <a:cubicBezTo>
                    <a:pt x="567" y="1104"/>
                    <a:pt x="649" y="1213"/>
                    <a:pt x="722" y="1286"/>
                  </a:cubicBezTo>
                  <a:cubicBezTo>
                    <a:pt x="722" y="1309"/>
                    <a:pt x="731" y="1321"/>
                    <a:pt x="744" y="1321"/>
                  </a:cubicBezTo>
                  <a:cubicBezTo>
                    <a:pt x="758" y="1321"/>
                    <a:pt x="776" y="1309"/>
                    <a:pt x="795" y="1286"/>
                  </a:cubicBezTo>
                  <a:lnTo>
                    <a:pt x="795" y="1213"/>
                  </a:lnTo>
                  <a:cubicBezTo>
                    <a:pt x="758" y="1177"/>
                    <a:pt x="685" y="1104"/>
                    <a:pt x="649" y="1058"/>
                  </a:cubicBezTo>
                  <a:cubicBezTo>
                    <a:pt x="603" y="985"/>
                    <a:pt x="567" y="949"/>
                    <a:pt x="530" y="876"/>
                  </a:cubicBezTo>
                  <a:cubicBezTo>
                    <a:pt x="457" y="794"/>
                    <a:pt x="375" y="684"/>
                    <a:pt x="302" y="566"/>
                  </a:cubicBezTo>
                  <a:cubicBezTo>
                    <a:pt x="229" y="456"/>
                    <a:pt x="192" y="301"/>
                    <a:pt x="147" y="192"/>
                  </a:cubicBezTo>
                  <a:cubicBezTo>
                    <a:pt x="110" y="146"/>
                    <a:pt x="110" y="110"/>
                    <a:pt x="74" y="37"/>
                  </a:cubicBezTo>
                  <a:cubicBezTo>
                    <a:pt x="74" y="37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26;p53">
              <a:extLst>
                <a:ext uri="{FF2B5EF4-FFF2-40B4-BE49-F238E27FC236}">
                  <a16:creationId xmlns:a16="http://schemas.microsoft.com/office/drawing/2014/main" id="{635CE7BD-38C9-4A14-8979-5B51B83F01C3}"/>
                </a:ext>
              </a:extLst>
            </p:cNvPr>
            <p:cNvSpPr/>
            <p:nvPr/>
          </p:nvSpPr>
          <p:spPr>
            <a:xfrm>
              <a:off x="7842828" y="3258605"/>
              <a:ext cx="18517" cy="78766"/>
            </a:xfrm>
            <a:custGeom>
              <a:avLst/>
              <a:gdLst/>
              <a:ahLst/>
              <a:cxnLst/>
              <a:rect l="l" t="t" r="r" b="b"/>
              <a:pathLst>
                <a:path w="339" h="1442" extrusionOk="0">
                  <a:moveTo>
                    <a:pt x="302" y="0"/>
                  </a:moveTo>
                  <a:cubicBezTo>
                    <a:pt x="265" y="0"/>
                    <a:pt x="265" y="0"/>
                    <a:pt x="265" y="37"/>
                  </a:cubicBezTo>
                  <a:cubicBezTo>
                    <a:pt x="265" y="192"/>
                    <a:pt x="265" y="374"/>
                    <a:pt x="229" y="529"/>
                  </a:cubicBezTo>
                  <a:cubicBezTo>
                    <a:pt x="229" y="648"/>
                    <a:pt x="183" y="757"/>
                    <a:pt x="147" y="876"/>
                  </a:cubicBezTo>
                  <a:cubicBezTo>
                    <a:pt x="147" y="985"/>
                    <a:pt x="110" y="1104"/>
                    <a:pt x="74" y="1213"/>
                  </a:cubicBezTo>
                  <a:cubicBezTo>
                    <a:pt x="37" y="1250"/>
                    <a:pt x="37" y="1332"/>
                    <a:pt x="1" y="1368"/>
                  </a:cubicBezTo>
                  <a:lnTo>
                    <a:pt x="1" y="1405"/>
                  </a:lnTo>
                  <a:lnTo>
                    <a:pt x="37" y="1441"/>
                  </a:lnTo>
                  <a:cubicBezTo>
                    <a:pt x="37" y="1441"/>
                    <a:pt x="74" y="1441"/>
                    <a:pt x="74" y="1405"/>
                  </a:cubicBezTo>
                  <a:cubicBezTo>
                    <a:pt x="183" y="1213"/>
                    <a:pt x="265" y="949"/>
                    <a:pt x="302" y="721"/>
                  </a:cubicBezTo>
                  <a:cubicBezTo>
                    <a:pt x="338" y="493"/>
                    <a:pt x="338" y="265"/>
                    <a:pt x="338" y="37"/>
                  </a:cubicBezTo>
                  <a:cubicBezTo>
                    <a:pt x="338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27;p53">
              <a:extLst>
                <a:ext uri="{FF2B5EF4-FFF2-40B4-BE49-F238E27FC236}">
                  <a16:creationId xmlns:a16="http://schemas.microsoft.com/office/drawing/2014/main" id="{59890117-17B5-4BBF-B132-F46A5CA3CE2F}"/>
                </a:ext>
              </a:extLst>
            </p:cNvPr>
            <p:cNvSpPr/>
            <p:nvPr/>
          </p:nvSpPr>
          <p:spPr>
            <a:xfrm>
              <a:off x="7697310" y="3634311"/>
              <a:ext cx="546225" cy="234768"/>
            </a:xfrm>
            <a:custGeom>
              <a:avLst/>
              <a:gdLst/>
              <a:ahLst/>
              <a:cxnLst/>
              <a:rect l="l" t="t" r="r" b="b"/>
              <a:pathLst>
                <a:path w="10000" h="4298" extrusionOk="0">
                  <a:moveTo>
                    <a:pt x="1" y="1"/>
                  </a:moveTo>
                  <a:cubicBezTo>
                    <a:pt x="37" y="1862"/>
                    <a:pt x="1141" y="3458"/>
                    <a:pt x="2701" y="4297"/>
                  </a:cubicBezTo>
                  <a:lnTo>
                    <a:pt x="7299" y="4297"/>
                  </a:lnTo>
                  <a:cubicBezTo>
                    <a:pt x="8859" y="3458"/>
                    <a:pt x="9917" y="1862"/>
                    <a:pt x="999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28;p53">
              <a:extLst>
                <a:ext uri="{FF2B5EF4-FFF2-40B4-BE49-F238E27FC236}">
                  <a16:creationId xmlns:a16="http://schemas.microsoft.com/office/drawing/2014/main" id="{F9C5832B-5674-404C-965F-A635971B1FFB}"/>
                </a:ext>
              </a:extLst>
            </p:cNvPr>
            <p:cNvSpPr/>
            <p:nvPr/>
          </p:nvSpPr>
          <p:spPr>
            <a:xfrm>
              <a:off x="7697310" y="3634311"/>
              <a:ext cx="546225" cy="45883"/>
            </a:xfrm>
            <a:custGeom>
              <a:avLst/>
              <a:gdLst/>
              <a:ahLst/>
              <a:cxnLst/>
              <a:rect l="l" t="t" r="r" b="b"/>
              <a:pathLst>
                <a:path w="10000" h="840" extrusionOk="0">
                  <a:moveTo>
                    <a:pt x="1" y="1"/>
                  </a:moveTo>
                  <a:cubicBezTo>
                    <a:pt x="1" y="265"/>
                    <a:pt x="37" y="566"/>
                    <a:pt x="74" y="840"/>
                  </a:cubicBezTo>
                  <a:lnTo>
                    <a:pt x="9917" y="840"/>
                  </a:lnTo>
                  <a:cubicBezTo>
                    <a:pt x="9963" y="566"/>
                    <a:pt x="9999" y="302"/>
                    <a:pt x="999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29;p53">
              <a:extLst>
                <a:ext uri="{FF2B5EF4-FFF2-40B4-BE49-F238E27FC236}">
                  <a16:creationId xmlns:a16="http://schemas.microsoft.com/office/drawing/2014/main" id="{C01A79CB-7969-4209-B215-E897EE2285A3}"/>
                </a:ext>
              </a:extLst>
            </p:cNvPr>
            <p:cNvSpPr/>
            <p:nvPr/>
          </p:nvSpPr>
          <p:spPr>
            <a:xfrm>
              <a:off x="7713752" y="3717558"/>
              <a:ext cx="512851" cy="151523"/>
            </a:xfrm>
            <a:custGeom>
              <a:avLst/>
              <a:gdLst/>
              <a:ahLst/>
              <a:cxnLst/>
              <a:rect l="l" t="t" r="r" b="b"/>
              <a:pathLst>
                <a:path w="9389" h="2774" extrusionOk="0">
                  <a:moveTo>
                    <a:pt x="1" y="0"/>
                  </a:moveTo>
                  <a:cubicBezTo>
                    <a:pt x="420" y="1177"/>
                    <a:pt x="1260" y="2162"/>
                    <a:pt x="2364" y="2773"/>
                  </a:cubicBezTo>
                  <a:lnTo>
                    <a:pt x="6998" y="2773"/>
                  </a:lnTo>
                  <a:cubicBezTo>
                    <a:pt x="8138" y="2162"/>
                    <a:pt x="8978" y="1177"/>
                    <a:pt x="938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30;p53">
              <a:extLst>
                <a:ext uri="{FF2B5EF4-FFF2-40B4-BE49-F238E27FC236}">
                  <a16:creationId xmlns:a16="http://schemas.microsoft.com/office/drawing/2014/main" id="{7B89773F-689C-4424-8906-8C95522A277A}"/>
                </a:ext>
              </a:extLst>
            </p:cNvPr>
            <p:cNvSpPr/>
            <p:nvPr/>
          </p:nvSpPr>
          <p:spPr>
            <a:xfrm>
              <a:off x="5739426" y="2315789"/>
              <a:ext cx="444081" cy="874069"/>
            </a:xfrm>
            <a:custGeom>
              <a:avLst/>
              <a:gdLst/>
              <a:ahLst/>
              <a:cxnLst/>
              <a:rect l="l" t="t" r="r" b="b"/>
              <a:pathLst>
                <a:path w="8130" h="16002" extrusionOk="0">
                  <a:moveTo>
                    <a:pt x="4179" y="0"/>
                  </a:moveTo>
                  <a:cubicBezTo>
                    <a:pt x="4069" y="0"/>
                    <a:pt x="3951" y="0"/>
                    <a:pt x="3841" y="37"/>
                  </a:cubicBezTo>
                  <a:cubicBezTo>
                    <a:pt x="3686" y="73"/>
                    <a:pt x="3568" y="155"/>
                    <a:pt x="3458" y="228"/>
                  </a:cubicBezTo>
                  <a:cubicBezTo>
                    <a:pt x="3112" y="493"/>
                    <a:pt x="2966" y="839"/>
                    <a:pt x="2884" y="1104"/>
                  </a:cubicBezTo>
                  <a:cubicBezTo>
                    <a:pt x="2774" y="1487"/>
                    <a:pt x="2774" y="1898"/>
                    <a:pt x="2847" y="2399"/>
                  </a:cubicBezTo>
                  <a:cubicBezTo>
                    <a:pt x="2884" y="2773"/>
                    <a:pt x="3002" y="3156"/>
                    <a:pt x="3157" y="3649"/>
                  </a:cubicBezTo>
                  <a:cubicBezTo>
                    <a:pt x="3303" y="4032"/>
                    <a:pt x="3422" y="4333"/>
                    <a:pt x="3531" y="4680"/>
                  </a:cubicBezTo>
                  <a:cubicBezTo>
                    <a:pt x="3723" y="5054"/>
                    <a:pt x="3841" y="5401"/>
                    <a:pt x="3987" y="5665"/>
                  </a:cubicBezTo>
                  <a:cubicBezTo>
                    <a:pt x="4179" y="6003"/>
                    <a:pt x="4371" y="6313"/>
                    <a:pt x="4599" y="6577"/>
                  </a:cubicBezTo>
                  <a:cubicBezTo>
                    <a:pt x="4790" y="6842"/>
                    <a:pt x="5018" y="7070"/>
                    <a:pt x="5283" y="7262"/>
                  </a:cubicBezTo>
                  <a:lnTo>
                    <a:pt x="5319" y="7262"/>
                  </a:lnTo>
                  <a:lnTo>
                    <a:pt x="5356" y="7563"/>
                  </a:lnTo>
                  <a:lnTo>
                    <a:pt x="5392" y="7645"/>
                  </a:lnTo>
                  <a:lnTo>
                    <a:pt x="5438" y="7909"/>
                  </a:lnTo>
                  <a:cubicBezTo>
                    <a:pt x="5511" y="8283"/>
                    <a:pt x="5620" y="8667"/>
                    <a:pt x="5702" y="9123"/>
                  </a:cubicBezTo>
                  <a:cubicBezTo>
                    <a:pt x="5774" y="9684"/>
                    <a:pt x="5845" y="10167"/>
                    <a:pt x="5925" y="10614"/>
                  </a:cubicBezTo>
                  <a:lnTo>
                    <a:pt x="5925" y="10614"/>
                  </a:lnTo>
                  <a:cubicBezTo>
                    <a:pt x="5913" y="10573"/>
                    <a:pt x="5883" y="10519"/>
                    <a:pt x="5848" y="10491"/>
                  </a:cubicBezTo>
                  <a:cubicBezTo>
                    <a:pt x="5812" y="10418"/>
                    <a:pt x="5739" y="10336"/>
                    <a:pt x="5702" y="10263"/>
                  </a:cubicBezTo>
                  <a:cubicBezTo>
                    <a:pt x="5739" y="10227"/>
                    <a:pt x="5739" y="10190"/>
                    <a:pt x="5739" y="10154"/>
                  </a:cubicBezTo>
                  <a:cubicBezTo>
                    <a:pt x="5547" y="9615"/>
                    <a:pt x="5356" y="9123"/>
                    <a:pt x="5128" y="8594"/>
                  </a:cubicBezTo>
                  <a:cubicBezTo>
                    <a:pt x="4754" y="7827"/>
                    <a:pt x="4334" y="7143"/>
                    <a:pt x="3841" y="6541"/>
                  </a:cubicBezTo>
                  <a:cubicBezTo>
                    <a:pt x="3613" y="6194"/>
                    <a:pt x="3340" y="5930"/>
                    <a:pt x="3075" y="5665"/>
                  </a:cubicBezTo>
                  <a:cubicBezTo>
                    <a:pt x="2847" y="5474"/>
                    <a:pt x="2619" y="5319"/>
                    <a:pt x="2427" y="5173"/>
                  </a:cubicBezTo>
                  <a:cubicBezTo>
                    <a:pt x="2245" y="5054"/>
                    <a:pt x="2017" y="4945"/>
                    <a:pt x="1825" y="4826"/>
                  </a:cubicBezTo>
                  <a:cubicBezTo>
                    <a:pt x="1634" y="4789"/>
                    <a:pt x="1406" y="4680"/>
                    <a:pt x="1141" y="4634"/>
                  </a:cubicBezTo>
                  <a:cubicBezTo>
                    <a:pt x="1022" y="4598"/>
                    <a:pt x="949" y="4598"/>
                    <a:pt x="877" y="4598"/>
                  </a:cubicBezTo>
                  <a:lnTo>
                    <a:pt x="794" y="4598"/>
                  </a:lnTo>
                  <a:cubicBezTo>
                    <a:pt x="685" y="4598"/>
                    <a:pt x="603" y="4634"/>
                    <a:pt x="493" y="4680"/>
                  </a:cubicBezTo>
                  <a:cubicBezTo>
                    <a:pt x="420" y="4716"/>
                    <a:pt x="302" y="4753"/>
                    <a:pt x="265" y="4826"/>
                  </a:cubicBezTo>
                  <a:cubicBezTo>
                    <a:pt x="192" y="4908"/>
                    <a:pt x="110" y="5017"/>
                    <a:pt x="74" y="5136"/>
                  </a:cubicBezTo>
                  <a:cubicBezTo>
                    <a:pt x="37" y="5209"/>
                    <a:pt x="1" y="5364"/>
                    <a:pt x="1" y="5510"/>
                  </a:cubicBezTo>
                  <a:cubicBezTo>
                    <a:pt x="1" y="5665"/>
                    <a:pt x="1" y="5820"/>
                    <a:pt x="37" y="5966"/>
                  </a:cubicBezTo>
                  <a:cubicBezTo>
                    <a:pt x="74" y="6231"/>
                    <a:pt x="147" y="6504"/>
                    <a:pt x="302" y="6806"/>
                  </a:cubicBezTo>
                  <a:cubicBezTo>
                    <a:pt x="457" y="7034"/>
                    <a:pt x="648" y="7298"/>
                    <a:pt x="913" y="7563"/>
                  </a:cubicBezTo>
                  <a:cubicBezTo>
                    <a:pt x="1105" y="7791"/>
                    <a:pt x="1369" y="8019"/>
                    <a:pt x="1634" y="8247"/>
                  </a:cubicBezTo>
                  <a:cubicBezTo>
                    <a:pt x="2163" y="8667"/>
                    <a:pt x="2738" y="9050"/>
                    <a:pt x="3340" y="9351"/>
                  </a:cubicBezTo>
                  <a:cubicBezTo>
                    <a:pt x="3650" y="9506"/>
                    <a:pt x="3914" y="9652"/>
                    <a:pt x="4179" y="9734"/>
                  </a:cubicBezTo>
                  <a:cubicBezTo>
                    <a:pt x="4407" y="9843"/>
                    <a:pt x="4635" y="9925"/>
                    <a:pt x="4827" y="9998"/>
                  </a:cubicBezTo>
                  <a:lnTo>
                    <a:pt x="4900" y="9998"/>
                  </a:lnTo>
                  <a:cubicBezTo>
                    <a:pt x="5091" y="10071"/>
                    <a:pt x="5246" y="10154"/>
                    <a:pt x="5392" y="10190"/>
                  </a:cubicBezTo>
                  <a:lnTo>
                    <a:pt x="5392" y="10154"/>
                  </a:lnTo>
                  <a:lnTo>
                    <a:pt x="5438" y="10263"/>
                  </a:lnTo>
                  <a:lnTo>
                    <a:pt x="5474" y="10263"/>
                  </a:lnTo>
                  <a:lnTo>
                    <a:pt x="5511" y="10336"/>
                  </a:lnTo>
                  <a:cubicBezTo>
                    <a:pt x="5620" y="10528"/>
                    <a:pt x="5739" y="10719"/>
                    <a:pt x="5812" y="10947"/>
                  </a:cubicBezTo>
                  <a:cubicBezTo>
                    <a:pt x="5894" y="11066"/>
                    <a:pt x="5930" y="11212"/>
                    <a:pt x="6003" y="11403"/>
                  </a:cubicBezTo>
                  <a:lnTo>
                    <a:pt x="6040" y="11595"/>
                  </a:lnTo>
                  <a:lnTo>
                    <a:pt x="6040" y="11558"/>
                  </a:lnTo>
                  <a:cubicBezTo>
                    <a:pt x="6076" y="12243"/>
                    <a:pt x="6122" y="12808"/>
                    <a:pt x="6122" y="13264"/>
                  </a:cubicBezTo>
                  <a:cubicBezTo>
                    <a:pt x="6122" y="13839"/>
                    <a:pt x="6076" y="14368"/>
                    <a:pt x="6003" y="14824"/>
                  </a:cubicBezTo>
                  <a:lnTo>
                    <a:pt x="6003" y="14715"/>
                  </a:lnTo>
                  <a:cubicBezTo>
                    <a:pt x="5967" y="14560"/>
                    <a:pt x="5894" y="14368"/>
                    <a:pt x="5812" y="14177"/>
                  </a:cubicBezTo>
                  <a:cubicBezTo>
                    <a:pt x="5848" y="13648"/>
                    <a:pt x="5812" y="13155"/>
                    <a:pt x="5702" y="12662"/>
                  </a:cubicBezTo>
                  <a:cubicBezTo>
                    <a:pt x="5547" y="12161"/>
                    <a:pt x="5319" y="11668"/>
                    <a:pt x="4982" y="11212"/>
                  </a:cubicBezTo>
                  <a:cubicBezTo>
                    <a:pt x="4827" y="10984"/>
                    <a:pt x="4635" y="10756"/>
                    <a:pt x="4407" y="10564"/>
                  </a:cubicBezTo>
                  <a:cubicBezTo>
                    <a:pt x="4298" y="10455"/>
                    <a:pt x="4142" y="10336"/>
                    <a:pt x="4024" y="10227"/>
                  </a:cubicBezTo>
                  <a:cubicBezTo>
                    <a:pt x="3878" y="10108"/>
                    <a:pt x="3759" y="10035"/>
                    <a:pt x="3613" y="9962"/>
                  </a:cubicBezTo>
                  <a:cubicBezTo>
                    <a:pt x="3458" y="9880"/>
                    <a:pt x="3303" y="9843"/>
                    <a:pt x="3157" y="9807"/>
                  </a:cubicBezTo>
                  <a:cubicBezTo>
                    <a:pt x="3039" y="9770"/>
                    <a:pt x="2929" y="9734"/>
                    <a:pt x="2811" y="9734"/>
                  </a:cubicBezTo>
                  <a:cubicBezTo>
                    <a:pt x="2774" y="9734"/>
                    <a:pt x="2738" y="9734"/>
                    <a:pt x="2701" y="9770"/>
                  </a:cubicBezTo>
                  <a:cubicBezTo>
                    <a:pt x="2546" y="9770"/>
                    <a:pt x="2391" y="9807"/>
                    <a:pt x="2245" y="9880"/>
                  </a:cubicBezTo>
                  <a:cubicBezTo>
                    <a:pt x="2126" y="9962"/>
                    <a:pt x="2053" y="10035"/>
                    <a:pt x="1935" y="10108"/>
                  </a:cubicBezTo>
                  <a:cubicBezTo>
                    <a:pt x="1862" y="10227"/>
                    <a:pt x="1825" y="10299"/>
                    <a:pt x="1789" y="10382"/>
                  </a:cubicBezTo>
                  <a:cubicBezTo>
                    <a:pt x="1743" y="10455"/>
                    <a:pt x="1743" y="10491"/>
                    <a:pt x="1707" y="10528"/>
                  </a:cubicBezTo>
                  <a:lnTo>
                    <a:pt x="1707" y="10683"/>
                  </a:lnTo>
                  <a:cubicBezTo>
                    <a:pt x="1670" y="10874"/>
                    <a:pt x="1707" y="11102"/>
                    <a:pt x="1789" y="11330"/>
                  </a:cubicBezTo>
                  <a:cubicBezTo>
                    <a:pt x="1898" y="11522"/>
                    <a:pt x="2017" y="11750"/>
                    <a:pt x="2163" y="11978"/>
                  </a:cubicBezTo>
                  <a:cubicBezTo>
                    <a:pt x="2318" y="12206"/>
                    <a:pt x="2509" y="12389"/>
                    <a:pt x="2701" y="12617"/>
                  </a:cubicBezTo>
                  <a:cubicBezTo>
                    <a:pt x="3075" y="13000"/>
                    <a:pt x="3458" y="13346"/>
                    <a:pt x="3914" y="13648"/>
                  </a:cubicBezTo>
                  <a:cubicBezTo>
                    <a:pt x="4024" y="13757"/>
                    <a:pt x="4215" y="13876"/>
                    <a:pt x="4371" y="13949"/>
                  </a:cubicBezTo>
                  <a:cubicBezTo>
                    <a:pt x="4754" y="14140"/>
                    <a:pt x="5128" y="14295"/>
                    <a:pt x="5584" y="14332"/>
                  </a:cubicBezTo>
                  <a:cubicBezTo>
                    <a:pt x="5584" y="14368"/>
                    <a:pt x="5620" y="14368"/>
                    <a:pt x="5620" y="14368"/>
                  </a:cubicBezTo>
                  <a:lnTo>
                    <a:pt x="5666" y="14487"/>
                  </a:lnTo>
                  <a:lnTo>
                    <a:pt x="5666" y="14441"/>
                  </a:lnTo>
                  <a:cubicBezTo>
                    <a:pt x="5775" y="14788"/>
                    <a:pt x="5848" y="15052"/>
                    <a:pt x="5894" y="15317"/>
                  </a:cubicBezTo>
                  <a:lnTo>
                    <a:pt x="5894" y="15353"/>
                  </a:lnTo>
                  <a:lnTo>
                    <a:pt x="5894" y="15399"/>
                  </a:lnTo>
                  <a:cubicBezTo>
                    <a:pt x="5894" y="15472"/>
                    <a:pt x="5848" y="15545"/>
                    <a:pt x="5848" y="15627"/>
                  </a:cubicBezTo>
                  <a:lnTo>
                    <a:pt x="5812" y="15664"/>
                  </a:lnTo>
                  <a:cubicBezTo>
                    <a:pt x="5812" y="15737"/>
                    <a:pt x="5812" y="15773"/>
                    <a:pt x="5775" y="15855"/>
                  </a:cubicBezTo>
                  <a:lnTo>
                    <a:pt x="5775" y="15928"/>
                  </a:lnTo>
                  <a:cubicBezTo>
                    <a:pt x="5775" y="15965"/>
                    <a:pt x="5812" y="15965"/>
                    <a:pt x="5848" y="16001"/>
                  </a:cubicBezTo>
                  <a:lnTo>
                    <a:pt x="5894" y="16001"/>
                  </a:lnTo>
                  <a:cubicBezTo>
                    <a:pt x="5930" y="16001"/>
                    <a:pt x="5967" y="15965"/>
                    <a:pt x="5967" y="15928"/>
                  </a:cubicBezTo>
                  <a:lnTo>
                    <a:pt x="6003" y="15892"/>
                  </a:lnTo>
                  <a:lnTo>
                    <a:pt x="6003" y="15855"/>
                  </a:lnTo>
                  <a:lnTo>
                    <a:pt x="6003" y="15810"/>
                  </a:lnTo>
                  <a:cubicBezTo>
                    <a:pt x="6040" y="15810"/>
                    <a:pt x="6040" y="15773"/>
                    <a:pt x="6040" y="15737"/>
                  </a:cubicBezTo>
                  <a:cubicBezTo>
                    <a:pt x="6076" y="15700"/>
                    <a:pt x="6076" y="15627"/>
                    <a:pt x="6122" y="15581"/>
                  </a:cubicBezTo>
                  <a:cubicBezTo>
                    <a:pt x="6122" y="15509"/>
                    <a:pt x="6122" y="15472"/>
                    <a:pt x="6159" y="15436"/>
                  </a:cubicBezTo>
                  <a:cubicBezTo>
                    <a:pt x="6159" y="15436"/>
                    <a:pt x="6195" y="15399"/>
                    <a:pt x="6195" y="15353"/>
                  </a:cubicBezTo>
                  <a:cubicBezTo>
                    <a:pt x="6268" y="15089"/>
                    <a:pt x="6387" y="14824"/>
                    <a:pt x="6496" y="14523"/>
                  </a:cubicBezTo>
                  <a:lnTo>
                    <a:pt x="6533" y="14441"/>
                  </a:lnTo>
                  <a:lnTo>
                    <a:pt x="6533" y="14368"/>
                  </a:lnTo>
                  <a:lnTo>
                    <a:pt x="6578" y="14295"/>
                  </a:lnTo>
                  <a:cubicBezTo>
                    <a:pt x="6615" y="14295"/>
                    <a:pt x="6651" y="14259"/>
                    <a:pt x="6651" y="14259"/>
                  </a:cubicBezTo>
                  <a:cubicBezTo>
                    <a:pt x="6688" y="14213"/>
                    <a:pt x="6761" y="14177"/>
                    <a:pt x="6806" y="14140"/>
                  </a:cubicBezTo>
                  <a:cubicBezTo>
                    <a:pt x="6916" y="14067"/>
                    <a:pt x="7034" y="13949"/>
                    <a:pt x="7144" y="13803"/>
                  </a:cubicBezTo>
                  <a:cubicBezTo>
                    <a:pt x="7408" y="13492"/>
                    <a:pt x="7636" y="13191"/>
                    <a:pt x="7792" y="12890"/>
                  </a:cubicBezTo>
                  <a:cubicBezTo>
                    <a:pt x="7901" y="12735"/>
                    <a:pt x="8020" y="12507"/>
                    <a:pt x="8056" y="12279"/>
                  </a:cubicBezTo>
                  <a:cubicBezTo>
                    <a:pt x="8093" y="12124"/>
                    <a:pt x="8129" y="11932"/>
                    <a:pt x="8056" y="11750"/>
                  </a:cubicBezTo>
                  <a:cubicBezTo>
                    <a:pt x="8020" y="11668"/>
                    <a:pt x="7983" y="11595"/>
                    <a:pt x="7901" y="11558"/>
                  </a:cubicBezTo>
                  <a:cubicBezTo>
                    <a:pt x="7828" y="11522"/>
                    <a:pt x="7719" y="11476"/>
                    <a:pt x="7600" y="11440"/>
                  </a:cubicBezTo>
                  <a:lnTo>
                    <a:pt x="7490" y="11440"/>
                  </a:lnTo>
                  <a:cubicBezTo>
                    <a:pt x="7408" y="11440"/>
                    <a:pt x="7335" y="11440"/>
                    <a:pt x="7299" y="11476"/>
                  </a:cubicBezTo>
                  <a:cubicBezTo>
                    <a:pt x="7180" y="11476"/>
                    <a:pt x="7107" y="11558"/>
                    <a:pt x="7034" y="11595"/>
                  </a:cubicBezTo>
                  <a:cubicBezTo>
                    <a:pt x="6879" y="11750"/>
                    <a:pt x="6761" y="11932"/>
                    <a:pt x="6688" y="12161"/>
                  </a:cubicBezTo>
                  <a:cubicBezTo>
                    <a:pt x="6615" y="12352"/>
                    <a:pt x="6533" y="12617"/>
                    <a:pt x="6496" y="12927"/>
                  </a:cubicBezTo>
                  <a:cubicBezTo>
                    <a:pt x="6460" y="13191"/>
                    <a:pt x="6423" y="13419"/>
                    <a:pt x="6423" y="13648"/>
                  </a:cubicBezTo>
                  <a:lnTo>
                    <a:pt x="6423" y="12963"/>
                  </a:lnTo>
                  <a:cubicBezTo>
                    <a:pt x="6423" y="12206"/>
                    <a:pt x="6350" y="11367"/>
                    <a:pt x="6195" y="10455"/>
                  </a:cubicBezTo>
                  <a:cubicBezTo>
                    <a:pt x="6122" y="10035"/>
                    <a:pt x="6040" y="9652"/>
                    <a:pt x="5967" y="9241"/>
                  </a:cubicBezTo>
                  <a:lnTo>
                    <a:pt x="5967" y="9123"/>
                  </a:lnTo>
                  <a:lnTo>
                    <a:pt x="5930" y="9086"/>
                  </a:lnTo>
                  <a:lnTo>
                    <a:pt x="5930" y="9050"/>
                  </a:lnTo>
                  <a:cubicBezTo>
                    <a:pt x="5894" y="8740"/>
                    <a:pt x="5812" y="8402"/>
                    <a:pt x="5739" y="8055"/>
                  </a:cubicBezTo>
                  <a:cubicBezTo>
                    <a:pt x="5666" y="7754"/>
                    <a:pt x="5584" y="7490"/>
                    <a:pt x="5511" y="7189"/>
                  </a:cubicBezTo>
                  <a:lnTo>
                    <a:pt x="5511" y="7107"/>
                  </a:lnTo>
                  <a:cubicBezTo>
                    <a:pt x="5547" y="6961"/>
                    <a:pt x="5584" y="6806"/>
                    <a:pt x="5620" y="6614"/>
                  </a:cubicBezTo>
                  <a:cubicBezTo>
                    <a:pt x="5666" y="6386"/>
                    <a:pt x="5739" y="6194"/>
                    <a:pt x="5775" y="5966"/>
                  </a:cubicBezTo>
                  <a:lnTo>
                    <a:pt x="5775" y="5930"/>
                  </a:lnTo>
                  <a:lnTo>
                    <a:pt x="5812" y="5930"/>
                  </a:lnTo>
                  <a:lnTo>
                    <a:pt x="5812" y="5893"/>
                  </a:lnTo>
                  <a:cubicBezTo>
                    <a:pt x="5894" y="5547"/>
                    <a:pt x="6003" y="5173"/>
                    <a:pt x="6076" y="4789"/>
                  </a:cubicBezTo>
                  <a:cubicBezTo>
                    <a:pt x="6159" y="4406"/>
                    <a:pt x="6195" y="4105"/>
                    <a:pt x="6232" y="3804"/>
                  </a:cubicBezTo>
                  <a:cubicBezTo>
                    <a:pt x="6305" y="3421"/>
                    <a:pt x="6305" y="3120"/>
                    <a:pt x="6305" y="2855"/>
                  </a:cubicBezTo>
                  <a:cubicBezTo>
                    <a:pt x="6305" y="2126"/>
                    <a:pt x="6159" y="1560"/>
                    <a:pt x="5848" y="1104"/>
                  </a:cubicBezTo>
                  <a:cubicBezTo>
                    <a:pt x="5702" y="839"/>
                    <a:pt x="5474" y="611"/>
                    <a:pt x="5246" y="420"/>
                  </a:cubicBezTo>
                  <a:cubicBezTo>
                    <a:pt x="5091" y="265"/>
                    <a:pt x="4936" y="192"/>
                    <a:pt x="4754" y="119"/>
                  </a:cubicBezTo>
                  <a:cubicBezTo>
                    <a:pt x="4599" y="73"/>
                    <a:pt x="4443" y="0"/>
                    <a:pt x="429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31;p53">
              <a:extLst>
                <a:ext uri="{FF2B5EF4-FFF2-40B4-BE49-F238E27FC236}">
                  <a16:creationId xmlns:a16="http://schemas.microsoft.com/office/drawing/2014/main" id="{060280AF-BFC2-4AD0-825C-65B529DE5038}"/>
                </a:ext>
              </a:extLst>
            </p:cNvPr>
            <p:cNvSpPr/>
            <p:nvPr/>
          </p:nvSpPr>
          <p:spPr>
            <a:xfrm>
              <a:off x="6140092" y="2380027"/>
              <a:ext cx="529237" cy="830754"/>
            </a:xfrm>
            <a:custGeom>
              <a:avLst/>
              <a:gdLst/>
              <a:ahLst/>
              <a:cxnLst/>
              <a:rect l="l" t="t" r="r" b="b"/>
              <a:pathLst>
                <a:path w="9689" h="15209" extrusionOk="0">
                  <a:moveTo>
                    <a:pt x="6997" y="1"/>
                  </a:moveTo>
                  <a:cubicBezTo>
                    <a:pt x="6769" y="1"/>
                    <a:pt x="6496" y="83"/>
                    <a:pt x="6231" y="192"/>
                  </a:cubicBezTo>
                  <a:cubicBezTo>
                    <a:pt x="6003" y="348"/>
                    <a:pt x="5775" y="539"/>
                    <a:pt x="5583" y="767"/>
                  </a:cubicBezTo>
                  <a:cubicBezTo>
                    <a:pt x="5355" y="995"/>
                    <a:pt x="5173" y="1260"/>
                    <a:pt x="5054" y="1524"/>
                  </a:cubicBezTo>
                  <a:cubicBezTo>
                    <a:pt x="4981" y="1679"/>
                    <a:pt x="4899" y="1789"/>
                    <a:pt x="4826" y="1944"/>
                  </a:cubicBezTo>
                  <a:cubicBezTo>
                    <a:pt x="4790" y="2090"/>
                    <a:pt x="4717" y="2282"/>
                    <a:pt x="4671" y="2437"/>
                  </a:cubicBezTo>
                  <a:cubicBezTo>
                    <a:pt x="4562" y="2856"/>
                    <a:pt x="4489" y="3276"/>
                    <a:pt x="4443" y="3769"/>
                  </a:cubicBezTo>
                  <a:cubicBezTo>
                    <a:pt x="4370" y="4188"/>
                    <a:pt x="4334" y="4644"/>
                    <a:pt x="4297" y="5100"/>
                  </a:cubicBezTo>
                  <a:lnTo>
                    <a:pt x="4297" y="6423"/>
                  </a:lnTo>
                  <a:cubicBezTo>
                    <a:pt x="4334" y="6879"/>
                    <a:pt x="4370" y="7381"/>
                    <a:pt x="4443" y="7837"/>
                  </a:cubicBezTo>
                  <a:lnTo>
                    <a:pt x="4489" y="7719"/>
                  </a:lnTo>
                  <a:lnTo>
                    <a:pt x="4489" y="7719"/>
                  </a:lnTo>
                  <a:cubicBezTo>
                    <a:pt x="4443" y="7837"/>
                    <a:pt x="4407" y="7947"/>
                    <a:pt x="4370" y="8065"/>
                  </a:cubicBezTo>
                  <a:lnTo>
                    <a:pt x="4334" y="8102"/>
                  </a:lnTo>
                  <a:cubicBezTo>
                    <a:pt x="4297" y="8248"/>
                    <a:pt x="4261" y="8366"/>
                    <a:pt x="4215" y="8476"/>
                  </a:cubicBezTo>
                  <a:lnTo>
                    <a:pt x="4215" y="8521"/>
                  </a:lnTo>
                  <a:cubicBezTo>
                    <a:pt x="4142" y="7910"/>
                    <a:pt x="4069" y="6961"/>
                    <a:pt x="3805" y="6049"/>
                  </a:cubicBezTo>
                  <a:cubicBezTo>
                    <a:pt x="3576" y="5246"/>
                    <a:pt x="3266" y="4599"/>
                    <a:pt x="2892" y="4070"/>
                  </a:cubicBezTo>
                  <a:cubicBezTo>
                    <a:pt x="2664" y="3769"/>
                    <a:pt x="2436" y="3504"/>
                    <a:pt x="2162" y="3276"/>
                  </a:cubicBezTo>
                  <a:cubicBezTo>
                    <a:pt x="1934" y="3084"/>
                    <a:pt x="1670" y="2929"/>
                    <a:pt x="1405" y="2893"/>
                  </a:cubicBezTo>
                  <a:cubicBezTo>
                    <a:pt x="1296" y="2856"/>
                    <a:pt x="1177" y="2856"/>
                    <a:pt x="1068" y="2856"/>
                  </a:cubicBezTo>
                  <a:cubicBezTo>
                    <a:pt x="913" y="2856"/>
                    <a:pt x="758" y="2856"/>
                    <a:pt x="648" y="2929"/>
                  </a:cubicBezTo>
                  <a:cubicBezTo>
                    <a:pt x="529" y="2966"/>
                    <a:pt x="420" y="3048"/>
                    <a:pt x="338" y="3121"/>
                  </a:cubicBezTo>
                  <a:cubicBezTo>
                    <a:pt x="265" y="3230"/>
                    <a:pt x="192" y="3349"/>
                    <a:pt x="155" y="3458"/>
                  </a:cubicBezTo>
                  <a:cubicBezTo>
                    <a:pt x="0" y="3841"/>
                    <a:pt x="73" y="4225"/>
                    <a:pt x="110" y="4489"/>
                  </a:cubicBezTo>
                  <a:cubicBezTo>
                    <a:pt x="228" y="4827"/>
                    <a:pt x="384" y="5173"/>
                    <a:pt x="612" y="5557"/>
                  </a:cubicBezTo>
                  <a:cubicBezTo>
                    <a:pt x="794" y="5858"/>
                    <a:pt x="986" y="6159"/>
                    <a:pt x="1250" y="6505"/>
                  </a:cubicBezTo>
                  <a:cubicBezTo>
                    <a:pt x="1369" y="6651"/>
                    <a:pt x="1478" y="6806"/>
                    <a:pt x="1633" y="6961"/>
                  </a:cubicBezTo>
                  <a:cubicBezTo>
                    <a:pt x="1788" y="7107"/>
                    <a:pt x="1934" y="7262"/>
                    <a:pt x="2089" y="7418"/>
                  </a:cubicBezTo>
                  <a:cubicBezTo>
                    <a:pt x="2436" y="7719"/>
                    <a:pt x="2774" y="7983"/>
                    <a:pt x="3075" y="8248"/>
                  </a:cubicBezTo>
                  <a:lnTo>
                    <a:pt x="3120" y="8248"/>
                  </a:lnTo>
                  <a:cubicBezTo>
                    <a:pt x="3421" y="8476"/>
                    <a:pt x="3722" y="8749"/>
                    <a:pt x="4033" y="8978"/>
                  </a:cubicBezTo>
                  <a:lnTo>
                    <a:pt x="4033" y="9014"/>
                  </a:lnTo>
                  <a:lnTo>
                    <a:pt x="4033" y="9051"/>
                  </a:lnTo>
                  <a:cubicBezTo>
                    <a:pt x="3987" y="9206"/>
                    <a:pt x="3951" y="9315"/>
                    <a:pt x="3914" y="9470"/>
                  </a:cubicBezTo>
                  <a:lnTo>
                    <a:pt x="3576" y="10455"/>
                  </a:lnTo>
                  <a:lnTo>
                    <a:pt x="3458" y="10875"/>
                  </a:lnTo>
                  <a:lnTo>
                    <a:pt x="3385" y="11103"/>
                  </a:lnTo>
                  <a:lnTo>
                    <a:pt x="3385" y="11140"/>
                  </a:lnTo>
                  <a:cubicBezTo>
                    <a:pt x="3266" y="11441"/>
                    <a:pt x="3157" y="11860"/>
                    <a:pt x="3038" y="12243"/>
                  </a:cubicBezTo>
                  <a:cubicBezTo>
                    <a:pt x="2892" y="12773"/>
                    <a:pt x="2774" y="13229"/>
                    <a:pt x="2701" y="13648"/>
                  </a:cubicBezTo>
                  <a:cubicBezTo>
                    <a:pt x="2619" y="13913"/>
                    <a:pt x="2582" y="14141"/>
                    <a:pt x="2546" y="14369"/>
                  </a:cubicBezTo>
                  <a:cubicBezTo>
                    <a:pt x="2546" y="14488"/>
                    <a:pt x="2509" y="14634"/>
                    <a:pt x="2509" y="14752"/>
                  </a:cubicBezTo>
                  <a:cubicBezTo>
                    <a:pt x="2509" y="14862"/>
                    <a:pt x="2473" y="14980"/>
                    <a:pt x="2473" y="15090"/>
                  </a:cubicBezTo>
                  <a:cubicBezTo>
                    <a:pt x="2473" y="15172"/>
                    <a:pt x="2509" y="15208"/>
                    <a:pt x="2582" y="15208"/>
                  </a:cubicBezTo>
                  <a:cubicBezTo>
                    <a:pt x="2619" y="15208"/>
                    <a:pt x="2701" y="15172"/>
                    <a:pt x="2701" y="15135"/>
                  </a:cubicBezTo>
                  <a:cubicBezTo>
                    <a:pt x="2701" y="15053"/>
                    <a:pt x="2737" y="15017"/>
                    <a:pt x="2737" y="14944"/>
                  </a:cubicBezTo>
                  <a:lnTo>
                    <a:pt x="2737" y="14862"/>
                  </a:lnTo>
                  <a:lnTo>
                    <a:pt x="2774" y="14752"/>
                  </a:lnTo>
                  <a:lnTo>
                    <a:pt x="2810" y="14634"/>
                  </a:lnTo>
                  <a:lnTo>
                    <a:pt x="2810" y="14524"/>
                  </a:lnTo>
                  <a:cubicBezTo>
                    <a:pt x="2847" y="14405"/>
                    <a:pt x="2892" y="14296"/>
                    <a:pt x="2892" y="14223"/>
                  </a:cubicBezTo>
                  <a:cubicBezTo>
                    <a:pt x="2965" y="13876"/>
                    <a:pt x="3038" y="13575"/>
                    <a:pt x="3120" y="13265"/>
                  </a:cubicBezTo>
                  <a:cubicBezTo>
                    <a:pt x="3230" y="12700"/>
                    <a:pt x="3348" y="12280"/>
                    <a:pt x="3458" y="11860"/>
                  </a:cubicBezTo>
                  <a:cubicBezTo>
                    <a:pt x="3531" y="11632"/>
                    <a:pt x="3576" y="11441"/>
                    <a:pt x="3649" y="11213"/>
                  </a:cubicBezTo>
                  <a:cubicBezTo>
                    <a:pt x="3951" y="11368"/>
                    <a:pt x="4297" y="11486"/>
                    <a:pt x="4671" y="11559"/>
                  </a:cubicBezTo>
                  <a:cubicBezTo>
                    <a:pt x="5054" y="11632"/>
                    <a:pt x="5438" y="11669"/>
                    <a:pt x="5857" y="11669"/>
                  </a:cubicBezTo>
                  <a:lnTo>
                    <a:pt x="5967" y="11669"/>
                  </a:lnTo>
                  <a:cubicBezTo>
                    <a:pt x="6313" y="11669"/>
                    <a:pt x="6651" y="11632"/>
                    <a:pt x="6997" y="11596"/>
                  </a:cubicBezTo>
                  <a:cubicBezTo>
                    <a:pt x="7408" y="11523"/>
                    <a:pt x="7755" y="11404"/>
                    <a:pt x="8056" y="11295"/>
                  </a:cubicBezTo>
                  <a:cubicBezTo>
                    <a:pt x="8439" y="11140"/>
                    <a:pt x="8703" y="10948"/>
                    <a:pt x="8968" y="10756"/>
                  </a:cubicBezTo>
                  <a:cubicBezTo>
                    <a:pt x="9087" y="10647"/>
                    <a:pt x="9233" y="10492"/>
                    <a:pt x="9315" y="10382"/>
                  </a:cubicBezTo>
                  <a:cubicBezTo>
                    <a:pt x="9424" y="10227"/>
                    <a:pt x="9543" y="10072"/>
                    <a:pt x="9579" y="9926"/>
                  </a:cubicBezTo>
                  <a:cubicBezTo>
                    <a:pt x="9652" y="9771"/>
                    <a:pt x="9689" y="9580"/>
                    <a:pt x="9652" y="9434"/>
                  </a:cubicBezTo>
                  <a:cubicBezTo>
                    <a:pt x="9652" y="9279"/>
                    <a:pt x="9616" y="9087"/>
                    <a:pt x="9506" y="8978"/>
                  </a:cubicBezTo>
                  <a:cubicBezTo>
                    <a:pt x="9424" y="8822"/>
                    <a:pt x="9278" y="8704"/>
                    <a:pt x="9160" y="8594"/>
                  </a:cubicBezTo>
                  <a:cubicBezTo>
                    <a:pt x="9004" y="8521"/>
                    <a:pt x="8859" y="8476"/>
                    <a:pt x="8703" y="8439"/>
                  </a:cubicBezTo>
                  <a:lnTo>
                    <a:pt x="8475" y="8439"/>
                  </a:lnTo>
                  <a:cubicBezTo>
                    <a:pt x="8247" y="8439"/>
                    <a:pt x="8019" y="8476"/>
                    <a:pt x="7718" y="8558"/>
                  </a:cubicBezTo>
                  <a:cubicBezTo>
                    <a:pt x="7372" y="8667"/>
                    <a:pt x="7070" y="8786"/>
                    <a:pt x="6842" y="8895"/>
                  </a:cubicBezTo>
                  <a:cubicBezTo>
                    <a:pt x="6423" y="9087"/>
                    <a:pt x="6040" y="9315"/>
                    <a:pt x="5666" y="9507"/>
                  </a:cubicBezTo>
                  <a:cubicBezTo>
                    <a:pt x="4945" y="9926"/>
                    <a:pt x="4334" y="10346"/>
                    <a:pt x="3759" y="10756"/>
                  </a:cubicBezTo>
                  <a:lnTo>
                    <a:pt x="3805" y="10720"/>
                  </a:lnTo>
                  <a:lnTo>
                    <a:pt x="3878" y="10455"/>
                  </a:lnTo>
                  <a:cubicBezTo>
                    <a:pt x="3987" y="10118"/>
                    <a:pt x="4069" y="9771"/>
                    <a:pt x="4179" y="9434"/>
                  </a:cubicBezTo>
                  <a:lnTo>
                    <a:pt x="4215" y="9279"/>
                  </a:lnTo>
                  <a:lnTo>
                    <a:pt x="4297" y="9123"/>
                  </a:lnTo>
                  <a:cubicBezTo>
                    <a:pt x="4370" y="8749"/>
                    <a:pt x="4489" y="8366"/>
                    <a:pt x="4598" y="7983"/>
                  </a:cubicBezTo>
                  <a:cubicBezTo>
                    <a:pt x="4790" y="7837"/>
                    <a:pt x="4945" y="7682"/>
                    <a:pt x="5127" y="7527"/>
                  </a:cubicBezTo>
                  <a:lnTo>
                    <a:pt x="5173" y="7491"/>
                  </a:lnTo>
                  <a:lnTo>
                    <a:pt x="5246" y="7418"/>
                  </a:lnTo>
                  <a:lnTo>
                    <a:pt x="5282" y="7381"/>
                  </a:lnTo>
                  <a:lnTo>
                    <a:pt x="5319" y="7335"/>
                  </a:lnTo>
                  <a:lnTo>
                    <a:pt x="5510" y="7189"/>
                  </a:lnTo>
                  <a:cubicBezTo>
                    <a:pt x="5812" y="6879"/>
                    <a:pt x="6195" y="6542"/>
                    <a:pt x="6541" y="6241"/>
                  </a:cubicBezTo>
                  <a:cubicBezTo>
                    <a:pt x="7107" y="5666"/>
                    <a:pt x="7527" y="5173"/>
                    <a:pt x="7828" y="4681"/>
                  </a:cubicBezTo>
                  <a:cubicBezTo>
                    <a:pt x="8019" y="4416"/>
                    <a:pt x="8174" y="4143"/>
                    <a:pt x="8320" y="3878"/>
                  </a:cubicBezTo>
                  <a:cubicBezTo>
                    <a:pt x="8439" y="3540"/>
                    <a:pt x="8548" y="3276"/>
                    <a:pt x="8594" y="2966"/>
                  </a:cubicBezTo>
                  <a:cubicBezTo>
                    <a:pt x="8630" y="2665"/>
                    <a:pt x="8667" y="2364"/>
                    <a:pt x="8630" y="2053"/>
                  </a:cubicBezTo>
                  <a:cubicBezTo>
                    <a:pt x="8594" y="1907"/>
                    <a:pt x="8548" y="1716"/>
                    <a:pt x="8512" y="1597"/>
                  </a:cubicBezTo>
                  <a:cubicBezTo>
                    <a:pt x="8475" y="1406"/>
                    <a:pt x="8402" y="1260"/>
                    <a:pt x="8366" y="1105"/>
                  </a:cubicBezTo>
                  <a:cubicBezTo>
                    <a:pt x="8247" y="913"/>
                    <a:pt x="8174" y="767"/>
                    <a:pt x="8056" y="612"/>
                  </a:cubicBezTo>
                  <a:cubicBezTo>
                    <a:pt x="7946" y="457"/>
                    <a:pt x="7864" y="348"/>
                    <a:pt x="7755" y="265"/>
                  </a:cubicBezTo>
                  <a:cubicBezTo>
                    <a:pt x="7636" y="156"/>
                    <a:pt x="7490" y="83"/>
                    <a:pt x="7372" y="37"/>
                  </a:cubicBezTo>
                  <a:cubicBezTo>
                    <a:pt x="7262" y="1"/>
                    <a:pt x="7143" y="1"/>
                    <a:pt x="699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32;p53">
              <a:extLst>
                <a:ext uri="{FF2B5EF4-FFF2-40B4-BE49-F238E27FC236}">
                  <a16:creationId xmlns:a16="http://schemas.microsoft.com/office/drawing/2014/main" id="{09375EDF-9307-413D-8D85-9AEE63989680}"/>
                </a:ext>
              </a:extLst>
            </p:cNvPr>
            <p:cNvSpPr/>
            <p:nvPr/>
          </p:nvSpPr>
          <p:spPr>
            <a:xfrm>
              <a:off x="6173467" y="2838981"/>
              <a:ext cx="120169" cy="318012"/>
            </a:xfrm>
            <a:custGeom>
              <a:avLst/>
              <a:gdLst/>
              <a:ahLst/>
              <a:cxnLst/>
              <a:rect l="l" t="t" r="r" b="b"/>
              <a:pathLst>
                <a:path w="2200" h="5822" extrusionOk="0">
                  <a:moveTo>
                    <a:pt x="794" y="1"/>
                  </a:moveTo>
                  <a:cubicBezTo>
                    <a:pt x="685" y="1"/>
                    <a:pt x="566" y="1"/>
                    <a:pt x="457" y="37"/>
                  </a:cubicBezTo>
                  <a:cubicBezTo>
                    <a:pt x="375" y="74"/>
                    <a:pt x="265" y="156"/>
                    <a:pt x="229" y="192"/>
                  </a:cubicBezTo>
                  <a:cubicBezTo>
                    <a:pt x="147" y="265"/>
                    <a:pt x="110" y="347"/>
                    <a:pt x="74" y="457"/>
                  </a:cubicBezTo>
                  <a:cubicBezTo>
                    <a:pt x="37" y="530"/>
                    <a:pt x="1" y="612"/>
                    <a:pt x="1" y="721"/>
                  </a:cubicBezTo>
                  <a:lnTo>
                    <a:pt x="1" y="1068"/>
                  </a:lnTo>
                  <a:cubicBezTo>
                    <a:pt x="37" y="1296"/>
                    <a:pt x="74" y="1524"/>
                    <a:pt x="147" y="1789"/>
                  </a:cubicBezTo>
                  <a:cubicBezTo>
                    <a:pt x="229" y="2017"/>
                    <a:pt x="338" y="2245"/>
                    <a:pt x="411" y="2473"/>
                  </a:cubicBezTo>
                  <a:cubicBezTo>
                    <a:pt x="530" y="2665"/>
                    <a:pt x="603" y="2856"/>
                    <a:pt x="685" y="3002"/>
                  </a:cubicBezTo>
                  <a:cubicBezTo>
                    <a:pt x="831" y="3230"/>
                    <a:pt x="986" y="3422"/>
                    <a:pt x="1177" y="3650"/>
                  </a:cubicBezTo>
                  <a:cubicBezTo>
                    <a:pt x="1250" y="3723"/>
                    <a:pt x="1287" y="3805"/>
                    <a:pt x="1369" y="3878"/>
                  </a:cubicBezTo>
                  <a:cubicBezTo>
                    <a:pt x="1478" y="4033"/>
                    <a:pt x="1597" y="4179"/>
                    <a:pt x="1670" y="4334"/>
                  </a:cubicBezTo>
                  <a:cubicBezTo>
                    <a:pt x="1670" y="4371"/>
                    <a:pt x="1707" y="4371"/>
                    <a:pt x="1707" y="4371"/>
                  </a:cubicBezTo>
                  <a:cubicBezTo>
                    <a:pt x="1743" y="4599"/>
                    <a:pt x="1743" y="4790"/>
                    <a:pt x="1743" y="4982"/>
                  </a:cubicBezTo>
                  <a:cubicBezTo>
                    <a:pt x="1743" y="5137"/>
                    <a:pt x="1743" y="5210"/>
                    <a:pt x="1707" y="5319"/>
                  </a:cubicBezTo>
                  <a:cubicBezTo>
                    <a:pt x="1707" y="5401"/>
                    <a:pt x="1707" y="5511"/>
                    <a:pt x="1670" y="5629"/>
                  </a:cubicBezTo>
                  <a:lnTo>
                    <a:pt x="1670" y="5666"/>
                  </a:lnTo>
                  <a:lnTo>
                    <a:pt x="1670" y="5775"/>
                  </a:lnTo>
                  <a:cubicBezTo>
                    <a:pt x="1670" y="5775"/>
                    <a:pt x="1707" y="5821"/>
                    <a:pt x="1743" y="5821"/>
                  </a:cubicBezTo>
                  <a:cubicBezTo>
                    <a:pt x="1825" y="5821"/>
                    <a:pt x="1862" y="5775"/>
                    <a:pt x="1862" y="5739"/>
                  </a:cubicBezTo>
                  <a:lnTo>
                    <a:pt x="1862" y="5666"/>
                  </a:lnTo>
                  <a:lnTo>
                    <a:pt x="1898" y="5666"/>
                  </a:lnTo>
                  <a:cubicBezTo>
                    <a:pt x="1898" y="5593"/>
                    <a:pt x="1898" y="5547"/>
                    <a:pt x="1935" y="5474"/>
                  </a:cubicBezTo>
                  <a:cubicBezTo>
                    <a:pt x="1935" y="5365"/>
                    <a:pt x="1971" y="5283"/>
                    <a:pt x="1971" y="5173"/>
                  </a:cubicBezTo>
                  <a:cubicBezTo>
                    <a:pt x="1971" y="4982"/>
                    <a:pt x="2008" y="4790"/>
                    <a:pt x="1971" y="4599"/>
                  </a:cubicBezTo>
                  <a:cubicBezTo>
                    <a:pt x="1971" y="4453"/>
                    <a:pt x="1971" y="4298"/>
                    <a:pt x="1935" y="4142"/>
                  </a:cubicBezTo>
                  <a:cubicBezTo>
                    <a:pt x="2008" y="3841"/>
                    <a:pt x="2053" y="3540"/>
                    <a:pt x="2126" y="3194"/>
                  </a:cubicBezTo>
                  <a:cubicBezTo>
                    <a:pt x="2199" y="2583"/>
                    <a:pt x="2199" y="2126"/>
                    <a:pt x="2163" y="1670"/>
                  </a:cubicBezTo>
                  <a:cubicBezTo>
                    <a:pt x="2126" y="1369"/>
                    <a:pt x="2090" y="1141"/>
                    <a:pt x="2008" y="950"/>
                  </a:cubicBezTo>
                  <a:cubicBezTo>
                    <a:pt x="1935" y="721"/>
                    <a:pt x="1825" y="530"/>
                    <a:pt x="1707" y="384"/>
                  </a:cubicBezTo>
                  <a:cubicBezTo>
                    <a:pt x="1551" y="229"/>
                    <a:pt x="1369" y="119"/>
                    <a:pt x="1177" y="37"/>
                  </a:cubicBezTo>
                  <a:cubicBezTo>
                    <a:pt x="1059" y="1"/>
                    <a:pt x="949" y="1"/>
                    <a:pt x="794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033;p53">
              <a:extLst>
                <a:ext uri="{FF2B5EF4-FFF2-40B4-BE49-F238E27FC236}">
                  <a16:creationId xmlns:a16="http://schemas.microsoft.com/office/drawing/2014/main" id="{BCFC69F7-3D88-4428-A052-6300FE9B82E8}"/>
                </a:ext>
              </a:extLst>
            </p:cNvPr>
            <p:cNvSpPr/>
            <p:nvPr/>
          </p:nvSpPr>
          <p:spPr>
            <a:xfrm>
              <a:off x="6040403" y="2861923"/>
              <a:ext cx="24962" cy="45883"/>
            </a:xfrm>
            <a:custGeom>
              <a:avLst/>
              <a:gdLst/>
              <a:ahLst/>
              <a:cxnLst/>
              <a:rect l="l" t="t" r="r" b="b"/>
              <a:pathLst>
                <a:path w="457" h="840" extrusionOk="0">
                  <a:moveTo>
                    <a:pt x="37" y="0"/>
                  </a:moveTo>
                  <a:lnTo>
                    <a:pt x="37" y="37"/>
                  </a:lnTo>
                  <a:cubicBezTo>
                    <a:pt x="1" y="37"/>
                    <a:pt x="1" y="37"/>
                    <a:pt x="1" y="73"/>
                  </a:cubicBezTo>
                  <a:cubicBezTo>
                    <a:pt x="74" y="192"/>
                    <a:pt x="156" y="338"/>
                    <a:pt x="229" y="457"/>
                  </a:cubicBezTo>
                  <a:cubicBezTo>
                    <a:pt x="265" y="566"/>
                    <a:pt x="338" y="685"/>
                    <a:pt x="384" y="794"/>
                  </a:cubicBezTo>
                  <a:cubicBezTo>
                    <a:pt x="384" y="840"/>
                    <a:pt x="420" y="840"/>
                    <a:pt x="420" y="840"/>
                  </a:cubicBezTo>
                  <a:cubicBezTo>
                    <a:pt x="457" y="840"/>
                    <a:pt x="457" y="794"/>
                    <a:pt x="457" y="794"/>
                  </a:cubicBezTo>
                  <a:cubicBezTo>
                    <a:pt x="338" y="530"/>
                    <a:pt x="229" y="265"/>
                    <a:pt x="74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34;p53">
              <a:extLst>
                <a:ext uri="{FF2B5EF4-FFF2-40B4-BE49-F238E27FC236}">
                  <a16:creationId xmlns:a16="http://schemas.microsoft.com/office/drawing/2014/main" id="{DF4D80AC-F8DB-4718-9AE9-B74B0B3DEAB6}"/>
                </a:ext>
              </a:extLst>
            </p:cNvPr>
            <p:cNvSpPr/>
            <p:nvPr/>
          </p:nvSpPr>
          <p:spPr>
            <a:xfrm>
              <a:off x="6040403" y="2857935"/>
              <a:ext cx="26984" cy="53858"/>
            </a:xfrm>
            <a:custGeom>
              <a:avLst/>
              <a:gdLst/>
              <a:ahLst/>
              <a:cxnLst/>
              <a:rect l="l" t="t" r="r" b="b"/>
              <a:pathLst>
                <a:path w="494" h="986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229"/>
                    <a:pt x="192" y="411"/>
                    <a:pt x="265" y="603"/>
                  </a:cubicBezTo>
                  <a:cubicBezTo>
                    <a:pt x="338" y="721"/>
                    <a:pt x="384" y="831"/>
                    <a:pt x="457" y="949"/>
                  </a:cubicBezTo>
                  <a:lnTo>
                    <a:pt x="457" y="986"/>
                  </a:lnTo>
                  <a:lnTo>
                    <a:pt x="493" y="986"/>
                  </a:lnTo>
                  <a:lnTo>
                    <a:pt x="493" y="949"/>
                  </a:lnTo>
                  <a:lnTo>
                    <a:pt x="493" y="913"/>
                  </a:lnTo>
                  <a:cubicBezTo>
                    <a:pt x="384" y="603"/>
                    <a:pt x="229" y="302"/>
                    <a:pt x="37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35;p53">
              <a:extLst>
                <a:ext uri="{FF2B5EF4-FFF2-40B4-BE49-F238E27FC236}">
                  <a16:creationId xmlns:a16="http://schemas.microsoft.com/office/drawing/2014/main" id="{EECDC622-F07D-4191-BEA8-8611BF048D43}"/>
                </a:ext>
              </a:extLst>
            </p:cNvPr>
            <p:cNvSpPr/>
            <p:nvPr/>
          </p:nvSpPr>
          <p:spPr>
            <a:xfrm>
              <a:off x="6040403" y="2855423"/>
              <a:ext cx="30971" cy="58391"/>
            </a:xfrm>
            <a:custGeom>
              <a:avLst/>
              <a:gdLst/>
              <a:ahLst/>
              <a:cxnLst/>
              <a:rect l="l" t="t" r="r" b="b"/>
              <a:pathLst>
                <a:path w="567" h="1069" extrusionOk="0">
                  <a:moveTo>
                    <a:pt x="1" y="1"/>
                  </a:moveTo>
                  <a:lnTo>
                    <a:pt x="1" y="83"/>
                  </a:lnTo>
                  <a:cubicBezTo>
                    <a:pt x="74" y="192"/>
                    <a:pt x="156" y="348"/>
                    <a:pt x="229" y="457"/>
                  </a:cubicBezTo>
                  <a:cubicBezTo>
                    <a:pt x="302" y="649"/>
                    <a:pt x="384" y="840"/>
                    <a:pt x="493" y="1032"/>
                  </a:cubicBezTo>
                  <a:lnTo>
                    <a:pt x="530" y="1068"/>
                  </a:lnTo>
                  <a:lnTo>
                    <a:pt x="530" y="1032"/>
                  </a:lnTo>
                  <a:lnTo>
                    <a:pt x="566" y="995"/>
                  </a:lnTo>
                  <a:cubicBezTo>
                    <a:pt x="457" y="840"/>
                    <a:pt x="384" y="685"/>
                    <a:pt x="302" y="503"/>
                  </a:cubicBezTo>
                  <a:cubicBezTo>
                    <a:pt x="229" y="348"/>
                    <a:pt x="156" y="192"/>
                    <a:pt x="74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36;p53">
              <a:extLst>
                <a:ext uri="{FF2B5EF4-FFF2-40B4-BE49-F238E27FC236}">
                  <a16:creationId xmlns:a16="http://schemas.microsoft.com/office/drawing/2014/main" id="{9F1CEE95-85ED-4AC8-938E-DD7BD640D268}"/>
                </a:ext>
              </a:extLst>
            </p:cNvPr>
            <p:cNvSpPr/>
            <p:nvPr/>
          </p:nvSpPr>
          <p:spPr>
            <a:xfrm>
              <a:off x="6038437" y="2855423"/>
              <a:ext cx="35450" cy="68824"/>
            </a:xfrm>
            <a:custGeom>
              <a:avLst/>
              <a:gdLst/>
              <a:ahLst/>
              <a:cxnLst/>
              <a:rect l="l" t="t" r="r" b="b"/>
              <a:pathLst>
                <a:path w="649" h="1260" extrusionOk="0">
                  <a:moveTo>
                    <a:pt x="37" y="1"/>
                  </a:moveTo>
                  <a:cubicBezTo>
                    <a:pt x="37" y="46"/>
                    <a:pt x="0" y="46"/>
                    <a:pt x="37" y="83"/>
                  </a:cubicBezTo>
                  <a:cubicBezTo>
                    <a:pt x="110" y="192"/>
                    <a:pt x="192" y="348"/>
                    <a:pt x="265" y="457"/>
                  </a:cubicBezTo>
                  <a:lnTo>
                    <a:pt x="228" y="457"/>
                  </a:lnTo>
                  <a:cubicBezTo>
                    <a:pt x="301" y="576"/>
                    <a:pt x="338" y="731"/>
                    <a:pt x="420" y="840"/>
                  </a:cubicBezTo>
                  <a:cubicBezTo>
                    <a:pt x="456" y="959"/>
                    <a:pt x="529" y="1105"/>
                    <a:pt x="566" y="1223"/>
                  </a:cubicBezTo>
                  <a:cubicBezTo>
                    <a:pt x="566" y="1260"/>
                    <a:pt x="602" y="1260"/>
                    <a:pt x="602" y="1260"/>
                  </a:cubicBezTo>
                  <a:cubicBezTo>
                    <a:pt x="648" y="1260"/>
                    <a:pt x="648" y="1223"/>
                    <a:pt x="648" y="1223"/>
                  </a:cubicBezTo>
                  <a:cubicBezTo>
                    <a:pt x="566" y="995"/>
                    <a:pt x="493" y="804"/>
                    <a:pt x="420" y="612"/>
                  </a:cubicBezTo>
                  <a:cubicBezTo>
                    <a:pt x="301" y="420"/>
                    <a:pt x="228" y="192"/>
                    <a:pt x="110" y="46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7;p53">
              <a:extLst>
                <a:ext uri="{FF2B5EF4-FFF2-40B4-BE49-F238E27FC236}">
                  <a16:creationId xmlns:a16="http://schemas.microsoft.com/office/drawing/2014/main" id="{42E76165-F681-4FC1-8DA2-ABB5D7B8776A}"/>
                </a:ext>
              </a:extLst>
            </p:cNvPr>
            <p:cNvSpPr/>
            <p:nvPr/>
          </p:nvSpPr>
          <p:spPr>
            <a:xfrm>
              <a:off x="6061324" y="3141982"/>
              <a:ext cx="16551" cy="39929"/>
            </a:xfrm>
            <a:custGeom>
              <a:avLst/>
              <a:gdLst/>
              <a:ahLst/>
              <a:cxnLst/>
              <a:rect l="l" t="t" r="r" b="b"/>
              <a:pathLst>
                <a:path w="303" h="731" extrusionOk="0">
                  <a:moveTo>
                    <a:pt x="266" y="0"/>
                  </a:moveTo>
                  <a:lnTo>
                    <a:pt x="229" y="46"/>
                  </a:lnTo>
                  <a:lnTo>
                    <a:pt x="229" y="82"/>
                  </a:lnTo>
                  <a:cubicBezTo>
                    <a:pt x="147" y="274"/>
                    <a:pt x="74" y="456"/>
                    <a:pt x="1" y="648"/>
                  </a:cubicBezTo>
                  <a:lnTo>
                    <a:pt x="1" y="730"/>
                  </a:lnTo>
                  <a:cubicBezTo>
                    <a:pt x="37" y="730"/>
                    <a:pt x="37" y="730"/>
                    <a:pt x="74" y="685"/>
                  </a:cubicBezTo>
                  <a:cubicBezTo>
                    <a:pt x="110" y="575"/>
                    <a:pt x="147" y="502"/>
                    <a:pt x="183" y="384"/>
                  </a:cubicBezTo>
                  <a:cubicBezTo>
                    <a:pt x="229" y="274"/>
                    <a:pt x="266" y="155"/>
                    <a:pt x="302" y="46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8;p53">
              <a:extLst>
                <a:ext uri="{FF2B5EF4-FFF2-40B4-BE49-F238E27FC236}">
                  <a16:creationId xmlns:a16="http://schemas.microsoft.com/office/drawing/2014/main" id="{D3F5E306-7CEB-41B6-9B45-76EAC7B7C899}"/>
                </a:ext>
              </a:extLst>
            </p:cNvPr>
            <p:cNvSpPr/>
            <p:nvPr/>
          </p:nvSpPr>
          <p:spPr>
            <a:xfrm>
              <a:off x="6063345" y="3141982"/>
              <a:ext cx="16496" cy="39929"/>
            </a:xfrm>
            <a:custGeom>
              <a:avLst/>
              <a:gdLst/>
              <a:ahLst/>
              <a:cxnLst/>
              <a:rect l="l" t="t" r="r" b="b"/>
              <a:pathLst>
                <a:path w="302" h="731" extrusionOk="0">
                  <a:moveTo>
                    <a:pt x="229" y="0"/>
                  </a:moveTo>
                  <a:cubicBezTo>
                    <a:pt x="146" y="228"/>
                    <a:pt x="73" y="456"/>
                    <a:pt x="0" y="648"/>
                  </a:cubicBezTo>
                  <a:lnTo>
                    <a:pt x="0" y="730"/>
                  </a:lnTo>
                  <a:cubicBezTo>
                    <a:pt x="37" y="730"/>
                    <a:pt x="37" y="730"/>
                    <a:pt x="73" y="685"/>
                  </a:cubicBezTo>
                  <a:cubicBezTo>
                    <a:pt x="146" y="502"/>
                    <a:pt x="229" y="274"/>
                    <a:pt x="302" y="46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9;p53">
              <a:extLst>
                <a:ext uri="{FF2B5EF4-FFF2-40B4-BE49-F238E27FC236}">
                  <a16:creationId xmlns:a16="http://schemas.microsoft.com/office/drawing/2014/main" id="{48F12771-7269-4E4D-8E97-1108DCEB71DD}"/>
                </a:ext>
              </a:extLst>
            </p:cNvPr>
            <p:cNvSpPr/>
            <p:nvPr/>
          </p:nvSpPr>
          <p:spPr>
            <a:xfrm>
              <a:off x="6058866" y="3141982"/>
              <a:ext cx="20975" cy="45883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311" y="0"/>
                  </a:moveTo>
                  <a:lnTo>
                    <a:pt x="311" y="82"/>
                  </a:lnTo>
                  <a:cubicBezTo>
                    <a:pt x="228" y="311"/>
                    <a:pt x="119" y="575"/>
                    <a:pt x="0" y="803"/>
                  </a:cubicBezTo>
                  <a:cubicBezTo>
                    <a:pt x="0" y="803"/>
                    <a:pt x="0" y="840"/>
                    <a:pt x="46" y="840"/>
                  </a:cubicBezTo>
                  <a:lnTo>
                    <a:pt x="82" y="840"/>
                  </a:lnTo>
                  <a:cubicBezTo>
                    <a:pt x="192" y="575"/>
                    <a:pt x="311" y="311"/>
                    <a:pt x="384" y="46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40;p53">
              <a:extLst>
                <a:ext uri="{FF2B5EF4-FFF2-40B4-BE49-F238E27FC236}">
                  <a16:creationId xmlns:a16="http://schemas.microsoft.com/office/drawing/2014/main" id="{2DF60FC4-8905-4845-ACBB-DD7A3937F514}"/>
                </a:ext>
              </a:extLst>
            </p:cNvPr>
            <p:cNvSpPr/>
            <p:nvPr/>
          </p:nvSpPr>
          <p:spPr>
            <a:xfrm>
              <a:off x="6061324" y="3141982"/>
              <a:ext cx="20538" cy="43916"/>
            </a:xfrm>
            <a:custGeom>
              <a:avLst/>
              <a:gdLst/>
              <a:ahLst/>
              <a:cxnLst/>
              <a:rect l="l" t="t" r="r" b="b"/>
              <a:pathLst>
                <a:path w="376" h="804" extrusionOk="0">
                  <a:moveTo>
                    <a:pt x="266" y="0"/>
                  </a:moveTo>
                  <a:cubicBezTo>
                    <a:pt x="266" y="82"/>
                    <a:pt x="229" y="192"/>
                    <a:pt x="229" y="274"/>
                  </a:cubicBezTo>
                  <a:cubicBezTo>
                    <a:pt x="147" y="420"/>
                    <a:pt x="74" y="575"/>
                    <a:pt x="1" y="767"/>
                  </a:cubicBezTo>
                  <a:cubicBezTo>
                    <a:pt x="1" y="767"/>
                    <a:pt x="1" y="803"/>
                    <a:pt x="37" y="803"/>
                  </a:cubicBezTo>
                  <a:lnTo>
                    <a:pt x="74" y="803"/>
                  </a:lnTo>
                  <a:cubicBezTo>
                    <a:pt x="147" y="648"/>
                    <a:pt x="183" y="539"/>
                    <a:pt x="229" y="420"/>
                  </a:cubicBezTo>
                  <a:cubicBezTo>
                    <a:pt x="266" y="311"/>
                    <a:pt x="302" y="155"/>
                    <a:pt x="339" y="46"/>
                  </a:cubicBezTo>
                  <a:cubicBezTo>
                    <a:pt x="375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41;p53">
              <a:extLst>
                <a:ext uri="{FF2B5EF4-FFF2-40B4-BE49-F238E27FC236}">
                  <a16:creationId xmlns:a16="http://schemas.microsoft.com/office/drawing/2014/main" id="{D9A8446C-A773-4693-BF45-57F7BE051B6A}"/>
                </a:ext>
              </a:extLst>
            </p:cNvPr>
            <p:cNvSpPr/>
            <p:nvPr/>
          </p:nvSpPr>
          <p:spPr>
            <a:xfrm>
              <a:off x="6061324" y="3144440"/>
              <a:ext cx="18517" cy="49925"/>
            </a:xfrm>
            <a:custGeom>
              <a:avLst/>
              <a:gdLst/>
              <a:ahLst/>
              <a:cxnLst/>
              <a:rect l="l" t="t" r="r" b="b"/>
              <a:pathLst>
                <a:path w="339" h="914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183" y="266"/>
                    <a:pt x="110" y="494"/>
                    <a:pt x="74" y="722"/>
                  </a:cubicBezTo>
                  <a:cubicBezTo>
                    <a:pt x="37" y="758"/>
                    <a:pt x="37" y="795"/>
                    <a:pt x="1" y="868"/>
                  </a:cubicBezTo>
                  <a:lnTo>
                    <a:pt x="1" y="913"/>
                  </a:lnTo>
                  <a:lnTo>
                    <a:pt x="74" y="913"/>
                  </a:lnTo>
                  <a:cubicBezTo>
                    <a:pt x="183" y="640"/>
                    <a:pt x="229" y="339"/>
                    <a:pt x="339" y="74"/>
                  </a:cubicBezTo>
                  <a:lnTo>
                    <a:pt x="339" y="3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42;p53">
              <a:extLst>
                <a:ext uri="{FF2B5EF4-FFF2-40B4-BE49-F238E27FC236}">
                  <a16:creationId xmlns:a16="http://schemas.microsoft.com/office/drawing/2014/main" id="{6B5B9FDD-42E5-4D3F-A54D-2A8D5EBDBE76}"/>
                </a:ext>
              </a:extLst>
            </p:cNvPr>
            <p:cNvSpPr/>
            <p:nvPr/>
          </p:nvSpPr>
          <p:spPr>
            <a:xfrm>
              <a:off x="6061324" y="3144440"/>
              <a:ext cx="18517" cy="47412"/>
            </a:xfrm>
            <a:custGeom>
              <a:avLst/>
              <a:gdLst/>
              <a:ahLst/>
              <a:cxnLst/>
              <a:rect l="l" t="t" r="r" b="b"/>
              <a:pathLst>
                <a:path w="339" h="868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229" y="183"/>
                    <a:pt x="183" y="302"/>
                    <a:pt x="147" y="457"/>
                  </a:cubicBezTo>
                  <a:cubicBezTo>
                    <a:pt x="110" y="567"/>
                    <a:pt x="74" y="685"/>
                    <a:pt x="1" y="831"/>
                  </a:cubicBezTo>
                  <a:cubicBezTo>
                    <a:pt x="1" y="831"/>
                    <a:pt x="1" y="868"/>
                    <a:pt x="37" y="868"/>
                  </a:cubicBezTo>
                  <a:cubicBezTo>
                    <a:pt x="37" y="868"/>
                    <a:pt x="74" y="868"/>
                    <a:pt x="74" y="831"/>
                  </a:cubicBezTo>
                  <a:cubicBezTo>
                    <a:pt x="147" y="722"/>
                    <a:pt x="183" y="603"/>
                    <a:pt x="229" y="457"/>
                  </a:cubicBezTo>
                  <a:cubicBezTo>
                    <a:pt x="266" y="339"/>
                    <a:pt x="302" y="183"/>
                    <a:pt x="339" y="37"/>
                  </a:cubicBezTo>
                  <a:cubicBezTo>
                    <a:pt x="339" y="37"/>
                    <a:pt x="339" y="1"/>
                    <a:pt x="30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43;p53">
              <a:extLst>
                <a:ext uri="{FF2B5EF4-FFF2-40B4-BE49-F238E27FC236}">
                  <a16:creationId xmlns:a16="http://schemas.microsoft.com/office/drawing/2014/main" id="{395A5130-886D-4465-BF9E-1548B4A6D455}"/>
                </a:ext>
              </a:extLst>
            </p:cNvPr>
            <p:cNvSpPr/>
            <p:nvPr/>
          </p:nvSpPr>
          <p:spPr>
            <a:xfrm>
              <a:off x="5631325" y="2492171"/>
              <a:ext cx="236734" cy="440530"/>
            </a:xfrm>
            <a:custGeom>
              <a:avLst/>
              <a:gdLst/>
              <a:ahLst/>
              <a:cxnLst/>
              <a:rect l="l" t="t" r="r" b="b"/>
              <a:pathLst>
                <a:path w="4334" h="8065" extrusionOk="0">
                  <a:moveTo>
                    <a:pt x="1633" y="0"/>
                  </a:moveTo>
                  <a:cubicBezTo>
                    <a:pt x="1524" y="0"/>
                    <a:pt x="1405" y="37"/>
                    <a:pt x="1259" y="83"/>
                  </a:cubicBezTo>
                  <a:cubicBezTo>
                    <a:pt x="1140" y="119"/>
                    <a:pt x="1031" y="192"/>
                    <a:pt x="912" y="265"/>
                  </a:cubicBezTo>
                  <a:cubicBezTo>
                    <a:pt x="803" y="384"/>
                    <a:pt x="684" y="493"/>
                    <a:pt x="575" y="648"/>
                  </a:cubicBezTo>
                  <a:cubicBezTo>
                    <a:pt x="493" y="767"/>
                    <a:pt x="383" y="913"/>
                    <a:pt x="301" y="1104"/>
                  </a:cubicBezTo>
                  <a:cubicBezTo>
                    <a:pt x="228" y="1296"/>
                    <a:pt x="192" y="1451"/>
                    <a:pt x="119" y="1597"/>
                  </a:cubicBezTo>
                  <a:cubicBezTo>
                    <a:pt x="73" y="1752"/>
                    <a:pt x="37" y="1907"/>
                    <a:pt x="37" y="2090"/>
                  </a:cubicBezTo>
                  <a:cubicBezTo>
                    <a:pt x="0" y="2363"/>
                    <a:pt x="0" y="2664"/>
                    <a:pt x="73" y="3002"/>
                  </a:cubicBezTo>
                  <a:cubicBezTo>
                    <a:pt x="119" y="3275"/>
                    <a:pt x="192" y="3577"/>
                    <a:pt x="347" y="3878"/>
                  </a:cubicBezTo>
                  <a:cubicBezTo>
                    <a:pt x="456" y="4142"/>
                    <a:pt x="611" y="4416"/>
                    <a:pt x="803" y="4717"/>
                  </a:cubicBezTo>
                  <a:cubicBezTo>
                    <a:pt x="1140" y="5173"/>
                    <a:pt x="1560" y="5666"/>
                    <a:pt x="2126" y="6240"/>
                  </a:cubicBezTo>
                  <a:cubicBezTo>
                    <a:pt x="2472" y="6578"/>
                    <a:pt x="2810" y="6879"/>
                    <a:pt x="3120" y="7189"/>
                  </a:cubicBezTo>
                  <a:lnTo>
                    <a:pt x="3312" y="7335"/>
                  </a:lnTo>
                  <a:cubicBezTo>
                    <a:pt x="3540" y="7563"/>
                    <a:pt x="3804" y="7791"/>
                    <a:pt x="4032" y="8019"/>
                  </a:cubicBezTo>
                  <a:cubicBezTo>
                    <a:pt x="4069" y="8065"/>
                    <a:pt x="4105" y="8065"/>
                    <a:pt x="4105" y="8065"/>
                  </a:cubicBezTo>
                  <a:cubicBezTo>
                    <a:pt x="4142" y="8065"/>
                    <a:pt x="4178" y="8065"/>
                    <a:pt x="4224" y="8019"/>
                  </a:cubicBezTo>
                  <a:cubicBezTo>
                    <a:pt x="4260" y="7983"/>
                    <a:pt x="4260" y="7910"/>
                    <a:pt x="4224" y="7873"/>
                  </a:cubicBezTo>
                  <a:cubicBezTo>
                    <a:pt x="4260" y="7454"/>
                    <a:pt x="4333" y="6961"/>
                    <a:pt x="4333" y="6468"/>
                  </a:cubicBezTo>
                  <a:lnTo>
                    <a:pt x="4333" y="5136"/>
                  </a:lnTo>
                  <a:cubicBezTo>
                    <a:pt x="4297" y="4680"/>
                    <a:pt x="4260" y="4224"/>
                    <a:pt x="4224" y="3768"/>
                  </a:cubicBezTo>
                  <a:cubicBezTo>
                    <a:pt x="4142" y="3312"/>
                    <a:pt x="4069" y="2892"/>
                    <a:pt x="3950" y="2473"/>
                  </a:cubicBezTo>
                  <a:cubicBezTo>
                    <a:pt x="3914" y="2318"/>
                    <a:pt x="3877" y="2135"/>
                    <a:pt x="3804" y="1944"/>
                  </a:cubicBezTo>
                  <a:cubicBezTo>
                    <a:pt x="3722" y="1825"/>
                    <a:pt x="3686" y="1679"/>
                    <a:pt x="3613" y="1524"/>
                  </a:cubicBezTo>
                  <a:cubicBezTo>
                    <a:pt x="3458" y="1259"/>
                    <a:pt x="3266" y="1031"/>
                    <a:pt x="3084" y="767"/>
                  </a:cubicBezTo>
                  <a:cubicBezTo>
                    <a:pt x="2856" y="539"/>
                    <a:pt x="2627" y="347"/>
                    <a:pt x="2399" y="229"/>
                  </a:cubicBezTo>
                  <a:cubicBezTo>
                    <a:pt x="2126" y="83"/>
                    <a:pt x="1898" y="0"/>
                    <a:pt x="1633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44;p53">
              <a:extLst>
                <a:ext uri="{FF2B5EF4-FFF2-40B4-BE49-F238E27FC236}">
                  <a16:creationId xmlns:a16="http://schemas.microsoft.com/office/drawing/2014/main" id="{009116C8-7244-470F-A238-153F5B1BC5D7}"/>
                </a:ext>
              </a:extLst>
            </p:cNvPr>
            <p:cNvSpPr/>
            <p:nvPr/>
          </p:nvSpPr>
          <p:spPr>
            <a:xfrm>
              <a:off x="5575499" y="2953091"/>
              <a:ext cx="340407" cy="176485"/>
            </a:xfrm>
            <a:custGeom>
              <a:avLst/>
              <a:gdLst/>
              <a:ahLst/>
              <a:cxnLst/>
              <a:rect l="l" t="t" r="r" b="b"/>
              <a:pathLst>
                <a:path w="6232" h="3231" extrusionOk="0">
                  <a:moveTo>
                    <a:pt x="1214" y="1"/>
                  </a:moveTo>
                  <a:cubicBezTo>
                    <a:pt x="1141" y="1"/>
                    <a:pt x="1059" y="1"/>
                    <a:pt x="949" y="37"/>
                  </a:cubicBezTo>
                  <a:cubicBezTo>
                    <a:pt x="794" y="37"/>
                    <a:pt x="639" y="119"/>
                    <a:pt x="529" y="192"/>
                  </a:cubicBezTo>
                  <a:cubicBezTo>
                    <a:pt x="374" y="265"/>
                    <a:pt x="265" y="384"/>
                    <a:pt x="146" y="539"/>
                  </a:cubicBezTo>
                  <a:cubicBezTo>
                    <a:pt x="73" y="685"/>
                    <a:pt x="0" y="840"/>
                    <a:pt x="0" y="1032"/>
                  </a:cubicBezTo>
                  <a:cubicBezTo>
                    <a:pt x="0" y="1178"/>
                    <a:pt x="37" y="1333"/>
                    <a:pt x="73" y="1524"/>
                  </a:cubicBezTo>
                  <a:cubicBezTo>
                    <a:pt x="146" y="1634"/>
                    <a:pt x="228" y="1789"/>
                    <a:pt x="338" y="1944"/>
                  </a:cubicBezTo>
                  <a:cubicBezTo>
                    <a:pt x="457" y="2090"/>
                    <a:pt x="566" y="2209"/>
                    <a:pt x="721" y="2318"/>
                  </a:cubicBezTo>
                  <a:cubicBezTo>
                    <a:pt x="949" y="2546"/>
                    <a:pt x="1250" y="2701"/>
                    <a:pt x="1597" y="2856"/>
                  </a:cubicBezTo>
                  <a:cubicBezTo>
                    <a:pt x="1934" y="3002"/>
                    <a:pt x="2281" y="3084"/>
                    <a:pt x="2655" y="3157"/>
                  </a:cubicBezTo>
                  <a:cubicBezTo>
                    <a:pt x="3002" y="3230"/>
                    <a:pt x="3339" y="3230"/>
                    <a:pt x="3722" y="3230"/>
                  </a:cubicBezTo>
                  <a:lnTo>
                    <a:pt x="3832" y="3230"/>
                  </a:lnTo>
                  <a:cubicBezTo>
                    <a:pt x="4215" y="3230"/>
                    <a:pt x="4598" y="3194"/>
                    <a:pt x="4972" y="3121"/>
                  </a:cubicBezTo>
                  <a:cubicBezTo>
                    <a:pt x="5392" y="3048"/>
                    <a:pt x="5775" y="2929"/>
                    <a:pt x="6158" y="2774"/>
                  </a:cubicBezTo>
                  <a:cubicBezTo>
                    <a:pt x="6158" y="2774"/>
                    <a:pt x="6195" y="2774"/>
                    <a:pt x="6195" y="2738"/>
                  </a:cubicBezTo>
                  <a:cubicBezTo>
                    <a:pt x="6231" y="2701"/>
                    <a:pt x="6231" y="2701"/>
                    <a:pt x="6231" y="2665"/>
                  </a:cubicBezTo>
                  <a:cubicBezTo>
                    <a:pt x="6231" y="2628"/>
                    <a:pt x="6195" y="2592"/>
                    <a:pt x="6195" y="2592"/>
                  </a:cubicBezTo>
                  <a:cubicBezTo>
                    <a:pt x="5583" y="2053"/>
                    <a:pt x="4863" y="1597"/>
                    <a:pt x="3987" y="1105"/>
                  </a:cubicBezTo>
                  <a:cubicBezTo>
                    <a:pt x="3649" y="877"/>
                    <a:pt x="3230" y="685"/>
                    <a:pt x="2847" y="494"/>
                  </a:cubicBezTo>
                  <a:cubicBezTo>
                    <a:pt x="2582" y="384"/>
                    <a:pt x="2281" y="229"/>
                    <a:pt x="1934" y="156"/>
                  </a:cubicBezTo>
                  <a:cubicBezTo>
                    <a:pt x="1670" y="37"/>
                    <a:pt x="1442" y="1"/>
                    <a:pt x="1214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45;p53">
              <a:extLst>
                <a:ext uri="{FF2B5EF4-FFF2-40B4-BE49-F238E27FC236}">
                  <a16:creationId xmlns:a16="http://schemas.microsoft.com/office/drawing/2014/main" id="{2BE3026E-4D3B-4757-AC50-575FACC3B5C2}"/>
                </a:ext>
              </a:extLst>
            </p:cNvPr>
            <p:cNvSpPr/>
            <p:nvPr/>
          </p:nvSpPr>
          <p:spPr>
            <a:xfrm>
              <a:off x="5871998" y="2648123"/>
              <a:ext cx="230780" cy="338441"/>
            </a:xfrm>
            <a:custGeom>
              <a:avLst/>
              <a:gdLst/>
              <a:ahLst/>
              <a:cxnLst/>
              <a:rect l="l" t="t" r="r" b="b"/>
              <a:pathLst>
                <a:path w="4225" h="6196" extrusionOk="0">
                  <a:moveTo>
                    <a:pt x="3157" y="1"/>
                  </a:moveTo>
                  <a:cubicBezTo>
                    <a:pt x="3084" y="1"/>
                    <a:pt x="2965" y="37"/>
                    <a:pt x="2856" y="37"/>
                  </a:cubicBezTo>
                  <a:cubicBezTo>
                    <a:pt x="2591" y="110"/>
                    <a:pt x="2327" y="229"/>
                    <a:pt x="2099" y="420"/>
                  </a:cubicBezTo>
                  <a:cubicBezTo>
                    <a:pt x="1825" y="685"/>
                    <a:pt x="1560" y="950"/>
                    <a:pt x="1369" y="1251"/>
                  </a:cubicBezTo>
                  <a:cubicBezTo>
                    <a:pt x="995" y="1789"/>
                    <a:pt x="685" y="2427"/>
                    <a:pt x="457" y="3230"/>
                  </a:cubicBezTo>
                  <a:cubicBezTo>
                    <a:pt x="192" y="4143"/>
                    <a:pt x="82" y="5128"/>
                    <a:pt x="0" y="6040"/>
                  </a:cubicBezTo>
                  <a:cubicBezTo>
                    <a:pt x="0" y="6077"/>
                    <a:pt x="46" y="6159"/>
                    <a:pt x="82" y="6159"/>
                  </a:cubicBezTo>
                  <a:cubicBezTo>
                    <a:pt x="82" y="6195"/>
                    <a:pt x="119" y="6195"/>
                    <a:pt x="155" y="6195"/>
                  </a:cubicBezTo>
                  <a:cubicBezTo>
                    <a:pt x="155" y="6195"/>
                    <a:pt x="192" y="6195"/>
                    <a:pt x="192" y="6159"/>
                  </a:cubicBezTo>
                  <a:cubicBezTo>
                    <a:pt x="502" y="5894"/>
                    <a:pt x="803" y="5666"/>
                    <a:pt x="1104" y="5438"/>
                  </a:cubicBezTo>
                  <a:cubicBezTo>
                    <a:pt x="1451" y="5128"/>
                    <a:pt x="1825" y="4863"/>
                    <a:pt x="2135" y="4562"/>
                  </a:cubicBezTo>
                  <a:cubicBezTo>
                    <a:pt x="2327" y="4407"/>
                    <a:pt x="2473" y="4252"/>
                    <a:pt x="2591" y="4106"/>
                  </a:cubicBezTo>
                  <a:cubicBezTo>
                    <a:pt x="2737" y="3951"/>
                    <a:pt x="2892" y="3796"/>
                    <a:pt x="2965" y="3650"/>
                  </a:cubicBezTo>
                  <a:cubicBezTo>
                    <a:pt x="3239" y="3303"/>
                    <a:pt x="3467" y="3002"/>
                    <a:pt x="3613" y="2701"/>
                  </a:cubicBezTo>
                  <a:cubicBezTo>
                    <a:pt x="3841" y="2318"/>
                    <a:pt x="4033" y="1971"/>
                    <a:pt x="4106" y="1634"/>
                  </a:cubicBezTo>
                  <a:cubicBezTo>
                    <a:pt x="4188" y="1406"/>
                    <a:pt x="4224" y="1023"/>
                    <a:pt x="4106" y="649"/>
                  </a:cubicBezTo>
                  <a:cubicBezTo>
                    <a:pt x="4069" y="530"/>
                    <a:pt x="3996" y="420"/>
                    <a:pt x="3878" y="302"/>
                  </a:cubicBezTo>
                  <a:cubicBezTo>
                    <a:pt x="3805" y="229"/>
                    <a:pt x="3695" y="147"/>
                    <a:pt x="3576" y="74"/>
                  </a:cubicBezTo>
                  <a:cubicBezTo>
                    <a:pt x="3467" y="37"/>
                    <a:pt x="3312" y="1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46;p53">
              <a:extLst>
                <a:ext uri="{FF2B5EF4-FFF2-40B4-BE49-F238E27FC236}">
                  <a16:creationId xmlns:a16="http://schemas.microsoft.com/office/drawing/2014/main" id="{744EEDF2-489D-4C21-8C20-25913DB7EB3F}"/>
                </a:ext>
              </a:extLst>
            </p:cNvPr>
            <p:cNvSpPr/>
            <p:nvPr/>
          </p:nvSpPr>
          <p:spPr>
            <a:xfrm>
              <a:off x="5951202" y="2953091"/>
              <a:ext cx="120169" cy="238755"/>
            </a:xfrm>
            <a:custGeom>
              <a:avLst/>
              <a:gdLst/>
              <a:ahLst/>
              <a:cxnLst/>
              <a:rect l="l" t="t" r="r" b="b"/>
              <a:pathLst>
                <a:path w="2200" h="4371" extrusionOk="0">
                  <a:moveTo>
                    <a:pt x="1369" y="1"/>
                  </a:moveTo>
                  <a:cubicBezTo>
                    <a:pt x="1251" y="1"/>
                    <a:pt x="1141" y="1"/>
                    <a:pt x="1023" y="37"/>
                  </a:cubicBezTo>
                  <a:cubicBezTo>
                    <a:pt x="795" y="83"/>
                    <a:pt x="649" y="192"/>
                    <a:pt x="494" y="384"/>
                  </a:cubicBezTo>
                  <a:cubicBezTo>
                    <a:pt x="338" y="539"/>
                    <a:pt x="265" y="685"/>
                    <a:pt x="192" y="950"/>
                  </a:cubicBezTo>
                  <a:cubicBezTo>
                    <a:pt x="110" y="1141"/>
                    <a:pt x="74" y="1369"/>
                    <a:pt x="37" y="1634"/>
                  </a:cubicBezTo>
                  <a:cubicBezTo>
                    <a:pt x="1" y="2090"/>
                    <a:pt x="1" y="2592"/>
                    <a:pt x="74" y="3194"/>
                  </a:cubicBezTo>
                  <a:cubicBezTo>
                    <a:pt x="110" y="3577"/>
                    <a:pt x="192" y="3960"/>
                    <a:pt x="265" y="4298"/>
                  </a:cubicBezTo>
                  <a:cubicBezTo>
                    <a:pt x="265" y="4334"/>
                    <a:pt x="338" y="4371"/>
                    <a:pt x="375" y="4371"/>
                  </a:cubicBezTo>
                  <a:lnTo>
                    <a:pt x="457" y="4371"/>
                  </a:lnTo>
                  <a:cubicBezTo>
                    <a:pt x="494" y="4371"/>
                    <a:pt x="494" y="4334"/>
                    <a:pt x="530" y="4298"/>
                  </a:cubicBezTo>
                  <a:cubicBezTo>
                    <a:pt x="603" y="4188"/>
                    <a:pt x="685" y="4033"/>
                    <a:pt x="831" y="3842"/>
                  </a:cubicBezTo>
                  <a:cubicBezTo>
                    <a:pt x="877" y="3769"/>
                    <a:pt x="950" y="3686"/>
                    <a:pt x="986" y="3613"/>
                  </a:cubicBezTo>
                  <a:cubicBezTo>
                    <a:pt x="1178" y="3422"/>
                    <a:pt x="1333" y="3194"/>
                    <a:pt x="1479" y="2966"/>
                  </a:cubicBezTo>
                  <a:cubicBezTo>
                    <a:pt x="1561" y="2820"/>
                    <a:pt x="1670" y="2665"/>
                    <a:pt x="1743" y="2437"/>
                  </a:cubicBezTo>
                  <a:cubicBezTo>
                    <a:pt x="1862" y="2209"/>
                    <a:pt x="1935" y="1981"/>
                    <a:pt x="2017" y="1752"/>
                  </a:cubicBezTo>
                  <a:cubicBezTo>
                    <a:pt x="2090" y="1488"/>
                    <a:pt x="2163" y="1260"/>
                    <a:pt x="2163" y="1032"/>
                  </a:cubicBezTo>
                  <a:cubicBezTo>
                    <a:pt x="2199" y="913"/>
                    <a:pt x="2199" y="840"/>
                    <a:pt x="2163" y="722"/>
                  </a:cubicBezTo>
                  <a:cubicBezTo>
                    <a:pt x="2163" y="612"/>
                    <a:pt x="2163" y="539"/>
                    <a:pt x="2126" y="421"/>
                  </a:cubicBezTo>
                  <a:cubicBezTo>
                    <a:pt x="2090" y="348"/>
                    <a:pt x="2017" y="265"/>
                    <a:pt x="1971" y="192"/>
                  </a:cubicBezTo>
                  <a:cubicBezTo>
                    <a:pt x="1898" y="119"/>
                    <a:pt x="1825" y="83"/>
                    <a:pt x="1707" y="37"/>
                  </a:cubicBezTo>
                  <a:cubicBezTo>
                    <a:pt x="1634" y="1"/>
                    <a:pt x="1515" y="1"/>
                    <a:pt x="136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47;p53">
              <a:extLst>
                <a:ext uri="{FF2B5EF4-FFF2-40B4-BE49-F238E27FC236}">
                  <a16:creationId xmlns:a16="http://schemas.microsoft.com/office/drawing/2014/main" id="{8A91C65B-F73C-48C7-8AF7-C326EC103B56}"/>
                </a:ext>
              </a:extLst>
            </p:cNvPr>
            <p:cNvSpPr/>
            <p:nvPr/>
          </p:nvSpPr>
          <p:spPr>
            <a:xfrm>
              <a:off x="6161013" y="2429899"/>
              <a:ext cx="192927" cy="396669"/>
            </a:xfrm>
            <a:custGeom>
              <a:avLst/>
              <a:gdLst/>
              <a:ahLst/>
              <a:cxnLst/>
              <a:rect l="l" t="t" r="r" b="b"/>
              <a:pathLst>
                <a:path w="3532" h="7262" extrusionOk="0">
                  <a:moveTo>
                    <a:pt x="2008" y="0"/>
                  </a:moveTo>
                  <a:cubicBezTo>
                    <a:pt x="1862" y="0"/>
                    <a:pt x="1670" y="37"/>
                    <a:pt x="1515" y="119"/>
                  </a:cubicBezTo>
                  <a:cubicBezTo>
                    <a:pt x="1369" y="192"/>
                    <a:pt x="1214" y="265"/>
                    <a:pt x="1059" y="383"/>
                  </a:cubicBezTo>
                  <a:cubicBezTo>
                    <a:pt x="831" y="575"/>
                    <a:pt x="603" y="803"/>
                    <a:pt x="457" y="1067"/>
                  </a:cubicBezTo>
                  <a:cubicBezTo>
                    <a:pt x="146" y="1524"/>
                    <a:pt x="1" y="2135"/>
                    <a:pt x="1" y="2819"/>
                  </a:cubicBezTo>
                  <a:cubicBezTo>
                    <a:pt x="1" y="3120"/>
                    <a:pt x="1" y="3421"/>
                    <a:pt x="37" y="3768"/>
                  </a:cubicBezTo>
                  <a:cubicBezTo>
                    <a:pt x="74" y="4069"/>
                    <a:pt x="146" y="4415"/>
                    <a:pt x="229" y="4753"/>
                  </a:cubicBezTo>
                  <a:cubicBezTo>
                    <a:pt x="302" y="5173"/>
                    <a:pt x="411" y="5556"/>
                    <a:pt x="493" y="5930"/>
                  </a:cubicBezTo>
                  <a:cubicBezTo>
                    <a:pt x="566" y="6158"/>
                    <a:pt x="603" y="6386"/>
                    <a:pt x="685" y="6614"/>
                  </a:cubicBezTo>
                  <a:cubicBezTo>
                    <a:pt x="721" y="6769"/>
                    <a:pt x="758" y="6961"/>
                    <a:pt x="794" y="7107"/>
                  </a:cubicBezTo>
                  <a:cubicBezTo>
                    <a:pt x="758" y="7152"/>
                    <a:pt x="758" y="7189"/>
                    <a:pt x="794" y="7225"/>
                  </a:cubicBezTo>
                  <a:cubicBezTo>
                    <a:pt x="794" y="7262"/>
                    <a:pt x="831" y="7262"/>
                    <a:pt x="913" y="7262"/>
                  </a:cubicBezTo>
                  <a:lnTo>
                    <a:pt x="949" y="7262"/>
                  </a:lnTo>
                  <a:cubicBezTo>
                    <a:pt x="986" y="7262"/>
                    <a:pt x="986" y="7262"/>
                    <a:pt x="1022" y="7225"/>
                  </a:cubicBezTo>
                  <a:cubicBezTo>
                    <a:pt x="1250" y="7034"/>
                    <a:pt x="1478" y="6842"/>
                    <a:pt x="1706" y="6578"/>
                  </a:cubicBezTo>
                  <a:cubicBezTo>
                    <a:pt x="1898" y="6313"/>
                    <a:pt x="2090" y="6012"/>
                    <a:pt x="2281" y="5629"/>
                  </a:cubicBezTo>
                  <a:cubicBezTo>
                    <a:pt x="2427" y="5364"/>
                    <a:pt x="2582" y="5054"/>
                    <a:pt x="2737" y="4644"/>
                  </a:cubicBezTo>
                  <a:cubicBezTo>
                    <a:pt x="2847" y="4333"/>
                    <a:pt x="3002" y="3996"/>
                    <a:pt x="3111" y="3649"/>
                  </a:cubicBezTo>
                  <a:cubicBezTo>
                    <a:pt x="3303" y="3157"/>
                    <a:pt x="3376" y="2737"/>
                    <a:pt x="3458" y="2363"/>
                  </a:cubicBezTo>
                  <a:cubicBezTo>
                    <a:pt x="3531" y="1907"/>
                    <a:pt x="3495" y="1487"/>
                    <a:pt x="3376" y="1104"/>
                  </a:cubicBezTo>
                  <a:cubicBezTo>
                    <a:pt x="3303" y="839"/>
                    <a:pt x="3148" y="493"/>
                    <a:pt x="2847" y="228"/>
                  </a:cubicBezTo>
                  <a:cubicBezTo>
                    <a:pt x="2737" y="155"/>
                    <a:pt x="2582" y="82"/>
                    <a:pt x="2427" y="37"/>
                  </a:cubicBezTo>
                  <a:cubicBezTo>
                    <a:pt x="2354" y="0"/>
                    <a:pt x="2236" y="0"/>
                    <a:pt x="209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48;p53">
              <a:extLst>
                <a:ext uri="{FF2B5EF4-FFF2-40B4-BE49-F238E27FC236}">
                  <a16:creationId xmlns:a16="http://schemas.microsoft.com/office/drawing/2014/main" id="{9AC6E586-960C-42DB-9A53-234A7AFAB84C}"/>
                </a:ext>
              </a:extLst>
            </p:cNvPr>
            <p:cNvSpPr/>
            <p:nvPr/>
          </p:nvSpPr>
          <p:spPr>
            <a:xfrm>
              <a:off x="6191930" y="2681007"/>
              <a:ext cx="313479" cy="311512"/>
            </a:xfrm>
            <a:custGeom>
              <a:avLst/>
              <a:gdLst/>
              <a:ahLst/>
              <a:cxnLst/>
              <a:rect l="l" t="t" r="r" b="b"/>
              <a:pathLst>
                <a:path w="5739" h="5703" extrusionOk="0">
                  <a:moveTo>
                    <a:pt x="4826" y="1"/>
                  </a:moveTo>
                  <a:cubicBezTo>
                    <a:pt x="4753" y="1"/>
                    <a:pt x="4680" y="1"/>
                    <a:pt x="4598" y="47"/>
                  </a:cubicBezTo>
                  <a:cubicBezTo>
                    <a:pt x="4333" y="83"/>
                    <a:pt x="4069" y="156"/>
                    <a:pt x="3914" y="229"/>
                  </a:cubicBezTo>
                  <a:cubicBezTo>
                    <a:pt x="3686" y="311"/>
                    <a:pt x="3494" y="421"/>
                    <a:pt x="3266" y="576"/>
                  </a:cubicBezTo>
                  <a:cubicBezTo>
                    <a:pt x="3084" y="685"/>
                    <a:pt x="2892" y="840"/>
                    <a:pt x="2664" y="1068"/>
                  </a:cubicBezTo>
                  <a:cubicBezTo>
                    <a:pt x="2399" y="1296"/>
                    <a:pt x="2126" y="1597"/>
                    <a:pt x="1861" y="1944"/>
                  </a:cubicBezTo>
                  <a:cubicBezTo>
                    <a:pt x="1405" y="2510"/>
                    <a:pt x="985" y="3239"/>
                    <a:pt x="611" y="3997"/>
                  </a:cubicBezTo>
                  <a:cubicBezTo>
                    <a:pt x="383" y="4489"/>
                    <a:pt x="155" y="5018"/>
                    <a:pt x="0" y="5557"/>
                  </a:cubicBezTo>
                  <a:lnTo>
                    <a:pt x="0" y="5630"/>
                  </a:lnTo>
                  <a:lnTo>
                    <a:pt x="73" y="5703"/>
                  </a:lnTo>
                  <a:lnTo>
                    <a:pt x="119" y="5703"/>
                  </a:lnTo>
                  <a:cubicBezTo>
                    <a:pt x="155" y="5703"/>
                    <a:pt x="192" y="5666"/>
                    <a:pt x="228" y="5630"/>
                  </a:cubicBezTo>
                  <a:cubicBezTo>
                    <a:pt x="420" y="5520"/>
                    <a:pt x="611" y="5475"/>
                    <a:pt x="803" y="5402"/>
                  </a:cubicBezTo>
                  <a:cubicBezTo>
                    <a:pt x="1031" y="5329"/>
                    <a:pt x="1296" y="5210"/>
                    <a:pt x="1524" y="5137"/>
                  </a:cubicBezTo>
                  <a:cubicBezTo>
                    <a:pt x="1788" y="5018"/>
                    <a:pt x="2053" y="4909"/>
                    <a:pt x="2354" y="4754"/>
                  </a:cubicBezTo>
                  <a:cubicBezTo>
                    <a:pt x="2965" y="4416"/>
                    <a:pt x="3540" y="4033"/>
                    <a:pt x="4069" y="3650"/>
                  </a:cubicBezTo>
                  <a:cubicBezTo>
                    <a:pt x="4370" y="3422"/>
                    <a:pt x="4598" y="3194"/>
                    <a:pt x="4826" y="2929"/>
                  </a:cubicBezTo>
                  <a:cubicBezTo>
                    <a:pt x="5054" y="2701"/>
                    <a:pt x="5246" y="2437"/>
                    <a:pt x="5401" y="2172"/>
                  </a:cubicBezTo>
                  <a:cubicBezTo>
                    <a:pt x="5547" y="1908"/>
                    <a:pt x="5665" y="1597"/>
                    <a:pt x="5702" y="1333"/>
                  </a:cubicBezTo>
                  <a:cubicBezTo>
                    <a:pt x="5702" y="1187"/>
                    <a:pt x="5738" y="1032"/>
                    <a:pt x="5702" y="877"/>
                  </a:cubicBezTo>
                  <a:cubicBezTo>
                    <a:pt x="5702" y="731"/>
                    <a:pt x="5665" y="612"/>
                    <a:pt x="5629" y="503"/>
                  </a:cubicBezTo>
                  <a:cubicBezTo>
                    <a:pt x="5592" y="384"/>
                    <a:pt x="5547" y="311"/>
                    <a:pt x="5474" y="229"/>
                  </a:cubicBezTo>
                  <a:cubicBezTo>
                    <a:pt x="5401" y="156"/>
                    <a:pt x="5319" y="120"/>
                    <a:pt x="5209" y="83"/>
                  </a:cubicBezTo>
                  <a:cubicBezTo>
                    <a:pt x="5136" y="47"/>
                    <a:pt x="5018" y="1"/>
                    <a:pt x="4908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49;p53">
              <a:extLst>
                <a:ext uri="{FF2B5EF4-FFF2-40B4-BE49-F238E27FC236}">
                  <a16:creationId xmlns:a16="http://schemas.microsoft.com/office/drawing/2014/main" id="{2B02BB8F-350E-480F-904C-4CE3E6ADF29E}"/>
                </a:ext>
              </a:extLst>
            </p:cNvPr>
            <p:cNvSpPr/>
            <p:nvPr/>
          </p:nvSpPr>
          <p:spPr>
            <a:xfrm>
              <a:off x="6183463" y="2961558"/>
              <a:ext cx="228759" cy="253230"/>
            </a:xfrm>
            <a:custGeom>
              <a:avLst/>
              <a:gdLst/>
              <a:ahLst/>
              <a:cxnLst/>
              <a:rect l="l" t="t" r="r" b="b"/>
              <a:pathLst>
                <a:path w="4188" h="4636" extrusionOk="0">
                  <a:moveTo>
                    <a:pt x="3047" y="1"/>
                  </a:moveTo>
                  <a:cubicBezTo>
                    <a:pt x="2965" y="1"/>
                    <a:pt x="2855" y="1"/>
                    <a:pt x="2700" y="37"/>
                  </a:cubicBezTo>
                  <a:cubicBezTo>
                    <a:pt x="2591" y="74"/>
                    <a:pt x="2436" y="156"/>
                    <a:pt x="2281" y="229"/>
                  </a:cubicBezTo>
                  <a:cubicBezTo>
                    <a:pt x="2135" y="302"/>
                    <a:pt x="1980" y="384"/>
                    <a:pt x="1870" y="494"/>
                  </a:cubicBezTo>
                  <a:cubicBezTo>
                    <a:pt x="1715" y="567"/>
                    <a:pt x="1597" y="685"/>
                    <a:pt x="1451" y="840"/>
                  </a:cubicBezTo>
                  <a:cubicBezTo>
                    <a:pt x="1259" y="1023"/>
                    <a:pt x="1067" y="1251"/>
                    <a:pt x="876" y="1479"/>
                  </a:cubicBezTo>
                  <a:cubicBezTo>
                    <a:pt x="575" y="1935"/>
                    <a:pt x="310" y="2437"/>
                    <a:pt x="192" y="2929"/>
                  </a:cubicBezTo>
                  <a:cubicBezTo>
                    <a:pt x="46" y="3422"/>
                    <a:pt x="0" y="3951"/>
                    <a:pt x="82" y="4526"/>
                  </a:cubicBezTo>
                  <a:cubicBezTo>
                    <a:pt x="82" y="4562"/>
                    <a:pt x="82" y="4562"/>
                    <a:pt x="119" y="4599"/>
                  </a:cubicBezTo>
                  <a:cubicBezTo>
                    <a:pt x="119" y="4635"/>
                    <a:pt x="155" y="4635"/>
                    <a:pt x="192" y="4635"/>
                  </a:cubicBezTo>
                  <a:cubicBezTo>
                    <a:pt x="228" y="4635"/>
                    <a:pt x="274" y="4635"/>
                    <a:pt x="274" y="4599"/>
                  </a:cubicBezTo>
                  <a:cubicBezTo>
                    <a:pt x="730" y="4526"/>
                    <a:pt x="1140" y="4407"/>
                    <a:pt x="1487" y="4216"/>
                  </a:cubicBezTo>
                  <a:cubicBezTo>
                    <a:pt x="1679" y="4106"/>
                    <a:pt x="1825" y="4033"/>
                    <a:pt x="1980" y="3915"/>
                  </a:cubicBezTo>
                  <a:cubicBezTo>
                    <a:pt x="2399" y="3614"/>
                    <a:pt x="2819" y="3267"/>
                    <a:pt x="3157" y="2847"/>
                  </a:cubicBezTo>
                  <a:cubicBezTo>
                    <a:pt x="3385" y="2665"/>
                    <a:pt x="3540" y="2437"/>
                    <a:pt x="3695" y="2209"/>
                  </a:cubicBezTo>
                  <a:cubicBezTo>
                    <a:pt x="3877" y="2017"/>
                    <a:pt x="3996" y="1789"/>
                    <a:pt x="4069" y="1561"/>
                  </a:cubicBezTo>
                  <a:cubicBezTo>
                    <a:pt x="4151" y="1333"/>
                    <a:pt x="4187" y="1141"/>
                    <a:pt x="4187" y="950"/>
                  </a:cubicBezTo>
                  <a:cubicBezTo>
                    <a:pt x="4187" y="877"/>
                    <a:pt x="4151" y="840"/>
                    <a:pt x="4151" y="795"/>
                  </a:cubicBezTo>
                  <a:cubicBezTo>
                    <a:pt x="4151" y="722"/>
                    <a:pt x="4105" y="685"/>
                    <a:pt x="4105" y="649"/>
                  </a:cubicBezTo>
                  <a:cubicBezTo>
                    <a:pt x="4069" y="530"/>
                    <a:pt x="3996" y="457"/>
                    <a:pt x="3923" y="384"/>
                  </a:cubicBezTo>
                  <a:cubicBezTo>
                    <a:pt x="3841" y="302"/>
                    <a:pt x="3731" y="193"/>
                    <a:pt x="3613" y="156"/>
                  </a:cubicBezTo>
                  <a:cubicBezTo>
                    <a:pt x="3503" y="74"/>
                    <a:pt x="3348" y="37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50;p53">
              <a:extLst>
                <a:ext uri="{FF2B5EF4-FFF2-40B4-BE49-F238E27FC236}">
                  <a16:creationId xmlns:a16="http://schemas.microsoft.com/office/drawing/2014/main" id="{23A30E25-B162-4343-9903-DF5A4FAAD11F}"/>
                </a:ext>
              </a:extLst>
            </p:cNvPr>
            <p:cNvSpPr/>
            <p:nvPr/>
          </p:nvSpPr>
          <p:spPr>
            <a:xfrm>
              <a:off x="6058866" y="3054747"/>
              <a:ext cx="99686" cy="158023"/>
            </a:xfrm>
            <a:custGeom>
              <a:avLst/>
              <a:gdLst/>
              <a:ahLst/>
              <a:cxnLst/>
              <a:rect l="l" t="t" r="r" b="b"/>
              <a:pathLst>
                <a:path w="1825" h="2893" extrusionOk="0">
                  <a:moveTo>
                    <a:pt x="539" y="1"/>
                  </a:moveTo>
                  <a:cubicBezTo>
                    <a:pt x="420" y="1"/>
                    <a:pt x="347" y="47"/>
                    <a:pt x="274" y="120"/>
                  </a:cubicBezTo>
                  <a:cubicBezTo>
                    <a:pt x="192" y="156"/>
                    <a:pt x="155" y="229"/>
                    <a:pt x="82" y="311"/>
                  </a:cubicBezTo>
                  <a:cubicBezTo>
                    <a:pt x="0" y="457"/>
                    <a:pt x="46" y="685"/>
                    <a:pt x="82" y="840"/>
                  </a:cubicBezTo>
                  <a:cubicBezTo>
                    <a:pt x="155" y="1068"/>
                    <a:pt x="228" y="1260"/>
                    <a:pt x="347" y="1451"/>
                  </a:cubicBezTo>
                  <a:cubicBezTo>
                    <a:pt x="539" y="1752"/>
                    <a:pt x="767" y="2053"/>
                    <a:pt x="1031" y="2364"/>
                  </a:cubicBezTo>
                  <a:lnTo>
                    <a:pt x="1369" y="2701"/>
                  </a:lnTo>
                  <a:cubicBezTo>
                    <a:pt x="1414" y="2738"/>
                    <a:pt x="1451" y="2783"/>
                    <a:pt x="1487" y="2783"/>
                  </a:cubicBezTo>
                  <a:cubicBezTo>
                    <a:pt x="1524" y="2820"/>
                    <a:pt x="1597" y="2856"/>
                    <a:pt x="1642" y="2856"/>
                  </a:cubicBezTo>
                  <a:cubicBezTo>
                    <a:pt x="1642" y="2893"/>
                    <a:pt x="1679" y="2893"/>
                    <a:pt x="1679" y="2893"/>
                  </a:cubicBezTo>
                  <a:cubicBezTo>
                    <a:pt x="1715" y="2893"/>
                    <a:pt x="1752" y="2856"/>
                    <a:pt x="1788" y="2820"/>
                  </a:cubicBezTo>
                  <a:cubicBezTo>
                    <a:pt x="1788" y="2820"/>
                    <a:pt x="1825" y="2783"/>
                    <a:pt x="1825" y="2738"/>
                  </a:cubicBezTo>
                  <a:cubicBezTo>
                    <a:pt x="1788" y="2592"/>
                    <a:pt x="1788" y="2473"/>
                    <a:pt x="1752" y="2327"/>
                  </a:cubicBezTo>
                  <a:lnTo>
                    <a:pt x="1752" y="2209"/>
                  </a:lnTo>
                  <a:cubicBezTo>
                    <a:pt x="1715" y="1981"/>
                    <a:pt x="1715" y="1716"/>
                    <a:pt x="1642" y="1451"/>
                  </a:cubicBezTo>
                  <a:cubicBezTo>
                    <a:pt x="1597" y="1141"/>
                    <a:pt x="1560" y="913"/>
                    <a:pt x="1487" y="731"/>
                  </a:cubicBezTo>
                  <a:cubicBezTo>
                    <a:pt x="1369" y="457"/>
                    <a:pt x="1259" y="275"/>
                    <a:pt x="1104" y="156"/>
                  </a:cubicBezTo>
                  <a:cubicBezTo>
                    <a:pt x="1031" y="83"/>
                    <a:pt x="958" y="47"/>
                    <a:pt x="840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51;p53">
              <a:extLst>
                <a:ext uri="{FF2B5EF4-FFF2-40B4-BE49-F238E27FC236}">
                  <a16:creationId xmlns:a16="http://schemas.microsoft.com/office/drawing/2014/main" id="{67EF8D83-F068-4791-9416-998017B03166}"/>
                </a:ext>
              </a:extLst>
            </p:cNvPr>
            <p:cNvSpPr/>
            <p:nvPr/>
          </p:nvSpPr>
          <p:spPr>
            <a:xfrm>
              <a:off x="5728992" y="2589839"/>
              <a:ext cx="238700" cy="735055"/>
            </a:xfrm>
            <a:custGeom>
              <a:avLst/>
              <a:gdLst/>
              <a:ahLst/>
              <a:cxnLst/>
              <a:rect l="l" t="t" r="r" b="b"/>
              <a:pathLst>
                <a:path w="4370" h="13457" extrusionOk="0">
                  <a:moveTo>
                    <a:pt x="37" y="0"/>
                  </a:moveTo>
                  <a:cubicBezTo>
                    <a:pt x="0" y="37"/>
                    <a:pt x="0" y="37"/>
                    <a:pt x="0" y="73"/>
                  </a:cubicBezTo>
                  <a:cubicBezTo>
                    <a:pt x="110" y="229"/>
                    <a:pt x="192" y="420"/>
                    <a:pt x="265" y="612"/>
                  </a:cubicBezTo>
                  <a:lnTo>
                    <a:pt x="265" y="575"/>
                  </a:lnTo>
                  <a:cubicBezTo>
                    <a:pt x="648" y="1405"/>
                    <a:pt x="949" y="2281"/>
                    <a:pt x="1250" y="3193"/>
                  </a:cubicBezTo>
                  <a:cubicBezTo>
                    <a:pt x="1405" y="3613"/>
                    <a:pt x="1560" y="4069"/>
                    <a:pt x="1670" y="4489"/>
                  </a:cubicBezTo>
                  <a:cubicBezTo>
                    <a:pt x="1752" y="4717"/>
                    <a:pt x="1861" y="4945"/>
                    <a:pt x="1898" y="5173"/>
                  </a:cubicBezTo>
                  <a:cubicBezTo>
                    <a:pt x="1980" y="5401"/>
                    <a:pt x="2053" y="5629"/>
                    <a:pt x="2126" y="5894"/>
                  </a:cubicBezTo>
                  <a:cubicBezTo>
                    <a:pt x="2436" y="6806"/>
                    <a:pt x="2700" y="7755"/>
                    <a:pt x="3002" y="8703"/>
                  </a:cubicBezTo>
                  <a:cubicBezTo>
                    <a:pt x="3075" y="8932"/>
                    <a:pt x="3120" y="9160"/>
                    <a:pt x="3193" y="9388"/>
                  </a:cubicBezTo>
                  <a:cubicBezTo>
                    <a:pt x="3266" y="9616"/>
                    <a:pt x="3348" y="9844"/>
                    <a:pt x="3385" y="10072"/>
                  </a:cubicBezTo>
                  <a:cubicBezTo>
                    <a:pt x="3531" y="10564"/>
                    <a:pt x="3649" y="11021"/>
                    <a:pt x="3759" y="11522"/>
                  </a:cubicBezTo>
                  <a:cubicBezTo>
                    <a:pt x="3841" y="11823"/>
                    <a:pt x="3914" y="12124"/>
                    <a:pt x="3950" y="12435"/>
                  </a:cubicBezTo>
                  <a:cubicBezTo>
                    <a:pt x="3987" y="12581"/>
                    <a:pt x="4032" y="12736"/>
                    <a:pt x="4069" y="12891"/>
                  </a:cubicBezTo>
                  <a:cubicBezTo>
                    <a:pt x="4069" y="12964"/>
                    <a:pt x="4105" y="13037"/>
                    <a:pt x="4105" y="13119"/>
                  </a:cubicBezTo>
                  <a:cubicBezTo>
                    <a:pt x="4142" y="13192"/>
                    <a:pt x="4142" y="13265"/>
                    <a:pt x="4178" y="13383"/>
                  </a:cubicBezTo>
                  <a:cubicBezTo>
                    <a:pt x="4178" y="13420"/>
                    <a:pt x="4215" y="13456"/>
                    <a:pt x="4297" y="13456"/>
                  </a:cubicBezTo>
                  <a:cubicBezTo>
                    <a:pt x="4333" y="13420"/>
                    <a:pt x="4370" y="13383"/>
                    <a:pt x="4370" y="13347"/>
                  </a:cubicBezTo>
                  <a:cubicBezTo>
                    <a:pt x="4370" y="13228"/>
                    <a:pt x="4370" y="13119"/>
                    <a:pt x="4333" y="13000"/>
                  </a:cubicBezTo>
                  <a:cubicBezTo>
                    <a:pt x="4333" y="12845"/>
                    <a:pt x="4333" y="12736"/>
                    <a:pt x="4297" y="12617"/>
                  </a:cubicBezTo>
                  <a:cubicBezTo>
                    <a:pt x="4260" y="12353"/>
                    <a:pt x="4215" y="12124"/>
                    <a:pt x="4178" y="11896"/>
                  </a:cubicBezTo>
                  <a:cubicBezTo>
                    <a:pt x="4069" y="11404"/>
                    <a:pt x="3950" y="10948"/>
                    <a:pt x="3804" y="10492"/>
                  </a:cubicBezTo>
                  <a:cubicBezTo>
                    <a:pt x="3686" y="9999"/>
                    <a:pt x="3531" y="9543"/>
                    <a:pt x="3385" y="9087"/>
                  </a:cubicBezTo>
                  <a:cubicBezTo>
                    <a:pt x="3230" y="8631"/>
                    <a:pt x="3075" y="8174"/>
                    <a:pt x="2965" y="7682"/>
                  </a:cubicBezTo>
                  <a:cubicBezTo>
                    <a:pt x="2810" y="7226"/>
                    <a:pt x="2664" y="6769"/>
                    <a:pt x="2509" y="6277"/>
                  </a:cubicBezTo>
                  <a:cubicBezTo>
                    <a:pt x="2354" y="5821"/>
                    <a:pt x="2162" y="5365"/>
                    <a:pt x="2016" y="4908"/>
                  </a:cubicBezTo>
                  <a:cubicBezTo>
                    <a:pt x="1934" y="4680"/>
                    <a:pt x="1861" y="4452"/>
                    <a:pt x="1788" y="4224"/>
                  </a:cubicBezTo>
                  <a:cubicBezTo>
                    <a:pt x="1706" y="4033"/>
                    <a:pt x="1633" y="3805"/>
                    <a:pt x="1560" y="3577"/>
                  </a:cubicBezTo>
                  <a:cubicBezTo>
                    <a:pt x="1405" y="3157"/>
                    <a:pt x="1213" y="2701"/>
                    <a:pt x="1068" y="2281"/>
                  </a:cubicBezTo>
                  <a:cubicBezTo>
                    <a:pt x="794" y="1524"/>
                    <a:pt x="456" y="75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52;p53">
              <a:extLst>
                <a:ext uri="{FF2B5EF4-FFF2-40B4-BE49-F238E27FC236}">
                  <a16:creationId xmlns:a16="http://schemas.microsoft.com/office/drawing/2014/main" id="{D500CFCE-3A3C-4C6F-A77E-8F969FDA20A0}"/>
                </a:ext>
              </a:extLst>
            </p:cNvPr>
            <p:cNvSpPr/>
            <p:nvPr/>
          </p:nvSpPr>
          <p:spPr>
            <a:xfrm>
              <a:off x="5874456" y="2714437"/>
              <a:ext cx="153544" cy="279176"/>
            </a:xfrm>
            <a:custGeom>
              <a:avLst/>
              <a:gdLst/>
              <a:ahLst/>
              <a:cxnLst/>
              <a:rect l="l" t="t" r="r" b="b"/>
              <a:pathLst>
                <a:path w="2811" h="5111" extrusionOk="0">
                  <a:moveTo>
                    <a:pt x="2738" y="0"/>
                  </a:moveTo>
                  <a:cubicBezTo>
                    <a:pt x="2318" y="757"/>
                    <a:pt x="1826" y="1442"/>
                    <a:pt x="1369" y="2126"/>
                  </a:cubicBezTo>
                  <a:cubicBezTo>
                    <a:pt x="1141" y="2472"/>
                    <a:pt x="950" y="2856"/>
                    <a:pt x="722" y="3230"/>
                  </a:cubicBezTo>
                  <a:cubicBezTo>
                    <a:pt x="530" y="3576"/>
                    <a:pt x="339" y="3950"/>
                    <a:pt x="183" y="4333"/>
                  </a:cubicBezTo>
                  <a:cubicBezTo>
                    <a:pt x="110" y="4561"/>
                    <a:pt x="37" y="4790"/>
                    <a:pt x="1" y="5018"/>
                  </a:cubicBezTo>
                  <a:cubicBezTo>
                    <a:pt x="1" y="5054"/>
                    <a:pt x="1" y="5091"/>
                    <a:pt x="37" y="5091"/>
                  </a:cubicBezTo>
                  <a:cubicBezTo>
                    <a:pt x="50" y="5106"/>
                    <a:pt x="58" y="5111"/>
                    <a:pt x="65" y="5111"/>
                  </a:cubicBezTo>
                  <a:cubicBezTo>
                    <a:pt x="78" y="5111"/>
                    <a:pt x="86" y="5091"/>
                    <a:pt x="110" y="5091"/>
                  </a:cubicBezTo>
                  <a:lnTo>
                    <a:pt x="147" y="5054"/>
                  </a:lnTo>
                  <a:cubicBezTo>
                    <a:pt x="183" y="4945"/>
                    <a:pt x="229" y="4790"/>
                    <a:pt x="266" y="4680"/>
                  </a:cubicBezTo>
                  <a:cubicBezTo>
                    <a:pt x="302" y="4525"/>
                    <a:pt x="339" y="4406"/>
                    <a:pt x="412" y="4297"/>
                  </a:cubicBezTo>
                  <a:cubicBezTo>
                    <a:pt x="530" y="3914"/>
                    <a:pt x="722" y="3576"/>
                    <a:pt x="868" y="3193"/>
                  </a:cubicBezTo>
                  <a:cubicBezTo>
                    <a:pt x="1059" y="2856"/>
                    <a:pt x="1287" y="2509"/>
                    <a:pt x="1515" y="2126"/>
                  </a:cubicBezTo>
                  <a:cubicBezTo>
                    <a:pt x="1935" y="1442"/>
                    <a:pt x="2391" y="757"/>
                    <a:pt x="2774" y="37"/>
                  </a:cubicBezTo>
                  <a:cubicBezTo>
                    <a:pt x="2811" y="37"/>
                    <a:pt x="2811" y="0"/>
                    <a:pt x="27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53;p53">
              <a:extLst>
                <a:ext uri="{FF2B5EF4-FFF2-40B4-BE49-F238E27FC236}">
                  <a16:creationId xmlns:a16="http://schemas.microsoft.com/office/drawing/2014/main" id="{45510812-7A31-470A-8664-9BAA4846284A}"/>
                </a:ext>
              </a:extLst>
            </p:cNvPr>
            <p:cNvSpPr/>
            <p:nvPr/>
          </p:nvSpPr>
          <p:spPr>
            <a:xfrm>
              <a:off x="5961690" y="3019897"/>
              <a:ext cx="55879" cy="250007"/>
            </a:xfrm>
            <a:custGeom>
              <a:avLst/>
              <a:gdLst/>
              <a:ahLst/>
              <a:cxnLst/>
              <a:rect l="l" t="t" r="r" b="b"/>
              <a:pathLst>
                <a:path w="1023" h="4577" extrusionOk="0">
                  <a:moveTo>
                    <a:pt x="986" y="0"/>
                  </a:moveTo>
                  <a:lnTo>
                    <a:pt x="986" y="37"/>
                  </a:lnTo>
                  <a:cubicBezTo>
                    <a:pt x="913" y="183"/>
                    <a:pt x="831" y="374"/>
                    <a:pt x="758" y="529"/>
                  </a:cubicBezTo>
                  <a:cubicBezTo>
                    <a:pt x="721" y="721"/>
                    <a:pt x="639" y="867"/>
                    <a:pt x="566" y="1059"/>
                  </a:cubicBezTo>
                  <a:cubicBezTo>
                    <a:pt x="493" y="1250"/>
                    <a:pt x="411" y="1442"/>
                    <a:pt x="374" y="1597"/>
                  </a:cubicBezTo>
                  <a:cubicBezTo>
                    <a:pt x="302" y="1779"/>
                    <a:pt x="229" y="2007"/>
                    <a:pt x="183" y="2199"/>
                  </a:cubicBezTo>
                  <a:cubicBezTo>
                    <a:pt x="73" y="2582"/>
                    <a:pt x="37" y="2965"/>
                    <a:pt x="0" y="3376"/>
                  </a:cubicBezTo>
                  <a:cubicBezTo>
                    <a:pt x="0" y="3567"/>
                    <a:pt x="0" y="3759"/>
                    <a:pt x="37" y="3950"/>
                  </a:cubicBezTo>
                  <a:cubicBezTo>
                    <a:pt x="37" y="4023"/>
                    <a:pt x="37" y="4142"/>
                    <a:pt x="73" y="4215"/>
                  </a:cubicBezTo>
                  <a:cubicBezTo>
                    <a:pt x="73" y="4334"/>
                    <a:pt x="110" y="4407"/>
                    <a:pt x="146" y="4516"/>
                  </a:cubicBezTo>
                  <a:cubicBezTo>
                    <a:pt x="146" y="4549"/>
                    <a:pt x="188" y="4577"/>
                    <a:pt x="226" y="4577"/>
                  </a:cubicBezTo>
                  <a:cubicBezTo>
                    <a:pt x="240" y="4577"/>
                    <a:pt x="255" y="4572"/>
                    <a:pt x="265" y="4562"/>
                  </a:cubicBezTo>
                  <a:cubicBezTo>
                    <a:pt x="265" y="4562"/>
                    <a:pt x="302" y="4562"/>
                    <a:pt x="302" y="4516"/>
                  </a:cubicBezTo>
                  <a:cubicBezTo>
                    <a:pt x="338" y="4480"/>
                    <a:pt x="338" y="4480"/>
                    <a:pt x="338" y="4443"/>
                  </a:cubicBezTo>
                  <a:cubicBezTo>
                    <a:pt x="302" y="4407"/>
                    <a:pt x="302" y="4407"/>
                    <a:pt x="302" y="4370"/>
                  </a:cubicBezTo>
                  <a:cubicBezTo>
                    <a:pt x="302" y="4251"/>
                    <a:pt x="265" y="4178"/>
                    <a:pt x="265" y="4060"/>
                  </a:cubicBezTo>
                  <a:lnTo>
                    <a:pt x="265" y="3759"/>
                  </a:lnTo>
                  <a:cubicBezTo>
                    <a:pt x="229" y="3531"/>
                    <a:pt x="265" y="3339"/>
                    <a:pt x="265" y="3111"/>
                  </a:cubicBezTo>
                  <a:cubicBezTo>
                    <a:pt x="302" y="2847"/>
                    <a:pt x="338" y="2619"/>
                    <a:pt x="374" y="2354"/>
                  </a:cubicBezTo>
                  <a:cubicBezTo>
                    <a:pt x="411" y="2089"/>
                    <a:pt x="493" y="1825"/>
                    <a:pt x="530" y="1551"/>
                  </a:cubicBezTo>
                  <a:cubicBezTo>
                    <a:pt x="566" y="1442"/>
                    <a:pt x="603" y="1323"/>
                    <a:pt x="639" y="1214"/>
                  </a:cubicBezTo>
                  <a:cubicBezTo>
                    <a:pt x="685" y="1059"/>
                    <a:pt x="721" y="949"/>
                    <a:pt x="758" y="830"/>
                  </a:cubicBezTo>
                  <a:cubicBezTo>
                    <a:pt x="831" y="566"/>
                    <a:pt x="949" y="338"/>
                    <a:pt x="1022" y="110"/>
                  </a:cubicBezTo>
                  <a:lnTo>
                    <a:pt x="1022" y="73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54;p53">
              <a:extLst>
                <a:ext uri="{FF2B5EF4-FFF2-40B4-BE49-F238E27FC236}">
                  <a16:creationId xmlns:a16="http://schemas.microsoft.com/office/drawing/2014/main" id="{FF463998-3582-4A00-88A8-2EC681D1F669}"/>
                </a:ext>
              </a:extLst>
            </p:cNvPr>
            <p:cNvSpPr/>
            <p:nvPr/>
          </p:nvSpPr>
          <p:spPr>
            <a:xfrm>
              <a:off x="6096229" y="3090143"/>
              <a:ext cx="81278" cy="182931"/>
            </a:xfrm>
            <a:custGeom>
              <a:avLst/>
              <a:gdLst/>
              <a:ahLst/>
              <a:cxnLst/>
              <a:rect l="l" t="t" r="r" b="b"/>
              <a:pathLst>
                <a:path w="1488" h="3349" extrusionOk="0">
                  <a:moveTo>
                    <a:pt x="46" y="1"/>
                  </a:moveTo>
                  <a:cubicBezTo>
                    <a:pt x="1" y="1"/>
                    <a:pt x="1" y="37"/>
                    <a:pt x="1" y="37"/>
                  </a:cubicBezTo>
                  <a:cubicBezTo>
                    <a:pt x="119" y="311"/>
                    <a:pt x="229" y="575"/>
                    <a:pt x="347" y="840"/>
                  </a:cubicBezTo>
                  <a:cubicBezTo>
                    <a:pt x="457" y="1104"/>
                    <a:pt x="575" y="1369"/>
                    <a:pt x="685" y="1634"/>
                  </a:cubicBezTo>
                  <a:cubicBezTo>
                    <a:pt x="730" y="1752"/>
                    <a:pt x="767" y="1862"/>
                    <a:pt x="840" y="2017"/>
                  </a:cubicBezTo>
                  <a:cubicBezTo>
                    <a:pt x="876" y="2135"/>
                    <a:pt x="913" y="2281"/>
                    <a:pt x="995" y="2436"/>
                  </a:cubicBezTo>
                  <a:cubicBezTo>
                    <a:pt x="1104" y="2701"/>
                    <a:pt x="1187" y="2965"/>
                    <a:pt x="1260" y="3276"/>
                  </a:cubicBezTo>
                  <a:cubicBezTo>
                    <a:pt x="1296" y="3312"/>
                    <a:pt x="1332" y="3349"/>
                    <a:pt x="1415" y="3349"/>
                  </a:cubicBezTo>
                  <a:cubicBezTo>
                    <a:pt x="1451" y="3312"/>
                    <a:pt x="1451" y="3312"/>
                    <a:pt x="1451" y="3276"/>
                  </a:cubicBezTo>
                  <a:cubicBezTo>
                    <a:pt x="1488" y="3276"/>
                    <a:pt x="1488" y="3230"/>
                    <a:pt x="1488" y="3194"/>
                  </a:cubicBezTo>
                  <a:cubicBezTo>
                    <a:pt x="1415" y="2965"/>
                    <a:pt x="1369" y="2737"/>
                    <a:pt x="1260" y="2473"/>
                  </a:cubicBezTo>
                  <a:cubicBezTo>
                    <a:pt x="1187" y="2245"/>
                    <a:pt x="1068" y="2017"/>
                    <a:pt x="958" y="1789"/>
                  </a:cubicBezTo>
                  <a:cubicBezTo>
                    <a:pt x="840" y="1561"/>
                    <a:pt x="730" y="1369"/>
                    <a:pt x="612" y="1141"/>
                  </a:cubicBezTo>
                  <a:cubicBezTo>
                    <a:pt x="575" y="1031"/>
                    <a:pt x="502" y="913"/>
                    <a:pt x="457" y="840"/>
                  </a:cubicBezTo>
                  <a:cubicBezTo>
                    <a:pt x="384" y="721"/>
                    <a:pt x="347" y="612"/>
                    <a:pt x="274" y="457"/>
                  </a:cubicBezTo>
                  <a:lnTo>
                    <a:pt x="274" y="493"/>
                  </a:lnTo>
                  <a:cubicBezTo>
                    <a:pt x="229" y="347"/>
                    <a:pt x="156" y="192"/>
                    <a:pt x="83" y="37"/>
                  </a:cubicBezTo>
                  <a:cubicBezTo>
                    <a:pt x="83" y="1"/>
                    <a:pt x="83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55;p53">
              <a:extLst>
                <a:ext uri="{FF2B5EF4-FFF2-40B4-BE49-F238E27FC236}">
                  <a16:creationId xmlns:a16="http://schemas.microsoft.com/office/drawing/2014/main" id="{56EA7E21-5E0A-452A-B4F8-B7CA48828719}"/>
                </a:ext>
              </a:extLst>
            </p:cNvPr>
            <p:cNvSpPr/>
            <p:nvPr/>
          </p:nvSpPr>
          <p:spPr>
            <a:xfrm>
              <a:off x="6170954" y="3007442"/>
              <a:ext cx="176977" cy="263663"/>
            </a:xfrm>
            <a:custGeom>
              <a:avLst/>
              <a:gdLst/>
              <a:ahLst/>
              <a:cxnLst/>
              <a:rect l="l" t="t" r="r" b="b"/>
              <a:pathLst>
                <a:path w="3240" h="4827" extrusionOk="0">
                  <a:moveTo>
                    <a:pt x="3194" y="0"/>
                  </a:moveTo>
                  <a:cubicBezTo>
                    <a:pt x="2665" y="529"/>
                    <a:pt x="2136" y="1058"/>
                    <a:pt x="1643" y="1597"/>
                  </a:cubicBezTo>
                  <a:cubicBezTo>
                    <a:pt x="1369" y="1898"/>
                    <a:pt x="1141" y="2199"/>
                    <a:pt x="913" y="2545"/>
                  </a:cubicBezTo>
                  <a:cubicBezTo>
                    <a:pt x="685" y="2847"/>
                    <a:pt x="503" y="3193"/>
                    <a:pt x="348" y="3531"/>
                  </a:cubicBezTo>
                  <a:cubicBezTo>
                    <a:pt x="229" y="3722"/>
                    <a:pt x="156" y="3914"/>
                    <a:pt x="120" y="4142"/>
                  </a:cubicBezTo>
                  <a:cubicBezTo>
                    <a:pt x="83" y="4215"/>
                    <a:pt x="83" y="4334"/>
                    <a:pt x="47" y="4406"/>
                  </a:cubicBezTo>
                  <a:lnTo>
                    <a:pt x="47" y="4562"/>
                  </a:lnTo>
                  <a:cubicBezTo>
                    <a:pt x="47" y="4635"/>
                    <a:pt x="47" y="4671"/>
                    <a:pt x="1" y="4744"/>
                  </a:cubicBezTo>
                  <a:lnTo>
                    <a:pt x="47" y="4790"/>
                  </a:lnTo>
                  <a:cubicBezTo>
                    <a:pt x="83" y="4826"/>
                    <a:pt x="83" y="4826"/>
                    <a:pt x="120" y="4826"/>
                  </a:cubicBezTo>
                  <a:cubicBezTo>
                    <a:pt x="156" y="4826"/>
                    <a:pt x="156" y="4826"/>
                    <a:pt x="193" y="4790"/>
                  </a:cubicBezTo>
                  <a:cubicBezTo>
                    <a:pt x="193" y="4744"/>
                    <a:pt x="229" y="4744"/>
                    <a:pt x="229" y="4708"/>
                  </a:cubicBezTo>
                  <a:cubicBezTo>
                    <a:pt x="275" y="4443"/>
                    <a:pt x="348" y="4142"/>
                    <a:pt x="457" y="3832"/>
                  </a:cubicBezTo>
                  <a:lnTo>
                    <a:pt x="457" y="3832"/>
                  </a:lnTo>
                  <a:lnTo>
                    <a:pt x="421" y="3877"/>
                  </a:lnTo>
                  <a:cubicBezTo>
                    <a:pt x="539" y="3604"/>
                    <a:pt x="685" y="3303"/>
                    <a:pt x="840" y="3038"/>
                  </a:cubicBezTo>
                  <a:cubicBezTo>
                    <a:pt x="913" y="2919"/>
                    <a:pt x="995" y="2774"/>
                    <a:pt x="1068" y="2618"/>
                  </a:cubicBezTo>
                  <a:cubicBezTo>
                    <a:pt x="1187" y="2509"/>
                    <a:pt x="1260" y="2354"/>
                    <a:pt x="1333" y="2235"/>
                  </a:cubicBezTo>
                  <a:cubicBezTo>
                    <a:pt x="1908" y="1442"/>
                    <a:pt x="2555" y="721"/>
                    <a:pt x="3240" y="73"/>
                  </a:cubicBezTo>
                  <a:lnTo>
                    <a:pt x="324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56;p53">
              <a:extLst>
                <a:ext uri="{FF2B5EF4-FFF2-40B4-BE49-F238E27FC236}">
                  <a16:creationId xmlns:a16="http://schemas.microsoft.com/office/drawing/2014/main" id="{94DF2801-C3A6-480B-8F85-7D063F458AB2}"/>
                </a:ext>
              </a:extLst>
            </p:cNvPr>
            <p:cNvSpPr/>
            <p:nvPr/>
          </p:nvSpPr>
          <p:spPr>
            <a:xfrm>
              <a:off x="6154513" y="2494137"/>
              <a:ext cx="114216" cy="807812"/>
            </a:xfrm>
            <a:custGeom>
              <a:avLst/>
              <a:gdLst/>
              <a:ahLst/>
              <a:cxnLst/>
              <a:rect l="l" t="t" r="r" b="b"/>
              <a:pathLst>
                <a:path w="2091" h="14789" extrusionOk="0">
                  <a:moveTo>
                    <a:pt x="1981" y="1"/>
                  </a:moveTo>
                  <a:cubicBezTo>
                    <a:pt x="1944" y="1"/>
                    <a:pt x="1944" y="1"/>
                    <a:pt x="1944" y="47"/>
                  </a:cubicBezTo>
                  <a:cubicBezTo>
                    <a:pt x="1981" y="539"/>
                    <a:pt x="1981" y="1032"/>
                    <a:pt x="1944" y="1524"/>
                  </a:cubicBezTo>
                  <a:cubicBezTo>
                    <a:pt x="1862" y="1981"/>
                    <a:pt x="1825" y="2437"/>
                    <a:pt x="1716" y="2856"/>
                  </a:cubicBezTo>
                  <a:cubicBezTo>
                    <a:pt x="1670" y="3084"/>
                    <a:pt x="1634" y="3312"/>
                    <a:pt x="1561" y="3541"/>
                  </a:cubicBezTo>
                  <a:cubicBezTo>
                    <a:pt x="1524" y="3769"/>
                    <a:pt x="1442" y="3997"/>
                    <a:pt x="1406" y="4225"/>
                  </a:cubicBezTo>
                  <a:cubicBezTo>
                    <a:pt x="1333" y="4416"/>
                    <a:pt x="1260" y="4644"/>
                    <a:pt x="1214" y="4872"/>
                  </a:cubicBezTo>
                  <a:cubicBezTo>
                    <a:pt x="1141" y="5100"/>
                    <a:pt x="1068" y="5329"/>
                    <a:pt x="1032" y="5557"/>
                  </a:cubicBezTo>
                  <a:cubicBezTo>
                    <a:pt x="913" y="5976"/>
                    <a:pt x="804" y="6432"/>
                    <a:pt x="685" y="6843"/>
                  </a:cubicBezTo>
                  <a:cubicBezTo>
                    <a:pt x="576" y="7226"/>
                    <a:pt x="530" y="7646"/>
                    <a:pt x="457" y="8029"/>
                  </a:cubicBezTo>
                  <a:cubicBezTo>
                    <a:pt x="384" y="8439"/>
                    <a:pt x="302" y="8823"/>
                    <a:pt x="229" y="9242"/>
                  </a:cubicBezTo>
                  <a:cubicBezTo>
                    <a:pt x="120" y="10081"/>
                    <a:pt x="1" y="10912"/>
                    <a:pt x="1" y="11787"/>
                  </a:cubicBezTo>
                  <a:cubicBezTo>
                    <a:pt x="1" y="12280"/>
                    <a:pt x="1" y="12773"/>
                    <a:pt x="74" y="13311"/>
                  </a:cubicBezTo>
                  <a:cubicBezTo>
                    <a:pt x="120" y="13539"/>
                    <a:pt x="156" y="13803"/>
                    <a:pt x="229" y="14032"/>
                  </a:cubicBezTo>
                  <a:cubicBezTo>
                    <a:pt x="229" y="14141"/>
                    <a:pt x="265" y="14260"/>
                    <a:pt x="302" y="14369"/>
                  </a:cubicBezTo>
                  <a:cubicBezTo>
                    <a:pt x="302" y="14451"/>
                    <a:pt x="348" y="14488"/>
                    <a:pt x="384" y="14561"/>
                  </a:cubicBezTo>
                  <a:cubicBezTo>
                    <a:pt x="384" y="14597"/>
                    <a:pt x="421" y="14679"/>
                    <a:pt x="421" y="14716"/>
                  </a:cubicBezTo>
                  <a:cubicBezTo>
                    <a:pt x="457" y="14789"/>
                    <a:pt x="494" y="14789"/>
                    <a:pt x="576" y="14789"/>
                  </a:cubicBezTo>
                  <a:cubicBezTo>
                    <a:pt x="612" y="14789"/>
                    <a:pt x="649" y="14716"/>
                    <a:pt x="612" y="14679"/>
                  </a:cubicBezTo>
                  <a:cubicBezTo>
                    <a:pt x="612" y="14597"/>
                    <a:pt x="576" y="14524"/>
                    <a:pt x="576" y="14451"/>
                  </a:cubicBezTo>
                  <a:cubicBezTo>
                    <a:pt x="530" y="14369"/>
                    <a:pt x="530" y="14260"/>
                    <a:pt x="494" y="14187"/>
                  </a:cubicBezTo>
                  <a:cubicBezTo>
                    <a:pt x="457" y="14032"/>
                    <a:pt x="421" y="13876"/>
                    <a:pt x="421" y="13731"/>
                  </a:cubicBezTo>
                  <a:cubicBezTo>
                    <a:pt x="302" y="13192"/>
                    <a:pt x="265" y="12627"/>
                    <a:pt x="265" y="12088"/>
                  </a:cubicBezTo>
                  <a:cubicBezTo>
                    <a:pt x="265" y="11523"/>
                    <a:pt x="302" y="10948"/>
                    <a:pt x="384" y="10383"/>
                  </a:cubicBezTo>
                  <a:cubicBezTo>
                    <a:pt x="457" y="9543"/>
                    <a:pt x="576" y="8750"/>
                    <a:pt x="722" y="7947"/>
                  </a:cubicBezTo>
                  <a:cubicBezTo>
                    <a:pt x="804" y="7527"/>
                    <a:pt x="877" y="7117"/>
                    <a:pt x="950" y="6733"/>
                  </a:cubicBezTo>
                  <a:cubicBezTo>
                    <a:pt x="1068" y="6277"/>
                    <a:pt x="1141" y="5821"/>
                    <a:pt x="1260" y="5402"/>
                  </a:cubicBezTo>
                  <a:lnTo>
                    <a:pt x="1597" y="4033"/>
                  </a:lnTo>
                  <a:cubicBezTo>
                    <a:pt x="1670" y="3614"/>
                    <a:pt x="1789" y="3157"/>
                    <a:pt x="1862" y="2701"/>
                  </a:cubicBezTo>
                  <a:cubicBezTo>
                    <a:pt x="2017" y="1825"/>
                    <a:pt x="2090" y="913"/>
                    <a:pt x="2017" y="47"/>
                  </a:cubicBezTo>
                  <a:cubicBezTo>
                    <a:pt x="2017" y="1"/>
                    <a:pt x="2017" y="1"/>
                    <a:pt x="19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057;p53">
              <a:extLst>
                <a:ext uri="{FF2B5EF4-FFF2-40B4-BE49-F238E27FC236}">
                  <a16:creationId xmlns:a16="http://schemas.microsoft.com/office/drawing/2014/main" id="{DE5E341F-C1BE-486C-8CFB-AFBB812A077E}"/>
                </a:ext>
              </a:extLst>
            </p:cNvPr>
            <p:cNvSpPr/>
            <p:nvPr/>
          </p:nvSpPr>
          <p:spPr>
            <a:xfrm>
              <a:off x="6163034" y="2737325"/>
              <a:ext cx="286550" cy="334454"/>
            </a:xfrm>
            <a:custGeom>
              <a:avLst/>
              <a:gdLst/>
              <a:ahLst/>
              <a:cxnLst/>
              <a:rect l="l" t="t" r="r" b="b"/>
              <a:pathLst>
                <a:path w="5246" h="6123" extrusionOk="0">
                  <a:moveTo>
                    <a:pt x="5163" y="1"/>
                  </a:moveTo>
                  <a:cubicBezTo>
                    <a:pt x="4479" y="612"/>
                    <a:pt x="3795" y="1214"/>
                    <a:pt x="3156" y="1862"/>
                  </a:cubicBezTo>
                  <a:cubicBezTo>
                    <a:pt x="2810" y="2163"/>
                    <a:pt x="2472" y="2510"/>
                    <a:pt x="2162" y="2847"/>
                  </a:cubicBezTo>
                  <a:cubicBezTo>
                    <a:pt x="1825" y="3157"/>
                    <a:pt x="1514" y="3495"/>
                    <a:pt x="1213" y="3841"/>
                  </a:cubicBezTo>
                  <a:cubicBezTo>
                    <a:pt x="1058" y="3987"/>
                    <a:pt x="912" y="4179"/>
                    <a:pt x="757" y="4334"/>
                  </a:cubicBezTo>
                  <a:cubicBezTo>
                    <a:pt x="648" y="4526"/>
                    <a:pt x="529" y="4672"/>
                    <a:pt x="420" y="4863"/>
                  </a:cubicBezTo>
                  <a:cubicBezTo>
                    <a:pt x="301" y="5018"/>
                    <a:pt x="228" y="5210"/>
                    <a:pt x="146" y="5401"/>
                  </a:cubicBezTo>
                  <a:cubicBezTo>
                    <a:pt x="109" y="5511"/>
                    <a:pt x="73" y="5584"/>
                    <a:pt x="37" y="5702"/>
                  </a:cubicBezTo>
                  <a:cubicBezTo>
                    <a:pt x="0" y="5812"/>
                    <a:pt x="0" y="5931"/>
                    <a:pt x="0" y="6040"/>
                  </a:cubicBezTo>
                  <a:cubicBezTo>
                    <a:pt x="0" y="6086"/>
                    <a:pt x="0" y="6122"/>
                    <a:pt x="37" y="6122"/>
                  </a:cubicBezTo>
                  <a:cubicBezTo>
                    <a:pt x="73" y="6122"/>
                    <a:pt x="109" y="6122"/>
                    <a:pt x="109" y="6086"/>
                  </a:cubicBezTo>
                  <a:cubicBezTo>
                    <a:pt x="146" y="6040"/>
                    <a:pt x="146" y="6003"/>
                    <a:pt x="146" y="6003"/>
                  </a:cubicBezTo>
                  <a:cubicBezTo>
                    <a:pt x="146" y="5967"/>
                    <a:pt x="146" y="5967"/>
                    <a:pt x="192" y="5931"/>
                  </a:cubicBezTo>
                  <a:lnTo>
                    <a:pt x="146" y="5931"/>
                  </a:lnTo>
                  <a:cubicBezTo>
                    <a:pt x="228" y="5702"/>
                    <a:pt x="301" y="5511"/>
                    <a:pt x="420" y="5283"/>
                  </a:cubicBezTo>
                  <a:cubicBezTo>
                    <a:pt x="493" y="5091"/>
                    <a:pt x="602" y="4863"/>
                    <a:pt x="757" y="4672"/>
                  </a:cubicBezTo>
                  <a:cubicBezTo>
                    <a:pt x="876" y="4526"/>
                    <a:pt x="985" y="4371"/>
                    <a:pt x="1104" y="4179"/>
                  </a:cubicBezTo>
                  <a:cubicBezTo>
                    <a:pt x="1250" y="4033"/>
                    <a:pt x="1405" y="3841"/>
                    <a:pt x="1560" y="3686"/>
                  </a:cubicBezTo>
                  <a:cubicBezTo>
                    <a:pt x="1861" y="3303"/>
                    <a:pt x="2162" y="2966"/>
                    <a:pt x="2509" y="2665"/>
                  </a:cubicBezTo>
                  <a:cubicBezTo>
                    <a:pt x="3111" y="1980"/>
                    <a:pt x="3795" y="1333"/>
                    <a:pt x="4479" y="721"/>
                  </a:cubicBezTo>
                  <a:cubicBezTo>
                    <a:pt x="4671" y="493"/>
                    <a:pt x="4899" y="302"/>
                    <a:pt x="5127" y="110"/>
                  </a:cubicBezTo>
                  <a:cubicBezTo>
                    <a:pt x="5163" y="110"/>
                    <a:pt x="5163" y="74"/>
                    <a:pt x="5209" y="37"/>
                  </a:cubicBezTo>
                  <a:cubicBezTo>
                    <a:pt x="5209" y="37"/>
                    <a:pt x="5246" y="1"/>
                    <a:pt x="520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058;p53">
              <a:extLst>
                <a:ext uri="{FF2B5EF4-FFF2-40B4-BE49-F238E27FC236}">
                  <a16:creationId xmlns:a16="http://schemas.microsoft.com/office/drawing/2014/main" id="{415F0911-2DF1-41A3-9C9C-29C13E7C8E8B}"/>
                </a:ext>
              </a:extLst>
            </p:cNvPr>
            <p:cNvSpPr/>
            <p:nvPr/>
          </p:nvSpPr>
          <p:spPr>
            <a:xfrm>
              <a:off x="5666666" y="3019897"/>
              <a:ext cx="245255" cy="74778"/>
            </a:xfrm>
            <a:custGeom>
              <a:avLst/>
              <a:gdLst/>
              <a:ahLst/>
              <a:cxnLst/>
              <a:rect l="l" t="t" r="r" b="b"/>
              <a:pathLst>
                <a:path w="4490" h="1369" extrusionOk="0">
                  <a:moveTo>
                    <a:pt x="1" y="0"/>
                  </a:moveTo>
                  <a:lnTo>
                    <a:pt x="1" y="73"/>
                  </a:lnTo>
                  <a:cubicBezTo>
                    <a:pt x="338" y="228"/>
                    <a:pt x="685" y="374"/>
                    <a:pt x="1023" y="529"/>
                  </a:cubicBezTo>
                  <a:cubicBezTo>
                    <a:pt x="1214" y="602"/>
                    <a:pt x="1406" y="685"/>
                    <a:pt x="1597" y="758"/>
                  </a:cubicBezTo>
                  <a:cubicBezTo>
                    <a:pt x="1789" y="830"/>
                    <a:pt x="1980" y="867"/>
                    <a:pt x="2163" y="949"/>
                  </a:cubicBezTo>
                  <a:cubicBezTo>
                    <a:pt x="2510" y="1059"/>
                    <a:pt x="2893" y="1177"/>
                    <a:pt x="3267" y="1250"/>
                  </a:cubicBezTo>
                  <a:cubicBezTo>
                    <a:pt x="3458" y="1287"/>
                    <a:pt x="3650" y="1287"/>
                    <a:pt x="3841" y="1323"/>
                  </a:cubicBezTo>
                  <a:cubicBezTo>
                    <a:pt x="3951" y="1323"/>
                    <a:pt x="4070" y="1369"/>
                    <a:pt x="4143" y="1369"/>
                  </a:cubicBezTo>
                  <a:lnTo>
                    <a:pt x="4407" y="1369"/>
                  </a:lnTo>
                  <a:cubicBezTo>
                    <a:pt x="4444" y="1369"/>
                    <a:pt x="4489" y="1323"/>
                    <a:pt x="4489" y="1287"/>
                  </a:cubicBezTo>
                  <a:lnTo>
                    <a:pt x="4444" y="1250"/>
                  </a:lnTo>
                  <a:cubicBezTo>
                    <a:pt x="4334" y="1214"/>
                    <a:pt x="4261" y="1214"/>
                    <a:pt x="4179" y="1214"/>
                  </a:cubicBezTo>
                  <a:cubicBezTo>
                    <a:pt x="4070" y="1177"/>
                    <a:pt x="3987" y="1177"/>
                    <a:pt x="3878" y="1177"/>
                  </a:cubicBezTo>
                  <a:cubicBezTo>
                    <a:pt x="3686" y="1141"/>
                    <a:pt x="3495" y="1095"/>
                    <a:pt x="3303" y="1095"/>
                  </a:cubicBezTo>
                  <a:lnTo>
                    <a:pt x="1935" y="758"/>
                  </a:lnTo>
                  <a:cubicBezTo>
                    <a:pt x="1707" y="685"/>
                    <a:pt x="1479" y="602"/>
                    <a:pt x="1251" y="529"/>
                  </a:cubicBezTo>
                  <a:cubicBezTo>
                    <a:pt x="1023" y="456"/>
                    <a:pt x="795" y="338"/>
                    <a:pt x="612" y="265"/>
                  </a:cubicBezTo>
                  <a:cubicBezTo>
                    <a:pt x="420" y="183"/>
                    <a:pt x="229" y="73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059;p53">
              <a:extLst>
                <a:ext uri="{FF2B5EF4-FFF2-40B4-BE49-F238E27FC236}">
                  <a16:creationId xmlns:a16="http://schemas.microsoft.com/office/drawing/2014/main" id="{86566C69-C2BB-4EB3-8EFE-6A7AD06D7975}"/>
                </a:ext>
              </a:extLst>
            </p:cNvPr>
            <p:cNvSpPr/>
            <p:nvPr/>
          </p:nvSpPr>
          <p:spPr>
            <a:xfrm>
              <a:off x="5784763" y="3173391"/>
              <a:ext cx="658310" cy="566599"/>
            </a:xfrm>
            <a:custGeom>
              <a:avLst/>
              <a:gdLst/>
              <a:ahLst/>
              <a:cxnLst/>
              <a:rect l="l" t="t" r="r" b="b"/>
              <a:pathLst>
                <a:path w="12052" h="10373" extrusionOk="0">
                  <a:moveTo>
                    <a:pt x="1" y="0"/>
                  </a:moveTo>
                  <a:cubicBezTo>
                    <a:pt x="348" y="4105"/>
                    <a:pt x="1141" y="7791"/>
                    <a:pt x="2245" y="10373"/>
                  </a:cubicBezTo>
                  <a:lnTo>
                    <a:pt x="9808" y="10373"/>
                  </a:lnTo>
                  <a:cubicBezTo>
                    <a:pt x="10912" y="7791"/>
                    <a:pt x="11714" y="4105"/>
                    <a:pt x="12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060;p53">
              <a:extLst>
                <a:ext uri="{FF2B5EF4-FFF2-40B4-BE49-F238E27FC236}">
                  <a16:creationId xmlns:a16="http://schemas.microsoft.com/office/drawing/2014/main" id="{21AC9C65-E391-4A48-83A7-FB03BF8BB233}"/>
                </a:ext>
              </a:extLst>
            </p:cNvPr>
            <p:cNvSpPr/>
            <p:nvPr/>
          </p:nvSpPr>
          <p:spPr>
            <a:xfrm>
              <a:off x="5784763" y="3173391"/>
              <a:ext cx="658310" cy="53858"/>
            </a:xfrm>
            <a:custGeom>
              <a:avLst/>
              <a:gdLst/>
              <a:ahLst/>
              <a:cxnLst/>
              <a:rect l="l" t="t" r="r" b="b"/>
              <a:pathLst>
                <a:path w="12052" h="986" extrusionOk="0">
                  <a:moveTo>
                    <a:pt x="1" y="0"/>
                  </a:moveTo>
                  <a:cubicBezTo>
                    <a:pt x="47" y="338"/>
                    <a:pt x="83" y="648"/>
                    <a:pt x="119" y="985"/>
                  </a:cubicBezTo>
                  <a:lnTo>
                    <a:pt x="11943" y="985"/>
                  </a:lnTo>
                  <a:cubicBezTo>
                    <a:pt x="11979" y="648"/>
                    <a:pt x="12015" y="338"/>
                    <a:pt x="12052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061;p53">
              <a:extLst>
                <a:ext uri="{FF2B5EF4-FFF2-40B4-BE49-F238E27FC236}">
                  <a16:creationId xmlns:a16="http://schemas.microsoft.com/office/drawing/2014/main" id="{0E115CE6-A2DF-449E-9A76-C637CD432764}"/>
                </a:ext>
              </a:extLst>
            </p:cNvPr>
            <p:cNvSpPr/>
            <p:nvPr/>
          </p:nvSpPr>
          <p:spPr>
            <a:xfrm>
              <a:off x="5797218" y="3293947"/>
              <a:ext cx="633403" cy="80787"/>
            </a:xfrm>
            <a:custGeom>
              <a:avLst/>
              <a:gdLst/>
              <a:ahLst/>
              <a:cxnLst/>
              <a:rect l="l" t="t" r="r" b="b"/>
              <a:pathLst>
                <a:path w="11596" h="1479" extrusionOk="0">
                  <a:moveTo>
                    <a:pt x="1" y="1"/>
                  </a:moveTo>
                  <a:cubicBezTo>
                    <a:pt x="83" y="493"/>
                    <a:pt x="156" y="986"/>
                    <a:pt x="229" y="1479"/>
                  </a:cubicBezTo>
                  <a:lnTo>
                    <a:pt x="11368" y="1479"/>
                  </a:lnTo>
                  <a:cubicBezTo>
                    <a:pt x="11450" y="986"/>
                    <a:pt x="11523" y="493"/>
                    <a:pt x="11596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062;p53">
              <a:extLst>
                <a:ext uri="{FF2B5EF4-FFF2-40B4-BE49-F238E27FC236}">
                  <a16:creationId xmlns:a16="http://schemas.microsoft.com/office/drawing/2014/main" id="{6A32E610-FB7A-4001-A530-9BF6D7BB9BCE}"/>
                </a:ext>
              </a:extLst>
            </p:cNvPr>
            <p:cNvSpPr/>
            <p:nvPr/>
          </p:nvSpPr>
          <p:spPr>
            <a:xfrm>
              <a:off x="5816172" y="3420511"/>
              <a:ext cx="594020" cy="247221"/>
            </a:xfrm>
            <a:custGeom>
              <a:avLst/>
              <a:gdLst/>
              <a:ahLst/>
              <a:cxnLst/>
              <a:rect l="l" t="t" r="r" b="b"/>
              <a:pathLst>
                <a:path w="10875" h="4526" extrusionOk="0">
                  <a:moveTo>
                    <a:pt x="1" y="1"/>
                  </a:moveTo>
                  <a:cubicBezTo>
                    <a:pt x="302" y="1670"/>
                    <a:pt x="685" y="3194"/>
                    <a:pt x="1141" y="4526"/>
                  </a:cubicBezTo>
                  <a:lnTo>
                    <a:pt x="9735" y="4526"/>
                  </a:lnTo>
                  <a:cubicBezTo>
                    <a:pt x="10191" y="3194"/>
                    <a:pt x="10565" y="1670"/>
                    <a:pt x="10875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063;p53">
              <a:extLst>
                <a:ext uri="{FF2B5EF4-FFF2-40B4-BE49-F238E27FC236}">
                  <a16:creationId xmlns:a16="http://schemas.microsoft.com/office/drawing/2014/main" id="{059C15E8-6B1C-4E58-9986-A0536FF28C60}"/>
                </a:ext>
              </a:extLst>
            </p:cNvPr>
            <p:cNvSpPr/>
            <p:nvPr/>
          </p:nvSpPr>
          <p:spPr>
            <a:xfrm>
              <a:off x="5888931" y="3694616"/>
              <a:ext cx="450526" cy="45391"/>
            </a:xfrm>
            <a:custGeom>
              <a:avLst/>
              <a:gdLst/>
              <a:ahLst/>
              <a:cxnLst/>
              <a:rect l="l" t="t" r="r" b="b"/>
              <a:pathLst>
                <a:path w="8248" h="831" extrusionOk="0">
                  <a:moveTo>
                    <a:pt x="1" y="0"/>
                  </a:moveTo>
                  <a:cubicBezTo>
                    <a:pt x="110" y="301"/>
                    <a:pt x="229" y="566"/>
                    <a:pt x="338" y="831"/>
                  </a:cubicBezTo>
                  <a:lnTo>
                    <a:pt x="7901" y="831"/>
                  </a:lnTo>
                  <a:cubicBezTo>
                    <a:pt x="8019" y="566"/>
                    <a:pt x="8129" y="301"/>
                    <a:pt x="824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064;p53">
              <a:extLst>
                <a:ext uri="{FF2B5EF4-FFF2-40B4-BE49-F238E27FC236}">
                  <a16:creationId xmlns:a16="http://schemas.microsoft.com/office/drawing/2014/main" id="{4BE4C40F-3AFF-44C2-BAC0-991FDD05E42D}"/>
                </a:ext>
              </a:extLst>
            </p:cNvPr>
            <p:cNvSpPr/>
            <p:nvPr/>
          </p:nvSpPr>
          <p:spPr>
            <a:xfrm>
              <a:off x="6559658" y="3173391"/>
              <a:ext cx="72320" cy="126615"/>
            </a:xfrm>
            <a:custGeom>
              <a:avLst/>
              <a:gdLst/>
              <a:ahLst/>
              <a:cxnLst/>
              <a:rect l="l" t="t" r="r" b="b"/>
              <a:pathLst>
                <a:path w="1324" h="2318" extrusionOk="0">
                  <a:moveTo>
                    <a:pt x="229" y="0"/>
                  </a:moveTo>
                  <a:cubicBezTo>
                    <a:pt x="147" y="0"/>
                    <a:pt x="110" y="0"/>
                    <a:pt x="110" y="73"/>
                  </a:cubicBezTo>
                  <a:cubicBezTo>
                    <a:pt x="37" y="265"/>
                    <a:pt x="1" y="493"/>
                    <a:pt x="37" y="721"/>
                  </a:cubicBezTo>
                  <a:cubicBezTo>
                    <a:pt x="37" y="839"/>
                    <a:pt x="37" y="949"/>
                    <a:pt x="74" y="1067"/>
                  </a:cubicBezTo>
                  <a:cubicBezTo>
                    <a:pt x="110" y="1213"/>
                    <a:pt x="147" y="1332"/>
                    <a:pt x="183" y="1441"/>
                  </a:cubicBezTo>
                  <a:cubicBezTo>
                    <a:pt x="265" y="1633"/>
                    <a:pt x="411" y="1825"/>
                    <a:pt x="566" y="1980"/>
                  </a:cubicBezTo>
                  <a:cubicBezTo>
                    <a:pt x="758" y="2126"/>
                    <a:pt x="949" y="2244"/>
                    <a:pt x="1178" y="2317"/>
                  </a:cubicBezTo>
                  <a:cubicBezTo>
                    <a:pt x="1250" y="2317"/>
                    <a:pt x="1323" y="2281"/>
                    <a:pt x="1323" y="2208"/>
                  </a:cubicBezTo>
                  <a:cubicBezTo>
                    <a:pt x="1323" y="2162"/>
                    <a:pt x="1323" y="2089"/>
                    <a:pt x="1250" y="2089"/>
                  </a:cubicBezTo>
                  <a:cubicBezTo>
                    <a:pt x="1178" y="2053"/>
                    <a:pt x="1141" y="2053"/>
                    <a:pt x="1059" y="2016"/>
                  </a:cubicBezTo>
                  <a:cubicBezTo>
                    <a:pt x="986" y="1980"/>
                    <a:pt x="913" y="1934"/>
                    <a:pt x="794" y="1861"/>
                  </a:cubicBezTo>
                  <a:cubicBezTo>
                    <a:pt x="721" y="1825"/>
                    <a:pt x="639" y="1706"/>
                    <a:pt x="566" y="1633"/>
                  </a:cubicBezTo>
                  <a:cubicBezTo>
                    <a:pt x="493" y="1524"/>
                    <a:pt x="411" y="1405"/>
                    <a:pt x="375" y="1296"/>
                  </a:cubicBezTo>
                  <a:cubicBezTo>
                    <a:pt x="338" y="1140"/>
                    <a:pt x="302" y="1022"/>
                    <a:pt x="265" y="876"/>
                  </a:cubicBezTo>
                  <a:cubicBezTo>
                    <a:pt x="229" y="684"/>
                    <a:pt x="229" y="529"/>
                    <a:pt x="265" y="383"/>
                  </a:cubicBezTo>
                  <a:lnTo>
                    <a:pt x="265" y="301"/>
                  </a:lnTo>
                  <a:cubicBezTo>
                    <a:pt x="302" y="265"/>
                    <a:pt x="302" y="228"/>
                    <a:pt x="302" y="228"/>
                  </a:cubicBezTo>
                  <a:cubicBezTo>
                    <a:pt x="302" y="192"/>
                    <a:pt x="338" y="155"/>
                    <a:pt x="338" y="110"/>
                  </a:cubicBezTo>
                  <a:cubicBezTo>
                    <a:pt x="338" y="37"/>
                    <a:pt x="302" y="0"/>
                    <a:pt x="229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065;p53">
              <a:extLst>
                <a:ext uri="{FF2B5EF4-FFF2-40B4-BE49-F238E27FC236}">
                  <a16:creationId xmlns:a16="http://schemas.microsoft.com/office/drawing/2014/main" id="{FE5C912F-94F5-4B6C-B21E-0C1C847BB3A8}"/>
                </a:ext>
              </a:extLst>
            </p:cNvPr>
            <p:cNvSpPr/>
            <p:nvPr/>
          </p:nvSpPr>
          <p:spPr>
            <a:xfrm>
              <a:off x="6563646" y="3187812"/>
              <a:ext cx="64345" cy="109518"/>
            </a:xfrm>
            <a:custGeom>
              <a:avLst/>
              <a:gdLst/>
              <a:ahLst/>
              <a:cxnLst/>
              <a:rect l="l" t="t" r="r" b="b"/>
              <a:pathLst>
                <a:path w="1178" h="2005" extrusionOk="0">
                  <a:moveTo>
                    <a:pt x="192" y="1"/>
                  </a:moveTo>
                  <a:cubicBezTo>
                    <a:pt x="110" y="37"/>
                    <a:pt x="110" y="74"/>
                    <a:pt x="110" y="119"/>
                  </a:cubicBezTo>
                  <a:cubicBezTo>
                    <a:pt x="74" y="156"/>
                    <a:pt x="37" y="156"/>
                    <a:pt x="37" y="192"/>
                  </a:cubicBezTo>
                  <a:cubicBezTo>
                    <a:pt x="1" y="229"/>
                    <a:pt x="1" y="229"/>
                    <a:pt x="37" y="265"/>
                  </a:cubicBezTo>
                  <a:cubicBezTo>
                    <a:pt x="74" y="493"/>
                    <a:pt x="110" y="685"/>
                    <a:pt x="192" y="913"/>
                  </a:cubicBezTo>
                  <a:cubicBezTo>
                    <a:pt x="265" y="1141"/>
                    <a:pt x="338" y="1333"/>
                    <a:pt x="457" y="1524"/>
                  </a:cubicBezTo>
                  <a:cubicBezTo>
                    <a:pt x="493" y="1561"/>
                    <a:pt x="530" y="1597"/>
                    <a:pt x="566" y="1597"/>
                  </a:cubicBezTo>
                  <a:lnTo>
                    <a:pt x="566" y="1634"/>
                  </a:lnTo>
                  <a:cubicBezTo>
                    <a:pt x="598" y="1659"/>
                    <a:pt x="626" y="1689"/>
                    <a:pt x="664" y="1689"/>
                  </a:cubicBezTo>
                  <a:cubicBezTo>
                    <a:pt x="681" y="1689"/>
                    <a:pt x="700" y="1684"/>
                    <a:pt x="721" y="1670"/>
                  </a:cubicBezTo>
                  <a:cubicBezTo>
                    <a:pt x="721" y="1670"/>
                    <a:pt x="758" y="1670"/>
                    <a:pt x="758" y="1634"/>
                  </a:cubicBezTo>
                  <a:cubicBezTo>
                    <a:pt x="794" y="1752"/>
                    <a:pt x="876" y="1825"/>
                    <a:pt x="913" y="1898"/>
                  </a:cubicBezTo>
                  <a:lnTo>
                    <a:pt x="949" y="1944"/>
                  </a:lnTo>
                  <a:cubicBezTo>
                    <a:pt x="971" y="1987"/>
                    <a:pt x="1008" y="2004"/>
                    <a:pt x="1050" y="2004"/>
                  </a:cubicBezTo>
                  <a:cubicBezTo>
                    <a:pt x="1079" y="2004"/>
                    <a:pt x="1111" y="1995"/>
                    <a:pt x="1141" y="1980"/>
                  </a:cubicBezTo>
                  <a:cubicBezTo>
                    <a:pt x="1177" y="1944"/>
                    <a:pt x="1177" y="1898"/>
                    <a:pt x="1177" y="1825"/>
                  </a:cubicBezTo>
                  <a:cubicBezTo>
                    <a:pt x="913" y="1333"/>
                    <a:pt x="685" y="758"/>
                    <a:pt x="457" y="265"/>
                  </a:cubicBezTo>
                  <a:cubicBezTo>
                    <a:pt x="420" y="229"/>
                    <a:pt x="384" y="192"/>
                    <a:pt x="338" y="192"/>
                  </a:cubicBezTo>
                  <a:cubicBezTo>
                    <a:pt x="338" y="156"/>
                    <a:pt x="338" y="119"/>
                    <a:pt x="302" y="119"/>
                  </a:cubicBezTo>
                  <a:cubicBezTo>
                    <a:pt x="302" y="74"/>
                    <a:pt x="302" y="37"/>
                    <a:pt x="265" y="37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066;p53">
              <a:extLst>
                <a:ext uri="{FF2B5EF4-FFF2-40B4-BE49-F238E27FC236}">
                  <a16:creationId xmlns:a16="http://schemas.microsoft.com/office/drawing/2014/main" id="{7BFFF565-D6CD-4C55-942E-DC89E31D1EA7}"/>
                </a:ext>
              </a:extLst>
            </p:cNvPr>
            <p:cNvSpPr/>
            <p:nvPr/>
          </p:nvSpPr>
          <p:spPr>
            <a:xfrm>
              <a:off x="6565667" y="3227196"/>
              <a:ext cx="51837" cy="66202"/>
            </a:xfrm>
            <a:custGeom>
              <a:avLst/>
              <a:gdLst/>
              <a:ahLst/>
              <a:cxnLst/>
              <a:rect l="l" t="t" r="r" b="b"/>
              <a:pathLst>
                <a:path w="949" h="1212" extrusionOk="0">
                  <a:moveTo>
                    <a:pt x="73" y="0"/>
                  </a:moveTo>
                  <a:cubicBezTo>
                    <a:pt x="0" y="37"/>
                    <a:pt x="0" y="119"/>
                    <a:pt x="37" y="192"/>
                  </a:cubicBezTo>
                  <a:cubicBezTo>
                    <a:pt x="228" y="383"/>
                    <a:pt x="420" y="575"/>
                    <a:pt x="575" y="803"/>
                  </a:cubicBezTo>
                  <a:cubicBezTo>
                    <a:pt x="648" y="913"/>
                    <a:pt x="684" y="1031"/>
                    <a:pt x="721" y="1141"/>
                  </a:cubicBezTo>
                  <a:cubicBezTo>
                    <a:pt x="721" y="1141"/>
                    <a:pt x="757" y="1177"/>
                    <a:pt x="803" y="1177"/>
                  </a:cubicBezTo>
                  <a:cubicBezTo>
                    <a:pt x="821" y="1200"/>
                    <a:pt x="830" y="1211"/>
                    <a:pt x="839" y="1211"/>
                  </a:cubicBezTo>
                  <a:cubicBezTo>
                    <a:pt x="849" y="1211"/>
                    <a:pt x="858" y="1200"/>
                    <a:pt x="876" y="1177"/>
                  </a:cubicBezTo>
                  <a:cubicBezTo>
                    <a:pt x="912" y="1177"/>
                    <a:pt x="912" y="1141"/>
                    <a:pt x="949" y="1141"/>
                  </a:cubicBezTo>
                  <a:cubicBezTo>
                    <a:pt x="949" y="1104"/>
                    <a:pt x="949" y="1068"/>
                    <a:pt x="912" y="1031"/>
                  </a:cubicBezTo>
                  <a:cubicBezTo>
                    <a:pt x="803" y="648"/>
                    <a:pt x="493" y="347"/>
                    <a:pt x="228" y="37"/>
                  </a:cubicBezTo>
                  <a:cubicBezTo>
                    <a:pt x="192" y="0"/>
                    <a:pt x="155" y="0"/>
                    <a:pt x="119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067;p53">
              <a:extLst>
                <a:ext uri="{FF2B5EF4-FFF2-40B4-BE49-F238E27FC236}">
                  <a16:creationId xmlns:a16="http://schemas.microsoft.com/office/drawing/2014/main" id="{E69D82E6-4456-4CDE-87D4-CB88C9DA73F3}"/>
                </a:ext>
              </a:extLst>
            </p:cNvPr>
            <p:cNvSpPr/>
            <p:nvPr/>
          </p:nvSpPr>
          <p:spPr>
            <a:xfrm>
              <a:off x="6528249" y="3146461"/>
              <a:ext cx="85266" cy="151523"/>
            </a:xfrm>
            <a:custGeom>
              <a:avLst/>
              <a:gdLst/>
              <a:ahLst/>
              <a:cxnLst/>
              <a:rect l="l" t="t" r="r" b="b"/>
              <a:pathLst>
                <a:path w="1561" h="2774" extrusionOk="0">
                  <a:moveTo>
                    <a:pt x="266" y="0"/>
                  </a:moveTo>
                  <a:cubicBezTo>
                    <a:pt x="193" y="37"/>
                    <a:pt x="74" y="110"/>
                    <a:pt x="37" y="192"/>
                  </a:cubicBezTo>
                  <a:cubicBezTo>
                    <a:pt x="1" y="265"/>
                    <a:pt x="1" y="302"/>
                    <a:pt x="1" y="374"/>
                  </a:cubicBezTo>
                  <a:cubicBezTo>
                    <a:pt x="37" y="457"/>
                    <a:pt x="37" y="493"/>
                    <a:pt x="74" y="566"/>
                  </a:cubicBezTo>
                  <a:cubicBezTo>
                    <a:pt x="120" y="721"/>
                    <a:pt x="193" y="831"/>
                    <a:pt x="229" y="949"/>
                  </a:cubicBezTo>
                  <a:cubicBezTo>
                    <a:pt x="266" y="1022"/>
                    <a:pt x="302" y="1059"/>
                    <a:pt x="302" y="1104"/>
                  </a:cubicBezTo>
                  <a:cubicBezTo>
                    <a:pt x="348" y="1177"/>
                    <a:pt x="384" y="1250"/>
                    <a:pt x="421" y="1287"/>
                  </a:cubicBezTo>
                  <a:cubicBezTo>
                    <a:pt x="685" y="1825"/>
                    <a:pt x="1032" y="2245"/>
                    <a:pt x="1369" y="2737"/>
                  </a:cubicBezTo>
                  <a:cubicBezTo>
                    <a:pt x="1369" y="2737"/>
                    <a:pt x="1406" y="2737"/>
                    <a:pt x="1406" y="2774"/>
                  </a:cubicBezTo>
                  <a:cubicBezTo>
                    <a:pt x="1442" y="2774"/>
                    <a:pt x="1488" y="2737"/>
                    <a:pt x="1524" y="2737"/>
                  </a:cubicBezTo>
                  <a:cubicBezTo>
                    <a:pt x="1524" y="2701"/>
                    <a:pt x="1561" y="2701"/>
                    <a:pt x="1561" y="2655"/>
                  </a:cubicBezTo>
                  <a:cubicBezTo>
                    <a:pt x="1561" y="2619"/>
                    <a:pt x="1524" y="2582"/>
                    <a:pt x="1524" y="2582"/>
                  </a:cubicBezTo>
                  <a:cubicBezTo>
                    <a:pt x="1296" y="2281"/>
                    <a:pt x="1068" y="1971"/>
                    <a:pt x="877" y="1633"/>
                  </a:cubicBezTo>
                  <a:lnTo>
                    <a:pt x="877" y="1633"/>
                  </a:lnTo>
                  <a:lnTo>
                    <a:pt x="913" y="1670"/>
                  </a:lnTo>
                  <a:cubicBezTo>
                    <a:pt x="804" y="1515"/>
                    <a:pt x="722" y="1405"/>
                    <a:pt x="649" y="1250"/>
                  </a:cubicBezTo>
                  <a:cubicBezTo>
                    <a:pt x="612" y="1177"/>
                    <a:pt x="576" y="1059"/>
                    <a:pt x="494" y="986"/>
                  </a:cubicBezTo>
                  <a:cubicBezTo>
                    <a:pt x="421" y="831"/>
                    <a:pt x="348" y="648"/>
                    <a:pt x="266" y="457"/>
                  </a:cubicBezTo>
                  <a:cubicBezTo>
                    <a:pt x="266" y="420"/>
                    <a:pt x="229" y="374"/>
                    <a:pt x="229" y="302"/>
                  </a:cubicBezTo>
                  <a:lnTo>
                    <a:pt x="229" y="265"/>
                  </a:lnTo>
                  <a:lnTo>
                    <a:pt x="266" y="265"/>
                  </a:lnTo>
                  <a:lnTo>
                    <a:pt x="302" y="229"/>
                  </a:lnTo>
                  <a:lnTo>
                    <a:pt x="348" y="229"/>
                  </a:lnTo>
                  <a:cubicBezTo>
                    <a:pt x="384" y="229"/>
                    <a:pt x="384" y="265"/>
                    <a:pt x="421" y="265"/>
                  </a:cubicBezTo>
                  <a:cubicBezTo>
                    <a:pt x="457" y="302"/>
                    <a:pt x="530" y="338"/>
                    <a:pt x="576" y="374"/>
                  </a:cubicBezTo>
                  <a:cubicBezTo>
                    <a:pt x="758" y="566"/>
                    <a:pt x="913" y="758"/>
                    <a:pt x="1032" y="949"/>
                  </a:cubicBezTo>
                  <a:cubicBezTo>
                    <a:pt x="1068" y="986"/>
                    <a:pt x="1068" y="986"/>
                    <a:pt x="1068" y="1022"/>
                  </a:cubicBezTo>
                  <a:cubicBezTo>
                    <a:pt x="1068" y="1022"/>
                    <a:pt x="1105" y="1059"/>
                    <a:pt x="1141" y="1059"/>
                  </a:cubicBezTo>
                  <a:lnTo>
                    <a:pt x="1214" y="1059"/>
                  </a:lnTo>
                  <a:cubicBezTo>
                    <a:pt x="1260" y="1059"/>
                    <a:pt x="1260" y="1022"/>
                    <a:pt x="1260" y="986"/>
                  </a:cubicBezTo>
                  <a:cubicBezTo>
                    <a:pt x="1296" y="986"/>
                    <a:pt x="1296" y="949"/>
                    <a:pt x="1260" y="913"/>
                  </a:cubicBezTo>
                  <a:cubicBezTo>
                    <a:pt x="1141" y="721"/>
                    <a:pt x="1032" y="530"/>
                    <a:pt x="877" y="374"/>
                  </a:cubicBezTo>
                  <a:cubicBezTo>
                    <a:pt x="804" y="302"/>
                    <a:pt x="685" y="192"/>
                    <a:pt x="612" y="110"/>
                  </a:cubicBezTo>
                  <a:cubicBezTo>
                    <a:pt x="494" y="73"/>
                    <a:pt x="421" y="0"/>
                    <a:pt x="302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068;p53">
              <a:extLst>
                <a:ext uri="{FF2B5EF4-FFF2-40B4-BE49-F238E27FC236}">
                  <a16:creationId xmlns:a16="http://schemas.microsoft.com/office/drawing/2014/main" id="{51DA21FD-2A63-4E40-A756-2F56EF49FC43}"/>
                </a:ext>
              </a:extLst>
            </p:cNvPr>
            <p:cNvSpPr/>
            <p:nvPr/>
          </p:nvSpPr>
          <p:spPr>
            <a:xfrm>
              <a:off x="6536771" y="3156949"/>
              <a:ext cx="47849" cy="67787"/>
            </a:xfrm>
            <a:custGeom>
              <a:avLst/>
              <a:gdLst/>
              <a:ahLst/>
              <a:cxnLst/>
              <a:rect l="l" t="t" r="r" b="b"/>
              <a:pathLst>
                <a:path w="876" h="1241" extrusionOk="0">
                  <a:moveTo>
                    <a:pt x="110" y="0"/>
                  </a:moveTo>
                  <a:cubicBezTo>
                    <a:pt x="110" y="37"/>
                    <a:pt x="73" y="37"/>
                    <a:pt x="73" y="73"/>
                  </a:cubicBezTo>
                  <a:lnTo>
                    <a:pt x="73" y="110"/>
                  </a:lnTo>
                  <a:lnTo>
                    <a:pt x="37" y="110"/>
                  </a:lnTo>
                  <a:lnTo>
                    <a:pt x="0" y="146"/>
                  </a:lnTo>
                  <a:lnTo>
                    <a:pt x="0" y="228"/>
                  </a:lnTo>
                  <a:cubicBezTo>
                    <a:pt x="0" y="411"/>
                    <a:pt x="73" y="566"/>
                    <a:pt x="146" y="721"/>
                  </a:cubicBezTo>
                  <a:cubicBezTo>
                    <a:pt x="265" y="867"/>
                    <a:pt x="338" y="1058"/>
                    <a:pt x="456" y="1213"/>
                  </a:cubicBezTo>
                  <a:cubicBezTo>
                    <a:pt x="474" y="1232"/>
                    <a:pt x="502" y="1241"/>
                    <a:pt x="529" y="1241"/>
                  </a:cubicBezTo>
                  <a:cubicBezTo>
                    <a:pt x="557" y="1241"/>
                    <a:pt x="584" y="1232"/>
                    <a:pt x="602" y="1213"/>
                  </a:cubicBezTo>
                  <a:cubicBezTo>
                    <a:pt x="648" y="1213"/>
                    <a:pt x="684" y="1140"/>
                    <a:pt x="684" y="1095"/>
                  </a:cubicBezTo>
                  <a:cubicBezTo>
                    <a:pt x="648" y="1058"/>
                    <a:pt x="648" y="1022"/>
                    <a:pt x="648" y="1022"/>
                  </a:cubicBezTo>
                  <a:lnTo>
                    <a:pt x="684" y="985"/>
                  </a:lnTo>
                  <a:cubicBezTo>
                    <a:pt x="721" y="985"/>
                    <a:pt x="757" y="912"/>
                    <a:pt x="757" y="867"/>
                  </a:cubicBezTo>
                  <a:lnTo>
                    <a:pt x="794" y="867"/>
                  </a:lnTo>
                  <a:cubicBezTo>
                    <a:pt x="876" y="830"/>
                    <a:pt x="876" y="757"/>
                    <a:pt x="830" y="721"/>
                  </a:cubicBezTo>
                  <a:cubicBezTo>
                    <a:pt x="794" y="566"/>
                    <a:pt x="721" y="456"/>
                    <a:pt x="648" y="338"/>
                  </a:cubicBezTo>
                  <a:cubicBezTo>
                    <a:pt x="529" y="228"/>
                    <a:pt x="420" y="110"/>
                    <a:pt x="301" y="73"/>
                  </a:cubicBezTo>
                  <a:lnTo>
                    <a:pt x="265" y="73"/>
                  </a:lnTo>
                  <a:cubicBezTo>
                    <a:pt x="265" y="37"/>
                    <a:pt x="228" y="0"/>
                    <a:pt x="192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069;p53">
              <a:extLst>
                <a:ext uri="{FF2B5EF4-FFF2-40B4-BE49-F238E27FC236}">
                  <a16:creationId xmlns:a16="http://schemas.microsoft.com/office/drawing/2014/main" id="{31F6BF0B-E1E2-4C12-8AE6-61ECA9CCF620}"/>
                </a:ext>
              </a:extLst>
            </p:cNvPr>
            <p:cNvSpPr/>
            <p:nvPr/>
          </p:nvSpPr>
          <p:spPr>
            <a:xfrm>
              <a:off x="7340015" y="2288859"/>
              <a:ext cx="184952" cy="460959"/>
            </a:xfrm>
            <a:custGeom>
              <a:avLst/>
              <a:gdLst/>
              <a:ahLst/>
              <a:cxnLst/>
              <a:rect l="l" t="t" r="r" b="b"/>
              <a:pathLst>
                <a:path w="3386" h="8439" extrusionOk="0">
                  <a:moveTo>
                    <a:pt x="649" y="0"/>
                  </a:moveTo>
                  <a:cubicBezTo>
                    <a:pt x="539" y="0"/>
                    <a:pt x="420" y="37"/>
                    <a:pt x="347" y="73"/>
                  </a:cubicBezTo>
                  <a:cubicBezTo>
                    <a:pt x="311" y="73"/>
                    <a:pt x="311" y="110"/>
                    <a:pt x="265" y="156"/>
                  </a:cubicBezTo>
                  <a:lnTo>
                    <a:pt x="265" y="228"/>
                  </a:lnTo>
                  <a:cubicBezTo>
                    <a:pt x="311" y="265"/>
                    <a:pt x="347" y="301"/>
                    <a:pt x="384" y="301"/>
                  </a:cubicBezTo>
                  <a:cubicBezTo>
                    <a:pt x="420" y="301"/>
                    <a:pt x="420" y="301"/>
                    <a:pt x="420" y="265"/>
                  </a:cubicBezTo>
                  <a:lnTo>
                    <a:pt x="539" y="265"/>
                  </a:lnTo>
                  <a:cubicBezTo>
                    <a:pt x="576" y="301"/>
                    <a:pt x="612" y="301"/>
                    <a:pt x="649" y="301"/>
                  </a:cubicBezTo>
                  <a:lnTo>
                    <a:pt x="685" y="301"/>
                  </a:lnTo>
                  <a:cubicBezTo>
                    <a:pt x="649" y="338"/>
                    <a:pt x="649" y="420"/>
                    <a:pt x="612" y="457"/>
                  </a:cubicBezTo>
                  <a:cubicBezTo>
                    <a:pt x="612" y="530"/>
                    <a:pt x="576" y="612"/>
                    <a:pt x="576" y="721"/>
                  </a:cubicBezTo>
                  <a:lnTo>
                    <a:pt x="576" y="794"/>
                  </a:lnTo>
                  <a:cubicBezTo>
                    <a:pt x="493" y="1068"/>
                    <a:pt x="457" y="1296"/>
                    <a:pt x="420" y="1524"/>
                  </a:cubicBezTo>
                  <a:cubicBezTo>
                    <a:pt x="347" y="2053"/>
                    <a:pt x="265" y="2546"/>
                    <a:pt x="229" y="3002"/>
                  </a:cubicBezTo>
                  <a:cubicBezTo>
                    <a:pt x="156" y="3576"/>
                    <a:pt x="119" y="4033"/>
                    <a:pt x="83" y="4489"/>
                  </a:cubicBezTo>
                  <a:cubicBezTo>
                    <a:pt x="83" y="4717"/>
                    <a:pt x="37" y="4981"/>
                    <a:pt x="37" y="5209"/>
                  </a:cubicBezTo>
                  <a:lnTo>
                    <a:pt x="37" y="5629"/>
                  </a:lnTo>
                  <a:lnTo>
                    <a:pt x="37" y="5702"/>
                  </a:lnTo>
                  <a:lnTo>
                    <a:pt x="37" y="5894"/>
                  </a:lnTo>
                  <a:lnTo>
                    <a:pt x="1" y="6122"/>
                  </a:lnTo>
                  <a:cubicBezTo>
                    <a:pt x="1" y="6459"/>
                    <a:pt x="1" y="6806"/>
                    <a:pt x="37" y="7107"/>
                  </a:cubicBezTo>
                  <a:cubicBezTo>
                    <a:pt x="37" y="7335"/>
                    <a:pt x="83" y="7527"/>
                    <a:pt x="119" y="7718"/>
                  </a:cubicBezTo>
                  <a:cubicBezTo>
                    <a:pt x="156" y="7791"/>
                    <a:pt x="192" y="7910"/>
                    <a:pt x="229" y="7983"/>
                  </a:cubicBezTo>
                  <a:cubicBezTo>
                    <a:pt x="265" y="8056"/>
                    <a:pt x="311" y="8092"/>
                    <a:pt x="347" y="8174"/>
                  </a:cubicBezTo>
                  <a:cubicBezTo>
                    <a:pt x="420" y="8284"/>
                    <a:pt x="576" y="8366"/>
                    <a:pt x="685" y="8402"/>
                  </a:cubicBezTo>
                  <a:cubicBezTo>
                    <a:pt x="767" y="8439"/>
                    <a:pt x="840" y="8439"/>
                    <a:pt x="913" y="8439"/>
                  </a:cubicBezTo>
                  <a:lnTo>
                    <a:pt x="1105" y="8439"/>
                  </a:lnTo>
                  <a:cubicBezTo>
                    <a:pt x="1260" y="8402"/>
                    <a:pt x="1406" y="8320"/>
                    <a:pt x="1524" y="8284"/>
                  </a:cubicBezTo>
                  <a:cubicBezTo>
                    <a:pt x="1634" y="8247"/>
                    <a:pt x="1789" y="8174"/>
                    <a:pt x="1907" y="8056"/>
                  </a:cubicBezTo>
                  <a:cubicBezTo>
                    <a:pt x="2172" y="7864"/>
                    <a:pt x="2437" y="7600"/>
                    <a:pt x="2665" y="7226"/>
                  </a:cubicBezTo>
                  <a:cubicBezTo>
                    <a:pt x="2856" y="6915"/>
                    <a:pt x="3002" y="6496"/>
                    <a:pt x="3121" y="6085"/>
                  </a:cubicBezTo>
                  <a:cubicBezTo>
                    <a:pt x="3230" y="5702"/>
                    <a:pt x="3312" y="5282"/>
                    <a:pt x="3349" y="4863"/>
                  </a:cubicBezTo>
                  <a:cubicBezTo>
                    <a:pt x="3385" y="4443"/>
                    <a:pt x="3385" y="4033"/>
                    <a:pt x="3349" y="3613"/>
                  </a:cubicBezTo>
                  <a:cubicBezTo>
                    <a:pt x="3276" y="3193"/>
                    <a:pt x="3194" y="2774"/>
                    <a:pt x="3084" y="2391"/>
                  </a:cubicBezTo>
                  <a:cubicBezTo>
                    <a:pt x="3002" y="2208"/>
                    <a:pt x="2929" y="2017"/>
                    <a:pt x="2856" y="1825"/>
                  </a:cubicBezTo>
                  <a:cubicBezTo>
                    <a:pt x="2774" y="1670"/>
                    <a:pt x="2701" y="1478"/>
                    <a:pt x="2592" y="1332"/>
                  </a:cubicBezTo>
                  <a:cubicBezTo>
                    <a:pt x="2510" y="1177"/>
                    <a:pt x="2400" y="1068"/>
                    <a:pt x="2281" y="913"/>
                  </a:cubicBezTo>
                  <a:cubicBezTo>
                    <a:pt x="2172" y="758"/>
                    <a:pt x="2053" y="648"/>
                    <a:pt x="1944" y="530"/>
                  </a:cubicBezTo>
                  <a:cubicBezTo>
                    <a:pt x="1679" y="301"/>
                    <a:pt x="1406" y="156"/>
                    <a:pt x="1141" y="110"/>
                  </a:cubicBezTo>
                  <a:cubicBezTo>
                    <a:pt x="1105" y="73"/>
                    <a:pt x="1068" y="73"/>
                    <a:pt x="995" y="37"/>
                  </a:cubicBezTo>
                  <a:lnTo>
                    <a:pt x="840" y="37"/>
                  </a:lnTo>
                  <a:cubicBezTo>
                    <a:pt x="767" y="0"/>
                    <a:pt x="722" y="0"/>
                    <a:pt x="649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070;p53">
              <a:extLst>
                <a:ext uri="{FF2B5EF4-FFF2-40B4-BE49-F238E27FC236}">
                  <a16:creationId xmlns:a16="http://schemas.microsoft.com/office/drawing/2014/main" id="{029A2E20-FFE0-43B2-BA4B-00568623A992}"/>
                </a:ext>
              </a:extLst>
            </p:cNvPr>
            <p:cNvSpPr/>
            <p:nvPr/>
          </p:nvSpPr>
          <p:spPr>
            <a:xfrm>
              <a:off x="6951858" y="2452787"/>
              <a:ext cx="76799" cy="182931"/>
            </a:xfrm>
            <a:custGeom>
              <a:avLst/>
              <a:gdLst/>
              <a:ahLst/>
              <a:cxnLst/>
              <a:rect l="l" t="t" r="r" b="b"/>
              <a:pathLst>
                <a:path w="1406" h="3349" extrusionOk="0">
                  <a:moveTo>
                    <a:pt x="611" y="1"/>
                  </a:moveTo>
                  <a:cubicBezTo>
                    <a:pt x="611" y="1"/>
                    <a:pt x="575" y="1"/>
                    <a:pt x="529" y="37"/>
                  </a:cubicBezTo>
                  <a:cubicBezTo>
                    <a:pt x="456" y="37"/>
                    <a:pt x="383" y="74"/>
                    <a:pt x="301" y="156"/>
                  </a:cubicBezTo>
                  <a:cubicBezTo>
                    <a:pt x="265" y="192"/>
                    <a:pt x="228" y="265"/>
                    <a:pt x="192" y="302"/>
                  </a:cubicBezTo>
                  <a:cubicBezTo>
                    <a:pt x="155" y="347"/>
                    <a:pt x="119" y="347"/>
                    <a:pt x="119" y="384"/>
                  </a:cubicBezTo>
                  <a:cubicBezTo>
                    <a:pt x="73" y="457"/>
                    <a:pt x="73" y="530"/>
                    <a:pt x="73" y="648"/>
                  </a:cubicBezTo>
                  <a:cubicBezTo>
                    <a:pt x="37" y="648"/>
                    <a:pt x="37" y="685"/>
                    <a:pt x="37" y="685"/>
                  </a:cubicBezTo>
                  <a:lnTo>
                    <a:pt x="37" y="1105"/>
                  </a:lnTo>
                  <a:cubicBezTo>
                    <a:pt x="0" y="1333"/>
                    <a:pt x="37" y="1524"/>
                    <a:pt x="73" y="1789"/>
                  </a:cubicBezTo>
                  <a:cubicBezTo>
                    <a:pt x="119" y="1980"/>
                    <a:pt x="155" y="2126"/>
                    <a:pt x="192" y="2281"/>
                  </a:cubicBezTo>
                  <a:cubicBezTo>
                    <a:pt x="265" y="2437"/>
                    <a:pt x="301" y="2582"/>
                    <a:pt x="347" y="2701"/>
                  </a:cubicBezTo>
                  <a:cubicBezTo>
                    <a:pt x="383" y="2811"/>
                    <a:pt x="456" y="2966"/>
                    <a:pt x="575" y="3121"/>
                  </a:cubicBezTo>
                  <a:cubicBezTo>
                    <a:pt x="648" y="3230"/>
                    <a:pt x="757" y="3312"/>
                    <a:pt x="876" y="3349"/>
                  </a:cubicBezTo>
                  <a:lnTo>
                    <a:pt x="949" y="3349"/>
                  </a:lnTo>
                  <a:cubicBezTo>
                    <a:pt x="985" y="3349"/>
                    <a:pt x="1031" y="3349"/>
                    <a:pt x="1104" y="3312"/>
                  </a:cubicBezTo>
                  <a:cubicBezTo>
                    <a:pt x="1141" y="3312"/>
                    <a:pt x="1177" y="3230"/>
                    <a:pt x="1259" y="3157"/>
                  </a:cubicBezTo>
                  <a:cubicBezTo>
                    <a:pt x="1259" y="3121"/>
                    <a:pt x="1296" y="3039"/>
                    <a:pt x="1332" y="2929"/>
                  </a:cubicBezTo>
                  <a:cubicBezTo>
                    <a:pt x="1369" y="2811"/>
                    <a:pt x="1369" y="2738"/>
                    <a:pt x="1369" y="2628"/>
                  </a:cubicBezTo>
                  <a:cubicBezTo>
                    <a:pt x="1405" y="2437"/>
                    <a:pt x="1405" y="2208"/>
                    <a:pt x="1405" y="1898"/>
                  </a:cubicBezTo>
                  <a:cubicBezTo>
                    <a:pt x="1405" y="1670"/>
                    <a:pt x="1369" y="1406"/>
                    <a:pt x="1332" y="1141"/>
                  </a:cubicBezTo>
                  <a:cubicBezTo>
                    <a:pt x="1296" y="986"/>
                    <a:pt x="1259" y="758"/>
                    <a:pt x="1177" y="530"/>
                  </a:cubicBezTo>
                  <a:cubicBezTo>
                    <a:pt x="1177" y="457"/>
                    <a:pt x="1141" y="384"/>
                    <a:pt x="1068" y="302"/>
                  </a:cubicBezTo>
                  <a:cubicBezTo>
                    <a:pt x="1068" y="265"/>
                    <a:pt x="1031" y="229"/>
                    <a:pt x="985" y="192"/>
                  </a:cubicBezTo>
                  <a:cubicBezTo>
                    <a:pt x="985" y="156"/>
                    <a:pt x="913" y="156"/>
                    <a:pt x="876" y="119"/>
                  </a:cubicBezTo>
                  <a:cubicBezTo>
                    <a:pt x="840" y="74"/>
                    <a:pt x="803" y="37"/>
                    <a:pt x="757" y="37"/>
                  </a:cubicBezTo>
                  <a:cubicBezTo>
                    <a:pt x="721" y="1"/>
                    <a:pt x="684" y="1"/>
                    <a:pt x="611" y="1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071;p53">
              <a:extLst>
                <a:ext uri="{FF2B5EF4-FFF2-40B4-BE49-F238E27FC236}">
                  <a16:creationId xmlns:a16="http://schemas.microsoft.com/office/drawing/2014/main" id="{3414A5A5-E9C2-4F90-810D-C824F0BCDB62}"/>
                </a:ext>
              </a:extLst>
            </p:cNvPr>
            <p:cNvSpPr/>
            <p:nvPr/>
          </p:nvSpPr>
          <p:spPr>
            <a:xfrm>
              <a:off x="6960325" y="2616769"/>
              <a:ext cx="64345" cy="110174"/>
            </a:xfrm>
            <a:custGeom>
              <a:avLst/>
              <a:gdLst/>
              <a:ahLst/>
              <a:cxnLst/>
              <a:rect l="l" t="t" r="r" b="b"/>
              <a:pathLst>
                <a:path w="1178" h="2017" extrusionOk="0">
                  <a:moveTo>
                    <a:pt x="529" y="0"/>
                  </a:moveTo>
                  <a:lnTo>
                    <a:pt x="529" y="37"/>
                  </a:lnTo>
                  <a:lnTo>
                    <a:pt x="374" y="37"/>
                  </a:lnTo>
                  <a:cubicBezTo>
                    <a:pt x="374" y="82"/>
                    <a:pt x="338" y="82"/>
                    <a:pt x="338" y="82"/>
                  </a:cubicBezTo>
                  <a:cubicBezTo>
                    <a:pt x="228" y="155"/>
                    <a:pt x="146" y="265"/>
                    <a:pt x="110" y="383"/>
                  </a:cubicBezTo>
                  <a:cubicBezTo>
                    <a:pt x="37" y="538"/>
                    <a:pt x="0" y="648"/>
                    <a:pt x="0" y="803"/>
                  </a:cubicBezTo>
                  <a:cubicBezTo>
                    <a:pt x="0" y="876"/>
                    <a:pt x="0" y="912"/>
                    <a:pt x="37" y="994"/>
                  </a:cubicBezTo>
                  <a:cubicBezTo>
                    <a:pt x="37" y="1067"/>
                    <a:pt x="37" y="1140"/>
                    <a:pt x="73" y="1223"/>
                  </a:cubicBezTo>
                  <a:cubicBezTo>
                    <a:pt x="146" y="1369"/>
                    <a:pt x="228" y="1524"/>
                    <a:pt x="301" y="1633"/>
                  </a:cubicBezTo>
                  <a:cubicBezTo>
                    <a:pt x="420" y="1752"/>
                    <a:pt x="529" y="1861"/>
                    <a:pt x="685" y="1943"/>
                  </a:cubicBezTo>
                  <a:cubicBezTo>
                    <a:pt x="794" y="1980"/>
                    <a:pt x="913" y="2016"/>
                    <a:pt x="1022" y="2016"/>
                  </a:cubicBezTo>
                  <a:lnTo>
                    <a:pt x="1104" y="2016"/>
                  </a:lnTo>
                  <a:cubicBezTo>
                    <a:pt x="1141" y="2016"/>
                    <a:pt x="1141" y="2016"/>
                    <a:pt x="1177" y="1980"/>
                  </a:cubicBezTo>
                  <a:lnTo>
                    <a:pt x="1177" y="1943"/>
                  </a:lnTo>
                  <a:cubicBezTo>
                    <a:pt x="1177" y="1907"/>
                    <a:pt x="1177" y="1861"/>
                    <a:pt x="1141" y="1861"/>
                  </a:cubicBezTo>
                  <a:lnTo>
                    <a:pt x="1022" y="1861"/>
                  </a:lnTo>
                  <a:cubicBezTo>
                    <a:pt x="1022" y="1597"/>
                    <a:pt x="986" y="1259"/>
                    <a:pt x="949" y="949"/>
                  </a:cubicBezTo>
                  <a:cubicBezTo>
                    <a:pt x="913" y="766"/>
                    <a:pt x="876" y="611"/>
                    <a:pt x="794" y="456"/>
                  </a:cubicBezTo>
                  <a:cubicBezTo>
                    <a:pt x="830" y="456"/>
                    <a:pt x="876" y="420"/>
                    <a:pt x="830" y="383"/>
                  </a:cubicBezTo>
                  <a:cubicBezTo>
                    <a:pt x="830" y="310"/>
                    <a:pt x="794" y="228"/>
                    <a:pt x="758" y="155"/>
                  </a:cubicBezTo>
                  <a:cubicBezTo>
                    <a:pt x="721" y="119"/>
                    <a:pt x="685" y="82"/>
                    <a:pt x="648" y="82"/>
                  </a:cubicBezTo>
                  <a:lnTo>
                    <a:pt x="648" y="37"/>
                  </a:lnTo>
                  <a:cubicBezTo>
                    <a:pt x="602" y="37"/>
                    <a:pt x="602" y="0"/>
                    <a:pt x="566" y="0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072;p53">
              <a:extLst>
                <a:ext uri="{FF2B5EF4-FFF2-40B4-BE49-F238E27FC236}">
                  <a16:creationId xmlns:a16="http://schemas.microsoft.com/office/drawing/2014/main" id="{736A0B8B-3926-469B-83DF-6F3E328F26A5}"/>
                </a:ext>
              </a:extLst>
            </p:cNvPr>
            <p:cNvSpPr/>
            <p:nvPr/>
          </p:nvSpPr>
          <p:spPr>
            <a:xfrm>
              <a:off x="7157626" y="2783209"/>
              <a:ext cx="253230" cy="296546"/>
            </a:xfrm>
            <a:custGeom>
              <a:avLst/>
              <a:gdLst/>
              <a:ahLst/>
              <a:cxnLst/>
              <a:rect l="l" t="t" r="r" b="b"/>
              <a:pathLst>
                <a:path w="4636" h="5429" extrusionOk="0">
                  <a:moveTo>
                    <a:pt x="2692" y="0"/>
                  </a:moveTo>
                  <a:cubicBezTo>
                    <a:pt x="2583" y="0"/>
                    <a:pt x="2428" y="37"/>
                    <a:pt x="2282" y="73"/>
                  </a:cubicBezTo>
                  <a:cubicBezTo>
                    <a:pt x="2008" y="146"/>
                    <a:pt x="1780" y="301"/>
                    <a:pt x="1515" y="529"/>
                  </a:cubicBezTo>
                  <a:cubicBezTo>
                    <a:pt x="1479" y="529"/>
                    <a:pt x="1479" y="566"/>
                    <a:pt x="1479" y="602"/>
                  </a:cubicBezTo>
                  <a:cubicBezTo>
                    <a:pt x="1479" y="639"/>
                    <a:pt x="1479" y="684"/>
                    <a:pt x="1515" y="684"/>
                  </a:cubicBezTo>
                  <a:cubicBezTo>
                    <a:pt x="1552" y="867"/>
                    <a:pt x="1634" y="1022"/>
                    <a:pt x="1634" y="1177"/>
                  </a:cubicBezTo>
                  <a:cubicBezTo>
                    <a:pt x="1670" y="1323"/>
                    <a:pt x="1670" y="1478"/>
                    <a:pt x="1634" y="1597"/>
                  </a:cubicBezTo>
                  <a:cubicBezTo>
                    <a:pt x="1634" y="1706"/>
                    <a:pt x="1597" y="1779"/>
                    <a:pt x="1552" y="1898"/>
                  </a:cubicBezTo>
                  <a:cubicBezTo>
                    <a:pt x="1515" y="1971"/>
                    <a:pt x="1479" y="2053"/>
                    <a:pt x="1442" y="2126"/>
                  </a:cubicBezTo>
                  <a:cubicBezTo>
                    <a:pt x="1369" y="2162"/>
                    <a:pt x="1324" y="2235"/>
                    <a:pt x="1251" y="2281"/>
                  </a:cubicBezTo>
                  <a:cubicBezTo>
                    <a:pt x="1178" y="2354"/>
                    <a:pt x="1096" y="2390"/>
                    <a:pt x="1023" y="2427"/>
                  </a:cubicBezTo>
                  <a:cubicBezTo>
                    <a:pt x="868" y="2509"/>
                    <a:pt x="758" y="2509"/>
                    <a:pt x="603" y="2545"/>
                  </a:cubicBezTo>
                  <a:cubicBezTo>
                    <a:pt x="603" y="2545"/>
                    <a:pt x="567" y="2545"/>
                    <a:pt x="530" y="2582"/>
                  </a:cubicBezTo>
                  <a:lnTo>
                    <a:pt x="494" y="2582"/>
                  </a:lnTo>
                  <a:cubicBezTo>
                    <a:pt x="457" y="2618"/>
                    <a:pt x="375" y="2655"/>
                    <a:pt x="338" y="2737"/>
                  </a:cubicBezTo>
                  <a:cubicBezTo>
                    <a:pt x="302" y="2773"/>
                    <a:pt x="229" y="2846"/>
                    <a:pt x="183" y="2919"/>
                  </a:cubicBezTo>
                  <a:cubicBezTo>
                    <a:pt x="147" y="3038"/>
                    <a:pt x="74" y="3147"/>
                    <a:pt x="74" y="3302"/>
                  </a:cubicBezTo>
                  <a:cubicBezTo>
                    <a:pt x="1" y="3567"/>
                    <a:pt x="37" y="3877"/>
                    <a:pt x="110" y="4178"/>
                  </a:cubicBezTo>
                  <a:cubicBezTo>
                    <a:pt x="183" y="4443"/>
                    <a:pt x="338" y="4707"/>
                    <a:pt x="567" y="4935"/>
                  </a:cubicBezTo>
                  <a:cubicBezTo>
                    <a:pt x="758" y="5127"/>
                    <a:pt x="986" y="5319"/>
                    <a:pt x="1251" y="5355"/>
                  </a:cubicBezTo>
                  <a:cubicBezTo>
                    <a:pt x="1324" y="5392"/>
                    <a:pt x="1406" y="5392"/>
                    <a:pt x="1479" y="5392"/>
                  </a:cubicBezTo>
                  <a:cubicBezTo>
                    <a:pt x="1552" y="5428"/>
                    <a:pt x="1597" y="5428"/>
                    <a:pt x="1707" y="5428"/>
                  </a:cubicBezTo>
                  <a:cubicBezTo>
                    <a:pt x="1862" y="5428"/>
                    <a:pt x="2008" y="5392"/>
                    <a:pt x="2163" y="5355"/>
                  </a:cubicBezTo>
                  <a:cubicBezTo>
                    <a:pt x="2464" y="5282"/>
                    <a:pt x="2774" y="5163"/>
                    <a:pt x="3075" y="4972"/>
                  </a:cubicBezTo>
                  <a:cubicBezTo>
                    <a:pt x="3340" y="4789"/>
                    <a:pt x="3604" y="4561"/>
                    <a:pt x="3832" y="4288"/>
                  </a:cubicBezTo>
                  <a:cubicBezTo>
                    <a:pt x="4061" y="4023"/>
                    <a:pt x="4252" y="3722"/>
                    <a:pt x="4407" y="3421"/>
                  </a:cubicBezTo>
                  <a:cubicBezTo>
                    <a:pt x="4562" y="3038"/>
                    <a:pt x="4635" y="2691"/>
                    <a:pt x="4635" y="2354"/>
                  </a:cubicBezTo>
                  <a:cubicBezTo>
                    <a:pt x="4635" y="2281"/>
                    <a:pt x="4599" y="2235"/>
                    <a:pt x="4517" y="2235"/>
                  </a:cubicBezTo>
                  <a:lnTo>
                    <a:pt x="4289" y="2235"/>
                  </a:lnTo>
                  <a:cubicBezTo>
                    <a:pt x="4216" y="2199"/>
                    <a:pt x="4143" y="2199"/>
                    <a:pt x="4061" y="2162"/>
                  </a:cubicBezTo>
                  <a:cubicBezTo>
                    <a:pt x="3988" y="2126"/>
                    <a:pt x="3915" y="2089"/>
                    <a:pt x="3878" y="2053"/>
                  </a:cubicBezTo>
                  <a:cubicBezTo>
                    <a:pt x="3796" y="2007"/>
                    <a:pt x="3723" y="1934"/>
                    <a:pt x="3686" y="1861"/>
                  </a:cubicBezTo>
                  <a:cubicBezTo>
                    <a:pt x="3604" y="1779"/>
                    <a:pt x="3531" y="1670"/>
                    <a:pt x="3458" y="1514"/>
                  </a:cubicBezTo>
                  <a:cubicBezTo>
                    <a:pt x="3376" y="1323"/>
                    <a:pt x="3340" y="1095"/>
                    <a:pt x="3303" y="830"/>
                  </a:cubicBezTo>
                  <a:cubicBezTo>
                    <a:pt x="3267" y="602"/>
                    <a:pt x="3267" y="411"/>
                    <a:pt x="3267" y="183"/>
                  </a:cubicBezTo>
                  <a:lnTo>
                    <a:pt x="3267" y="146"/>
                  </a:lnTo>
                  <a:cubicBezTo>
                    <a:pt x="3267" y="110"/>
                    <a:pt x="3267" y="73"/>
                    <a:pt x="3230" y="73"/>
                  </a:cubicBezTo>
                  <a:cubicBezTo>
                    <a:pt x="3230" y="37"/>
                    <a:pt x="3194" y="37"/>
                    <a:pt x="3148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073;p53">
              <a:extLst>
                <a:ext uri="{FF2B5EF4-FFF2-40B4-BE49-F238E27FC236}">
                  <a16:creationId xmlns:a16="http://schemas.microsoft.com/office/drawing/2014/main" id="{D3AF4DD2-3DA1-4373-8B89-4B055087FF7C}"/>
                </a:ext>
              </a:extLst>
            </p:cNvPr>
            <p:cNvSpPr/>
            <p:nvPr/>
          </p:nvSpPr>
          <p:spPr>
            <a:xfrm>
              <a:off x="7238360" y="2780697"/>
              <a:ext cx="99741" cy="85266"/>
            </a:xfrm>
            <a:custGeom>
              <a:avLst/>
              <a:gdLst/>
              <a:ahLst/>
              <a:cxnLst/>
              <a:rect l="l" t="t" r="r" b="b"/>
              <a:pathLst>
                <a:path w="1826" h="1561" extrusionOk="0">
                  <a:moveTo>
                    <a:pt x="1333" y="0"/>
                  </a:moveTo>
                  <a:cubicBezTo>
                    <a:pt x="1296" y="0"/>
                    <a:pt x="1260" y="0"/>
                    <a:pt x="1214" y="46"/>
                  </a:cubicBezTo>
                  <a:cubicBezTo>
                    <a:pt x="1068" y="46"/>
                    <a:pt x="950" y="83"/>
                    <a:pt x="804" y="119"/>
                  </a:cubicBezTo>
                  <a:cubicBezTo>
                    <a:pt x="530" y="192"/>
                    <a:pt x="302" y="347"/>
                    <a:pt x="37" y="575"/>
                  </a:cubicBezTo>
                  <a:cubicBezTo>
                    <a:pt x="1" y="575"/>
                    <a:pt x="1" y="612"/>
                    <a:pt x="1" y="648"/>
                  </a:cubicBezTo>
                  <a:cubicBezTo>
                    <a:pt x="1" y="685"/>
                    <a:pt x="1" y="730"/>
                    <a:pt x="37" y="730"/>
                  </a:cubicBezTo>
                  <a:cubicBezTo>
                    <a:pt x="74" y="876"/>
                    <a:pt x="119" y="1031"/>
                    <a:pt x="156" y="1223"/>
                  </a:cubicBezTo>
                  <a:cubicBezTo>
                    <a:pt x="192" y="1332"/>
                    <a:pt x="192" y="1451"/>
                    <a:pt x="156" y="1560"/>
                  </a:cubicBezTo>
                  <a:cubicBezTo>
                    <a:pt x="384" y="1560"/>
                    <a:pt x="612" y="1524"/>
                    <a:pt x="804" y="1487"/>
                  </a:cubicBezTo>
                  <a:cubicBezTo>
                    <a:pt x="1068" y="1414"/>
                    <a:pt x="1333" y="1296"/>
                    <a:pt x="1561" y="1186"/>
                  </a:cubicBezTo>
                  <a:cubicBezTo>
                    <a:pt x="1634" y="1141"/>
                    <a:pt x="1716" y="1068"/>
                    <a:pt x="1789" y="1031"/>
                  </a:cubicBezTo>
                  <a:lnTo>
                    <a:pt x="1825" y="995"/>
                  </a:lnTo>
                  <a:lnTo>
                    <a:pt x="1825" y="876"/>
                  </a:lnTo>
                  <a:cubicBezTo>
                    <a:pt x="1789" y="685"/>
                    <a:pt x="1789" y="457"/>
                    <a:pt x="1789" y="229"/>
                  </a:cubicBezTo>
                  <a:lnTo>
                    <a:pt x="1789" y="192"/>
                  </a:lnTo>
                  <a:cubicBezTo>
                    <a:pt x="1789" y="156"/>
                    <a:pt x="1789" y="119"/>
                    <a:pt x="1752" y="119"/>
                  </a:cubicBezTo>
                  <a:cubicBezTo>
                    <a:pt x="1752" y="83"/>
                    <a:pt x="1716" y="46"/>
                    <a:pt x="1670" y="46"/>
                  </a:cubicBezTo>
                  <a:cubicBezTo>
                    <a:pt x="1561" y="46"/>
                    <a:pt x="1442" y="0"/>
                    <a:pt x="1333" y="0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074;p53">
              <a:extLst>
                <a:ext uri="{FF2B5EF4-FFF2-40B4-BE49-F238E27FC236}">
                  <a16:creationId xmlns:a16="http://schemas.microsoft.com/office/drawing/2014/main" id="{67FDA16E-2D33-4A16-B87D-FC9BBB357232}"/>
                </a:ext>
              </a:extLst>
            </p:cNvPr>
            <p:cNvSpPr/>
            <p:nvPr/>
          </p:nvSpPr>
          <p:spPr>
            <a:xfrm>
              <a:off x="6987199" y="2342664"/>
              <a:ext cx="473468" cy="515309"/>
            </a:xfrm>
            <a:custGeom>
              <a:avLst/>
              <a:gdLst/>
              <a:ahLst/>
              <a:cxnLst/>
              <a:rect l="l" t="t" r="r" b="b"/>
              <a:pathLst>
                <a:path w="8668" h="9434" extrusionOk="0">
                  <a:moveTo>
                    <a:pt x="4216" y="1"/>
                  </a:moveTo>
                  <a:cubicBezTo>
                    <a:pt x="4033" y="1"/>
                    <a:pt x="3805" y="37"/>
                    <a:pt x="3495" y="83"/>
                  </a:cubicBezTo>
                  <a:cubicBezTo>
                    <a:pt x="2847" y="156"/>
                    <a:pt x="2209" y="347"/>
                    <a:pt x="1597" y="612"/>
                  </a:cubicBezTo>
                  <a:cubicBezTo>
                    <a:pt x="1251" y="767"/>
                    <a:pt x="950" y="913"/>
                    <a:pt x="685" y="1104"/>
                  </a:cubicBezTo>
                  <a:lnTo>
                    <a:pt x="338" y="1451"/>
                  </a:lnTo>
                  <a:cubicBezTo>
                    <a:pt x="193" y="1597"/>
                    <a:pt x="74" y="1716"/>
                    <a:pt x="37" y="1862"/>
                  </a:cubicBezTo>
                  <a:cubicBezTo>
                    <a:pt x="1" y="1907"/>
                    <a:pt x="1" y="1944"/>
                    <a:pt x="1" y="1944"/>
                  </a:cubicBezTo>
                  <a:lnTo>
                    <a:pt x="1" y="2856"/>
                  </a:lnTo>
                  <a:lnTo>
                    <a:pt x="1" y="3422"/>
                  </a:lnTo>
                  <a:cubicBezTo>
                    <a:pt x="1" y="4069"/>
                    <a:pt x="37" y="4562"/>
                    <a:pt x="74" y="5018"/>
                  </a:cubicBezTo>
                  <a:cubicBezTo>
                    <a:pt x="110" y="5666"/>
                    <a:pt x="193" y="6195"/>
                    <a:pt x="302" y="6651"/>
                  </a:cubicBezTo>
                  <a:cubicBezTo>
                    <a:pt x="457" y="7189"/>
                    <a:pt x="649" y="7645"/>
                    <a:pt x="913" y="8065"/>
                  </a:cubicBezTo>
                  <a:cubicBezTo>
                    <a:pt x="1023" y="8248"/>
                    <a:pt x="1178" y="8439"/>
                    <a:pt x="1369" y="8594"/>
                  </a:cubicBezTo>
                  <a:cubicBezTo>
                    <a:pt x="1524" y="8786"/>
                    <a:pt x="1707" y="8932"/>
                    <a:pt x="1935" y="9050"/>
                  </a:cubicBezTo>
                  <a:cubicBezTo>
                    <a:pt x="2163" y="9160"/>
                    <a:pt x="2437" y="9278"/>
                    <a:pt x="2701" y="9315"/>
                  </a:cubicBezTo>
                  <a:cubicBezTo>
                    <a:pt x="2966" y="9388"/>
                    <a:pt x="3230" y="9433"/>
                    <a:pt x="3577" y="9433"/>
                  </a:cubicBezTo>
                  <a:lnTo>
                    <a:pt x="3723" y="9433"/>
                  </a:lnTo>
                  <a:cubicBezTo>
                    <a:pt x="3951" y="9433"/>
                    <a:pt x="4216" y="9433"/>
                    <a:pt x="4526" y="9388"/>
                  </a:cubicBezTo>
                  <a:cubicBezTo>
                    <a:pt x="4827" y="9351"/>
                    <a:pt x="5128" y="9278"/>
                    <a:pt x="5438" y="9160"/>
                  </a:cubicBezTo>
                  <a:cubicBezTo>
                    <a:pt x="6040" y="8932"/>
                    <a:pt x="6578" y="8594"/>
                    <a:pt x="6952" y="8175"/>
                  </a:cubicBezTo>
                  <a:cubicBezTo>
                    <a:pt x="7144" y="7946"/>
                    <a:pt x="7299" y="7682"/>
                    <a:pt x="7409" y="7381"/>
                  </a:cubicBezTo>
                  <a:cubicBezTo>
                    <a:pt x="7527" y="7071"/>
                    <a:pt x="7600" y="6733"/>
                    <a:pt x="7600" y="6350"/>
                  </a:cubicBezTo>
                  <a:lnTo>
                    <a:pt x="7719" y="6350"/>
                  </a:lnTo>
                  <a:cubicBezTo>
                    <a:pt x="7828" y="6350"/>
                    <a:pt x="7910" y="6314"/>
                    <a:pt x="8020" y="6277"/>
                  </a:cubicBezTo>
                  <a:cubicBezTo>
                    <a:pt x="8138" y="6241"/>
                    <a:pt x="8284" y="6122"/>
                    <a:pt x="8403" y="5930"/>
                  </a:cubicBezTo>
                  <a:cubicBezTo>
                    <a:pt x="8476" y="5821"/>
                    <a:pt x="8549" y="5629"/>
                    <a:pt x="8595" y="5438"/>
                  </a:cubicBezTo>
                  <a:cubicBezTo>
                    <a:pt x="8668" y="5246"/>
                    <a:pt x="8668" y="5055"/>
                    <a:pt x="8631" y="4872"/>
                  </a:cubicBezTo>
                  <a:cubicBezTo>
                    <a:pt x="8631" y="4681"/>
                    <a:pt x="8549" y="4562"/>
                    <a:pt x="8512" y="4416"/>
                  </a:cubicBezTo>
                  <a:cubicBezTo>
                    <a:pt x="8439" y="4297"/>
                    <a:pt x="8321" y="4188"/>
                    <a:pt x="8211" y="4106"/>
                  </a:cubicBezTo>
                  <a:cubicBezTo>
                    <a:pt x="8056" y="3996"/>
                    <a:pt x="7865" y="3996"/>
                    <a:pt x="7755" y="3996"/>
                  </a:cubicBezTo>
                  <a:cubicBezTo>
                    <a:pt x="7682" y="3996"/>
                    <a:pt x="7564" y="3996"/>
                    <a:pt x="7454" y="4033"/>
                  </a:cubicBezTo>
                  <a:cubicBezTo>
                    <a:pt x="7409" y="4033"/>
                    <a:pt x="7372" y="4033"/>
                    <a:pt x="7299" y="4069"/>
                  </a:cubicBezTo>
                  <a:lnTo>
                    <a:pt x="7263" y="4069"/>
                  </a:lnTo>
                  <a:lnTo>
                    <a:pt x="7299" y="4033"/>
                  </a:lnTo>
                  <a:cubicBezTo>
                    <a:pt x="7336" y="3312"/>
                    <a:pt x="7372" y="2546"/>
                    <a:pt x="7108" y="1862"/>
                  </a:cubicBezTo>
                  <a:cubicBezTo>
                    <a:pt x="6952" y="1488"/>
                    <a:pt x="6724" y="1141"/>
                    <a:pt x="6423" y="840"/>
                  </a:cubicBezTo>
                  <a:cubicBezTo>
                    <a:pt x="6314" y="721"/>
                    <a:pt x="6159" y="612"/>
                    <a:pt x="6004" y="493"/>
                  </a:cubicBezTo>
                  <a:cubicBezTo>
                    <a:pt x="5858" y="384"/>
                    <a:pt x="5703" y="311"/>
                    <a:pt x="5511" y="229"/>
                  </a:cubicBezTo>
                  <a:cubicBezTo>
                    <a:pt x="5174" y="119"/>
                    <a:pt x="4827" y="37"/>
                    <a:pt x="4407" y="1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075;p53">
              <a:extLst>
                <a:ext uri="{FF2B5EF4-FFF2-40B4-BE49-F238E27FC236}">
                  <a16:creationId xmlns:a16="http://schemas.microsoft.com/office/drawing/2014/main" id="{08C4CBD4-B154-4D03-89F6-C0E92F623E36}"/>
                </a:ext>
              </a:extLst>
            </p:cNvPr>
            <p:cNvSpPr/>
            <p:nvPr/>
          </p:nvSpPr>
          <p:spPr>
            <a:xfrm>
              <a:off x="6987199" y="2342664"/>
              <a:ext cx="409177" cy="249188"/>
            </a:xfrm>
            <a:custGeom>
              <a:avLst/>
              <a:gdLst/>
              <a:ahLst/>
              <a:cxnLst/>
              <a:rect l="l" t="t" r="r" b="b"/>
              <a:pathLst>
                <a:path w="7491" h="4562" extrusionOk="0">
                  <a:moveTo>
                    <a:pt x="4216" y="1"/>
                  </a:moveTo>
                  <a:cubicBezTo>
                    <a:pt x="4033" y="1"/>
                    <a:pt x="3805" y="1"/>
                    <a:pt x="3495" y="37"/>
                  </a:cubicBezTo>
                  <a:cubicBezTo>
                    <a:pt x="2847" y="156"/>
                    <a:pt x="2209" y="347"/>
                    <a:pt x="1561" y="612"/>
                  </a:cubicBezTo>
                  <a:cubicBezTo>
                    <a:pt x="1251" y="767"/>
                    <a:pt x="950" y="913"/>
                    <a:pt x="685" y="1104"/>
                  </a:cubicBezTo>
                  <a:lnTo>
                    <a:pt x="338" y="1451"/>
                  </a:lnTo>
                  <a:cubicBezTo>
                    <a:pt x="193" y="1597"/>
                    <a:pt x="74" y="1716"/>
                    <a:pt x="37" y="1862"/>
                  </a:cubicBezTo>
                  <a:cubicBezTo>
                    <a:pt x="1" y="1907"/>
                    <a:pt x="1" y="1944"/>
                    <a:pt x="1" y="1944"/>
                  </a:cubicBezTo>
                  <a:lnTo>
                    <a:pt x="1" y="2856"/>
                  </a:lnTo>
                  <a:lnTo>
                    <a:pt x="1" y="3422"/>
                  </a:lnTo>
                  <a:lnTo>
                    <a:pt x="302" y="3422"/>
                  </a:lnTo>
                  <a:cubicBezTo>
                    <a:pt x="384" y="3422"/>
                    <a:pt x="421" y="3385"/>
                    <a:pt x="494" y="3385"/>
                  </a:cubicBezTo>
                  <a:cubicBezTo>
                    <a:pt x="530" y="3385"/>
                    <a:pt x="612" y="3349"/>
                    <a:pt x="685" y="3349"/>
                  </a:cubicBezTo>
                  <a:lnTo>
                    <a:pt x="649" y="3349"/>
                  </a:lnTo>
                  <a:cubicBezTo>
                    <a:pt x="722" y="3312"/>
                    <a:pt x="758" y="3312"/>
                    <a:pt x="795" y="3276"/>
                  </a:cubicBezTo>
                  <a:cubicBezTo>
                    <a:pt x="877" y="3276"/>
                    <a:pt x="913" y="3230"/>
                    <a:pt x="950" y="3194"/>
                  </a:cubicBezTo>
                  <a:cubicBezTo>
                    <a:pt x="986" y="3194"/>
                    <a:pt x="1023" y="3157"/>
                    <a:pt x="1068" y="3121"/>
                  </a:cubicBezTo>
                  <a:cubicBezTo>
                    <a:pt x="1068" y="3084"/>
                    <a:pt x="1105" y="3048"/>
                    <a:pt x="1141" y="3002"/>
                  </a:cubicBezTo>
                  <a:cubicBezTo>
                    <a:pt x="1178" y="3002"/>
                    <a:pt x="1178" y="2966"/>
                    <a:pt x="1178" y="2966"/>
                  </a:cubicBezTo>
                  <a:lnTo>
                    <a:pt x="1251" y="2966"/>
                  </a:lnTo>
                  <a:cubicBezTo>
                    <a:pt x="1406" y="3002"/>
                    <a:pt x="1561" y="3048"/>
                    <a:pt x="1670" y="3084"/>
                  </a:cubicBezTo>
                  <a:cubicBezTo>
                    <a:pt x="2054" y="3121"/>
                    <a:pt x="2391" y="3157"/>
                    <a:pt x="2774" y="3157"/>
                  </a:cubicBezTo>
                  <a:cubicBezTo>
                    <a:pt x="2929" y="3121"/>
                    <a:pt x="3039" y="3121"/>
                    <a:pt x="3194" y="3084"/>
                  </a:cubicBezTo>
                  <a:cubicBezTo>
                    <a:pt x="3303" y="3048"/>
                    <a:pt x="3458" y="3048"/>
                    <a:pt x="3577" y="2966"/>
                  </a:cubicBezTo>
                  <a:cubicBezTo>
                    <a:pt x="3687" y="2966"/>
                    <a:pt x="3760" y="2893"/>
                    <a:pt x="3878" y="2856"/>
                  </a:cubicBezTo>
                  <a:cubicBezTo>
                    <a:pt x="3951" y="2820"/>
                    <a:pt x="4070" y="2774"/>
                    <a:pt x="4143" y="2701"/>
                  </a:cubicBezTo>
                  <a:cubicBezTo>
                    <a:pt x="4216" y="2664"/>
                    <a:pt x="4261" y="2591"/>
                    <a:pt x="4334" y="2546"/>
                  </a:cubicBezTo>
                  <a:cubicBezTo>
                    <a:pt x="4407" y="2473"/>
                    <a:pt x="4444" y="2436"/>
                    <a:pt x="4526" y="2363"/>
                  </a:cubicBezTo>
                  <a:cubicBezTo>
                    <a:pt x="4562" y="2318"/>
                    <a:pt x="4562" y="2281"/>
                    <a:pt x="4599" y="2245"/>
                  </a:cubicBezTo>
                  <a:lnTo>
                    <a:pt x="4672" y="2245"/>
                  </a:lnTo>
                  <a:cubicBezTo>
                    <a:pt x="4717" y="2281"/>
                    <a:pt x="4754" y="2318"/>
                    <a:pt x="4790" y="2363"/>
                  </a:cubicBezTo>
                  <a:cubicBezTo>
                    <a:pt x="4827" y="2363"/>
                    <a:pt x="4863" y="2400"/>
                    <a:pt x="4900" y="2400"/>
                  </a:cubicBezTo>
                  <a:lnTo>
                    <a:pt x="4863" y="2400"/>
                  </a:lnTo>
                  <a:cubicBezTo>
                    <a:pt x="4945" y="2400"/>
                    <a:pt x="4982" y="2436"/>
                    <a:pt x="5018" y="2436"/>
                  </a:cubicBezTo>
                  <a:cubicBezTo>
                    <a:pt x="5055" y="2473"/>
                    <a:pt x="5091" y="2473"/>
                    <a:pt x="5128" y="2473"/>
                  </a:cubicBezTo>
                  <a:cubicBezTo>
                    <a:pt x="5210" y="2473"/>
                    <a:pt x="5247" y="2509"/>
                    <a:pt x="5283" y="2509"/>
                  </a:cubicBezTo>
                  <a:lnTo>
                    <a:pt x="5438" y="2509"/>
                  </a:lnTo>
                  <a:cubicBezTo>
                    <a:pt x="5475" y="2473"/>
                    <a:pt x="5511" y="2473"/>
                    <a:pt x="5548" y="2473"/>
                  </a:cubicBezTo>
                  <a:lnTo>
                    <a:pt x="5666" y="2473"/>
                  </a:lnTo>
                  <a:lnTo>
                    <a:pt x="5703" y="2509"/>
                  </a:lnTo>
                  <a:cubicBezTo>
                    <a:pt x="5703" y="2820"/>
                    <a:pt x="5630" y="3121"/>
                    <a:pt x="5666" y="3422"/>
                  </a:cubicBezTo>
                  <a:cubicBezTo>
                    <a:pt x="5666" y="3504"/>
                    <a:pt x="5666" y="3577"/>
                    <a:pt x="5703" y="3650"/>
                  </a:cubicBezTo>
                  <a:cubicBezTo>
                    <a:pt x="5703" y="3686"/>
                    <a:pt x="5739" y="3768"/>
                    <a:pt x="5739" y="3841"/>
                  </a:cubicBezTo>
                  <a:cubicBezTo>
                    <a:pt x="5776" y="3878"/>
                    <a:pt x="5776" y="3960"/>
                    <a:pt x="5812" y="3996"/>
                  </a:cubicBezTo>
                  <a:cubicBezTo>
                    <a:pt x="5858" y="4033"/>
                    <a:pt x="5858" y="4069"/>
                    <a:pt x="5894" y="4106"/>
                  </a:cubicBezTo>
                  <a:cubicBezTo>
                    <a:pt x="5967" y="4224"/>
                    <a:pt x="6004" y="4297"/>
                    <a:pt x="6086" y="4370"/>
                  </a:cubicBezTo>
                  <a:lnTo>
                    <a:pt x="6122" y="4370"/>
                  </a:lnTo>
                  <a:cubicBezTo>
                    <a:pt x="6159" y="4416"/>
                    <a:pt x="6195" y="4453"/>
                    <a:pt x="6268" y="4489"/>
                  </a:cubicBezTo>
                  <a:cubicBezTo>
                    <a:pt x="6350" y="4525"/>
                    <a:pt x="6387" y="4525"/>
                    <a:pt x="6460" y="4525"/>
                  </a:cubicBezTo>
                  <a:cubicBezTo>
                    <a:pt x="6496" y="4562"/>
                    <a:pt x="6542" y="4562"/>
                    <a:pt x="6615" y="4562"/>
                  </a:cubicBezTo>
                  <a:cubicBezTo>
                    <a:pt x="6651" y="4562"/>
                    <a:pt x="6724" y="4525"/>
                    <a:pt x="6806" y="4525"/>
                  </a:cubicBezTo>
                  <a:cubicBezTo>
                    <a:pt x="6916" y="4489"/>
                    <a:pt x="6998" y="4416"/>
                    <a:pt x="7071" y="4370"/>
                  </a:cubicBezTo>
                  <a:cubicBezTo>
                    <a:pt x="7226" y="4261"/>
                    <a:pt x="7336" y="4142"/>
                    <a:pt x="7491" y="3996"/>
                  </a:cubicBezTo>
                  <a:lnTo>
                    <a:pt x="7454" y="3996"/>
                  </a:lnTo>
                  <a:cubicBezTo>
                    <a:pt x="7409" y="4033"/>
                    <a:pt x="7336" y="4033"/>
                    <a:pt x="7299" y="4069"/>
                  </a:cubicBezTo>
                  <a:lnTo>
                    <a:pt x="7263" y="4069"/>
                  </a:lnTo>
                  <a:lnTo>
                    <a:pt x="7299" y="4033"/>
                  </a:lnTo>
                  <a:cubicBezTo>
                    <a:pt x="7336" y="3312"/>
                    <a:pt x="7372" y="2546"/>
                    <a:pt x="7108" y="1825"/>
                  </a:cubicBezTo>
                  <a:cubicBezTo>
                    <a:pt x="6998" y="1488"/>
                    <a:pt x="6724" y="1141"/>
                    <a:pt x="6423" y="840"/>
                  </a:cubicBezTo>
                  <a:cubicBezTo>
                    <a:pt x="6314" y="721"/>
                    <a:pt x="6159" y="612"/>
                    <a:pt x="6004" y="493"/>
                  </a:cubicBezTo>
                  <a:cubicBezTo>
                    <a:pt x="5858" y="384"/>
                    <a:pt x="5703" y="311"/>
                    <a:pt x="5511" y="229"/>
                  </a:cubicBezTo>
                  <a:cubicBezTo>
                    <a:pt x="5174" y="119"/>
                    <a:pt x="4827" y="37"/>
                    <a:pt x="4407" y="1"/>
                  </a:cubicBez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076;p53">
              <a:extLst>
                <a:ext uri="{FF2B5EF4-FFF2-40B4-BE49-F238E27FC236}">
                  <a16:creationId xmlns:a16="http://schemas.microsoft.com/office/drawing/2014/main" id="{ACA71A05-B50B-4B16-B65A-C1469810C0AA}"/>
                </a:ext>
              </a:extLst>
            </p:cNvPr>
            <p:cNvSpPr/>
            <p:nvPr/>
          </p:nvSpPr>
          <p:spPr>
            <a:xfrm>
              <a:off x="7172101" y="2627202"/>
              <a:ext cx="286604" cy="232746"/>
            </a:xfrm>
            <a:custGeom>
              <a:avLst/>
              <a:gdLst/>
              <a:ahLst/>
              <a:cxnLst/>
              <a:rect l="l" t="t" r="r" b="b"/>
              <a:pathLst>
                <a:path w="5247" h="4261" extrusionOk="0">
                  <a:moveTo>
                    <a:pt x="5246" y="1"/>
                  </a:moveTo>
                  <a:cubicBezTo>
                    <a:pt x="5210" y="119"/>
                    <a:pt x="5164" y="192"/>
                    <a:pt x="5091" y="265"/>
                  </a:cubicBezTo>
                  <a:cubicBezTo>
                    <a:pt x="5054" y="302"/>
                    <a:pt x="5018" y="347"/>
                    <a:pt x="4981" y="384"/>
                  </a:cubicBezTo>
                  <a:cubicBezTo>
                    <a:pt x="4936" y="420"/>
                    <a:pt x="4899" y="457"/>
                    <a:pt x="4863" y="457"/>
                  </a:cubicBezTo>
                  <a:cubicBezTo>
                    <a:pt x="4790" y="530"/>
                    <a:pt x="4708" y="530"/>
                    <a:pt x="4598" y="575"/>
                  </a:cubicBezTo>
                  <a:cubicBezTo>
                    <a:pt x="4525" y="575"/>
                    <a:pt x="4443" y="612"/>
                    <a:pt x="4334" y="612"/>
                  </a:cubicBezTo>
                  <a:cubicBezTo>
                    <a:pt x="4252" y="648"/>
                    <a:pt x="4179" y="648"/>
                    <a:pt x="4069" y="685"/>
                  </a:cubicBezTo>
                  <a:cubicBezTo>
                    <a:pt x="4024" y="685"/>
                    <a:pt x="3987" y="721"/>
                    <a:pt x="3987" y="721"/>
                  </a:cubicBezTo>
                  <a:lnTo>
                    <a:pt x="3951" y="758"/>
                  </a:lnTo>
                  <a:cubicBezTo>
                    <a:pt x="3914" y="758"/>
                    <a:pt x="3914" y="803"/>
                    <a:pt x="3914" y="803"/>
                  </a:cubicBezTo>
                  <a:cubicBezTo>
                    <a:pt x="3878" y="840"/>
                    <a:pt x="3878" y="876"/>
                    <a:pt x="3878" y="949"/>
                  </a:cubicBezTo>
                  <a:cubicBezTo>
                    <a:pt x="3841" y="1032"/>
                    <a:pt x="3841" y="1105"/>
                    <a:pt x="3796" y="1214"/>
                  </a:cubicBezTo>
                  <a:lnTo>
                    <a:pt x="3796" y="1524"/>
                  </a:lnTo>
                  <a:cubicBezTo>
                    <a:pt x="3759" y="1597"/>
                    <a:pt x="3759" y="1670"/>
                    <a:pt x="3759" y="1789"/>
                  </a:cubicBezTo>
                  <a:cubicBezTo>
                    <a:pt x="3723" y="1825"/>
                    <a:pt x="3723" y="1862"/>
                    <a:pt x="3723" y="1862"/>
                  </a:cubicBezTo>
                  <a:cubicBezTo>
                    <a:pt x="3686" y="1944"/>
                    <a:pt x="3686" y="1980"/>
                    <a:pt x="3650" y="2017"/>
                  </a:cubicBezTo>
                  <a:cubicBezTo>
                    <a:pt x="3613" y="2126"/>
                    <a:pt x="3531" y="2245"/>
                    <a:pt x="3458" y="2318"/>
                  </a:cubicBezTo>
                  <a:cubicBezTo>
                    <a:pt x="3421" y="2436"/>
                    <a:pt x="3303" y="2546"/>
                    <a:pt x="3230" y="2628"/>
                  </a:cubicBezTo>
                  <a:cubicBezTo>
                    <a:pt x="3075" y="2810"/>
                    <a:pt x="2883" y="3002"/>
                    <a:pt x="2701" y="3157"/>
                  </a:cubicBezTo>
                  <a:cubicBezTo>
                    <a:pt x="2619" y="3230"/>
                    <a:pt x="2546" y="3267"/>
                    <a:pt x="2473" y="3349"/>
                  </a:cubicBezTo>
                  <a:cubicBezTo>
                    <a:pt x="2354" y="3385"/>
                    <a:pt x="2281" y="3458"/>
                    <a:pt x="2199" y="3495"/>
                  </a:cubicBezTo>
                  <a:cubicBezTo>
                    <a:pt x="2053" y="3613"/>
                    <a:pt x="1862" y="3723"/>
                    <a:pt x="1670" y="3805"/>
                  </a:cubicBezTo>
                  <a:cubicBezTo>
                    <a:pt x="1332" y="3951"/>
                    <a:pt x="949" y="4106"/>
                    <a:pt x="566" y="4179"/>
                  </a:cubicBezTo>
                  <a:cubicBezTo>
                    <a:pt x="375" y="4179"/>
                    <a:pt x="192" y="4224"/>
                    <a:pt x="0" y="4224"/>
                  </a:cubicBezTo>
                  <a:cubicBezTo>
                    <a:pt x="73" y="4224"/>
                    <a:pt x="110" y="4224"/>
                    <a:pt x="192" y="4261"/>
                  </a:cubicBezTo>
                  <a:lnTo>
                    <a:pt x="338" y="4261"/>
                  </a:lnTo>
                  <a:cubicBezTo>
                    <a:pt x="566" y="4261"/>
                    <a:pt x="831" y="4224"/>
                    <a:pt x="1141" y="4179"/>
                  </a:cubicBezTo>
                  <a:cubicBezTo>
                    <a:pt x="1442" y="4142"/>
                    <a:pt x="1743" y="4069"/>
                    <a:pt x="2053" y="3951"/>
                  </a:cubicBezTo>
                  <a:cubicBezTo>
                    <a:pt x="2655" y="3723"/>
                    <a:pt x="3193" y="3385"/>
                    <a:pt x="3567" y="2966"/>
                  </a:cubicBezTo>
                  <a:cubicBezTo>
                    <a:pt x="3759" y="2737"/>
                    <a:pt x="3914" y="2473"/>
                    <a:pt x="4024" y="2172"/>
                  </a:cubicBezTo>
                  <a:cubicBezTo>
                    <a:pt x="4142" y="1862"/>
                    <a:pt x="4215" y="1524"/>
                    <a:pt x="4215" y="1141"/>
                  </a:cubicBezTo>
                  <a:lnTo>
                    <a:pt x="4334" y="1141"/>
                  </a:lnTo>
                  <a:cubicBezTo>
                    <a:pt x="4443" y="1141"/>
                    <a:pt x="4525" y="1105"/>
                    <a:pt x="4635" y="1068"/>
                  </a:cubicBezTo>
                  <a:cubicBezTo>
                    <a:pt x="4790" y="1032"/>
                    <a:pt x="4899" y="913"/>
                    <a:pt x="5018" y="721"/>
                  </a:cubicBezTo>
                  <a:cubicBezTo>
                    <a:pt x="5091" y="612"/>
                    <a:pt x="5164" y="420"/>
                    <a:pt x="5210" y="229"/>
                  </a:cubicBezTo>
                  <a:cubicBezTo>
                    <a:pt x="5246" y="156"/>
                    <a:pt x="5246" y="74"/>
                    <a:pt x="5246" y="1"/>
                  </a:cubicBez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77;p53">
              <a:extLst>
                <a:ext uri="{FF2B5EF4-FFF2-40B4-BE49-F238E27FC236}">
                  <a16:creationId xmlns:a16="http://schemas.microsoft.com/office/drawing/2014/main" id="{2C699E4A-8BEB-4F9D-B707-F6AB286A887C}"/>
                </a:ext>
              </a:extLst>
            </p:cNvPr>
            <p:cNvSpPr/>
            <p:nvPr/>
          </p:nvSpPr>
          <p:spPr>
            <a:xfrm>
              <a:off x="7394366" y="266456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78;p53">
              <a:extLst>
                <a:ext uri="{FF2B5EF4-FFF2-40B4-BE49-F238E27FC236}">
                  <a16:creationId xmlns:a16="http://schemas.microsoft.com/office/drawing/2014/main" id="{D3F3D7BA-3AAB-4023-BBB7-9CDD8A0EC797}"/>
                </a:ext>
              </a:extLst>
            </p:cNvPr>
            <p:cNvSpPr/>
            <p:nvPr/>
          </p:nvSpPr>
          <p:spPr>
            <a:xfrm>
              <a:off x="7394366" y="266456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79;p53">
              <a:extLst>
                <a:ext uri="{FF2B5EF4-FFF2-40B4-BE49-F238E27FC236}">
                  <a16:creationId xmlns:a16="http://schemas.microsoft.com/office/drawing/2014/main" id="{849EBD2C-4962-4CE7-BB5B-4E85A7E87219}"/>
                </a:ext>
              </a:extLst>
            </p:cNvPr>
            <p:cNvSpPr/>
            <p:nvPr/>
          </p:nvSpPr>
          <p:spPr>
            <a:xfrm>
              <a:off x="7385899" y="267106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80;p53">
              <a:extLst>
                <a:ext uri="{FF2B5EF4-FFF2-40B4-BE49-F238E27FC236}">
                  <a16:creationId xmlns:a16="http://schemas.microsoft.com/office/drawing/2014/main" id="{F0176CA2-3395-410B-88D1-00A3D349B063}"/>
                </a:ext>
              </a:extLst>
            </p:cNvPr>
            <p:cNvSpPr/>
            <p:nvPr/>
          </p:nvSpPr>
          <p:spPr>
            <a:xfrm>
              <a:off x="7385899" y="267106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81;p53">
              <a:extLst>
                <a:ext uri="{FF2B5EF4-FFF2-40B4-BE49-F238E27FC236}">
                  <a16:creationId xmlns:a16="http://schemas.microsoft.com/office/drawing/2014/main" id="{0D402459-89BD-4407-8B12-89C89528CDD1}"/>
                </a:ext>
              </a:extLst>
            </p:cNvPr>
            <p:cNvSpPr/>
            <p:nvPr/>
          </p:nvSpPr>
          <p:spPr>
            <a:xfrm>
              <a:off x="7319586" y="258137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82;p53">
              <a:extLst>
                <a:ext uri="{FF2B5EF4-FFF2-40B4-BE49-F238E27FC236}">
                  <a16:creationId xmlns:a16="http://schemas.microsoft.com/office/drawing/2014/main" id="{0707384E-3E5E-4E27-84AD-CFAAD42EA48A}"/>
                </a:ext>
              </a:extLst>
            </p:cNvPr>
            <p:cNvSpPr/>
            <p:nvPr/>
          </p:nvSpPr>
          <p:spPr>
            <a:xfrm>
              <a:off x="7358970" y="25898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83;p53">
              <a:extLst>
                <a:ext uri="{FF2B5EF4-FFF2-40B4-BE49-F238E27FC236}">
                  <a16:creationId xmlns:a16="http://schemas.microsoft.com/office/drawing/2014/main" id="{0A53A3FE-3577-4320-84DA-C94A439677FA}"/>
                </a:ext>
              </a:extLst>
            </p:cNvPr>
            <p:cNvSpPr/>
            <p:nvPr/>
          </p:nvSpPr>
          <p:spPr>
            <a:xfrm>
              <a:off x="7358970" y="25898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84;p53">
              <a:extLst>
                <a:ext uri="{FF2B5EF4-FFF2-40B4-BE49-F238E27FC236}">
                  <a16:creationId xmlns:a16="http://schemas.microsoft.com/office/drawing/2014/main" id="{7380EA33-5F63-47B4-B273-8799A0655FF6}"/>
                </a:ext>
              </a:extLst>
            </p:cNvPr>
            <p:cNvSpPr/>
            <p:nvPr/>
          </p:nvSpPr>
          <p:spPr>
            <a:xfrm>
              <a:off x="7348482" y="259180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85;p53">
              <a:extLst>
                <a:ext uri="{FF2B5EF4-FFF2-40B4-BE49-F238E27FC236}">
                  <a16:creationId xmlns:a16="http://schemas.microsoft.com/office/drawing/2014/main" id="{D3379F1A-0330-4308-8A14-F461A12B3866}"/>
                </a:ext>
              </a:extLst>
            </p:cNvPr>
            <p:cNvSpPr/>
            <p:nvPr/>
          </p:nvSpPr>
          <p:spPr>
            <a:xfrm>
              <a:off x="7039038" y="2620921"/>
              <a:ext cx="39437" cy="56425"/>
            </a:xfrm>
            <a:custGeom>
              <a:avLst/>
              <a:gdLst/>
              <a:ahLst/>
              <a:cxnLst/>
              <a:rect l="l" t="t" r="r" b="b"/>
              <a:pathLst>
                <a:path w="722" h="1033" extrusionOk="0">
                  <a:moveTo>
                    <a:pt x="315" y="0"/>
                  </a:moveTo>
                  <a:cubicBezTo>
                    <a:pt x="298" y="0"/>
                    <a:pt x="282" y="2"/>
                    <a:pt x="265" y="6"/>
                  </a:cubicBezTo>
                  <a:cubicBezTo>
                    <a:pt x="119" y="43"/>
                    <a:pt x="1" y="307"/>
                    <a:pt x="37" y="572"/>
                  </a:cubicBezTo>
                  <a:cubicBezTo>
                    <a:pt x="113" y="848"/>
                    <a:pt x="242" y="1032"/>
                    <a:pt x="411" y="1032"/>
                  </a:cubicBezTo>
                  <a:cubicBezTo>
                    <a:pt x="426" y="1032"/>
                    <a:pt x="441" y="1031"/>
                    <a:pt x="457" y="1028"/>
                  </a:cubicBezTo>
                  <a:cubicBezTo>
                    <a:pt x="612" y="991"/>
                    <a:pt x="721" y="727"/>
                    <a:pt x="685" y="462"/>
                  </a:cubicBezTo>
                  <a:cubicBezTo>
                    <a:pt x="652" y="212"/>
                    <a:pt x="489" y="0"/>
                    <a:pt x="31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86;p53">
              <a:extLst>
                <a:ext uri="{FF2B5EF4-FFF2-40B4-BE49-F238E27FC236}">
                  <a16:creationId xmlns:a16="http://schemas.microsoft.com/office/drawing/2014/main" id="{8BB036E2-C207-4C9B-B73A-7EE3C589E759}"/>
                </a:ext>
              </a:extLst>
            </p:cNvPr>
            <p:cNvSpPr/>
            <p:nvPr/>
          </p:nvSpPr>
          <p:spPr>
            <a:xfrm>
              <a:off x="7204985" y="2598033"/>
              <a:ext cx="37416" cy="54404"/>
            </a:xfrm>
            <a:custGeom>
              <a:avLst/>
              <a:gdLst/>
              <a:ahLst/>
              <a:cxnLst/>
              <a:rect l="l" t="t" r="r" b="b"/>
              <a:pathLst>
                <a:path w="685" h="996" extrusionOk="0">
                  <a:moveTo>
                    <a:pt x="313" y="1"/>
                  </a:moveTo>
                  <a:cubicBezTo>
                    <a:pt x="300" y="1"/>
                    <a:pt x="287" y="2"/>
                    <a:pt x="274" y="6"/>
                  </a:cubicBezTo>
                  <a:cubicBezTo>
                    <a:pt x="119" y="42"/>
                    <a:pt x="1" y="270"/>
                    <a:pt x="46" y="571"/>
                  </a:cubicBezTo>
                  <a:cubicBezTo>
                    <a:pt x="80" y="814"/>
                    <a:pt x="244" y="995"/>
                    <a:pt x="383" y="995"/>
                  </a:cubicBezTo>
                  <a:cubicBezTo>
                    <a:pt x="396" y="995"/>
                    <a:pt x="408" y="994"/>
                    <a:pt x="420" y="991"/>
                  </a:cubicBezTo>
                  <a:cubicBezTo>
                    <a:pt x="612" y="954"/>
                    <a:pt x="685" y="690"/>
                    <a:pt x="648" y="425"/>
                  </a:cubicBezTo>
                  <a:cubicBezTo>
                    <a:pt x="615" y="175"/>
                    <a:pt x="452" y="1"/>
                    <a:pt x="313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87;p53">
              <a:extLst>
                <a:ext uri="{FF2B5EF4-FFF2-40B4-BE49-F238E27FC236}">
                  <a16:creationId xmlns:a16="http://schemas.microsoft.com/office/drawing/2014/main" id="{5A5DE472-5992-4B9D-9D5C-A6218D92EF96}"/>
                </a:ext>
              </a:extLst>
            </p:cNvPr>
            <p:cNvSpPr/>
            <p:nvPr/>
          </p:nvSpPr>
          <p:spPr>
            <a:xfrm>
              <a:off x="6993208" y="2527568"/>
              <a:ext cx="77291" cy="60303"/>
            </a:xfrm>
            <a:custGeom>
              <a:avLst/>
              <a:gdLst/>
              <a:ahLst/>
              <a:cxnLst/>
              <a:rect l="l" t="t" r="r" b="b"/>
              <a:pathLst>
                <a:path w="1415" h="1104" extrusionOk="0">
                  <a:moveTo>
                    <a:pt x="995" y="0"/>
                  </a:moveTo>
                  <a:cubicBezTo>
                    <a:pt x="913" y="0"/>
                    <a:pt x="840" y="0"/>
                    <a:pt x="803" y="37"/>
                  </a:cubicBezTo>
                  <a:cubicBezTo>
                    <a:pt x="730" y="37"/>
                    <a:pt x="648" y="73"/>
                    <a:pt x="575" y="119"/>
                  </a:cubicBezTo>
                  <a:cubicBezTo>
                    <a:pt x="539" y="155"/>
                    <a:pt x="502" y="192"/>
                    <a:pt x="420" y="265"/>
                  </a:cubicBezTo>
                  <a:cubicBezTo>
                    <a:pt x="384" y="301"/>
                    <a:pt x="347" y="347"/>
                    <a:pt x="311" y="420"/>
                  </a:cubicBezTo>
                  <a:cubicBezTo>
                    <a:pt x="274" y="456"/>
                    <a:pt x="228" y="529"/>
                    <a:pt x="192" y="611"/>
                  </a:cubicBezTo>
                  <a:cubicBezTo>
                    <a:pt x="119" y="721"/>
                    <a:pt x="83" y="839"/>
                    <a:pt x="46" y="949"/>
                  </a:cubicBezTo>
                  <a:cubicBezTo>
                    <a:pt x="0" y="985"/>
                    <a:pt x="46" y="1068"/>
                    <a:pt x="83" y="1104"/>
                  </a:cubicBezTo>
                  <a:cubicBezTo>
                    <a:pt x="156" y="1104"/>
                    <a:pt x="192" y="1068"/>
                    <a:pt x="228" y="1031"/>
                  </a:cubicBezTo>
                  <a:cubicBezTo>
                    <a:pt x="228" y="985"/>
                    <a:pt x="228" y="985"/>
                    <a:pt x="274" y="949"/>
                  </a:cubicBezTo>
                  <a:cubicBezTo>
                    <a:pt x="274" y="912"/>
                    <a:pt x="311" y="876"/>
                    <a:pt x="347" y="839"/>
                  </a:cubicBezTo>
                  <a:cubicBezTo>
                    <a:pt x="420" y="803"/>
                    <a:pt x="457" y="757"/>
                    <a:pt x="502" y="721"/>
                  </a:cubicBezTo>
                  <a:cubicBezTo>
                    <a:pt x="612" y="684"/>
                    <a:pt x="685" y="648"/>
                    <a:pt x="767" y="611"/>
                  </a:cubicBezTo>
                  <a:cubicBezTo>
                    <a:pt x="840" y="611"/>
                    <a:pt x="876" y="575"/>
                    <a:pt x="958" y="575"/>
                  </a:cubicBezTo>
                  <a:cubicBezTo>
                    <a:pt x="1068" y="575"/>
                    <a:pt x="1141" y="529"/>
                    <a:pt x="1259" y="493"/>
                  </a:cubicBezTo>
                  <a:cubicBezTo>
                    <a:pt x="1332" y="493"/>
                    <a:pt x="1369" y="383"/>
                    <a:pt x="1414" y="301"/>
                  </a:cubicBezTo>
                  <a:cubicBezTo>
                    <a:pt x="1414" y="265"/>
                    <a:pt x="1414" y="228"/>
                    <a:pt x="1369" y="192"/>
                  </a:cubicBezTo>
                  <a:cubicBezTo>
                    <a:pt x="1369" y="155"/>
                    <a:pt x="1332" y="119"/>
                    <a:pt x="1296" y="73"/>
                  </a:cubicBezTo>
                  <a:cubicBezTo>
                    <a:pt x="1259" y="73"/>
                    <a:pt x="1223" y="37"/>
                    <a:pt x="1223" y="37"/>
                  </a:cubicBezTo>
                  <a:cubicBezTo>
                    <a:pt x="1186" y="37"/>
                    <a:pt x="1141" y="0"/>
                    <a:pt x="1104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88;p53">
              <a:extLst>
                <a:ext uri="{FF2B5EF4-FFF2-40B4-BE49-F238E27FC236}">
                  <a16:creationId xmlns:a16="http://schemas.microsoft.com/office/drawing/2014/main" id="{BF10EABE-83A4-446B-BF48-078513F81412}"/>
                </a:ext>
              </a:extLst>
            </p:cNvPr>
            <p:cNvSpPr/>
            <p:nvPr/>
          </p:nvSpPr>
          <p:spPr>
            <a:xfrm>
              <a:off x="7180077" y="2509105"/>
              <a:ext cx="97720" cy="46921"/>
            </a:xfrm>
            <a:custGeom>
              <a:avLst/>
              <a:gdLst/>
              <a:ahLst/>
              <a:cxnLst/>
              <a:rect l="l" t="t" r="r" b="b"/>
              <a:pathLst>
                <a:path w="1789" h="859" extrusionOk="0">
                  <a:moveTo>
                    <a:pt x="685" y="1"/>
                  </a:moveTo>
                  <a:cubicBezTo>
                    <a:pt x="575" y="1"/>
                    <a:pt x="502" y="1"/>
                    <a:pt x="420" y="37"/>
                  </a:cubicBezTo>
                  <a:lnTo>
                    <a:pt x="347" y="37"/>
                  </a:lnTo>
                  <a:cubicBezTo>
                    <a:pt x="347" y="37"/>
                    <a:pt x="311" y="37"/>
                    <a:pt x="311" y="74"/>
                  </a:cubicBezTo>
                  <a:cubicBezTo>
                    <a:pt x="274" y="74"/>
                    <a:pt x="229" y="110"/>
                    <a:pt x="192" y="110"/>
                  </a:cubicBezTo>
                  <a:cubicBezTo>
                    <a:pt x="156" y="147"/>
                    <a:pt x="119" y="147"/>
                    <a:pt x="83" y="183"/>
                  </a:cubicBezTo>
                  <a:cubicBezTo>
                    <a:pt x="83" y="229"/>
                    <a:pt x="46" y="265"/>
                    <a:pt x="46" y="302"/>
                  </a:cubicBezTo>
                  <a:cubicBezTo>
                    <a:pt x="0" y="338"/>
                    <a:pt x="0" y="375"/>
                    <a:pt x="46" y="411"/>
                  </a:cubicBezTo>
                  <a:cubicBezTo>
                    <a:pt x="83" y="530"/>
                    <a:pt x="156" y="566"/>
                    <a:pt x="229" y="566"/>
                  </a:cubicBezTo>
                  <a:cubicBezTo>
                    <a:pt x="268" y="578"/>
                    <a:pt x="307" y="582"/>
                    <a:pt x="345" y="582"/>
                  </a:cubicBezTo>
                  <a:cubicBezTo>
                    <a:pt x="421" y="582"/>
                    <a:pt x="496" y="566"/>
                    <a:pt x="575" y="566"/>
                  </a:cubicBezTo>
                  <a:lnTo>
                    <a:pt x="840" y="566"/>
                  </a:lnTo>
                  <a:cubicBezTo>
                    <a:pt x="913" y="566"/>
                    <a:pt x="1031" y="566"/>
                    <a:pt x="1141" y="603"/>
                  </a:cubicBezTo>
                  <a:cubicBezTo>
                    <a:pt x="1223" y="603"/>
                    <a:pt x="1259" y="639"/>
                    <a:pt x="1332" y="685"/>
                  </a:cubicBezTo>
                  <a:cubicBezTo>
                    <a:pt x="1414" y="685"/>
                    <a:pt x="1451" y="721"/>
                    <a:pt x="1487" y="758"/>
                  </a:cubicBezTo>
                  <a:cubicBezTo>
                    <a:pt x="1487" y="794"/>
                    <a:pt x="1524" y="794"/>
                    <a:pt x="1524" y="831"/>
                  </a:cubicBezTo>
                  <a:cubicBezTo>
                    <a:pt x="1542" y="849"/>
                    <a:pt x="1572" y="858"/>
                    <a:pt x="1606" y="858"/>
                  </a:cubicBezTo>
                  <a:cubicBezTo>
                    <a:pt x="1640" y="858"/>
                    <a:pt x="1679" y="849"/>
                    <a:pt x="1716" y="831"/>
                  </a:cubicBezTo>
                  <a:cubicBezTo>
                    <a:pt x="1752" y="794"/>
                    <a:pt x="1788" y="721"/>
                    <a:pt x="1752" y="685"/>
                  </a:cubicBezTo>
                  <a:cubicBezTo>
                    <a:pt x="1679" y="603"/>
                    <a:pt x="1597" y="493"/>
                    <a:pt x="1487" y="375"/>
                  </a:cubicBezTo>
                  <a:cubicBezTo>
                    <a:pt x="1451" y="338"/>
                    <a:pt x="1369" y="265"/>
                    <a:pt x="1296" y="229"/>
                  </a:cubicBezTo>
                  <a:cubicBezTo>
                    <a:pt x="1259" y="183"/>
                    <a:pt x="1186" y="147"/>
                    <a:pt x="1141" y="110"/>
                  </a:cubicBezTo>
                  <a:cubicBezTo>
                    <a:pt x="1068" y="74"/>
                    <a:pt x="995" y="74"/>
                    <a:pt x="913" y="37"/>
                  </a:cubicBezTo>
                  <a:cubicBezTo>
                    <a:pt x="840" y="37"/>
                    <a:pt x="767" y="1"/>
                    <a:pt x="685" y="1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89;p53">
              <a:extLst>
                <a:ext uri="{FF2B5EF4-FFF2-40B4-BE49-F238E27FC236}">
                  <a16:creationId xmlns:a16="http://schemas.microsoft.com/office/drawing/2014/main" id="{F23A4F24-703C-40A4-8F1B-D2C1D08D8016}"/>
                </a:ext>
              </a:extLst>
            </p:cNvPr>
            <p:cNvSpPr/>
            <p:nvPr/>
          </p:nvSpPr>
          <p:spPr>
            <a:xfrm>
              <a:off x="7396333" y="2593827"/>
              <a:ext cx="26984" cy="63471"/>
            </a:xfrm>
            <a:custGeom>
              <a:avLst/>
              <a:gdLst/>
              <a:ahLst/>
              <a:cxnLst/>
              <a:rect l="l" t="t" r="r" b="b"/>
              <a:pathLst>
                <a:path w="494" h="1162" extrusionOk="0">
                  <a:moveTo>
                    <a:pt x="74" y="0"/>
                  </a:moveTo>
                  <a:cubicBezTo>
                    <a:pt x="37" y="0"/>
                    <a:pt x="37" y="0"/>
                    <a:pt x="1" y="46"/>
                  </a:cubicBezTo>
                  <a:cubicBezTo>
                    <a:pt x="1" y="83"/>
                    <a:pt x="1" y="119"/>
                    <a:pt x="37" y="119"/>
                  </a:cubicBezTo>
                  <a:cubicBezTo>
                    <a:pt x="74" y="119"/>
                    <a:pt x="110" y="156"/>
                    <a:pt x="110" y="156"/>
                  </a:cubicBezTo>
                  <a:cubicBezTo>
                    <a:pt x="147" y="192"/>
                    <a:pt x="192" y="229"/>
                    <a:pt x="229" y="274"/>
                  </a:cubicBezTo>
                  <a:cubicBezTo>
                    <a:pt x="265" y="311"/>
                    <a:pt x="302" y="384"/>
                    <a:pt x="302" y="420"/>
                  </a:cubicBezTo>
                  <a:cubicBezTo>
                    <a:pt x="338" y="502"/>
                    <a:pt x="338" y="539"/>
                    <a:pt x="375" y="612"/>
                  </a:cubicBezTo>
                  <a:lnTo>
                    <a:pt x="375" y="803"/>
                  </a:lnTo>
                  <a:cubicBezTo>
                    <a:pt x="338" y="840"/>
                    <a:pt x="338" y="876"/>
                    <a:pt x="338" y="913"/>
                  </a:cubicBezTo>
                  <a:cubicBezTo>
                    <a:pt x="302" y="958"/>
                    <a:pt x="302" y="995"/>
                    <a:pt x="265" y="1031"/>
                  </a:cubicBezTo>
                  <a:cubicBezTo>
                    <a:pt x="265" y="1068"/>
                    <a:pt x="229" y="1068"/>
                    <a:pt x="192" y="1104"/>
                  </a:cubicBezTo>
                  <a:lnTo>
                    <a:pt x="192" y="1141"/>
                  </a:lnTo>
                  <a:cubicBezTo>
                    <a:pt x="204" y="1156"/>
                    <a:pt x="213" y="1161"/>
                    <a:pt x="219" y="1161"/>
                  </a:cubicBezTo>
                  <a:cubicBezTo>
                    <a:pt x="233" y="1161"/>
                    <a:pt x="241" y="1141"/>
                    <a:pt x="265" y="1141"/>
                  </a:cubicBezTo>
                  <a:cubicBezTo>
                    <a:pt x="302" y="1104"/>
                    <a:pt x="338" y="1068"/>
                    <a:pt x="375" y="1031"/>
                  </a:cubicBezTo>
                  <a:cubicBezTo>
                    <a:pt x="375" y="995"/>
                    <a:pt x="420" y="958"/>
                    <a:pt x="420" y="876"/>
                  </a:cubicBezTo>
                  <a:cubicBezTo>
                    <a:pt x="457" y="840"/>
                    <a:pt x="457" y="803"/>
                    <a:pt x="457" y="730"/>
                  </a:cubicBezTo>
                  <a:cubicBezTo>
                    <a:pt x="493" y="685"/>
                    <a:pt x="493" y="612"/>
                    <a:pt x="457" y="539"/>
                  </a:cubicBezTo>
                  <a:cubicBezTo>
                    <a:pt x="457" y="420"/>
                    <a:pt x="420" y="311"/>
                    <a:pt x="338" y="229"/>
                  </a:cubicBezTo>
                  <a:cubicBezTo>
                    <a:pt x="302" y="156"/>
                    <a:pt x="265" y="119"/>
                    <a:pt x="229" y="83"/>
                  </a:cubicBezTo>
                  <a:cubicBezTo>
                    <a:pt x="192" y="46"/>
                    <a:pt x="147" y="46"/>
                    <a:pt x="74" y="0"/>
                  </a:cubicBez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90;p53">
              <a:extLst>
                <a:ext uri="{FF2B5EF4-FFF2-40B4-BE49-F238E27FC236}">
                  <a16:creationId xmlns:a16="http://schemas.microsoft.com/office/drawing/2014/main" id="{42C554AB-D9D6-474F-BBD7-7AA9B48E1A93}"/>
                </a:ext>
              </a:extLst>
            </p:cNvPr>
            <p:cNvSpPr/>
            <p:nvPr/>
          </p:nvSpPr>
          <p:spPr>
            <a:xfrm>
              <a:off x="7406820" y="2585852"/>
              <a:ext cx="32937" cy="20483"/>
            </a:xfrm>
            <a:custGeom>
              <a:avLst/>
              <a:gdLst/>
              <a:ahLst/>
              <a:cxnLst/>
              <a:rect l="l" t="t" r="r" b="b"/>
              <a:pathLst>
                <a:path w="603" h="375" extrusionOk="0">
                  <a:moveTo>
                    <a:pt x="411" y="1"/>
                  </a:moveTo>
                  <a:cubicBezTo>
                    <a:pt x="338" y="1"/>
                    <a:pt x="301" y="1"/>
                    <a:pt x="228" y="37"/>
                  </a:cubicBezTo>
                  <a:cubicBezTo>
                    <a:pt x="228" y="37"/>
                    <a:pt x="183" y="73"/>
                    <a:pt x="146" y="73"/>
                  </a:cubicBezTo>
                  <a:cubicBezTo>
                    <a:pt x="146" y="73"/>
                    <a:pt x="110" y="110"/>
                    <a:pt x="73" y="146"/>
                  </a:cubicBezTo>
                  <a:cubicBezTo>
                    <a:pt x="73" y="146"/>
                    <a:pt x="73" y="192"/>
                    <a:pt x="37" y="192"/>
                  </a:cubicBezTo>
                  <a:lnTo>
                    <a:pt x="37" y="229"/>
                  </a:lnTo>
                  <a:lnTo>
                    <a:pt x="37" y="265"/>
                  </a:lnTo>
                  <a:cubicBezTo>
                    <a:pt x="0" y="265"/>
                    <a:pt x="0" y="302"/>
                    <a:pt x="0" y="302"/>
                  </a:cubicBezTo>
                  <a:lnTo>
                    <a:pt x="0" y="338"/>
                  </a:lnTo>
                  <a:cubicBezTo>
                    <a:pt x="0" y="338"/>
                    <a:pt x="37" y="338"/>
                    <a:pt x="37" y="375"/>
                  </a:cubicBezTo>
                  <a:lnTo>
                    <a:pt x="73" y="375"/>
                  </a:lnTo>
                  <a:cubicBezTo>
                    <a:pt x="110" y="375"/>
                    <a:pt x="110" y="338"/>
                    <a:pt x="110" y="338"/>
                  </a:cubicBezTo>
                  <a:cubicBezTo>
                    <a:pt x="146" y="302"/>
                    <a:pt x="146" y="302"/>
                    <a:pt x="183" y="265"/>
                  </a:cubicBezTo>
                  <a:cubicBezTo>
                    <a:pt x="183" y="229"/>
                    <a:pt x="228" y="192"/>
                    <a:pt x="265" y="146"/>
                  </a:cubicBezTo>
                  <a:cubicBezTo>
                    <a:pt x="301" y="146"/>
                    <a:pt x="301" y="146"/>
                    <a:pt x="338" y="110"/>
                  </a:cubicBezTo>
                  <a:lnTo>
                    <a:pt x="529" y="110"/>
                  </a:lnTo>
                  <a:cubicBezTo>
                    <a:pt x="566" y="110"/>
                    <a:pt x="602" y="110"/>
                    <a:pt x="602" y="73"/>
                  </a:cubicBezTo>
                  <a:cubicBezTo>
                    <a:pt x="602" y="37"/>
                    <a:pt x="602" y="37"/>
                    <a:pt x="566" y="37"/>
                  </a:cubicBezTo>
                  <a:cubicBezTo>
                    <a:pt x="529" y="1"/>
                    <a:pt x="456" y="1"/>
                    <a:pt x="411" y="1"/>
                  </a:cubicBez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91;p53">
              <a:extLst>
                <a:ext uri="{FF2B5EF4-FFF2-40B4-BE49-F238E27FC236}">
                  <a16:creationId xmlns:a16="http://schemas.microsoft.com/office/drawing/2014/main" id="{14400596-E540-413F-9424-70201B991CED}"/>
                </a:ext>
              </a:extLst>
            </p:cNvPr>
            <p:cNvSpPr/>
            <p:nvPr/>
          </p:nvSpPr>
          <p:spPr>
            <a:xfrm>
              <a:off x="7103330" y="2589839"/>
              <a:ext cx="41895" cy="120661"/>
            </a:xfrm>
            <a:custGeom>
              <a:avLst/>
              <a:gdLst/>
              <a:ahLst/>
              <a:cxnLst/>
              <a:rect l="l" t="t" r="r" b="b"/>
              <a:pathLst>
                <a:path w="767" h="2209" extrusionOk="0">
                  <a:moveTo>
                    <a:pt x="457" y="0"/>
                  </a:moveTo>
                  <a:lnTo>
                    <a:pt x="420" y="37"/>
                  </a:lnTo>
                  <a:cubicBezTo>
                    <a:pt x="384" y="37"/>
                    <a:pt x="384" y="73"/>
                    <a:pt x="384" y="73"/>
                  </a:cubicBezTo>
                  <a:lnTo>
                    <a:pt x="384" y="156"/>
                  </a:lnTo>
                  <a:cubicBezTo>
                    <a:pt x="420" y="302"/>
                    <a:pt x="457" y="457"/>
                    <a:pt x="493" y="612"/>
                  </a:cubicBezTo>
                  <a:lnTo>
                    <a:pt x="493" y="575"/>
                  </a:lnTo>
                  <a:cubicBezTo>
                    <a:pt x="539" y="803"/>
                    <a:pt x="539" y="986"/>
                    <a:pt x="493" y="1214"/>
                  </a:cubicBezTo>
                  <a:cubicBezTo>
                    <a:pt x="429" y="1171"/>
                    <a:pt x="362" y="1153"/>
                    <a:pt x="295" y="1153"/>
                  </a:cubicBezTo>
                  <a:cubicBezTo>
                    <a:pt x="248" y="1153"/>
                    <a:pt x="201" y="1162"/>
                    <a:pt x="156" y="1177"/>
                  </a:cubicBezTo>
                  <a:cubicBezTo>
                    <a:pt x="37" y="1259"/>
                    <a:pt x="1" y="1405"/>
                    <a:pt x="1" y="1560"/>
                  </a:cubicBezTo>
                  <a:cubicBezTo>
                    <a:pt x="1" y="1716"/>
                    <a:pt x="83" y="1862"/>
                    <a:pt x="192" y="1980"/>
                  </a:cubicBezTo>
                  <a:cubicBezTo>
                    <a:pt x="229" y="2053"/>
                    <a:pt x="311" y="2090"/>
                    <a:pt x="384" y="2126"/>
                  </a:cubicBezTo>
                  <a:cubicBezTo>
                    <a:pt x="457" y="2172"/>
                    <a:pt x="575" y="2208"/>
                    <a:pt x="648" y="2208"/>
                  </a:cubicBezTo>
                  <a:cubicBezTo>
                    <a:pt x="721" y="2208"/>
                    <a:pt x="767" y="2172"/>
                    <a:pt x="767" y="2126"/>
                  </a:cubicBezTo>
                  <a:cubicBezTo>
                    <a:pt x="767" y="2053"/>
                    <a:pt x="721" y="2017"/>
                    <a:pt x="648" y="2017"/>
                  </a:cubicBezTo>
                  <a:lnTo>
                    <a:pt x="612" y="2017"/>
                  </a:lnTo>
                  <a:cubicBezTo>
                    <a:pt x="575" y="2017"/>
                    <a:pt x="539" y="2017"/>
                    <a:pt x="493" y="1980"/>
                  </a:cubicBezTo>
                  <a:cubicBezTo>
                    <a:pt x="457" y="1980"/>
                    <a:pt x="420" y="1944"/>
                    <a:pt x="384" y="1944"/>
                  </a:cubicBezTo>
                  <a:cubicBezTo>
                    <a:pt x="347" y="1898"/>
                    <a:pt x="311" y="1862"/>
                    <a:pt x="311" y="1825"/>
                  </a:cubicBezTo>
                  <a:cubicBezTo>
                    <a:pt x="265" y="1789"/>
                    <a:pt x="229" y="1752"/>
                    <a:pt x="229" y="1716"/>
                  </a:cubicBezTo>
                  <a:cubicBezTo>
                    <a:pt x="192" y="1670"/>
                    <a:pt x="192" y="1633"/>
                    <a:pt x="192" y="1597"/>
                  </a:cubicBezTo>
                  <a:lnTo>
                    <a:pt x="192" y="1487"/>
                  </a:lnTo>
                  <a:lnTo>
                    <a:pt x="192" y="1405"/>
                  </a:lnTo>
                  <a:lnTo>
                    <a:pt x="229" y="1369"/>
                  </a:lnTo>
                  <a:lnTo>
                    <a:pt x="265" y="1332"/>
                  </a:lnTo>
                  <a:lnTo>
                    <a:pt x="347" y="1332"/>
                  </a:lnTo>
                  <a:cubicBezTo>
                    <a:pt x="384" y="1332"/>
                    <a:pt x="420" y="1332"/>
                    <a:pt x="420" y="1369"/>
                  </a:cubicBezTo>
                  <a:cubicBezTo>
                    <a:pt x="457" y="1369"/>
                    <a:pt x="493" y="1405"/>
                    <a:pt x="539" y="1405"/>
                  </a:cubicBezTo>
                  <a:cubicBezTo>
                    <a:pt x="557" y="1424"/>
                    <a:pt x="575" y="1433"/>
                    <a:pt x="594" y="1433"/>
                  </a:cubicBezTo>
                  <a:cubicBezTo>
                    <a:pt x="612" y="1433"/>
                    <a:pt x="630" y="1424"/>
                    <a:pt x="648" y="1405"/>
                  </a:cubicBezTo>
                  <a:cubicBezTo>
                    <a:pt x="648" y="1405"/>
                    <a:pt x="685" y="1369"/>
                    <a:pt x="685" y="1332"/>
                  </a:cubicBezTo>
                  <a:lnTo>
                    <a:pt x="685" y="721"/>
                  </a:lnTo>
                  <a:cubicBezTo>
                    <a:pt x="685" y="612"/>
                    <a:pt x="648" y="493"/>
                    <a:pt x="648" y="384"/>
                  </a:cubicBezTo>
                  <a:cubicBezTo>
                    <a:pt x="612" y="265"/>
                    <a:pt x="575" y="156"/>
                    <a:pt x="539" y="73"/>
                  </a:cubicBezTo>
                  <a:cubicBezTo>
                    <a:pt x="539" y="37"/>
                    <a:pt x="493" y="37"/>
                    <a:pt x="493" y="37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92;p53">
              <a:extLst>
                <a:ext uri="{FF2B5EF4-FFF2-40B4-BE49-F238E27FC236}">
                  <a16:creationId xmlns:a16="http://schemas.microsoft.com/office/drawing/2014/main" id="{37DEF410-4C3C-40FC-B50C-E90F178C2DBC}"/>
                </a:ext>
              </a:extLst>
            </p:cNvPr>
            <p:cNvSpPr/>
            <p:nvPr/>
          </p:nvSpPr>
          <p:spPr>
            <a:xfrm>
              <a:off x="6916462" y="2226588"/>
              <a:ext cx="527763" cy="365261"/>
            </a:xfrm>
            <a:custGeom>
              <a:avLst/>
              <a:gdLst/>
              <a:ahLst/>
              <a:cxnLst/>
              <a:rect l="l" t="t" r="r" b="b"/>
              <a:pathLst>
                <a:path w="9662" h="6687" extrusionOk="0">
                  <a:moveTo>
                    <a:pt x="5666" y="0"/>
                  </a:moveTo>
                  <a:cubicBezTo>
                    <a:pt x="5511" y="0"/>
                    <a:pt x="5401" y="37"/>
                    <a:pt x="5283" y="73"/>
                  </a:cubicBezTo>
                  <a:cubicBezTo>
                    <a:pt x="5173" y="110"/>
                    <a:pt x="5100" y="192"/>
                    <a:pt x="5018" y="265"/>
                  </a:cubicBezTo>
                  <a:cubicBezTo>
                    <a:pt x="4753" y="155"/>
                    <a:pt x="4452" y="73"/>
                    <a:pt x="4106" y="37"/>
                  </a:cubicBezTo>
                  <a:lnTo>
                    <a:pt x="3613" y="37"/>
                  </a:lnTo>
                  <a:cubicBezTo>
                    <a:pt x="3458" y="37"/>
                    <a:pt x="3312" y="73"/>
                    <a:pt x="3120" y="110"/>
                  </a:cubicBezTo>
                  <a:cubicBezTo>
                    <a:pt x="2819" y="192"/>
                    <a:pt x="2473" y="301"/>
                    <a:pt x="2172" y="456"/>
                  </a:cubicBezTo>
                  <a:cubicBezTo>
                    <a:pt x="1862" y="611"/>
                    <a:pt x="1561" y="794"/>
                    <a:pt x="1296" y="1022"/>
                  </a:cubicBezTo>
                  <a:cubicBezTo>
                    <a:pt x="1031" y="1250"/>
                    <a:pt x="803" y="1478"/>
                    <a:pt x="612" y="1788"/>
                  </a:cubicBezTo>
                  <a:cubicBezTo>
                    <a:pt x="420" y="2053"/>
                    <a:pt x="265" y="2354"/>
                    <a:pt x="156" y="2618"/>
                  </a:cubicBezTo>
                  <a:cubicBezTo>
                    <a:pt x="83" y="2928"/>
                    <a:pt x="1" y="3229"/>
                    <a:pt x="1" y="3531"/>
                  </a:cubicBezTo>
                  <a:cubicBezTo>
                    <a:pt x="1" y="3841"/>
                    <a:pt x="83" y="4142"/>
                    <a:pt x="229" y="4406"/>
                  </a:cubicBezTo>
                  <a:cubicBezTo>
                    <a:pt x="265" y="4525"/>
                    <a:pt x="347" y="4598"/>
                    <a:pt x="420" y="4671"/>
                  </a:cubicBezTo>
                  <a:cubicBezTo>
                    <a:pt x="493" y="4789"/>
                    <a:pt x="612" y="4862"/>
                    <a:pt x="721" y="4945"/>
                  </a:cubicBezTo>
                  <a:cubicBezTo>
                    <a:pt x="876" y="5054"/>
                    <a:pt x="1104" y="5091"/>
                    <a:pt x="1369" y="5127"/>
                  </a:cubicBezTo>
                  <a:lnTo>
                    <a:pt x="1524" y="5127"/>
                  </a:lnTo>
                  <a:cubicBezTo>
                    <a:pt x="1752" y="5127"/>
                    <a:pt x="1944" y="5091"/>
                    <a:pt x="2090" y="5018"/>
                  </a:cubicBezTo>
                  <a:cubicBezTo>
                    <a:pt x="2281" y="4945"/>
                    <a:pt x="2400" y="4862"/>
                    <a:pt x="2509" y="4716"/>
                  </a:cubicBezTo>
                  <a:cubicBezTo>
                    <a:pt x="2546" y="4753"/>
                    <a:pt x="2591" y="4789"/>
                    <a:pt x="2628" y="4826"/>
                  </a:cubicBezTo>
                  <a:cubicBezTo>
                    <a:pt x="2819" y="4945"/>
                    <a:pt x="3084" y="5018"/>
                    <a:pt x="3385" y="5054"/>
                  </a:cubicBezTo>
                  <a:lnTo>
                    <a:pt x="3540" y="5054"/>
                  </a:lnTo>
                  <a:cubicBezTo>
                    <a:pt x="3613" y="5054"/>
                    <a:pt x="3686" y="5054"/>
                    <a:pt x="3805" y="5018"/>
                  </a:cubicBezTo>
                  <a:cubicBezTo>
                    <a:pt x="3960" y="5018"/>
                    <a:pt x="4142" y="4981"/>
                    <a:pt x="4370" y="4899"/>
                  </a:cubicBezTo>
                  <a:cubicBezTo>
                    <a:pt x="4562" y="4826"/>
                    <a:pt x="4753" y="4753"/>
                    <a:pt x="4945" y="4634"/>
                  </a:cubicBezTo>
                  <a:cubicBezTo>
                    <a:pt x="5137" y="4561"/>
                    <a:pt x="5283" y="4443"/>
                    <a:pt x="5474" y="4297"/>
                  </a:cubicBezTo>
                  <a:cubicBezTo>
                    <a:pt x="5702" y="4178"/>
                    <a:pt x="5894" y="4032"/>
                    <a:pt x="6085" y="3877"/>
                  </a:cubicBezTo>
                  <a:cubicBezTo>
                    <a:pt x="6085" y="3950"/>
                    <a:pt x="6158" y="4032"/>
                    <a:pt x="6240" y="4105"/>
                  </a:cubicBezTo>
                  <a:cubicBezTo>
                    <a:pt x="6277" y="4142"/>
                    <a:pt x="6350" y="4215"/>
                    <a:pt x="6469" y="4215"/>
                  </a:cubicBezTo>
                  <a:cubicBezTo>
                    <a:pt x="6542" y="4260"/>
                    <a:pt x="6614" y="4297"/>
                    <a:pt x="6733" y="4297"/>
                  </a:cubicBezTo>
                  <a:lnTo>
                    <a:pt x="6806" y="4297"/>
                  </a:lnTo>
                  <a:cubicBezTo>
                    <a:pt x="6879" y="4297"/>
                    <a:pt x="6961" y="4297"/>
                    <a:pt x="7034" y="4260"/>
                  </a:cubicBezTo>
                  <a:cubicBezTo>
                    <a:pt x="7107" y="4260"/>
                    <a:pt x="7226" y="4178"/>
                    <a:pt x="7335" y="4142"/>
                  </a:cubicBezTo>
                  <a:cubicBezTo>
                    <a:pt x="7381" y="4105"/>
                    <a:pt x="7417" y="4069"/>
                    <a:pt x="7454" y="4032"/>
                  </a:cubicBezTo>
                  <a:lnTo>
                    <a:pt x="7454" y="4032"/>
                  </a:lnTo>
                  <a:cubicBezTo>
                    <a:pt x="7417" y="4178"/>
                    <a:pt x="7381" y="4333"/>
                    <a:pt x="7335" y="4525"/>
                  </a:cubicBezTo>
                  <a:cubicBezTo>
                    <a:pt x="7299" y="4671"/>
                    <a:pt x="7299" y="4862"/>
                    <a:pt x="7299" y="5018"/>
                  </a:cubicBezTo>
                  <a:cubicBezTo>
                    <a:pt x="7262" y="5209"/>
                    <a:pt x="7299" y="5355"/>
                    <a:pt x="7299" y="5510"/>
                  </a:cubicBezTo>
                  <a:cubicBezTo>
                    <a:pt x="7381" y="5893"/>
                    <a:pt x="7490" y="6158"/>
                    <a:pt x="7682" y="6386"/>
                  </a:cubicBezTo>
                  <a:cubicBezTo>
                    <a:pt x="7718" y="6459"/>
                    <a:pt x="7791" y="6495"/>
                    <a:pt x="7873" y="6541"/>
                  </a:cubicBezTo>
                  <a:cubicBezTo>
                    <a:pt x="7946" y="6614"/>
                    <a:pt x="8019" y="6650"/>
                    <a:pt x="8101" y="6650"/>
                  </a:cubicBezTo>
                  <a:cubicBezTo>
                    <a:pt x="8138" y="6650"/>
                    <a:pt x="8174" y="6687"/>
                    <a:pt x="8211" y="6687"/>
                  </a:cubicBezTo>
                  <a:cubicBezTo>
                    <a:pt x="8247" y="6687"/>
                    <a:pt x="8293" y="6650"/>
                    <a:pt x="8330" y="6650"/>
                  </a:cubicBezTo>
                  <a:cubicBezTo>
                    <a:pt x="8366" y="6650"/>
                    <a:pt x="8439" y="6614"/>
                    <a:pt x="8521" y="6578"/>
                  </a:cubicBezTo>
                  <a:cubicBezTo>
                    <a:pt x="8786" y="6459"/>
                    <a:pt x="8977" y="6194"/>
                    <a:pt x="9050" y="6003"/>
                  </a:cubicBezTo>
                  <a:cubicBezTo>
                    <a:pt x="9205" y="5738"/>
                    <a:pt x="9315" y="5437"/>
                    <a:pt x="9351" y="5127"/>
                  </a:cubicBezTo>
                  <a:lnTo>
                    <a:pt x="9351" y="5054"/>
                  </a:lnTo>
                  <a:cubicBezTo>
                    <a:pt x="9470" y="4716"/>
                    <a:pt x="9579" y="4297"/>
                    <a:pt x="9616" y="3877"/>
                  </a:cubicBezTo>
                  <a:cubicBezTo>
                    <a:pt x="9616" y="3649"/>
                    <a:pt x="9661" y="3421"/>
                    <a:pt x="9661" y="3193"/>
                  </a:cubicBezTo>
                  <a:cubicBezTo>
                    <a:pt x="9661" y="3038"/>
                    <a:pt x="9616" y="2928"/>
                    <a:pt x="9616" y="2773"/>
                  </a:cubicBezTo>
                  <a:cubicBezTo>
                    <a:pt x="9579" y="2509"/>
                    <a:pt x="9470" y="2244"/>
                    <a:pt x="9351" y="1980"/>
                  </a:cubicBezTo>
                  <a:cubicBezTo>
                    <a:pt x="9242" y="1706"/>
                    <a:pt x="9050" y="1478"/>
                    <a:pt x="8859" y="1368"/>
                  </a:cubicBezTo>
                  <a:cubicBezTo>
                    <a:pt x="8786" y="1296"/>
                    <a:pt x="8704" y="1250"/>
                    <a:pt x="8594" y="1213"/>
                  </a:cubicBezTo>
                  <a:cubicBezTo>
                    <a:pt x="8521" y="1177"/>
                    <a:pt x="8403" y="1177"/>
                    <a:pt x="8330" y="1177"/>
                  </a:cubicBezTo>
                  <a:lnTo>
                    <a:pt x="8293" y="1177"/>
                  </a:lnTo>
                  <a:cubicBezTo>
                    <a:pt x="8211" y="1177"/>
                    <a:pt x="8101" y="1213"/>
                    <a:pt x="7983" y="1250"/>
                  </a:cubicBezTo>
                  <a:cubicBezTo>
                    <a:pt x="7910" y="1250"/>
                    <a:pt x="7791" y="1332"/>
                    <a:pt x="7718" y="1368"/>
                  </a:cubicBezTo>
                  <a:cubicBezTo>
                    <a:pt x="7718" y="1250"/>
                    <a:pt x="7682" y="1177"/>
                    <a:pt x="7609" y="1067"/>
                  </a:cubicBezTo>
                  <a:cubicBezTo>
                    <a:pt x="7527" y="912"/>
                    <a:pt x="7454" y="757"/>
                    <a:pt x="7299" y="611"/>
                  </a:cubicBezTo>
                  <a:cubicBezTo>
                    <a:pt x="7226" y="529"/>
                    <a:pt x="7107" y="456"/>
                    <a:pt x="6961" y="338"/>
                  </a:cubicBezTo>
                  <a:cubicBezTo>
                    <a:pt x="6843" y="301"/>
                    <a:pt x="6697" y="228"/>
                    <a:pt x="6578" y="155"/>
                  </a:cubicBezTo>
                  <a:cubicBezTo>
                    <a:pt x="6277" y="37"/>
                    <a:pt x="5967" y="0"/>
                    <a:pt x="5702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93;p53">
              <a:extLst>
                <a:ext uri="{FF2B5EF4-FFF2-40B4-BE49-F238E27FC236}">
                  <a16:creationId xmlns:a16="http://schemas.microsoft.com/office/drawing/2014/main" id="{41BB4F32-1259-4F14-A9F8-77D2D3A046DA}"/>
                </a:ext>
              </a:extLst>
            </p:cNvPr>
            <p:cNvSpPr/>
            <p:nvPr/>
          </p:nvSpPr>
          <p:spPr>
            <a:xfrm>
              <a:off x="7327561" y="2459287"/>
              <a:ext cx="45938" cy="114161"/>
            </a:xfrm>
            <a:custGeom>
              <a:avLst/>
              <a:gdLst/>
              <a:ahLst/>
              <a:cxnLst/>
              <a:rect l="l" t="t" r="r" b="b"/>
              <a:pathLst>
                <a:path w="841" h="2090" extrusionOk="0">
                  <a:moveTo>
                    <a:pt x="156" y="0"/>
                  </a:moveTo>
                  <a:cubicBezTo>
                    <a:pt x="119" y="0"/>
                    <a:pt x="119" y="0"/>
                    <a:pt x="119" y="37"/>
                  </a:cubicBezTo>
                  <a:cubicBezTo>
                    <a:pt x="37" y="411"/>
                    <a:pt x="1" y="831"/>
                    <a:pt x="37" y="1250"/>
                  </a:cubicBezTo>
                  <a:cubicBezTo>
                    <a:pt x="83" y="1478"/>
                    <a:pt x="119" y="1670"/>
                    <a:pt x="229" y="1861"/>
                  </a:cubicBezTo>
                  <a:cubicBezTo>
                    <a:pt x="311" y="1934"/>
                    <a:pt x="384" y="1971"/>
                    <a:pt x="457" y="2007"/>
                  </a:cubicBezTo>
                  <a:cubicBezTo>
                    <a:pt x="493" y="2053"/>
                    <a:pt x="575" y="2053"/>
                    <a:pt x="612" y="2089"/>
                  </a:cubicBezTo>
                  <a:lnTo>
                    <a:pt x="804" y="2089"/>
                  </a:lnTo>
                  <a:cubicBezTo>
                    <a:pt x="840" y="2089"/>
                    <a:pt x="840" y="2053"/>
                    <a:pt x="840" y="2007"/>
                  </a:cubicBezTo>
                  <a:cubicBezTo>
                    <a:pt x="840" y="1971"/>
                    <a:pt x="840" y="1971"/>
                    <a:pt x="804" y="1934"/>
                  </a:cubicBezTo>
                  <a:lnTo>
                    <a:pt x="721" y="1934"/>
                  </a:lnTo>
                  <a:cubicBezTo>
                    <a:pt x="685" y="1934"/>
                    <a:pt x="612" y="1934"/>
                    <a:pt x="575" y="1898"/>
                  </a:cubicBezTo>
                  <a:cubicBezTo>
                    <a:pt x="539" y="1898"/>
                    <a:pt x="493" y="1861"/>
                    <a:pt x="457" y="1825"/>
                  </a:cubicBezTo>
                  <a:cubicBezTo>
                    <a:pt x="420" y="1825"/>
                    <a:pt x="384" y="1779"/>
                    <a:pt x="347" y="1743"/>
                  </a:cubicBezTo>
                  <a:cubicBezTo>
                    <a:pt x="311" y="1670"/>
                    <a:pt x="265" y="1633"/>
                    <a:pt x="229" y="1551"/>
                  </a:cubicBezTo>
                  <a:cubicBezTo>
                    <a:pt x="192" y="1442"/>
                    <a:pt x="156" y="1323"/>
                    <a:pt x="156" y="1177"/>
                  </a:cubicBezTo>
                  <a:cubicBezTo>
                    <a:pt x="83" y="794"/>
                    <a:pt x="119" y="411"/>
                    <a:pt x="192" y="37"/>
                  </a:cubicBezTo>
                  <a:cubicBezTo>
                    <a:pt x="192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94;p53">
              <a:extLst>
                <a:ext uri="{FF2B5EF4-FFF2-40B4-BE49-F238E27FC236}">
                  <a16:creationId xmlns:a16="http://schemas.microsoft.com/office/drawing/2014/main" id="{B24EFE09-204B-49BA-9CA4-933E3A8C7EBD}"/>
                </a:ext>
              </a:extLst>
            </p:cNvPr>
            <p:cNvSpPr/>
            <p:nvPr/>
          </p:nvSpPr>
          <p:spPr>
            <a:xfrm>
              <a:off x="7354491" y="2529534"/>
              <a:ext cx="39929" cy="31463"/>
            </a:xfrm>
            <a:custGeom>
              <a:avLst/>
              <a:gdLst/>
              <a:ahLst/>
              <a:cxnLst/>
              <a:rect l="l" t="t" r="r" b="b"/>
              <a:pathLst>
                <a:path w="731" h="576" extrusionOk="0">
                  <a:moveTo>
                    <a:pt x="46" y="1"/>
                  </a:moveTo>
                  <a:cubicBezTo>
                    <a:pt x="46" y="1"/>
                    <a:pt x="0" y="1"/>
                    <a:pt x="0" y="37"/>
                  </a:cubicBezTo>
                  <a:lnTo>
                    <a:pt x="0" y="156"/>
                  </a:lnTo>
                  <a:cubicBezTo>
                    <a:pt x="46" y="192"/>
                    <a:pt x="46" y="192"/>
                    <a:pt x="46" y="229"/>
                  </a:cubicBezTo>
                  <a:cubicBezTo>
                    <a:pt x="82" y="265"/>
                    <a:pt x="82" y="311"/>
                    <a:pt x="119" y="347"/>
                  </a:cubicBezTo>
                  <a:cubicBezTo>
                    <a:pt x="155" y="384"/>
                    <a:pt x="155" y="384"/>
                    <a:pt x="192" y="420"/>
                  </a:cubicBezTo>
                  <a:cubicBezTo>
                    <a:pt x="347" y="539"/>
                    <a:pt x="502" y="575"/>
                    <a:pt x="648" y="575"/>
                  </a:cubicBezTo>
                  <a:cubicBezTo>
                    <a:pt x="685" y="575"/>
                    <a:pt x="685" y="575"/>
                    <a:pt x="685" y="539"/>
                  </a:cubicBezTo>
                  <a:cubicBezTo>
                    <a:pt x="730" y="539"/>
                    <a:pt x="730" y="493"/>
                    <a:pt x="730" y="493"/>
                  </a:cubicBezTo>
                  <a:cubicBezTo>
                    <a:pt x="730" y="457"/>
                    <a:pt x="685" y="420"/>
                    <a:pt x="648" y="420"/>
                  </a:cubicBezTo>
                  <a:lnTo>
                    <a:pt x="502" y="420"/>
                  </a:lnTo>
                  <a:cubicBezTo>
                    <a:pt x="457" y="420"/>
                    <a:pt x="384" y="384"/>
                    <a:pt x="347" y="384"/>
                  </a:cubicBezTo>
                  <a:cubicBezTo>
                    <a:pt x="311" y="347"/>
                    <a:pt x="274" y="347"/>
                    <a:pt x="192" y="311"/>
                  </a:cubicBezTo>
                  <a:lnTo>
                    <a:pt x="228" y="311"/>
                  </a:lnTo>
                  <a:cubicBezTo>
                    <a:pt x="192" y="311"/>
                    <a:pt x="155" y="265"/>
                    <a:pt x="155" y="229"/>
                  </a:cubicBezTo>
                  <a:cubicBezTo>
                    <a:pt x="119" y="229"/>
                    <a:pt x="119" y="192"/>
                    <a:pt x="119" y="156"/>
                  </a:cubicBezTo>
                  <a:cubicBezTo>
                    <a:pt x="82" y="119"/>
                    <a:pt x="82" y="119"/>
                    <a:pt x="82" y="83"/>
                  </a:cubicBezTo>
                  <a:lnTo>
                    <a:pt x="82" y="37"/>
                  </a:lnTo>
                  <a:cubicBezTo>
                    <a:pt x="82" y="1"/>
                    <a:pt x="82" y="1"/>
                    <a:pt x="46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95;p53">
              <a:extLst>
                <a:ext uri="{FF2B5EF4-FFF2-40B4-BE49-F238E27FC236}">
                  <a16:creationId xmlns:a16="http://schemas.microsoft.com/office/drawing/2014/main" id="{5326CA1E-AF02-4EF1-A14F-1B2C83560352}"/>
                </a:ext>
              </a:extLst>
            </p:cNvPr>
            <p:cNvSpPr/>
            <p:nvPr/>
          </p:nvSpPr>
          <p:spPr>
            <a:xfrm>
              <a:off x="7446150" y="2363585"/>
              <a:ext cx="64345" cy="337895"/>
            </a:xfrm>
            <a:custGeom>
              <a:avLst/>
              <a:gdLst/>
              <a:ahLst/>
              <a:cxnLst/>
              <a:rect l="l" t="t" r="r" b="b"/>
              <a:pathLst>
                <a:path w="1178" h="6186" extrusionOk="0">
                  <a:moveTo>
                    <a:pt x="110" y="1"/>
                  </a:moveTo>
                  <a:lnTo>
                    <a:pt x="110" y="37"/>
                  </a:lnTo>
                  <a:lnTo>
                    <a:pt x="147" y="74"/>
                  </a:lnTo>
                  <a:cubicBezTo>
                    <a:pt x="338" y="302"/>
                    <a:pt x="494" y="566"/>
                    <a:pt x="603" y="877"/>
                  </a:cubicBezTo>
                  <a:cubicBezTo>
                    <a:pt x="795" y="1333"/>
                    <a:pt x="913" y="1789"/>
                    <a:pt x="950" y="2281"/>
                  </a:cubicBezTo>
                  <a:lnTo>
                    <a:pt x="950" y="2245"/>
                  </a:lnTo>
                  <a:cubicBezTo>
                    <a:pt x="1023" y="2774"/>
                    <a:pt x="1023" y="3267"/>
                    <a:pt x="986" y="3805"/>
                  </a:cubicBezTo>
                  <a:cubicBezTo>
                    <a:pt x="913" y="4215"/>
                    <a:pt x="795" y="4672"/>
                    <a:pt x="603" y="5091"/>
                  </a:cubicBezTo>
                  <a:lnTo>
                    <a:pt x="649" y="5091"/>
                  </a:lnTo>
                  <a:lnTo>
                    <a:pt x="603" y="5128"/>
                  </a:lnTo>
                  <a:cubicBezTo>
                    <a:pt x="494" y="5356"/>
                    <a:pt x="375" y="5629"/>
                    <a:pt x="193" y="5858"/>
                  </a:cubicBezTo>
                  <a:lnTo>
                    <a:pt x="193" y="5812"/>
                  </a:lnTo>
                  <a:cubicBezTo>
                    <a:pt x="193" y="5858"/>
                    <a:pt x="147" y="5894"/>
                    <a:pt x="110" y="5931"/>
                  </a:cubicBezTo>
                  <a:cubicBezTo>
                    <a:pt x="74" y="5967"/>
                    <a:pt x="74" y="6004"/>
                    <a:pt x="37" y="6040"/>
                  </a:cubicBezTo>
                  <a:cubicBezTo>
                    <a:pt x="1" y="6086"/>
                    <a:pt x="1" y="6122"/>
                    <a:pt x="37" y="6159"/>
                  </a:cubicBezTo>
                  <a:cubicBezTo>
                    <a:pt x="56" y="6177"/>
                    <a:pt x="74" y="6186"/>
                    <a:pt x="92" y="6186"/>
                  </a:cubicBezTo>
                  <a:cubicBezTo>
                    <a:pt x="110" y="6186"/>
                    <a:pt x="129" y="6177"/>
                    <a:pt x="147" y="6159"/>
                  </a:cubicBezTo>
                  <a:cubicBezTo>
                    <a:pt x="193" y="6159"/>
                    <a:pt x="193" y="6122"/>
                    <a:pt x="229" y="6086"/>
                  </a:cubicBezTo>
                  <a:cubicBezTo>
                    <a:pt x="266" y="6086"/>
                    <a:pt x="266" y="6040"/>
                    <a:pt x="302" y="6004"/>
                  </a:cubicBezTo>
                  <a:cubicBezTo>
                    <a:pt x="338" y="5967"/>
                    <a:pt x="421" y="5894"/>
                    <a:pt x="457" y="5858"/>
                  </a:cubicBezTo>
                  <a:cubicBezTo>
                    <a:pt x="530" y="5702"/>
                    <a:pt x="603" y="5584"/>
                    <a:pt x="685" y="5474"/>
                  </a:cubicBezTo>
                  <a:cubicBezTo>
                    <a:pt x="758" y="5319"/>
                    <a:pt x="831" y="5173"/>
                    <a:pt x="877" y="5018"/>
                  </a:cubicBezTo>
                  <a:cubicBezTo>
                    <a:pt x="950" y="4900"/>
                    <a:pt x="986" y="4754"/>
                    <a:pt x="1023" y="4599"/>
                  </a:cubicBezTo>
                  <a:cubicBezTo>
                    <a:pt x="1105" y="4261"/>
                    <a:pt x="1141" y="3951"/>
                    <a:pt x="1178" y="3613"/>
                  </a:cubicBezTo>
                  <a:cubicBezTo>
                    <a:pt x="1178" y="3267"/>
                    <a:pt x="1178" y="2966"/>
                    <a:pt x="1141" y="2619"/>
                  </a:cubicBezTo>
                  <a:cubicBezTo>
                    <a:pt x="1141" y="2354"/>
                    <a:pt x="1105" y="2126"/>
                    <a:pt x="1023" y="1862"/>
                  </a:cubicBezTo>
                  <a:cubicBezTo>
                    <a:pt x="986" y="1634"/>
                    <a:pt x="913" y="1406"/>
                    <a:pt x="831" y="1178"/>
                  </a:cubicBezTo>
                  <a:cubicBezTo>
                    <a:pt x="685" y="758"/>
                    <a:pt x="457" y="338"/>
                    <a:pt x="147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96;p53">
              <a:extLst>
                <a:ext uri="{FF2B5EF4-FFF2-40B4-BE49-F238E27FC236}">
                  <a16:creationId xmlns:a16="http://schemas.microsoft.com/office/drawing/2014/main" id="{21A147E7-4E90-4EF2-BBC5-3A54194E4254}"/>
                </a:ext>
              </a:extLst>
            </p:cNvPr>
            <p:cNvSpPr/>
            <p:nvPr/>
          </p:nvSpPr>
          <p:spPr>
            <a:xfrm>
              <a:off x="7466579" y="2527568"/>
              <a:ext cx="19009" cy="81278"/>
            </a:xfrm>
            <a:custGeom>
              <a:avLst/>
              <a:gdLst/>
              <a:ahLst/>
              <a:cxnLst/>
              <a:rect l="l" t="t" r="r" b="b"/>
              <a:pathLst>
                <a:path w="348" h="1488" extrusionOk="0">
                  <a:moveTo>
                    <a:pt x="311" y="0"/>
                  </a:moveTo>
                  <a:cubicBezTo>
                    <a:pt x="275" y="0"/>
                    <a:pt x="275" y="0"/>
                    <a:pt x="275" y="37"/>
                  </a:cubicBezTo>
                  <a:cubicBezTo>
                    <a:pt x="275" y="228"/>
                    <a:pt x="275" y="456"/>
                    <a:pt x="229" y="648"/>
                  </a:cubicBezTo>
                  <a:cubicBezTo>
                    <a:pt x="229" y="876"/>
                    <a:pt x="156" y="1104"/>
                    <a:pt x="47" y="1332"/>
                  </a:cubicBezTo>
                  <a:lnTo>
                    <a:pt x="83" y="1296"/>
                  </a:lnTo>
                  <a:lnTo>
                    <a:pt x="83" y="1296"/>
                  </a:lnTo>
                  <a:cubicBezTo>
                    <a:pt x="47" y="1332"/>
                    <a:pt x="47" y="1369"/>
                    <a:pt x="47" y="1405"/>
                  </a:cubicBezTo>
                  <a:cubicBezTo>
                    <a:pt x="1" y="1405"/>
                    <a:pt x="1" y="1442"/>
                    <a:pt x="1" y="1442"/>
                  </a:cubicBezTo>
                  <a:lnTo>
                    <a:pt x="47" y="1487"/>
                  </a:lnTo>
                  <a:lnTo>
                    <a:pt x="83" y="1487"/>
                  </a:lnTo>
                  <a:lnTo>
                    <a:pt x="120" y="1442"/>
                  </a:lnTo>
                  <a:cubicBezTo>
                    <a:pt x="156" y="1332"/>
                    <a:pt x="193" y="1259"/>
                    <a:pt x="229" y="1140"/>
                  </a:cubicBezTo>
                  <a:cubicBezTo>
                    <a:pt x="275" y="985"/>
                    <a:pt x="311" y="876"/>
                    <a:pt x="311" y="757"/>
                  </a:cubicBezTo>
                  <a:cubicBezTo>
                    <a:pt x="348" y="648"/>
                    <a:pt x="348" y="529"/>
                    <a:pt x="348" y="420"/>
                  </a:cubicBezTo>
                  <a:lnTo>
                    <a:pt x="348" y="37"/>
                  </a:lnTo>
                  <a:cubicBezTo>
                    <a:pt x="348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97;p53">
              <a:extLst>
                <a:ext uri="{FF2B5EF4-FFF2-40B4-BE49-F238E27FC236}">
                  <a16:creationId xmlns:a16="http://schemas.microsoft.com/office/drawing/2014/main" id="{6EE2BBAB-76C0-4BE3-8595-C743E916BA36}"/>
                </a:ext>
              </a:extLst>
            </p:cNvPr>
            <p:cNvSpPr/>
            <p:nvPr/>
          </p:nvSpPr>
          <p:spPr>
            <a:xfrm>
              <a:off x="7354491" y="2313768"/>
              <a:ext cx="95699" cy="214721"/>
            </a:xfrm>
            <a:custGeom>
              <a:avLst/>
              <a:gdLst/>
              <a:ahLst/>
              <a:cxnLst/>
              <a:rect l="l" t="t" r="r" b="b"/>
              <a:pathLst>
                <a:path w="1752" h="3931" extrusionOk="0">
                  <a:moveTo>
                    <a:pt x="46" y="1"/>
                  </a:moveTo>
                  <a:cubicBezTo>
                    <a:pt x="0" y="37"/>
                    <a:pt x="0" y="74"/>
                    <a:pt x="46" y="74"/>
                  </a:cubicBezTo>
                  <a:cubicBezTo>
                    <a:pt x="192" y="110"/>
                    <a:pt x="311" y="192"/>
                    <a:pt x="457" y="302"/>
                  </a:cubicBezTo>
                  <a:cubicBezTo>
                    <a:pt x="575" y="420"/>
                    <a:pt x="730" y="530"/>
                    <a:pt x="840" y="685"/>
                  </a:cubicBezTo>
                  <a:lnTo>
                    <a:pt x="803" y="685"/>
                  </a:lnTo>
                  <a:cubicBezTo>
                    <a:pt x="958" y="876"/>
                    <a:pt x="1104" y="1104"/>
                    <a:pt x="1186" y="1332"/>
                  </a:cubicBezTo>
                  <a:cubicBezTo>
                    <a:pt x="1259" y="1478"/>
                    <a:pt x="1296" y="1633"/>
                    <a:pt x="1332" y="1789"/>
                  </a:cubicBezTo>
                  <a:cubicBezTo>
                    <a:pt x="1369" y="1980"/>
                    <a:pt x="1414" y="2126"/>
                    <a:pt x="1451" y="2318"/>
                  </a:cubicBezTo>
                  <a:lnTo>
                    <a:pt x="1451" y="2281"/>
                  </a:lnTo>
                  <a:cubicBezTo>
                    <a:pt x="1451" y="2391"/>
                    <a:pt x="1487" y="2546"/>
                    <a:pt x="1487" y="2664"/>
                  </a:cubicBezTo>
                  <a:lnTo>
                    <a:pt x="1487" y="3075"/>
                  </a:lnTo>
                  <a:lnTo>
                    <a:pt x="1487" y="3458"/>
                  </a:lnTo>
                  <a:cubicBezTo>
                    <a:pt x="1487" y="3577"/>
                    <a:pt x="1487" y="3686"/>
                    <a:pt x="1451" y="3805"/>
                  </a:cubicBezTo>
                  <a:cubicBezTo>
                    <a:pt x="1451" y="3841"/>
                    <a:pt x="1451" y="3841"/>
                    <a:pt x="1487" y="3878"/>
                  </a:cubicBezTo>
                  <a:cubicBezTo>
                    <a:pt x="1487" y="3914"/>
                    <a:pt x="1524" y="3914"/>
                    <a:pt x="1560" y="3914"/>
                  </a:cubicBezTo>
                  <a:cubicBezTo>
                    <a:pt x="1560" y="3926"/>
                    <a:pt x="1564" y="3930"/>
                    <a:pt x="1572" y="3930"/>
                  </a:cubicBezTo>
                  <a:cubicBezTo>
                    <a:pt x="1586" y="3930"/>
                    <a:pt x="1612" y="3914"/>
                    <a:pt x="1642" y="3914"/>
                  </a:cubicBezTo>
                  <a:cubicBezTo>
                    <a:pt x="1679" y="3914"/>
                    <a:pt x="1679" y="3878"/>
                    <a:pt x="1679" y="3841"/>
                  </a:cubicBezTo>
                  <a:cubicBezTo>
                    <a:pt x="1715" y="3759"/>
                    <a:pt x="1715" y="3686"/>
                    <a:pt x="1715" y="3613"/>
                  </a:cubicBezTo>
                  <a:cubicBezTo>
                    <a:pt x="1715" y="3531"/>
                    <a:pt x="1752" y="3458"/>
                    <a:pt x="1752" y="3385"/>
                  </a:cubicBezTo>
                  <a:lnTo>
                    <a:pt x="1752" y="2929"/>
                  </a:lnTo>
                  <a:cubicBezTo>
                    <a:pt x="1715" y="2774"/>
                    <a:pt x="1715" y="2619"/>
                    <a:pt x="1679" y="2473"/>
                  </a:cubicBezTo>
                  <a:cubicBezTo>
                    <a:pt x="1679" y="2281"/>
                    <a:pt x="1642" y="2126"/>
                    <a:pt x="1597" y="1980"/>
                  </a:cubicBezTo>
                  <a:cubicBezTo>
                    <a:pt x="1524" y="1825"/>
                    <a:pt x="1487" y="1670"/>
                    <a:pt x="1451" y="1524"/>
                  </a:cubicBezTo>
                  <a:cubicBezTo>
                    <a:pt x="1369" y="1369"/>
                    <a:pt x="1296" y="1250"/>
                    <a:pt x="1223" y="1104"/>
                  </a:cubicBezTo>
                  <a:cubicBezTo>
                    <a:pt x="1104" y="840"/>
                    <a:pt x="913" y="612"/>
                    <a:pt x="685" y="384"/>
                  </a:cubicBezTo>
                  <a:cubicBezTo>
                    <a:pt x="502" y="229"/>
                    <a:pt x="311" y="74"/>
                    <a:pt x="82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98;p53">
              <a:extLst>
                <a:ext uri="{FF2B5EF4-FFF2-40B4-BE49-F238E27FC236}">
                  <a16:creationId xmlns:a16="http://schemas.microsoft.com/office/drawing/2014/main" id="{AE25BF9D-5AD7-4EB3-B21C-EFF426BF1ACF}"/>
                </a:ext>
              </a:extLst>
            </p:cNvPr>
            <p:cNvSpPr/>
            <p:nvPr/>
          </p:nvSpPr>
          <p:spPr>
            <a:xfrm>
              <a:off x="7458658" y="2423891"/>
              <a:ext cx="14475" cy="53858"/>
            </a:xfrm>
            <a:custGeom>
              <a:avLst/>
              <a:gdLst/>
              <a:ahLst/>
              <a:cxnLst/>
              <a:rect l="l" t="t" r="r" b="b"/>
              <a:pathLst>
                <a:path w="265" h="986" extrusionOk="0">
                  <a:moveTo>
                    <a:pt x="0" y="1"/>
                  </a:moveTo>
                  <a:lnTo>
                    <a:pt x="0" y="74"/>
                  </a:lnTo>
                  <a:cubicBezTo>
                    <a:pt x="0" y="110"/>
                    <a:pt x="37" y="147"/>
                    <a:pt x="37" y="192"/>
                  </a:cubicBezTo>
                  <a:cubicBezTo>
                    <a:pt x="73" y="229"/>
                    <a:pt x="109" y="302"/>
                    <a:pt x="109" y="375"/>
                  </a:cubicBezTo>
                  <a:cubicBezTo>
                    <a:pt x="109" y="457"/>
                    <a:pt x="146" y="493"/>
                    <a:pt x="146" y="566"/>
                  </a:cubicBezTo>
                  <a:lnTo>
                    <a:pt x="146" y="758"/>
                  </a:lnTo>
                  <a:cubicBezTo>
                    <a:pt x="192" y="831"/>
                    <a:pt x="146" y="876"/>
                    <a:pt x="146" y="949"/>
                  </a:cubicBezTo>
                  <a:cubicBezTo>
                    <a:pt x="146" y="986"/>
                    <a:pt x="192" y="986"/>
                    <a:pt x="228" y="986"/>
                  </a:cubicBezTo>
                  <a:cubicBezTo>
                    <a:pt x="228" y="986"/>
                    <a:pt x="265" y="986"/>
                    <a:pt x="265" y="949"/>
                  </a:cubicBezTo>
                  <a:cubicBezTo>
                    <a:pt x="265" y="794"/>
                    <a:pt x="265" y="648"/>
                    <a:pt x="228" y="493"/>
                  </a:cubicBezTo>
                  <a:cubicBezTo>
                    <a:pt x="192" y="302"/>
                    <a:pt x="146" y="192"/>
                    <a:pt x="73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99;p53">
              <a:extLst>
                <a:ext uri="{FF2B5EF4-FFF2-40B4-BE49-F238E27FC236}">
                  <a16:creationId xmlns:a16="http://schemas.microsoft.com/office/drawing/2014/main" id="{18D6267E-B759-4247-AB7E-D1620EB83F89}"/>
                </a:ext>
              </a:extLst>
            </p:cNvPr>
            <p:cNvSpPr/>
            <p:nvPr/>
          </p:nvSpPr>
          <p:spPr>
            <a:xfrm>
              <a:off x="6933395" y="2311802"/>
              <a:ext cx="87287" cy="176431"/>
            </a:xfrm>
            <a:custGeom>
              <a:avLst/>
              <a:gdLst/>
              <a:ahLst/>
              <a:cxnLst/>
              <a:rect l="l" t="t" r="r" b="b"/>
              <a:pathLst>
                <a:path w="1598" h="3230" extrusionOk="0">
                  <a:moveTo>
                    <a:pt x="831" y="0"/>
                  </a:moveTo>
                  <a:cubicBezTo>
                    <a:pt x="758" y="73"/>
                    <a:pt x="685" y="146"/>
                    <a:pt x="603" y="192"/>
                  </a:cubicBezTo>
                  <a:cubicBezTo>
                    <a:pt x="566" y="265"/>
                    <a:pt x="493" y="338"/>
                    <a:pt x="457" y="420"/>
                  </a:cubicBezTo>
                  <a:cubicBezTo>
                    <a:pt x="338" y="566"/>
                    <a:pt x="229" y="757"/>
                    <a:pt x="147" y="912"/>
                  </a:cubicBezTo>
                  <a:cubicBezTo>
                    <a:pt x="147" y="985"/>
                    <a:pt x="110" y="1058"/>
                    <a:pt x="74" y="1177"/>
                  </a:cubicBezTo>
                  <a:cubicBezTo>
                    <a:pt x="37" y="1250"/>
                    <a:pt x="37" y="1368"/>
                    <a:pt x="37" y="1441"/>
                  </a:cubicBezTo>
                  <a:cubicBezTo>
                    <a:pt x="1" y="1633"/>
                    <a:pt x="1" y="1825"/>
                    <a:pt x="1" y="2016"/>
                  </a:cubicBezTo>
                  <a:cubicBezTo>
                    <a:pt x="37" y="2089"/>
                    <a:pt x="37" y="2162"/>
                    <a:pt x="74" y="2244"/>
                  </a:cubicBezTo>
                  <a:cubicBezTo>
                    <a:pt x="74" y="2317"/>
                    <a:pt x="110" y="2427"/>
                    <a:pt x="147" y="2509"/>
                  </a:cubicBezTo>
                  <a:cubicBezTo>
                    <a:pt x="183" y="2582"/>
                    <a:pt x="265" y="2618"/>
                    <a:pt x="302" y="2700"/>
                  </a:cubicBezTo>
                  <a:cubicBezTo>
                    <a:pt x="338" y="2773"/>
                    <a:pt x="411" y="2846"/>
                    <a:pt x="493" y="2928"/>
                  </a:cubicBezTo>
                  <a:cubicBezTo>
                    <a:pt x="530" y="2965"/>
                    <a:pt x="603" y="3038"/>
                    <a:pt x="685" y="3074"/>
                  </a:cubicBezTo>
                  <a:cubicBezTo>
                    <a:pt x="758" y="3111"/>
                    <a:pt x="831" y="3156"/>
                    <a:pt x="913" y="3193"/>
                  </a:cubicBezTo>
                  <a:cubicBezTo>
                    <a:pt x="986" y="3229"/>
                    <a:pt x="1059" y="3229"/>
                    <a:pt x="1141" y="3229"/>
                  </a:cubicBezTo>
                  <a:cubicBezTo>
                    <a:pt x="1251" y="3229"/>
                    <a:pt x="1323" y="3229"/>
                    <a:pt x="1406" y="3193"/>
                  </a:cubicBezTo>
                  <a:cubicBezTo>
                    <a:pt x="1442" y="3193"/>
                    <a:pt x="1515" y="3193"/>
                    <a:pt x="1552" y="3156"/>
                  </a:cubicBezTo>
                  <a:lnTo>
                    <a:pt x="1552" y="3111"/>
                  </a:lnTo>
                  <a:cubicBezTo>
                    <a:pt x="1597" y="3111"/>
                    <a:pt x="1597" y="3074"/>
                    <a:pt x="1597" y="3038"/>
                  </a:cubicBezTo>
                  <a:lnTo>
                    <a:pt x="1552" y="3001"/>
                  </a:lnTo>
                  <a:lnTo>
                    <a:pt x="1479" y="3001"/>
                  </a:lnTo>
                  <a:cubicBezTo>
                    <a:pt x="1406" y="3001"/>
                    <a:pt x="1369" y="3038"/>
                    <a:pt x="1287" y="3038"/>
                  </a:cubicBezTo>
                  <a:lnTo>
                    <a:pt x="1095" y="3038"/>
                  </a:lnTo>
                  <a:cubicBezTo>
                    <a:pt x="1022" y="3038"/>
                    <a:pt x="949" y="3001"/>
                    <a:pt x="913" y="3001"/>
                  </a:cubicBezTo>
                  <a:cubicBezTo>
                    <a:pt x="831" y="2965"/>
                    <a:pt x="721" y="2883"/>
                    <a:pt x="685" y="2846"/>
                  </a:cubicBezTo>
                  <a:cubicBezTo>
                    <a:pt x="566" y="2773"/>
                    <a:pt x="493" y="2700"/>
                    <a:pt x="411" y="2618"/>
                  </a:cubicBezTo>
                  <a:cubicBezTo>
                    <a:pt x="338" y="2509"/>
                    <a:pt x="302" y="2390"/>
                    <a:pt x="229" y="2281"/>
                  </a:cubicBezTo>
                  <a:cubicBezTo>
                    <a:pt x="183" y="2162"/>
                    <a:pt x="147" y="2053"/>
                    <a:pt x="147" y="1898"/>
                  </a:cubicBezTo>
                  <a:cubicBezTo>
                    <a:pt x="110" y="1825"/>
                    <a:pt x="110" y="1742"/>
                    <a:pt x="110" y="1669"/>
                  </a:cubicBezTo>
                  <a:cubicBezTo>
                    <a:pt x="110" y="1597"/>
                    <a:pt x="110" y="1478"/>
                    <a:pt x="147" y="1405"/>
                  </a:cubicBezTo>
                  <a:cubicBezTo>
                    <a:pt x="147" y="1213"/>
                    <a:pt x="229" y="1022"/>
                    <a:pt x="302" y="876"/>
                  </a:cubicBezTo>
                  <a:cubicBezTo>
                    <a:pt x="375" y="684"/>
                    <a:pt x="457" y="529"/>
                    <a:pt x="566" y="374"/>
                  </a:cubicBezTo>
                  <a:cubicBezTo>
                    <a:pt x="639" y="265"/>
                    <a:pt x="758" y="146"/>
                    <a:pt x="867" y="73"/>
                  </a:cubicBezTo>
                  <a:lnTo>
                    <a:pt x="867" y="0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100;p53">
              <a:extLst>
                <a:ext uri="{FF2B5EF4-FFF2-40B4-BE49-F238E27FC236}">
                  <a16:creationId xmlns:a16="http://schemas.microsoft.com/office/drawing/2014/main" id="{E61192C1-62BD-49A1-9AE0-54C61BAFFA55}"/>
                </a:ext>
              </a:extLst>
            </p:cNvPr>
            <p:cNvSpPr/>
            <p:nvPr/>
          </p:nvSpPr>
          <p:spPr>
            <a:xfrm>
              <a:off x="6978733" y="2431866"/>
              <a:ext cx="72812" cy="20975"/>
            </a:xfrm>
            <a:custGeom>
              <a:avLst/>
              <a:gdLst/>
              <a:ahLst/>
              <a:cxnLst/>
              <a:rect l="l" t="t" r="r" b="b"/>
              <a:pathLst>
                <a:path w="1333" h="384" extrusionOk="0">
                  <a:moveTo>
                    <a:pt x="37" y="1"/>
                  </a:moveTo>
                  <a:cubicBezTo>
                    <a:pt x="1" y="46"/>
                    <a:pt x="1" y="46"/>
                    <a:pt x="1" y="83"/>
                  </a:cubicBezTo>
                  <a:cubicBezTo>
                    <a:pt x="37" y="119"/>
                    <a:pt x="83" y="156"/>
                    <a:pt x="119" y="192"/>
                  </a:cubicBezTo>
                  <a:cubicBezTo>
                    <a:pt x="156" y="229"/>
                    <a:pt x="192" y="274"/>
                    <a:pt x="265" y="274"/>
                  </a:cubicBezTo>
                  <a:cubicBezTo>
                    <a:pt x="311" y="311"/>
                    <a:pt x="348" y="347"/>
                    <a:pt x="421" y="347"/>
                  </a:cubicBezTo>
                  <a:cubicBezTo>
                    <a:pt x="493" y="384"/>
                    <a:pt x="539" y="384"/>
                    <a:pt x="612" y="384"/>
                  </a:cubicBezTo>
                  <a:lnTo>
                    <a:pt x="995" y="384"/>
                  </a:lnTo>
                  <a:cubicBezTo>
                    <a:pt x="1105" y="347"/>
                    <a:pt x="1223" y="274"/>
                    <a:pt x="1296" y="192"/>
                  </a:cubicBezTo>
                  <a:cubicBezTo>
                    <a:pt x="1333" y="156"/>
                    <a:pt x="1333" y="119"/>
                    <a:pt x="1296" y="83"/>
                  </a:cubicBezTo>
                  <a:cubicBezTo>
                    <a:pt x="1278" y="64"/>
                    <a:pt x="1260" y="55"/>
                    <a:pt x="1240" y="55"/>
                  </a:cubicBezTo>
                  <a:cubicBezTo>
                    <a:pt x="1221" y="55"/>
                    <a:pt x="1201" y="64"/>
                    <a:pt x="1178" y="83"/>
                  </a:cubicBezTo>
                  <a:cubicBezTo>
                    <a:pt x="1178" y="119"/>
                    <a:pt x="1141" y="119"/>
                    <a:pt x="1141" y="119"/>
                  </a:cubicBezTo>
                  <a:cubicBezTo>
                    <a:pt x="1105" y="156"/>
                    <a:pt x="1032" y="192"/>
                    <a:pt x="995" y="192"/>
                  </a:cubicBezTo>
                  <a:cubicBezTo>
                    <a:pt x="913" y="229"/>
                    <a:pt x="840" y="229"/>
                    <a:pt x="767" y="274"/>
                  </a:cubicBezTo>
                  <a:lnTo>
                    <a:pt x="539" y="274"/>
                  </a:lnTo>
                  <a:cubicBezTo>
                    <a:pt x="457" y="229"/>
                    <a:pt x="348" y="229"/>
                    <a:pt x="265" y="192"/>
                  </a:cubicBezTo>
                  <a:cubicBezTo>
                    <a:pt x="229" y="156"/>
                    <a:pt x="192" y="156"/>
                    <a:pt x="156" y="119"/>
                  </a:cubicBezTo>
                  <a:cubicBezTo>
                    <a:pt x="119" y="83"/>
                    <a:pt x="119" y="83"/>
                    <a:pt x="8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01;p53">
              <a:extLst>
                <a:ext uri="{FF2B5EF4-FFF2-40B4-BE49-F238E27FC236}">
                  <a16:creationId xmlns:a16="http://schemas.microsoft.com/office/drawing/2014/main" id="{279E8293-ED44-49C0-BEAD-1B9015176445}"/>
                </a:ext>
              </a:extLst>
            </p:cNvPr>
            <p:cNvSpPr/>
            <p:nvPr/>
          </p:nvSpPr>
          <p:spPr>
            <a:xfrm>
              <a:off x="7076400" y="2378061"/>
              <a:ext cx="178452" cy="91220"/>
            </a:xfrm>
            <a:custGeom>
              <a:avLst/>
              <a:gdLst/>
              <a:ahLst/>
              <a:cxnLst/>
              <a:rect l="l" t="t" r="r" b="b"/>
              <a:pathLst>
                <a:path w="3267" h="1670" extrusionOk="0">
                  <a:moveTo>
                    <a:pt x="3121" y="0"/>
                  </a:moveTo>
                  <a:cubicBezTo>
                    <a:pt x="3084" y="0"/>
                    <a:pt x="3039" y="0"/>
                    <a:pt x="3039" y="37"/>
                  </a:cubicBezTo>
                  <a:cubicBezTo>
                    <a:pt x="3002" y="119"/>
                    <a:pt x="2929" y="155"/>
                    <a:pt x="2893" y="228"/>
                  </a:cubicBezTo>
                  <a:lnTo>
                    <a:pt x="2929" y="192"/>
                  </a:lnTo>
                  <a:lnTo>
                    <a:pt x="2929" y="192"/>
                  </a:lnTo>
                  <a:cubicBezTo>
                    <a:pt x="2701" y="493"/>
                    <a:pt x="2437" y="803"/>
                    <a:pt x="2127" y="1031"/>
                  </a:cubicBezTo>
                  <a:cubicBezTo>
                    <a:pt x="1944" y="1177"/>
                    <a:pt x="1752" y="1296"/>
                    <a:pt x="1561" y="1369"/>
                  </a:cubicBezTo>
                  <a:cubicBezTo>
                    <a:pt x="1488" y="1405"/>
                    <a:pt x="1406" y="1442"/>
                    <a:pt x="1333" y="1442"/>
                  </a:cubicBezTo>
                  <a:cubicBezTo>
                    <a:pt x="1260" y="1487"/>
                    <a:pt x="1178" y="1487"/>
                    <a:pt x="1141" y="1487"/>
                  </a:cubicBezTo>
                  <a:cubicBezTo>
                    <a:pt x="1064" y="1506"/>
                    <a:pt x="988" y="1515"/>
                    <a:pt x="918" y="1515"/>
                  </a:cubicBezTo>
                  <a:cubicBezTo>
                    <a:pt x="847" y="1515"/>
                    <a:pt x="781" y="1506"/>
                    <a:pt x="722" y="1487"/>
                  </a:cubicBezTo>
                  <a:cubicBezTo>
                    <a:pt x="612" y="1487"/>
                    <a:pt x="530" y="1487"/>
                    <a:pt x="457" y="1442"/>
                  </a:cubicBezTo>
                  <a:cubicBezTo>
                    <a:pt x="421" y="1405"/>
                    <a:pt x="348" y="1369"/>
                    <a:pt x="302" y="1332"/>
                  </a:cubicBezTo>
                  <a:cubicBezTo>
                    <a:pt x="265" y="1332"/>
                    <a:pt x="229" y="1296"/>
                    <a:pt x="192" y="1259"/>
                  </a:cubicBezTo>
                  <a:cubicBezTo>
                    <a:pt x="192" y="1214"/>
                    <a:pt x="156" y="1177"/>
                    <a:pt x="156" y="1141"/>
                  </a:cubicBezTo>
                  <a:cubicBezTo>
                    <a:pt x="120" y="1068"/>
                    <a:pt x="120" y="1031"/>
                    <a:pt x="120" y="986"/>
                  </a:cubicBezTo>
                  <a:cubicBezTo>
                    <a:pt x="74" y="913"/>
                    <a:pt x="74" y="840"/>
                    <a:pt x="120" y="758"/>
                  </a:cubicBezTo>
                  <a:lnTo>
                    <a:pt x="120" y="721"/>
                  </a:lnTo>
                  <a:cubicBezTo>
                    <a:pt x="120" y="685"/>
                    <a:pt x="120" y="685"/>
                    <a:pt x="74" y="685"/>
                  </a:cubicBezTo>
                  <a:lnTo>
                    <a:pt x="37" y="685"/>
                  </a:lnTo>
                  <a:cubicBezTo>
                    <a:pt x="1" y="840"/>
                    <a:pt x="1" y="986"/>
                    <a:pt x="37" y="1104"/>
                  </a:cubicBezTo>
                  <a:cubicBezTo>
                    <a:pt x="74" y="1214"/>
                    <a:pt x="156" y="1332"/>
                    <a:pt x="229" y="1405"/>
                  </a:cubicBezTo>
                  <a:cubicBezTo>
                    <a:pt x="302" y="1487"/>
                    <a:pt x="421" y="1560"/>
                    <a:pt x="530" y="1597"/>
                  </a:cubicBezTo>
                  <a:cubicBezTo>
                    <a:pt x="649" y="1633"/>
                    <a:pt x="804" y="1670"/>
                    <a:pt x="913" y="1670"/>
                  </a:cubicBezTo>
                  <a:cubicBezTo>
                    <a:pt x="1068" y="1670"/>
                    <a:pt x="1178" y="1670"/>
                    <a:pt x="1333" y="1633"/>
                  </a:cubicBezTo>
                  <a:cubicBezTo>
                    <a:pt x="1406" y="1633"/>
                    <a:pt x="1442" y="1597"/>
                    <a:pt x="1524" y="1597"/>
                  </a:cubicBezTo>
                  <a:cubicBezTo>
                    <a:pt x="1597" y="1560"/>
                    <a:pt x="1716" y="1524"/>
                    <a:pt x="1789" y="1487"/>
                  </a:cubicBezTo>
                  <a:cubicBezTo>
                    <a:pt x="2127" y="1369"/>
                    <a:pt x="2437" y="1141"/>
                    <a:pt x="2701" y="876"/>
                  </a:cubicBezTo>
                  <a:cubicBezTo>
                    <a:pt x="2774" y="758"/>
                    <a:pt x="2856" y="648"/>
                    <a:pt x="2966" y="575"/>
                  </a:cubicBezTo>
                  <a:cubicBezTo>
                    <a:pt x="3039" y="420"/>
                    <a:pt x="3157" y="301"/>
                    <a:pt x="3230" y="192"/>
                  </a:cubicBezTo>
                  <a:cubicBezTo>
                    <a:pt x="3267" y="155"/>
                    <a:pt x="3230" y="73"/>
                    <a:pt x="3194" y="37"/>
                  </a:cubicBezTo>
                  <a:cubicBezTo>
                    <a:pt x="3194" y="0"/>
                    <a:pt x="3157" y="0"/>
                    <a:pt x="3121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02;p53">
              <a:extLst>
                <a:ext uri="{FF2B5EF4-FFF2-40B4-BE49-F238E27FC236}">
                  <a16:creationId xmlns:a16="http://schemas.microsoft.com/office/drawing/2014/main" id="{289ACF45-65E2-42D7-8E40-EBF8C7D30FA1}"/>
                </a:ext>
              </a:extLst>
            </p:cNvPr>
            <p:cNvSpPr/>
            <p:nvPr/>
          </p:nvSpPr>
          <p:spPr>
            <a:xfrm>
              <a:off x="7252836" y="2398982"/>
              <a:ext cx="87232" cy="37908"/>
            </a:xfrm>
            <a:custGeom>
              <a:avLst/>
              <a:gdLst/>
              <a:ahLst/>
              <a:cxnLst/>
              <a:rect l="l" t="t" r="r" b="b"/>
              <a:pathLst>
                <a:path w="1597" h="694" extrusionOk="0">
                  <a:moveTo>
                    <a:pt x="1524" y="1"/>
                  </a:moveTo>
                  <a:lnTo>
                    <a:pt x="1487" y="37"/>
                  </a:lnTo>
                  <a:cubicBezTo>
                    <a:pt x="1405" y="110"/>
                    <a:pt x="1332" y="192"/>
                    <a:pt x="1259" y="265"/>
                  </a:cubicBezTo>
                  <a:cubicBezTo>
                    <a:pt x="1141" y="338"/>
                    <a:pt x="995" y="420"/>
                    <a:pt x="840" y="493"/>
                  </a:cubicBezTo>
                  <a:cubicBezTo>
                    <a:pt x="767" y="530"/>
                    <a:pt x="685" y="530"/>
                    <a:pt x="575" y="566"/>
                  </a:cubicBezTo>
                  <a:lnTo>
                    <a:pt x="420" y="566"/>
                  </a:lnTo>
                  <a:cubicBezTo>
                    <a:pt x="384" y="566"/>
                    <a:pt x="347" y="530"/>
                    <a:pt x="311" y="530"/>
                  </a:cubicBezTo>
                  <a:cubicBezTo>
                    <a:pt x="265" y="530"/>
                    <a:pt x="265" y="493"/>
                    <a:pt x="228" y="493"/>
                  </a:cubicBezTo>
                  <a:cubicBezTo>
                    <a:pt x="192" y="457"/>
                    <a:pt x="192" y="457"/>
                    <a:pt x="155" y="420"/>
                  </a:cubicBezTo>
                  <a:cubicBezTo>
                    <a:pt x="119" y="375"/>
                    <a:pt x="119" y="338"/>
                    <a:pt x="82" y="302"/>
                  </a:cubicBezTo>
                  <a:lnTo>
                    <a:pt x="82" y="192"/>
                  </a:lnTo>
                  <a:lnTo>
                    <a:pt x="0" y="192"/>
                  </a:lnTo>
                  <a:lnTo>
                    <a:pt x="0" y="229"/>
                  </a:lnTo>
                  <a:cubicBezTo>
                    <a:pt x="0" y="302"/>
                    <a:pt x="37" y="420"/>
                    <a:pt x="82" y="457"/>
                  </a:cubicBezTo>
                  <a:cubicBezTo>
                    <a:pt x="119" y="530"/>
                    <a:pt x="192" y="603"/>
                    <a:pt x="265" y="648"/>
                  </a:cubicBezTo>
                  <a:cubicBezTo>
                    <a:pt x="342" y="685"/>
                    <a:pt x="420" y="694"/>
                    <a:pt x="496" y="694"/>
                  </a:cubicBezTo>
                  <a:cubicBezTo>
                    <a:pt x="573" y="694"/>
                    <a:pt x="648" y="685"/>
                    <a:pt x="721" y="685"/>
                  </a:cubicBezTo>
                  <a:cubicBezTo>
                    <a:pt x="840" y="648"/>
                    <a:pt x="913" y="603"/>
                    <a:pt x="995" y="603"/>
                  </a:cubicBezTo>
                  <a:cubicBezTo>
                    <a:pt x="1068" y="566"/>
                    <a:pt x="1141" y="530"/>
                    <a:pt x="1223" y="457"/>
                  </a:cubicBezTo>
                  <a:cubicBezTo>
                    <a:pt x="1296" y="420"/>
                    <a:pt x="1369" y="375"/>
                    <a:pt x="1451" y="302"/>
                  </a:cubicBezTo>
                  <a:cubicBezTo>
                    <a:pt x="1487" y="265"/>
                    <a:pt x="1487" y="265"/>
                    <a:pt x="1524" y="229"/>
                  </a:cubicBezTo>
                  <a:cubicBezTo>
                    <a:pt x="1560" y="192"/>
                    <a:pt x="1560" y="146"/>
                    <a:pt x="1597" y="146"/>
                  </a:cubicBezTo>
                  <a:lnTo>
                    <a:pt x="1597" y="37"/>
                  </a:lnTo>
                  <a:cubicBezTo>
                    <a:pt x="1560" y="37"/>
                    <a:pt x="1560" y="1"/>
                    <a:pt x="1524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03;p53">
              <a:extLst>
                <a:ext uri="{FF2B5EF4-FFF2-40B4-BE49-F238E27FC236}">
                  <a16:creationId xmlns:a16="http://schemas.microsoft.com/office/drawing/2014/main" id="{D60731D8-E96E-4A48-842B-9627A2CB3901}"/>
                </a:ext>
              </a:extLst>
            </p:cNvPr>
            <p:cNvSpPr/>
            <p:nvPr/>
          </p:nvSpPr>
          <p:spPr>
            <a:xfrm>
              <a:off x="7342036" y="2326222"/>
              <a:ext cx="47904" cy="75652"/>
            </a:xfrm>
            <a:custGeom>
              <a:avLst/>
              <a:gdLst/>
              <a:ahLst/>
              <a:cxnLst/>
              <a:rect l="l" t="t" r="r" b="b"/>
              <a:pathLst>
                <a:path w="877" h="1385" extrusionOk="0">
                  <a:moveTo>
                    <a:pt x="82" y="1"/>
                  </a:moveTo>
                  <a:cubicBezTo>
                    <a:pt x="46" y="1"/>
                    <a:pt x="46" y="37"/>
                    <a:pt x="0" y="37"/>
                  </a:cubicBezTo>
                  <a:cubicBezTo>
                    <a:pt x="0" y="74"/>
                    <a:pt x="0" y="110"/>
                    <a:pt x="46" y="110"/>
                  </a:cubicBezTo>
                  <a:cubicBezTo>
                    <a:pt x="46" y="110"/>
                    <a:pt x="82" y="156"/>
                    <a:pt x="119" y="156"/>
                  </a:cubicBezTo>
                  <a:cubicBezTo>
                    <a:pt x="192" y="229"/>
                    <a:pt x="274" y="302"/>
                    <a:pt x="347" y="384"/>
                  </a:cubicBezTo>
                  <a:cubicBezTo>
                    <a:pt x="420" y="493"/>
                    <a:pt x="456" y="612"/>
                    <a:pt x="539" y="758"/>
                  </a:cubicBezTo>
                  <a:cubicBezTo>
                    <a:pt x="575" y="840"/>
                    <a:pt x="612" y="913"/>
                    <a:pt x="612" y="1022"/>
                  </a:cubicBezTo>
                  <a:cubicBezTo>
                    <a:pt x="648" y="1104"/>
                    <a:pt x="685" y="1214"/>
                    <a:pt x="685" y="1333"/>
                  </a:cubicBezTo>
                  <a:cubicBezTo>
                    <a:pt x="685" y="1358"/>
                    <a:pt x="726" y="1384"/>
                    <a:pt x="763" y="1384"/>
                  </a:cubicBezTo>
                  <a:cubicBezTo>
                    <a:pt x="778" y="1384"/>
                    <a:pt x="792" y="1380"/>
                    <a:pt x="803" y="1369"/>
                  </a:cubicBezTo>
                  <a:cubicBezTo>
                    <a:pt x="840" y="1369"/>
                    <a:pt x="876" y="1333"/>
                    <a:pt x="876" y="1296"/>
                  </a:cubicBezTo>
                  <a:cubicBezTo>
                    <a:pt x="803" y="1022"/>
                    <a:pt x="730" y="794"/>
                    <a:pt x="575" y="566"/>
                  </a:cubicBezTo>
                  <a:cubicBezTo>
                    <a:pt x="539" y="457"/>
                    <a:pt x="456" y="338"/>
                    <a:pt x="383" y="265"/>
                  </a:cubicBezTo>
                  <a:cubicBezTo>
                    <a:pt x="274" y="192"/>
                    <a:pt x="192" y="74"/>
                    <a:pt x="82" y="37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04;p53">
              <a:extLst>
                <a:ext uri="{FF2B5EF4-FFF2-40B4-BE49-F238E27FC236}">
                  <a16:creationId xmlns:a16="http://schemas.microsoft.com/office/drawing/2014/main" id="{8E68DFB8-EB81-40B5-AC27-2413F1E189D2}"/>
                </a:ext>
              </a:extLst>
            </p:cNvPr>
            <p:cNvSpPr/>
            <p:nvPr/>
          </p:nvSpPr>
          <p:spPr>
            <a:xfrm>
              <a:off x="6980754" y="2247509"/>
              <a:ext cx="118640" cy="169985"/>
            </a:xfrm>
            <a:custGeom>
              <a:avLst/>
              <a:gdLst/>
              <a:ahLst/>
              <a:cxnLst/>
              <a:rect l="l" t="t" r="r" b="b"/>
              <a:pathLst>
                <a:path w="2172" h="3112" extrusionOk="0">
                  <a:moveTo>
                    <a:pt x="2099" y="0"/>
                  </a:moveTo>
                  <a:cubicBezTo>
                    <a:pt x="1871" y="37"/>
                    <a:pt x="1642" y="146"/>
                    <a:pt x="1451" y="301"/>
                  </a:cubicBezTo>
                  <a:cubicBezTo>
                    <a:pt x="1223" y="456"/>
                    <a:pt x="995" y="639"/>
                    <a:pt x="767" y="830"/>
                  </a:cubicBezTo>
                  <a:cubicBezTo>
                    <a:pt x="575" y="1058"/>
                    <a:pt x="384" y="1287"/>
                    <a:pt x="228" y="1551"/>
                  </a:cubicBezTo>
                  <a:cubicBezTo>
                    <a:pt x="192" y="1670"/>
                    <a:pt x="119" y="1825"/>
                    <a:pt x="82" y="1934"/>
                  </a:cubicBezTo>
                  <a:cubicBezTo>
                    <a:pt x="46" y="2089"/>
                    <a:pt x="46" y="2199"/>
                    <a:pt x="46" y="2354"/>
                  </a:cubicBezTo>
                  <a:cubicBezTo>
                    <a:pt x="0" y="2463"/>
                    <a:pt x="46" y="2582"/>
                    <a:pt x="82" y="2691"/>
                  </a:cubicBezTo>
                  <a:cubicBezTo>
                    <a:pt x="119" y="2774"/>
                    <a:pt x="119" y="2846"/>
                    <a:pt x="155" y="2883"/>
                  </a:cubicBezTo>
                  <a:cubicBezTo>
                    <a:pt x="192" y="2965"/>
                    <a:pt x="228" y="3002"/>
                    <a:pt x="311" y="3075"/>
                  </a:cubicBezTo>
                  <a:cubicBezTo>
                    <a:pt x="311" y="3075"/>
                    <a:pt x="347" y="3111"/>
                    <a:pt x="384" y="3111"/>
                  </a:cubicBezTo>
                  <a:cubicBezTo>
                    <a:pt x="420" y="3111"/>
                    <a:pt x="456" y="3075"/>
                    <a:pt x="456" y="3075"/>
                  </a:cubicBezTo>
                  <a:cubicBezTo>
                    <a:pt x="502" y="3038"/>
                    <a:pt x="502" y="3002"/>
                    <a:pt x="502" y="2965"/>
                  </a:cubicBezTo>
                  <a:cubicBezTo>
                    <a:pt x="502" y="2965"/>
                    <a:pt x="502" y="2919"/>
                    <a:pt x="456" y="2883"/>
                  </a:cubicBezTo>
                  <a:cubicBezTo>
                    <a:pt x="420" y="2810"/>
                    <a:pt x="384" y="2737"/>
                    <a:pt x="347" y="2691"/>
                  </a:cubicBezTo>
                  <a:cubicBezTo>
                    <a:pt x="311" y="2618"/>
                    <a:pt x="311" y="2545"/>
                    <a:pt x="311" y="2463"/>
                  </a:cubicBezTo>
                  <a:cubicBezTo>
                    <a:pt x="274" y="2354"/>
                    <a:pt x="274" y="2281"/>
                    <a:pt x="311" y="2199"/>
                  </a:cubicBezTo>
                  <a:cubicBezTo>
                    <a:pt x="311" y="2007"/>
                    <a:pt x="347" y="1861"/>
                    <a:pt x="420" y="1706"/>
                  </a:cubicBezTo>
                  <a:cubicBezTo>
                    <a:pt x="502" y="1515"/>
                    <a:pt x="648" y="1323"/>
                    <a:pt x="767" y="1141"/>
                  </a:cubicBezTo>
                  <a:cubicBezTo>
                    <a:pt x="958" y="913"/>
                    <a:pt x="1186" y="684"/>
                    <a:pt x="1451" y="493"/>
                  </a:cubicBezTo>
                  <a:lnTo>
                    <a:pt x="1414" y="493"/>
                  </a:lnTo>
                  <a:cubicBezTo>
                    <a:pt x="1560" y="374"/>
                    <a:pt x="1752" y="265"/>
                    <a:pt x="1943" y="183"/>
                  </a:cubicBezTo>
                  <a:cubicBezTo>
                    <a:pt x="2016" y="146"/>
                    <a:pt x="2053" y="110"/>
                    <a:pt x="2135" y="110"/>
                  </a:cubicBezTo>
                  <a:cubicBezTo>
                    <a:pt x="2172" y="110"/>
                    <a:pt x="2172" y="73"/>
                    <a:pt x="2172" y="37"/>
                  </a:cubicBezTo>
                  <a:cubicBezTo>
                    <a:pt x="2172" y="0"/>
                    <a:pt x="2135" y="0"/>
                    <a:pt x="2135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05;p53">
              <a:extLst>
                <a:ext uri="{FF2B5EF4-FFF2-40B4-BE49-F238E27FC236}">
                  <a16:creationId xmlns:a16="http://schemas.microsoft.com/office/drawing/2014/main" id="{A5437A4C-68F2-40DB-A19E-DCE3D1601931}"/>
                </a:ext>
              </a:extLst>
            </p:cNvPr>
            <p:cNvSpPr/>
            <p:nvPr/>
          </p:nvSpPr>
          <p:spPr>
            <a:xfrm>
              <a:off x="6985233" y="2892840"/>
              <a:ext cx="450526" cy="824745"/>
            </a:xfrm>
            <a:custGeom>
              <a:avLst/>
              <a:gdLst/>
              <a:ahLst/>
              <a:cxnLst/>
              <a:rect l="l" t="t" r="r" b="b"/>
              <a:pathLst>
                <a:path w="8248" h="15099" extrusionOk="0">
                  <a:moveTo>
                    <a:pt x="7408" y="0"/>
                  </a:moveTo>
                  <a:cubicBezTo>
                    <a:pt x="7335" y="0"/>
                    <a:pt x="7299" y="0"/>
                    <a:pt x="7299" y="82"/>
                  </a:cubicBezTo>
                  <a:cubicBezTo>
                    <a:pt x="7217" y="192"/>
                    <a:pt x="7180" y="347"/>
                    <a:pt x="7107" y="456"/>
                  </a:cubicBezTo>
                  <a:lnTo>
                    <a:pt x="7107" y="502"/>
                  </a:lnTo>
                  <a:cubicBezTo>
                    <a:pt x="6952" y="766"/>
                    <a:pt x="6806" y="1031"/>
                    <a:pt x="6578" y="1259"/>
                  </a:cubicBezTo>
                  <a:cubicBezTo>
                    <a:pt x="6423" y="1487"/>
                    <a:pt x="6231" y="1642"/>
                    <a:pt x="6003" y="1788"/>
                  </a:cubicBezTo>
                  <a:cubicBezTo>
                    <a:pt x="5775" y="1943"/>
                    <a:pt x="5511" y="2098"/>
                    <a:pt x="5246" y="2171"/>
                  </a:cubicBezTo>
                  <a:cubicBezTo>
                    <a:pt x="5018" y="2244"/>
                    <a:pt x="4826" y="2326"/>
                    <a:pt x="4635" y="2326"/>
                  </a:cubicBezTo>
                  <a:lnTo>
                    <a:pt x="4297" y="2326"/>
                  </a:lnTo>
                  <a:cubicBezTo>
                    <a:pt x="4252" y="2281"/>
                    <a:pt x="4179" y="2281"/>
                    <a:pt x="4142" y="2244"/>
                  </a:cubicBezTo>
                  <a:cubicBezTo>
                    <a:pt x="4069" y="2208"/>
                    <a:pt x="4024" y="2208"/>
                    <a:pt x="3987" y="2171"/>
                  </a:cubicBezTo>
                  <a:cubicBezTo>
                    <a:pt x="3951" y="2135"/>
                    <a:pt x="3914" y="2098"/>
                    <a:pt x="3878" y="2016"/>
                  </a:cubicBezTo>
                  <a:cubicBezTo>
                    <a:pt x="3841" y="1980"/>
                    <a:pt x="3841" y="1943"/>
                    <a:pt x="3796" y="1907"/>
                  </a:cubicBezTo>
                  <a:cubicBezTo>
                    <a:pt x="3796" y="1825"/>
                    <a:pt x="3759" y="1752"/>
                    <a:pt x="3759" y="1679"/>
                  </a:cubicBezTo>
                  <a:cubicBezTo>
                    <a:pt x="3759" y="1560"/>
                    <a:pt x="3759" y="1414"/>
                    <a:pt x="3796" y="1295"/>
                  </a:cubicBezTo>
                  <a:cubicBezTo>
                    <a:pt x="3841" y="1067"/>
                    <a:pt x="3914" y="876"/>
                    <a:pt x="3951" y="684"/>
                  </a:cubicBezTo>
                  <a:cubicBezTo>
                    <a:pt x="3987" y="611"/>
                    <a:pt x="3987" y="575"/>
                    <a:pt x="4024" y="502"/>
                  </a:cubicBezTo>
                  <a:cubicBezTo>
                    <a:pt x="4024" y="456"/>
                    <a:pt x="4024" y="383"/>
                    <a:pt x="3951" y="347"/>
                  </a:cubicBezTo>
                  <a:lnTo>
                    <a:pt x="3914" y="347"/>
                  </a:lnTo>
                  <a:cubicBezTo>
                    <a:pt x="3878" y="347"/>
                    <a:pt x="3878" y="383"/>
                    <a:pt x="3841" y="383"/>
                  </a:cubicBezTo>
                  <a:lnTo>
                    <a:pt x="3796" y="383"/>
                  </a:lnTo>
                  <a:cubicBezTo>
                    <a:pt x="3759" y="420"/>
                    <a:pt x="3723" y="420"/>
                    <a:pt x="3686" y="456"/>
                  </a:cubicBezTo>
                  <a:cubicBezTo>
                    <a:pt x="3567" y="456"/>
                    <a:pt x="3494" y="502"/>
                    <a:pt x="3385" y="538"/>
                  </a:cubicBezTo>
                  <a:cubicBezTo>
                    <a:pt x="3303" y="538"/>
                    <a:pt x="3230" y="575"/>
                    <a:pt x="3157" y="575"/>
                  </a:cubicBezTo>
                  <a:cubicBezTo>
                    <a:pt x="3038" y="611"/>
                    <a:pt x="2965" y="648"/>
                    <a:pt x="2883" y="684"/>
                  </a:cubicBezTo>
                  <a:cubicBezTo>
                    <a:pt x="2774" y="766"/>
                    <a:pt x="2701" y="839"/>
                    <a:pt x="2619" y="876"/>
                  </a:cubicBezTo>
                  <a:cubicBezTo>
                    <a:pt x="2354" y="1140"/>
                    <a:pt x="2126" y="1414"/>
                    <a:pt x="1934" y="1752"/>
                  </a:cubicBezTo>
                  <a:cubicBezTo>
                    <a:pt x="1515" y="2472"/>
                    <a:pt x="1250" y="3275"/>
                    <a:pt x="1104" y="3877"/>
                  </a:cubicBezTo>
                  <a:cubicBezTo>
                    <a:pt x="986" y="4224"/>
                    <a:pt x="913" y="4561"/>
                    <a:pt x="831" y="4945"/>
                  </a:cubicBezTo>
                  <a:cubicBezTo>
                    <a:pt x="721" y="5328"/>
                    <a:pt x="603" y="5784"/>
                    <a:pt x="530" y="6240"/>
                  </a:cubicBezTo>
                  <a:cubicBezTo>
                    <a:pt x="338" y="7225"/>
                    <a:pt x="229" y="8028"/>
                    <a:pt x="146" y="8749"/>
                  </a:cubicBezTo>
                  <a:cubicBezTo>
                    <a:pt x="110" y="8749"/>
                    <a:pt x="73" y="8785"/>
                    <a:pt x="73" y="8858"/>
                  </a:cubicBezTo>
                  <a:cubicBezTo>
                    <a:pt x="0" y="9241"/>
                    <a:pt x="0" y="9624"/>
                    <a:pt x="37" y="9998"/>
                  </a:cubicBezTo>
                  <a:cubicBezTo>
                    <a:pt x="73" y="10309"/>
                    <a:pt x="146" y="10646"/>
                    <a:pt x="302" y="10993"/>
                  </a:cubicBezTo>
                  <a:cubicBezTo>
                    <a:pt x="603" y="11714"/>
                    <a:pt x="1141" y="12316"/>
                    <a:pt x="1560" y="12772"/>
                  </a:cubicBezTo>
                  <a:cubicBezTo>
                    <a:pt x="1706" y="12890"/>
                    <a:pt x="1825" y="13000"/>
                    <a:pt x="1898" y="13118"/>
                  </a:cubicBezTo>
                  <a:cubicBezTo>
                    <a:pt x="2017" y="13228"/>
                    <a:pt x="2163" y="13310"/>
                    <a:pt x="2318" y="13419"/>
                  </a:cubicBezTo>
                  <a:cubicBezTo>
                    <a:pt x="2546" y="13611"/>
                    <a:pt x="2810" y="13803"/>
                    <a:pt x="3111" y="13994"/>
                  </a:cubicBezTo>
                  <a:cubicBezTo>
                    <a:pt x="3613" y="14259"/>
                    <a:pt x="4179" y="14523"/>
                    <a:pt x="4936" y="14751"/>
                  </a:cubicBezTo>
                  <a:lnTo>
                    <a:pt x="4981" y="14788"/>
                  </a:lnTo>
                  <a:cubicBezTo>
                    <a:pt x="5246" y="14870"/>
                    <a:pt x="5474" y="14943"/>
                    <a:pt x="5739" y="15016"/>
                  </a:cubicBezTo>
                  <a:cubicBezTo>
                    <a:pt x="5894" y="15052"/>
                    <a:pt x="6040" y="15052"/>
                    <a:pt x="6195" y="15098"/>
                  </a:cubicBezTo>
                  <a:lnTo>
                    <a:pt x="6268" y="15098"/>
                  </a:lnTo>
                  <a:cubicBezTo>
                    <a:pt x="6386" y="15098"/>
                    <a:pt x="6532" y="15052"/>
                    <a:pt x="6651" y="15016"/>
                  </a:cubicBezTo>
                  <a:cubicBezTo>
                    <a:pt x="6760" y="14979"/>
                    <a:pt x="6879" y="14906"/>
                    <a:pt x="6952" y="14788"/>
                  </a:cubicBezTo>
                  <a:cubicBezTo>
                    <a:pt x="7071" y="14678"/>
                    <a:pt x="7107" y="14523"/>
                    <a:pt x="7107" y="14414"/>
                  </a:cubicBezTo>
                  <a:cubicBezTo>
                    <a:pt x="7144" y="14259"/>
                    <a:pt x="7180" y="14067"/>
                    <a:pt x="7180" y="13912"/>
                  </a:cubicBezTo>
                  <a:cubicBezTo>
                    <a:pt x="7180" y="13766"/>
                    <a:pt x="7180" y="13575"/>
                    <a:pt x="7217" y="13419"/>
                  </a:cubicBezTo>
                  <a:lnTo>
                    <a:pt x="7217" y="13118"/>
                  </a:lnTo>
                  <a:lnTo>
                    <a:pt x="7217" y="12963"/>
                  </a:lnTo>
                  <a:lnTo>
                    <a:pt x="7217" y="12890"/>
                  </a:lnTo>
                  <a:cubicBezTo>
                    <a:pt x="7262" y="12772"/>
                    <a:pt x="7262" y="12626"/>
                    <a:pt x="7262" y="12507"/>
                  </a:cubicBezTo>
                  <a:cubicBezTo>
                    <a:pt x="7299" y="12279"/>
                    <a:pt x="7299" y="12015"/>
                    <a:pt x="7335" y="11786"/>
                  </a:cubicBezTo>
                  <a:lnTo>
                    <a:pt x="7335" y="11631"/>
                  </a:lnTo>
                  <a:cubicBezTo>
                    <a:pt x="7372" y="11221"/>
                    <a:pt x="7408" y="10765"/>
                    <a:pt x="7445" y="10309"/>
                  </a:cubicBezTo>
                  <a:cubicBezTo>
                    <a:pt x="7490" y="10081"/>
                    <a:pt x="7490" y="9852"/>
                    <a:pt x="7527" y="9661"/>
                  </a:cubicBezTo>
                  <a:lnTo>
                    <a:pt x="7527" y="9542"/>
                  </a:lnTo>
                  <a:lnTo>
                    <a:pt x="7527" y="9506"/>
                  </a:lnTo>
                  <a:cubicBezTo>
                    <a:pt x="7563" y="9278"/>
                    <a:pt x="7600" y="9050"/>
                    <a:pt x="7600" y="8822"/>
                  </a:cubicBezTo>
                  <a:cubicBezTo>
                    <a:pt x="7673" y="8329"/>
                    <a:pt x="7718" y="7836"/>
                    <a:pt x="7755" y="7344"/>
                  </a:cubicBezTo>
                  <a:cubicBezTo>
                    <a:pt x="7864" y="6276"/>
                    <a:pt x="7983" y="5246"/>
                    <a:pt x="8056" y="4379"/>
                  </a:cubicBezTo>
                  <a:lnTo>
                    <a:pt x="8056" y="4224"/>
                  </a:lnTo>
                  <a:cubicBezTo>
                    <a:pt x="8092" y="3841"/>
                    <a:pt x="8129" y="3503"/>
                    <a:pt x="8174" y="3120"/>
                  </a:cubicBezTo>
                  <a:cubicBezTo>
                    <a:pt x="8211" y="2737"/>
                    <a:pt x="8247" y="2399"/>
                    <a:pt x="8247" y="2053"/>
                  </a:cubicBezTo>
                  <a:cubicBezTo>
                    <a:pt x="8211" y="1679"/>
                    <a:pt x="8174" y="1332"/>
                    <a:pt x="8056" y="1067"/>
                  </a:cubicBezTo>
                  <a:cubicBezTo>
                    <a:pt x="8019" y="912"/>
                    <a:pt x="7901" y="766"/>
                    <a:pt x="7828" y="611"/>
                  </a:cubicBezTo>
                  <a:cubicBezTo>
                    <a:pt x="7755" y="538"/>
                    <a:pt x="7718" y="502"/>
                    <a:pt x="7636" y="420"/>
                  </a:cubicBezTo>
                  <a:cubicBezTo>
                    <a:pt x="7600" y="347"/>
                    <a:pt x="7527" y="310"/>
                    <a:pt x="7445" y="274"/>
                  </a:cubicBezTo>
                  <a:cubicBezTo>
                    <a:pt x="7490" y="228"/>
                    <a:pt x="7490" y="192"/>
                    <a:pt x="7490" y="155"/>
                  </a:cubicBezTo>
                  <a:cubicBezTo>
                    <a:pt x="7527" y="119"/>
                    <a:pt x="7527" y="82"/>
                    <a:pt x="7490" y="46"/>
                  </a:cubicBezTo>
                  <a:lnTo>
                    <a:pt x="7445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06;p53">
              <a:extLst>
                <a:ext uri="{FF2B5EF4-FFF2-40B4-BE49-F238E27FC236}">
                  <a16:creationId xmlns:a16="http://schemas.microsoft.com/office/drawing/2014/main" id="{0F6E42F4-53C3-4D5D-9DD0-6C364C9802A8}"/>
                </a:ext>
              </a:extLst>
            </p:cNvPr>
            <p:cNvSpPr/>
            <p:nvPr/>
          </p:nvSpPr>
          <p:spPr>
            <a:xfrm>
              <a:off x="7184556" y="2892840"/>
              <a:ext cx="203360" cy="131094"/>
            </a:xfrm>
            <a:custGeom>
              <a:avLst/>
              <a:gdLst/>
              <a:ahLst/>
              <a:cxnLst/>
              <a:rect l="l" t="t" r="r" b="b"/>
              <a:pathLst>
                <a:path w="3723" h="2400" extrusionOk="0">
                  <a:moveTo>
                    <a:pt x="3613" y="0"/>
                  </a:moveTo>
                  <a:lnTo>
                    <a:pt x="3568" y="46"/>
                  </a:lnTo>
                  <a:cubicBezTo>
                    <a:pt x="3531" y="192"/>
                    <a:pt x="3458" y="347"/>
                    <a:pt x="3385" y="502"/>
                  </a:cubicBezTo>
                  <a:cubicBezTo>
                    <a:pt x="3303" y="648"/>
                    <a:pt x="3230" y="803"/>
                    <a:pt x="3111" y="912"/>
                  </a:cubicBezTo>
                  <a:cubicBezTo>
                    <a:pt x="2965" y="1140"/>
                    <a:pt x="2774" y="1368"/>
                    <a:pt x="2582" y="1524"/>
                  </a:cubicBezTo>
                  <a:cubicBezTo>
                    <a:pt x="2391" y="1679"/>
                    <a:pt x="2199" y="1825"/>
                    <a:pt x="2017" y="1943"/>
                  </a:cubicBezTo>
                  <a:cubicBezTo>
                    <a:pt x="1898" y="1980"/>
                    <a:pt x="1743" y="2016"/>
                    <a:pt x="1634" y="2053"/>
                  </a:cubicBezTo>
                  <a:cubicBezTo>
                    <a:pt x="1515" y="2098"/>
                    <a:pt x="1405" y="2135"/>
                    <a:pt x="1250" y="2171"/>
                  </a:cubicBezTo>
                  <a:cubicBezTo>
                    <a:pt x="1141" y="2208"/>
                    <a:pt x="986" y="2208"/>
                    <a:pt x="831" y="2208"/>
                  </a:cubicBezTo>
                  <a:cubicBezTo>
                    <a:pt x="721" y="2208"/>
                    <a:pt x="648" y="2171"/>
                    <a:pt x="566" y="2135"/>
                  </a:cubicBezTo>
                  <a:cubicBezTo>
                    <a:pt x="530" y="2135"/>
                    <a:pt x="457" y="2098"/>
                    <a:pt x="420" y="2053"/>
                  </a:cubicBezTo>
                  <a:cubicBezTo>
                    <a:pt x="375" y="2053"/>
                    <a:pt x="338" y="2016"/>
                    <a:pt x="302" y="1980"/>
                  </a:cubicBezTo>
                  <a:cubicBezTo>
                    <a:pt x="265" y="1943"/>
                    <a:pt x="265" y="1907"/>
                    <a:pt x="229" y="1825"/>
                  </a:cubicBezTo>
                  <a:cubicBezTo>
                    <a:pt x="192" y="1788"/>
                    <a:pt x="192" y="1715"/>
                    <a:pt x="147" y="1642"/>
                  </a:cubicBezTo>
                  <a:lnTo>
                    <a:pt x="147" y="1332"/>
                  </a:lnTo>
                  <a:cubicBezTo>
                    <a:pt x="192" y="1031"/>
                    <a:pt x="265" y="730"/>
                    <a:pt x="375" y="420"/>
                  </a:cubicBezTo>
                  <a:cubicBezTo>
                    <a:pt x="375" y="420"/>
                    <a:pt x="375" y="383"/>
                    <a:pt x="338" y="383"/>
                  </a:cubicBezTo>
                  <a:cubicBezTo>
                    <a:pt x="302" y="383"/>
                    <a:pt x="302" y="383"/>
                    <a:pt x="302" y="420"/>
                  </a:cubicBezTo>
                  <a:cubicBezTo>
                    <a:pt x="192" y="803"/>
                    <a:pt x="1" y="1186"/>
                    <a:pt x="37" y="1597"/>
                  </a:cubicBezTo>
                  <a:cubicBezTo>
                    <a:pt x="37" y="1752"/>
                    <a:pt x="110" y="1943"/>
                    <a:pt x="192" y="2053"/>
                  </a:cubicBezTo>
                  <a:cubicBezTo>
                    <a:pt x="302" y="2171"/>
                    <a:pt x="420" y="2281"/>
                    <a:pt x="530" y="2326"/>
                  </a:cubicBezTo>
                  <a:cubicBezTo>
                    <a:pt x="685" y="2363"/>
                    <a:pt x="831" y="2399"/>
                    <a:pt x="986" y="2399"/>
                  </a:cubicBezTo>
                  <a:cubicBezTo>
                    <a:pt x="1141" y="2399"/>
                    <a:pt x="1287" y="2363"/>
                    <a:pt x="1442" y="2326"/>
                  </a:cubicBezTo>
                  <a:cubicBezTo>
                    <a:pt x="1743" y="2244"/>
                    <a:pt x="2090" y="2135"/>
                    <a:pt x="2354" y="1943"/>
                  </a:cubicBezTo>
                  <a:cubicBezTo>
                    <a:pt x="2509" y="1870"/>
                    <a:pt x="2655" y="1715"/>
                    <a:pt x="2810" y="1597"/>
                  </a:cubicBezTo>
                  <a:cubicBezTo>
                    <a:pt x="2965" y="1451"/>
                    <a:pt x="3075" y="1295"/>
                    <a:pt x="3230" y="1140"/>
                  </a:cubicBezTo>
                  <a:cubicBezTo>
                    <a:pt x="3458" y="839"/>
                    <a:pt x="3613" y="456"/>
                    <a:pt x="3723" y="82"/>
                  </a:cubicBezTo>
                  <a:cubicBezTo>
                    <a:pt x="3723" y="82"/>
                    <a:pt x="3723" y="46"/>
                    <a:pt x="3686" y="0"/>
                  </a:cubicBezTo>
                  <a:close/>
                </a:path>
              </a:pathLst>
            </a:custGeom>
            <a:solidFill>
              <a:srgbClr val="806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07;p53">
              <a:extLst>
                <a:ext uri="{FF2B5EF4-FFF2-40B4-BE49-F238E27FC236}">
                  <a16:creationId xmlns:a16="http://schemas.microsoft.com/office/drawing/2014/main" id="{BE41CF20-53B0-4FD7-8766-15F677A0FB07}"/>
                </a:ext>
              </a:extLst>
            </p:cNvPr>
            <p:cNvSpPr/>
            <p:nvPr/>
          </p:nvSpPr>
          <p:spPr>
            <a:xfrm>
              <a:off x="6918483" y="2911740"/>
              <a:ext cx="261642" cy="628923"/>
            </a:xfrm>
            <a:custGeom>
              <a:avLst/>
              <a:gdLst/>
              <a:ahLst/>
              <a:cxnLst/>
              <a:rect l="l" t="t" r="r" b="b"/>
              <a:pathLst>
                <a:path w="4790" h="11514" extrusionOk="0">
                  <a:moveTo>
                    <a:pt x="4333" y="1"/>
                  </a:moveTo>
                  <a:cubicBezTo>
                    <a:pt x="3804" y="1"/>
                    <a:pt x="3275" y="229"/>
                    <a:pt x="2737" y="721"/>
                  </a:cubicBezTo>
                  <a:cubicBezTo>
                    <a:pt x="2472" y="913"/>
                    <a:pt x="2208" y="1178"/>
                    <a:pt x="1943" y="1479"/>
                  </a:cubicBezTo>
                  <a:cubicBezTo>
                    <a:pt x="1752" y="1752"/>
                    <a:pt x="1560" y="2053"/>
                    <a:pt x="1332" y="2391"/>
                  </a:cubicBezTo>
                  <a:cubicBezTo>
                    <a:pt x="958" y="3039"/>
                    <a:pt x="611" y="3759"/>
                    <a:pt x="383" y="4562"/>
                  </a:cubicBezTo>
                  <a:cubicBezTo>
                    <a:pt x="155" y="5319"/>
                    <a:pt x="46" y="6122"/>
                    <a:pt x="0" y="6916"/>
                  </a:cubicBezTo>
                  <a:cubicBezTo>
                    <a:pt x="0" y="7718"/>
                    <a:pt x="119" y="8512"/>
                    <a:pt x="310" y="9233"/>
                  </a:cubicBezTo>
                  <a:cubicBezTo>
                    <a:pt x="420" y="9579"/>
                    <a:pt x="611" y="9963"/>
                    <a:pt x="839" y="10337"/>
                  </a:cubicBezTo>
                  <a:cubicBezTo>
                    <a:pt x="1067" y="10683"/>
                    <a:pt x="1295" y="10984"/>
                    <a:pt x="1560" y="11331"/>
                  </a:cubicBezTo>
                  <a:lnTo>
                    <a:pt x="1642" y="11404"/>
                  </a:lnTo>
                  <a:lnTo>
                    <a:pt x="1642" y="11440"/>
                  </a:lnTo>
                  <a:cubicBezTo>
                    <a:pt x="1642" y="11477"/>
                    <a:pt x="1715" y="11513"/>
                    <a:pt x="1752" y="11513"/>
                  </a:cubicBezTo>
                  <a:lnTo>
                    <a:pt x="1788" y="11513"/>
                  </a:lnTo>
                  <a:cubicBezTo>
                    <a:pt x="1825" y="11513"/>
                    <a:pt x="1825" y="11513"/>
                    <a:pt x="1825" y="11477"/>
                  </a:cubicBezTo>
                  <a:cubicBezTo>
                    <a:pt x="1870" y="11477"/>
                    <a:pt x="1907" y="11440"/>
                    <a:pt x="1907" y="11404"/>
                  </a:cubicBezTo>
                  <a:cubicBezTo>
                    <a:pt x="1907" y="11368"/>
                    <a:pt x="1907" y="11368"/>
                    <a:pt x="1870" y="11331"/>
                  </a:cubicBezTo>
                  <a:cubicBezTo>
                    <a:pt x="1870" y="11249"/>
                    <a:pt x="1825" y="11212"/>
                    <a:pt x="1825" y="11176"/>
                  </a:cubicBezTo>
                  <a:cubicBezTo>
                    <a:pt x="1752" y="10373"/>
                    <a:pt x="1825" y="9543"/>
                    <a:pt x="1943" y="8822"/>
                  </a:cubicBezTo>
                  <a:cubicBezTo>
                    <a:pt x="1943" y="8667"/>
                    <a:pt x="1980" y="8512"/>
                    <a:pt x="1980" y="8366"/>
                  </a:cubicBezTo>
                  <a:lnTo>
                    <a:pt x="1980" y="8321"/>
                  </a:lnTo>
                  <a:lnTo>
                    <a:pt x="2016" y="8175"/>
                  </a:lnTo>
                  <a:lnTo>
                    <a:pt x="2053" y="7983"/>
                  </a:lnTo>
                  <a:cubicBezTo>
                    <a:pt x="2053" y="7864"/>
                    <a:pt x="2098" y="7718"/>
                    <a:pt x="2098" y="7563"/>
                  </a:cubicBezTo>
                  <a:cubicBezTo>
                    <a:pt x="2171" y="7180"/>
                    <a:pt x="2208" y="6770"/>
                    <a:pt x="2281" y="6387"/>
                  </a:cubicBezTo>
                  <a:cubicBezTo>
                    <a:pt x="2472" y="5547"/>
                    <a:pt x="2664" y="4754"/>
                    <a:pt x="2892" y="4033"/>
                  </a:cubicBezTo>
                  <a:cubicBezTo>
                    <a:pt x="3047" y="3577"/>
                    <a:pt x="3239" y="3121"/>
                    <a:pt x="3385" y="2701"/>
                  </a:cubicBezTo>
                  <a:cubicBezTo>
                    <a:pt x="3804" y="1752"/>
                    <a:pt x="4224" y="986"/>
                    <a:pt x="4753" y="265"/>
                  </a:cubicBezTo>
                  <a:cubicBezTo>
                    <a:pt x="4789" y="265"/>
                    <a:pt x="4789" y="229"/>
                    <a:pt x="4789" y="229"/>
                  </a:cubicBezTo>
                  <a:lnTo>
                    <a:pt x="4789" y="192"/>
                  </a:lnTo>
                  <a:lnTo>
                    <a:pt x="4789" y="110"/>
                  </a:lnTo>
                  <a:cubicBezTo>
                    <a:pt x="4753" y="74"/>
                    <a:pt x="4716" y="74"/>
                    <a:pt x="4680" y="37"/>
                  </a:cubicBezTo>
                  <a:cubicBezTo>
                    <a:pt x="4561" y="37"/>
                    <a:pt x="4452" y="1"/>
                    <a:pt x="4333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108;p53">
              <a:extLst>
                <a:ext uri="{FF2B5EF4-FFF2-40B4-BE49-F238E27FC236}">
                  <a16:creationId xmlns:a16="http://schemas.microsoft.com/office/drawing/2014/main" id="{D5D6047F-F07E-4188-8285-E99BA01281BA}"/>
                </a:ext>
              </a:extLst>
            </p:cNvPr>
            <p:cNvSpPr/>
            <p:nvPr/>
          </p:nvSpPr>
          <p:spPr>
            <a:xfrm>
              <a:off x="7101363" y="2911740"/>
              <a:ext cx="78766" cy="105695"/>
            </a:xfrm>
            <a:custGeom>
              <a:avLst/>
              <a:gdLst/>
              <a:ahLst/>
              <a:cxnLst/>
              <a:rect l="l" t="t" r="r" b="b"/>
              <a:pathLst>
                <a:path w="1442" h="1935" extrusionOk="0">
                  <a:moveTo>
                    <a:pt x="985" y="1"/>
                  </a:moveTo>
                  <a:cubicBezTo>
                    <a:pt x="757" y="1"/>
                    <a:pt x="575" y="37"/>
                    <a:pt x="347" y="110"/>
                  </a:cubicBezTo>
                  <a:cubicBezTo>
                    <a:pt x="265" y="229"/>
                    <a:pt x="192" y="302"/>
                    <a:pt x="155" y="420"/>
                  </a:cubicBezTo>
                  <a:cubicBezTo>
                    <a:pt x="73" y="493"/>
                    <a:pt x="37" y="530"/>
                    <a:pt x="0" y="612"/>
                  </a:cubicBezTo>
                  <a:cubicBezTo>
                    <a:pt x="37" y="685"/>
                    <a:pt x="73" y="758"/>
                    <a:pt x="119" y="840"/>
                  </a:cubicBezTo>
                  <a:cubicBezTo>
                    <a:pt x="192" y="1141"/>
                    <a:pt x="301" y="1442"/>
                    <a:pt x="347" y="1752"/>
                  </a:cubicBezTo>
                  <a:cubicBezTo>
                    <a:pt x="383" y="1825"/>
                    <a:pt x="383" y="1862"/>
                    <a:pt x="383" y="1935"/>
                  </a:cubicBezTo>
                  <a:cubicBezTo>
                    <a:pt x="684" y="1333"/>
                    <a:pt x="1031" y="758"/>
                    <a:pt x="1405" y="265"/>
                  </a:cubicBezTo>
                  <a:cubicBezTo>
                    <a:pt x="1441" y="265"/>
                    <a:pt x="1441" y="229"/>
                    <a:pt x="1441" y="229"/>
                  </a:cubicBezTo>
                  <a:lnTo>
                    <a:pt x="1441" y="192"/>
                  </a:lnTo>
                  <a:cubicBezTo>
                    <a:pt x="1441" y="156"/>
                    <a:pt x="1441" y="110"/>
                    <a:pt x="1405" y="110"/>
                  </a:cubicBezTo>
                  <a:cubicBezTo>
                    <a:pt x="1405" y="74"/>
                    <a:pt x="1368" y="74"/>
                    <a:pt x="1332" y="37"/>
                  </a:cubicBezTo>
                  <a:cubicBezTo>
                    <a:pt x="1213" y="37"/>
                    <a:pt x="1104" y="1"/>
                    <a:pt x="98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09;p53">
              <a:extLst>
                <a:ext uri="{FF2B5EF4-FFF2-40B4-BE49-F238E27FC236}">
                  <a16:creationId xmlns:a16="http://schemas.microsoft.com/office/drawing/2014/main" id="{E41FC438-C33A-4AB9-8E29-BE62BF85E900}"/>
                </a:ext>
              </a:extLst>
            </p:cNvPr>
            <p:cNvSpPr/>
            <p:nvPr/>
          </p:nvSpPr>
          <p:spPr>
            <a:xfrm>
              <a:off x="7095355" y="2922228"/>
              <a:ext cx="18517" cy="18462"/>
            </a:xfrm>
            <a:custGeom>
              <a:avLst/>
              <a:gdLst/>
              <a:ahLst/>
              <a:cxnLst/>
              <a:rect l="l" t="t" r="r" b="b"/>
              <a:pathLst>
                <a:path w="339" h="338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29" y="37"/>
                    <a:pt x="110" y="73"/>
                    <a:pt x="1" y="146"/>
                  </a:cubicBezTo>
                  <a:cubicBezTo>
                    <a:pt x="37" y="228"/>
                    <a:pt x="37" y="301"/>
                    <a:pt x="74" y="338"/>
                  </a:cubicBezTo>
                  <a:cubicBezTo>
                    <a:pt x="147" y="228"/>
                    <a:pt x="265" y="110"/>
                    <a:pt x="33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110;p53">
              <a:extLst>
                <a:ext uri="{FF2B5EF4-FFF2-40B4-BE49-F238E27FC236}">
                  <a16:creationId xmlns:a16="http://schemas.microsoft.com/office/drawing/2014/main" id="{5E9B9CF1-291C-457D-9768-E09B8EF134FF}"/>
                </a:ext>
              </a:extLst>
            </p:cNvPr>
            <p:cNvSpPr/>
            <p:nvPr/>
          </p:nvSpPr>
          <p:spPr>
            <a:xfrm>
              <a:off x="6991187" y="2932661"/>
              <a:ext cx="106241" cy="151577"/>
            </a:xfrm>
            <a:custGeom>
              <a:avLst/>
              <a:gdLst/>
              <a:ahLst/>
              <a:cxnLst/>
              <a:rect l="l" t="t" r="r" b="b"/>
              <a:pathLst>
                <a:path w="1945" h="2775" extrusionOk="0">
                  <a:moveTo>
                    <a:pt x="1825" y="1"/>
                  </a:moveTo>
                  <a:cubicBezTo>
                    <a:pt x="1680" y="110"/>
                    <a:pt x="1524" y="229"/>
                    <a:pt x="1406" y="338"/>
                  </a:cubicBezTo>
                  <a:cubicBezTo>
                    <a:pt x="1141" y="530"/>
                    <a:pt x="877" y="795"/>
                    <a:pt x="649" y="1096"/>
                  </a:cubicBezTo>
                  <a:cubicBezTo>
                    <a:pt x="421" y="1369"/>
                    <a:pt x="229" y="1670"/>
                    <a:pt x="1" y="2008"/>
                  </a:cubicBezTo>
                  <a:cubicBezTo>
                    <a:pt x="156" y="2236"/>
                    <a:pt x="311" y="2510"/>
                    <a:pt x="457" y="2774"/>
                  </a:cubicBezTo>
                  <a:cubicBezTo>
                    <a:pt x="457" y="2738"/>
                    <a:pt x="494" y="2692"/>
                    <a:pt x="494" y="2692"/>
                  </a:cubicBezTo>
                  <a:cubicBezTo>
                    <a:pt x="685" y="2282"/>
                    <a:pt x="877" y="1898"/>
                    <a:pt x="1105" y="1515"/>
                  </a:cubicBezTo>
                  <a:cubicBezTo>
                    <a:pt x="1369" y="1059"/>
                    <a:pt x="1634" y="639"/>
                    <a:pt x="1944" y="229"/>
                  </a:cubicBezTo>
                  <a:lnTo>
                    <a:pt x="1908" y="183"/>
                  </a:lnTo>
                  <a:cubicBezTo>
                    <a:pt x="1862" y="110"/>
                    <a:pt x="1862" y="74"/>
                    <a:pt x="182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111;p53">
              <a:extLst>
                <a:ext uri="{FF2B5EF4-FFF2-40B4-BE49-F238E27FC236}">
                  <a16:creationId xmlns:a16="http://schemas.microsoft.com/office/drawing/2014/main" id="{CE18480B-5F81-4552-BDA9-749CB53C6103}"/>
                </a:ext>
              </a:extLst>
            </p:cNvPr>
            <p:cNvSpPr/>
            <p:nvPr/>
          </p:nvSpPr>
          <p:spPr>
            <a:xfrm>
              <a:off x="7018117" y="2949103"/>
              <a:ext cx="102199" cy="240776"/>
            </a:xfrm>
            <a:custGeom>
              <a:avLst/>
              <a:gdLst/>
              <a:ahLst/>
              <a:cxnLst/>
              <a:rect l="l" t="t" r="r" b="b"/>
              <a:pathLst>
                <a:path w="1871" h="4408" extrusionOk="0">
                  <a:moveTo>
                    <a:pt x="1488" y="1"/>
                  </a:moveTo>
                  <a:cubicBezTo>
                    <a:pt x="1068" y="567"/>
                    <a:pt x="730" y="1141"/>
                    <a:pt x="384" y="1752"/>
                  </a:cubicBezTo>
                  <a:cubicBezTo>
                    <a:pt x="311" y="1935"/>
                    <a:pt x="192" y="2090"/>
                    <a:pt x="119" y="2282"/>
                  </a:cubicBezTo>
                  <a:cubicBezTo>
                    <a:pt x="83" y="2391"/>
                    <a:pt x="46" y="2473"/>
                    <a:pt x="1" y="2546"/>
                  </a:cubicBezTo>
                  <a:cubicBezTo>
                    <a:pt x="156" y="2811"/>
                    <a:pt x="274" y="3121"/>
                    <a:pt x="420" y="3385"/>
                  </a:cubicBezTo>
                  <a:lnTo>
                    <a:pt x="767" y="4407"/>
                  </a:lnTo>
                  <a:cubicBezTo>
                    <a:pt x="876" y="4033"/>
                    <a:pt x="958" y="3686"/>
                    <a:pt x="1068" y="3349"/>
                  </a:cubicBezTo>
                  <a:cubicBezTo>
                    <a:pt x="1223" y="2893"/>
                    <a:pt x="1369" y="2437"/>
                    <a:pt x="1561" y="2017"/>
                  </a:cubicBezTo>
                  <a:cubicBezTo>
                    <a:pt x="1679" y="1789"/>
                    <a:pt x="1752" y="1561"/>
                    <a:pt x="1871" y="1369"/>
                  </a:cubicBezTo>
                  <a:lnTo>
                    <a:pt x="1871" y="1333"/>
                  </a:lnTo>
                  <a:cubicBezTo>
                    <a:pt x="1789" y="1068"/>
                    <a:pt x="1752" y="840"/>
                    <a:pt x="1679" y="567"/>
                  </a:cubicBezTo>
                  <a:cubicBezTo>
                    <a:pt x="1643" y="384"/>
                    <a:pt x="1561" y="192"/>
                    <a:pt x="1488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112;p53">
              <a:extLst>
                <a:ext uri="{FF2B5EF4-FFF2-40B4-BE49-F238E27FC236}">
                  <a16:creationId xmlns:a16="http://schemas.microsoft.com/office/drawing/2014/main" id="{E7B76674-30E5-4D47-87BF-B22DB7D1D30C}"/>
                </a:ext>
              </a:extLst>
            </p:cNvPr>
            <p:cNvSpPr/>
            <p:nvPr/>
          </p:nvSpPr>
          <p:spPr>
            <a:xfrm>
              <a:off x="6918483" y="3046772"/>
              <a:ext cx="139560" cy="493897"/>
            </a:xfrm>
            <a:custGeom>
              <a:avLst/>
              <a:gdLst/>
              <a:ahLst/>
              <a:cxnLst/>
              <a:rect l="l" t="t" r="r" b="b"/>
              <a:pathLst>
                <a:path w="2555" h="9042" extrusionOk="0">
                  <a:moveTo>
                    <a:pt x="1295" y="1"/>
                  </a:moveTo>
                  <a:cubicBezTo>
                    <a:pt x="912" y="649"/>
                    <a:pt x="611" y="1333"/>
                    <a:pt x="383" y="2090"/>
                  </a:cubicBezTo>
                  <a:cubicBezTo>
                    <a:pt x="155" y="2847"/>
                    <a:pt x="46" y="3650"/>
                    <a:pt x="46" y="4444"/>
                  </a:cubicBezTo>
                  <a:cubicBezTo>
                    <a:pt x="0" y="5246"/>
                    <a:pt x="119" y="6040"/>
                    <a:pt x="310" y="6761"/>
                  </a:cubicBezTo>
                  <a:cubicBezTo>
                    <a:pt x="420" y="7107"/>
                    <a:pt x="611" y="7491"/>
                    <a:pt x="839" y="7865"/>
                  </a:cubicBezTo>
                  <a:cubicBezTo>
                    <a:pt x="1067" y="8211"/>
                    <a:pt x="1295" y="8512"/>
                    <a:pt x="1560" y="8859"/>
                  </a:cubicBezTo>
                  <a:lnTo>
                    <a:pt x="1642" y="8932"/>
                  </a:lnTo>
                  <a:lnTo>
                    <a:pt x="1642" y="8968"/>
                  </a:lnTo>
                  <a:cubicBezTo>
                    <a:pt x="1679" y="9005"/>
                    <a:pt x="1715" y="9041"/>
                    <a:pt x="1752" y="9041"/>
                  </a:cubicBezTo>
                  <a:lnTo>
                    <a:pt x="1788" y="9041"/>
                  </a:lnTo>
                  <a:cubicBezTo>
                    <a:pt x="1788" y="9041"/>
                    <a:pt x="1825" y="9041"/>
                    <a:pt x="1825" y="9005"/>
                  </a:cubicBezTo>
                  <a:cubicBezTo>
                    <a:pt x="1870" y="9005"/>
                    <a:pt x="1907" y="8968"/>
                    <a:pt x="1907" y="8932"/>
                  </a:cubicBezTo>
                  <a:cubicBezTo>
                    <a:pt x="1907" y="8896"/>
                    <a:pt x="1907" y="8896"/>
                    <a:pt x="1870" y="8859"/>
                  </a:cubicBezTo>
                  <a:cubicBezTo>
                    <a:pt x="1870" y="8777"/>
                    <a:pt x="1825" y="8740"/>
                    <a:pt x="1825" y="8704"/>
                  </a:cubicBezTo>
                  <a:cubicBezTo>
                    <a:pt x="1715" y="7901"/>
                    <a:pt x="1825" y="7071"/>
                    <a:pt x="1907" y="6350"/>
                  </a:cubicBezTo>
                  <a:cubicBezTo>
                    <a:pt x="1943" y="6195"/>
                    <a:pt x="1980" y="6004"/>
                    <a:pt x="1980" y="5849"/>
                  </a:cubicBezTo>
                  <a:lnTo>
                    <a:pt x="2016" y="5703"/>
                  </a:lnTo>
                  <a:lnTo>
                    <a:pt x="2016" y="5511"/>
                  </a:lnTo>
                  <a:cubicBezTo>
                    <a:pt x="2053" y="5392"/>
                    <a:pt x="2053" y="5246"/>
                    <a:pt x="2098" y="5091"/>
                  </a:cubicBezTo>
                  <a:cubicBezTo>
                    <a:pt x="2171" y="4708"/>
                    <a:pt x="2208" y="4298"/>
                    <a:pt x="2281" y="3915"/>
                  </a:cubicBezTo>
                  <a:cubicBezTo>
                    <a:pt x="2363" y="3531"/>
                    <a:pt x="2472" y="3112"/>
                    <a:pt x="2554" y="2738"/>
                  </a:cubicBezTo>
                  <a:lnTo>
                    <a:pt x="2554" y="2701"/>
                  </a:lnTo>
                  <a:cubicBezTo>
                    <a:pt x="2472" y="2473"/>
                    <a:pt x="2399" y="2199"/>
                    <a:pt x="2326" y="1971"/>
                  </a:cubicBezTo>
                  <a:cubicBezTo>
                    <a:pt x="2244" y="1862"/>
                    <a:pt x="2208" y="1743"/>
                    <a:pt x="2171" y="1634"/>
                  </a:cubicBezTo>
                  <a:cubicBezTo>
                    <a:pt x="2135" y="1561"/>
                    <a:pt x="2098" y="1442"/>
                    <a:pt x="2053" y="1369"/>
                  </a:cubicBezTo>
                  <a:cubicBezTo>
                    <a:pt x="1980" y="1178"/>
                    <a:pt x="1870" y="1023"/>
                    <a:pt x="1788" y="877"/>
                  </a:cubicBezTo>
                  <a:cubicBezTo>
                    <a:pt x="1752" y="913"/>
                    <a:pt x="1752" y="950"/>
                    <a:pt x="1715" y="986"/>
                  </a:cubicBezTo>
                  <a:cubicBezTo>
                    <a:pt x="1596" y="1333"/>
                    <a:pt x="1451" y="1670"/>
                    <a:pt x="1332" y="2017"/>
                  </a:cubicBezTo>
                  <a:cubicBezTo>
                    <a:pt x="1140" y="2428"/>
                    <a:pt x="994" y="2884"/>
                    <a:pt x="876" y="3385"/>
                  </a:cubicBezTo>
                  <a:cubicBezTo>
                    <a:pt x="766" y="3842"/>
                    <a:pt x="684" y="4298"/>
                    <a:pt x="611" y="4790"/>
                  </a:cubicBezTo>
                  <a:lnTo>
                    <a:pt x="611" y="5475"/>
                  </a:lnTo>
                  <a:cubicBezTo>
                    <a:pt x="611" y="5666"/>
                    <a:pt x="611" y="5894"/>
                    <a:pt x="648" y="6122"/>
                  </a:cubicBezTo>
                  <a:lnTo>
                    <a:pt x="611" y="6159"/>
                  </a:lnTo>
                  <a:lnTo>
                    <a:pt x="611" y="6122"/>
                  </a:lnTo>
                  <a:lnTo>
                    <a:pt x="575" y="6122"/>
                  </a:lnTo>
                  <a:cubicBezTo>
                    <a:pt x="538" y="5739"/>
                    <a:pt x="502" y="5356"/>
                    <a:pt x="538" y="5018"/>
                  </a:cubicBezTo>
                  <a:cubicBezTo>
                    <a:pt x="538" y="4635"/>
                    <a:pt x="611" y="4252"/>
                    <a:pt x="684" y="3915"/>
                  </a:cubicBezTo>
                  <a:cubicBezTo>
                    <a:pt x="839" y="3157"/>
                    <a:pt x="1104" y="2391"/>
                    <a:pt x="1368" y="1670"/>
                  </a:cubicBezTo>
                  <a:cubicBezTo>
                    <a:pt x="1487" y="1369"/>
                    <a:pt x="1596" y="1059"/>
                    <a:pt x="1752" y="758"/>
                  </a:cubicBezTo>
                  <a:cubicBezTo>
                    <a:pt x="1596" y="494"/>
                    <a:pt x="1451" y="229"/>
                    <a:pt x="129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113;p53">
              <a:extLst>
                <a:ext uri="{FF2B5EF4-FFF2-40B4-BE49-F238E27FC236}">
                  <a16:creationId xmlns:a16="http://schemas.microsoft.com/office/drawing/2014/main" id="{D36B030B-3A2A-4904-A6F3-653A68219BBD}"/>
                </a:ext>
              </a:extLst>
            </p:cNvPr>
            <p:cNvSpPr/>
            <p:nvPr/>
          </p:nvSpPr>
          <p:spPr>
            <a:xfrm>
              <a:off x="6964312" y="2907753"/>
              <a:ext cx="220293" cy="187792"/>
            </a:xfrm>
            <a:custGeom>
              <a:avLst/>
              <a:gdLst/>
              <a:ahLst/>
              <a:cxnLst/>
              <a:rect l="l" t="t" r="r" b="b"/>
              <a:pathLst>
                <a:path w="4033" h="3438" extrusionOk="0">
                  <a:moveTo>
                    <a:pt x="3458" y="1"/>
                  </a:moveTo>
                  <a:cubicBezTo>
                    <a:pt x="3312" y="1"/>
                    <a:pt x="3157" y="37"/>
                    <a:pt x="3038" y="74"/>
                  </a:cubicBezTo>
                  <a:cubicBezTo>
                    <a:pt x="2856" y="110"/>
                    <a:pt x="2701" y="183"/>
                    <a:pt x="2509" y="265"/>
                  </a:cubicBezTo>
                  <a:cubicBezTo>
                    <a:pt x="2354" y="338"/>
                    <a:pt x="2208" y="411"/>
                    <a:pt x="2089" y="530"/>
                  </a:cubicBezTo>
                  <a:cubicBezTo>
                    <a:pt x="1943" y="603"/>
                    <a:pt x="1825" y="721"/>
                    <a:pt x="1715" y="831"/>
                  </a:cubicBezTo>
                  <a:cubicBezTo>
                    <a:pt x="1560" y="986"/>
                    <a:pt x="1442" y="1178"/>
                    <a:pt x="1296" y="1324"/>
                  </a:cubicBezTo>
                  <a:cubicBezTo>
                    <a:pt x="1141" y="1479"/>
                    <a:pt x="1031" y="1670"/>
                    <a:pt x="876" y="1862"/>
                  </a:cubicBezTo>
                  <a:cubicBezTo>
                    <a:pt x="757" y="2008"/>
                    <a:pt x="648" y="2199"/>
                    <a:pt x="529" y="2391"/>
                  </a:cubicBezTo>
                  <a:cubicBezTo>
                    <a:pt x="347" y="2738"/>
                    <a:pt x="155" y="3039"/>
                    <a:pt x="0" y="3376"/>
                  </a:cubicBezTo>
                  <a:cubicBezTo>
                    <a:pt x="0" y="3422"/>
                    <a:pt x="37" y="3422"/>
                    <a:pt x="37" y="3422"/>
                  </a:cubicBezTo>
                  <a:cubicBezTo>
                    <a:pt x="49" y="3434"/>
                    <a:pt x="57" y="3438"/>
                    <a:pt x="62" y="3438"/>
                  </a:cubicBezTo>
                  <a:cubicBezTo>
                    <a:pt x="73" y="3438"/>
                    <a:pt x="73" y="3422"/>
                    <a:pt x="73" y="3422"/>
                  </a:cubicBezTo>
                  <a:cubicBezTo>
                    <a:pt x="192" y="3148"/>
                    <a:pt x="347" y="2847"/>
                    <a:pt x="493" y="2582"/>
                  </a:cubicBezTo>
                  <a:lnTo>
                    <a:pt x="493" y="2619"/>
                  </a:lnTo>
                  <a:cubicBezTo>
                    <a:pt x="685" y="2281"/>
                    <a:pt x="876" y="2008"/>
                    <a:pt x="1104" y="1707"/>
                  </a:cubicBezTo>
                  <a:cubicBezTo>
                    <a:pt x="1296" y="1442"/>
                    <a:pt x="1560" y="1178"/>
                    <a:pt x="1788" y="913"/>
                  </a:cubicBezTo>
                  <a:cubicBezTo>
                    <a:pt x="1980" y="721"/>
                    <a:pt x="2172" y="566"/>
                    <a:pt x="2400" y="457"/>
                  </a:cubicBezTo>
                  <a:lnTo>
                    <a:pt x="2354" y="457"/>
                  </a:lnTo>
                  <a:cubicBezTo>
                    <a:pt x="2582" y="338"/>
                    <a:pt x="2810" y="265"/>
                    <a:pt x="3038" y="183"/>
                  </a:cubicBezTo>
                  <a:lnTo>
                    <a:pt x="3002" y="183"/>
                  </a:lnTo>
                  <a:cubicBezTo>
                    <a:pt x="3157" y="147"/>
                    <a:pt x="3312" y="147"/>
                    <a:pt x="3458" y="147"/>
                  </a:cubicBezTo>
                  <a:cubicBezTo>
                    <a:pt x="3540" y="147"/>
                    <a:pt x="3613" y="147"/>
                    <a:pt x="3686" y="183"/>
                  </a:cubicBezTo>
                  <a:cubicBezTo>
                    <a:pt x="3804" y="183"/>
                    <a:pt x="3877" y="229"/>
                    <a:pt x="3914" y="265"/>
                  </a:cubicBezTo>
                  <a:lnTo>
                    <a:pt x="3996" y="265"/>
                  </a:lnTo>
                  <a:cubicBezTo>
                    <a:pt x="3996" y="265"/>
                    <a:pt x="4033" y="265"/>
                    <a:pt x="4033" y="229"/>
                  </a:cubicBezTo>
                  <a:lnTo>
                    <a:pt x="4033" y="183"/>
                  </a:lnTo>
                  <a:lnTo>
                    <a:pt x="4033" y="147"/>
                  </a:lnTo>
                  <a:lnTo>
                    <a:pt x="3996" y="147"/>
                  </a:lnTo>
                  <a:cubicBezTo>
                    <a:pt x="3841" y="37"/>
                    <a:pt x="3686" y="1"/>
                    <a:pt x="3540" y="1"/>
                  </a:cubicBez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114;p53">
              <a:extLst>
                <a:ext uri="{FF2B5EF4-FFF2-40B4-BE49-F238E27FC236}">
                  <a16:creationId xmlns:a16="http://schemas.microsoft.com/office/drawing/2014/main" id="{8414E866-D1C0-429F-81CB-36D3B3B8DC48}"/>
                </a:ext>
              </a:extLst>
            </p:cNvPr>
            <p:cNvSpPr/>
            <p:nvPr/>
          </p:nvSpPr>
          <p:spPr>
            <a:xfrm>
              <a:off x="5830647" y="3807852"/>
              <a:ext cx="334399" cy="185280"/>
            </a:xfrm>
            <a:custGeom>
              <a:avLst/>
              <a:gdLst/>
              <a:ahLst/>
              <a:cxnLst/>
              <a:rect l="l" t="t" r="r" b="b"/>
              <a:pathLst>
                <a:path w="6122" h="3392" extrusionOk="0">
                  <a:moveTo>
                    <a:pt x="914" y="0"/>
                  </a:moveTo>
                  <a:cubicBezTo>
                    <a:pt x="814" y="0"/>
                    <a:pt x="721" y="16"/>
                    <a:pt x="648" y="16"/>
                  </a:cubicBezTo>
                  <a:cubicBezTo>
                    <a:pt x="529" y="16"/>
                    <a:pt x="420" y="53"/>
                    <a:pt x="301" y="89"/>
                  </a:cubicBezTo>
                  <a:cubicBezTo>
                    <a:pt x="155" y="172"/>
                    <a:pt x="0" y="318"/>
                    <a:pt x="0" y="509"/>
                  </a:cubicBezTo>
                  <a:cubicBezTo>
                    <a:pt x="0" y="701"/>
                    <a:pt x="119" y="856"/>
                    <a:pt x="192" y="965"/>
                  </a:cubicBezTo>
                  <a:cubicBezTo>
                    <a:pt x="347" y="1157"/>
                    <a:pt x="529" y="1348"/>
                    <a:pt x="684" y="1458"/>
                  </a:cubicBezTo>
                  <a:cubicBezTo>
                    <a:pt x="876" y="1613"/>
                    <a:pt x="1068" y="1768"/>
                    <a:pt x="1332" y="1950"/>
                  </a:cubicBezTo>
                  <a:cubicBezTo>
                    <a:pt x="1524" y="2069"/>
                    <a:pt x="1752" y="2224"/>
                    <a:pt x="1980" y="2370"/>
                  </a:cubicBezTo>
                  <a:cubicBezTo>
                    <a:pt x="2171" y="2489"/>
                    <a:pt x="2317" y="2562"/>
                    <a:pt x="2472" y="2680"/>
                  </a:cubicBezTo>
                  <a:cubicBezTo>
                    <a:pt x="2582" y="2717"/>
                    <a:pt x="2701" y="2790"/>
                    <a:pt x="2856" y="2826"/>
                  </a:cubicBezTo>
                  <a:lnTo>
                    <a:pt x="2892" y="2863"/>
                  </a:lnTo>
                  <a:lnTo>
                    <a:pt x="2856" y="2863"/>
                  </a:lnTo>
                  <a:cubicBezTo>
                    <a:pt x="3157" y="2981"/>
                    <a:pt x="3421" y="3136"/>
                    <a:pt x="3722" y="3246"/>
                  </a:cubicBezTo>
                  <a:cubicBezTo>
                    <a:pt x="3768" y="3246"/>
                    <a:pt x="3841" y="3282"/>
                    <a:pt x="3877" y="3282"/>
                  </a:cubicBezTo>
                  <a:cubicBezTo>
                    <a:pt x="3996" y="3319"/>
                    <a:pt x="4069" y="3364"/>
                    <a:pt x="4178" y="3364"/>
                  </a:cubicBezTo>
                  <a:cubicBezTo>
                    <a:pt x="4256" y="3383"/>
                    <a:pt x="4333" y="3392"/>
                    <a:pt x="4405" y="3392"/>
                  </a:cubicBezTo>
                  <a:cubicBezTo>
                    <a:pt x="4477" y="3392"/>
                    <a:pt x="4543" y="3383"/>
                    <a:pt x="4598" y="3364"/>
                  </a:cubicBezTo>
                  <a:cubicBezTo>
                    <a:pt x="4753" y="3364"/>
                    <a:pt x="4863" y="3282"/>
                    <a:pt x="4981" y="3209"/>
                  </a:cubicBezTo>
                  <a:cubicBezTo>
                    <a:pt x="5091" y="3136"/>
                    <a:pt x="5173" y="3018"/>
                    <a:pt x="5246" y="2945"/>
                  </a:cubicBezTo>
                  <a:cubicBezTo>
                    <a:pt x="5401" y="2717"/>
                    <a:pt x="5592" y="2489"/>
                    <a:pt x="5775" y="2179"/>
                  </a:cubicBezTo>
                  <a:cubicBezTo>
                    <a:pt x="5857" y="2033"/>
                    <a:pt x="5930" y="1914"/>
                    <a:pt x="5966" y="1804"/>
                  </a:cubicBezTo>
                  <a:cubicBezTo>
                    <a:pt x="6003" y="1722"/>
                    <a:pt x="6085" y="1613"/>
                    <a:pt x="6122" y="1494"/>
                  </a:cubicBezTo>
                  <a:cubicBezTo>
                    <a:pt x="6122" y="1458"/>
                    <a:pt x="6085" y="1385"/>
                    <a:pt x="6049" y="1385"/>
                  </a:cubicBezTo>
                  <a:lnTo>
                    <a:pt x="6049" y="1348"/>
                  </a:lnTo>
                  <a:cubicBezTo>
                    <a:pt x="5966" y="1348"/>
                    <a:pt x="5893" y="1385"/>
                    <a:pt x="5893" y="1421"/>
                  </a:cubicBezTo>
                  <a:cubicBezTo>
                    <a:pt x="5857" y="1494"/>
                    <a:pt x="5820" y="1613"/>
                    <a:pt x="5775" y="1649"/>
                  </a:cubicBezTo>
                  <a:lnTo>
                    <a:pt x="5775" y="1686"/>
                  </a:lnTo>
                  <a:cubicBezTo>
                    <a:pt x="5775" y="1722"/>
                    <a:pt x="5738" y="1768"/>
                    <a:pt x="5738" y="1804"/>
                  </a:cubicBezTo>
                  <a:cubicBezTo>
                    <a:pt x="5665" y="1649"/>
                    <a:pt x="5592" y="1458"/>
                    <a:pt x="5510" y="1266"/>
                  </a:cubicBezTo>
                  <a:cubicBezTo>
                    <a:pt x="5401" y="1084"/>
                    <a:pt x="5319" y="929"/>
                    <a:pt x="5209" y="810"/>
                  </a:cubicBezTo>
                  <a:lnTo>
                    <a:pt x="5209" y="810"/>
                  </a:lnTo>
                  <a:cubicBezTo>
                    <a:pt x="5282" y="856"/>
                    <a:pt x="5319" y="856"/>
                    <a:pt x="5401" y="856"/>
                  </a:cubicBezTo>
                  <a:cubicBezTo>
                    <a:pt x="5437" y="856"/>
                    <a:pt x="5510" y="810"/>
                    <a:pt x="5510" y="737"/>
                  </a:cubicBezTo>
                  <a:cubicBezTo>
                    <a:pt x="5510" y="701"/>
                    <a:pt x="5474" y="628"/>
                    <a:pt x="5437" y="628"/>
                  </a:cubicBezTo>
                  <a:lnTo>
                    <a:pt x="5401" y="628"/>
                  </a:lnTo>
                  <a:cubicBezTo>
                    <a:pt x="4908" y="582"/>
                    <a:pt x="4406" y="546"/>
                    <a:pt x="3950" y="473"/>
                  </a:cubicBezTo>
                  <a:cubicBezTo>
                    <a:pt x="3686" y="473"/>
                    <a:pt x="3458" y="436"/>
                    <a:pt x="3193" y="400"/>
                  </a:cubicBezTo>
                  <a:cubicBezTo>
                    <a:pt x="3002" y="354"/>
                    <a:pt x="2773" y="318"/>
                    <a:pt x="2545" y="281"/>
                  </a:cubicBezTo>
                  <a:cubicBezTo>
                    <a:pt x="2472" y="245"/>
                    <a:pt x="2354" y="208"/>
                    <a:pt x="2244" y="208"/>
                  </a:cubicBezTo>
                  <a:cubicBezTo>
                    <a:pt x="2126" y="172"/>
                    <a:pt x="2016" y="126"/>
                    <a:pt x="1898" y="126"/>
                  </a:cubicBezTo>
                  <a:cubicBezTo>
                    <a:pt x="1560" y="53"/>
                    <a:pt x="1296" y="16"/>
                    <a:pt x="1068" y="16"/>
                  </a:cubicBezTo>
                  <a:cubicBezTo>
                    <a:pt x="1016" y="4"/>
                    <a:pt x="964" y="0"/>
                    <a:pt x="914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115;p53">
              <a:extLst>
                <a:ext uri="{FF2B5EF4-FFF2-40B4-BE49-F238E27FC236}">
                  <a16:creationId xmlns:a16="http://schemas.microsoft.com/office/drawing/2014/main" id="{22BB9F62-4826-47E2-945E-C5021D1E16F5}"/>
                </a:ext>
              </a:extLst>
            </p:cNvPr>
            <p:cNvSpPr/>
            <p:nvPr/>
          </p:nvSpPr>
          <p:spPr>
            <a:xfrm>
              <a:off x="5830647" y="3807251"/>
              <a:ext cx="274096" cy="185880"/>
            </a:xfrm>
            <a:custGeom>
              <a:avLst/>
              <a:gdLst/>
              <a:ahLst/>
              <a:cxnLst/>
              <a:rect l="l" t="t" r="r" b="b"/>
              <a:pathLst>
                <a:path w="5018" h="3403" extrusionOk="0">
                  <a:moveTo>
                    <a:pt x="841" y="0"/>
                  </a:moveTo>
                  <a:cubicBezTo>
                    <a:pt x="769" y="0"/>
                    <a:pt x="703" y="9"/>
                    <a:pt x="648" y="27"/>
                  </a:cubicBezTo>
                  <a:cubicBezTo>
                    <a:pt x="529" y="27"/>
                    <a:pt x="420" y="64"/>
                    <a:pt x="301" y="100"/>
                  </a:cubicBezTo>
                  <a:cubicBezTo>
                    <a:pt x="155" y="183"/>
                    <a:pt x="0" y="329"/>
                    <a:pt x="0" y="520"/>
                  </a:cubicBezTo>
                  <a:cubicBezTo>
                    <a:pt x="0" y="712"/>
                    <a:pt x="119" y="867"/>
                    <a:pt x="192" y="1013"/>
                  </a:cubicBezTo>
                  <a:cubicBezTo>
                    <a:pt x="347" y="1168"/>
                    <a:pt x="529" y="1359"/>
                    <a:pt x="684" y="1469"/>
                  </a:cubicBezTo>
                  <a:cubicBezTo>
                    <a:pt x="876" y="1624"/>
                    <a:pt x="1068" y="1779"/>
                    <a:pt x="1332" y="1961"/>
                  </a:cubicBezTo>
                  <a:cubicBezTo>
                    <a:pt x="1524" y="2080"/>
                    <a:pt x="1752" y="2235"/>
                    <a:pt x="1980" y="2381"/>
                  </a:cubicBezTo>
                  <a:cubicBezTo>
                    <a:pt x="2126" y="2500"/>
                    <a:pt x="2317" y="2573"/>
                    <a:pt x="2472" y="2691"/>
                  </a:cubicBezTo>
                  <a:cubicBezTo>
                    <a:pt x="2582" y="2728"/>
                    <a:pt x="2701" y="2801"/>
                    <a:pt x="2856" y="2874"/>
                  </a:cubicBezTo>
                  <a:cubicBezTo>
                    <a:pt x="3193" y="3029"/>
                    <a:pt x="3421" y="3147"/>
                    <a:pt x="3722" y="3257"/>
                  </a:cubicBezTo>
                  <a:cubicBezTo>
                    <a:pt x="3768" y="3257"/>
                    <a:pt x="3804" y="3293"/>
                    <a:pt x="3877" y="3293"/>
                  </a:cubicBezTo>
                  <a:cubicBezTo>
                    <a:pt x="3996" y="3330"/>
                    <a:pt x="4069" y="3375"/>
                    <a:pt x="4178" y="3375"/>
                  </a:cubicBezTo>
                  <a:cubicBezTo>
                    <a:pt x="4256" y="3394"/>
                    <a:pt x="4333" y="3403"/>
                    <a:pt x="4405" y="3403"/>
                  </a:cubicBezTo>
                  <a:cubicBezTo>
                    <a:pt x="4477" y="3403"/>
                    <a:pt x="4543" y="3394"/>
                    <a:pt x="4598" y="3375"/>
                  </a:cubicBezTo>
                  <a:cubicBezTo>
                    <a:pt x="4753" y="3375"/>
                    <a:pt x="4863" y="3293"/>
                    <a:pt x="4981" y="3220"/>
                  </a:cubicBezTo>
                  <a:lnTo>
                    <a:pt x="5018" y="3184"/>
                  </a:lnTo>
                  <a:cubicBezTo>
                    <a:pt x="4790" y="3147"/>
                    <a:pt x="4525" y="3065"/>
                    <a:pt x="4297" y="2992"/>
                  </a:cubicBezTo>
                  <a:cubicBezTo>
                    <a:pt x="3877" y="2874"/>
                    <a:pt x="3494" y="2728"/>
                    <a:pt x="3120" y="2536"/>
                  </a:cubicBezTo>
                  <a:cubicBezTo>
                    <a:pt x="2737" y="2345"/>
                    <a:pt x="2399" y="2153"/>
                    <a:pt x="2016" y="1925"/>
                  </a:cubicBezTo>
                  <a:cubicBezTo>
                    <a:pt x="1825" y="1815"/>
                    <a:pt x="1633" y="1697"/>
                    <a:pt x="1442" y="1551"/>
                  </a:cubicBezTo>
                  <a:cubicBezTo>
                    <a:pt x="1259" y="1432"/>
                    <a:pt x="1068" y="1277"/>
                    <a:pt x="876" y="1131"/>
                  </a:cubicBezTo>
                  <a:lnTo>
                    <a:pt x="876" y="1095"/>
                  </a:lnTo>
                  <a:lnTo>
                    <a:pt x="876" y="1049"/>
                  </a:lnTo>
                  <a:cubicBezTo>
                    <a:pt x="912" y="1013"/>
                    <a:pt x="912" y="1013"/>
                    <a:pt x="949" y="976"/>
                  </a:cubicBezTo>
                  <a:cubicBezTo>
                    <a:pt x="985" y="940"/>
                    <a:pt x="1031" y="867"/>
                    <a:pt x="1104" y="821"/>
                  </a:cubicBezTo>
                  <a:cubicBezTo>
                    <a:pt x="1141" y="748"/>
                    <a:pt x="1177" y="712"/>
                    <a:pt x="1177" y="639"/>
                  </a:cubicBezTo>
                  <a:lnTo>
                    <a:pt x="1177" y="675"/>
                  </a:lnTo>
                  <a:cubicBezTo>
                    <a:pt x="1214" y="593"/>
                    <a:pt x="1259" y="520"/>
                    <a:pt x="1259" y="484"/>
                  </a:cubicBezTo>
                  <a:cubicBezTo>
                    <a:pt x="1296" y="411"/>
                    <a:pt x="1296" y="365"/>
                    <a:pt x="1332" y="292"/>
                  </a:cubicBezTo>
                  <a:cubicBezTo>
                    <a:pt x="1332" y="256"/>
                    <a:pt x="1332" y="183"/>
                    <a:pt x="1369" y="137"/>
                  </a:cubicBezTo>
                  <a:lnTo>
                    <a:pt x="1369" y="27"/>
                  </a:lnTo>
                  <a:lnTo>
                    <a:pt x="1068" y="27"/>
                  </a:lnTo>
                  <a:cubicBezTo>
                    <a:pt x="990" y="9"/>
                    <a:pt x="912" y="0"/>
                    <a:pt x="84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116;p53">
              <a:extLst>
                <a:ext uri="{FF2B5EF4-FFF2-40B4-BE49-F238E27FC236}">
                  <a16:creationId xmlns:a16="http://schemas.microsoft.com/office/drawing/2014/main" id="{CE5758CD-875B-4888-BB0A-F54B58DF1E59}"/>
                </a:ext>
              </a:extLst>
            </p:cNvPr>
            <p:cNvSpPr/>
            <p:nvPr/>
          </p:nvSpPr>
          <p:spPr>
            <a:xfrm>
              <a:off x="5953223" y="3814680"/>
              <a:ext cx="20975" cy="42715"/>
            </a:xfrm>
            <a:custGeom>
              <a:avLst/>
              <a:gdLst/>
              <a:ahLst/>
              <a:cxnLst/>
              <a:rect l="l" t="t" r="r" b="b"/>
              <a:pathLst>
                <a:path w="384" h="782" extrusionOk="0">
                  <a:moveTo>
                    <a:pt x="192" y="1"/>
                  </a:moveTo>
                  <a:cubicBezTo>
                    <a:pt x="110" y="47"/>
                    <a:pt x="73" y="83"/>
                    <a:pt x="110" y="156"/>
                  </a:cubicBezTo>
                  <a:lnTo>
                    <a:pt x="110" y="193"/>
                  </a:lnTo>
                  <a:lnTo>
                    <a:pt x="110" y="311"/>
                  </a:lnTo>
                  <a:lnTo>
                    <a:pt x="110" y="457"/>
                  </a:lnTo>
                  <a:cubicBezTo>
                    <a:pt x="73" y="503"/>
                    <a:pt x="37" y="539"/>
                    <a:pt x="37" y="612"/>
                  </a:cubicBezTo>
                  <a:cubicBezTo>
                    <a:pt x="0" y="649"/>
                    <a:pt x="37" y="731"/>
                    <a:pt x="73" y="767"/>
                  </a:cubicBezTo>
                  <a:cubicBezTo>
                    <a:pt x="83" y="777"/>
                    <a:pt x="96" y="781"/>
                    <a:pt x="110" y="781"/>
                  </a:cubicBezTo>
                  <a:cubicBezTo>
                    <a:pt x="150" y="781"/>
                    <a:pt x="202" y="746"/>
                    <a:pt x="228" y="685"/>
                  </a:cubicBezTo>
                  <a:cubicBezTo>
                    <a:pt x="265" y="612"/>
                    <a:pt x="301" y="539"/>
                    <a:pt x="338" y="421"/>
                  </a:cubicBezTo>
                  <a:cubicBezTo>
                    <a:pt x="384" y="311"/>
                    <a:pt x="338" y="193"/>
                    <a:pt x="301" y="83"/>
                  </a:cubicBezTo>
                  <a:cubicBezTo>
                    <a:pt x="301" y="47"/>
                    <a:pt x="265" y="1"/>
                    <a:pt x="265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117;p53">
              <a:extLst>
                <a:ext uri="{FF2B5EF4-FFF2-40B4-BE49-F238E27FC236}">
                  <a16:creationId xmlns:a16="http://schemas.microsoft.com/office/drawing/2014/main" id="{D4B3DC65-68BB-4C24-B0C5-06B03A40190F}"/>
                </a:ext>
              </a:extLst>
            </p:cNvPr>
            <p:cNvSpPr/>
            <p:nvPr/>
          </p:nvSpPr>
          <p:spPr>
            <a:xfrm>
              <a:off x="5984086" y="3817193"/>
              <a:ext cx="19009" cy="49051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120" y="1"/>
                  </a:moveTo>
                  <a:cubicBezTo>
                    <a:pt x="83" y="37"/>
                    <a:pt x="47" y="110"/>
                    <a:pt x="47" y="147"/>
                  </a:cubicBezTo>
                  <a:cubicBezTo>
                    <a:pt x="83" y="183"/>
                    <a:pt x="83" y="265"/>
                    <a:pt x="83" y="302"/>
                  </a:cubicBezTo>
                  <a:cubicBezTo>
                    <a:pt x="120" y="375"/>
                    <a:pt x="120" y="411"/>
                    <a:pt x="120" y="493"/>
                  </a:cubicBezTo>
                  <a:cubicBezTo>
                    <a:pt x="120" y="566"/>
                    <a:pt x="83" y="603"/>
                    <a:pt x="83" y="639"/>
                  </a:cubicBezTo>
                  <a:cubicBezTo>
                    <a:pt x="83" y="685"/>
                    <a:pt x="47" y="721"/>
                    <a:pt x="47" y="721"/>
                  </a:cubicBezTo>
                  <a:cubicBezTo>
                    <a:pt x="1" y="794"/>
                    <a:pt x="47" y="867"/>
                    <a:pt x="83" y="867"/>
                  </a:cubicBezTo>
                  <a:cubicBezTo>
                    <a:pt x="114" y="887"/>
                    <a:pt x="139" y="898"/>
                    <a:pt x="159" y="898"/>
                  </a:cubicBezTo>
                  <a:cubicBezTo>
                    <a:pt x="187" y="898"/>
                    <a:pt x="208" y="878"/>
                    <a:pt x="229" y="831"/>
                  </a:cubicBezTo>
                  <a:cubicBezTo>
                    <a:pt x="275" y="794"/>
                    <a:pt x="275" y="721"/>
                    <a:pt x="311" y="685"/>
                  </a:cubicBezTo>
                  <a:cubicBezTo>
                    <a:pt x="311" y="603"/>
                    <a:pt x="348" y="530"/>
                    <a:pt x="348" y="457"/>
                  </a:cubicBezTo>
                  <a:cubicBezTo>
                    <a:pt x="348" y="338"/>
                    <a:pt x="311" y="183"/>
                    <a:pt x="275" y="74"/>
                  </a:cubicBezTo>
                  <a:cubicBezTo>
                    <a:pt x="275" y="37"/>
                    <a:pt x="229" y="37"/>
                    <a:pt x="1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118;p53">
              <a:extLst>
                <a:ext uri="{FF2B5EF4-FFF2-40B4-BE49-F238E27FC236}">
                  <a16:creationId xmlns:a16="http://schemas.microsoft.com/office/drawing/2014/main" id="{667B1164-BABD-42F4-A96E-32C7B27F0FCD}"/>
                </a:ext>
              </a:extLst>
            </p:cNvPr>
            <p:cNvSpPr/>
            <p:nvPr/>
          </p:nvSpPr>
          <p:spPr>
            <a:xfrm>
              <a:off x="6011507" y="3823202"/>
              <a:ext cx="18517" cy="45883"/>
            </a:xfrm>
            <a:custGeom>
              <a:avLst/>
              <a:gdLst/>
              <a:ahLst/>
              <a:cxnLst/>
              <a:rect l="l" t="t" r="r" b="b"/>
              <a:pathLst>
                <a:path w="339" h="840" extrusionOk="0">
                  <a:moveTo>
                    <a:pt x="147" y="0"/>
                  </a:moveTo>
                  <a:cubicBezTo>
                    <a:pt x="74" y="37"/>
                    <a:pt x="37" y="73"/>
                    <a:pt x="74" y="155"/>
                  </a:cubicBezTo>
                  <a:cubicBezTo>
                    <a:pt x="74" y="192"/>
                    <a:pt x="74" y="192"/>
                    <a:pt x="110" y="228"/>
                  </a:cubicBezTo>
                  <a:lnTo>
                    <a:pt x="110" y="420"/>
                  </a:lnTo>
                  <a:cubicBezTo>
                    <a:pt x="110" y="493"/>
                    <a:pt x="110" y="529"/>
                    <a:pt x="74" y="611"/>
                  </a:cubicBezTo>
                  <a:cubicBezTo>
                    <a:pt x="74" y="611"/>
                    <a:pt x="37" y="648"/>
                    <a:pt x="37" y="684"/>
                  </a:cubicBezTo>
                  <a:cubicBezTo>
                    <a:pt x="1" y="721"/>
                    <a:pt x="37" y="803"/>
                    <a:pt x="74" y="839"/>
                  </a:cubicBezTo>
                  <a:cubicBezTo>
                    <a:pt x="147" y="839"/>
                    <a:pt x="229" y="839"/>
                    <a:pt x="229" y="757"/>
                  </a:cubicBezTo>
                  <a:cubicBezTo>
                    <a:pt x="302" y="648"/>
                    <a:pt x="338" y="529"/>
                    <a:pt x="338" y="420"/>
                  </a:cubicBezTo>
                  <a:cubicBezTo>
                    <a:pt x="338" y="301"/>
                    <a:pt x="302" y="192"/>
                    <a:pt x="302" y="73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119;p53">
              <a:extLst>
                <a:ext uri="{FF2B5EF4-FFF2-40B4-BE49-F238E27FC236}">
                  <a16:creationId xmlns:a16="http://schemas.microsoft.com/office/drawing/2014/main" id="{942996D5-D680-47EF-8DD7-ED4816E57FD5}"/>
                </a:ext>
              </a:extLst>
            </p:cNvPr>
            <p:cNvSpPr/>
            <p:nvPr/>
          </p:nvSpPr>
          <p:spPr>
            <a:xfrm>
              <a:off x="6040403" y="3825168"/>
              <a:ext cx="18517" cy="49215"/>
            </a:xfrm>
            <a:custGeom>
              <a:avLst/>
              <a:gdLst/>
              <a:ahLst/>
              <a:cxnLst/>
              <a:rect l="l" t="t" r="r" b="b"/>
              <a:pathLst>
                <a:path w="339" h="901" extrusionOk="0">
                  <a:moveTo>
                    <a:pt x="156" y="1"/>
                  </a:moveTo>
                  <a:cubicBezTo>
                    <a:pt x="74" y="37"/>
                    <a:pt x="37" y="83"/>
                    <a:pt x="74" y="156"/>
                  </a:cubicBezTo>
                  <a:cubicBezTo>
                    <a:pt x="74" y="192"/>
                    <a:pt x="74" y="229"/>
                    <a:pt x="110" y="265"/>
                  </a:cubicBezTo>
                  <a:lnTo>
                    <a:pt x="110" y="457"/>
                  </a:lnTo>
                  <a:cubicBezTo>
                    <a:pt x="110" y="493"/>
                    <a:pt x="110" y="575"/>
                    <a:pt x="74" y="648"/>
                  </a:cubicBezTo>
                  <a:cubicBezTo>
                    <a:pt x="74" y="685"/>
                    <a:pt x="37" y="721"/>
                    <a:pt x="37" y="721"/>
                  </a:cubicBezTo>
                  <a:cubicBezTo>
                    <a:pt x="1" y="803"/>
                    <a:pt x="37" y="876"/>
                    <a:pt x="74" y="876"/>
                  </a:cubicBezTo>
                  <a:cubicBezTo>
                    <a:pt x="108" y="891"/>
                    <a:pt x="134" y="900"/>
                    <a:pt x="156" y="900"/>
                  </a:cubicBezTo>
                  <a:cubicBezTo>
                    <a:pt x="186" y="900"/>
                    <a:pt x="208" y="883"/>
                    <a:pt x="229" y="840"/>
                  </a:cubicBezTo>
                  <a:cubicBezTo>
                    <a:pt x="302" y="721"/>
                    <a:pt x="338" y="612"/>
                    <a:pt x="338" y="493"/>
                  </a:cubicBezTo>
                  <a:cubicBezTo>
                    <a:pt x="338" y="347"/>
                    <a:pt x="338" y="192"/>
                    <a:pt x="265" y="83"/>
                  </a:cubicBezTo>
                  <a:cubicBezTo>
                    <a:pt x="265" y="37"/>
                    <a:pt x="229" y="1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120;p53">
              <a:extLst>
                <a:ext uri="{FF2B5EF4-FFF2-40B4-BE49-F238E27FC236}">
                  <a16:creationId xmlns:a16="http://schemas.microsoft.com/office/drawing/2014/main" id="{7B7CD557-4230-463F-AD33-3E3597A9D7A0}"/>
                </a:ext>
              </a:extLst>
            </p:cNvPr>
            <p:cNvSpPr/>
            <p:nvPr/>
          </p:nvSpPr>
          <p:spPr>
            <a:xfrm>
              <a:off x="6073833" y="3287501"/>
              <a:ext cx="1287125" cy="629415"/>
            </a:xfrm>
            <a:custGeom>
              <a:avLst/>
              <a:gdLst/>
              <a:ahLst/>
              <a:cxnLst/>
              <a:rect l="l" t="t" r="r" b="b"/>
              <a:pathLst>
                <a:path w="23564" h="11523" extrusionOk="0">
                  <a:moveTo>
                    <a:pt x="9761" y="0"/>
                  </a:moveTo>
                  <a:cubicBezTo>
                    <a:pt x="9497" y="37"/>
                    <a:pt x="9232" y="119"/>
                    <a:pt x="8968" y="192"/>
                  </a:cubicBezTo>
                  <a:cubicBezTo>
                    <a:pt x="8703" y="301"/>
                    <a:pt x="8439" y="456"/>
                    <a:pt x="8165" y="648"/>
                  </a:cubicBezTo>
                  <a:cubicBezTo>
                    <a:pt x="8055" y="721"/>
                    <a:pt x="7900" y="839"/>
                    <a:pt x="7791" y="912"/>
                  </a:cubicBezTo>
                  <a:cubicBezTo>
                    <a:pt x="7672" y="1031"/>
                    <a:pt x="7563" y="1104"/>
                    <a:pt x="7444" y="1213"/>
                  </a:cubicBezTo>
                  <a:cubicBezTo>
                    <a:pt x="7025" y="1560"/>
                    <a:pt x="6614" y="1980"/>
                    <a:pt x="6194" y="2436"/>
                  </a:cubicBezTo>
                  <a:cubicBezTo>
                    <a:pt x="5319" y="3348"/>
                    <a:pt x="4516" y="4370"/>
                    <a:pt x="3832" y="5209"/>
                  </a:cubicBezTo>
                  <a:cubicBezTo>
                    <a:pt x="3567" y="5510"/>
                    <a:pt x="3339" y="5857"/>
                    <a:pt x="3111" y="6158"/>
                  </a:cubicBezTo>
                  <a:lnTo>
                    <a:pt x="3001" y="6313"/>
                  </a:lnTo>
                  <a:lnTo>
                    <a:pt x="2965" y="6350"/>
                  </a:lnTo>
                  <a:cubicBezTo>
                    <a:pt x="2509" y="6915"/>
                    <a:pt x="2053" y="7490"/>
                    <a:pt x="1633" y="8055"/>
                  </a:cubicBezTo>
                  <a:cubicBezTo>
                    <a:pt x="1177" y="8630"/>
                    <a:pt x="639" y="9278"/>
                    <a:pt x="37" y="9844"/>
                  </a:cubicBezTo>
                  <a:cubicBezTo>
                    <a:pt x="0" y="9880"/>
                    <a:pt x="0" y="9962"/>
                    <a:pt x="0" y="9999"/>
                  </a:cubicBezTo>
                  <a:cubicBezTo>
                    <a:pt x="37" y="10108"/>
                    <a:pt x="110" y="10263"/>
                    <a:pt x="228" y="10418"/>
                  </a:cubicBezTo>
                  <a:cubicBezTo>
                    <a:pt x="301" y="10564"/>
                    <a:pt x="411" y="10719"/>
                    <a:pt x="566" y="10874"/>
                  </a:cubicBezTo>
                  <a:cubicBezTo>
                    <a:pt x="684" y="11020"/>
                    <a:pt x="830" y="11139"/>
                    <a:pt x="985" y="11248"/>
                  </a:cubicBezTo>
                  <a:cubicBezTo>
                    <a:pt x="1140" y="11367"/>
                    <a:pt x="1286" y="11440"/>
                    <a:pt x="1441" y="11476"/>
                  </a:cubicBezTo>
                  <a:cubicBezTo>
                    <a:pt x="1441" y="11522"/>
                    <a:pt x="1478" y="11522"/>
                    <a:pt x="1514" y="11522"/>
                  </a:cubicBezTo>
                  <a:cubicBezTo>
                    <a:pt x="1514" y="11522"/>
                    <a:pt x="1551" y="11522"/>
                    <a:pt x="1551" y="11476"/>
                  </a:cubicBezTo>
                  <a:lnTo>
                    <a:pt x="1779" y="11367"/>
                  </a:lnTo>
                  <a:lnTo>
                    <a:pt x="1898" y="11330"/>
                  </a:lnTo>
                  <a:lnTo>
                    <a:pt x="1971" y="11294"/>
                  </a:lnTo>
                  <a:cubicBezTo>
                    <a:pt x="2053" y="11248"/>
                    <a:pt x="2126" y="11212"/>
                    <a:pt x="2199" y="11139"/>
                  </a:cubicBezTo>
                  <a:cubicBezTo>
                    <a:pt x="2390" y="11066"/>
                    <a:pt x="2582" y="10947"/>
                    <a:pt x="2773" y="10838"/>
                  </a:cubicBezTo>
                  <a:cubicBezTo>
                    <a:pt x="3147" y="10646"/>
                    <a:pt x="3494" y="10418"/>
                    <a:pt x="3832" y="10227"/>
                  </a:cubicBezTo>
                  <a:cubicBezTo>
                    <a:pt x="4634" y="9771"/>
                    <a:pt x="5319" y="9314"/>
                    <a:pt x="6003" y="8858"/>
                  </a:cubicBezTo>
                  <a:cubicBezTo>
                    <a:pt x="6760" y="8329"/>
                    <a:pt x="7408" y="7827"/>
                    <a:pt x="8055" y="7298"/>
                  </a:cubicBezTo>
                  <a:cubicBezTo>
                    <a:pt x="8703" y="6733"/>
                    <a:pt x="9305" y="6158"/>
                    <a:pt x="9843" y="5547"/>
                  </a:cubicBezTo>
                  <a:lnTo>
                    <a:pt x="9843" y="5510"/>
                  </a:lnTo>
                  <a:lnTo>
                    <a:pt x="9880" y="5474"/>
                  </a:lnTo>
                  <a:cubicBezTo>
                    <a:pt x="10217" y="5966"/>
                    <a:pt x="10601" y="6423"/>
                    <a:pt x="11057" y="6915"/>
                  </a:cubicBezTo>
                  <a:cubicBezTo>
                    <a:pt x="11549" y="7371"/>
                    <a:pt x="12042" y="7827"/>
                    <a:pt x="12617" y="8247"/>
                  </a:cubicBezTo>
                  <a:cubicBezTo>
                    <a:pt x="13794" y="9086"/>
                    <a:pt x="15007" y="9698"/>
                    <a:pt x="16339" y="10108"/>
                  </a:cubicBezTo>
                  <a:cubicBezTo>
                    <a:pt x="17333" y="10418"/>
                    <a:pt x="18282" y="10564"/>
                    <a:pt x="19231" y="10564"/>
                  </a:cubicBezTo>
                  <a:cubicBezTo>
                    <a:pt x="19614" y="10564"/>
                    <a:pt x="19988" y="10528"/>
                    <a:pt x="20335" y="10491"/>
                  </a:cubicBezTo>
                  <a:cubicBezTo>
                    <a:pt x="20900" y="10382"/>
                    <a:pt x="21475" y="10263"/>
                    <a:pt x="21968" y="10035"/>
                  </a:cubicBezTo>
                  <a:cubicBezTo>
                    <a:pt x="22533" y="9844"/>
                    <a:pt x="23035" y="9579"/>
                    <a:pt x="23527" y="9241"/>
                  </a:cubicBezTo>
                  <a:cubicBezTo>
                    <a:pt x="23527" y="9196"/>
                    <a:pt x="23564" y="9159"/>
                    <a:pt x="23564" y="9159"/>
                  </a:cubicBezTo>
                  <a:lnTo>
                    <a:pt x="23564" y="9050"/>
                  </a:lnTo>
                  <a:cubicBezTo>
                    <a:pt x="23527" y="9013"/>
                    <a:pt x="23491" y="9013"/>
                    <a:pt x="23445" y="9013"/>
                  </a:cubicBezTo>
                  <a:cubicBezTo>
                    <a:pt x="23409" y="9013"/>
                    <a:pt x="23409" y="9013"/>
                    <a:pt x="23372" y="9050"/>
                  </a:cubicBezTo>
                  <a:cubicBezTo>
                    <a:pt x="23144" y="9196"/>
                    <a:pt x="22916" y="9351"/>
                    <a:pt x="22652" y="9506"/>
                  </a:cubicBezTo>
                  <a:cubicBezTo>
                    <a:pt x="22424" y="9615"/>
                    <a:pt x="22196" y="9734"/>
                    <a:pt x="21968" y="9807"/>
                  </a:cubicBezTo>
                  <a:cubicBezTo>
                    <a:pt x="22004" y="9734"/>
                    <a:pt x="22077" y="9615"/>
                    <a:pt x="22123" y="9469"/>
                  </a:cubicBezTo>
                  <a:cubicBezTo>
                    <a:pt x="22123" y="9351"/>
                    <a:pt x="22159" y="9196"/>
                    <a:pt x="22159" y="9050"/>
                  </a:cubicBezTo>
                  <a:cubicBezTo>
                    <a:pt x="22196" y="8785"/>
                    <a:pt x="22159" y="8512"/>
                    <a:pt x="22077" y="8174"/>
                  </a:cubicBezTo>
                  <a:cubicBezTo>
                    <a:pt x="22004" y="7910"/>
                    <a:pt x="21895" y="7599"/>
                    <a:pt x="21739" y="7298"/>
                  </a:cubicBezTo>
                  <a:cubicBezTo>
                    <a:pt x="21584" y="6997"/>
                    <a:pt x="21393" y="6733"/>
                    <a:pt x="21210" y="6459"/>
                  </a:cubicBezTo>
                  <a:cubicBezTo>
                    <a:pt x="21128" y="6423"/>
                    <a:pt x="21092" y="6350"/>
                    <a:pt x="21019" y="6277"/>
                  </a:cubicBezTo>
                  <a:cubicBezTo>
                    <a:pt x="21092" y="6277"/>
                    <a:pt x="21128" y="6231"/>
                    <a:pt x="21128" y="6194"/>
                  </a:cubicBezTo>
                  <a:lnTo>
                    <a:pt x="21128" y="6085"/>
                  </a:lnTo>
                  <a:cubicBezTo>
                    <a:pt x="21092" y="6085"/>
                    <a:pt x="21055" y="6048"/>
                    <a:pt x="21055" y="6048"/>
                  </a:cubicBezTo>
                  <a:cubicBezTo>
                    <a:pt x="20937" y="6003"/>
                    <a:pt x="20827" y="5966"/>
                    <a:pt x="20754" y="5966"/>
                  </a:cubicBezTo>
                  <a:lnTo>
                    <a:pt x="20599" y="5893"/>
                  </a:lnTo>
                  <a:lnTo>
                    <a:pt x="20563" y="5857"/>
                  </a:lnTo>
                  <a:cubicBezTo>
                    <a:pt x="20335" y="5702"/>
                    <a:pt x="20106" y="5592"/>
                    <a:pt x="19878" y="5510"/>
                  </a:cubicBezTo>
                  <a:lnTo>
                    <a:pt x="19842" y="5510"/>
                  </a:lnTo>
                  <a:cubicBezTo>
                    <a:pt x="19796" y="5510"/>
                    <a:pt x="19796" y="5510"/>
                    <a:pt x="19760" y="5547"/>
                  </a:cubicBezTo>
                  <a:cubicBezTo>
                    <a:pt x="19568" y="5437"/>
                    <a:pt x="19386" y="5364"/>
                    <a:pt x="19194" y="5246"/>
                  </a:cubicBezTo>
                  <a:cubicBezTo>
                    <a:pt x="18738" y="5018"/>
                    <a:pt x="18282" y="4717"/>
                    <a:pt x="17707" y="4333"/>
                  </a:cubicBezTo>
                  <a:lnTo>
                    <a:pt x="17744" y="4333"/>
                  </a:lnTo>
                  <a:cubicBezTo>
                    <a:pt x="17251" y="3996"/>
                    <a:pt x="16758" y="3649"/>
                    <a:pt x="16266" y="3266"/>
                  </a:cubicBezTo>
                  <a:lnTo>
                    <a:pt x="16229" y="3266"/>
                  </a:lnTo>
                  <a:lnTo>
                    <a:pt x="16111" y="3157"/>
                  </a:lnTo>
                  <a:lnTo>
                    <a:pt x="16074" y="3120"/>
                  </a:lnTo>
                  <a:cubicBezTo>
                    <a:pt x="15737" y="2892"/>
                    <a:pt x="15354" y="2582"/>
                    <a:pt x="15007" y="2354"/>
                  </a:cubicBezTo>
                  <a:cubicBezTo>
                    <a:pt x="14779" y="2171"/>
                    <a:pt x="14551" y="2016"/>
                    <a:pt x="14323" y="1861"/>
                  </a:cubicBezTo>
                  <a:cubicBezTo>
                    <a:pt x="14140" y="1752"/>
                    <a:pt x="13949" y="1633"/>
                    <a:pt x="13757" y="1524"/>
                  </a:cubicBezTo>
                  <a:lnTo>
                    <a:pt x="13684" y="1442"/>
                  </a:lnTo>
                  <a:lnTo>
                    <a:pt x="13566" y="1369"/>
                  </a:lnTo>
                  <a:cubicBezTo>
                    <a:pt x="13109" y="1104"/>
                    <a:pt x="12580" y="757"/>
                    <a:pt x="12042" y="493"/>
                  </a:cubicBezTo>
                  <a:cubicBezTo>
                    <a:pt x="11476" y="228"/>
                    <a:pt x="10984" y="73"/>
                    <a:pt x="1052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121;p53">
              <a:extLst>
                <a:ext uri="{FF2B5EF4-FFF2-40B4-BE49-F238E27FC236}">
                  <a16:creationId xmlns:a16="http://schemas.microsoft.com/office/drawing/2014/main" id="{9A51E4BD-A2AC-4DDD-B774-61A194961ABF}"/>
                </a:ext>
              </a:extLst>
            </p:cNvPr>
            <p:cNvSpPr/>
            <p:nvPr/>
          </p:nvSpPr>
          <p:spPr>
            <a:xfrm>
              <a:off x="6492908" y="2996954"/>
              <a:ext cx="450526" cy="217835"/>
            </a:xfrm>
            <a:custGeom>
              <a:avLst/>
              <a:gdLst/>
              <a:ahLst/>
              <a:cxnLst/>
              <a:rect l="l" t="t" r="r" b="b"/>
              <a:pathLst>
                <a:path w="8248" h="3988" extrusionOk="0">
                  <a:moveTo>
                    <a:pt x="538" y="530"/>
                  </a:moveTo>
                  <a:lnTo>
                    <a:pt x="538" y="530"/>
                  </a:lnTo>
                  <a:cubicBezTo>
                    <a:pt x="840" y="758"/>
                    <a:pt x="1141" y="1059"/>
                    <a:pt x="1405" y="1333"/>
                  </a:cubicBezTo>
                  <a:cubicBezTo>
                    <a:pt x="1679" y="1561"/>
                    <a:pt x="1943" y="1825"/>
                    <a:pt x="2208" y="2053"/>
                  </a:cubicBezTo>
                  <a:lnTo>
                    <a:pt x="1907" y="2126"/>
                  </a:lnTo>
                  <a:lnTo>
                    <a:pt x="1405" y="2318"/>
                  </a:lnTo>
                  <a:cubicBezTo>
                    <a:pt x="1369" y="2318"/>
                    <a:pt x="1332" y="2354"/>
                    <a:pt x="1332" y="2391"/>
                  </a:cubicBezTo>
                  <a:cubicBezTo>
                    <a:pt x="1296" y="2354"/>
                    <a:pt x="1296" y="2281"/>
                    <a:pt x="1259" y="2245"/>
                  </a:cubicBezTo>
                  <a:cubicBezTo>
                    <a:pt x="1104" y="1971"/>
                    <a:pt x="995" y="1707"/>
                    <a:pt x="876" y="1406"/>
                  </a:cubicBezTo>
                  <a:cubicBezTo>
                    <a:pt x="721" y="1105"/>
                    <a:pt x="611" y="831"/>
                    <a:pt x="538" y="530"/>
                  </a:cubicBezTo>
                  <a:close/>
                  <a:moveTo>
                    <a:pt x="119" y="1"/>
                  </a:moveTo>
                  <a:cubicBezTo>
                    <a:pt x="82" y="1"/>
                    <a:pt x="37" y="1"/>
                    <a:pt x="37" y="37"/>
                  </a:cubicBezTo>
                  <a:cubicBezTo>
                    <a:pt x="0" y="74"/>
                    <a:pt x="0" y="147"/>
                    <a:pt x="82" y="192"/>
                  </a:cubicBezTo>
                  <a:cubicBezTo>
                    <a:pt x="155" y="229"/>
                    <a:pt x="192" y="265"/>
                    <a:pt x="265" y="338"/>
                  </a:cubicBezTo>
                  <a:cubicBezTo>
                    <a:pt x="265" y="338"/>
                    <a:pt x="228" y="375"/>
                    <a:pt x="265" y="420"/>
                  </a:cubicBezTo>
                  <a:cubicBezTo>
                    <a:pt x="538" y="1333"/>
                    <a:pt x="913" y="2163"/>
                    <a:pt x="1369" y="2929"/>
                  </a:cubicBezTo>
                  <a:cubicBezTo>
                    <a:pt x="1560" y="3194"/>
                    <a:pt x="1788" y="3422"/>
                    <a:pt x="2089" y="3613"/>
                  </a:cubicBezTo>
                  <a:cubicBezTo>
                    <a:pt x="2317" y="3759"/>
                    <a:pt x="2628" y="3878"/>
                    <a:pt x="2965" y="3914"/>
                  </a:cubicBezTo>
                  <a:cubicBezTo>
                    <a:pt x="3193" y="3951"/>
                    <a:pt x="3421" y="3987"/>
                    <a:pt x="3686" y="3987"/>
                  </a:cubicBezTo>
                  <a:cubicBezTo>
                    <a:pt x="4032" y="3987"/>
                    <a:pt x="4452" y="3951"/>
                    <a:pt x="4945" y="3841"/>
                  </a:cubicBezTo>
                  <a:cubicBezTo>
                    <a:pt x="5209" y="3796"/>
                    <a:pt x="5510" y="3759"/>
                    <a:pt x="5784" y="3686"/>
                  </a:cubicBezTo>
                  <a:cubicBezTo>
                    <a:pt x="6122" y="3613"/>
                    <a:pt x="6386" y="3531"/>
                    <a:pt x="6614" y="3458"/>
                  </a:cubicBezTo>
                  <a:cubicBezTo>
                    <a:pt x="6879" y="3340"/>
                    <a:pt x="7107" y="3230"/>
                    <a:pt x="7335" y="3111"/>
                  </a:cubicBezTo>
                  <a:cubicBezTo>
                    <a:pt x="7563" y="3002"/>
                    <a:pt x="7755" y="2810"/>
                    <a:pt x="7873" y="2655"/>
                  </a:cubicBezTo>
                  <a:cubicBezTo>
                    <a:pt x="8065" y="2427"/>
                    <a:pt x="8138" y="2199"/>
                    <a:pt x="8211" y="1971"/>
                  </a:cubicBezTo>
                  <a:cubicBezTo>
                    <a:pt x="8211" y="1862"/>
                    <a:pt x="8247" y="1707"/>
                    <a:pt x="8247" y="1561"/>
                  </a:cubicBezTo>
                  <a:cubicBezTo>
                    <a:pt x="8211" y="1479"/>
                    <a:pt x="8211" y="1406"/>
                    <a:pt x="8211" y="1333"/>
                  </a:cubicBezTo>
                  <a:lnTo>
                    <a:pt x="8174" y="1250"/>
                  </a:lnTo>
                  <a:lnTo>
                    <a:pt x="8174" y="1105"/>
                  </a:lnTo>
                  <a:lnTo>
                    <a:pt x="8211" y="1105"/>
                  </a:lnTo>
                  <a:cubicBezTo>
                    <a:pt x="8247" y="1059"/>
                    <a:pt x="8247" y="1022"/>
                    <a:pt x="8247" y="949"/>
                  </a:cubicBezTo>
                  <a:cubicBezTo>
                    <a:pt x="8211" y="913"/>
                    <a:pt x="8174" y="876"/>
                    <a:pt x="8174" y="831"/>
                  </a:cubicBezTo>
                  <a:lnTo>
                    <a:pt x="8174" y="758"/>
                  </a:lnTo>
                  <a:cubicBezTo>
                    <a:pt x="8174" y="721"/>
                    <a:pt x="8138" y="685"/>
                    <a:pt x="8138" y="685"/>
                  </a:cubicBezTo>
                  <a:lnTo>
                    <a:pt x="8101" y="685"/>
                  </a:lnTo>
                  <a:cubicBezTo>
                    <a:pt x="8065" y="603"/>
                    <a:pt x="7983" y="493"/>
                    <a:pt x="7946" y="420"/>
                  </a:cubicBezTo>
                  <a:cubicBezTo>
                    <a:pt x="7946" y="338"/>
                    <a:pt x="7910" y="302"/>
                    <a:pt x="7910" y="265"/>
                  </a:cubicBezTo>
                  <a:cubicBezTo>
                    <a:pt x="7910" y="229"/>
                    <a:pt x="7910" y="229"/>
                    <a:pt x="7873" y="192"/>
                  </a:cubicBezTo>
                  <a:cubicBezTo>
                    <a:pt x="7873" y="147"/>
                    <a:pt x="7837" y="110"/>
                    <a:pt x="7755" y="110"/>
                  </a:cubicBezTo>
                  <a:lnTo>
                    <a:pt x="7718" y="110"/>
                  </a:lnTo>
                  <a:cubicBezTo>
                    <a:pt x="6879" y="420"/>
                    <a:pt x="6049" y="685"/>
                    <a:pt x="5209" y="986"/>
                  </a:cubicBezTo>
                  <a:lnTo>
                    <a:pt x="4370" y="1287"/>
                  </a:lnTo>
                  <a:lnTo>
                    <a:pt x="3421" y="1597"/>
                  </a:lnTo>
                  <a:lnTo>
                    <a:pt x="2472" y="1935"/>
                  </a:lnTo>
                  <a:cubicBezTo>
                    <a:pt x="2135" y="1707"/>
                    <a:pt x="1861" y="1406"/>
                    <a:pt x="1560" y="1141"/>
                  </a:cubicBezTo>
                  <a:cubicBezTo>
                    <a:pt x="1141" y="758"/>
                    <a:pt x="684" y="338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122;p53">
              <a:extLst>
                <a:ext uri="{FF2B5EF4-FFF2-40B4-BE49-F238E27FC236}">
                  <a16:creationId xmlns:a16="http://schemas.microsoft.com/office/drawing/2014/main" id="{B6ED9374-ECD5-41AE-92FB-E25475483C4C}"/>
                </a:ext>
              </a:extLst>
            </p:cNvPr>
            <p:cNvSpPr/>
            <p:nvPr/>
          </p:nvSpPr>
          <p:spPr>
            <a:xfrm>
              <a:off x="6513829" y="3019897"/>
              <a:ext cx="110174" cy="126123"/>
            </a:xfrm>
            <a:custGeom>
              <a:avLst/>
              <a:gdLst/>
              <a:ahLst/>
              <a:cxnLst/>
              <a:rect l="l" t="t" r="r" b="b"/>
              <a:pathLst>
                <a:path w="2017" h="2309" extrusionOk="0">
                  <a:moveTo>
                    <a:pt x="228" y="0"/>
                  </a:moveTo>
                  <a:lnTo>
                    <a:pt x="192" y="37"/>
                  </a:lnTo>
                  <a:cubicBezTo>
                    <a:pt x="155" y="37"/>
                    <a:pt x="155" y="73"/>
                    <a:pt x="110" y="110"/>
                  </a:cubicBezTo>
                  <a:lnTo>
                    <a:pt x="110" y="146"/>
                  </a:lnTo>
                  <a:lnTo>
                    <a:pt x="73" y="146"/>
                  </a:lnTo>
                  <a:cubicBezTo>
                    <a:pt x="73" y="146"/>
                    <a:pt x="37" y="183"/>
                    <a:pt x="37" y="228"/>
                  </a:cubicBezTo>
                  <a:lnTo>
                    <a:pt x="37" y="301"/>
                  </a:lnTo>
                  <a:lnTo>
                    <a:pt x="73" y="338"/>
                  </a:lnTo>
                  <a:lnTo>
                    <a:pt x="110" y="374"/>
                  </a:lnTo>
                  <a:cubicBezTo>
                    <a:pt x="73" y="374"/>
                    <a:pt x="73" y="411"/>
                    <a:pt x="37" y="411"/>
                  </a:cubicBezTo>
                  <a:cubicBezTo>
                    <a:pt x="0" y="456"/>
                    <a:pt x="0" y="493"/>
                    <a:pt x="0" y="493"/>
                  </a:cubicBezTo>
                  <a:cubicBezTo>
                    <a:pt x="0" y="529"/>
                    <a:pt x="0" y="566"/>
                    <a:pt x="37" y="566"/>
                  </a:cubicBezTo>
                  <a:cubicBezTo>
                    <a:pt x="110" y="685"/>
                    <a:pt x="192" y="758"/>
                    <a:pt x="265" y="867"/>
                  </a:cubicBezTo>
                  <a:cubicBezTo>
                    <a:pt x="265" y="867"/>
                    <a:pt x="228" y="913"/>
                    <a:pt x="228" y="949"/>
                  </a:cubicBezTo>
                  <a:cubicBezTo>
                    <a:pt x="228" y="986"/>
                    <a:pt x="265" y="986"/>
                    <a:pt x="265" y="1022"/>
                  </a:cubicBezTo>
                  <a:cubicBezTo>
                    <a:pt x="420" y="1177"/>
                    <a:pt x="566" y="1369"/>
                    <a:pt x="721" y="1515"/>
                  </a:cubicBezTo>
                  <a:cubicBezTo>
                    <a:pt x="721" y="1515"/>
                    <a:pt x="721" y="1551"/>
                    <a:pt x="758" y="1551"/>
                  </a:cubicBezTo>
                  <a:cubicBezTo>
                    <a:pt x="949" y="1825"/>
                    <a:pt x="1141" y="2053"/>
                    <a:pt x="1332" y="2281"/>
                  </a:cubicBezTo>
                  <a:cubicBezTo>
                    <a:pt x="1351" y="2299"/>
                    <a:pt x="1378" y="2308"/>
                    <a:pt x="1405" y="2308"/>
                  </a:cubicBezTo>
                  <a:cubicBezTo>
                    <a:pt x="1433" y="2308"/>
                    <a:pt x="1460" y="2299"/>
                    <a:pt x="1478" y="2281"/>
                  </a:cubicBezTo>
                  <a:cubicBezTo>
                    <a:pt x="1524" y="2281"/>
                    <a:pt x="1524" y="2235"/>
                    <a:pt x="1524" y="2235"/>
                  </a:cubicBezTo>
                  <a:lnTo>
                    <a:pt x="1524" y="2162"/>
                  </a:lnTo>
                  <a:lnTo>
                    <a:pt x="1560" y="2162"/>
                  </a:lnTo>
                  <a:cubicBezTo>
                    <a:pt x="1597" y="2126"/>
                    <a:pt x="1597" y="2053"/>
                    <a:pt x="1597" y="2007"/>
                  </a:cubicBezTo>
                  <a:cubicBezTo>
                    <a:pt x="1560" y="1971"/>
                    <a:pt x="1560" y="1971"/>
                    <a:pt x="1524" y="1934"/>
                  </a:cubicBezTo>
                  <a:lnTo>
                    <a:pt x="1560" y="1934"/>
                  </a:lnTo>
                  <a:cubicBezTo>
                    <a:pt x="1597" y="1934"/>
                    <a:pt x="1633" y="1934"/>
                    <a:pt x="1633" y="1898"/>
                  </a:cubicBezTo>
                  <a:cubicBezTo>
                    <a:pt x="1670" y="1898"/>
                    <a:pt x="1670" y="1861"/>
                    <a:pt x="1670" y="1825"/>
                  </a:cubicBezTo>
                  <a:cubicBezTo>
                    <a:pt x="1706" y="1825"/>
                    <a:pt x="1706" y="1779"/>
                    <a:pt x="1752" y="1779"/>
                  </a:cubicBezTo>
                  <a:cubicBezTo>
                    <a:pt x="1788" y="1825"/>
                    <a:pt x="1788" y="1825"/>
                    <a:pt x="1825" y="1825"/>
                  </a:cubicBezTo>
                  <a:lnTo>
                    <a:pt x="1861" y="1825"/>
                  </a:lnTo>
                  <a:cubicBezTo>
                    <a:pt x="1880" y="1843"/>
                    <a:pt x="1898" y="1852"/>
                    <a:pt x="1917" y="1852"/>
                  </a:cubicBezTo>
                  <a:cubicBezTo>
                    <a:pt x="1937" y="1852"/>
                    <a:pt x="1957" y="1843"/>
                    <a:pt x="1980" y="1825"/>
                  </a:cubicBezTo>
                  <a:cubicBezTo>
                    <a:pt x="2017" y="1779"/>
                    <a:pt x="2017" y="1706"/>
                    <a:pt x="1980" y="1670"/>
                  </a:cubicBezTo>
                  <a:cubicBezTo>
                    <a:pt x="1442" y="1095"/>
                    <a:pt x="913" y="529"/>
                    <a:pt x="301" y="37"/>
                  </a:cubicBezTo>
                  <a:lnTo>
                    <a:pt x="265" y="3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123;p53">
              <a:extLst>
                <a:ext uri="{FF2B5EF4-FFF2-40B4-BE49-F238E27FC236}">
                  <a16:creationId xmlns:a16="http://schemas.microsoft.com/office/drawing/2014/main" id="{26B5AF91-9620-4A4D-9F84-17ABDD84DC02}"/>
                </a:ext>
              </a:extLst>
            </p:cNvPr>
            <p:cNvSpPr/>
            <p:nvPr/>
          </p:nvSpPr>
          <p:spPr>
            <a:xfrm>
              <a:off x="6586588" y="3007442"/>
              <a:ext cx="325932" cy="123228"/>
            </a:xfrm>
            <a:custGeom>
              <a:avLst/>
              <a:gdLst/>
              <a:ahLst/>
              <a:cxnLst/>
              <a:rect l="l" t="t" r="r" b="b"/>
              <a:pathLst>
                <a:path w="5967" h="2256" extrusionOk="0">
                  <a:moveTo>
                    <a:pt x="5894" y="0"/>
                  </a:moveTo>
                  <a:cubicBezTo>
                    <a:pt x="5620" y="73"/>
                    <a:pt x="5392" y="146"/>
                    <a:pt x="5127" y="228"/>
                  </a:cubicBezTo>
                  <a:cubicBezTo>
                    <a:pt x="4863" y="301"/>
                    <a:pt x="4598" y="338"/>
                    <a:pt x="4334" y="411"/>
                  </a:cubicBezTo>
                  <a:cubicBezTo>
                    <a:pt x="4251" y="456"/>
                    <a:pt x="4142" y="456"/>
                    <a:pt x="4069" y="493"/>
                  </a:cubicBezTo>
                  <a:cubicBezTo>
                    <a:pt x="3385" y="639"/>
                    <a:pt x="2655" y="830"/>
                    <a:pt x="1971" y="1095"/>
                  </a:cubicBezTo>
                  <a:cubicBezTo>
                    <a:pt x="1633" y="1214"/>
                    <a:pt x="1332" y="1369"/>
                    <a:pt x="986" y="1515"/>
                  </a:cubicBezTo>
                  <a:cubicBezTo>
                    <a:pt x="648" y="1706"/>
                    <a:pt x="338" y="1898"/>
                    <a:pt x="73" y="2126"/>
                  </a:cubicBezTo>
                  <a:cubicBezTo>
                    <a:pt x="37" y="2126"/>
                    <a:pt x="0" y="2199"/>
                    <a:pt x="37" y="2235"/>
                  </a:cubicBezTo>
                  <a:cubicBezTo>
                    <a:pt x="61" y="2235"/>
                    <a:pt x="85" y="2256"/>
                    <a:pt x="110" y="2256"/>
                  </a:cubicBezTo>
                  <a:cubicBezTo>
                    <a:pt x="122" y="2256"/>
                    <a:pt x="134" y="2251"/>
                    <a:pt x="146" y="2235"/>
                  </a:cubicBezTo>
                  <a:cubicBezTo>
                    <a:pt x="338" y="2089"/>
                    <a:pt x="529" y="1971"/>
                    <a:pt x="757" y="1861"/>
                  </a:cubicBezTo>
                  <a:cubicBezTo>
                    <a:pt x="949" y="1743"/>
                    <a:pt x="1141" y="1670"/>
                    <a:pt x="1332" y="1551"/>
                  </a:cubicBezTo>
                  <a:cubicBezTo>
                    <a:pt x="1560" y="1478"/>
                    <a:pt x="1743" y="1369"/>
                    <a:pt x="1971" y="1287"/>
                  </a:cubicBezTo>
                  <a:cubicBezTo>
                    <a:pt x="2390" y="1141"/>
                    <a:pt x="2810" y="986"/>
                    <a:pt x="3266" y="867"/>
                  </a:cubicBezTo>
                  <a:cubicBezTo>
                    <a:pt x="3458" y="794"/>
                    <a:pt x="3686" y="721"/>
                    <a:pt x="3914" y="684"/>
                  </a:cubicBezTo>
                  <a:cubicBezTo>
                    <a:pt x="4106" y="602"/>
                    <a:pt x="4334" y="566"/>
                    <a:pt x="4562" y="493"/>
                  </a:cubicBezTo>
                  <a:cubicBezTo>
                    <a:pt x="4981" y="374"/>
                    <a:pt x="5437" y="265"/>
                    <a:pt x="5848" y="110"/>
                  </a:cubicBezTo>
                  <a:cubicBezTo>
                    <a:pt x="5894" y="110"/>
                    <a:pt x="5894" y="73"/>
                    <a:pt x="5930" y="73"/>
                  </a:cubicBezTo>
                  <a:cubicBezTo>
                    <a:pt x="5967" y="73"/>
                    <a:pt x="5967" y="37"/>
                    <a:pt x="5967" y="37"/>
                  </a:cubicBezTo>
                  <a:cubicBezTo>
                    <a:pt x="5967" y="0"/>
                    <a:pt x="5930" y="0"/>
                    <a:pt x="593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124;p53">
              <a:extLst>
                <a:ext uri="{FF2B5EF4-FFF2-40B4-BE49-F238E27FC236}">
                  <a16:creationId xmlns:a16="http://schemas.microsoft.com/office/drawing/2014/main" id="{D8B28A06-1E13-4362-B25D-88D6C2D3FD60}"/>
                </a:ext>
              </a:extLst>
            </p:cNvPr>
            <p:cNvSpPr/>
            <p:nvPr/>
          </p:nvSpPr>
          <p:spPr>
            <a:xfrm>
              <a:off x="6619471" y="3048793"/>
              <a:ext cx="168456" cy="68333"/>
            </a:xfrm>
            <a:custGeom>
              <a:avLst/>
              <a:gdLst/>
              <a:ahLst/>
              <a:cxnLst/>
              <a:rect l="l" t="t" r="r" b="b"/>
              <a:pathLst>
                <a:path w="3084" h="1251" extrusionOk="0">
                  <a:moveTo>
                    <a:pt x="3047" y="0"/>
                  </a:moveTo>
                  <a:cubicBezTo>
                    <a:pt x="2965" y="0"/>
                    <a:pt x="2929" y="37"/>
                    <a:pt x="2892" y="37"/>
                  </a:cubicBezTo>
                  <a:lnTo>
                    <a:pt x="2856" y="37"/>
                  </a:lnTo>
                  <a:cubicBezTo>
                    <a:pt x="2737" y="37"/>
                    <a:pt x="2628" y="73"/>
                    <a:pt x="2509" y="110"/>
                  </a:cubicBezTo>
                  <a:cubicBezTo>
                    <a:pt x="2473" y="110"/>
                    <a:pt x="2436" y="110"/>
                    <a:pt x="2400" y="156"/>
                  </a:cubicBezTo>
                  <a:cubicBezTo>
                    <a:pt x="2245" y="156"/>
                    <a:pt x="2099" y="192"/>
                    <a:pt x="1944" y="265"/>
                  </a:cubicBezTo>
                  <a:cubicBezTo>
                    <a:pt x="1752" y="301"/>
                    <a:pt x="1560" y="384"/>
                    <a:pt x="1414" y="420"/>
                  </a:cubicBezTo>
                  <a:cubicBezTo>
                    <a:pt x="1296" y="457"/>
                    <a:pt x="1223" y="493"/>
                    <a:pt x="1141" y="530"/>
                  </a:cubicBezTo>
                  <a:cubicBezTo>
                    <a:pt x="1031" y="566"/>
                    <a:pt x="958" y="648"/>
                    <a:pt x="876" y="685"/>
                  </a:cubicBezTo>
                  <a:lnTo>
                    <a:pt x="840" y="685"/>
                  </a:lnTo>
                  <a:lnTo>
                    <a:pt x="840" y="721"/>
                  </a:lnTo>
                  <a:cubicBezTo>
                    <a:pt x="803" y="758"/>
                    <a:pt x="767" y="758"/>
                    <a:pt x="730" y="794"/>
                  </a:cubicBezTo>
                  <a:cubicBezTo>
                    <a:pt x="502" y="913"/>
                    <a:pt x="274" y="1022"/>
                    <a:pt x="46" y="1177"/>
                  </a:cubicBezTo>
                  <a:cubicBezTo>
                    <a:pt x="0" y="1177"/>
                    <a:pt x="0" y="1214"/>
                    <a:pt x="46" y="1250"/>
                  </a:cubicBezTo>
                  <a:lnTo>
                    <a:pt x="119" y="1250"/>
                  </a:lnTo>
                  <a:cubicBezTo>
                    <a:pt x="228" y="1177"/>
                    <a:pt x="347" y="1104"/>
                    <a:pt x="502" y="1022"/>
                  </a:cubicBezTo>
                  <a:cubicBezTo>
                    <a:pt x="803" y="876"/>
                    <a:pt x="1141" y="685"/>
                    <a:pt x="1487" y="566"/>
                  </a:cubicBezTo>
                  <a:cubicBezTo>
                    <a:pt x="1871" y="420"/>
                    <a:pt x="2208" y="301"/>
                    <a:pt x="2591" y="192"/>
                  </a:cubicBezTo>
                  <a:cubicBezTo>
                    <a:pt x="2701" y="192"/>
                    <a:pt x="2783" y="156"/>
                    <a:pt x="2892" y="156"/>
                  </a:cubicBezTo>
                  <a:cubicBezTo>
                    <a:pt x="2892" y="156"/>
                    <a:pt x="2892" y="110"/>
                    <a:pt x="2929" y="110"/>
                  </a:cubicBezTo>
                  <a:cubicBezTo>
                    <a:pt x="2965" y="110"/>
                    <a:pt x="3011" y="73"/>
                    <a:pt x="3047" y="73"/>
                  </a:cubicBezTo>
                  <a:cubicBezTo>
                    <a:pt x="3047" y="73"/>
                    <a:pt x="3084" y="73"/>
                    <a:pt x="3084" y="37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125;p53">
              <a:extLst>
                <a:ext uri="{FF2B5EF4-FFF2-40B4-BE49-F238E27FC236}">
                  <a16:creationId xmlns:a16="http://schemas.microsoft.com/office/drawing/2014/main" id="{C361F547-7A94-4C1C-8DD6-F0AAEDD819C1}"/>
                </a:ext>
              </a:extLst>
            </p:cNvPr>
            <p:cNvSpPr/>
            <p:nvPr/>
          </p:nvSpPr>
          <p:spPr>
            <a:xfrm>
              <a:off x="6592542" y="3057260"/>
              <a:ext cx="156056" cy="72320"/>
            </a:xfrm>
            <a:custGeom>
              <a:avLst/>
              <a:gdLst/>
              <a:ahLst/>
              <a:cxnLst/>
              <a:rect l="l" t="t" r="r" b="b"/>
              <a:pathLst>
                <a:path w="2857" h="1324" extrusionOk="0">
                  <a:moveTo>
                    <a:pt x="2774" y="1"/>
                  </a:moveTo>
                  <a:cubicBezTo>
                    <a:pt x="2546" y="37"/>
                    <a:pt x="2318" y="110"/>
                    <a:pt x="2053" y="183"/>
                  </a:cubicBezTo>
                  <a:cubicBezTo>
                    <a:pt x="1825" y="302"/>
                    <a:pt x="1597" y="375"/>
                    <a:pt x="1369" y="493"/>
                  </a:cubicBezTo>
                  <a:cubicBezTo>
                    <a:pt x="913" y="721"/>
                    <a:pt x="457" y="949"/>
                    <a:pt x="37" y="1250"/>
                  </a:cubicBezTo>
                  <a:cubicBezTo>
                    <a:pt x="1" y="1250"/>
                    <a:pt x="1" y="1287"/>
                    <a:pt x="37" y="1287"/>
                  </a:cubicBezTo>
                  <a:cubicBezTo>
                    <a:pt x="37" y="1323"/>
                    <a:pt x="83" y="1323"/>
                    <a:pt x="83" y="1323"/>
                  </a:cubicBezTo>
                  <a:cubicBezTo>
                    <a:pt x="347" y="1141"/>
                    <a:pt x="612" y="986"/>
                    <a:pt x="877" y="831"/>
                  </a:cubicBezTo>
                  <a:cubicBezTo>
                    <a:pt x="1178" y="639"/>
                    <a:pt x="1488" y="493"/>
                    <a:pt x="1825" y="375"/>
                  </a:cubicBezTo>
                  <a:cubicBezTo>
                    <a:pt x="2135" y="265"/>
                    <a:pt x="2473" y="146"/>
                    <a:pt x="2820" y="37"/>
                  </a:cubicBezTo>
                  <a:lnTo>
                    <a:pt x="2856" y="37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126;p53">
              <a:extLst>
                <a:ext uri="{FF2B5EF4-FFF2-40B4-BE49-F238E27FC236}">
                  <a16:creationId xmlns:a16="http://schemas.microsoft.com/office/drawing/2014/main" id="{19DFAD49-4C4F-4768-AB1E-5E16B52CD1FD}"/>
                </a:ext>
              </a:extLst>
            </p:cNvPr>
            <p:cNvSpPr/>
            <p:nvPr/>
          </p:nvSpPr>
          <p:spPr>
            <a:xfrm>
              <a:off x="6594563" y="3007442"/>
              <a:ext cx="321945" cy="121644"/>
            </a:xfrm>
            <a:custGeom>
              <a:avLst/>
              <a:gdLst/>
              <a:ahLst/>
              <a:cxnLst/>
              <a:rect l="l" t="t" r="r" b="b"/>
              <a:pathLst>
                <a:path w="5894" h="2227" extrusionOk="0">
                  <a:moveTo>
                    <a:pt x="5857" y="0"/>
                  </a:moveTo>
                  <a:cubicBezTo>
                    <a:pt x="5328" y="37"/>
                    <a:pt x="4790" y="183"/>
                    <a:pt x="4261" y="338"/>
                  </a:cubicBezTo>
                  <a:cubicBezTo>
                    <a:pt x="4069" y="411"/>
                    <a:pt x="3877" y="456"/>
                    <a:pt x="3695" y="493"/>
                  </a:cubicBezTo>
                  <a:cubicBezTo>
                    <a:pt x="3503" y="529"/>
                    <a:pt x="3275" y="602"/>
                    <a:pt x="3084" y="639"/>
                  </a:cubicBezTo>
                  <a:cubicBezTo>
                    <a:pt x="2892" y="684"/>
                    <a:pt x="2701" y="721"/>
                    <a:pt x="2509" y="794"/>
                  </a:cubicBezTo>
                  <a:cubicBezTo>
                    <a:pt x="2327" y="830"/>
                    <a:pt x="2135" y="913"/>
                    <a:pt x="1943" y="986"/>
                  </a:cubicBezTo>
                  <a:cubicBezTo>
                    <a:pt x="1560" y="1095"/>
                    <a:pt x="1223" y="1250"/>
                    <a:pt x="913" y="1442"/>
                  </a:cubicBezTo>
                  <a:cubicBezTo>
                    <a:pt x="767" y="1551"/>
                    <a:pt x="611" y="1633"/>
                    <a:pt x="456" y="1743"/>
                  </a:cubicBezTo>
                  <a:cubicBezTo>
                    <a:pt x="383" y="1779"/>
                    <a:pt x="310" y="1861"/>
                    <a:pt x="228" y="1934"/>
                  </a:cubicBezTo>
                  <a:cubicBezTo>
                    <a:pt x="155" y="1971"/>
                    <a:pt x="82" y="2053"/>
                    <a:pt x="0" y="2126"/>
                  </a:cubicBezTo>
                  <a:lnTo>
                    <a:pt x="0" y="2162"/>
                  </a:lnTo>
                  <a:lnTo>
                    <a:pt x="0" y="2199"/>
                  </a:lnTo>
                  <a:cubicBezTo>
                    <a:pt x="23" y="2217"/>
                    <a:pt x="44" y="2226"/>
                    <a:pt x="63" y="2226"/>
                  </a:cubicBezTo>
                  <a:cubicBezTo>
                    <a:pt x="82" y="2226"/>
                    <a:pt x="101" y="2217"/>
                    <a:pt x="119" y="2199"/>
                  </a:cubicBezTo>
                  <a:cubicBezTo>
                    <a:pt x="228" y="2089"/>
                    <a:pt x="383" y="2007"/>
                    <a:pt x="502" y="1898"/>
                  </a:cubicBezTo>
                  <a:cubicBezTo>
                    <a:pt x="648" y="1825"/>
                    <a:pt x="803" y="1706"/>
                    <a:pt x="958" y="1633"/>
                  </a:cubicBezTo>
                  <a:cubicBezTo>
                    <a:pt x="1104" y="1515"/>
                    <a:pt x="1296" y="1442"/>
                    <a:pt x="1451" y="1369"/>
                  </a:cubicBezTo>
                  <a:cubicBezTo>
                    <a:pt x="1679" y="1250"/>
                    <a:pt x="1870" y="1177"/>
                    <a:pt x="2053" y="1095"/>
                  </a:cubicBezTo>
                  <a:cubicBezTo>
                    <a:pt x="2281" y="1022"/>
                    <a:pt x="2509" y="949"/>
                    <a:pt x="2701" y="867"/>
                  </a:cubicBezTo>
                  <a:cubicBezTo>
                    <a:pt x="2929" y="830"/>
                    <a:pt x="3157" y="757"/>
                    <a:pt x="3385" y="684"/>
                  </a:cubicBezTo>
                  <a:cubicBezTo>
                    <a:pt x="3421" y="684"/>
                    <a:pt x="3503" y="684"/>
                    <a:pt x="3540" y="639"/>
                  </a:cubicBezTo>
                  <a:cubicBezTo>
                    <a:pt x="3804" y="602"/>
                    <a:pt x="4033" y="529"/>
                    <a:pt x="4297" y="456"/>
                  </a:cubicBezTo>
                  <a:cubicBezTo>
                    <a:pt x="4525" y="374"/>
                    <a:pt x="4790" y="301"/>
                    <a:pt x="5063" y="228"/>
                  </a:cubicBezTo>
                  <a:cubicBezTo>
                    <a:pt x="5328" y="146"/>
                    <a:pt x="5592" y="73"/>
                    <a:pt x="5894" y="73"/>
                  </a:cubicBezTo>
                  <a:lnTo>
                    <a:pt x="5894" y="37"/>
                  </a:lnTo>
                  <a:cubicBezTo>
                    <a:pt x="5894" y="0"/>
                    <a:pt x="5894" y="0"/>
                    <a:pt x="585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127;p53">
              <a:extLst>
                <a:ext uri="{FF2B5EF4-FFF2-40B4-BE49-F238E27FC236}">
                  <a16:creationId xmlns:a16="http://schemas.microsoft.com/office/drawing/2014/main" id="{BFEAE477-2730-4011-A798-8E4CB59696FA}"/>
                </a:ext>
              </a:extLst>
            </p:cNvPr>
            <p:cNvSpPr/>
            <p:nvPr/>
          </p:nvSpPr>
          <p:spPr>
            <a:xfrm>
              <a:off x="6474445" y="2982533"/>
              <a:ext cx="678739" cy="558133"/>
            </a:xfrm>
            <a:custGeom>
              <a:avLst/>
              <a:gdLst/>
              <a:ahLst/>
              <a:cxnLst/>
              <a:rect l="l" t="t" r="r" b="b"/>
              <a:pathLst>
                <a:path w="12426" h="10218" extrusionOk="0">
                  <a:moveTo>
                    <a:pt x="302" y="0"/>
                  </a:moveTo>
                  <a:cubicBezTo>
                    <a:pt x="229" y="0"/>
                    <a:pt x="147" y="37"/>
                    <a:pt x="74" y="73"/>
                  </a:cubicBezTo>
                  <a:lnTo>
                    <a:pt x="74" y="110"/>
                  </a:lnTo>
                  <a:cubicBezTo>
                    <a:pt x="37" y="110"/>
                    <a:pt x="37" y="146"/>
                    <a:pt x="37" y="146"/>
                  </a:cubicBezTo>
                  <a:cubicBezTo>
                    <a:pt x="1" y="183"/>
                    <a:pt x="1" y="228"/>
                    <a:pt x="37" y="265"/>
                  </a:cubicBezTo>
                  <a:cubicBezTo>
                    <a:pt x="794" y="1743"/>
                    <a:pt x="1515" y="3230"/>
                    <a:pt x="2281" y="4707"/>
                  </a:cubicBezTo>
                  <a:lnTo>
                    <a:pt x="3759" y="7563"/>
                  </a:lnTo>
                  <a:lnTo>
                    <a:pt x="4252" y="8548"/>
                  </a:lnTo>
                  <a:lnTo>
                    <a:pt x="4334" y="8740"/>
                  </a:lnTo>
                  <a:lnTo>
                    <a:pt x="4562" y="9159"/>
                  </a:lnTo>
                  <a:lnTo>
                    <a:pt x="4562" y="9196"/>
                  </a:lnTo>
                  <a:cubicBezTo>
                    <a:pt x="4599" y="9196"/>
                    <a:pt x="4599" y="9232"/>
                    <a:pt x="4599" y="9269"/>
                  </a:cubicBezTo>
                  <a:lnTo>
                    <a:pt x="4635" y="9305"/>
                  </a:lnTo>
                  <a:cubicBezTo>
                    <a:pt x="4708" y="9424"/>
                    <a:pt x="4754" y="9533"/>
                    <a:pt x="4827" y="9652"/>
                  </a:cubicBezTo>
                  <a:cubicBezTo>
                    <a:pt x="4900" y="9761"/>
                    <a:pt x="4982" y="9953"/>
                    <a:pt x="5091" y="10108"/>
                  </a:cubicBezTo>
                  <a:cubicBezTo>
                    <a:pt x="5091" y="10108"/>
                    <a:pt x="5091" y="10144"/>
                    <a:pt x="5128" y="10144"/>
                  </a:cubicBezTo>
                  <a:cubicBezTo>
                    <a:pt x="5128" y="10181"/>
                    <a:pt x="5164" y="10217"/>
                    <a:pt x="5246" y="10217"/>
                  </a:cubicBezTo>
                  <a:lnTo>
                    <a:pt x="5283" y="10217"/>
                  </a:lnTo>
                  <a:lnTo>
                    <a:pt x="7527" y="9497"/>
                  </a:lnTo>
                  <a:lnTo>
                    <a:pt x="9196" y="8931"/>
                  </a:lnTo>
                  <a:lnTo>
                    <a:pt x="11514" y="8165"/>
                  </a:lnTo>
                  <a:lnTo>
                    <a:pt x="12088" y="7982"/>
                  </a:lnTo>
                  <a:lnTo>
                    <a:pt x="12125" y="7982"/>
                  </a:lnTo>
                  <a:cubicBezTo>
                    <a:pt x="12161" y="7982"/>
                    <a:pt x="12161" y="8019"/>
                    <a:pt x="12198" y="8055"/>
                  </a:cubicBezTo>
                  <a:cubicBezTo>
                    <a:pt x="12198" y="8092"/>
                    <a:pt x="12234" y="8128"/>
                    <a:pt x="12280" y="8128"/>
                  </a:cubicBezTo>
                  <a:cubicBezTo>
                    <a:pt x="12316" y="8128"/>
                    <a:pt x="12316" y="8128"/>
                    <a:pt x="12353" y="8092"/>
                  </a:cubicBezTo>
                  <a:cubicBezTo>
                    <a:pt x="12389" y="8055"/>
                    <a:pt x="12426" y="8019"/>
                    <a:pt x="12389" y="7937"/>
                  </a:cubicBezTo>
                  <a:lnTo>
                    <a:pt x="11477" y="6231"/>
                  </a:lnTo>
                  <a:lnTo>
                    <a:pt x="10601" y="4516"/>
                  </a:lnTo>
                  <a:cubicBezTo>
                    <a:pt x="9954" y="3230"/>
                    <a:pt x="9269" y="1971"/>
                    <a:pt x="8631" y="684"/>
                  </a:cubicBezTo>
                  <a:cubicBezTo>
                    <a:pt x="8585" y="639"/>
                    <a:pt x="8549" y="602"/>
                    <a:pt x="8512" y="602"/>
                  </a:cubicBezTo>
                  <a:lnTo>
                    <a:pt x="8476" y="639"/>
                  </a:lnTo>
                  <a:lnTo>
                    <a:pt x="8403" y="639"/>
                  </a:lnTo>
                  <a:lnTo>
                    <a:pt x="4526" y="1898"/>
                  </a:lnTo>
                  <a:lnTo>
                    <a:pt x="3531" y="2235"/>
                  </a:lnTo>
                  <a:lnTo>
                    <a:pt x="2738" y="2463"/>
                  </a:lnTo>
                  <a:lnTo>
                    <a:pt x="1935" y="2737"/>
                  </a:lnTo>
                  <a:lnTo>
                    <a:pt x="1251" y="1442"/>
                  </a:lnTo>
                  <a:lnTo>
                    <a:pt x="566" y="110"/>
                  </a:lnTo>
                  <a:cubicBezTo>
                    <a:pt x="566" y="73"/>
                    <a:pt x="566" y="73"/>
                    <a:pt x="530" y="73"/>
                  </a:cubicBezTo>
                  <a:cubicBezTo>
                    <a:pt x="530" y="37"/>
                    <a:pt x="493" y="0"/>
                    <a:pt x="457" y="0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128;p53">
              <a:extLst>
                <a:ext uri="{FF2B5EF4-FFF2-40B4-BE49-F238E27FC236}">
                  <a16:creationId xmlns:a16="http://schemas.microsoft.com/office/drawing/2014/main" id="{1FA0F925-D067-4182-90FE-3065E6C4EA02}"/>
                </a:ext>
              </a:extLst>
            </p:cNvPr>
            <p:cNvSpPr/>
            <p:nvPr/>
          </p:nvSpPr>
          <p:spPr>
            <a:xfrm>
              <a:off x="6939404" y="3017384"/>
              <a:ext cx="151523" cy="280596"/>
            </a:xfrm>
            <a:custGeom>
              <a:avLst/>
              <a:gdLst/>
              <a:ahLst/>
              <a:cxnLst/>
              <a:rect l="l" t="t" r="r" b="b"/>
              <a:pathLst>
                <a:path w="2774" h="5137" extrusionOk="0">
                  <a:moveTo>
                    <a:pt x="37" y="1"/>
                  </a:moveTo>
                  <a:cubicBezTo>
                    <a:pt x="37" y="1"/>
                    <a:pt x="0" y="46"/>
                    <a:pt x="37" y="46"/>
                  </a:cubicBezTo>
                  <a:cubicBezTo>
                    <a:pt x="493" y="959"/>
                    <a:pt x="985" y="1825"/>
                    <a:pt x="1442" y="2737"/>
                  </a:cubicBezTo>
                  <a:cubicBezTo>
                    <a:pt x="1670" y="3121"/>
                    <a:pt x="1861" y="3540"/>
                    <a:pt x="2089" y="3923"/>
                  </a:cubicBezTo>
                  <a:cubicBezTo>
                    <a:pt x="2281" y="4334"/>
                    <a:pt x="2509" y="4717"/>
                    <a:pt x="2737" y="5100"/>
                  </a:cubicBezTo>
                  <a:cubicBezTo>
                    <a:pt x="2737" y="5137"/>
                    <a:pt x="2773" y="5137"/>
                    <a:pt x="2773" y="5137"/>
                  </a:cubicBezTo>
                  <a:lnTo>
                    <a:pt x="2773" y="5064"/>
                  </a:lnTo>
                  <a:cubicBezTo>
                    <a:pt x="2700" y="4909"/>
                    <a:pt x="2582" y="4754"/>
                    <a:pt x="2509" y="4562"/>
                  </a:cubicBezTo>
                  <a:cubicBezTo>
                    <a:pt x="2317" y="4224"/>
                    <a:pt x="2171" y="3878"/>
                    <a:pt x="1980" y="3540"/>
                  </a:cubicBezTo>
                  <a:cubicBezTo>
                    <a:pt x="1898" y="3349"/>
                    <a:pt x="1825" y="3194"/>
                    <a:pt x="1715" y="3011"/>
                  </a:cubicBezTo>
                  <a:cubicBezTo>
                    <a:pt x="1633" y="2856"/>
                    <a:pt x="1560" y="2665"/>
                    <a:pt x="1442" y="2509"/>
                  </a:cubicBezTo>
                  <a:cubicBezTo>
                    <a:pt x="1259" y="2135"/>
                    <a:pt x="1068" y="1789"/>
                    <a:pt x="876" y="1451"/>
                  </a:cubicBezTo>
                  <a:cubicBezTo>
                    <a:pt x="684" y="1105"/>
                    <a:pt x="493" y="767"/>
                    <a:pt x="301" y="420"/>
                  </a:cubicBezTo>
                  <a:cubicBezTo>
                    <a:pt x="228" y="274"/>
                    <a:pt x="155" y="156"/>
                    <a:pt x="119" y="1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129;p53">
              <a:extLst>
                <a:ext uri="{FF2B5EF4-FFF2-40B4-BE49-F238E27FC236}">
                  <a16:creationId xmlns:a16="http://schemas.microsoft.com/office/drawing/2014/main" id="{69886E05-1BE0-4BD8-8F0D-B50E86C613AA}"/>
                </a:ext>
              </a:extLst>
            </p:cNvPr>
            <p:cNvSpPr/>
            <p:nvPr/>
          </p:nvSpPr>
          <p:spPr>
            <a:xfrm>
              <a:off x="6476466" y="2992475"/>
              <a:ext cx="228267" cy="444518"/>
            </a:xfrm>
            <a:custGeom>
              <a:avLst/>
              <a:gdLst/>
              <a:ahLst/>
              <a:cxnLst/>
              <a:rect l="l" t="t" r="r" b="b"/>
              <a:pathLst>
                <a:path w="4179" h="8138" extrusionOk="0">
                  <a:moveTo>
                    <a:pt x="37" y="1"/>
                  </a:moveTo>
                  <a:cubicBezTo>
                    <a:pt x="0" y="1"/>
                    <a:pt x="0" y="46"/>
                    <a:pt x="0" y="83"/>
                  </a:cubicBezTo>
                  <a:cubicBezTo>
                    <a:pt x="192" y="502"/>
                    <a:pt x="420" y="958"/>
                    <a:pt x="648" y="1369"/>
                  </a:cubicBezTo>
                  <a:cubicBezTo>
                    <a:pt x="839" y="1789"/>
                    <a:pt x="1068" y="2245"/>
                    <a:pt x="1296" y="2664"/>
                  </a:cubicBezTo>
                  <a:cubicBezTo>
                    <a:pt x="1524" y="3084"/>
                    <a:pt x="1752" y="3540"/>
                    <a:pt x="1980" y="3960"/>
                  </a:cubicBezTo>
                  <a:cubicBezTo>
                    <a:pt x="2208" y="4416"/>
                    <a:pt x="2390" y="4836"/>
                    <a:pt x="2618" y="5292"/>
                  </a:cubicBezTo>
                  <a:cubicBezTo>
                    <a:pt x="2846" y="5748"/>
                    <a:pt x="3075" y="6240"/>
                    <a:pt x="3348" y="6697"/>
                  </a:cubicBezTo>
                  <a:cubicBezTo>
                    <a:pt x="3458" y="6925"/>
                    <a:pt x="3576" y="7189"/>
                    <a:pt x="3686" y="7417"/>
                  </a:cubicBezTo>
                  <a:cubicBezTo>
                    <a:pt x="3759" y="7527"/>
                    <a:pt x="3841" y="7645"/>
                    <a:pt x="3877" y="7755"/>
                  </a:cubicBezTo>
                  <a:cubicBezTo>
                    <a:pt x="3914" y="7837"/>
                    <a:pt x="3950" y="7873"/>
                    <a:pt x="3987" y="7946"/>
                  </a:cubicBezTo>
                  <a:cubicBezTo>
                    <a:pt x="3987" y="7983"/>
                    <a:pt x="4032" y="8065"/>
                    <a:pt x="4069" y="8138"/>
                  </a:cubicBezTo>
                  <a:lnTo>
                    <a:pt x="4142" y="8138"/>
                  </a:lnTo>
                  <a:cubicBezTo>
                    <a:pt x="4178" y="8138"/>
                    <a:pt x="4178" y="8101"/>
                    <a:pt x="4178" y="8065"/>
                  </a:cubicBezTo>
                  <a:cubicBezTo>
                    <a:pt x="4142" y="8028"/>
                    <a:pt x="4142" y="7946"/>
                    <a:pt x="4105" y="7910"/>
                  </a:cubicBezTo>
                  <a:cubicBezTo>
                    <a:pt x="4069" y="7873"/>
                    <a:pt x="4069" y="7800"/>
                    <a:pt x="4032" y="7755"/>
                  </a:cubicBezTo>
                  <a:cubicBezTo>
                    <a:pt x="3950" y="7645"/>
                    <a:pt x="3914" y="7527"/>
                    <a:pt x="3841" y="7417"/>
                  </a:cubicBezTo>
                  <a:cubicBezTo>
                    <a:pt x="3722" y="7189"/>
                    <a:pt x="3613" y="6961"/>
                    <a:pt x="3494" y="6770"/>
                  </a:cubicBezTo>
                  <a:cubicBezTo>
                    <a:pt x="3303" y="6313"/>
                    <a:pt x="3075" y="5894"/>
                    <a:pt x="2846" y="5438"/>
                  </a:cubicBezTo>
                  <a:cubicBezTo>
                    <a:pt x="2618" y="5018"/>
                    <a:pt x="2390" y="4562"/>
                    <a:pt x="2162" y="4151"/>
                  </a:cubicBezTo>
                  <a:cubicBezTo>
                    <a:pt x="1934" y="3695"/>
                    <a:pt x="1706" y="3276"/>
                    <a:pt x="1478" y="2856"/>
                  </a:cubicBezTo>
                  <a:cubicBezTo>
                    <a:pt x="1250" y="2363"/>
                    <a:pt x="985" y="1907"/>
                    <a:pt x="757" y="1451"/>
                  </a:cubicBezTo>
                  <a:cubicBezTo>
                    <a:pt x="648" y="1223"/>
                    <a:pt x="529" y="995"/>
                    <a:pt x="420" y="730"/>
                  </a:cubicBezTo>
                  <a:lnTo>
                    <a:pt x="73" y="46"/>
                  </a:lnTo>
                  <a:cubicBezTo>
                    <a:pt x="73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130;p53">
              <a:extLst>
                <a:ext uri="{FF2B5EF4-FFF2-40B4-BE49-F238E27FC236}">
                  <a16:creationId xmlns:a16="http://schemas.microsoft.com/office/drawing/2014/main" id="{52ADB3C2-4E6E-48F5-969B-44033B7CD47F}"/>
                </a:ext>
              </a:extLst>
            </p:cNvPr>
            <p:cNvSpPr/>
            <p:nvPr/>
          </p:nvSpPr>
          <p:spPr>
            <a:xfrm>
              <a:off x="6578121" y="3141982"/>
              <a:ext cx="162010" cy="307525"/>
            </a:xfrm>
            <a:custGeom>
              <a:avLst/>
              <a:gdLst/>
              <a:ahLst/>
              <a:cxnLst/>
              <a:rect l="l" t="t" r="r" b="b"/>
              <a:pathLst>
                <a:path w="2966" h="5630" extrusionOk="0">
                  <a:moveTo>
                    <a:pt x="37" y="0"/>
                  </a:moveTo>
                  <a:cubicBezTo>
                    <a:pt x="37" y="0"/>
                    <a:pt x="0" y="46"/>
                    <a:pt x="37" y="46"/>
                  </a:cubicBezTo>
                  <a:cubicBezTo>
                    <a:pt x="155" y="274"/>
                    <a:pt x="228" y="502"/>
                    <a:pt x="347" y="730"/>
                  </a:cubicBezTo>
                  <a:cubicBezTo>
                    <a:pt x="456" y="913"/>
                    <a:pt x="575" y="1141"/>
                    <a:pt x="684" y="1369"/>
                  </a:cubicBezTo>
                  <a:cubicBezTo>
                    <a:pt x="876" y="1788"/>
                    <a:pt x="1104" y="2245"/>
                    <a:pt x="1332" y="2664"/>
                  </a:cubicBezTo>
                  <a:cubicBezTo>
                    <a:pt x="1560" y="3120"/>
                    <a:pt x="1752" y="3540"/>
                    <a:pt x="1980" y="3996"/>
                  </a:cubicBezTo>
                  <a:cubicBezTo>
                    <a:pt x="2089" y="4224"/>
                    <a:pt x="2208" y="4416"/>
                    <a:pt x="2317" y="4644"/>
                  </a:cubicBezTo>
                  <a:cubicBezTo>
                    <a:pt x="2436" y="4872"/>
                    <a:pt x="2545" y="5063"/>
                    <a:pt x="2664" y="5291"/>
                  </a:cubicBezTo>
                  <a:cubicBezTo>
                    <a:pt x="2701" y="5401"/>
                    <a:pt x="2774" y="5474"/>
                    <a:pt x="2810" y="5593"/>
                  </a:cubicBezTo>
                  <a:lnTo>
                    <a:pt x="2856" y="5629"/>
                  </a:lnTo>
                  <a:lnTo>
                    <a:pt x="2892" y="5629"/>
                  </a:lnTo>
                  <a:cubicBezTo>
                    <a:pt x="2929" y="5593"/>
                    <a:pt x="2965" y="5556"/>
                    <a:pt x="2929" y="5520"/>
                  </a:cubicBezTo>
                  <a:cubicBezTo>
                    <a:pt x="2856" y="5364"/>
                    <a:pt x="2774" y="5173"/>
                    <a:pt x="2701" y="5018"/>
                  </a:cubicBezTo>
                  <a:cubicBezTo>
                    <a:pt x="2582" y="4835"/>
                    <a:pt x="2509" y="4644"/>
                    <a:pt x="2399" y="4452"/>
                  </a:cubicBezTo>
                  <a:cubicBezTo>
                    <a:pt x="2244" y="4106"/>
                    <a:pt x="2053" y="3732"/>
                    <a:pt x="1861" y="3385"/>
                  </a:cubicBezTo>
                  <a:cubicBezTo>
                    <a:pt x="1670" y="3011"/>
                    <a:pt x="1487" y="2664"/>
                    <a:pt x="1296" y="2327"/>
                  </a:cubicBezTo>
                  <a:cubicBezTo>
                    <a:pt x="1104" y="1943"/>
                    <a:pt x="912" y="1597"/>
                    <a:pt x="721" y="1223"/>
                  </a:cubicBezTo>
                  <a:lnTo>
                    <a:pt x="721" y="1259"/>
                  </a:lnTo>
                  <a:cubicBezTo>
                    <a:pt x="648" y="1068"/>
                    <a:pt x="529" y="840"/>
                    <a:pt x="420" y="648"/>
                  </a:cubicBezTo>
                  <a:cubicBezTo>
                    <a:pt x="301" y="420"/>
                    <a:pt x="228" y="228"/>
                    <a:pt x="119" y="0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131;p53">
              <a:extLst>
                <a:ext uri="{FF2B5EF4-FFF2-40B4-BE49-F238E27FC236}">
                  <a16:creationId xmlns:a16="http://schemas.microsoft.com/office/drawing/2014/main" id="{469C9386-6040-4995-A110-71E8047EA6E0}"/>
                </a:ext>
              </a:extLst>
            </p:cNvPr>
            <p:cNvSpPr/>
            <p:nvPr/>
          </p:nvSpPr>
          <p:spPr>
            <a:xfrm>
              <a:off x="6991187" y="3426520"/>
              <a:ext cx="108207" cy="42715"/>
            </a:xfrm>
            <a:custGeom>
              <a:avLst/>
              <a:gdLst/>
              <a:ahLst/>
              <a:cxnLst/>
              <a:rect l="l" t="t" r="r" b="b"/>
              <a:pathLst>
                <a:path w="1981" h="782" extrusionOk="0">
                  <a:moveTo>
                    <a:pt x="1944" y="0"/>
                  </a:moveTo>
                  <a:lnTo>
                    <a:pt x="1908" y="37"/>
                  </a:lnTo>
                  <a:lnTo>
                    <a:pt x="1862" y="37"/>
                  </a:lnTo>
                  <a:cubicBezTo>
                    <a:pt x="1716" y="119"/>
                    <a:pt x="1597" y="155"/>
                    <a:pt x="1451" y="192"/>
                  </a:cubicBezTo>
                  <a:cubicBezTo>
                    <a:pt x="1296" y="265"/>
                    <a:pt x="1141" y="311"/>
                    <a:pt x="995" y="347"/>
                  </a:cubicBezTo>
                  <a:cubicBezTo>
                    <a:pt x="649" y="420"/>
                    <a:pt x="348" y="493"/>
                    <a:pt x="37" y="648"/>
                  </a:cubicBezTo>
                  <a:lnTo>
                    <a:pt x="1" y="685"/>
                  </a:lnTo>
                  <a:lnTo>
                    <a:pt x="1" y="721"/>
                  </a:lnTo>
                  <a:cubicBezTo>
                    <a:pt x="1" y="754"/>
                    <a:pt x="20" y="782"/>
                    <a:pt x="47" y="782"/>
                  </a:cubicBezTo>
                  <a:cubicBezTo>
                    <a:pt x="58" y="782"/>
                    <a:pt x="70" y="777"/>
                    <a:pt x="83" y="767"/>
                  </a:cubicBezTo>
                  <a:cubicBezTo>
                    <a:pt x="421" y="685"/>
                    <a:pt x="722" y="612"/>
                    <a:pt x="1032" y="493"/>
                  </a:cubicBezTo>
                  <a:cubicBezTo>
                    <a:pt x="1369" y="384"/>
                    <a:pt x="1680" y="265"/>
                    <a:pt x="1944" y="119"/>
                  </a:cubicBezTo>
                  <a:cubicBezTo>
                    <a:pt x="1981" y="119"/>
                    <a:pt x="1981" y="82"/>
                    <a:pt x="1981" y="37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132;p53">
              <a:extLst>
                <a:ext uri="{FF2B5EF4-FFF2-40B4-BE49-F238E27FC236}">
                  <a16:creationId xmlns:a16="http://schemas.microsoft.com/office/drawing/2014/main" id="{58DD82E8-A5CF-469F-8142-CA30D9086EA7}"/>
                </a:ext>
              </a:extLst>
            </p:cNvPr>
            <p:cNvSpPr/>
            <p:nvPr/>
          </p:nvSpPr>
          <p:spPr>
            <a:xfrm>
              <a:off x="6005062" y="3929337"/>
              <a:ext cx="338386" cy="163977"/>
            </a:xfrm>
            <a:custGeom>
              <a:avLst/>
              <a:gdLst/>
              <a:ahLst/>
              <a:cxnLst/>
              <a:rect l="l" t="t" r="r" b="b"/>
              <a:pathLst>
                <a:path w="6195" h="3002" extrusionOk="0">
                  <a:moveTo>
                    <a:pt x="5282" y="0"/>
                  </a:moveTo>
                  <a:cubicBezTo>
                    <a:pt x="4790" y="110"/>
                    <a:pt x="4333" y="183"/>
                    <a:pt x="3841" y="265"/>
                  </a:cubicBezTo>
                  <a:cubicBezTo>
                    <a:pt x="3613" y="301"/>
                    <a:pt x="3348" y="338"/>
                    <a:pt x="3120" y="374"/>
                  </a:cubicBezTo>
                  <a:cubicBezTo>
                    <a:pt x="2892" y="411"/>
                    <a:pt x="2664" y="456"/>
                    <a:pt x="2472" y="456"/>
                  </a:cubicBezTo>
                  <a:cubicBezTo>
                    <a:pt x="2354" y="456"/>
                    <a:pt x="2244" y="493"/>
                    <a:pt x="2171" y="493"/>
                  </a:cubicBezTo>
                  <a:cubicBezTo>
                    <a:pt x="2016" y="493"/>
                    <a:pt x="1898" y="493"/>
                    <a:pt x="1788" y="529"/>
                  </a:cubicBezTo>
                  <a:cubicBezTo>
                    <a:pt x="1442" y="529"/>
                    <a:pt x="1177" y="566"/>
                    <a:pt x="949" y="639"/>
                  </a:cubicBezTo>
                  <a:cubicBezTo>
                    <a:pt x="803" y="684"/>
                    <a:pt x="684" y="721"/>
                    <a:pt x="575" y="757"/>
                  </a:cubicBezTo>
                  <a:cubicBezTo>
                    <a:pt x="420" y="830"/>
                    <a:pt x="347" y="867"/>
                    <a:pt x="265" y="949"/>
                  </a:cubicBezTo>
                  <a:cubicBezTo>
                    <a:pt x="119" y="1058"/>
                    <a:pt x="0" y="1250"/>
                    <a:pt x="73" y="1442"/>
                  </a:cubicBezTo>
                  <a:cubicBezTo>
                    <a:pt x="119" y="1597"/>
                    <a:pt x="265" y="1743"/>
                    <a:pt x="383" y="1825"/>
                  </a:cubicBezTo>
                  <a:cubicBezTo>
                    <a:pt x="611" y="1971"/>
                    <a:pt x="803" y="2053"/>
                    <a:pt x="985" y="2162"/>
                  </a:cubicBezTo>
                  <a:cubicBezTo>
                    <a:pt x="1213" y="2235"/>
                    <a:pt x="1442" y="2317"/>
                    <a:pt x="1752" y="2427"/>
                  </a:cubicBezTo>
                  <a:cubicBezTo>
                    <a:pt x="1980" y="2509"/>
                    <a:pt x="2244" y="2582"/>
                    <a:pt x="2509" y="2655"/>
                  </a:cubicBezTo>
                  <a:cubicBezTo>
                    <a:pt x="2700" y="2691"/>
                    <a:pt x="2892" y="2737"/>
                    <a:pt x="3084" y="2773"/>
                  </a:cubicBezTo>
                  <a:cubicBezTo>
                    <a:pt x="3193" y="2810"/>
                    <a:pt x="3348" y="2846"/>
                    <a:pt x="3458" y="2846"/>
                  </a:cubicBezTo>
                  <a:lnTo>
                    <a:pt x="3494" y="2846"/>
                  </a:lnTo>
                  <a:cubicBezTo>
                    <a:pt x="3804" y="2919"/>
                    <a:pt x="4105" y="2965"/>
                    <a:pt x="4406" y="3001"/>
                  </a:cubicBezTo>
                  <a:lnTo>
                    <a:pt x="4598" y="3001"/>
                  </a:lnTo>
                  <a:cubicBezTo>
                    <a:pt x="4680" y="3001"/>
                    <a:pt x="4790" y="3001"/>
                    <a:pt x="4908" y="2965"/>
                  </a:cubicBezTo>
                  <a:cubicBezTo>
                    <a:pt x="5054" y="2965"/>
                    <a:pt x="5209" y="2919"/>
                    <a:pt x="5319" y="2846"/>
                  </a:cubicBezTo>
                  <a:cubicBezTo>
                    <a:pt x="5437" y="2810"/>
                    <a:pt x="5547" y="2691"/>
                    <a:pt x="5629" y="2582"/>
                  </a:cubicBezTo>
                  <a:cubicBezTo>
                    <a:pt x="5702" y="2463"/>
                    <a:pt x="5738" y="2354"/>
                    <a:pt x="5775" y="2281"/>
                  </a:cubicBezTo>
                  <a:cubicBezTo>
                    <a:pt x="5893" y="2007"/>
                    <a:pt x="6003" y="1743"/>
                    <a:pt x="6085" y="1369"/>
                  </a:cubicBezTo>
                  <a:cubicBezTo>
                    <a:pt x="6121" y="1213"/>
                    <a:pt x="6158" y="1095"/>
                    <a:pt x="6158" y="949"/>
                  </a:cubicBezTo>
                  <a:cubicBezTo>
                    <a:pt x="6194" y="867"/>
                    <a:pt x="6194" y="757"/>
                    <a:pt x="6194" y="639"/>
                  </a:cubicBezTo>
                  <a:cubicBezTo>
                    <a:pt x="6194" y="566"/>
                    <a:pt x="6158" y="529"/>
                    <a:pt x="6121" y="529"/>
                  </a:cubicBezTo>
                  <a:cubicBezTo>
                    <a:pt x="6048" y="529"/>
                    <a:pt x="6003" y="566"/>
                    <a:pt x="5966" y="639"/>
                  </a:cubicBezTo>
                  <a:lnTo>
                    <a:pt x="5966" y="867"/>
                  </a:lnTo>
                  <a:lnTo>
                    <a:pt x="5966" y="912"/>
                  </a:lnTo>
                  <a:cubicBezTo>
                    <a:pt x="5966" y="949"/>
                    <a:pt x="5930" y="985"/>
                    <a:pt x="5930" y="1022"/>
                  </a:cubicBezTo>
                  <a:cubicBezTo>
                    <a:pt x="5857" y="867"/>
                    <a:pt x="5702" y="721"/>
                    <a:pt x="5547" y="566"/>
                  </a:cubicBezTo>
                  <a:cubicBezTo>
                    <a:pt x="5437" y="456"/>
                    <a:pt x="5282" y="338"/>
                    <a:pt x="5173" y="228"/>
                  </a:cubicBezTo>
                  <a:lnTo>
                    <a:pt x="5319" y="228"/>
                  </a:lnTo>
                  <a:cubicBezTo>
                    <a:pt x="5401" y="183"/>
                    <a:pt x="5437" y="146"/>
                    <a:pt x="5437" y="73"/>
                  </a:cubicBezTo>
                  <a:cubicBezTo>
                    <a:pt x="5401" y="37"/>
                    <a:pt x="5364" y="0"/>
                    <a:pt x="531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133;p53">
              <a:extLst>
                <a:ext uri="{FF2B5EF4-FFF2-40B4-BE49-F238E27FC236}">
                  <a16:creationId xmlns:a16="http://schemas.microsoft.com/office/drawing/2014/main" id="{B8335820-670E-432F-B287-A4B6FD2B1155}"/>
                </a:ext>
              </a:extLst>
            </p:cNvPr>
            <p:cNvSpPr/>
            <p:nvPr/>
          </p:nvSpPr>
          <p:spPr>
            <a:xfrm>
              <a:off x="6005062" y="3960199"/>
              <a:ext cx="309491" cy="133115"/>
            </a:xfrm>
            <a:custGeom>
              <a:avLst/>
              <a:gdLst/>
              <a:ahLst/>
              <a:cxnLst/>
              <a:rect l="l" t="t" r="r" b="b"/>
              <a:pathLst>
                <a:path w="5666" h="2437" extrusionOk="0">
                  <a:moveTo>
                    <a:pt x="5665" y="1980"/>
                  </a:moveTo>
                  <a:cubicBezTo>
                    <a:pt x="5661" y="1980"/>
                    <a:pt x="5656" y="1981"/>
                    <a:pt x="5653" y="1982"/>
                  </a:cubicBezTo>
                  <a:lnTo>
                    <a:pt x="5653" y="1982"/>
                  </a:lnTo>
                  <a:cubicBezTo>
                    <a:pt x="5657" y="1981"/>
                    <a:pt x="5661" y="1981"/>
                    <a:pt x="5665" y="1980"/>
                  </a:cubicBezTo>
                  <a:close/>
                  <a:moveTo>
                    <a:pt x="1259" y="1"/>
                  </a:moveTo>
                  <a:cubicBezTo>
                    <a:pt x="1140" y="37"/>
                    <a:pt x="1031" y="37"/>
                    <a:pt x="949" y="74"/>
                  </a:cubicBezTo>
                  <a:cubicBezTo>
                    <a:pt x="803" y="119"/>
                    <a:pt x="684" y="156"/>
                    <a:pt x="575" y="192"/>
                  </a:cubicBezTo>
                  <a:cubicBezTo>
                    <a:pt x="420" y="229"/>
                    <a:pt x="347" y="302"/>
                    <a:pt x="265" y="384"/>
                  </a:cubicBezTo>
                  <a:cubicBezTo>
                    <a:pt x="119" y="493"/>
                    <a:pt x="0" y="685"/>
                    <a:pt x="73" y="877"/>
                  </a:cubicBezTo>
                  <a:cubicBezTo>
                    <a:pt x="119" y="1032"/>
                    <a:pt x="265" y="1178"/>
                    <a:pt x="383" y="1260"/>
                  </a:cubicBezTo>
                  <a:cubicBezTo>
                    <a:pt x="575" y="1406"/>
                    <a:pt x="803" y="1488"/>
                    <a:pt x="985" y="1597"/>
                  </a:cubicBezTo>
                  <a:cubicBezTo>
                    <a:pt x="1213" y="1670"/>
                    <a:pt x="1442" y="1752"/>
                    <a:pt x="1752" y="1862"/>
                  </a:cubicBezTo>
                  <a:cubicBezTo>
                    <a:pt x="1980" y="1944"/>
                    <a:pt x="2244" y="2017"/>
                    <a:pt x="2509" y="2090"/>
                  </a:cubicBezTo>
                  <a:cubicBezTo>
                    <a:pt x="2700" y="2126"/>
                    <a:pt x="2892" y="2172"/>
                    <a:pt x="3084" y="2208"/>
                  </a:cubicBezTo>
                  <a:cubicBezTo>
                    <a:pt x="3193" y="2245"/>
                    <a:pt x="3348" y="2281"/>
                    <a:pt x="3458" y="2281"/>
                  </a:cubicBezTo>
                  <a:lnTo>
                    <a:pt x="3540" y="2318"/>
                  </a:lnTo>
                  <a:lnTo>
                    <a:pt x="3540" y="2318"/>
                  </a:lnTo>
                  <a:lnTo>
                    <a:pt x="3494" y="2281"/>
                  </a:lnTo>
                  <a:lnTo>
                    <a:pt x="3494" y="2281"/>
                  </a:lnTo>
                  <a:cubicBezTo>
                    <a:pt x="3841" y="2354"/>
                    <a:pt x="4105" y="2400"/>
                    <a:pt x="4406" y="2436"/>
                  </a:cubicBezTo>
                  <a:lnTo>
                    <a:pt x="4598" y="2436"/>
                  </a:lnTo>
                  <a:cubicBezTo>
                    <a:pt x="4680" y="2436"/>
                    <a:pt x="4790" y="2436"/>
                    <a:pt x="4908" y="2400"/>
                  </a:cubicBezTo>
                  <a:cubicBezTo>
                    <a:pt x="5054" y="2400"/>
                    <a:pt x="5209" y="2354"/>
                    <a:pt x="5319" y="2281"/>
                  </a:cubicBezTo>
                  <a:cubicBezTo>
                    <a:pt x="5437" y="2245"/>
                    <a:pt x="5547" y="2126"/>
                    <a:pt x="5629" y="2017"/>
                  </a:cubicBezTo>
                  <a:cubicBezTo>
                    <a:pt x="5629" y="2017"/>
                    <a:pt x="5629" y="1989"/>
                    <a:pt x="5653" y="1982"/>
                  </a:cubicBezTo>
                  <a:lnTo>
                    <a:pt x="5653" y="1982"/>
                  </a:lnTo>
                  <a:cubicBezTo>
                    <a:pt x="5392" y="2017"/>
                    <a:pt x="5133" y="2017"/>
                    <a:pt x="4908" y="2017"/>
                  </a:cubicBezTo>
                  <a:cubicBezTo>
                    <a:pt x="4488" y="2017"/>
                    <a:pt x="4069" y="1980"/>
                    <a:pt x="3649" y="1898"/>
                  </a:cubicBezTo>
                  <a:cubicBezTo>
                    <a:pt x="3230" y="1825"/>
                    <a:pt x="2810" y="1752"/>
                    <a:pt x="2436" y="1634"/>
                  </a:cubicBezTo>
                  <a:cubicBezTo>
                    <a:pt x="2208" y="1597"/>
                    <a:pt x="1980" y="1524"/>
                    <a:pt x="1752" y="1442"/>
                  </a:cubicBezTo>
                  <a:cubicBezTo>
                    <a:pt x="1524" y="1369"/>
                    <a:pt x="1296" y="1296"/>
                    <a:pt x="1104" y="1178"/>
                  </a:cubicBezTo>
                  <a:cubicBezTo>
                    <a:pt x="1067" y="1178"/>
                    <a:pt x="1067" y="1178"/>
                    <a:pt x="1067" y="1141"/>
                  </a:cubicBezTo>
                  <a:lnTo>
                    <a:pt x="1067" y="1105"/>
                  </a:lnTo>
                  <a:cubicBezTo>
                    <a:pt x="1104" y="1068"/>
                    <a:pt x="1104" y="1068"/>
                    <a:pt x="1104" y="1032"/>
                  </a:cubicBezTo>
                  <a:cubicBezTo>
                    <a:pt x="1140" y="986"/>
                    <a:pt x="1177" y="913"/>
                    <a:pt x="1213" y="840"/>
                  </a:cubicBezTo>
                  <a:cubicBezTo>
                    <a:pt x="1213" y="758"/>
                    <a:pt x="1259" y="685"/>
                    <a:pt x="1259" y="648"/>
                  </a:cubicBezTo>
                  <a:cubicBezTo>
                    <a:pt x="1259" y="575"/>
                    <a:pt x="1296" y="493"/>
                    <a:pt x="1296" y="457"/>
                  </a:cubicBezTo>
                  <a:lnTo>
                    <a:pt x="1296" y="265"/>
                  </a:lnTo>
                  <a:cubicBezTo>
                    <a:pt x="1296" y="229"/>
                    <a:pt x="1296" y="156"/>
                    <a:pt x="1259" y="119"/>
                  </a:cubicBezTo>
                  <a:lnTo>
                    <a:pt x="125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134;p53">
              <a:extLst>
                <a:ext uri="{FF2B5EF4-FFF2-40B4-BE49-F238E27FC236}">
                  <a16:creationId xmlns:a16="http://schemas.microsoft.com/office/drawing/2014/main" id="{A192ED4B-AE2A-47E2-A413-62D05B74B9E0}"/>
                </a:ext>
              </a:extLst>
            </p:cNvPr>
            <p:cNvSpPr/>
            <p:nvPr/>
          </p:nvSpPr>
          <p:spPr>
            <a:xfrm>
              <a:off x="6127638" y="3947745"/>
              <a:ext cx="18462" cy="43916"/>
            </a:xfrm>
            <a:custGeom>
              <a:avLst/>
              <a:gdLst/>
              <a:ahLst/>
              <a:cxnLst/>
              <a:rect l="l" t="t" r="r" b="b"/>
              <a:pathLst>
                <a:path w="338" h="804" extrusionOk="0">
                  <a:moveTo>
                    <a:pt x="110" y="1"/>
                  </a:moveTo>
                  <a:cubicBezTo>
                    <a:pt x="73" y="1"/>
                    <a:pt x="73" y="37"/>
                    <a:pt x="37" y="37"/>
                  </a:cubicBezTo>
                  <a:cubicBezTo>
                    <a:pt x="0" y="74"/>
                    <a:pt x="0" y="156"/>
                    <a:pt x="37" y="192"/>
                  </a:cubicBezTo>
                  <a:lnTo>
                    <a:pt x="37" y="229"/>
                  </a:lnTo>
                  <a:cubicBezTo>
                    <a:pt x="73" y="265"/>
                    <a:pt x="73" y="302"/>
                    <a:pt x="73" y="347"/>
                  </a:cubicBezTo>
                  <a:cubicBezTo>
                    <a:pt x="110" y="384"/>
                    <a:pt x="110" y="420"/>
                    <a:pt x="110" y="457"/>
                  </a:cubicBezTo>
                  <a:cubicBezTo>
                    <a:pt x="73" y="530"/>
                    <a:pt x="73" y="612"/>
                    <a:pt x="73" y="648"/>
                  </a:cubicBezTo>
                  <a:cubicBezTo>
                    <a:pt x="37" y="721"/>
                    <a:pt x="110" y="758"/>
                    <a:pt x="155" y="803"/>
                  </a:cubicBezTo>
                  <a:cubicBezTo>
                    <a:pt x="228" y="803"/>
                    <a:pt x="265" y="758"/>
                    <a:pt x="301" y="685"/>
                  </a:cubicBezTo>
                  <a:cubicBezTo>
                    <a:pt x="301" y="575"/>
                    <a:pt x="338" y="493"/>
                    <a:pt x="301" y="384"/>
                  </a:cubicBezTo>
                  <a:cubicBezTo>
                    <a:pt x="301" y="265"/>
                    <a:pt x="265" y="156"/>
                    <a:pt x="192" y="74"/>
                  </a:cubicBezTo>
                  <a:cubicBezTo>
                    <a:pt x="192" y="37"/>
                    <a:pt x="155" y="1"/>
                    <a:pt x="1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135;p53">
              <a:extLst>
                <a:ext uri="{FF2B5EF4-FFF2-40B4-BE49-F238E27FC236}">
                  <a16:creationId xmlns:a16="http://schemas.microsoft.com/office/drawing/2014/main" id="{294F507F-96B9-4859-AA61-8FC0C771B969}"/>
                </a:ext>
              </a:extLst>
            </p:cNvPr>
            <p:cNvSpPr/>
            <p:nvPr/>
          </p:nvSpPr>
          <p:spPr>
            <a:xfrm>
              <a:off x="6154513" y="3943758"/>
              <a:ext cx="22996" cy="47904"/>
            </a:xfrm>
            <a:custGeom>
              <a:avLst/>
              <a:gdLst/>
              <a:ahLst/>
              <a:cxnLst/>
              <a:rect l="l" t="t" r="r" b="b"/>
              <a:pathLst>
                <a:path w="421" h="877" extrusionOk="0">
                  <a:moveTo>
                    <a:pt x="74" y="1"/>
                  </a:moveTo>
                  <a:cubicBezTo>
                    <a:pt x="1" y="37"/>
                    <a:pt x="1" y="110"/>
                    <a:pt x="37" y="147"/>
                  </a:cubicBezTo>
                  <a:cubicBezTo>
                    <a:pt x="74" y="192"/>
                    <a:pt x="74" y="265"/>
                    <a:pt x="120" y="302"/>
                  </a:cubicBezTo>
                  <a:cubicBezTo>
                    <a:pt x="156" y="338"/>
                    <a:pt x="156" y="420"/>
                    <a:pt x="193" y="493"/>
                  </a:cubicBezTo>
                  <a:lnTo>
                    <a:pt x="193" y="648"/>
                  </a:lnTo>
                  <a:lnTo>
                    <a:pt x="193" y="721"/>
                  </a:lnTo>
                  <a:cubicBezTo>
                    <a:pt x="193" y="794"/>
                    <a:pt x="229" y="831"/>
                    <a:pt x="265" y="876"/>
                  </a:cubicBezTo>
                  <a:cubicBezTo>
                    <a:pt x="348" y="876"/>
                    <a:pt x="384" y="831"/>
                    <a:pt x="421" y="758"/>
                  </a:cubicBezTo>
                  <a:lnTo>
                    <a:pt x="421" y="603"/>
                  </a:lnTo>
                  <a:cubicBezTo>
                    <a:pt x="421" y="530"/>
                    <a:pt x="421" y="457"/>
                    <a:pt x="384" y="375"/>
                  </a:cubicBezTo>
                  <a:cubicBezTo>
                    <a:pt x="348" y="265"/>
                    <a:pt x="302" y="147"/>
                    <a:pt x="229" y="37"/>
                  </a:cubicBezTo>
                  <a:cubicBezTo>
                    <a:pt x="193" y="1"/>
                    <a:pt x="156" y="1"/>
                    <a:pt x="12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136;p53">
              <a:extLst>
                <a:ext uri="{FF2B5EF4-FFF2-40B4-BE49-F238E27FC236}">
                  <a16:creationId xmlns:a16="http://schemas.microsoft.com/office/drawing/2014/main" id="{9874DC9D-AE35-4ECC-A29F-196AB3EF4F52}"/>
                </a:ext>
              </a:extLst>
            </p:cNvPr>
            <p:cNvSpPr/>
            <p:nvPr/>
          </p:nvSpPr>
          <p:spPr>
            <a:xfrm>
              <a:off x="6183463" y="3939278"/>
              <a:ext cx="20975" cy="45883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119" y="1"/>
                  </a:moveTo>
                  <a:cubicBezTo>
                    <a:pt x="82" y="1"/>
                    <a:pt x="82" y="46"/>
                    <a:pt x="46" y="46"/>
                  </a:cubicBezTo>
                  <a:cubicBezTo>
                    <a:pt x="0" y="83"/>
                    <a:pt x="0" y="156"/>
                    <a:pt x="46" y="192"/>
                  </a:cubicBezTo>
                  <a:cubicBezTo>
                    <a:pt x="46" y="229"/>
                    <a:pt x="82" y="229"/>
                    <a:pt x="82" y="274"/>
                  </a:cubicBezTo>
                  <a:cubicBezTo>
                    <a:pt x="119" y="347"/>
                    <a:pt x="119" y="384"/>
                    <a:pt x="155" y="457"/>
                  </a:cubicBezTo>
                  <a:lnTo>
                    <a:pt x="155" y="612"/>
                  </a:lnTo>
                  <a:lnTo>
                    <a:pt x="155" y="730"/>
                  </a:lnTo>
                  <a:cubicBezTo>
                    <a:pt x="155" y="767"/>
                    <a:pt x="192" y="840"/>
                    <a:pt x="228" y="840"/>
                  </a:cubicBezTo>
                  <a:cubicBezTo>
                    <a:pt x="310" y="840"/>
                    <a:pt x="347" y="803"/>
                    <a:pt x="383" y="767"/>
                  </a:cubicBezTo>
                  <a:cubicBezTo>
                    <a:pt x="383" y="648"/>
                    <a:pt x="383" y="502"/>
                    <a:pt x="347" y="384"/>
                  </a:cubicBezTo>
                  <a:cubicBezTo>
                    <a:pt x="347" y="274"/>
                    <a:pt x="274" y="156"/>
                    <a:pt x="192" y="83"/>
                  </a:cubicBezTo>
                  <a:cubicBezTo>
                    <a:pt x="192" y="46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137;p53">
              <a:extLst>
                <a:ext uri="{FF2B5EF4-FFF2-40B4-BE49-F238E27FC236}">
                  <a16:creationId xmlns:a16="http://schemas.microsoft.com/office/drawing/2014/main" id="{364B75F6-6A58-481C-A81D-2B601EF3F28D}"/>
                </a:ext>
              </a:extLst>
            </p:cNvPr>
            <p:cNvSpPr/>
            <p:nvPr/>
          </p:nvSpPr>
          <p:spPr>
            <a:xfrm>
              <a:off x="6210830" y="3935291"/>
              <a:ext cx="22504" cy="47904"/>
            </a:xfrm>
            <a:custGeom>
              <a:avLst/>
              <a:gdLst/>
              <a:ahLst/>
              <a:cxnLst/>
              <a:rect l="l" t="t" r="r" b="b"/>
              <a:pathLst>
                <a:path w="412" h="877" extrusionOk="0">
                  <a:moveTo>
                    <a:pt x="74" y="1"/>
                  </a:moveTo>
                  <a:cubicBezTo>
                    <a:pt x="37" y="37"/>
                    <a:pt x="1" y="119"/>
                    <a:pt x="37" y="156"/>
                  </a:cubicBezTo>
                  <a:cubicBezTo>
                    <a:pt x="74" y="192"/>
                    <a:pt x="74" y="229"/>
                    <a:pt x="110" y="265"/>
                  </a:cubicBezTo>
                  <a:cubicBezTo>
                    <a:pt x="147" y="302"/>
                    <a:pt x="147" y="384"/>
                    <a:pt x="183" y="420"/>
                  </a:cubicBezTo>
                  <a:lnTo>
                    <a:pt x="183" y="612"/>
                  </a:lnTo>
                  <a:lnTo>
                    <a:pt x="183" y="721"/>
                  </a:lnTo>
                  <a:cubicBezTo>
                    <a:pt x="147" y="803"/>
                    <a:pt x="229" y="876"/>
                    <a:pt x="265" y="876"/>
                  </a:cubicBezTo>
                  <a:cubicBezTo>
                    <a:pt x="338" y="876"/>
                    <a:pt x="375" y="840"/>
                    <a:pt x="411" y="758"/>
                  </a:cubicBezTo>
                  <a:lnTo>
                    <a:pt x="411" y="420"/>
                  </a:lnTo>
                  <a:cubicBezTo>
                    <a:pt x="375" y="265"/>
                    <a:pt x="302" y="156"/>
                    <a:pt x="229" y="37"/>
                  </a:cubicBezTo>
                  <a:cubicBezTo>
                    <a:pt x="229" y="1"/>
                    <a:pt x="183" y="1"/>
                    <a:pt x="14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138;p53">
              <a:extLst>
                <a:ext uri="{FF2B5EF4-FFF2-40B4-BE49-F238E27FC236}">
                  <a16:creationId xmlns:a16="http://schemas.microsoft.com/office/drawing/2014/main" id="{C32D3F23-C684-4DF4-8324-EB35D42FD010}"/>
                </a:ext>
              </a:extLst>
            </p:cNvPr>
            <p:cNvSpPr/>
            <p:nvPr/>
          </p:nvSpPr>
          <p:spPr>
            <a:xfrm>
              <a:off x="6254201" y="3376703"/>
              <a:ext cx="1289637" cy="629415"/>
            </a:xfrm>
            <a:custGeom>
              <a:avLst/>
              <a:gdLst/>
              <a:ahLst/>
              <a:cxnLst/>
              <a:rect l="l" t="t" r="r" b="b"/>
              <a:pathLst>
                <a:path w="23610" h="11523" extrusionOk="0">
                  <a:moveTo>
                    <a:pt x="10108" y="0"/>
                  </a:moveTo>
                  <a:cubicBezTo>
                    <a:pt x="9999" y="0"/>
                    <a:pt x="9880" y="37"/>
                    <a:pt x="9771" y="37"/>
                  </a:cubicBezTo>
                  <a:cubicBezTo>
                    <a:pt x="9506" y="82"/>
                    <a:pt x="9242" y="119"/>
                    <a:pt x="9014" y="228"/>
                  </a:cubicBezTo>
                  <a:cubicBezTo>
                    <a:pt x="8740" y="347"/>
                    <a:pt x="8475" y="456"/>
                    <a:pt x="8211" y="648"/>
                  </a:cubicBezTo>
                  <a:cubicBezTo>
                    <a:pt x="8056" y="766"/>
                    <a:pt x="7946" y="839"/>
                    <a:pt x="7828" y="949"/>
                  </a:cubicBezTo>
                  <a:cubicBezTo>
                    <a:pt x="7718" y="1031"/>
                    <a:pt x="7600" y="1140"/>
                    <a:pt x="7490" y="1223"/>
                  </a:cubicBezTo>
                  <a:cubicBezTo>
                    <a:pt x="7071" y="1597"/>
                    <a:pt x="6651" y="1980"/>
                    <a:pt x="6195" y="2472"/>
                  </a:cubicBezTo>
                  <a:cubicBezTo>
                    <a:pt x="5319" y="3385"/>
                    <a:pt x="4525" y="4370"/>
                    <a:pt x="3878" y="5246"/>
                  </a:cubicBezTo>
                  <a:cubicBezTo>
                    <a:pt x="3577" y="5629"/>
                    <a:pt x="3266" y="6012"/>
                    <a:pt x="3002" y="6349"/>
                  </a:cubicBezTo>
                  <a:cubicBezTo>
                    <a:pt x="2546" y="6924"/>
                    <a:pt x="2090" y="7526"/>
                    <a:pt x="1633" y="8101"/>
                  </a:cubicBezTo>
                  <a:cubicBezTo>
                    <a:pt x="1214" y="8630"/>
                    <a:pt x="685" y="9278"/>
                    <a:pt x="37" y="9843"/>
                  </a:cubicBezTo>
                  <a:cubicBezTo>
                    <a:pt x="0" y="9889"/>
                    <a:pt x="0" y="9962"/>
                    <a:pt x="37" y="9999"/>
                  </a:cubicBezTo>
                  <a:cubicBezTo>
                    <a:pt x="73" y="10154"/>
                    <a:pt x="156" y="10263"/>
                    <a:pt x="229" y="10455"/>
                  </a:cubicBezTo>
                  <a:cubicBezTo>
                    <a:pt x="302" y="10573"/>
                    <a:pt x="384" y="10683"/>
                    <a:pt x="493" y="10756"/>
                  </a:cubicBezTo>
                  <a:lnTo>
                    <a:pt x="840" y="11102"/>
                  </a:lnTo>
                  <a:cubicBezTo>
                    <a:pt x="876" y="11175"/>
                    <a:pt x="949" y="11212"/>
                    <a:pt x="1031" y="11257"/>
                  </a:cubicBezTo>
                  <a:cubicBezTo>
                    <a:pt x="1177" y="11367"/>
                    <a:pt x="1332" y="11440"/>
                    <a:pt x="1487" y="11522"/>
                  </a:cubicBezTo>
                  <a:lnTo>
                    <a:pt x="1597" y="11522"/>
                  </a:lnTo>
                  <a:cubicBezTo>
                    <a:pt x="1716" y="11440"/>
                    <a:pt x="1825" y="11403"/>
                    <a:pt x="1944" y="11330"/>
                  </a:cubicBezTo>
                  <a:cubicBezTo>
                    <a:pt x="2053" y="11294"/>
                    <a:pt x="2126" y="11212"/>
                    <a:pt x="2245" y="11175"/>
                  </a:cubicBezTo>
                  <a:cubicBezTo>
                    <a:pt x="2436" y="11066"/>
                    <a:pt x="2628" y="10947"/>
                    <a:pt x="2810" y="10874"/>
                  </a:cubicBezTo>
                  <a:cubicBezTo>
                    <a:pt x="3193" y="10646"/>
                    <a:pt x="3540" y="10455"/>
                    <a:pt x="3878" y="10227"/>
                  </a:cubicBezTo>
                  <a:cubicBezTo>
                    <a:pt x="4635" y="9770"/>
                    <a:pt x="5365" y="9314"/>
                    <a:pt x="6003" y="8858"/>
                  </a:cubicBezTo>
                  <a:cubicBezTo>
                    <a:pt x="6770" y="8366"/>
                    <a:pt x="7454" y="7836"/>
                    <a:pt x="8056" y="7298"/>
                  </a:cubicBezTo>
                  <a:cubicBezTo>
                    <a:pt x="8740" y="6733"/>
                    <a:pt x="9315" y="6158"/>
                    <a:pt x="9844" y="5592"/>
                  </a:cubicBezTo>
                  <a:lnTo>
                    <a:pt x="9880" y="5556"/>
                  </a:lnTo>
                  <a:lnTo>
                    <a:pt x="9926" y="5510"/>
                  </a:lnTo>
                  <a:cubicBezTo>
                    <a:pt x="10264" y="5966"/>
                    <a:pt x="10647" y="6468"/>
                    <a:pt x="11103" y="6924"/>
                  </a:cubicBezTo>
                  <a:cubicBezTo>
                    <a:pt x="11559" y="7417"/>
                    <a:pt x="12088" y="7836"/>
                    <a:pt x="12663" y="8247"/>
                  </a:cubicBezTo>
                  <a:cubicBezTo>
                    <a:pt x="13803" y="9086"/>
                    <a:pt x="15053" y="9734"/>
                    <a:pt x="16348" y="10117"/>
                  </a:cubicBezTo>
                  <a:cubicBezTo>
                    <a:pt x="17334" y="10418"/>
                    <a:pt x="18319" y="10573"/>
                    <a:pt x="19231" y="10573"/>
                  </a:cubicBezTo>
                  <a:cubicBezTo>
                    <a:pt x="19614" y="10573"/>
                    <a:pt x="19997" y="10528"/>
                    <a:pt x="20371" y="10491"/>
                  </a:cubicBezTo>
                  <a:cubicBezTo>
                    <a:pt x="20946" y="10418"/>
                    <a:pt x="21475" y="10263"/>
                    <a:pt x="22014" y="10072"/>
                  </a:cubicBezTo>
                  <a:cubicBezTo>
                    <a:pt x="22543" y="9843"/>
                    <a:pt x="23072" y="9579"/>
                    <a:pt x="23528" y="9241"/>
                  </a:cubicBezTo>
                  <a:cubicBezTo>
                    <a:pt x="23564" y="9241"/>
                    <a:pt x="23564" y="9205"/>
                    <a:pt x="23610" y="9159"/>
                  </a:cubicBezTo>
                  <a:cubicBezTo>
                    <a:pt x="23610" y="9123"/>
                    <a:pt x="23610" y="9086"/>
                    <a:pt x="23564" y="9086"/>
                  </a:cubicBezTo>
                  <a:cubicBezTo>
                    <a:pt x="23528" y="9050"/>
                    <a:pt x="23528" y="9050"/>
                    <a:pt x="23491" y="9050"/>
                  </a:cubicBezTo>
                  <a:lnTo>
                    <a:pt x="23418" y="9050"/>
                  </a:lnTo>
                  <a:cubicBezTo>
                    <a:pt x="23190" y="9241"/>
                    <a:pt x="22926" y="9387"/>
                    <a:pt x="22698" y="9506"/>
                  </a:cubicBezTo>
                  <a:cubicBezTo>
                    <a:pt x="22470" y="9615"/>
                    <a:pt x="22242" y="9734"/>
                    <a:pt x="21968" y="9843"/>
                  </a:cubicBezTo>
                  <a:cubicBezTo>
                    <a:pt x="22050" y="9734"/>
                    <a:pt x="22087" y="9615"/>
                    <a:pt x="22123" y="9506"/>
                  </a:cubicBezTo>
                  <a:cubicBezTo>
                    <a:pt x="22159" y="9351"/>
                    <a:pt x="22196" y="9241"/>
                    <a:pt x="22196" y="9086"/>
                  </a:cubicBezTo>
                  <a:cubicBezTo>
                    <a:pt x="22196" y="8822"/>
                    <a:pt x="22159" y="8521"/>
                    <a:pt x="22087" y="8211"/>
                  </a:cubicBezTo>
                  <a:cubicBezTo>
                    <a:pt x="22014" y="7909"/>
                    <a:pt x="21895" y="7608"/>
                    <a:pt x="21740" y="7298"/>
                  </a:cubicBezTo>
                  <a:cubicBezTo>
                    <a:pt x="21594" y="7034"/>
                    <a:pt x="21439" y="6769"/>
                    <a:pt x="21211" y="6505"/>
                  </a:cubicBezTo>
                  <a:cubicBezTo>
                    <a:pt x="21174" y="6422"/>
                    <a:pt x="21101" y="6349"/>
                    <a:pt x="21056" y="6313"/>
                  </a:cubicBezTo>
                  <a:cubicBezTo>
                    <a:pt x="21101" y="6313"/>
                    <a:pt x="21138" y="6277"/>
                    <a:pt x="21138" y="6194"/>
                  </a:cubicBezTo>
                  <a:cubicBezTo>
                    <a:pt x="21174" y="6158"/>
                    <a:pt x="21138" y="6158"/>
                    <a:pt x="21138" y="6121"/>
                  </a:cubicBezTo>
                  <a:cubicBezTo>
                    <a:pt x="21138" y="6085"/>
                    <a:pt x="21101" y="6085"/>
                    <a:pt x="21056" y="6085"/>
                  </a:cubicBezTo>
                  <a:cubicBezTo>
                    <a:pt x="20983" y="6048"/>
                    <a:pt x="20873" y="6012"/>
                    <a:pt x="20755" y="5966"/>
                  </a:cubicBezTo>
                  <a:cubicBezTo>
                    <a:pt x="20718" y="5966"/>
                    <a:pt x="20682" y="5930"/>
                    <a:pt x="20645" y="5930"/>
                  </a:cubicBezTo>
                  <a:lnTo>
                    <a:pt x="20600" y="5893"/>
                  </a:lnTo>
                  <a:cubicBezTo>
                    <a:pt x="20371" y="5702"/>
                    <a:pt x="20143" y="5592"/>
                    <a:pt x="19915" y="5556"/>
                  </a:cubicBezTo>
                  <a:lnTo>
                    <a:pt x="19879" y="5556"/>
                  </a:lnTo>
                  <a:cubicBezTo>
                    <a:pt x="19842" y="5556"/>
                    <a:pt x="19806" y="5556"/>
                    <a:pt x="19806" y="5592"/>
                  </a:cubicBezTo>
                  <a:cubicBezTo>
                    <a:pt x="19614" y="5474"/>
                    <a:pt x="19423" y="5401"/>
                    <a:pt x="19195" y="5282"/>
                  </a:cubicBezTo>
                  <a:cubicBezTo>
                    <a:pt x="18775" y="5018"/>
                    <a:pt x="18282" y="4753"/>
                    <a:pt x="17753" y="4370"/>
                  </a:cubicBezTo>
                  <a:cubicBezTo>
                    <a:pt x="17261" y="4032"/>
                    <a:pt x="16768" y="3649"/>
                    <a:pt x="16266" y="3275"/>
                  </a:cubicBezTo>
                  <a:cubicBezTo>
                    <a:pt x="15856" y="2965"/>
                    <a:pt x="15436" y="2664"/>
                    <a:pt x="15016" y="2363"/>
                  </a:cubicBezTo>
                  <a:cubicBezTo>
                    <a:pt x="14788" y="2208"/>
                    <a:pt x="14560" y="2053"/>
                    <a:pt x="14332" y="1907"/>
                  </a:cubicBezTo>
                  <a:cubicBezTo>
                    <a:pt x="14141" y="1752"/>
                    <a:pt x="13913" y="1597"/>
                    <a:pt x="13685" y="1487"/>
                  </a:cubicBezTo>
                  <a:lnTo>
                    <a:pt x="13575" y="1405"/>
                  </a:lnTo>
                  <a:cubicBezTo>
                    <a:pt x="13119" y="1104"/>
                    <a:pt x="12617" y="803"/>
                    <a:pt x="12052" y="538"/>
                  </a:cubicBezTo>
                  <a:cubicBezTo>
                    <a:pt x="11522" y="265"/>
                    <a:pt x="11021" y="119"/>
                    <a:pt x="10528" y="37"/>
                  </a:cubicBezTo>
                  <a:cubicBezTo>
                    <a:pt x="10419" y="37"/>
                    <a:pt x="10264" y="0"/>
                    <a:pt x="1010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139;p53">
              <a:extLst>
                <a:ext uri="{FF2B5EF4-FFF2-40B4-BE49-F238E27FC236}">
                  <a16:creationId xmlns:a16="http://schemas.microsoft.com/office/drawing/2014/main" id="{10BACB02-5A6A-47FE-845D-3901FEDE021C}"/>
                </a:ext>
              </a:extLst>
            </p:cNvPr>
            <p:cNvSpPr/>
            <p:nvPr/>
          </p:nvSpPr>
          <p:spPr>
            <a:xfrm>
              <a:off x="6281131" y="3501246"/>
              <a:ext cx="1158598" cy="473468"/>
            </a:xfrm>
            <a:custGeom>
              <a:avLst/>
              <a:gdLst/>
              <a:ahLst/>
              <a:cxnLst/>
              <a:rect l="l" t="t" r="r" b="b"/>
              <a:pathLst>
                <a:path w="21211" h="8668" extrusionOk="0">
                  <a:moveTo>
                    <a:pt x="9926" y="1"/>
                  </a:moveTo>
                  <a:cubicBezTo>
                    <a:pt x="9698" y="1"/>
                    <a:pt x="9469" y="83"/>
                    <a:pt x="9241" y="119"/>
                  </a:cubicBezTo>
                  <a:cubicBezTo>
                    <a:pt x="8749" y="229"/>
                    <a:pt x="8293" y="493"/>
                    <a:pt x="7909" y="767"/>
                  </a:cubicBezTo>
                  <a:cubicBezTo>
                    <a:pt x="7453" y="1068"/>
                    <a:pt x="7070" y="1406"/>
                    <a:pt x="6696" y="1789"/>
                  </a:cubicBezTo>
                  <a:cubicBezTo>
                    <a:pt x="6349" y="2172"/>
                    <a:pt x="6012" y="2546"/>
                    <a:pt x="5665" y="2929"/>
                  </a:cubicBezTo>
                  <a:cubicBezTo>
                    <a:pt x="5510" y="3084"/>
                    <a:pt x="5364" y="3276"/>
                    <a:pt x="5209" y="3458"/>
                  </a:cubicBezTo>
                  <a:cubicBezTo>
                    <a:pt x="4945" y="3686"/>
                    <a:pt x="4717" y="3960"/>
                    <a:pt x="4488" y="4225"/>
                  </a:cubicBezTo>
                  <a:cubicBezTo>
                    <a:pt x="3996" y="4717"/>
                    <a:pt x="3540" y="5210"/>
                    <a:pt x="3047" y="5739"/>
                  </a:cubicBezTo>
                  <a:cubicBezTo>
                    <a:pt x="2773" y="5967"/>
                    <a:pt x="2545" y="6241"/>
                    <a:pt x="2281" y="6469"/>
                  </a:cubicBezTo>
                  <a:lnTo>
                    <a:pt x="1597" y="7153"/>
                  </a:lnTo>
                  <a:cubicBezTo>
                    <a:pt x="1487" y="7299"/>
                    <a:pt x="1369" y="7417"/>
                    <a:pt x="1223" y="7527"/>
                  </a:cubicBezTo>
                  <a:cubicBezTo>
                    <a:pt x="839" y="7910"/>
                    <a:pt x="456" y="8248"/>
                    <a:pt x="0" y="8521"/>
                  </a:cubicBezTo>
                  <a:cubicBezTo>
                    <a:pt x="82" y="8558"/>
                    <a:pt x="119" y="8631"/>
                    <a:pt x="192" y="8667"/>
                  </a:cubicBezTo>
                  <a:cubicBezTo>
                    <a:pt x="420" y="8521"/>
                    <a:pt x="684" y="8330"/>
                    <a:pt x="912" y="8138"/>
                  </a:cubicBezTo>
                  <a:cubicBezTo>
                    <a:pt x="1104" y="7947"/>
                    <a:pt x="1332" y="7755"/>
                    <a:pt x="1524" y="7527"/>
                  </a:cubicBezTo>
                  <a:cubicBezTo>
                    <a:pt x="1752" y="7335"/>
                    <a:pt x="1980" y="7107"/>
                    <a:pt x="2171" y="6925"/>
                  </a:cubicBezTo>
                  <a:cubicBezTo>
                    <a:pt x="3157" y="5931"/>
                    <a:pt x="4142" y="4909"/>
                    <a:pt x="5100" y="3878"/>
                  </a:cubicBezTo>
                  <a:cubicBezTo>
                    <a:pt x="5401" y="3540"/>
                    <a:pt x="5738" y="3157"/>
                    <a:pt x="6048" y="2820"/>
                  </a:cubicBezTo>
                  <a:cubicBezTo>
                    <a:pt x="6349" y="2473"/>
                    <a:pt x="6696" y="2135"/>
                    <a:pt x="7034" y="1789"/>
                  </a:cubicBezTo>
                  <a:cubicBezTo>
                    <a:pt x="7453" y="1369"/>
                    <a:pt x="7946" y="995"/>
                    <a:pt x="8439" y="685"/>
                  </a:cubicBezTo>
                  <a:cubicBezTo>
                    <a:pt x="8749" y="539"/>
                    <a:pt x="9013" y="420"/>
                    <a:pt x="9314" y="311"/>
                  </a:cubicBezTo>
                  <a:cubicBezTo>
                    <a:pt x="9579" y="265"/>
                    <a:pt x="9807" y="229"/>
                    <a:pt x="10035" y="229"/>
                  </a:cubicBezTo>
                  <a:cubicBezTo>
                    <a:pt x="10263" y="229"/>
                    <a:pt x="10455" y="265"/>
                    <a:pt x="10646" y="311"/>
                  </a:cubicBezTo>
                  <a:cubicBezTo>
                    <a:pt x="10984" y="420"/>
                    <a:pt x="11330" y="576"/>
                    <a:pt x="11632" y="767"/>
                  </a:cubicBezTo>
                  <a:lnTo>
                    <a:pt x="11595" y="767"/>
                  </a:lnTo>
                  <a:cubicBezTo>
                    <a:pt x="12088" y="1032"/>
                    <a:pt x="12544" y="1406"/>
                    <a:pt x="13000" y="1752"/>
                  </a:cubicBezTo>
                  <a:cubicBezTo>
                    <a:pt x="13192" y="1944"/>
                    <a:pt x="13420" y="2090"/>
                    <a:pt x="13611" y="2281"/>
                  </a:cubicBezTo>
                  <a:cubicBezTo>
                    <a:pt x="13839" y="2437"/>
                    <a:pt x="14031" y="2592"/>
                    <a:pt x="14259" y="2774"/>
                  </a:cubicBezTo>
                  <a:cubicBezTo>
                    <a:pt x="15171" y="3458"/>
                    <a:pt x="16047" y="4225"/>
                    <a:pt x="17032" y="4827"/>
                  </a:cubicBezTo>
                  <a:cubicBezTo>
                    <a:pt x="17643" y="5246"/>
                    <a:pt x="18282" y="5593"/>
                    <a:pt x="18966" y="5858"/>
                  </a:cubicBezTo>
                  <a:cubicBezTo>
                    <a:pt x="19650" y="6122"/>
                    <a:pt x="20380" y="6314"/>
                    <a:pt x="21101" y="6350"/>
                  </a:cubicBezTo>
                  <a:cubicBezTo>
                    <a:pt x="21101" y="6350"/>
                    <a:pt x="21137" y="6350"/>
                    <a:pt x="21174" y="6314"/>
                  </a:cubicBezTo>
                  <a:cubicBezTo>
                    <a:pt x="21174" y="6314"/>
                    <a:pt x="21210" y="6277"/>
                    <a:pt x="21210" y="6241"/>
                  </a:cubicBezTo>
                  <a:cubicBezTo>
                    <a:pt x="21210" y="6195"/>
                    <a:pt x="21174" y="6122"/>
                    <a:pt x="21101" y="6122"/>
                  </a:cubicBezTo>
                  <a:cubicBezTo>
                    <a:pt x="20681" y="6086"/>
                    <a:pt x="20225" y="6013"/>
                    <a:pt x="19769" y="5894"/>
                  </a:cubicBezTo>
                  <a:cubicBezTo>
                    <a:pt x="19012" y="5666"/>
                    <a:pt x="18282" y="5328"/>
                    <a:pt x="17598" y="4909"/>
                  </a:cubicBezTo>
                  <a:lnTo>
                    <a:pt x="17561" y="4909"/>
                  </a:lnTo>
                  <a:cubicBezTo>
                    <a:pt x="16576" y="4298"/>
                    <a:pt x="15664" y="3613"/>
                    <a:pt x="14751" y="2893"/>
                  </a:cubicBezTo>
                  <a:cubicBezTo>
                    <a:pt x="14523" y="2701"/>
                    <a:pt x="14295" y="2546"/>
                    <a:pt x="14104" y="2364"/>
                  </a:cubicBezTo>
                  <a:cubicBezTo>
                    <a:pt x="13876" y="2208"/>
                    <a:pt x="13684" y="2053"/>
                    <a:pt x="13493" y="1862"/>
                  </a:cubicBezTo>
                  <a:cubicBezTo>
                    <a:pt x="13036" y="1524"/>
                    <a:pt x="12626" y="1141"/>
                    <a:pt x="12124" y="840"/>
                  </a:cubicBezTo>
                  <a:cubicBezTo>
                    <a:pt x="11896" y="685"/>
                    <a:pt x="11668" y="539"/>
                    <a:pt x="11403" y="384"/>
                  </a:cubicBezTo>
                  <a:cubicBezTo>
                    <a:pt x="11175" y="265"/>
                    <a:pt x="10947" y="192"/>
                    <a:pt x="10683" y="119"/>
                  </a:cubicBezTo>
                  <a:cubicBezTo>
                    <a:pt x="10573" y="83"/>
                    <a:pt x="10455" y="37"/>
                    <a:pt x="10300" y="37"/>
                  </a:cubicBezTo>
                  <a:cubicBezTo>
                    <a:pt x="10227" y="1"/>
                    <a:pt x="10117" y="1"/>
                    <a:pt x="999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140;p53">
              <a:extLst>
                <a:ext uri="{FF2B5EF4-FFF2-40B4-BE49-F238E27FC236}">
                  <a16:creationId xmlns:a16="http://schemas.microsoft.com/office/drawing/2014/main" id="{4B6736DB-88F8-4C73-B034-FDC14A292C47}"/>
                </a:ext>
              </a:extLst>
            </p:cNvPr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141;p53">
              <a:extLst>
                <a:ext uri="{FF2B5EF4-FFF2-40B4-BE49-F238E27FC236}">
                  <a16:creationId xmlns:a16="http://schemas.microsoft.com/office/drawing/2014/main" id="{44473A41-4FD2-4193-8C5F-345657E598BA}"/>
                </a:ext>
              </a:extLst>
            </p:cNvPr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142;p53">
              <a:extLst>
                <a:ext uri="{FF2B5EF4-FFF2-40B4-BE49-F238E27FC236}">
                  <a16:creationId xmlns:a16="http://schemas.microsoft.com/office/drawing/2014/main" id="{2514DF74-7F1E-4FF1-BECA-F4BDF2663129}"/>
                </a:ext>
              </a:extLst>
            </p:cNvPr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143;p53">
              <a:extLst>
                <a:ext uri="{FF2B5EF4-FFF2-40B4-BE49-F238E27FC236}">
                  <a16:creationId xmlns:a16="http://schemas.microsoft.com/office/drawing/2014/main" id="{F58613E2-A42B-4D29-A9B5-C6F74EF412C5}"/>
                </a:ext>
              </a:extLst>
            </p:cNvPr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144;p53">
              <a:extLst>
                <a:ext uri="{FF2B5EF4-FFF2-40B4-BE49-F238E27FC236}">
                  <a16:creationId xmlns:a16="http://schemas.microsoft.com/office/drawing/2014/main" id="{9CBAF530-3B03-4FE2-95AE-4C75833FA82D}"/>
                </a:ext>
              </a:extLst>
            </p:cNvPr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145;p53">
              <a:extLst>
                <a:ext uri="{FF2B5EF4-FFF2-40B4-BE49-F238E27FC236}">
                  <a16:creationId xmlns:a16="http://schemas.microsoft.com/office/drawing/2014/main" id="{F2ACBCFB-2D7B-4B8D-9419-EA6C9423A62E}"/>
                </a:ext>
              </a:extLst>
            </p:cNvPr>
            <p:cNvSpPr/>
            <p:nvPr/>
          </p:nvSpPr>
          <p:spPr>
            <a:xfrm>
              <a:off x="6347881" y="39123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146;p53">
              <a:extLst>
                <a:ext uri="{FF2B5EF4-FFF2-40B4-BE49-F238E27FC236}">
                  <a16:creationId xmlns:a16="http://schemas.microsoft.com/office/drawing/2014/main" id="{AD5C4EA0-EC47-44EA-BE85-D9533EE25224}"/>
                </a:ext>
              </a:extLst>
            </p:cNvPr>
            <p:cNvSpPr/>
            <p:nvPr/>
          </p:nvSpPr>
          <p:spPr>
            <a:xfrm>
              <a:off x="6665301" y="3598914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147;p53">
              <a:extLst>
                <a:ext uri="{FF2B5EF4-FFF2-40B4-BE49-F238E27FC236}">
                  <a16:creationId xmlns:a16="http://schemas.microsoft.com/office/drawing/2014/main" id="{AE3D82CF-8BF1-428C-B8BE-B351D2DCF724}"/>
                </a:ext>
              </a:extLst>
            </p:cNvPr>
            <p:cNvSpPr/>
            <p:nvPr/>
          </p:nvSpPr>
          <p:spPr>
            <a:xfrm>
              <a:off x="7360936" y="382320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148;p53">
              <a:extLst>
                <a:ext uri="{FF2B5EF4-FFF2-40B4-BE49-F238E27FC236}">
                  <a16:creationId xmlns:a16="http://schemas.microsoft.com/office/drawing/2014/main" id="{D2B6E9E8-325D-40FC-A908-B03A18370B19}"/>
                </a:ext>
              </a:extLst>
            </p:cNvPr>
            <p:cNvSpPr/>
            <p:nvPr/>
          </p:nvSpPr>
          <p:spPr>
            <a:xfrm>
              <a:off x="7302653" y="3320876"/>
              <a:ext cx="392736" cy="630890"/>
            </a:xfrm>
            <a:custGeom>
              <a:avLst/>
              <a:gdLst/>
              <a:ahLst/>
              <a:cxnLst/>
              <a:rect l="l" t="t" r="r" b="b"/>
              <a:pathLst>
                <a:path w="7190" h="11550" extrusionOk="0">
                  <a:moveTo>
                    <a:pt x="3194" y="0"/>
                  </a:moveTo>
                  <a:cubicBezTo>
                    <a:pt x="3084" y="37"/>
                    <a:pt x="2965" y="73"/>
                    <a:pt x="2774" y="110"/>
                  </a:cubicBezTo>
                  <a:cubicBezTo>
                    <a:pt x="2546" y="228"/>
                    <a:pt x="2281" y="338"/>
                    <a:pt x="2017" y="530"/>
                  </a:cubicBezTo>
                  <a:cubicBezTo>
                    <a:pt x="1369" y="913"/>
                    <a:pt x="840" y="1442"/>
                    <a:pt x="493" y="2089"/>
                  </a:cubicBezTo>
                  <a:cubicBezTo>
                    <a:pt x="311" y="2391"/>
                    <a:pt x="192" y="2737"/>
                    <a:pt x="119" y="3111"/>
                  </a:cubicBezTo>
                  <a:cubicBezTo>
                    <a:pt x="83" y="3303"/>
                    <a:pt x="37" y="3531"/>
                    <a:pt x="1" y="3759"/>
                  </a:cubicBezTo>
                  <a:lnTo>
                    <a:pt x="1" y="4443"/>
                  </a:lnTo>
                  <a:cubicBezTo>
                    <a:pt x="1" y="4480"/>
                    <a:pt x="1" y="4562"/>
                    <a:pt x="37" y="4598"/>
                  </a:cubicBezTo>
                  <a:cubicBezTo>
                    <a:pt x="37" y="4635"/>
                    <a:pt x="37" y="4635"/>
                    <a:pt x="83" y="4671"/>
                  </a:cubicBezTo>
                  <a:lnTo>
                    <a:pt x="83" y="4790"/>
                  </a:lnTo>
                  <a:cubicBezTo>
                    <a:pt x="83" y="5209"/>
                    <a:pt x="119" y="5620"/>
                    <a:pt x="192" y="6076"/>
                  </a:cubicBezTo>
                  <a:cubicBezTo>
                    <a:pt x="265" y="6496"/>
                    <a:pt x="384" y="6952"/>
                    <a:pt x="493" y="7408"/>
                  </a:cubicBezTo>
                  <a:cubicBezTo>
                    <a:pt x="612" y="7718"/>
                    <a:pt x="721" y="8019"/>
                    <a:pt x="876" y="8439"/>
                  </a:cubicBezTo>
                  <a:lnTo>
                    <a:pt x="913" y="8512"/>
                  </a:lnTo>
                  <a:lnTo>
                    <a:pt x="913" y="8548"/>
                  </a:lnTo>
                  <a:cubicBezTo>
                    <a:pt x="1141" y="9087"/>
                    <a:pt x="1451" y="9771"/>
                    <a:pt x="1862" y="10336"/>
                  </a:cubicBezTo>
                  <a:cubicBezTo>
                    <a:pt x="2053" y="10637"/>
                    <a:pt x="2318" y="10865"/>
                    <a:pt x="2546" y="11057"/>
                  </a:cubicBezTo>
                  <a:cubicBezTo>
                    <a:pt x="2701" y="11176"/>
                    <a:pt x="2856" y="11249"/>
                    <a:pt x="3002" y="11322"/>
                  </a:cubicBezTo>
                  <a:cubicBezTo>
                    <a:pt x="3048" y="11322"/>
                    <a:pt x="3121" y="11367"/>
                    <a:pt x="3157" y="11367"/>
                  </a:cubicBezTo>
                  <a:cubicBezTo>
                    <a:pt x="3230" y="11404"/>
                    <a:pt x="3312" y="11440"/>
                    <a:pt x="3385" y="11440"/>
                  </a:cubicBezTo>
                  <a:cubicBezTo>
                    <a:pt x="3650" y="11513"/>
                    <a:pt x="3960" y="11550"/>
                    <a:pt x="4297" y="11550"/>
                  </a:cubicBezTo>
                  <a:lnTo>
                    <a:pt x="4416" y="11550"/>
                  </a:lnTo>
                  <a:cubicBezTo>
                    <a:pt x="4681" y="11550"/>
                    <a:pt x="4982" y="11550"/>
                    <a:pt x="5283" y="11477"/>
                  </a:cubicBezTo>
                  <a:cubicBezTo>
                    <a:pt x="5629" y="11440"/>
                    <a:pt x="5930" y="11322"/>
                    <a:pt x="6241" y="11212"/>
                  </a:cubicBezTo>
                  <a:cubicBezTo>
                    <a:pt x="6387" y="11176"/>
                    <a:pt x="6505" y="11094"/>
                    <a:pt x="6615" y="11021"/>
                  </a:cubicBezTo>
                  <a:cubicBezTo>
                    <a:pt x="6770" y="10911"/>
                    <a:pt x="6843" y="10829"/>
                    <a:pt x="6961" y="10719"/>
                  </a:cubicBezTo>
                  <a:cubicBezTo>
                    <a:pt x="7034" y="10601"/>
                    <a:pt x="7107" y="10491"/>
                    <a:pt x="7153" y="10336"/>
                  </a:cubicBezTo>
                  <a:cubicBezTo>
                    <a:pt x="7189" y="10227"/>
                    <a:pt x="7189" y="10108"/>
                    <a:pt x="7189" y="9953"/>
                  </a:cubicBezTo>
                  <a:cubicBezTo>
                    <a:pt x="7189" y="9807"/>
                    <a:pt x="7189" y="9689"/>
                    <a:pt x="7153" y="9497"/>
                  </a:cubicBezTo>
                  <a:cubicBezTo>
                    <a:pt x="7107" y="9388"/>
                    <a:pt x="7071" y="9233"/>
                    <a:pt x="6998" y="9087"/>
                  </a:cubicBezTo>
                  <a:cubicBezTo>
                    <a:pt x="6879" y="8740"/>
                    <a:pt x="6733" y="8439"/>
                    <a:pt x="6578" y="8211"/>
                  </a:cubicBezTo>
                  <a:lnTo>
                    <a:pt x="6505" y="8056"/>
                  </a:lnTo>
                  <a:lnTo>
                    <a:pt x="6469" y="7983"/>
                  </a:lnTo>
                  <a:cubicBezTo>
                    <a:pt x="6387" y="7828"/>
                    <a:pt x="6277" y="7636"/>
                    <a:pt x="6195" y="7444"/>
                  </a:cubicBezTo>
                  <a:cubicBezTo>
                    <a:pt x="6158" y="7335"/>
                    <a:pt x="6085" y="7216"/>
                    <a:pt x="6049" y="7107"/>
                  </a:cubicBezTo>
                  <a:lnTo>
                    <a:pt x="6049" y="7070"/>
                  </a:lnTo>
                  <a:cubicBezTo>
                    <a:pt x="5967" y="6915"/>
                    <a:pt x="5894" y="6724"/>
                    <a:pt x="5821" y="6578"/>
                  </a:cubicBezTo>
                  <a:cubicBezTo>
                    <a:pt x="5474" y="5739"/>
                    <a:pt x="5210" y="4826"/>
                    <a:pt x="4945" y="3950"/>
                  </a:cubicBezTo>
                  <a:lnTo>
                    <a:pt x="4945" y="3914"/>
                  </a:lnTo>
                  <a:cubicBezTo>
                    <a:pt x="4909" y="3722"/>
                    <a:pt x="4827" y="3531"/>
                    <a:pt x="4790" y="3303"/>
                  </a:cubicBezTo>
                  <a:cubicBezTo>
                    <a:pt x="4754" y="3157"/>
                    <a:pt x="4754" y="2965"/>
                    <a:pt x="4717" y="2774"/>
                  </a:cubicBezTo>
                  <a:cubicBezTo>
                    <a:pt x="4681" y="2619"/>
                    <a:pt x="4681" y="2473"/>
                    <a:pt x="4644" y="2318"/>
                  </a:cubicBezTo>
                  <a:lnTo>
                    <a:pt x="4644" y="2281"/>
                  </a:lnTo>
                  <a:lnTo>
                    <a:pt x="4644" y="2245"/>
                  </a:lnTo>
                  <a:cubicBezTo>
                    <a:pt x="4598" y="2053"/>
                    <a:pt x="4562" y="1825"/>
                    <a:pt x="4525" y="1633"/>
                  </a:cubicBezTo>
                  <a:cubicBezTo>
                    <a:pt x="4489" y="1332"/>
                    <a:pt x="4416" y="913"/>
                    <a:pt x="4261" y="566"/>
                  </a:cubicBezTo>
                  <a:cubicBezTo>
                    <a:pt x="4188" y="374"/>
                    <a:pt x="4106" y="265"/>
                    <a:pt x="3996" y="192"/>
                  </a:cubicBezTo>
                  <a:cubicBezTo>
                    <a:pt x="3878" y="73"/>
                    <a:pt x="3768" y="37"/>
                    <a:pt x="3613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149;p53">
              <a:extLst>
                <a:ext uri="{FF2B5EF4-FFF2-40B4-BE49-F238E27FC236}">
                  <a16:creationId xmlns:a16="http://schemas.microsoft.com/office/drawing/2014/main" id="{BBC67E98-7F8D-4AF1-91ED-E0609ECE00C0}"/>
                </a:ext>
              </a:extLst>
            </p:cNvPr>
            <p:cNvSpPr/>
            <p:nvPr/>
          </p:nvSpPr>
          <p:spPr>
            <a:xfrm>
              <a:off x="7304674" y="3320876"/>
              <a:ext cx="274096" cy="423597"/>
            </a:xfrm>
            <a:custGeom>
              <a:avLst/>
              <a:gdLst/>
              <a:ahLst/>
              <a:cxnLst/>
              <a:rect l="l" t="t" r="r" b="b"/>
              <a:pathLst>
                <a:path w="5018" h="7755" extrusionOk="0">
                  <a:moveTo>
                    <a:pt x="3157" y="0"/>
                  </a:moveTo>
                  <a:cubicBezTo>
                    <a:pt x="3047" y="37"/>
                    <a:pt x="2928" y="73"/>
                    <a:pt x="2737" y="110"/>
                  </a:cubicBezTo>
                  <a:cubicBezTo>
                    <a:pt x="2509" y="228"/>
                    <a:pt x="2244" y="338"/>
                    <a:pt x="1980" y="530"/>
                  </a:cubicBezTo>
                  <a:cubicBezTo>
                    <a:pt x="1332" y="913"/>
                    <a:pt x="803" y="1442"/>
                    <a:pt x="456" y="2089"/>
                  </a:cubicBezTo>
                  <a:cubicBezTo>
                    <a:pt x="274" y="2391"/>
                    <a:pt x="155" y="2737"/>
                    <a:pt x="82" y="3111"/>
                  </a:cubicBezTo>
                  <a:cubicBezTo>
                    <a:pt x="46" y="3193"/>
                    <a:pt x="46" y="3266"/>
                    <a:pt x="0" y="3385"/>
                  </a:cubicBezTo>
                  <a:cubicBezTo>
                    <a:pt x="192" y="3841"/>
                    <a:pt x="347" y="4297"/>
                    <a:pt x="538" y="4753"/>
                  </a:cubicBezTo>
                  <a:cubicBezTo>
                    <a:pt x="648" y="5054"/>
                    <a:pt x="766" y="5392"/>
                    <a:pt x="912" y="5702"/>
                  </a:cubicBezTo>
                  <a:cubicBezTo>
                    <a:pt x="1067" y="6040"/>
                    <a:pt x="1186" y="6386"/>
                    <a:pt x="1369" y="6687"/>
                  </a:cubicBezTo>
                  <a:lnTo>
                    <a:pt x="1332" y="6687"/>
                  </a:lnTo>
                  <a:cubicBezTo>
                    <a:pt x="1524" y="7034"/>
                    <a:pt x="1715" y="7371"/>
                    <a:pt x="1907" y="7718"/>
                  </a:cubicBezTo>
                  <a:lnTo>
                    <a:pt x="1907" y="7755"/>
                  </a:lnTo>
                  <a:cubicBezTo>
                    <a:pt x="2098" y="7600"/>
                    <a:pt x="2281" y="7444"/>
                    <a:pt x="2472" y="7299"/>
                  </a:cubicBezTo>
                  <a:cubicBezTo>
                    <a:pt x="3193" y="6687"/>
                    <a:pt x="3804" y="6040"/>
                    <a:pt x="4379" y="5319"/>
                  </a:cubicBezTo>
                  <a:cubicBezTo>
                    <a:pt x="4333" y="5282"/>
                    <a:pt x="4333" y="5282"/>
                    <a:pt x="4333" y="5246"/>
                  </a:cubicBezTo>
                  <a:cubicBezTo>
                    <a:pt x="3959" y="4598"/>
                    <a:pt x="3649" y="3914"/>
                    <a:pt x="3421" y="3230"/>
                  </a:cubicBezTo>
                  <a:cubicBezTo>
                    <a:pt x="3157" y="2582"/>
                    <a:pt x="2965" y="1934"/>
                    <a:pt x="2856" y="1250"/>
                  </a:cubicBezTo>
                  <a:lnTo>
                    <a:pt x="2856" y="1214"/>
                  </a:lnTo>
                  <a:lnTo>
                    <a:pt x="2928" y="1214"/>
                  </a:lnTo>
                  <a:lnTo>
                    <a:pt x="2928" y="1250"/>
                  </a:lnTo>
                  <a:lnTo>
                    <a:pt x="2928" y="1287"/>
                  </a:lnTo>
                  <a:cubicBezTo>
                    <a:pt x="3047" y="1861"/>
                    <a:pt x="3193" y="2391"/>
                    <a:pt x="3385" y="2929"/>
                  </a:cubicBezTo>
                  <a:cubicBezTo>
                    <a:pt x="3576" y="3494"/>
                    <a:pt x="3804" y="4069"/>
                    <a:pt x="4069" y="4635"/>
                  </a:cubicBezTo>
                  <a:lnTo>
                    <a:pt x="4069" y="4598"/>
                  </a:lnTo>
                  <a:cubicBezTo>
                    <a:pt x="4187" y="4826"/>
                    <a:pt x="4297" y="5054"/>
                    <a:pt x="4415" y="5246"/>
                  </a:cubicBezTo>
                  <a:cubicBezTo>
                    <a:pt x="4452" y="5209"/>
                    <a:pt x="4488" y="5127"/>
                    <a:pt x="4525" y="5054"/>
                  </a:cubicBezTo>
                  <a:lnTo>
                    <a:pt x="4525" y="5091"/>
                  </a:lnTo>
                  <a:cubicBezTo>
                    <a:pt x="4717" y="4826"/>
                    <a:pt x="4872" y="4598"/>
                    <a:pt x="5018" y="4334"/>
                  </a:cubicBezTo>
                  <a:cubicBezTo>
                    <a:pt x="4981" y="4179"/>
                    <a:pt x="4945" y="4069"/>
                    <a:pt x="4908" y="3950"/>
                  </a:cubicBezTo>
                  <a:lnTo>
                    <a:pt x="4908" y="3914"/>
                  </a:lnTo>
                  <a:cubicBezTo>
                    <a:pt x="4872" y="3722"/>
                    <a:pt x="4790" y="3531"/>
                    <a:pt x="4753" y="3303"/>
                  </a:cubicBezTo>
                  <a:cubicBezTo>
                    <a:pt x="4717" y="3157"/>
                    <a:pt x="4717" y="2965"/>
                    <a:pt x="4680" y="2774"/>
                  </a:cubicBezTo>
                  <a:cubicBezTo>
                    <a:pt x="4644" y="2619"/>
                    <a:pt x="4644" y="2473"/>
                    <a:pt x="4607" y="2318"/>
                  </a:cubicBezTo>
                  <a:cubicBezTo>
                    <a:pt x="4561" y="2089"/>
                    <a:pt x="4525" y="1861"/>
                    <a:pt x="4488" y="1633"/>
                  </a:cubicBezTo>
                  <a:cubicBezTo>
                    <a:pt x="4452" y="1332"/>
                    <a:pt x="4379" y="913"/>
                    <a:pt x="4224" y="566"/>
                  </a:cubicBezTo>
                  <a:cubicBezTo>
                    <a:pt x="4151" y="374"/>
                    <a:pt x="4069" y="265"/>
                    <a:pt x="3959" y="192"/>
                  </a:cubicBezTo>
                  <a:cubicBezTo>
                    <a:pt x="3841" y="110"/>
                    <a:pt x="3731" y="37"/>
                    <a:pt x="3576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150;p53">
              <a:extLst>
                <a:ext uri="{FF2B5EF4-FFF2-40B4-BE49-F238E27FC236}">
                  <a16:creationId xmlns:a16="http://schemas.microsoft.com/office/drawing/2014/main" id="{CEE81362-83BC-4C3E-B45B-8056FEFA3F3D}"/>
                </a:ext>
              </a:extLst>
            </p:cNvPr>
            <p:cNvSpPr/>
            <p:nvPr/>
          </p:nvSpPr>
          <p:spPr>
            <a:xfrm>
              <a:off x="7547805" y="3561551"/>
              <a:ext cx="89253" cy="174464"/>
            </a:xfrm>
            <a:custGeom>
              <a:avLst/>
              <a:gdLst/>
              <a:ahLst/>
              <a:cxnLst/>
              <a:rect l="l" t="t" r="r" b="b"/>
              <a:pathLst>
                <a:path w="1634" h="3194" extrusionOk="0">
                  <a:moveTo>
                    <a:pt x="612" y="1"/>
                  </a:moveTo>
                  <a:cubicBezTo>
                    <a:pt x="530" y="119"/>
                    <a:pt x="457" y="229"/>
                    <a:pt x="384" y="384"/>
                  </a:cubicBezTo>
                  <a:cubicBezTo>
                    <a:pt x="266" y="530"/>
                    <a:pt x="110" y="721"/>
                    <a:pt x="1" y="913"/>
                  </a:cubicBezTo>
                  <a:cubicBezTo>
                    <a:pt x="229" y="1333"/>
                    <a:pt x="494" y="1752"/>
                    <a:pt x="758" y="2172"/>
                  </a:cubicBezTo>
                  <a:cubicBezTo>
                    <a:pt x="986" y="2509"/>
                    <a:pt x="1214" y="2856"/>
                    <a:pt x="1479" y="3194"/>
                  </a:cubicBezTo>
                  <a:cubicBezTo>
                    <a:pt x="1561" y="3084"/>
                    <a:pt x="1597" y="3002"/>
                    <a:pt x="1634" y="2893"/>
                  </a:cubicBezTo>
                  <a:cubicBezTo>
                    <a:pt x="1597" y="2856"/>
                    <a:pt x="1597" y="2774"/>
                    <a:pt x="1561" y="2701"/>
                  </a:cubicBezTo>
                  <a:lnTo>
                    <a:pt x="1524" y="2664"/>
                  </a:lnTo>
                  <a:cubicBezTo>
                    <a:pt x="1479" y="2509"/>
                    <a:pt x="1406" y="2318"/>
                    <a:pt x="1333" y="2172"/>
                  </a:cubicBezTo>
                  <a:cubicBezTo>
                    <a:pt x="1068" y="1488"/>
                    <a:pt x="795" y="758"/>
                    <a:pt x="61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151;p53">
              <a:extLst>
                <a:ext uri="{FF2B5EF4-FFF2-40B4-BE49-F238E27FC236}">
                  <a16:creationId xmlns:a16="http://schemas.microsoft.com/office/drawing/2014/main" id="{D78C0B9B-C262-4839-92AE-F4D43C02BF87}"/>
                </a:ext>
              </a:extLst>
            </p:cNvPr>
            <p:cNvSpPr/>
            <p:nvPr/>
          </p:nvSpPr>
          <p:spPr>
            <a:xfrm>
              <a:off x="7633018" y="3725479"/>
              <a:ext cx="39437" cy="62379"/>
            </a:xfrm>
            <a:custGeom>
              <a:avLst/>
              <a:gdLst/>
              <a:ahLst/>
              <a:cxnLst/>
              <a:rect l="l" t="t" r="r" b="b"/>
              <a:pathLst>
                <a:path w="722" h="1142" extrusionOk="0">
                  <a:moveTo>
                    <a:pt x="110" y="1"/>
                  </a:moveTo>
                  <a:cubicBezTo>
                    <a:pt x="74" y="83"/>
                    <a:pt x="37" y="156"/>
                    <a:pt x="1" y="266"/>
                  </a:cubicBezTo>
                  <a:cubicBezTo>
                    <a:pt x="193" y="494"/>
                    <a:pt x="375" y="722"/>
                    <a:pt x="567" y="995"/>
                  </a:cubicBezTo>
                  <a:lnTo>
                    <a:pt x="567" y="950"/>
                  </a:lnTo>
                  <a:cubicBezTo>
                    <a:pt x="603" y="1032"/>
                    <a:pt x="649" y="1068"/>
                    <a:pt x="722" y="1141"/>
                  </a:cubicBezTo>
                  <a:cubicBezTo>
                    <a:pt x="649" y="1032"/>
                    <a:pt x="603" y="913"/>
                    <a:pt x="530" y="804"/>
                  </a:cubicBezTo>
                  <a:cubicBezTo>
                    <a:pt x="494" y="722"/>
                    <a:pt x="457" y="649"/>
                    <a:pt x="421" y="576"/>
                  </a:cubicBezTo>
                  <a:cubicBezTo>
                    <a:pt x="339" y="384"/>
                    <a:pt x="229" y="229"/>
                    <a:pt x="147" y="83"/>
                  </a:cubicBezTo>
                  <a:cubicBezTo>
                    <a:pt x="147" y="37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152;p53">
              <a:extLst>
                <a:ext uri="{FF2B5EF4-FFF2-40B4-BE49-F238E27FC236}">
                  <a16:creationId xmlns:a16="http://schemas.microsoft.com/office/drawing/2014/main" id="{642C2EB7-D638-4753-84A6-354030FE41E1}"/>
                </a:ext>
              </a:extLst>
            </p:cNvPr>
            <p:cNvSpPr/>
            <p:nvPr/>
          </p:nvSpPr>
          <p:spPr>
            <a:xfrm>
              <a:off x="7410808" y="3615356"/>
              <a:ext cx="215813" cy="280596"/>
            </a:xfrm>
            <a:custGeom>
              <a:avLst/>
              <a:gdLst/>
              <a:ahLst/>
              <a:cxnLst/>
              <a:rect l="l" t="t" r="r" b="b"/>
              <a:pathLst>
                <a:path w="3951" h="5137" extrusionOk="0">
                  <a:moveTo>
                    <a:pt x="2472" y="1"/>
                  </a:moveTo>
                  <a:cubicBezTo>
                    <a:pt x="2390" y="83"/>
                    <a:pt x="2317" y="156"/>
                    <a:pt x="2244" y="275"/>
                  </a:cubicBezTo>
                  <a:cubicBezTo>
                    <a:pt x="1788" y="840"/>
                    <a:pt x="1250" y="1369"/>
                    <a:pt x="684" y="1871"/>
                  </a:cubicBezTo>
                  <a:cubicBezTo>
                    <a:pt x="456" y="2053"/>
                    <a:pt x="228" y="2245"/>
                    <a:pt x="0" y="2400"/>
                  </a:cubicBezTo>
                  <a:cubicBezTo>
                    <a:pt x="192" y="2701"/>
                    <a:pt x="338" y="2966"/>
                    <a:pt x="529" y="3239"/>
                  </a:cubicBezTo>
                  <a:cubicBezTo>
                    <a:pt x="913" y="3878"/>
                    <a:pt x="1332" y="4489"/>
                    <a:pt x="1825" y="5018"/>
                  </a:cubicBezTo>
                  <a:cubicBezTo>
                    <a:pt x="1861" y="5064"/>
                    <a:pt x="1898" y="5100"/>
                    <a:pt x="1934" y="5137"/>
                  </a:cubicBezTo>
                  <a:cubicBezTo>
                    <a:pt x="2354" y="4717"/>
                    <a:pt x="2701" y="4261"/>
                    <a:pt x="3038" y="3805"/>
                  </a:cubicBezTo>
                  <a:cubicBezTo>
                    <a:pt x="3385" y="3349"/>
                    <a:pt x="3649" y="2856"/>
                    <a:pt x="3914" y="2364"/>
                  </a:cubicBezTo>
                  <a:cubicBezTo>
                    <a:pt x="3914" y="2364"/>
                    <a:pt x="3950" y="2327"/>
                    <a:pt x="3950" y="2282"/>
                  </a:cubicBezTo>
                  <a:cubicBezTo>
                    <a:pt x="3841" y="2136"/>
                    <a:pt x="3722" y="1980"/>
                    <a:pt x="3613" y="1789"/>
                  </a:cubicBezTo>
                  <a:cubicBezTo>
                    <a:pt x="3193" y="1223"/>
                    <a:pt x="2810" y="612"/>
                    <a:pt x="247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153;p53">
              <a:extLst>
                <a:ext uri="{FF2B5EF4-FFF2-40B4-BE49-F238E27FC236}">
                  <a16:creationId xmlns:a16="http://schemas.microsoft.com/office/drawing/2014/main" id="{919C4880-A6F6-4491-8660-211891F1BF30}"/>
                </a:ext>
              </a:extLst>
            </p:cNvPr>
            <p:cNvSpPr/>
            <p:nvPr/>
          </p:nvSpPr>
          <p:spPr>
            <a:xfrm>
              <a:off x="7518909" y="3744433"/>
              <a:ext cx="176485" cy="205381"/>
            </a:xfrm>
            <a:custGeom>
              <a:avLst/>
              <a:gdLst/>
              <a:ahLst/>
              <a:cxnLst/>
              <a:rect l="l" t="t" r="r" b="b"/>
              <a:pathLst>
                <a:path w="3231" h="3760" extrusionOk="0">
                  <a:moveTo>
                    <a:pt x="2053" y="1"/>
                  </a:moveTo>
                  <a:cubicBezTo>
                    <a:pt x="1898" y="229"/>
                    <a:pt x="1743" y="493"/>
                    <a:pt x="1634" y="721"/>
                  </a:cubicBezTo>
                  <a:cubicBezTo>
                    <a:pt x="1251" y="1333"/>
                    <a:pt x="831" y="1898"/>
                    <a:pt x="375" y="2427"/>
                  </a:cubicBezTo>
                  <a:cubicBezTo>
                    <a:pt x="265" y="2546"/>
                    <a:pt x="110" y="2701"/>
                    <a:pt x="1" y="2810"/>
                  </a:cubicBezTo>
                  <a:cubicBezTo>
                    <a:pt x="302" y="3157"/>
                    <a:pt x="639" y="3495"/>
                    <a:pt x="1023" y="3759"/>
                  </a:cubicBezTo>
                  <a:cubicBezTo>
                    <a:pt x="1096" y="3759"/>
                    <a:pt x="1214" y="3759"/>
                    <a:pt x="1324" y="3723"/>
                  </a:cubicBezTo>
                  <a:cubicBezTo>
                    <a:pt x="1670" y="3686"/>
                    <a:pt x="1971" y="3568"/>
                    <a:pt x="2282" y="3458"/>
                  </a:cubicBezTo>
                  <a:cubicBezTo>
                    <a:pt x="2428" y="3385"/>
                    <a:pt x="2546" y="3340"/>
                    <a:pt x="2656" y="3267"/>
                  </a:cubicBezTo>
                  <a:cubicBezTo>
                    <a:pt x="2811" y="3157"/>
                    <a:pt x="2884" y="3075"/>
                    <a:pt x="3002" y="2965"/>
                  </a:cubicBezTo>
                  <a:cubicBezTo>
                    <a:pt x="3075" y="2847"/>
                    <a:pt x="3112" y="2737"/>
                    <a:pt x="3194" y="2582"/>
                  </a:cubicBezTo>
                  <a:cubicBezTo>
                    <a:pt x="3230" y="2473"/>
                    <a:pt x="3230" y="2354"/>
                    <a:pt x="3230" y="2199"/>
                  </a:cubicBezTo>
                  <a:cubicBezTo>
                    <a:pt x="3230" y="2053"/>
                    <a:pt x="3194" y="1935"/>
                    <a:pt x="3148" y="1743"/>
                  </a:cubicBezTo>
                  <a:cubicBezTo>
                    <a:pt x="3148" y="1634"/>
                    <a:pt x="3112" y="1479"/>
                    <a:pt x="3039" y="1333"/>
                  </a:cubicBezTo>
                  <a:cubicBezTo>
                    <a:pt x="3002" y="1214"/>
                    <a:pt x="2966" y="1104"/>
                    <a:pt x="2920" y="1022"/>
                  </a:cubicBezTo>
                  <a:cubicBezTo>
                    <a:pt x="2583" y="685"/>
                    <a:pt x="2318" y="338"/>
                    <a:pt x="205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154;p53">
              <a:extLst>
                <a:ext uri="{FF2B5EF4-FFF2-40B4-BE49-F238E27FC236}">
                  <a16:creationId xmlns:a16="http://schemas.microsoft.com/office/drawing/2014/main" id="{C9E04C30-4036-43E6-AFDC-F3E7139BECE8}"/>
                </a:ext>
              </a:extLst>
            </p:cNvPr>
            <p:cNvSpPr/>
            <p:nvPr/>
          </p:nvSpPr>
          <p:spPr>
            <a:xfrm>
              <a:off x="7302653" y="3513700"/>
              <a:ext cx="104220" cy="268142"/>
            </a:xfrm>
            <a:custGeom>
              <a:avLst/>
              <a:gdLst/>
              <a:ahLst/>
              <a:cxnLst/>
              <a:rect l="l" t="t" r="r" b="b"/>
              <a:pathLst>
                <a:path w="1908" h="4909" extrusionOk="0">
                  <a:moveTo>
                    <a:pt x="37" y="1"/>
                  </a:moveTo>
                  <a:cubicBezTo>
                    <a:pt x="37" y="83"/>
                    <a:pt x="1" y="156"/>
                    <a:pt x="1" y="229"/>
                  </a:cubicBezTo>
                  <a:lnTo>
                    <a:pt x="1" y="913"/>
                  </a:lnTo>
                  <a:cubicBezTo>
                    <a:pt x="1" y="950"/>
                    <a:pt x="37" y="1032"/>
                    <a:pt x="37" y="1068"/>
                  </a:cubicBezTo>
                  <a:cubicBezTo>
                    <a:pt x="37" y="1105"/>
                    <a:pt x="37" y="1105"/>
                    <a:pt x="83" y="1105"/>
                  </a:cubicBezTo>
                  <a:lnTo>
                    <a:pt x="83" y="1260"/>
                  </a:lnTo>
                  <a:cubicBezTo>
                    <a:pt x="83" y="1679"/>
                    <a:pt x="119" y="2136"/>
                    <a:pt x="192" y="2546"/>
                  </a:cubicBezTo>
                  <a:cubicBezTo>
                    <a:pt x="265" y="2966"/>
                    <a:pt x="384" y="3422"/>
                    <a:pt x="493" y="3878"/>
                  </a:cubicBezTo>
                  <a:cubicBezTo>
                    <a:pt x="612" y="4188"/>
                    <a:pt x="721" y="4489"/>
                    <a:pt x="876" y="4909"/>
                  </a:cubicBezTo>
                  <a:cubicBezTo>
                    <a:pt x="1223" y="4717"/>
                    <a:pt x="1561" y="4489"/>
                    <a:pt x="1907" y="4261"/>
                  </a:cubicBezTo>
                  <a:cubicBezTo>
                    <a:pt x="1862" y="4225"/>
                    <a:pt x="1862" y="4225"/>
                    <a:pt x="1862" y="4188"/>
                  </a:cubicBezTo>
                  <a:cubicBezTo>
                    <a:pt x="1679" y="3841"/>
                    <a:pt x="1488" y="3504"/>
                    <a:pt x="1296" y="3157"/>
                  </a:cubicBezTo>
                  <a:cubicBezTo>
                    <a:pt x="1104" y="2701"/>
                    <a:pt x="913" y="2282"/>
                    <a:pt x="721" y="1862"/>
                  </a:cubicBezTo>
                  <a:cubicBezTo>
                    <a:pt x="493" y="1223"/>
                    <a:pt x="265" y="612"/>
                    <a:pt x="3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155;p53">
              <a:extLst>
                <a:ext uri="{FF2B5EF4-FFF2-40B4-BE49-F238E27FC236}">
                  <a16:creationId xmlns:a16="http://schemas.microsoft.com/office/drawing/2014/main" id="{12539665-0C11-441D-BC78-F20CE4BE0C12}"/>
                </a:ext>
              </a:extLst>
            </p:cNvPr>
            <p:cNvSpPr/>
            <p:nvPr/>
          </p:nvSpPr>
          <p:spPr>
            <a:xfrm>
              <a:off x="7352470" y="3750442"/>
              <a:ext cx="160044" cy="186918"/>
            </a:xfrm>
            <a:custGeom>
              <a:avLst/>
              <a:gdLst/>
              <a:ahLst/>
              <a:cxnLst/>
              <a:rect l="l" t="t" r="r" b="b"/>
              <a:pathLst>
                <a:path w="2930" h="3422" extrusionOk="0">
                  <a:moveTo>
                    <a:pt x="1032" y="0"/>
                  </a:moveTo>
                  <a:cubicBezTo>
                    <a:pt x="685" y="228"/>
                    <a:pt x="348" y="456"/>
                    <a:pt x="1" y="648"/>
                  </a:cubicBezTo>
                  <a:lnTo>
                    <a:pt x="1" y="684"/>
                  </a:lnTo>
                  <a:cubicBezTo>
                    <a:pt x="229" y="1223"/>
                    <a:pt x="539" y="1907"/>
                    <a:pt x="950" y="2472"/>
                  </a:cubicBezTo>
                  <a:cubicBezTo>
                    <a:pt x="1178" y="2773"/>
                    <a:pt x="1406" y="3001"/>
                    <a:pt x="1634" y="3193"/>
                  </a:cubicBezTo>
                  <a:cubicBezTo>
                    <a:pt x="1789" y="3275"/>
                    <a:pt x="1908" y="3385"/>
                    <a:pt x="2053" y="3421"/>
                  </a:cubicBezTo>
                  <a:cubicBezTo>
                    <a:pt x="2245" y="3312"/>
                    <a:pt x="2400" y="3193"/>
                    <a:pt x="2510" y="3084"/>
                  </a:cubicBezTo>
                  <a:lnTo>
                    <a:pt x="2546" y="3084"/>
                  </a:lnTo>
                  <a:cubicBezTo>
                    <a:pt x="2665" y="2965"/>
                    <a:pt x="2820" y="2855"/>
                    <a:pt x="2929" y="2700"/>
                  </a:cubicBezTo>
                  <a:cubicBezTo>
                    <a:pt x="2628" y="2399"/>
                    <a:pt x="2364" y="2053"/>
                    <a:pt x="2090" y="1679"/>
                  </a:cubicBezTo>
                  <a:cubicBezTo>
                    <a:pt x="1716" y="1140"/>
                    <a:pt x="1333" y="575"/>
                    <a:pt x="103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156;p53">
              <a:extLst>
                <a:ext uri="{FF2B5EF4-FFF2-40B4-BE49-F238E27FC236}">
                  <a16:creationId xmlns:a16="http://schemas.microsoft.com/office/drawing/2014/main" id="{64D9EBCD-7C44-4DBA-88AC-6BC2A4276726}"/>
                </a:ext>
              </a:extLst>
            </p:cNvPr>
            <p:cNvSpPr/>
            <p:nvPr/>
          </p:nvSpPr>
          <p:spPr>
            <a:xfrm>
              <a:off x="7469092" y="3901915"/>
              <a:ext cx="99741" cy="49870"/>
            </a:xfrm>
            <a:custGeom>
              <a:avLst/>
              <a:gdLst/>
              <a:ahLst/>
              <a:cxnLst/>
              <a:rect l="l" t="t" r="r" b="b"/>
              <a:pathLst>
                <a:path w="1826" h="913" extrusionOk="0">
                  <a:moveTo>
                    <a:pt x="867" y="0"/>
                  </a:moveTo>
                  <a:cubicBezTo>
                    <a:pt x="758" y="82"/>
                    <a:pt x="685" y="155"/>
                    <a:pt x="566" y="274"/>
                  </a:cubicBezTo>
                  <a:cubicBezTo>
                    <a:pt x="375" y="420"/>
                    <a:pt x="229" y="575"/>
                    <a:pt x="1" y="685"/>
                  </a:cubicBezTo>
                  <a:cubicBezTo>
                    <a:pt x="110" y="730"/>
                    <a:pt x="229" y="767"/>
                    <a:pt x="338" y="803"/>
                  </a:cubicBezTo>
                  <a:cubicBezTo>
                    <a:pt x="603" y="876"/>
                    <a:pt x="913" y="913"/>
                    <a:pt x="1250" y="913"/>
                  </a:cubicBezTo>
                  <a:lnTo>
                    <a:pt x="1825" y="913"/>
                  </a:lnTo>
                  <a:cubicBezTo>
                    <a:pt x="1670" y="803"/>
                    <a:pt x="1551" y="685"/>
                    <a:pt x="1442" y="575"/>
                  </a:cubicBezTo>
                  <a:cubicBezTo>
                    <a:pt x="1214" y="384"/>
                    <a:pt x="1022" y="192"/>
                    <a:pt x="86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157;p53">
              <a:extLst>
                <a:ext uri="{FF2B5EF4-FFF2-40B4-BE49-F238E27FC236}">
                  <a16:creationId xmlns:a16="http://schemas.microsoft.com/office/drawing/2014/main" id="{A9D1DCAE-F7C6-4A05-B349-468C2523E3AB}"/>
                </a:ext>
              </a:extLst>
            </p:cNvPr>
            <p:cNvSpPr/>
            <p:nvPr/>
          </p:nvSpPr>
          <p:spPr>
            <a:xfrm>
              <a:off x="7491542" y="3918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158;p53">
              <a:extLst>
                <a:ext uri="{FF2B5EF4-FFF2-40B4-BE49-F238E27FC236}">
                  <a16:creationId xmlns:a16="http://schemas.microsoft.com/office/drawing/2014/main" id="{B6F8FF26-1461-4A05-9D54-18CA4C1CC75A}"/>
                </a:ext>
              </a:extLst>
            </p:cNvPr>
            <p:cNvSpPr/>
            <p:nvPr/>
          </p:nvSpPr>
          <p:spPr>
            <a:xfrm>
              <a:off x="7404308" y="387498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159;p53">
              <a:extLst>
                <a:ext uri="{FF2B5EF4-FFF2-40B4-BE49-F238E27FC236}">
                  <a16:creationId xmlns:a16="http://schemas.microsoft.com/office/drawing/2014/main" id="{AE233949-3735-4C3E-934D-0C71FEEB8351}"/>
                </a:ext>
              </a:extLst>
            </p:cNvPr>
            <p:cNvSpPr/>
            <p:nvPr/>
          </p:nvSpPr>
          <p:spPr>
            <a:xfrm>
              <a:off x="7404308" y="387498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160;p53">
              <a:extLst>
                <a:ext uri="{FF2B5EF4-FFF2-40B4-BE49-F238E27FC236}">
                  <a16:creationId xmlns:a16="http://schemas.microsoft.com/office/drawing/2014/main" id="{AD97275B-9254-4164-B24D-8A987B3A9489}"/>
                </a:ext>
              </a:extLst>
            </p:cNvPr>
            <p:cNvSpPr/>
            <p:nvPr/>
          </p:nvSpPr>
          <p:spPr>
            <a:xfrm>
              <a:off x="7612097" y="3663207"/>
              <a:ext cx="55" cy="2076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1" y="3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161;p53">
              <a:extLst>
                <a:ext uri="{FF2B5EF4-FFF2-40B4-BE49-F238E27FC236}">
                  <a16:creationId xmlns:a16="http://schemas.microsoft.com/office/drawing/2014/main" id="{55405631-B5D3-4328-81B9-FA5E3ED0A5FA}"/>
                </a:ext>
              </a:extLst>
            </p:cNvPr>
            <p:cNvSpPr/>
            <p:nvPr/>
          </p:nvSpPr>
          <p:spPr>
            <a:xfrm>
              <a:off x="6773456" y="3125540"/>
              <a:ext cx="491876" cy="384215"/>
            </a:xfrm>
            <a:custGeom>
              <a:avLst/>
              <a:gdLst/>
              <a:ahLst/>
              <a:cxnLst/>
              <a:rect l="l" t="t" r="r" b="b"/>
              <a:pathLst>
                <a:path w="9005" h="7034" extrusionOk="0">
                  <a:moveTo>
                    <a:pt x="913" y="0"/>
                  </a:moveTo>
                  <a:cubicBezTo>
                    <a:pt x="830" y="0"/>
                    <a:pt x="794" y="0"/>
                    <a:pt x="758" y="37"/>
                  </a:cubicBezTo>
                  <a:cubicBezTo>
                    <a:pt x="758" y="73"/>
                    <a:pt x="721" y="73"/>
                    <a:pt x="721" y="119"/>
                  </a:cubicBezTo>
                  <a:lnTo>
                    <a:pt x="721" y="155"/>
                  </a:lnTo>
                  <a:lnTo>
                    <a:pt x="721" y="265"/>
                  </a:lnTo>
                  <a:lnTo>
                    <a:pt x="758" y="301"/>
                  </a:lnTo>
                  <a:cubicBezTo>
                    <a:pt x="721" y="265"/>
                    <a:pt x="685" y="265"/>
                    <a:pt x="648" y="228"/>
                  </a:cubicBezTo>
                  <a:cubicBezTo>
                    <a:pt x="602" y="192"/>
                    <a:pt x="493" y="119"/>
                    <a:pt x="374" y="119"/>
                  </a:cubicBezTo>
                  <a:cubicBezTo>
                    <a:pt x="338" y="119"/>
                    <a:pt x="301" y="73"/>
                    <a:pt x="301" y="73"/>
                  </a:cubicBezTo>
                  <a:cubicBezTo>
                    <a:pt x="265" y="73"/>
                    <a:pt x="228" y="119"/>
                    <a:pt x="228" y="119"/>
                  </a:cubicBezTo>
                  <a:cubicBezTo>
                    <a:pt x="146" y="119"/>
                    <a:pt x="110" y="155"/>
                    <a:pt x="73" y="192"/>
                  </a:cubicBezTo>
                  <a:cubicBezTo>
                    <a:pt x="0" y="265"/>
                    <a:pt x="0" y="420"/>
                    <a:pt x="37" y="493"/>
                  </a:cubicBezTo>
                  <a:cubicBezTo>
                    <a:pt x="37" y="529"/>
                    <a:pt x="73" y="612"/>
                    <a:pt x="110" y="648"/>
                  </a:cubicBezTo>
                  <a:cubicBezTo>
                    <a:pt x="146" y="685"/>
                    <a:pt x="192" y="757"/>
                    <a:pt x="228" y="840"/>
                  </a:cubicBezTo>
                  <a:lnTo>
                    <a:pt x="192" y="876"/>
                  </a:lnTo>
                  <a:cubicBezTo>
                    <a:pt x="146" y="876"/>
                    <a:pt x="146" y="876"/>
                    <a:pt x="110" y="913"/>
                  </a:cubicBezTo>
                  <a:cubicBezTo>
                    <a:pt x="73" y="913"/>
                    <a:pt x="73" y="949"/>
                    <a:pt x="73" y="949"/>
                  </a:cubicBezTo>
                  <a:cubicBezTo>
                    <a:pt x="73" y="986"/>
                    <a:pt x="37" y="1031"/>
                    <a:pt x="37" y="1068"/>
                  </a:cubicBezTo>
                  <a:cubicBezTo>
                    <a:pt x="37" y="1104"/>
                    <a:pt x="37" y="1141"/>
                    <a:pt x="73" y="1141"/>
                  </a:cubicBezTo>
                  <a:lnTo>
                    <a:pt x="73" y="1259"/>
                  </a:lnTo>
                  <a:cubicBezTo>
                    <a:pt x="110" y="1332"/>
                    <a:pt x="146" y="1405"/>
                    <a:pt x="192" y="1524"/>
                  </a:cubicBezTo>
                  <a:cubicBezTo>
                    <a:pt x="265" y="1633"/>
                    <a:pt x="338" y="1788"/>
                    <a:pt x="493" y="1943"/>
                  </a:cubicBezTo>
                  <a:cubicBezTo>
                    <a:pt x="602" y="2053"/>
                    <a:pt x="758" y="2172"/>
                    <a:pt x="913" y="2281"/>
                  </a:cubicBezTo>
                  <a:cubicBezTo>
                    <a:pt x="1104" y="2400"/>
                    <a:pt x="1250" y="2509"/>
                    <a:pt x="1405" y="2582"/>
                  </a:cubicBezTo>
                  <a:cubicBezTo>
                    <a:pt x="1560" y="2664"/>
                    <a:pt x="1743" y="2701"/>
                    <a:pt x="1898" y="2737"/>
                  </a:cubicBezTo>
                  <a:cubicBezTo>
                    <a:pt x="2053" y="2774"/>
                    <a:pt x="2199" y="2774"/>
                    <a:pt x="2354" y="2774"/>
                  </a:cubicBezTo>
                  <a:lnTo>
                    <a:pt x="2847" y="2774"/>
                  </a:lnTo>
                  <a:cubicBezTo>
                    <a:pt x="2965" y="2810"/>
                    <a:pt x="3075" y="2810"/>
                    <a:pt x="3157" y="2856"/>
                  </a:cubicBezTo>
                  <a:lnTo>
                    <a:pt x="3193" y="2856"/>
                  </a:lnTo>
                  <a:cubicBezTo>
                    <a:pt x="3613" y="3230"/>
                    <a:pt x="3987" y="3649"/>
                    <a:pt x="4370" y="4033"/>
                  </a:cubicBezTo>
                  <a:lnTo>
                    <a:pt x="4598" y="4261"/>
                  </a:lnTo>
                  <a:cubicBezTo>
                    <a:pt x="5091" y="4790"/>
                    <a:pt x="5620" y="5319"/>
                    <a:pt x="6158" y="5775"/>
                  </a:cubicBezTo>
                  <a:cubicBezTo>
                    <a:pt x="6988" y="6505"/>
                    <a:pt x="7791" y="6915"/>
                    <a:pt x="8548" y="7034"/>
                  </a:cubicBezTo>
                  <a:lnTo>
                    <a:pt x="8585" y="7034"/>
                  </a:lnTo>
                  <a:cubicBezTo>
                    <a:pt x="8630" y="7034"/>
                    <a:pt x="8703" y="6997"/>
                    <a:pt x="8703" y="6961"/>
                  </a:cubicBezTo>
                  <a:lnTo>
                    <a:pt x="8703" y="6879"/>
                  </a:lnTo>
                  <a:cubicBezTo>
                    <a:pt x="8667" y="6842"/>
                    <a:pt x="8630" y="6842"/>
                    <a:pt x="8630" y="6842"/>
                  </a:cubicBezTo>
                  <a:cubicBezTo>
                    <a:pt x="8439" y="6806"/>
                    <a:pt x="8247" y="6733"/>
                    <a:pt x="8019" y="6651"/>
                  </a:cubicBezTo>
                  <a:cubicBezTo>
                    <a:pt x="7791" y="6578"/>
                    <a:pt x="7600" y="6505"/>
                    <a:pt x="7371" y="6350"/>
                  </a:cubicBezTo>
                  <a:cubicBezTo>
                    <a:pt x="7527" y="6231"/>
                    <a:pt x="7673" y="6003"/>
                    <a:pt x="7755" y="5775"/>
                  </a:cubicBezTo>
                  <a:cubicBezTo>
                    <a:pt x="7828" y="5547"/>
                    <a:pt x="7901" y="5282"/>
                    <a:pt x="7901" y="5018"/>
                  </a:cubicBezTo>
                  <a:cubicBezTo>
                    <a:pt x="7901" y="4790"/>
                    <a:pt x="7864" y="4525"/>
                    <a:pt x="7791" y="4261"/>
                  </a:cubicBezTo>
                  <a:cubicBezTo>
                    <a:pt x="7755" y="4178"/>
                    <a:pt x="7718" y="4069"/>
                    <a:pt x="7673" y="3996"/>
                  </a:cubicBezTo>
                  <a:lnTo>
                    <a:pt x="7673" y="3996"/>
                  </a:lnTo>
                  <a:cubicBezTo>
                    <a:pt x="8056" y="4178"/>
                    <a:pt x="8439" y="4334"/>
                    <a:pt x="8776" y="4489"/>
                  </a:cubicBezTo>
                  <a:lnTo>
                    <a:pt x="8813" y="4525"/>
                  </a:lnTo>
                  <a:lnTo>
                    <a:pt x="8931" y="4525"/>
                  </a:lnTo>
                  <a:cubicBezTo>
                    <a:pt x="8968" y="4525"/>
                    <a:pt x="8968" y="4489"/>
                    <a:pt x="9004" y="4489"/>
                  </a:cubicBezTo>
                  <a:lnTo>
                    <a:pt x="9004" y="4370"/>
                  </a:lnTo>
                  <a:cubicBezTo>
                    <a:pt x="9004" y="4334"/>
                    <a:pt x="8968" y="4334"/>
                    <a:pt x="8968" y="4334"/>
                  </a:cubicBezTo>
                  <a:cubicBezTo>
                    <a:pt x="7901" y="3877"/>
                    <a:pt x="6915" y="3348"/>
                    <a:pt x="5930" y="2856"/>
                  </a:cubicBezTo>
                  <a:cubicBezTo>
                    <a:pt x="5282" y="2509"/>
                    <a:pt x="4598" y="2172"/>
                    <a:pt x="3950" y="1825"/>
                  </a:cubicBezTo>
                  <a:cubicBezTo>
                    <a:pt x="3950" y="1715"/>
                    <a:pt x="3914" y="1597"/>
                    <a:pt x="3877" y="1442"/>
                  </a:cubicBezTo>
                  <a:cubicBezTo>
                    <a:pt x="3841" y="1296"/>
                    <a:pt x="3759" y="1141"/>
                    <a:pt x="3649" y="949"/>
                  </a:cubicBezTo>
                  <a:cubicBezTo>
                    <a:pt x="3567" y="803"/>
                    <a:pt x="3458" y="648"/>
                    <a:pt x="3339" y="529"/>
                  </a:cubicBezTo>
                  <a:cubicBezTo>
                    <a:pt x="3230" y="420"/>
                    <a:pt x="3111" y="347"/>
                    <a:pt x="2965" y="265"/>
                  </a:cubicBezTo>
                  <a:cubicBezTo>
                    <a:pt x="2929" y="228"/>
                    <a:pt x="2883" y="192"/>
                    <a:pt x="2810" y="192"/>
                  </a:cubicBezTo>
                  <a:cubicBezTo>
                    <a:pt x="2774" y="155"/>
                    <a:pt x="2737" y="155"/>
                    <a:pt x="2737" y="155"/>
                  </a:cubicBezTo>
                  <a:lnTo>
                    <a:pt x="2701" y="155"/>
                  </a:lnTo>
                  <a:cubicBezTo>
                    <a:pt x="2619" y="192"/>
                    <a:pt x="2546" y="228"/>
                    <a:pt x="2546" y="301"/>
                  </a:cubicBezTo>
                  <a:cubicBezTo>
                    <a:pt x="2546" y="420"/>
                    <a:pt x="2546" y="493"/>
                    <a:pt x="2582" y="575"/>
                  </a:cubicBezTo>
                  <a:cubicBezTo>
                    <a:pt x="2619" y="685"/>
                    <a:pt x="2655" y="757"/>
                    <a:pt x="2701" y="876"/>
                  </a:cubicBezTo>
                  <a:cubicBezTo>
                    <a:pt x="2774" y="949"/>
                    <a:pt x="2847" y="1068"/>
                    <a:pt x="2929" y="1214"/>
                  </a:cubicBezTo>
                  <a:cubicBezTo>
                    <a:pt x="2847" y="1177"/>
                    <a:pt x="2774" y="1141"/>
                    <a:pt x="2737" y="1104"/>
                  </a:cubicBezTo>
                  <a:cubicBezTo>
                    <a:pt x="2546" y="986"/>
                    <a:pt x="2354" y="876"/>
                    <a:pt x="2199" y="757"/>
                  </a:cubicBezTo>
                  <a:cubicBezTo>
                    <a:pt x="2126" y="721"/>
                    <a:pt x="2016" y="648"/>
                    <a:pt x="1934" y="612"/>
                  </a:cubicBezTo>
                  <a:cubicBezTo>
                    <a:pt x="1743" y="456"/>
                    <a:pt x="1515" y="301"/>
                    <a:pt x="1287" y="155"/>
                  </a:cubicBezTo>
                  <a:cubicBezTo>
                    <a:pt x="1214" y="73"/>
                    <a:pt x="1104" y="37"/>
                    <a:pt x="986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162;p53">
              <a:extLst>
                <a:ext uri="{FF2B5EF4-FFF2-40B4-BE49-F238E27FC236}">
                  <a16:creationId xmlns:a16="http://schemas.microsoft.com/office/drawing/2014/main" id="{516800C0-ECEF-4BD8-AE46-BD63B2168A16}"/>
                </a:ext>
              </a:extLst>
            </p:cNvPr>
            <p:cNvSpPr/>
            <p:nvPr/>
          </p:nvSpPr>
          <p:spPr>
            <a:xfrm>
              <a:off x="6773456" y="3148428"/>
              <a:ext cx="82753" cy="84173"/>
            </a:xfrm>
            <a:custGeom>
              <a:avLst/>
              <a:gdLst/>
              <a:ahLst/>
              <a:cxnLst/>
              <a:rect l="l" t="t" r="r" b="b"/>
              <a:pathLst>
                <a:path w="1515" h="1541" extrusionOk="0">
                  <a:moveTo>
                    <a:pt x="37" y="1"/>
                  </a:moveTo>
                  <a:cubicBezTo>
                    <a:pt x="37" y="37"/>
                    <a:pt x="0" y="37"/>
                    <a:pt x="37" y="74"/>
                  </a:cubicBezTo>
                  <a:cubicBezTo>
                    <a:pt x="110" y="229"/>
                    <a:pt x="192" y="384"/>
                    <a:pt x="265" y="494"/>
                  </a:cubicBezTo>
                  <a:cubicBezTo>
                    <a:pt x="374" y="649"/>
                    <a:pt x="493" y="795"/>
                    <a:pt x="602" y="913"/>
                  </a:cubicBezTo>
                  <a:cubicBezTo>
                    <a:pt x="721" y="1068"/>
                    <a:pt x="876" y="1178"/>
                    <a:pt x="986" y="1251"/>
                  </a:cubicBezTo>
                  <a:cubicBezTo>
                    <a:pt x="1141" y="1369"/>
                    <a:pt x="1287" y="1442"/>
                    <a:pt x="1442" y="1524"/>
                  </a:cubicBezTo>
                  <a:cubicBezTo>
                    <a:pt x="1454" y="1537"/>
                    <a:pt x="1462" y="1541"/>
                    <a:pt x="1469" y="1541"/>
                  </a:cubicBezTo>
                  <a:cubicBezTo>
                    <a:pt x="1482" y="1541"/>
                    <a:pt x="1490" y="1524"/>
                    <a:pt x="1515" y="1524"/>
                  </a:cubicBezTo>
                  <a:cubicBezTo>
                    <a:pt x="1515" y="1479"/>
                    <a:pt x="1515" y="1479"/>
                    <a:pt x="1478" y="1479"/>
                  </a:cubicBezTo>
                  <a:cubicBezTo>
                    <a:pt x="1405" y="1442"/>
                    <a:pt x="1369" y="1406"/>
                    <a:pt x="1287" y="1369"/>
                  </a:cubicBezTo>
                  <a:cubicBezTo>
                    <a:pt x="1177" y="1296"/>
                    <a:pt x="1059" y="1251"/>
                    <a:pt x="986" y="1178"/>
                  </a:cubicBezTo>
                  <a:cubicBezTo>
                    <a:pt x="913" y="1105"/>
                    <a:pt x="794" y="1023"/>
                    <a:pt x="721" y="950"/>
                  </a:cubicBezTo>
                  <a:cubicBezTo>
                    <a:pt x="648" y="840"/>
                    <a:pt x="529" y="722"/>
                    <a:pt x="456" y="612"/>
                  </a:cubicBezTo>
                  <a:cubicBezTo>
                    <a:pt x="338" y="494"/>
                    <a:pt x="265" y="338"/>
                    <a:pt x="192" y="229"/>
                  </a:cubicBezTo>
                  <a:cubicBezTo>
                    <a:pt x="146" y="156"/>
                    <a:pt x="110" y="110"/>
                    <a:pt x="73" y="37"/>
                  </a:cubicBezTo>
                  <a:cubicBezTo>
                    <a:pt x="73" y="37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163;p53">
              <a:extLst>
                <a:ext uri="{FF2B5EF4-FFF2-40B4-BE49-F238E27FC236}">
                  <a16:creationId xmlns:a16="http://schemas.microsoft.com/office/drawing/2014/main" id="{B49073A2-42EC-4D37-823B-4DF1543101E1}"/>
                </a:ext>
              </a:extLst>
            </p:cNvPr>
            <p:cNvSpPr/>
            <p:nvPr/>
          </p:nvSpPr>
          <p:spPr>
            <a:xfrm>
              <a:off x="6812840" y="3131986"/>
              <a:ext cx="60303" cy="75707"/>
            </a:xfrm>
            <a:custGeom>
              <a:avLst/>
              <a:gdLst/>
              <a:ahLst/>
              <a:cxnLst/>
              <a:rect l="l" t="t" r="r" b="b"/>
              <a:pathLst>
                <a:path w="1104" h="1386" extrusionOk="0">
                  <a:moveTo>
                    <a:pt x="37" y="1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110"/>
                    <a:pt x="0" y="183"/>
                    <a:pt x="37" y="229"/>
                  </a:cubicBezTo>
                  <a:cubicBezTo>
                    <a:pt x="37" y="302"/>
                    <a:pt x="73" y="375"/>
                    <a:pt x="109" y="457"/>
                  </a:cubicBezTo>
                  <a:cubicBezTo>
                    <a:pt x="192" y="567"/>
                    <a:pt x="265" y="685"/>
                    <a:pt x="338" y="795"/>
                  </a:cubicBezTo>
                  <a:cubicBezTo>
                    <a:pt x="456" y="913"/>
                    <a:pt x="566" y="1023"/>
                    <a:pt x="648" y="1141"/>
                  </a:cubicBezTo>
                  <a:cubicBezTo>
                    <a:pt x="721" y="1178"/>
                    <a:pt x="794" y="1214"/>
                    <a:pt x="839" y="1287"/>
                  </a:cubicBezTo>
                  <a:cubicBezTo>
                    <a:pt x="912" y="1324"/>
                    <a:pt x="949" y="1369"/>
                    <a:pt x="1022" y="1369"/>
                  </a:cubicBezTo>
                  <a:cubicBezTo>
                    <a:pt x="1037" y="1381"/>
                    <a:pt x="1047" y="1386"/>
                    <a:pt x="1054" y="1386"/>
                  </a:cubicBezTo>
                  <a:cubicBezTo>
                    <a:pt x="1067" y="1386"/>
                    <a:pt x="1067" y="1369"/>
                    <a:pt x="1067" y="1369"/>
                  </a:cubicBezTo>
                  <a:cubicBezTo>
                    <a:pt x="1104" y="1369"/>
                    <a:pt x="1104" y="1324"/>
                    <a:pt x="1067" y="1324"/>
                  </a:cubicBezTo>
                  <a:cubicBezTo>
                    <a:pt x="912" y="1178"/>
                    <a:pt x="721" y="1059"/>
                    <a:pt x="566" y="913"/>
                  </a:cubicBezTo>
                  <a:cubicBezTo>
                    <a:pt x="456" y="795"/>
                    <a:pt x="301" y="639"/>
                    <a:pt x="228" y="457"/>
                  </a:cubicBezTo>
                  <a:lnTo>
                    <a:pt x="228" y="494"/>
                  </a:lnTo>
                  <a:cubicBezTo>
                    <a:pt x="155" y="375"/>
                    <a:pt x="109" y="265"/>
                    <a:pt x="73" y="110"/>
                  </a:cubicBezTo>
                  <a:lnTo>
                    <a:pt x="73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164;p53">
              <a:extLst>
                <a:ext uri="{FF2B5EF4-FFF2-40B4-BE49-F238E27FC236}">
                  <a16:creationId xmlns:a16="http://schemas.microsoft.com/office/drawing/2014/main" id="{809C5117-C454-4F6F-811B-FF8105B5FE94}"/>
                </a:ext>
              </a:extLst>
            </p:cNvPr>
            <p:cNvSpPr/>
            <p:nvPr/>
          </p:nvSpPr>
          <p:spPr>
            <a:xfrm>
              <a:off x="7145172" y="2884865"/>
              <a:ext cx="452547" cy="705613"/>
            </a:xfrm>
            <a:custGeom>
              <a:avLst/>
              <a:gdLst/>
              <a:ahLst/>
              <a:cxnLst/>
              <a:rect l="l" t="t" r="r" b="b"/>
              <a:pathLst>
                <a:path w="8285" h="12918" extrusionOk="0">
                  <a:moveTo>
                    <a:pt x="4480" y="0"/>
                  </a:moveTo>
                  <a:cubicBezTo>
                    <a:pt x="4444" y="0"/>
                    <a:pt x="4371" y="37"/>
                    <a:pt x="4334" y="37"/>
                  </a:cubicBezTo>
                  <a:lnTo>
                    <a:pt x="4252" y="37"/>
                  </a:lnTo>
                  <a:cubicBezTo>
                    <a:pt x="4216" y="73"/>
                    <a:pt x="4216" y="110"/>
                    <a:pt x="4179" y="110"/>
                  </a:cubicBezTo>
                  <a:cubicBezTo>
                    <a:pt x="4179" y="146"/>
                    <a:pt x="4179" y="192"/>
                    <a:pt x="4216" y="228"/>
                  </a:cubicBezTo>
                  <a:cubicBezTo>
                    <a:pt x="4252" y="374"/>
                    <a:pt x="4334" y="529"/>
                    <a:pt x="4334" y="684"/>
                  </a:cubicBezTo>
                  <a:cubicBezTo>
                    <a:pt x="4371" y="985"/>
                    <a:pt x="4371" y="1286"/>
                    <a:pt x="4334" y="1633"/>
                  </a:cubicBezTo>
                  <a:cubicBezTo>
                    <a:pt x="4252" y="1971"/>
                    <a:pt x="4179" y="2317"/>
                    <a:pt x="4060" y="2737"/>
                  </a:cubicBezTo>
                  <a:cubicBezTo>
                    <a:pt x="3987" y="3111"/>
                    <a:pt x="3832" y="3458"/>
                    <a:pt x="3723" y="3841"/>
                  </a:cubicBezTo>
                  <a:cubicBezTo>
                    <a:pt x="3650" y="4023"/>
                    <a:pt x="3568" y="4251"/>
                    <a:pt x="3495" y="4443"/>
                  </a:cubicBezTo>
                  <a:lnTo>
                    <a:pt x="3458" y="4479"/>
                  </a:lnTo>
                  <a:cubicBezTo>
                    <a:pt x="3230" y="5091"/>
                    <a:pt x="3002" y="5738"/>
                    <a:pt x="2847" y="6386"/>
                  </a:cubicBezTo>
                  <a:cubicBezTo>
                    <a:pt x="2738" y="6760"/>
                    <a:pt x="2692" y="7107"/>
                    <a:pt x="2656" y="7444"/>
                  </a:cubicBezTo>
                  <a:cubicBezTo>
                    <a:pt x="2656" y="7408"/>
                    <a:pt x="2619" y="7408"/>
                    <a:pt x="2583" y="7371"/>
                  </a:cubicBezTo>
                  <a:cubicBezTo>
                    <a:pt x="2510" y="7335"/>
                    <a:pt x="2391" y="7298"/>
                    <a:pt x="2318" y="7262"/>
                  </a:cubicBezTo>
                  <a:cubicBezTo>
                    <a:pt x="2163" y="7216"/>
                    <a:pt x="2053" y="7180"/>
                    <a:pt x="1898" y="7180"/>
                  </a:cubicBezTo>
                  <a:lnTo>
                    <a:pt x="1707" y="7180"/>
                  </a:lnTo>
                  <a:cubicBezTo>
                    <a:pt x="1406" y="7262"/>
                    <a:pt x="1141" y="7371"/>
                    <a:pt x="868" y="7563"/>
                  </a:cubicBezTo>
                  <a:cubicBezTo>
                    <a:pt x="457" y="7864"/>
                    <a:pt x="183" y="8402"/>
                    <a:pt x="74" y="8968"/>
                  </a:cubicBezTo>
                  <a:cubicBezTo>
                    <a:pt x="37" y="9269"/>
                    <a:pt x="1" y="9542"/>
                    <a:pt x="37" y="9843"/>
                  </a:cubicBezTo>
                  <a:cubicBezTo>
                    <a:pt x="74" y="10108"/>
                    <a:pt x="110" y="10409"/>
                    <a:pt x="229" y="10637"/>
                  </a:cubicBezTo>
                  <a:cubicBezTo>
                    <a:pt x="265" y="10792"/>
                    <a:pt x="338" y="10911"/>
                    <a:pt x="375" y="11020"/>
                  </a:cubicBezTo>
                  <a:cubicBezTo>
                    <a:pt x="457" y="11139"/>
                    <a:pt x="530" y="11248"/>
                    <a:pt x="639" y="11403"/>
                  </a:cubicBezTo>
                  <a:cubicBezTo>
                    <a:pt x="868" y="11631"/>
                    <a:pt x="1141" y="11896"/>
                    <a:pt x="1515" y="12088"/>
                  </a:cubicBezTo>
                  <a:cubicBezTo>
                    <a:pt x="1780" y="12279"/>
                    <a:pt x="2126" y="12425"/>
                    <a:pt x="2546" y="12580"/>
                  </a:cubicBezTo>
                  <a:cubicBezTo>
                    <a:pt x="2738" y="12653"/>
                    <a:pt x="2884" y="12690"/>
                    <a:pt x="3075" y="12772"/>
                  </a:cubicBezTo>
                  <a:cubicBezTo>
                    <a:pt x="3267" y="12808"/>
                    <a:pt x="3422" y="12845"/>
                    <a:pt x="3650" y="12881"/>
                  </a:cubicBezTo>
                  <a:cubicBezTo>
                    <a:pt x="3796" y="12918"/>
                    <a:pt x="3951" y="12918"/>
                    <a:pt x="4106" y="12918"/>
                  </a:cubicBezTo>
                  <a:cubicBezTo>
                    <a:pt x="4334" y="12918"/>
                    <a:pt x="4517" y="12881"/>
                    <a:pt x="4745" y="12845"/>
                  </a:cubicBezTo>
                  <a:cubicBezTo>
                    <a:pt x="5091" y="12772"/>
                    <a:pt x="5429" y="12617"/>
                    <a:pt x="5776" y="12425"/>
                  </a:cubicBezTo>
                  <a:cubicBezTo>
                    <a:pt x="6077" y="12234"/>
                    <a:pt x="6341" y="12005"/>
                    <a:pt x="6615" y="11741"/>
                  </a:cubicBezTo>
                  <a:cubicBezTo>
                    <a:pt x="6879" y="11476"/>
                    <a:pt x="7107" y="11175"/>
                    <a:pt x="7299" y="10829"/>
                  </a:cubicBezTo>
                  <a:cubicBezTo>
                    <a:pt x="7637" y="10181"/>
                    <a:pt x="7901" y="9424"/>
                    <a:pt x="8093" y="8548"/>
                  </a:cubicBezTo>
                  <a:cubicBezTo>
                    <a:pt x="8211" y="7791"/>
                    <a:pt x="8284" y="6952"/>
                    <a:pt x="8248" y="6076"/>
                  </a:cubicBezTo>
                  <a:cubicBezTo>
                    <a:pt x="8248" y="5702"/>
                    <a:pt x="8211" y="5319"/>
                    <a:pt x="8166" y="4862"/>
                  </a:cubicBezTo>
                  <a:cubicBezTo>
                    <a:pt x="8129" y="4479"/>
                    <a:pt x="8093" y="4142"/>
                    <a:pt x="8020" y="3759"/>
                  </a:cubicBezTo>
                  <a:cubicBezTo>
                    <a:pt x="7828" y="2965"/>
                    <a:pt x="7527" y="2281"/>
                    <a:pt x="7144" y="1706"/>
                  </a:cubicBezTo>
                  <a:cubicBezTo>
                    <a:pt x="7071" y="1560"/>
                    <a:pt x="6952" y="1441"/>
                    <a:pt x="6879" y="1332"/>
                  </a:cubicBezTo>
                  <a:cubicBezTo>
                    <a:pt x="6724" y="1140"/>
                    <a:pt x="6569" y="1022"/>
                    <a:pt x="6423" y="876"/>
                  </a:cubicBezTo>
                  <a:cubicBezTo>
                    <a:pt x="6113" y="648"/>
                    <a:pt x="5812" y="456"/>
                    <a:pt x="5511" y="301"/>
                  </a:cubicBezTo>
                  <a:cubicBezTo>
                    <a:pt x="5283" y="192"/>
                    <a:pt x="5091" y="110"/>
                    <a:pt x="4900" y="73"/>
                  </a:cubicBezTo>
                  <a:cubicBezTo>
                    <a:pt x="4745" y="37"/>
                    <a:pt x="4599" y="0"/>
                    <a:pt x="4480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165;p53">
              <a:extLst>
                <a:ext uri="{FF2B5EF4-FFF2-40B4-BE49-F238E27FC236}">
                  <a16:creationId xmlns:a16="http://schemas.microsoft.com/office/drawing/2014/main" id="{3B58F1A0-2E80-4D1B-A34D-A5B970BC7AC6}"/>
                </a:ext>
              </a:extLst>
            </p:cNvPr>
            <p:cNvSpPr/>
            <p:nvPr/>
          </p:nvSpPr>
          <p:spPr>
            <a:xfrm>
              <a:off x="7373445" y="2884865"/>
              <a:ext cx="118148" cy="163977"/>
            </a:xfrm>
            <a:custGeom>
              <a:avLst/>
              <a:gdLst/>
              <a:ahLst/>
              <a:cxnLst/>
              <a:rect l="l" t="t" r="r" b="b"/>
              <a:pathLst>
                <a:path w="2163" h="3002" extrusionOk="0">
                  <a:moveTo>
                    <a:pt x="301" y="0"/>
                  </a:moveTo>
                  <a:cubicBezTo>
                    <a:pt x="265" y="0"/>
                    <a:pt x="192" y="0"/>
                    <a:pt x="155" y="37"/>
                  </a:cubicBezTo>
                  <a:lnTo>
                    <a:pt x="73" y="37"/>
                  </a:lnTo>
                  <a:lnTo>
                    <a:pt x="0" y="110"/>
                  </a:lnTo>
                  <a:cubicBezTo>
                    <a:pt x="0" y="146"/>
                    <a:pt x="0" y="192"/>
                    <a:pt x="37" y="228"/>
                  </a:cubicBezTo>
                  <a:cubicBezTo>
                    <a:pt x="73" y="374"/>
                    <a:pt x="110" y="529"/>
                    <a:pt x="155" y="684"/>
                  </a:cubicBezTo>
                  <a:cubicBezTo>
                    <a:pt x="192" y="949"/>
                    <a:pt x="192" y="1177"/>
                    <a:pt x="155" y="1478"/>
                  </a:cubicBezTo>
                  <a:cubicBezTo>
                    <a:pt x="192" y="1478"/>
                    <a:pt x="228" y="1514"/>
                    <a:pt x="265" y="1560"/>
                  </a:cubicBezTo>
                  <a:cubicBezTo>
                    <a:pt x="912" y="2053"/>
                    <a:pt x="1560" y="2509"/>
                    <a:pt x="2162" y="3001"/>
                  </a:cubicBezTo>
                  <a:lnTo>
                    <a:pt x="2162" y="1971"/>
                  </a:lnTo>
                  <a:cubicBezTo>
                    <a:pt x="2126" y="1633"/>
                    <a:pt x="2089" y="1250"/>
                    <a:pt x="2016" y="912"/>
                  </a:cubicBezTo>
                  <a:cubicBezTo>
                    <a:pt x="2016" y="830"/>
                    <a:pt x="1980" y="757"/>
                    <a:pt x="1980" y="684"/>
                  </a:cubicBezTo>
                  <a:cubicBezTo>
                    <a:pt x="1752" y="529"/>
                    <a:pt x="1560" y="420"/>
                    <a:pt x="1332" y="301"/>
                  </a:cubicBezTo>
                  <a:cubicBezTo>
                    <a:pt x="1104" y="192"/>
                    <a:pt x="912" y="110"/>
                    <a:pt x="721" y="73"/>
                  </a:cubicBezTo>
                  <a:cubicBezTo>
                    <a:pt x="566" y="37"/>
                    <a:pt x="420" y="0"/>
                    <a:pt x="30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166;p53">
              <a:extLst>
                <a:ext uri="{FF2B5EF4-FFF2-40B4-BE49-F238E27FC236}">
                  <a16:creationId xmlns:a16="http://schemas.microsoft.com/office/drawing/2014/main" id="{F7896ADD-482C-46F0-B23E-48CB11A0AC3C}"/>
                </a:ext>
              </a:extLst>
            </p:cNvPr>
            <p:cNvSpPr/>
            <p:nvPr/>
          </p:nvSpPr>
          <p:spPr>
            <a:xfrm>
              <a:off x="7485533" y="2926216"/>
              <a:ext cx="105695" cy="226246"/>
            </a:xfrm>
            <a:custGeom>
              <a:avLst/>
              <a:gdLst/>
              <a:ahLst/>
              <a:cxnLst/>
              <a:rect l="l" t="t" r="r" b="b"/>
              <a:pathLst>
                <a:path w="1935" h="4142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92"/>
                    <a:pt x="74" y="420"/>
                    <a:pt x="110" y="611"/>
                  </a:cubicBezTo>
                  <a:cubicBezTo>
                    <a:pt x="192" y="1177"/>
                    <a:pt x="229" y="1752"/>
                    <a:pt x="192" y="2317"/>
                  </a:cubicBezTo>
                  <a:lnTo>
                    <a:pt x="229" y="2317"/>
                  </a:lnTo>
                  <a:cubicBezTo>
                    <a:pt x="566" y="2628"/>
                    <a:pt x="913" y="2929"/>
                    <a:pt x="1214" y="3266"/>
                  </a:cubicBezTo>
                  <a:cubicBezTo>
                    <a:pt x="1369" y="3421"/>
                    <a:pt x="1524" y="3576"/>
                    <a:pt x="1670" y="3768"/>
                  </a:cubicBezTo>
                  <a:cubicBezTo>
                    <a:pt x="1752" y="3877"/>
                    <a:pt x="1862" y="3996"/>
                    <a:pt x="1935" y="4142"/>
                  </a:cubicBezTo>
                  <a:lnTo>
                    <a:pt x="1935" y="4105"/>
                  </a:lnTo>
                  <a:cubicBezTo>
                    <a:pt x="1898" y="3722"/>
                    <a:pt x="1862" y="3385"/>
                    <a:pt x="1789" y="3002"/>
                  </a:cubicBezTo>
                  <a:cubicBezTo>
                    <a:pt x="1597" y="2208"/>
                    <a:pt x="1333" y="1524"/>
                    <a:pt x="949" y="949"/>
                  </a:cubicBezTo>
                  <a:cubicBezTo>
                    <a:pt x="840" y="840"/>
                    <a:pt x="758" y="684"/>
                    <a:pt x="648" y="575"/>
                  </a:cubicBezTo>
                  <a:lnTo>
                    <a:pt x="612" y="529"/>
                  </a:lnTo>
                  <a:cubicBezTo>
                    <a:pt x="493" y="383"/>
                    <a:pt x="338" y="265"/>
                    <a:pt x="192" y="119"/>
                  </a:cubicBezTo>
                  <a:cubicBezTo>
                    <a:pt x="110" y="73"/>
                    <a:pt x="74" y="37"/>
                    <a:pt x="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167;p53">
              <a:extLst>
                <a:ext uri="{FF2B5EF4-FFF2-40B4-BE49-F238E27FC236}">
                  <a16:creationId xmlns:a16="http://schemas.microsoft.com/office/drawing/2014/main" id="{28729B6E-AC8D-46BD-A3BB-2983C80FBBB6}"/>
                </a:ext>
              </a:extLst>
            </p:cNvPr>
            <p:cNvSpPr/>
            <p:nvPr/>
          </p:nvSpPr>
          <p:spPr>
            <a:xfrm>
              <a:off x="7387866" y="297007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168;p53">
              <a:extLst>
                <a:ext uri="{FF2B5EF4-FFF2-40B4-BE49-F238E27FC236}">
                  <a16:creationId xmlns:a16="http://schemas.microsoft.com/office/drawing/2014/main" id="{C48DCE9A-C38E-401B-A425-64DF3E88DAE3}"/>
                </a:ext>
              </a:extLst>
            </p:cNvPr>
            <p:cNvSpPr/>
            <p:nvPr/>
          </p:nvSpPr>
          <p:spPr>
            <a:xfrm>
              <a:off x="7387866" y="297007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169;p53">
              <a:extLst>
                <a:ext uri="{FF2B5EF4-FFF2-40B4-BE49-F238E27FC236}">
                  <a16:creationId xmlns:a16="http://schemas.microsoft.com/office/drawing/2014/main" id="{9D99A5BD-CF34-41FB-A01A-453E2B62BA7C}"/>
                </a:ext>
              </a:extLst>
            </p:cNvPr>
            <p:cNvSpPr/>
            <p:nvPr/>
          </p:nvSpPr>
          <p:spPr>
            <a:xfrm>
              <a:off x="7315107" y="2970079"/>
              <a:ext cx="176485" cy="301025"/>
            </a:xfrm>
            <a:custGeom>
              <a:avLst/>
              <a:gdLst/>
              <a:ahLst/>
              <a:cxnLst/>
              <a:rect l="l" t="t" r="r" b="b"/>
              <a:pathLst>
                <a:path w="3231" h="5511" extrusionOk="0">
                  <a:moveTo>
                    <a:pt x="1223" y="0"/>
                  </a:moveTo>
                  <a:lnTo>
                    <a:pt x="1223" y="73"/>
                  </a:lnTo>
                  <a:cubicBezTo>
                    <a:pt x="1141" y="411"/>
                    <a:pt x="1068" y="757"/>
                    <a:pt x="949" y="1177"/>
                  </a:cubicBezTo>
                  <a:cubicBezTo>
                    <a:pt x="840" y="1551"/>
                    <a:pt x="721" y="1898"/>
                    <a:pt x="612" y="2281"/>
                  </a:cubicBezTo>
                  <a:cubicBezTo>
                    <a:pt x="539" y="2463"/>
                    <a:pt x="457" y="2691"/>
                    <a:pt x="384" y="2883"/>
                  </a:cubicBezTo>
                  <a:lnTo>
                    <a:pt x="347" y="2919"/>
                  </a:lnTo>
                  <a:cubicBezTo>
                    <a:pt x="229" y="3229"/>
                    <a:pt x="119" y="3531"/>
                    <a:pt x="1" y="3832"/>
                  </a:cubicBezTo>
                  <a:cubicBezTo>
                    <a:pt x="420" y="4060"/>
                    <a:pt x="803" y="4333"/>
                    <a:pt x="1141" y="4634"/>
                  </a:cubicBezTo>
                  <a:cubicBezTo>
                    <a:pt x="1488" y="4899"/>
                    <a:pt x="1789" y="5200"/>
                    <a:pt x="2090" y="5510"/>
                  </a:cubicBezTo>
                  <a:cubicBezTo>
                    <a:pt x="2135" y="5392"/>
                    <a:pt x="2208" y="5246"/>
                    <a:pt x="2281" y="5127"/>
                  </a:cubicBezTo>
                  <a:cubicBezTo>
                    <a:pt x="2436" y="4744"/>
                    <a:pt x="2628" y="4370"/>
                    <a:pt x="2737" y="3950"/>
                  </a:cubicBezTo>
                  <a:cubicBezTo>
                    <a:pt x="2893" y="3567"/>
                    <a:pt x="3002" y="3147"/>
                    <a:pt x="3084" y="2737"/>
                  </a:cubicBezTo>
                  <a:cubicBezTo>
                    <a:pt x="3157" y="2354"/>
                    <a:pt x="3194" y="1934"/>
                    <a:pt x="3230" y="1551"/>
                  </a:cubicBezTo>
                  <a:cubicBezTo>
                    <a:pt x="2966" y="1323"/>
                    <a:pt x="2737" y="1140"/>
                    <a:pt x="2473" y="949"/>
                  </a:cubicBezTo>
                  <a:cubicBezTo>
                    <a:pt x="2053" y="639"/>
                    <a:pt x="1634" y="301"/>
                    <a:pt x="122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170;p53">
              <a:extLst>
                <a:ext uri="{FF2B5EF4-FFF2-40B4-BE49-F238E27FC236}">
                  <a16:creationId xmlns:a16="http://schemas.microsoft.com/office/drawing/2014/main" id="{9AE79B38-9241-4A50-860E-44E7AE54C82A}"/>
                </a:ext>
              </a:extLst>
            </p:cNvPr>
            <p:cNvSpPr/>
            <p:nvPr/>
          </p:nvSpPr>
          <p:spPr>
            <a:xfrm>
              <a:off x="7450137" y="302186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171;p53">
              <a:extLst>
                <a:ext uri="{FF2B5EF4-FFF2-40B4-BE49-F238E27FC236}">
                  <a16:creationId xmlns:a16="http://schemas.microsoft.com/office/drawing/2014/main" id="{5C6C64C2-994C-4B51-A5ED-AB0B8BFD6745}"/>
                </a:ext>
              </a:extLst>
            </p:cNvPr>
            <p:cNvSpPr/>
            <p:nvPr/>
          </p:nvSpPr>
          <p:spPr>
            <a:xfrm>
              <a:off x="7431729" y="3057260"/>
              <a:ext cx="163977" cy="333907"/>
            </a:xfrm>
            <a:custGeom>
              <a:avLst/>
              <a:gdLst/>
              <a:ahLst/>
              <a:cxnLst/>
              <a:rect l="l" t="t" r="r" b="b"/>
              <a:pathLst>
                <a:path w="3002" h="6113" extrusionOk="0">
                  <a:moveTo>
                    <a:pt x="1177" y="1"/>
                  </a:moveTo>
                  <a:cubicBezTo>
                    <a:pt x="1095" y="794"/>
                    <a:pt x="949" y="1551"/>
                    <a:pt x="721" y="2281"/>
                  </a:cubicBezTo>
                  <a:cubicBezTo>
                    <a:pt x="530" y="2883"/>
                    <a:pt x="301" y="3422"/>
                    <a:pt x="0" y="3951"/>
                  </a:cubicBezTo>
                  <a:cubicBezTo>
                    <a:pt x="110" y="4060"/>
                    <a:pt x="183" y="4179"/>
                    <a:pt x="301" y="4252"/>
                  </a:cubicBezTo>
                  <a:cubicBezTo>
                    <a:pt x="831" y="4863"/>
                    <a:pt x="1287" y="5474"/>
                    <a:pt x="1743" y="6113"/>
                  </a:cubicBezTo>
                  <a:lnTo>
                    <a:pt x="1779" y="6113"/>
                  </a:lnTo>
                  <a:cubicBezTo>
                    <a:pt x="2318" y="5319"/>
                    <a:pt x="2692" y="4480"/>
                    <a:pt x="3002" y="3567"/>
                  </a:cubicBezTo>
                  <a:lnTo>
                    <a:pt x="3002" y="2920"/>
                  </a:lnTo>
                  <a:cubicBezTo>
                    <a:pt x="3002" y="2619"/>
                    <a:pt x="3002" y="2281"/>
                    <a:pt x="2965" y="1898"/>
                  </a:cubicBezTo>
                  <a:cubicBezTo>
                    <a:pt x="2883" y="1779"/>
                    <a:pt x="2774" y="1670"/>
                    <a:pt x="2692" y="1551"/>
                  </a:cubicBezTo>
                  <a:cubicBezTo>
                    <a:pt x="2546" y="1323"/>
                    <a:pt x="2354" y="1141"/>
                    <a:pt x="2199" y="949"/>
                  </a:cubicBezTo>
                  <a:cubicBezTo>
                    <a:pt x="2007" y="758"/>
                    <a:pt x="1779" y="566"/>
                    <a:pt x="1597" y="375"/>
                  </a:cubicBezTo>
                  <a:cubicBezTo>
                    <a:pt x="1442" y="265"/>
                    <a:pt x="1323" y="110"/>
                    <a:pt x="117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172;p53">
              <a:extLst>
                <a:ext uri="{FF2B5EF4-FFF2-40B4-BE49-F238E27FC236}">
                  <a16:creationId xmlns:a16="http://schemas.microsoft.com/office/drawing/2014/main" id="{5A63AB82-3372-41BA-846E-0E2A3A01A431}"/>
                </a:ext>
              </a:extLst>
            </p:cNvPr>
            <p:cNvSpPr/>
            <p:nvPr/>
          </p:nvSpPr>
          <p:spPr>
            <a:xfrm>
              <a:off x="7531363" y="3266580"/>
              <a:ext cx="64345" cy="172443"/>
            </a:xfrm>
            <a:custGeom>
              <a:avLst/>
              <a:gdLst/>
              <a:ahLst/>
              <a:cxnLst/>
              <a:rect l="l" t="t" r="r" b="b"/>
              <a:pathLst>
                <a:path w="1178" h="3157" extrusionOk="0">
                  <a:moveTo>
                    <a:pt x="1178" y="0"/>
                  </a:moveTo>
                  <a:lnTo>
                    <a:pt x="1178" y="0"/>
                  </a:lnTo>
                  <a:cubicBezTo>
                    <a:pt x="1023" y="420"/>
                    <a:pt x="868" y="803"/>
                    <a:pt x="640" y="1222"/>
                  </a:cubicBezTo>
                  <a:cubicBezTo>
                    <a:pt x="457" y="1596"/>
                    <a:pt x="229" y="1980"/>
                    <a:pt x="1" y="2363"/>
                  </a:cubicBezTo>
                  <a:cubicBezTo>
                    <a:pt x="183" y="2627"/>
                    <a:pt x="375" y="2892"/>
                    <a:pt x="530" y="3156"/>
                  </a:cubicBezTo>
                  <a:cubicBezTo>
                    <a:pt x="758" y="2664"/>
                    <a:pt x="913" y="2135"/>
                    <a:pt x="1023" y="1560"/>
                  </a:cubicBezTo>
                  <a:cubicBezTo>
                    <a:pt x="1096" y="1067"/>
                    <a:pt x="1178" y="538"/>
                    <a:pt x="117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173;p53">
              <a:extLst>
                <a:ext uri="{FF2B5EF4-FFF2-40B4-BE49-F238E27FC236}">
                  <a16:creationId xmlns:a16="http://schemas.microsoft.com/office/drawing/2014/main" id="{5DB6D6F0-ACA9-4949-BD65-9CB0C9AE3FA5}"/>
                </a:ext>
              </a:extLst>
            </p:cNvPr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174;p53">
              <a:extLst>
                <a:ext uri="{FF2B5EF4-FFF2-40B4-BE49-F238E27FC236}">
                  <a16:creationId xmlns:a16="http://schemas.microsoft.com/office/drawing/2014/main" id="{EA82C9BD-D44A-4BC5-9F04-F98A038CDA89}"/>
                </a:ext>
              </a:extLst>
            </p:cNvPr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175;p53">
              <a:extLst>
                <a:ext uri="{FF2B5EF4-FFF2-40B4-BE49-F238E27FC236}">
                  <a16:creationId xmlns:a16="http://schemas.microsoft.com/office/drawing/2014/main" id="{F6F17AD5-B422-4B9F-8775-CC87532BA1E8}"/>
                </a:ext>
              </a:extLst>
            </p:cNvPr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176;p53">
              <a:extLst>
                <a:ext uri="{FF2B5EF4-FFF2-40B4-BE49-F238E27FC236}">
                  <a16:creationId xmlns:a16="http://schemas.microsoft.com/office/drawing/2014/main" id="{518A9DCC-0FE5-4869-B7A3-EEBA87F97439}"/>
                </a:ext>
              </a:extLst>
            </p:cNvPr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177;p53">
              <a:extLst>
                <a:ext uri="{FF2B5EF4-FFF2-40B4-BE49-F238E27FC236}">
                  <a16:creationId xmlns:a16="http://schemas.microsoft.com/office/drawing/2014/main" id="{9DBCE21E-6E03-48E7-9135-6684427BCEBF}"/>
                </a:ext>
              </a:extLst>
            </p:cNvPr>
            <p:cNvSpPr/>
            <p:nvPr/>
          </p:nvSpPr>
          <p:spPr>
            <a:xfrm>
              <a:off x="7153147" y="3183824"/>
              <a:ext cx="274150" cy="249188"/>
            </a:xfrm>
            <a:custGeom>
              <a:avLst/>
              <a:gdLst/>
              <a:ahLst/>
              <a:cxnLst/>
              <a:rect l="l" t="t" r="r" b="b"/>
              <a:pathLst>
                <a:path w="5019" h="4562" extrusionOk="0">
                  <a:moveTo>
                    <a:pt x="2966" y="1"/>
                  </a:moveTo>
                  <a:cubicBezTo>
                    <a:pt x="2856" y="302"/>
                    <a:pt x="2738" y="603"/>
                    <a:pt x="2665" y="913"/>
                  </a:cubicBezTo>
                  <a:cubicBezTo>
                    <a:pt x="2592" y="1287"/>
                    <a:pt x="2546" y="1634"/>
                    <a:pt x="2510" y="1971"/>
                  </a:cubicBezTo>
                  <a:cubicBezTo>
                    <a:pt x="2510" y="1935"/>
                    <a:pt x="2473" y="1935"/>
                    <a:pt x="2437" y="1898"/>
                  </a:cubicBezTo>
                  <a:cubicBezTo>
                    <a:pt x="2364" y="1862"/>
                    <a:pt x="2245" y="1825"/>
                    <a:pt x="2172" y="1789"/>
                  </a:cubicBezTo>
                  <a:cubicBezTo>
                    <a:pt x="2053" y="1743"/>
                    <a:pt x="1907" y="1707"/>
                    <a:pt x="1752" y="1707"/>
                  </a:cubicBezTo>
                  <a:lnTo>
                    <a:pt x="1561" y="1707"/>
                  </a:lnTo>
                  <a:cubicBezTo>
                    <a:pt x="1260" y="1789"/>
                    <a:pt x="995" y="1898"/>
                    <a:pt x="722" y="2090"/>
                  </a:cubicBezTo>
                  <a:cubicBezTo>
                    <a:pt x="420" y="2354"/>
                    <a:pt x="156" y="2701"/>
                    <a:pt x="1" y="3157"/>
                  </a:cubicBezTo>
                  <a:cubicBezTo>
                    <a:pt x="384" y="3340"/>
                    <a:pt x="767" y="3568"/>
                    <a:pt x="1105" y="3841"/>
                  </a:cubicBezTo>
                  <a:cubicBezTo>
                    <a:pt x="1406" y="4069"/>
                    <a:pt x="1679" y="4297"/>
                    <a:pt x="1944" y="4562"/>
                  </a:cubicBezTo>
                  <a:lnTo>
                    <a:pt x="2017" y="4562"/>
                  </a:lnTo>
                  <a:cubicBezTo>
                    <a:pt x="2172" y="4480"/>
                    <a:pt x="2281" y="4443"/>
                    <a:pt x="2437" y="4370"/>
                  </a:cubicBezTo>
                  <a:cubicBezTo>
                    <a:pt x="2592" y="4297"/>
                    <a:pt x="2738" y="4179"/>
                    <a:pt x="2893" y="4106"/>
                  </a:cubicBezTo>
                  <a:cubicBezTo>
                    <a:pt x="3084" y="3987"/>
                    <a:pt x="3194" y="3878"/>
                    <a:pt x="3349" y="3759"/>
                  </a:cubicBezTo>
                  <a:cubicBezTo>
                    <a:pt x="3841" y="3340"/>
                    <a:pt x="4225" y="2847"/>
                    <a:pt x="4599" y="2318"/>
                  </a:cubicBezTo>
                  <a:cubicBezTo>
                    <a:pt x="4754" y="2090"/>
                    <a:pt x="4872" y="1898"/>
                    <a:pt x="5018" y="1670"/>
                  </a:cubicBezTo>
                  <a:cubicBezTo>
                    <a:pt x="4599" y="1250"/>
                    <a:pt x="4188" y="876"/>
                    <a:pt x="3768" y="530"/>
                  </a:cubicBezTo>
                  <a:cubicBezTo>
                    <a:pt x="3504" y="338"/>
                    <a:pt x="3230" y="147"/>
                    <a:pt x="2966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178;p53">
              <a:extLst>
                <a:ext uri="{FF2B5EF4-FFF2-40B4-BE49-F238E27FC236}">
                  <a16:creationId xmlns:a16="http://schemas.microsoft.com/office/drawing/2014/main" id="{100AF634-0138-4F8F-95F9-93B7879FC1AB}"/>
                </a:ext>
              </a:extLst>
            </p:cNvPr>
            <p:cNvSpPr/>
            <p:nvPr/>
          </p:nvSpPr>
          <p:spPr>
            <a:xfrm>
              <a:off x="7263269" y="3277013"/>
              <a:ext cx="261696" cy="261642"/>
            </a:xfrm>
            <a:custGeom>
              <a:avLst/>
              <a:gdLst/>
              <a:ahLst/>
              <a:cxnLst/>
              <a:rect l="l" t="t" r="r" b="b"/>
              <a:pathLst>
                <a:path w="4791" h="4790" extrusionOk="0">
                  <a:moveTo>
                    <a:pt x="3039" y="1"/>
                  </a:moveTo>
                  <a:cubicBezTo>
                    <a:pt x="2966" y="156"/>
                    <a:pt x="2893" y="265"/>
                    <a:pt x="2811" y="420"/>
                  </a:cubicBezTo>
                  <a:cubicBezTo>
                    <a:pt x="2583" y="721"/>
                    <a:pt x="2355" y="1068"/>
                    <a:pt x="2127" y="1333"/>
                  </a:cubicBezTo>
                  <a:cubicBezTo>
                    <a:pt x="1898" y="1597"/>
                    <a:pt x="1670" y="1862"/>
                    <a:pt x="1406" y="2090"/>
                  </a:cubicBezTo>
                  <a:cubicBezTo>
                    <a:pt x="1178" y="2281"/>
                    <a:pt x="913" y="2473"/>
                    <a:pt x="649" y="2628"/>
                  </a:cubicBezTo>
                  <a:cubicBezTo>
                    <a:pt x="421" y="2737"/>
                    <a:pt x="229" y="2856"/>
                    <a:pt x="1" y="2929"/>
                  </a:cubicBezTo>
                  <a:cubicBezTo>
                    <a:pt x="120" y="3048"/>
                    <a:pt x="229" y="3157"/>
                    <a:pt x="384" y="3312"/>
                  </a:cubicBezTo>
                  <a:cubicBezTo>
                    <a:pt x="804" y="3768"/>
                    <a:pt x="1214" y="4261"/>
                    <a:pt x="1634" y="4790"/>
                  </a:cubicBezTo>
                  <a:cubicBezTo>
                    <a:pt x="1825" y="4717"/>
                    <a:pt x="2017" y="4644"/>
                    <a:pt x="2172" y="4525"/>
                  </a:cubicBezTo>
                  <a:lnTo>
                    <a:pt x="2172" y="4562"/>
                  </a:lnTo>
                  <a:cubicBezTo>
                    <a:pt x="2400" y="4452"/>
                    <a:pt x="2628" y="4297"/>
                    <a:pt x="2856" y="4142"/>
                  </a:cubicBezTo>
                  <a:cubicBezTo>
                    <a:pt x="3039" y="4033"/>
                    <a:pt x="3267" y="3841"/>
                    <a:pt x="3458" y="3686"/>
                  </a:cubicBezTo>
                  <a:cubicBezTo>
                    <a:pt x="3951" y="3230"/>
                    <a:pt x="4407" y="2737"/>
                    <a:pt x="4790" y="2172"/>
                  </a:cubicBezTo>
                  <a:cubicBezTo>
                    <a:pt x="4635" y="1944"/>
                    <a:pt x="4453" y="1716"/>
                    <a:pt x="4298" y="1488"/>
                  </a:cubicBezTo>
                  <a:cubicBezTo>
                    <a:pt x="3878" y="949"/>
                    <a:pt x="3495" y="457"/>
                    <a:pt x="303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179;p53">
              <a:extLst>
                <a:ext uri="{FF2B5EF4-FFF2-40B4-BE49-F238E27FC236}">
                  <a16:creationId xmlns:a16="http://schemas.microsoft.com/office/drawing/2014/main" id="{19A23825-A9B7-4C0C-BCCB-A715AC6D1DCB}"/>
                </a:ext>
              </a:extLst>
            </p:cNvPr>
            <p:cNvSpPr/>
            <p:nvPr/>
          </p:nvSpPr>
          <p:spPr>
            <a:xfrm>
              <a:off x="7354491" y="3399590"/>
              <a:ext cx="205872" cy="188939"/>
            </a:xfrm>
            <a:custGeom>
              <a:avLst/>
              <a:gdLst/>
              <a:ahLst/>
              <a:cxnLst/>
              <a:rect l="l" t="t" r="r" b="b"/>
              <a:pathLst>
                <a:path w="3769" h="3459" extrusionOk="0">
                  <a:moveTo>
                    <a:pt x="3157" y="1"/>
                  </a:moveTo>
                  <a:cubicBezTo>
                    <a:pt x="3084" y="119"/>
                    <a:pt x="3011" y="265"/>
                    <a:pt x="2892" y="384"/>
                  </a:cubicBezTo>
                  <a:cubicBezTo>
                    <a:pt x="2509" y="877"/>
                    <a:pt x="2099" y="1333"/>
                    <a:pt x="1597" y="1670"/>
                  </a:cubicBezTo>
                  <a:cubicBezTo>
                    <a:pt x="1141" y="2053"/>
                    <a:pt x="612" y="2354"/>
                    <a:pt x="82" y="2582"/>
                  </a:cubicBezTo>
                  <a:lnTo>
                    <a:pt x="0" y="2582"/>
                  </a:lnTo>
                  <a:cubicBezTo>
                    <a:pt x="82" y="2665"/>
                    <a:pt x="119" y="2738"/>
                    <a:pt x="192" y="2856"/>
                  </a:cubicBezTo>
                  <a:cubicBezTo>
                    <a:pt x="347" y="3039"/>
                    <a:pt x="539" y="3267"/>
                    <a:pt x="685" y="3458"/>
                  </a:cubicBezTo>
                  <a:cubicBezTo>
                    <a:pt x="767" y="3458"/>
                    <a:pt x="840" y="3458"/>
                    <a:pt x="913" y="3422"/>
                  </a:cubicBezTo>
                  <a:cubicBezTo>
                    <a:pt x="1259" y="3349"/>
                    <a:pt x="1597" y="3194"/>
                    <a:pt x="1944" y="3002"/>
                  </a:cubicBezTo>
                  <a:cubicBezTo>
                    <a:pt x="2245" y="2811"/>
                    <a:pt x="2509" y="2582"/>
                    <a:pt x="2783" y="2318"/>
                  </a:cubicBezTo>
                  <a:cubicBezTo>
                    <a:pt x="3047" y="2053"/>
                    <a:pt x="3275" y="1752"/>
                    <a:pt x="3467" y="1406"/>
                  </a:cubicBezTo>
                  <a:cubicBezTo>
                    <a:pt x="3576" y="1214"/>
                    <a:pt x="3649" y="1032"/>
                    <a:pt x="3768" y="804"/>
                  </a:cubicBezTo>
                  <a:cubicBezTo>
                    <a:pt x="3576" y="530"/>
                    <a:pt x="3385" y="265"/>
                    <a:pt x="315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180;p53">
              <a:extLst>
                <a:ext uri="{FF2B5EF4-FFF2-40B4-BE49-F238E27FC236}">
                  <a16:creationId xmlns:a16="http://schemas.microsoft.com/office/drawing/2014/main" id="{ABC6499C-4039-4391-AB0F-5B4ED3AE9C63}"/>
                </a:ext>
              </a:extLst>
            </p:cNvPr>
            <p:cNvSpPr/>
            <p:nvPr/>
          </p:nvSpPr>
          <p:spPr>
            <a:xfrm>
              <a:off x="7145172" y="3360261"/>
              <a:ext cx="109682" cy="83245"/>
            </a:xfrm>
            <a:custGeom>
              <a:avLst/>
              <a:gdLst/>
              <a:ahLst/>
              <a:cxnLst/>
              <a:rect l="l" t="t" r="r" b="b"/>
              <a:pathLst>
                <a:path w="2008" h="1524" extrusionOk="0">
                  <a:moveTo>
                    <a:pt x="147" y="0"/>
                  </a:moveTo>
                  <a:cubicBezTo>
                    <a:pt x="110" y="73"/>
                    <a:pt x="74" y="192"/>
                    <a:pt x="74" y="265"/>
                  </a:cubicBezTo>
                  <a:cubicBezTo>
                    <a:pt x="37" y="566"/>
                    <a:pt x="1" y="839"/>
                    <a:pt x="37" y="1140"/>
                  </a:cubicBezTo>
                  <a:cubicBezTo>
                    <a:pt x="37" y="1213"/>
                    <a:pt x="37" y="1332"/>
                    <a:pt x="74" y="1441"/>
                  </a:cubicBezTo>
                  <a:cubicBezTo>
                    <a:pt x="265" y="1478"/>
                    <a:pt x="457" y="1478"/>
                    <a:pt x="639" y="1524"/>
                  </a:cubicBezTo>
                  <a:lnTo>
                    <a:pt x="1178" y="1524"/>
                  </a:lnTo>
                  <a:cubicBezTo>
                    <a:pt x="1369" y="1478"/>
                    <a:pt x="1515" y="1478"/>
                    <a:pt x="1707" y="1441"/>
                  </a:cubicBezTo>
                  <a:cubicBezTo>
                    <a:pt x="1780" y="1405"/>
                    <a:pt x="1898" y="1405"/>
                    <a:pt x="2008" y="1368"/>
                  </a:cubicBezTo>
                  <a:cubicBezTo>
                    <a:pt x="1743" y="1104"/>
                    <a:pt x="1479" y="876"/>
                    <a:pt x="1178" y="648"/>
                  </a:cubicBezTo>
                  <a:cubicBezTo>
                    <a:pt x="950" y="493"/>
                    <a:pt x="758" y="338"/>
                    <a:pt x="530" y="192"/>
                  </a:cubicBezTo>
                  <a:cubicBezTo>
                    <a:pt x="375" y="110"/>
                    <a:pt x="265" y="37"/>
                    <a:pt x="14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181;p53">
              <a:extLst>
                <a:ext uri="{FF2B5EF4-FFF2-40B4-BE49-F238E27FC236}">
                  <a16:creationId xmlns:a16="http://schemas.microsoft.com/office/drawing/2014/main" id="{B9A63BD5-74EB-4930-BF36-15981C20804D}"/>
                </a:ext>
              </a:extLst>
            </p:cNvPr>
            <p:cNvSpPr/>
            <p:nvPr/>
          </p:nvSpPr>
          <p:spPr>
            <a:xfrm>
              <a:off x="7149159" y="3436953"/>
              <a:ext cx="199372" cy="116182"/>
            </a:xfrm>
            <a:custGeom>
              <a:avLst/>
              <a:gdLst/>
              <a:ahLst/>
              <a:cxnLst/>
              <a:rect l="l" t="t" r="r" b="b"/>
              <a:pathLst>
                <a:path w="3650" h="2127" extrusionOk="0">
                  <a:moveTo>
                    <a:pt x="2017" y="1"/>
                  </a:moveTo>
                  <a:cubicBezTo>
                    <a:pt x="1980" y="1"/>
                    <a:pt x="1935" y="37"/>
                    <a:pt x="1935" y="37"/>
                  </a:cubicBezTo>
                  <a:cubicBezTo>
                    <a:pt x="1670" y="120"/>
                    <a:pt x="1369" y="156"/>
                    <a:pt x="1105" y="193"/>
                  </a:cubicBezTo>
                  <a:cubicBezTo>
                    <a:pt x="795" y="193"/>
                    <a:pt x="493" y="193"/>
                    <a:pt x="192" y="156"/>
                  </a:cubicBezTo>
                  <a:cubicBezTo>
                    <a:pt x="110" y="120"/>
                    <a:pt x="74" y="120"/>
                    <a:pt x="1" y="120"/>
                  </a:cubicBezTo>
                  <a:cubicBezTo>
                    <a:pt x="37" y="266"/>
                    <a:pt x="74" y="421"/>
                    <a:pt x="156" y="530"/>
                  </a:cubicBezTo>
                  <a:cubicBezTo>
                    <a:pt x="192" y="685"/>
                    <a:pt x="229" y="804"/>
                    <a:pt x="302" y="913"/>
                  </a:cubicBezTo>
                  <a:cubicBezTo>
                    <a:pt x="384" y="1032"/>
                    <a:pt x="457" y="1141"/>
                    <a:pt x="566" y="1296"/>
                  </a:cubicBezTo>
                  <a:cubicBezTo>
                    <a:pt x="795" y="1524"/>
                    <a:pt x="1068" y="1789"/>
                    <a:pt x="1442" y="1981"/>
                  </a:cubicBezTo>
                  <a:cubicBezTo>
                    <a:pt x="1479" y="2017"/>
                    <a:pt x="1561" y="2054"/>
                    <a:pt x="1634" y="2090"/>
                  </a:cubicBezTo>
                  <a:cubicBezTo>
                    <a:pt x="1670" y="2127"/>
                    <a:pt x="1707" y="2127"/>
                    <a:pt x="1789" y="2127"/>
                  </a:cubicBezTo>
                  <a:lnTo>
                    <a:pt x="2437" y="2127"/>
                  </a:lnTo>
                  <a:cubicBezTo>
                    <a:pt x="2619" y="2090"/>
                    <a:pt x="2847" y="2090"/>
                    <a:pt x="3039" y="2017"/>
                  </a:cubicBezTo>
                  <a:cubicBezTo>
                    <a:pt x="3230" y="1981"/>
                    <a:pt x="3458" y="1944"/>
                    <a:pt x="3650" y="1862"/>
                  </a:cubicBezTo>
                  <a:cubicBezTo>
                    <a:pt x="3303" y="1442"/>
                    <a:pt x="3002" y="1068"/>
                    <a:pt x="2619" y="685"/>
                  </a:cubicBezTo>
                  <a:cubicBezTo>
                    <a:pt x="2437" y="457"/>
                    <a:pt x="2209" y="229"/>
                    <a:pt x="201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182;p53">
              <a:extLst>
                <a:ext uri="{FF2B5EF4-FFF2-40B4-BE49-F238E27FC236}">
                  <a16:creationId xmlns:a16="http://schemas.microsoft.com/office/drawing/2014/main" id="{7DB23948-59CC-4301-83A1-F9A07C1E1304}"/>
                </a:ext>
              </a:extLst>
            </p:cNvPr>
            <p:cNvSpPr/>
            <p:nvPr/>
          </p:nvSpPr>
          <p:spPr>
            <a:xfrm>
              <a:off x="7246827" y="3543143"/>
              <a:ext cx="141090" cy="47358"/>
            </a:xfrm>
            <a:custGeom>
              <a:avLst/>
              <a:gdLst/>
              <a:ahLst/>
              <a:cxnLst/>
              <a:rect l="l" t="t" r="r" b="b"/>
              <a:pathLst>
                <a:path w="2583" h="867" extrusionOk="0">
                  <a:moveTo>
                    <a:pt x="1898" y="0"/>
                  </a:moveTo>
                  <a:cubicBezTo>
                    <a:pt x="1670" y="73"/>
                    <a:pt x="1442" y="146"/>
                    <a:pt x="1178" y="183"/>
                  </a:cubicBezTo>
                  <a:cubicBezTo>
                    <a:pt x="877" y="228"/>
                    <a:pt x="566" y="265"/>
                    <a:pt x="265" y="265"/>
                  </a:cubicBezTo>
                  <a:lnTo>
                    <a:pt x="1" y="265"/>
                  </a:lnTo>
                  <a:cubicBezTo>
                    <a:pt x="229" y="338"/>
                    <a:pt x="457" y="456"/>
                    <a:pt x="685" y="529"/>
                  </a:cubicBezTo>
                  <a:cubicBezTo>
                    <a:pt x="877" y="602"/>
                    <a:pt x="1023" y="639"/>
                    <a:pt x="1214" y="721"/>
                  </a:cubicBezTo>
                  <a:cubicBezTo>
                    <a:pt x="1406" y="757"/>
                    <a:pt x="1597" y="794"/>
                    <a:pt x="1789" y="830"/>
                  </a:cubicBezTo>
                  <a:cubicBezTo>
                    <a:pt x="1935" y="867"/>
                    <a:pt x="2090" y="867"/>
                    <a:pt x="2245" y="867"/>
                  </a:cubicBezTo>
                  <a:lnTo>
                    <a:pt x="2583" y="867"/>
                  </a:lnTo>
                  <a:cubicBezTo>
                    <a:pt x="2473" y="721"/>
                    <a:pt x="2355" y="566"/>
                    <a:pt x="2245" y="411"/>
                  </a:cubicBezTo>
                  <a:cubicBezTo>
                    <a:pt x="2126" y="265"/>
                    <a:pt x="2017" y="110"/>
                    <a:pt x="189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183;p53">
              <a:extLst>
                <a:ext uri="{FF2B5EF4-FFF2-40B4-BE49-F238E27FC236}">
                  <a16:creationId xmlns:a16="http://schemas.microsoft.com/office/drawing/2014/main" id="{CAF0992E-8219-4CDC-84F8-C03924191A95}"/>
                </a:ext>
              </a:extLst>
            </p:cNvPr>
            <p:cNvSpPr/>
            <p:nvPr/>
          </p:nvSpPr>
          <p:spPr>
            <a:xfrm>
              <a:off x="7369458" y="35655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184;p53">
              <a:extLst>
                <a:ext uri="{FF2B5EF4-FFF2-40B4-BE49-F238E27FC236}">
                  <a16:creationId xmlns:a16="http://schemas.microsoft.com/office/drawing/2014/main" id="{F851A5F2-E5BB-46BE-AB3E-6768E920663C}"/>
                </a:ext>
              </a:extLst>
            </p:cNvPr>
            <p:cNvSpPr/>
            <p:nvPr/>
          </p:nvSpPr>
          <p:spPr>
            <a:xfrm>
              <a:off x="7369458" y="35655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185;p53">
              <a:extLst>
                <a:ext uri="{FF2B5EF4-FFF2-40B4-BE49-F238E27FC236}">
                  <a16:creationId xmlns:a16="http://schemas.microsoft.com/office/drawing/2014/main" id="{D01FCCDA-C9F0-4E66-BEB4-9E59B52CD4FF}"/>
                </a:ext>
              </a:extLst>
            </p:cNvPr>
            <p:cNvSpPr/>
            <p:nvPr/>
          </p:nvSpPr>
          <p:spPr>
            <a:xfrm>
              <a:off x="7352470" y="3094623"/>
              <a:ext cx="74833" cy="236734"/>
            </a:xfrm>
            <a:custGeom>
              <a:avLst/>
              <a:gdLst/>
              <a:ahLst/>
              <a:cxnLst/>
              <a:rect l="l" t="t" r="r" b="b"/>
              <a:pathLst>
                <a:path w="1370" h="4334" extrusionOk="0">
                  <a:moveTo>
                    <a:pt x="1333" y="1"/>
                  </a:moveTo>
                  <a:lnTo>
                    <a:pt x="1333" y="37"/>
                  </a:lnTo>
                  <a:cubicBezTo>
                    <a:pt x="1296" y="375"/>
                    <a:pt x="1296" y="721"/>
                    <a:pt x="1223" y="1059"/>
                  </a:cubicBezTo>
                  <a:cubicBezTo>
                    <a:pt x="1178" y="1442"/>
                    <a:pt x="1068" y="1825"/>
                    <a:pt x="995" y="2163"/>
                  </a:cubicBezTo>
                  <a:cubicBezTo>
                    <a:pt x="877" y="2546"/>
                    <a:pt x="767" y="2883"/>
                    <a:pt x="612" y="3230"/>
                  </a:cubicBezTo>
                  <a:cubicBezTo>
                    <a:pt x="539" y="3376"/>
                    <a:pt x="421" y="3568"/>
                    <a:pt x="348" y="3723"/>
                  </a:cubicBezTo>
                  <a:cubicBezTo>
                    <a:pt x="265" y="3914"/>
                    <a:pt x="156" y="4060"/>
                    <a:pt x="37" y="4252"/>
                  </a:cubicBezTo>
                  <a:lnTo>
                    <a:pt x="1" y="4252"/>
                  </a:lnTo>
                  <a:cubicBezTo>
                    <a:pt x="1" y="4288"/>
                    <a:pt x="1" y="4288"/>
                    <a:pt x="37" y="4334"/>
                  </a:cubicBezTo>
                  <a:lnTo>
                    <a:pt x="119" y="4334"/>
                  </a:lnTo>
                  <a:cubicBezTo>
                    <a:pt x="156" y="4288"/>
                    <a:pt x="192" y="4252"/>
                    <a:pt x="192" y="4215"/>
                  </a:cubicBezTo>
                  <a:cubicBezTo>
                    <a:pt x="229" y="4179"/>
                    <a:pt x="265" y="4142"/>
                    <a:pt x="265" y="4106"/>
                  </a:cubicBezTo>
                  <a:cubicBezTo>
                    <a:pt x="348" y="4024"/>
                    <a:pt x="384" y="3951"/>
                    <a:pt x="421" y="3832"/>
                  </a:cubicBezTo>
                  <a:cubicBezTo>
                    <a:pt x="539" y="3686"/>
                    <a:pt x="612" y="3531"/>
                    <a:pt x="685" y="3376"/>
                  </a:cubicBezTo>
                  <a:cubicBezTo>
                    <a:pt x="840" y="3002"/>
                    <a:pt x="950" y="2655"/>
                    <a:pt x="1068" y="2281"/>
                  </a:cubicBezTo>
                  <a:cubicBezTo>
                    <a:pt x="1141" y="1898"/>
                    <a:pt x="1260" y="1515"/>
                    <a:pt x="1296" y="1141"/>
                  </a:cubicBezTo>
                  <a:cubicBezTo>
                    <a:pt x="1369" y="758"/>
                    <a:pt x="1369" y="411"/>
                    <a:pt x="1369" y="37"/>
                  </a:cubicBezTo>
                  <a:lnTo>
                    <a:pt x="1369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186;p53">
              <a:extLst>
                <a:ext uri="{FF2B5EF4-FFF2-40B4-BE49-F238E27FC236}">
                  <a16:creationId xmlns:a16="http://schemas.microsoft.com/office/drawing/2014/main" id="{4618F4AB-F17D-4C37-B961-2A40116CF8BD}"/>
                </a:ext>
              </a:extLst>
            </p:cNvPr>
            <p:cNvSpPr/>
            <p:nvPr/>
          </p:nvSpPr>
          <p:spPr>
            <a:xfrm>
              <a:off x="7250814" y="3277013"/>
              <a:ext cx="176485" cy="72812"/>
            </a:xfrm>
            <a:custGeom>
              <a:avLst/>
              <a:gdLst/>
              <a:ahLst/>
              <a:cxnLst/>
              <a:rect l="l" t="t" r="r" b="b"/>
              <a:pathLst>
                <a:path w="3231" h="1333" extrusionOk="0">
                  <a:moveTo>
                    <a:pt x="37" y="1"/>
                  </a:moveTo>
                  <a:cubicBezTo>
                    <a:pt x="37" y="1"/>
                    <a:pt x="1" y="1"/>
                    <a:pt x="1" y="37"/>
                  </a:cubicBezTo>
                  <a:lnTo>
                    <a:pt x="37" y="83"/>
                  </a:lnTo>
                  <a:lnTo>
                    <a:pt x="229" y="83"/>
                  </a:lnTo>
                  <a:cubicBezTo>
                    <a:pt x="348" y="83"/>
                    <a:pt x="421" y="119"/>
                    <a:pt x="530" y="156"/>
                  </a:cubicBezTo>
                  <a:cubicBezTo>
                    <a:pt x="722" y="265"/>
                    <a:pt x="913" y="384"/>
                    <a:pt x="1105" y="539"/>
                  </a:cubicBezTo>
                  <a:cubicBezTo>
                    <a:pt x="1214" y="612"/>
                    <a:pt x="1296" y="685"/>
                    <a:pt x="1406" y="721"/>
                  </a:cubicBezTo>
                  <a:cubicBezTo>
                    <a:pt x="1488" y="803"/>
                    <a:pt x="1597" y="876"/>
                    <a:pt x="1716" y="913"/>
                  </a:cubicBezTo>
                  <a:cubicBezTo>
                    <a:pt x="1944" y="1068"/>
                    <a:pt x="2172" y="1177"/>
                    <a:pt x="2437" y="1260"/>
                  </a:cubicBezTo>
                  <a:cubicBezTo>
                    <a:pt x="2546" y="1296"/>
                    <a:pt x="2665" y="1296"/>
                    <a:pt x="2811" y="1333"/>
                  </a:cubicBezTo>
                  <a:cubicBezTo>
                    <a:pt x="2856" y="1333"/>
                    <a:pt x="2929" y="1296"/>
                    <a:pt x="3002" y="1296"/>
                  </a:cubicBezTo>
                  <a:cubicBezTo>
                    <a:pt x="3039" y="1296"/>
                    <a:pt x="3121" y="1296"/>
                    <a:pt x="3194" y="1260"/>
                  </a:cubicBezTo>
                  <a:cubicBezTo>
                    <a:pt x="3230" y="1260"/>
                    <a:pt x="3230" y="1223"/>
                    <a:pt x="3230" y="1177"/>
                  </a:cubicBezTo>
                  <a:cubicBezTo>
                    <a:pt x="3230" y="1141"/>
                    <a:pt x="3194" y="1141"/>
                    <a:pt x="3157" y="1141"/>
                  </a:cubicBezTo>
                  <a:cubicBezTo>
                    <a:pt x="3121" y="1141"/>
                    <a:pt x="3084" y="1177"/>
                    <a:pt x="3002" y="1177"/>
                  </a:cubicBezTo>
                  <a:lnTo>
                    <a:pt x="2701" y="1177"/>
                  </a:lnTo>
                  <a:cubicBezTo>
                    <a:pt x="2628" y="1141"/>
                    <a:pt x="2510" y="1141"/>
                    <a:pt x="2437" y="1104"/>
                  </a:cubicBezTo>
                  <a:cubicBezTo>
                    <a:pt x="2355" y="1068"/>
                    <a:pt x="2282" y="1031"/>
                    <a:pt x="2172" y="1031"/>
                  </a:cubicBezTo>
                  <a:cubicBezTo>
                    <a:pt x="2090" y="949"/>
                    <a:pt x="1980" y="913"/>
                    <a:pt x="1862" y="876"/>
                  </a:cubicBezTo>
                  <a:cubicBezTo>
                    <a:pt x="1789" y="803"/>
                    <a:pt x="1716" y="767"/>
                    <a:pt x="1634" y="685"/>
                  </a:cubicBezTo>
                  <a:cubicBezTo>
                    <a:pt x="1442" y="612"/>
                    <a:pt x="1296" y="493"/>
                    <a:pt x="1141" y="384"/>
                  </a:cubicBezTo>
                  <a:cubicBezTo>
                    <a:pt x="950" y="265"/>
                    <a:pt x="804" y="156"/>
                    <a:pt x="612" y="119"/>
                  </a:cubicBezTo>
                  <a:cubicBezTo>
                    <a:pt x="421" y="37"/>
                    <a:pt x="265" y="1"/>
                    <a:pt x="7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187;p53">
              <a:extLst>
                <a:ext uri="{FF2B5EF4-FFF2-40B4-BE49-F238E27FC236}">
                  <a16:creationId xmlns:a16="http://schemas.microsoft.com/office/drawing/2014/main" id="{91E086BB-2825-4641-8590-EF7785BDF68F}"/>
                </a:ext>
              </a:extLst>
            </p:cNvPr>
            <p:cNvSpPr/>
            <p:nvPr/>
          </p:nvSpPr>
          <p:spPr>
            <a:xfrm>
              <a:off x="7147193" y="2963579"/>
              <a:ext cx="450526" cy="629415"/>
            </a:xfrm>
            <a:custGeom>
              <a:avLst/>
              <a:gdLst/>
              <a:ahLst/>
              <a:cxnLst/>
              <a:rect l="l" t="t" r="r" b="b"/>
              <a:pathLst>
                <a:path w="8248" h="11523" extrusionOk="0">
                  <a:moveTo>
                    <a:pt x="6952" y="0"/>
                  </a:moveTo>
                  <a:cubicBezTo>
                    <a:pt x="6915" y="0"/>
                    <a:pt x="6915" y="37"/>
                    <a:pt x="6952" y="37"/>
                  </a:cubicBezTo>
                  <a:cubicBezTo>
                    <a:pt x="7180" y="420"/>
                    <a:pt x="7371" y="758"/>
                    <a:pt x="7563" y="1177"/>
                  </a:cubicBezTo>
                  <a:lnTo>
                    <a:pt x="7563" y="1141"/>
                  </a:lnTo>
                  <a:cubicBezTo>
                    <a:pt x="7755" y="1633"/>
                    <a:pt x="7901" y="2126"/>
                    <a:pt x="7983" y="2628"/>
                  </a:cubicBezTo>
                  <a:cubicBezTo>
                    <a:pt x="8019" y="2929"/>
                    <a:pt x="8056" y="3230"/>
                    <a:pt x="8056" y="3540"/>
                  </a:cubicBezTo>
                  <a:cubicBezTo>
                    <a:pt x="8092" y="3841"/>
                    <a:pt x="8092" y="4142"/>
                    <a:pt x="8092" y="4489"/>
                  </a:cubicBezTo>
                  <a:cubicBezTo>
                    <a:pt x="8129" y="5091"/>
                    <a:pt x="8092" y="5739"/>
                    <a:pt x="8056" y="6350"/>
                  </a:cubicBezTo>
                  <a:cubicBezTo>
                    <a:pt x="8019" y="6769"/>
                    <a:pt x="7946" y="7189"/>
                    <a:pt x="7864" y="7600"/>
                  </a:cubicBezTo>
                  <a:cubicBezTo>
                    <a:pt x="7828" y="7828"/>
                    <a:pt x="7755" y="8019"/>
                    <a:pt x="7718" y="8247"/>
                  </a:cubicBezTo>
                  <a:cubicBezTo>
                    <a:pt x="7673" y="8366"/>
                    <a:pt x="7636" y="8439"/>
                    <a:pt x="7600" y="8557"/>
                  </a:cubicBezTo>
                  <a:cubicBezTo>
                    <a:pt x="7600" y="8667"/>
                    <a:pt x="7563" y="8740"/>
                    <a:pt x="7527" y="8859"/>
                  </a:cubicBezTo>
                  <a:lnTo>
                    <a:pt x="7527" y="8822"/>
                  </a:lnTo>
                  <a:cubicBezTo>
                    <a:pt x="7408" y="9123"/>
                    <a:pt x="7262" y="9424"/>
                    <a:pt x="7070" y="9698"/>
                  </a:cubicBezTo>
                  <a:lnTo>
                    <a:pt x="7070" y="9652"/>
                  </a:lnTo>
                  <a:cubicBezTo>
                    <a:pt x="6842" y="9999"/>
                    <a:pt x="6578" y="10300"/>
                    <a:pt x="6231" y="10528"/>
                  </a:cubicBezTo>
                  <a:lnTo>
                    <a:pt x="6268" y="10528"/>
                  </a:lnTo>
                  <a:cubicBezTo>
                    <a:pt x="5967" y="10756"/>
                    <a:pt x="5666" y="10948"/>
                    <a:pt x="5355" y="11103"/>
                  </a:cubicBezTo>
                  <a:cubicBezTo>
                    <a:pt x="5127" y="11176"/>
                    <a:pt x="4899" y="11249"/>
                    <a:pt x="4635" y="11331"/>
                  </a:cubicBezTo>
                  <a:cubicBezTo>
                    <a:pt x="4466" y="11349"/>
                    <a:pt x="4295" y="11358"/>
                    <a:pt x="4128" y="11358"/>
                  </a:cubicBezTo>
                  <a:cubicBezTo>
                    <a:pt x="3962" y="11358"/>
                    <a:pt x="3800" y="11349"/>
                    <a:pt x="3649" y="11331"/>
                  </a:cubicBezTo>
                  <a:lnTo>
                    <a:pt x="3613" y="11331"/>
                  </a:lnTo>
                  <a:cubicBezTo>
                    <a:pt x="3230" y="11294"/>
                    <a:pt x="2847" y="11212"/>
                    <a:pt x="2473" y="11066"/>
                  </a:cubicBezTo>
                  <a:cubicBezTo>
                    <a:pt x="2281" y="10984"/>
                    <a:pt x="2089" y="10911"/>
                    <a:pt x="1898" y="10793"/>
                  </a:cubicBezTo>
                  <a:cubicBezTo>
                    <a:pt x="1743" y="10720"/>
                    <a:pt x="1560" y="10610"/>
                    <a:pt x="1405" y="10491"/>
                  </a:cubicBezTo>
                  <a:cubicBezTo>
                    <a:pt x="1141" y="10300"/>
                    <a:pt x="876" y="10072"/>
                    <a:pt x="648" y="9807"/>
                  </a:cubicBezTo>
                  <a:lnTo>
                    <a:pt x="685" y="9807"/>
                  </a:lnTo>
                  <a:cubicBezTo>
                    <a:pt x="493" y="9616"/>
                    <a:pt x="374" y="9388"/>
                    <a:pt x="265" y="9160"/>
                  </a:cubicBezTo>
                  <a:cubicBezTo>
                    <a:pt x="228" y="9087"/>
                    <a:pt x="192" y="8968"/>
                    <a:pt x="192" y="8895"/>
                  </a:cubicBezTo>
                  <a:cubicBezTo>
                    <a:pt x="146" y="8786"/>
                    <a:pt x="110" y="8667"/>
                    <a:pt x="110" y="8594"/>
                  </a:cubicBezTo>
                  <a:cubicBezTo>
                    <a:pt x="73" y="8512"/>
                    <a:pt x="73" y="8475"/>
                    <a:pt x="73" y="8439"/>
                  </a:cubicBezTo>
                  <a:cubicBezTo>
                    <a:pt x="73" y="8402"/>
                    <a:pt x="73" y="8402"/>
                    <a:pt x="37" y="8402"/>
                  </a:cubicBezTo>
                  <a:cubicBezTo>
                    <a:pt x="37" y="8402"/>
                    <a:pt x="0" y="8402"/>
                    <a:pt x="0" y="8439"/>
                  </a:cubicBezTo>
                  <a:cubicBezTo>
                    <a:pt x="37" y="8594"/>
                    <a:pt x="37" y="8786"/>
                    <a:pt x="110" y="8968"/>
                  </a:cubicBezTo>
                  <a:cubicBezTo>
                    <a:pt x="146" y="9123"/>
                    <a:pt x="192" y="9278"/>
                    <a:pt x="265" y="9424"/>
                  </a:cubicBezTo>
                  <a:cubicBezTo>
                    <a:pt x="420" y="9771"/>
                    <a:pt x="648" y="10035"/>
                    <a:pt x="913" y="10263"/>
                  </a:cubicBezTo>
                  <a:cubicBezTo>
                    <a:pt x="1022" y="10382"/>
                    <a:pt x="1177" y="10491"/>
                    <a:pt x="1332" y="10610"/>
                  </a:cubicBezTo>
                  <a:cubicBezTo>
                    <a:pt x="1478" y="10720"/>
                    <a:pt x="1670" y="10838"/>
                    <a:pt x="1825" y="10948"/>
                  </a:cubicBezTo>
                  <a:cubicBezTo>
                    <a:pt x="2162" y="11139"/>
                    <a:pt x="2582" y="11294"/>
                    <a:pt x="2965" y="11367"/>
                  </a:cubicBezTo>
                  <a:cubicBezTo>
                    <a:pt x="3385" y="11477"/>
                    <a:pt x="3759" y="11522"/>
                    <a:pt x="4179" y="11522"/>
                  </a:cubicBezTo>
                  <a:cubicBezTo>
                    <a:pt x="4370" y="11522"/>
                    <a:pt x="4562" y="11522"/>
                    <a:pt x="4753" y="11477"/>
                  </a:cubicBezTo>
                  <a:cubicBezTo>
                    <a:pt x="4936" y="11440"/>
                    <a:pt x="5127" y="11367"/>
                    <a:pt x="5282" y="11331"/>
                  </a:cubicBezTo>
                  <a:cubicBezTo>
                    <a:pt x="5620" y="11176"/>
                    <a:pt x="5967" y="10984"/>
                    <a:pt x="6268" y="10720"/>
                  </a:cubicBezTo>
                  <a:cubicBezTo>
                    <a:pt x="6578" y="10491"/>
                    <a:pt x="6879" y="10227"/>
                    <a:pt x="7107" y="9880"/>
                  </a:cubicBezTo>
                  <a:cubicBezTo>
                    <a:pt x="7335" y="9616"/>
                    <a:pt x="7527" y="9278"/>
                    <a:pt x="7636" y="8932"/>
                  </a:cubicBezTo>
                  <a:cubicBezTo>
                    <a:pt x="7673" y="8859"/>
                    <a:pt x="7718" y="8786"/>
                    <a:pt x="7718" y="8667"/>
                  </a:cubicBezTo>
                  <a:cubicBezTo>
                    <a:pt x="7755" y="8557"/>
                    <a:pt x="7791" y="8439"/>
                    <a:pt x="7828" y="8329"/>
                  </a:cubicBezTo>
                  <a:cubicBezTo>
                    <a:pt x="7901" y="8101"/>
                    <a:pt x="7946" y="7873"/>
                    <a:pt x="7983" y="7645"/>
                  </a:cubicBezTo>
                  <a:cubicBezTo>
                    <a:pt x="8174" y="6733"/>
                    <a:pt x="8247" y="5821"/>
                    <a:pt x="8247" y="4908"/>
                  </a:cubicBezTo>
                  <a:lnTo>
                    <a:pt x="8247" y="4261"/>
                  </a:lnTo>
                  <a:cubicBezTo>
                    <a:pt x="8247" y="4033"/>
                    <a:pt x="8211" y="3805"/>
                    <a:pt x="8211" y="3613"/>
                  </a:cubicBezTo>
                  <a:cubicBezTo>
                    <a:pt x="8174" y="3157"/>
                    <a:pt x="8092" y="2737"/>
                    <a:pt x="8019" y="2318"/>
                  </a:cubicBezTo>
                  <a:cubicBezTo>
                    <a:pt x="7983" y="2126"/>
                    <a:pt x="7901" y="1898"/>
                    <a:pt x="7828" y="1716"/>
                  </a:cubicBezTo>
                  <a:cubicBezTo>
                    <a:pt x="7791" y="1524"/>
                    <a:pt x="7718" y="1332"/>
                    <a:pt x="7636" y="1141"/>
                  </a:cubicBezTo>
                  <a:cubicBezTo>
                    <a:pt x="7527" y="876"/>
                    <a:pt x="7371" y="648"/>
                    <a:pt x="7216" y="384"/>
                  </a:cubicBezTo>
                  <a:cubicBezTo>
                    <a:pt x="7180" y="347"/>
                    <a:pt x="7143" y="265"/>
                    <a:pt x="7107" y="229"/>
                  </a:cubicBezTo>
                  <a:cubicBezTo>
                    <a:pt x="7107" y="192"/>
                    <a:pt x="7070" y="156"/>
                    <a:pt x="7070" y="156"/>
                  </a:cubicBezTo>
                  <a:cubicBezTo>
                    <a:pt x="7034" y="119"/>
                    <a:pt x="6988" y="37"/>
                    <a:pt x="695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188;p53">
              <a:extLst>
                <a:ext uri="{FF2B5EF4-FFF2-40B4-BE49-F238E27FC236}">
                  <a16:creationId xmlns:a16="http://schemas.microsoft.com/office/drawing/2014/main" id="{DB64B257-43B0-4234-8086-99E744F5D2D4}"/>
                </a:ext>
              </a:extLst>
            </p:cNvPr>
            <p:cNvSpPr/>
            <p:nvPr/>
          </p:nvSpPr>
          <p:spPr>
            <a:xfrm>
              <a:off x="7161614" y="346388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189;p53">
              <a:extLst>
                <a:ext uri="{FF2B5EF4-FFF2-40B4-BE49-F238E27FC236}">
                  <a16:creationId xmlns:a16="http://schemas.microsoft.com/office/drawing/2014/main" id="{45AEB142-2415-496B-9ABF-CC779C6680D2}"/>
                </a:ext>
              </a:extLst>
            </p:cNvPr>
            <p:cNvSpPr/>
            <p:nvPr/>
          </p:nvSpPr>
          <p:spPr>
            <a:xfrm>
              <a:off x="7161614" y="346388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190;p53">
              <a:extLst>
                <a:ext uri="{FF2B5EF4-FFF2-40B4-BE49-F238E27FC236}">
                  <a16:creationId xmlns:a16="http://schemas.microsoft.com/office/drawing/2014/main" id="{ACBAF008-4581-4CA3-BCA9-EB8FEE103A72}"/>
                </a:ext>
              </a:extLst>
            </p:cNvPr>
            <p:cNvSpPr/>
            <p:nvPr/>
          </p:nvSpPr>
          <p:spPr>
            <a:xfrm>
              <a:off x="7161614" y="346388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191;p53">
              <a:extLst>
                <a:ext uri="{FF2B5EF4-FFF2-40B4-BE49-F238E27FC236}">
                  <a16:creationId xmlns:a16="http://schemas.microsoft.com/office/drawing/2014/main" id="{23F1FE5E-CE7C-4D6E-AFE0-5F951E397D8B}"/>
                </a:ext>
              </a:extLst>
            </p:cNvPr>
            <p:cNvSpPr/>
            <p:nvPr/>
          </p:nvSpPr>
          <p:spPr>
            <a:xfrm>
              <a:off x="7182589" y="349927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92;p53">
              <a:extLst>
                <a:ext uri="{FF2B5EF4-FFF2-40B4-BE49-F238E27FC236}">
                  <a16:creationId xmlns:a16="http://schemas.microsoft.com/office/drawing/2014/main" id="{1E4C019A-28E3-4DF8-8603-02FB6AE085F3}"/>
                </a:ext>
              </a:extLst>
            </p:cNvPr>
            <p:cNvSpPr/>
            <p:nvPr/>
          </p:nvSpPr>
          <p:spPr>
            <a:xfrm>
              <a:off x="7549826" y="3447441"/>
              <a:ext cx="4042" cy="8521"/>
            </a:xfrm>
            <a:custGeom>
              <a:avLst/>
              <a:gdLst/>
              <a:ahLst/>
              <a:cxnLst/>
              <a:rect l="l" t="t" r="r" b="b"/>
              <a:pathLst>
                <a:path w="74" h="156" extrusionOk="0">
                  <a:moveTo>
                    <a:pt x="37" y="1"/>
                  </a:moveTo>
                  <a:lnTo>
                    <a:pt x="0" y="37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0" y="156"/>
                  </a:lnTo>
                  <a:cubicBezTo>
                    <a:pt x="0" y="156"/>
                    <a:pt x="37" y="156"/>
                    <a:pt x="37" y="110"/>
                  </a:cubicBezTo>
                  <a:cubicBezTo>
                    <a:pt x="73" y="110"/>
                    <a:pt x="73" y="74"/>
                    <a:pt x="73" y="37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193;p53">
              <a:extLst>
                <a:ext uri="{FF2B5EF4-FFF2-40B4-BE49-F238E27FC236}">
                  <a16:creationId xmlns:a16="http://schemas.microsoft.com/office/drawing/2014/main" id="{E9647FCF-9F0A-4CE7-B430-26AF40CC47A0}"/>
                </a:ext>
              </a:extLst>
            </p:cNvPr>
            <p:cNvSpPr/>
            <p:nvPr/>
          </p:nvSpPr>
          <p:spPr>
            <a:xfrm>
              <a:off x="7549826" y="3445475"/>
              <a:ext cx="6555" cy="10488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37" y="0"/>
                  </a:moveTo>
                  <a:lnTo>
                    <a:pt x="37" y="37"/>
                  </a:lnTo>
                  <a:cubicBezTo>
                    <a:pt x="37" y="73"/>
                    <a:pt x="0" y="110"/>
                    <a:pt x="0" y="146"/>
                  </a:cubicBezTo>
                  <a:cubicBezTo>
                    <a:pt x="0" y="146"/>
                    <a:pt x="0" y="192"/>
                    <a:pt x="37" y="192"/>
                  </a:cubicBezTo>
                  <a:cubicBezTo>
                    <a:pt x="37" y="192"/>
                    <a:pt x="73" y="192"/>
                    <a:pt x="73" y="146"/>
                  </a:cubicBezTo>
                  <a:cubicBezTo>
                    <a:pt x="73" y="110"/>
                    <a:pt x="73" y="73"/>
                    <a:pt x="119" y="37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194;p53">
              <a:extLst>
                <a:ext uri="{FF2B5EF4-FFF2-40B4-BE49-F238E27FC236}">
                  <a16:creationId xmlns:a16="http://schemas.microsoft.com/office/drawing/2014/main" id="{56EA533B-E2DB-4E87-996D-31D2545A1DC1}"/>
                </a:ext>
              </a:extLst>
            </p:cNvPr>
            <p:cNvSpPr/>
            <p:nvPr/>
          </p:nvSpPr>
          <p:spPr>
            <a:xfrm>
              <a:off x="7549826" y="3445475"/>
              <a:ext cx="8521" cy="9887"/>
            </a:xfrm>
            <a:custGeom>
              <a:avLst/>
              <a:gdLst/>
              <a:ahLst/>
              <a:cxnLst/>
              <a:rect l="l" t="t" r="r" b="b"/>
              <a:pathLst>
                <a:path w="156" h="181" extrusionOk="0">
                  <a:moveTo>
                    <a:pt x="37" y="0"/>
                  </a:moveTo>
                  <a:lnTo>
                    <a:pt x="37" y="73"/>
                  </a:lnTo>
                  <a:cubicBezTo>
                    <a:pt x="37" y="73"/>
                    <a:pt x="37" y="110"/>
                    <a:pt x="0" y="110"/>
                  </a:cubicBezTo>
                  <a:cubicBezTo>
                    <a:pt x="0" y="146"/>
                    <a:pt x="0" y="146"/>
                    <a:pt x="37" y="146"/>
                  </a:cubicBezTo>
                  <a:cubicBezTo>
                    <a:pt x="37" y="169"/>
                    <a:pt x="46" y="180"/>
                    <a:pt x="55" y="180"/>
                  </a:cubicBezTo>
                  <a:cubicBezTo>
                    <a:pt x="64" y="180"/>
                    <a:pt x="73" y="169"/>
                    <a:pt x="73" y="146"/>
                  </a:cubicBezTo>
                  <a:cubicBezTo>
                    <a:pt x="73" y="110"/>
                    <a:pt x="119" y="110"/>
                    <a:pt x="119" y="73"/>
                  </a:cubicBezTo>
                  <a:lnTo>
                    <a:pt x="119" y="37"/>
                  </a:lnTo>
                  <a:cubicBezTo>
                    <a:pt x="156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195;p53">
              <a:extLst>
                <a:ext uri="{FF2B5EF4-FFF2-40B4-BE49-F238E27FC236}">
                  <a16:creationId xmlns:a16="http://schemas.microsoft.com/office/drawing/2014/main" id="{E6A90F39-5180-4BAF-937E-3BAF96221389}"/>
                </a:ext>
              </a:extLst>
            </p:cNvPr>
            <p:cNvSpPr/>
            <p:nvPr/>
          </p:nvSpPr>
          <p:spPr>
            <a:xfrm>
              <a:off x="7551792" y="3445475"/>
              <a:ext cx="6555" cy="8030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0"/>
                  </a:moveTo>
                  <a:cubicBezTo>
                    <a:pt x="1" y="37"/>
                    <a:pt x="1" y="73"/>
                    <a:pt x="1" y="110"/>
                  </a:cubicBezTo>
                  <a:lnTo>
                    <a:pt x="1" y="146"/>
                  </a:lnTo>
                  <a:lnTo>
                    <a:pt x="37" y="146"/>
                  </a:lnTo>
                  <a:cubicBezTo>
                    <a:pt x="83" y="110"/>
                    <a:pt x="83" y="73"/>
                    <a:pt x="83" y="37"/>
                  </a:cubicBezTo>
                  <a:cubicBezTo>
                    <a:pt x="120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196;p53">
              <a:extLst>
                <a:ext uri="{FF2B5EF4-FFF2-40B4-BE49-F238E27FC236}">
                  <a16:creationId xmlns:a16="http://schemas.microsoft.com/office/drawing/2014/main" id="{D9BDC9DB-DF3C-4AEF-A745-CD12F51589E6}"/>
                </a:ext>
              </a:extLst>
            </p:cNvPr>
            <p:cNvSpPr/>
            <p:nvPr/>
          </p:nvSpPr>
          <p:spPr>
            <a:xfrm>
              <a:off x="7549826" y="3443453"/>
              <a:ext cx="8521" cy="11143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119" y="1"/>
                  </a:moveTo>
                  <a:cubicBezTo>
                    <a:pt x="73" y="1"/>
                    <a:pt x="73" y="37"/>
                    <a:pt x="73" y="37"/>
                  </a:cubicBezTo>
                  <a:lnTo>
                    <a:pt x="73" y="74"/>
                  </a:lnTo>
                  <a:cubicBezTo>
                    <a:pt x="37" y="110"/>
                    <a:pt x="37" y="110"/>
                    <a:pt x="37" y="147"/>
                  </a:cubicBezTo>
                  <a:cubicBezTo>
                    <a:pt x="0" y="147"/>
                    <a:pt x="37" y="183"/>
                    <a:pt x="37" y="183"/>
                  </a:cubicBezTo>
                  <a:cubicBezTo>
                    <a:pt x="37" y="198"/>
                    <a:pt x="41" y="203"/>
                    <a:pt x="46" y="203"/>
                  </a:cubicBezTo>
                  <a:cubicBezTo>
                    <a:pt x="57" y="203"/>
                    <a:pt x="73" y="183"/>
                    <a:pt x="73" y="183"/>
                  </a:cubicBezTo>
                  <a:cubicBezTo>
                    <a:pt x="119" y="147"/>
                    <a:pt x="119" y="147"/>
                    <a:pt x="119" y="110"/>
                  </a:cubicBezTo>
                  <a:cubicBezTo>
                    <a:pt x="156" y="110"/>
                    <a:pt x="156" y="74"/>
                    <a:pt x="156" y="74"/>
                  </a:cubicBezTo>
                  <a:cubicBezTo>
                    <a:pt x="156" y="37"/>
                    <a:pt x="156" y="37"/>
                    <a:pt x="11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197;p53">
              <a:extLst>
                <a:ext uri="{FF2B5EF4-FFF2-40B4-BE49-F238E27FC236}">
                  <a16:creationId xmlns:a16="http://schemas.microsoft.com/office/drawing/2014/main" id="{6F1FB076-A697-420C-89B9-277BDABE8562}"/>
                </a:ext>
              </a:extLst>
            </p:cNvPr>
            <p:cNvSpPr/>
            <p:nvPr/>
          </p:nvSpPr>
          <p:spPr>
            <a:xfrm>
              <a:off x="7551792" y="3445475"/>
              <a:ext cx="6555" cy="10488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37" y="0"/>
                  </a:moveTo>
                  <a:lnTo>
                    <a:pt x="37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1" y="192"/>
                  </a:lnTo>
                  <a:cubicBezTo>
                    <a:pt x="37" y="192"/>
                    <a:pt x="37" y="192"/>
                    <a:pt x="83" y="146"/>
                  </a:cubicBezTo>
                  <a:lnTo>
                    <a:pt x="83" y="110"/>
                  </a:lnTo>
                  <a:lnTo>
                    <a:pt x="120" y="73"/>
                  </a:lnTo>
                  <a:lnTo>
                    <a:pt x="120" y="37"/>
                  </a:lnTo>
                  <a:cubicBezTo>
                    <a:pt x="120" y="0"/>
                    <a:pt x="120" y="0"/>
                    <a:pt x="8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198;p53">
              <a:extLst>
                <a:ext uri="{FF2B5EF4-FFF2-40B4-BE49-F238E27FC236}">
                  <a16:creationId xmlns:a16="http://schemas.microsoft.com/office/drawing/2014/main" id="{16C497B8-E2EF-4489-BB29-00230BCD76DA}"/>
                </a:ext>
              </a:extLst>
            </p:cNvPr>
            <p:cNvSpPr/>
            <p:nvPr/>
          </p:nvSpPr>
          <p:spPr>
            <a:xfrm>
              <a:off x="7551792" y="3440941"/>
              <a:ext cx="6555" cy="15021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83" y="1"/>
                  </a:moveTo>
                  <a:lnTo>
                    <a:pt x="37" y="47"/>
                  </a:lnTo>
                  <a:cubicBezTo>
                    <a:pt x="37" y="120"/>
                    <a:pt x="1" y="156"/>
                    <a:pt x="1" y="193"/>
                  </a:cubicBezTo>
                  <a:cubicBezTo>
                    <a:pt x="1" y="229"/>
                    <a:pt x="1" y="229"/>
                    <a:pt x="37" y="275"/>
                  </a:cubicBezTo>
                  <a:lnTo>
                    <a:pt x="83" y="229"/>
                  </a:lnTo>
                  <a:cubicBezTo>
                    <a:pt x="83" y="193"/>
                    <a:pt x="120" y="120"/>
                    <a:pt x="120" y="83"/>
                  </a:cubicBezTo>
                  <a:cubicBezTo>
                    <a:pt x="120" y="47"/>
                    <a:pt x="120" y="47"/>
                    <a:pt x="8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199;p53">
              <a:extLst>
                <a:ext uri="{FF2B5EF4-FFF2-40B4-BE49-F238E27FC236}">
                  <a16:creationId xmlns:a16="http://schemas.microsoft.com/office/drawing/2014/main" id="{9B6539A4-F813-4E4C-ACDE-5E72A877D720}"/>
                </a:ext>
              </a:extLst>
            </p:cNvPr>
            <p:cNvSpPr/>
            <p:nvPr/>
          </p:nvSpPr>
          <p:spPr>
            <a:xfrm>
              <a:off x="7551792" y="3440941"/>
              <a:ext cx="6555" cy="10542"/>
            </a:xfrm>
            <a:custGeom>
              <a:avLst/>
              <a:gdLst/>
              <a:ahLst/>
              <a:cxnLst/>
              <a:rect l="l" t="t" r="r" b="b"/>
              <a:pathLst>
                <a:path w="120" h="193" extrusionOk="0">
                  <a:moveTo>
                    <a:pt x="83" y="1"/>
                  </a:moveTo>
                  <a:lnTo>
                    <a:pt x="37" y="47"/>
                  </a:lnTo>
                  <a:lnTo>
                    <a:pt x="37" y="83"/>
                  </a:lnTo>
                  <a:cubicBezTo>
                    <a:pt x="37" y="120"/>
                    <a:pt x="1" y="120"/>
                    <a:pt x="1" y="156"/>
                  </a:cubicBezTo>
                  <a:cubicBezTo>
                    <a:pt x="1" y="156"/>
                    <a:pt x="1" y="193"/>
                    <a:pt x="37" y="193"/>
                  </a:cubicBezTo>
                  <a:lnTo>
                    <a:pt x="83" y="193"/>
                  </a:lnTo>
                  <a:cubicBezTo>
                    <a:pt x="83" y="156"/>
                    <a:pt x="83" y="156"/>
                    <a:pt x="120" y="120"/>
                  </a:cubicBezTo>
                  <a:lnTo>
                    <a:pt x="120" y="8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200;p53">
              <a:extLst>
                <a:ext uri="{FF2B5EF4-FFF2-40B4-BE49-F238E27FC236}">
                  <a16:creationId xmlns:a16="http://schemas.microsoft.com/office/drawing/2014/main" id="{045FBC2D-7E75-4C3A-93F6-EC49EE01564B}"/>
                </a:ext>
              </a:extLst>
            </p:cNvPr>
            <p:cNvSpPr/>
            <p:nvPr/>
          </p:nvSpPr>
          <p:spPr>
            <a:xfrm>
              <a:off x="7551792" y="3443453"/>
              <a:ext cx="6555" cy="8030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1"/>
                  </a:moveTo>
                  <a:lnTo>
                    <a:pt x="37" y="74"/>
                  </a:lnTo>
                  <a:lnTo>
                    <a:pt x="1" y="110"/>
                  </a:lnTo>
                  <a:cubicBezTo>
                    <a:pt x="1" y="110"/>
                    <a:pt x="1" y="147"/>
                    <a:pt x="37" y="147"/>
                  </a:cubicBezTo>
                  <a:lnTo>
                    <a:pt x="83" y="147"/>
                  </a:lnTo>
                  <a:cubicBezTo>
                    <a:pt x="120" y="110"/>
                    <a:pt x="120" y="7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201;p53">
              <a:extLst>
                <a:ext uri="{FF2B5EF4-FFF2-40B4-BE49-F238E27FC236}">
                  <a16:creationId xmlns:a16="http://schemas.microsoft.com/office/drawing/2014/main" id="{71AA1A58-5840-419C-8A83-7260BBBF3613}"/>
                </a:ext>
              </a:extLst>
            </p:cNvPr>
            <p:cNvSpPr/>
            <p:nvPr/>
          </p:nvSpPr>
          <p:spPr>
            <a:xfrm>
              <a:off x="7551792" y="3443453"/>
              <a:ext cx="6555" cy="8030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1"/>
                  </a:moveTo>
                  <a:lnTo>
                    <a:pt x="37" y="74"/>
                  </a:lnTo>
                  <a:lnTo>
                    <a:pt x="1" y="110"/>
                  </a:lnTo>
                  <a:lnTo>
                    <a:pt x="1" y="147"/>
                  </a:lnTo>
                  <a:lnTo>
                    <a:pt x="83" y="147"/>
                  </a:lnTo>
                  <a:cubicBezTo>
                    <a:pt x="83" y="110"/>
                    <a:pt x="120" y="7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202;p53">
              <a:extLst>
                <a:ext uri="{FF2B5EF4-FFF2-40B4-BE49-F238E27FC236}">
                  <a16:creationId xmlns:a16="http://schemas.microsoft.com/office/drawing/2014/main" id="{50AD1624-2E4C-48FD-A181-21D5AC01CF59}"/>
                </a:ext>
              </a:extLst>
            </p:cNvPr>
            <p:cNvSpPr/>
            <p:nvPr/>
          </p:nvSpPr>
          <p:spPr>
            <a:xfrm>
              <a:off x="7551792" y="3443453"/>
              <a:ext cx="8576" cy="8030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83" y="1"/>
                  </a:moveTo>
                  <a:cubicBezTo>
                    <a:pt x="37" y="37"/>
                    <a:pt x="37" y="37"/>
                    <a:pt x="37" y="74"/>
                  </a:cubicBezTo>
                  <a:lnTo>
                    <a:pt x="37" y="110"/>
                  </a:lnTo>
                  <a:cubicBezTo>
                    <a:pt x="1" y="110"/>
                    <a:pt x="1" y="147"/>
                    <a:pt x="37" y="147"/>
                  </a:cubicBezTo>
                  <a:lnTo>
                    <a:pt x="83" y="147"/>
                  </a:lnTo>
                  <a:cubicBezTo>
                    <a:pt x="120" y="110"/>
                    <a:pt x="120" y="74"/>
                    <a:pt x="120" y="37"/>
                  </a:cubicBezTo>
                  <a:cubicBezTo>
                    <a:pt x="156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203;p53">
              <a:extLst>
                <a:ext uri="{FF2B5EF4-FFF2-40B4-BE49-F238E27FC236}">
                  <a16:creationId xmlns:a16="http://schemas.microsoft.com/office/drawing/2014/main" id="{50DAB8F1-61D9-44DE-AD49-DC7973C86B70}"/>
                </a:ext>
              </a:extLst>
            </p:cNvPr>
            <p:cNvSpPr/>
            <p:nvPr/>
          </p:nvSpPr>
          <p:spPr>
            <a:xfrm>
              <a:off x="6989221" y="2633703"/>
              <a:ext cx="10542" cy="53858"/>
            </a:xfrm>
            <a:custGeom>
              <a:avLst/>
              <a:gdLst/>
              <a:ahLst/>
              <a:cxnLst/>
              <a:rect l="l" t="t" r="r" b="b"/>
              <a:pathLst>
                <a:path w="193" h="986" extrusionOk="0">
                  <a:moveTo>
                    <a:pt x="37" y="0"/>
                  </a:moveTo>
                  <a:cubicBezTo>
                    <a:pt x="37" y="73"/>
                    <a:pt x="37" y="146"/>
                    <a:pt x="0" y="183"/>
                  </a:cubicBezTo>
                  <a:lnTo>
                    <a:pt x="0" y="411"/>
                  </a:lnTo>
                  <a:cubicBezTo>
                    <a:pt x="0" y="493"/>
                    <a:pt x="37" y="566"/>
                    <a:pt x="37" y="602"/>
                  </a:cubicBezTo>
                  <a:cubicBezTo>
                    <a:pt x="73" y="757"/>
                    <a:pt x="119" y="867"/>
                    <a:pt x="192" y="986"/>
                  </a:cubicBezTo>
                  <a:cubicBezTo>
                    <a:pt x="156" y="684"/>
                    <a:pt x="73" y="374"/>
                    <a:pt x="37" y="0"/>
                  </a:cubicBezTo>
                  <a:close/>
                </a:path>
              </a:pathLst>
            </a:custGeom>
            <a:solidFill>
              <a:srgbClr val="DD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204;p53">
              <a:extLst>
                <a:ext uri="{FF2B5EF4-FFF2-40B4-BE49-F238E27FC236}">
                  <a16:creationId xmlns:a16="http://schemas.microsoft.com/office/drawing/2014/main" id="{AFCFB68A-DA29-4ABB-9F5E-196CBAD05184}"/>
                </a:ext>
              </a:extLst>
            </p:cNvPr>
            <p:cNvSpPr/>
            <p:nvPr/>
          </p:nvSpPr>
          <p:spPr>
            <a:xfrm>
              <a:off x="6991187" y="2583885"/>
              <a:ext cx="106241" cy="126615"/>
            </a:xfrm>
            <a:custGeom>
              <a:avLst/>
              <a:gdLst/>
              <a:ahLst/>
              <a:cxnLst/>
              <a:rect l="l" t="t" r="r" b="b"/>
              <a:pathLst>
                <a:path w="1945" h="2318" extrusionOk="0">
                  <a:moveTo>
                    <a:pt x="1178" y="684"/>
                  </a:moveTo>
                  <a:cubicBezTo>
                    <a:pt x="1369" y="684"/>
                    <a:pt x="1524" y="867"/>
                    <a:pt x="1561" y="1140"/>
                  </a:cubicBezTo>
                  <a:cubicBezTo>
                    <a:pt x="1597" y="1405"/>
                    <a:pt x="1488" y="1669"/>
                    <a:pt x="1333" y="1706"/>
                  </a:cubicBezTo>
                  <a:lnTo>
                    <a:pt x="1296" y="1706"/>
                  </a:lnTo>
                  <a:cubicBezTo>
                    <a:pt x="1105" y="1706"/>
                    <a:pt x="950" y="1514"/>
                    <a:pt x="913" y="1250"/>
                  </a:cubicBezTo>
                  <a:cubicBezTo>
                    <a:pt x="877" y="985"/>
                    <a:pt x="995" y="721"/>
                    <a:pt x="1141" y="684"/>
                  </a:cubicBezTo>
                  <a:close/>
                  <a:moveTo>
                    <a:pt x="840" y="0"/>
                  </a:moveTo>
                  <a:cubicBezTo>
                    <a:pt x="767" y="37"/>
                    <a:pt x="722" y="37"/>
                    <a:pt x="649" y="73"/>
                  </a:cubicBezTo>
                  <a:cubicBezTo>
                    <a:pt x="612" y="109"/>
                    <a:pt x="539" y="146"/>
                    <a:pt x="494" y="228"/>
                  </a:cubicBezTo>
                  <a:lnTo>
                    <a:pt x="494" y="265"/>
                  </a:lnTo>
                  <a:cubicBezTo>
                    <a:pt x="421" y="301"/>
                    <a:pt x="348" y="338"/>
                    <a:pt x="311" y="374"/>
                  </a:cubicBezTo>
                  <a:cubicBezTo>
                    <a:pt x="265" y="456"/>
                    <a:pt x="229" y="493"/>
                    <a:pt x="193" y="529"/>
                  </a:cubicBezTo>
                  <a:cubicBezTo>
                    <a:pt x="156" y="602"/>
                    <a:pt x="120" y="639"/>
                    <a:pt x="83" y="721"/>
                  </a:cubicBezTo>
                  <a:cubicBezTo>
                    <a:pt x="83" y="757"/>
                    <a:pt x="37" y="830"/>
                    <a:pt x="1" y="912"/>
                  </a:cubicBezTo>
                  <a:cubicBezTo>
                    <a:pt x="37" y="1286"/>
                    <a:pt x="120" y="1596"/>
                    <a:pt x="156" y="1898"/>
                  </a:cubicBezTo>
                  <a:cubicBezTo>
                    <a:pt x="229" y="2007"/>
                    <a:pt x="384" y="2126"/>
                    <a:pt x="539" y="2199"/>
                  </a:cubicBezTo>
                  <a:cubicBezTo>
                    <a:pt x="612" y="2281"/>
                    <a:pt x="722" y="2317"/>
                    <a:pt x="804" y="2317"/>
                  </a:cubicBezTo>
                  <a:lnTo>
                    <a:pt x="1141" y="2317"/>
                  </a:lnTo>
                  <a:cubicBezTo>
                    <a:pt x="1223" y="2317"/>
                    <a:pt x="1296" y="2281"/>
                    <a:pt x="1406" y="2199"/>
                  </a:cubicBezTo>
                  <a:cubicBezTo>
                    <a:pt x="1488" y="2162"/>
                    <a:pt x="1561" y="2126"/>
                    <a:pt x="1634" y="2053"/>
                  </a:cubicBezTo>
                  <a:cubicBezTo>
                    <a:pt x="1716" y="1934"/>
                    <a:pt x="1789" y="1861"/>
                    <a:pt x="1862" y="1706"/>
                  </a:cubicBezTo>
                  <a:cubicBezTo>
                    <a:pt x="1908" y="1596"/>
                    <a:pt x="1908" y="1478"/>
                    <a:pt x="1944" y="1323"/>
                  </a:cubicBezTo>
                  <a:cubicBezTo>
                    <a:pt x="1944" y="1213"/>
                    <a:pt x="1944" y="1095"/>
                    <a:pt x="1908" y="949"/>
                  </a:cubicBezTo>
                  <a:lnTo>
                    <a:pt x="1908" y="830"/>
                  </a:lnTo>
                  <a:cubicBezTo>
                    <a:pt x="1862" y="757"/>
                    <a:pt x="1862" y="721"/>
                    <a:pt x="1825" y="639"/>
                  </a:cubicBezTo>
                  <a:cubicBezTo>
                    <a:pt x="1789" y="566"/>
                    <a:pt x="1752" y="529"/>
                    <a:pt x="1716" y="456"/>
                  </a:cubicBezTo>
                  <a:cubicBezTo>
                    <a:pt x="1680" y="411"/>
                    <a:pt x="1634" y="374"/>
                    <a:pt x="1561" y="338"/>
                  </a:cubicBezTo>
                  <a:cubicBezTo>
                    <a:pt x="1561" y="301"/>
                    <a:pt x="1524" y="301"/>
                    <a:pt x="1524" y="265"/>
                  </a:cubicBezTo>
                  <a:cubicBezTo>
                    <a:pt x="1488" y="228"/>
                    <a:pt x="1451" y="228"/>
                    <a:pt x="1406" y="182"/>
                  </a:cubicBezTo>
                  <a:cubicBezTo>
                    <a:pt x="1333" y="146"/>
                    <a:pt x="1260" y="109"/>
                    <a:pt x="1178" y="73"/>
                  </a:cubicBezTo>
                  <a:lnTo>
                    <a:pt x="1178" y="37"/>
                  </a:lnTo>
                  <a:cubicBezTo>
                    <a:pt x="1105" y="37"/>
                    <a:pt x="1068" y="0"/>
                    <a:pt x="1032" y="0"/>
                  </a:cubicBezTo>
                  <a:close/>
                </a:path>
              </a:pathLst>
            </a:custGeom>
            <a:solidFill>
              <a:srgbClr val="EA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205;p53">
              <a:extLst>
                <a:ext uri="{FF2B5EF4-FFF2-40B4-BE49-F238E27FC236}">
                  <a16:creationId xmlns:a16="http://schemas.microsoft.com/office/drawing/2014/main" id="{5DAF26F9-BB11-4559-AC5C-4EBE856B7A7A}"/>
                </a:ext>
              </a:extLst>
            </p:cNvPr>
            <p:cNvSpPr/>
            <p:nvPr/>
          </p:nvSpPr>
          <p:spPr>
            <a:xfrm>
              <a:off x="7039038" y="2621248"/>
              <a:ext cx="39437" cy="55824"/>
            </a:xfrm>
            <a:custGeom>
              <a:avLst/>
              <a:gdLst/>
              <a:ahLst/>
              <a:cxnLst/>
              <a:rect l="l" t="t" r="r" b="b"/>
              <a:pathLst>
                <a:path w="722" h="1022" extrusionOk="0">
                  <a:moveTo>
                    <a:pt x="265" y="0"/>
                  </a:moveTo>
                  <a:cubicBezTo>
                    <a:pt x="119" y="37"/>
                    <a:pt x="1" y="301"/>
                    <a:pt x="37" y="566"/>
                  </a:cubicBezTo>
                  <a:cubicBezTo>
                    <a:pt x="74" y="830"/>
                    <a:pt x="229" y="1022"/>
                    <a:pt x="420" y="1022"/>
                  </a:cubicBezTo>
                  <a:lnTo>
                    <a:pt x="457" y="1022"/>
                  </a:lnTo>
                  <a:cubicBezTo>
                    <a:pt x="612" y="985"/>
                    <a:pt x="721" y="721"/>
                    <a:pt x="685" y="456"/>
                  </a:cubicBezTo>
                  <a:cubicBezTo>
                    <a:pt x="648" y="183"/>
                    <a:pt x="493" y="0"/>
                    <a:pt x="302" y="0"/>
                  </a:cubicBezTo>
                  <a:close/>
                </a:path>
              </a:pathLst>
            </a:custGeom>
            <a:solidFill>
              <a:srgbClr val="60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206;p53">
              <a:extLst>
                <a:ext uri="{FF2B5EF4-FFF2-40B4-BE49-F238E27FC236}">
                  <a16:creationId xmlns:a16="http://schemas.microsoft.com/office/drawing/2014/main" id="{E08BE469-B250-4F49-8AD5-3504C92E9630}"/>
                </a:ext>
              </a:extLst>
            </p:cNvPr>
            <p:cNvSpPr/>
            <p:nvPr/>
          </p:nvSpPr>
          <p:spPr>
            <a:xfrm>
              <a:off x="7170080" y="2552476"/>
              <a:ext cx="128636" cy="133115"/>
            </a:xfrm>
            <a:custGeom>
              <a:avLst/>
              <a:gdLst/>
              <a:ahLst/>
              <a:cxnLst/>
              <a:rect l="l" t="t" r="r" b="b"/>
              <a:pathLst>
                <a:path w="2355" h="2437" extrusionOk="0">
                  <a:moveTo>
                    <a:pt x="950" y="840"/>
                  </a:moveTo>
                  <a:cubicBezTo>
                    <a:pt x="1096" y="840"/>
                    <a:pt x="1251" y="1031"/>
                    <a:pt x="1287" y="1259"/>
                  </a:cubicBezTo>
                  <a:cubicBezTo>
                    <a:pt x="1324" y="1524"/>
                    <a:pt x="1251" y="1788"/>
                    <a:pt x="1059" y="1825"/>
                  </a:cubicBezTo>
                  <a:lnTo>
                    <a:pt x="1023" y="1825"/>
                  </a:lnTo>
                  <a:cubicBezTo>
                    <a:pt x="868" y="1825"/>
                    <a:pt x="722" y="1633"/>
                    <a:pt x="685" y="1405"/>
                  </a:cubicBezTo>
                  <a:cubicBezTo>
                    <a:pt x="640" y="1104"/>
                    <a:pt x="758" y="876"/>
                    <a:pt x="913" y="840"/>
                  </a:cubicBezTo>
                  <a:close/>
                  <a:moveTo>
                    <a:pt x="1023" y="0"/>
                  </a:moveTo>
                  <a:cubicBezTo>
                    <a:pt x="1023" y="37"/>
                    <a:pt x="986" y="37"/>
                    <a:pt x="950" y="37"/>
                  </a:cubicBezTo>
                  <a:cubicBezTo>
                    <a:pt x="913" y="73"/>
                    <a:pt x="868" y="73"/>
                    <a:pt x="831" y="119"/>
                  </a:cubicBezTo>
                  <a:lnTo>
                    <a:pt x="795" y="119"/>
                  </a:lnTo>
                  <a:lnTo>
                    <a:pt x="758" y="155"/>
                  </a:lnTo>
                  <a:cubicBezTo>
                    <a:pt x="758" y="155"/>
                    <a:pt x="722" y="155"/>
                    <a:pt x="685" y="192"/>
                  </a:cubicBezTo>
                  <a:cubicBezTo>
                    <a:pt x="603" y="192"/>
                    <a:pt x="530" y="265"/>
                    <a:pt x="457" y="301"/>
                  </a:cubicBezTo>
                  <a:cubicBezTo>
                    <a:pt x="412" y="347"/>
                    <a:pt x="339" y="420"/>
                    <a:pt x="302" y="493"/>
                  </a:cubicBezTo>
                  <a:cubicBezTo>
                    <a:pt x="229" y="529"/>
                    <a:pt x="183" y="612"/>
                    <a:pt x="147" y="684"/>
                  </a:cubicBezTo>
                  <a:cubicBezTo>
                    <a:pt x="74" y="840"/>
                    <a:pt x="37" y="986"/>
                    <a:pt x="1" y="1141"/>
                  </a:cubicBezTo>
                  <a:cubicBezTo>
                    <a:pt x="1" y="1296"/>
                    <a:pt x="37" y="1487"/>
                    <a:pt x="74" y="1633"/>
                  </a:cubicBezTo>
                  <a:cubicBezTo>
                    <a:pt x="147" y="1825"/>
                    <a:pt x="229" y="1980"/>
                    <a:pt x="375" y="2089"/>
                  </a:cubicBezTo>
                  <a:cubicBezTo>
                    <a:pt x="494" y="2244"/>
                    <a:pt x="640" y="2317"/>
                    <a:pt x="831" y="2354"/>
                  </a:cubicBezTo>
                  <a:cubicBezTo>
                    <a:pt x="913" y="2400"/>
                    <a:pt x="986" y="2400"/>
                    <a:pt x="1096" y="2436"/>
                  </a:cubicBezTo>
                  <a:lnTo>
                    <a:pt x="1178" y="2436"/>
                  </a:lnTo>
                  <a:cubicBezTo>
                    <a:pt x="1214" y="2436"/>
                    <a:pt x="1287" y="2400"/>
                    <a:pt x="1369" y="2400"/>
                  </a:cubicBezTo>
                  <a:cubicBezTo>
                    <a:pt x="1515" y="2354"/>
                    <a:pt x="1670" y="2317"/>
                    <a:pt x="1826" y="2208"/>
                  </a:cubicBezTo>
                  <a:cubicBezTo>
                    <a:pt x="1935" y="2126"/>
                    <a:pt x="2054" y="2053"/>
                    <a:pt x="2127" y="1898"/>
                  </a:cubicBezTo>
                  <a:cubicBezTo>
                    <a:pt x="2200" y="1788"/>
                    <a:pt x="2282" y="1670"/>
                    <a:pt x="2318" y="1524"/>
                  </a:cubicBezTo>
                  <a:cubicBezTo>
                    <a:pt x="2355" y="1369"/>
                    <a:pt x="2355" y="1214"/>
                    <a:pt x="2355" y="1104"/>
                  </a:cubicBezTo>
                  <a:cubicBezTo>
                    <a:pt x="2355" y="1031"/>
                    <a:pt x="2318" y="986"/>
                    <a:pt x="2318" y="949"/>
                  </a:cubicBezTo>
                  <a:cubicBezTo>
                    <a:pt x="2236" y="803"/>
                    <a:pt x="2163" y="648"/>
                    <a:pt x="2127" y="493"/>
                  </a:cubicBezTo>
                  <a:lnTo>
                    <a:pt x="2090" y="456"/>
                  </a:lnTo>
                  <a:cubicBezTo>
                    <a:pt x="2054" y="420"/>
                    <a:pt x="2054" y="420"/>
                    <a:pt x="2054" y="383"/>
                  </a:cubicBezTo>
                  <a:cubicBezTo>
                    <a:pt x="2008" y="347"/>
                    <a:pt x="1971" y="301"/>
                    <a:pt x="1935" y="301"/>
                  </a:cubicBezTo>
                  <a:cubicBezTo>
                    <a:pt x="1899" y="265"/>
                    <a:pt x="1899" y="265"/>
                    <a:pt x="1862" y="228"/>
                  </a:cubicBezTo>
                  <a:lnTo>
                    <a:pt x="1826" y="228"/>
                  </a:lnTo>
                  <a:cubicBezTo>
                    <a:pt x="1780" y="192"/>
                    <a:pt x="1707" y="155"/>
                    <a:pt x="1634" y="119"/>
                  </a:cubicBezTo>
                  <a:lnTo>
                    <a:pt x="1552" y="119"/>
                  </a:lnTo>
                  <a:cubicBezTo>
                    <a:pt x="1515" y="73"/>
                    <a:pt x="1479" y="73"/>
                    <a:pt x="1406" y="37"/>
                  </a:cubicBezTo>
                  <a:lnTo>
                    <a:pt x="1406" y="73"/>
                  </a:lnTo>
                  <a:lnTo>
                    <a:pt x="1214" y="73"/>
                  </a:lnTo>
                  <a:cubicBezTo>
                    <a:pt x="1178" y="73"/>
                    <a:pt x="1141" y="73"/>
                    <a:pt x="1096" y="37"/>
                  </a:cubicBezTo>
                  <a:lnTo>
                    <a:pt x="1059" y="37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EA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207;p53">
              <a:extLst>
                <a:ext uri="{FF2B5EF4-FFF2-40B4-BE49-F238E27FC236}">
                  <a16:creationId xmlns:a16="http://schemas.microsoft.com/office/drawing/2014/main" id="{C645C198-DE09-4B88-ADDC-E9857489512A}"/>
                </a:ext>
              </a:extLst>
            </p:cNvPr>
            <p:cNvSpPr/>
            <p:nvPr/>
          </p:nvSpPr>
          <p:spPr>
            <a:xfrm>
              <a:off x="7204985" y="2598306"/>
              <a:ext cx="37416" cy="53858"/>
            </a:xfrm>
            <a:custGeom>
              <a:avLst/>
              <a:gdLst/>
              <a:ahLst/>
              <a:cxnLst/>
              <a:rect l="l" t="t" r="r" b="b"/>
              <a:pathLst>
                <a:path w="685" h="986" extrusionOk="0">
                  <a:moveTo>
                    <a:pt x="274" y="1"/>
                  </a:moveTo>
                  <a:cubicBezTo>
                    <a:pt x="119" y="37"/>
                    <a:pt x="1" y="265"/>
                    <a:pt x="46" y="566"/>
                  </a:cubicBezTo>
                  <a:cubicBezTo>
                    <a:pt x="83" y="794"/>
                    <a:pt x="229" y="986"/>
                    <a:pt x="384" y="986"/>
                  </a:cubicBezTo>
                  <a:lnTo>
                    <a:pt x="420" y="986"/>
                  </a:lnTo>
                  <a:cubicBezTo>
                    <a:pt x="612" y="949"/>
                    <a:pt x="685" y="685"/>
                    <a:pt x="648" y="420"/>
                  </a:cubicBezTo>
                  <a:cubicBezTo>
                    <a:pt x="612" y="192"/>
                    <a:pt x="457" y="1"/>
                    <a:pt x="311" y="1"/>
                  </a:cubicBezTo>
                  <a:close/>
                </a:path>
              </a:pathLst>
            </a:custGeom>
            <a:solidFill>
              <a:srgbClr val="60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208;p53">
              <a:extLst>
                <a:ext uri="{FF2B5EF4-FFF2-40B4-BE49-F238E27FC236}">
                  <a16:creationId xmlns:a16="http://schemas.microsoft.com/office/drawing/2014/main" id="{18D3763B-5969-4195-A3E1-D41E8D0A54FD}"/>
                </a:ext>
              </a:extLst>
            </p:cNvPr>
            <p:cNvSpPr/>
            <p:nvPr/>
          </p:nvSpPr>
          <p:spPr>
            <a:xfrm>
              <a:off x="7165601" y="2552476"/>
              <a:ext cx="137102" cy="137102"/>
            </a:xfrm>
            <a:custGeom>
              <a:avLst/>
              <a:gdLst/>
              <a:ahLst/>
              <a:cxnLst/>
              <a:rect l="l" t="t" r="r" b="b"/>
              <a:pathLst>
                <a:path w="2510" h="2510" extrusionOk="0">
                  <a:moveTo>
                    <a:pt x="1406" y="155"/>
                  </a:moveTo>
                  <a:cubicBezTo>
                    <a:pt x="1488" y="155"/>
                    <a:pt x="1597" y="192"/>
                    <a:pt x="1679" y="228"/>
                  </a:cubicBezTo>
                  <a:cubicBezTo>
                    <a:pt x="1789" y="265"/>
                    <a:pt x="1862" y="301"/>
                    <a:pt x="1944" y="383"/>
                  </a:cubicBezTo>
                  <a:cubicBezTo>
                    <a:pt x="2017" y="420"/>
                    <a:pt x="2053" y="493"/>
                    <a:pt x="2136" y="575"/>
                  </a:cubicBezTo>
                  <a:cubicBezTo>
                    <a:pt x="2209" y="648"/>
                    <a:pt x="2245" y="721"/>
                    <a:pt x="2282" y="840"/>
                  </a:cubicBezTo>
                  <a:cubicBezTo>
                    <a:pt x="2318" y="913"/>
                    <a:pt x="2318" y="1031"/>
                    <a:pt x="2364" y="1104"/>
                  </a:cubicBezTo>
                  <a:lnTo>
                    <a:pt x="2364" y="1405"/>
                  </a:lnTo>
                  <a:cubicBezTo>
                    <a:pt x="2318" y="1487"/>
                    <a:pt x="2318" y="1597"/>
                    <a:pt x="2282" y="1670"/>
                  </a:cubicBezTo>
                  <a:cubicBezTo>
                    <a:pt x="2245" y="1752"/>
                    <a:pt x="2209" y="1861"/>
                    <a:pt x="2136" y="1943"/>
                  </a:cubicBezTo>
                  <a:cubicBezTo>
                    <a:pt x="2090" y="2016"/>
                    <a:pt x="2017" y="2053"/>
                    <a:pt x="1944" y="2126"/>
                  </a:cubicBezTo>
                  <a:cubicBezTo>
                    <a:pt x="1862" y="2171"/>
                    <a:pt x="1789" y="2244"/>
                    <a:pt x="1679" y="2281"/>
                  </a:cubicBezTo>
                  <a:cubicBezTo>
                    <a:pt x="1597" y="2317"/>
                    <a:pt x="1524" y="2317"/>
                    <a:pt x="1406" y="2354"/>
                  </a:cubicBezTo>
                  <a:lnTo>
                    <a:pt x="1105" y="2354"/>
                  </a:lnTo>
                  <a:cubicBezTo>
                    <a:pt x="1032" y="2317"/>
                    <a:pt x="913" y="2317"/>
                    <a:pt x="840" y="2281"/>
                  </a:cubicBezTo>
                  <a:cubicBezTo>
                    <a:pt x="767" y="2244"/>
                    <a:pt x="722" y="2208"/>
                    <a:pt x="649" y="2171"/>
                  </a:cubicBezTo>
                  <a:lnTo>
                    <a:pt x="612" y="2171"/>
                  </a:lnTo>
                  <a:lnTo>
                    <a:pt x="612" y="2126"/>
                  </a:lnTo>
                  <a:lnTo>
                    <a:pt x="576" y="2126"/>
                  </a:lnTo>
                  <a:lnTo>
                    <a:pt x="576" y="2089"/>
                  </a:lnTo>
                  <a:lnTo>
                    <a:pt x="539" y="2089"/>
                  </a:lnTo>
                  <a:cubicBezTo>
                    <a:pt x="494" y="2053"/>
                    <a:pt x="494" y="2016"/>
                    <a:pt x="457" y="2016"/>
                  </a:cubicBezTo>
                  <a:cubicBezTo>
                    <a:pt x="421" y="1980"/>
                    <a:pt x="421" y="1943"/>
                    <a:pt x="384" y="1943"/>
                  </a:cubicBezTo>
                  <a:cubicBezTo>
                    <a:pt x="348" y="1898"/>
                    <a:pt x="348" y="1861"/>
                    <a:pt x="311" y="1825"/>
                  </a:cubicBezTo>
                  <a:cubicBezTo>
                    <a:pt x="265" y="1752"/>
                    <a:pt x="265" y="1715"/>
                    <a:pt x="229" y="1670"/>
                  </a:cubicBezTo>
                  <a:cubicBezTo>
                    <a:pt x="192" y="1560"/>
                    <a:pt x="192" y="1487"/>
                    <a:pt x="156" y="1405"/>
                  </a:cubicBezTo>
                  <a:lnTo>
                    <a:pt x="156" y="1104"/>
                  </a:lnTo>
                  <a:cubicBezTo>
                    <a:pt x="192" y="1031"/>
                    <a:pt x="192" y="986"/>
                    <a:pt x="192" y="913"/>
                  </a:cubicBezTo>
                  <a:lnTo>
                    <a:pt x="229" y="913"/>
                  </a:lnTo>
                  <a:lnTo>
                    <a:pt x="229" y="876"/>
                  </a:lnTo>
                  <a:lnTo>
                    <a:pt x="229" y="840"/>
                  </a:lnTo>
                  <a:lnTo>
                    <a:pt x="229" y="803"/>
                  </a:lnTo>
                  <a:cubicBezTo>
                    <a:pt x="265" y="721"/>
                    <a:pt x="311" y="684"/>
                    <a:pt x="384" y="612"/>
                  </a:cubicBezTo>
                  <a:lnTo>
                    <a:pt x="384" y="575"/>
                  </a:lnTo>
                  <a:cubicBezTo>
                    <a:pt x="457" y="493"/>
                    <a:pt x="494" y="420"/>
                    <a:pt x="576" y="383"/>
                  </a:cubicBezTo>
                  <a:cubicBezTo>
                    <a:pt x="649" y="347"/>
                    <a:pt x="685" y="301"/>
                    <a:pt x="767" y="265"/>
                  </a:cubicBezTo>
                  <a:cubicBezTo>
                    <a:pt x="804" y="265"/>
                    <a:pt x="804" y="228"/>
                    <a:pt x="840" y="228"/>
                  </a:cubicBezTo>
                  <a:cubicBezTo>
                    <a:pt x="877" y="192"/>
                    <a:pt x="950" y="192"/>
                    <a:pt x="1032" y="192"/>
                  </a:cubicBezTo>
                  <a:lnTo>
                    <a:pt x="1032" y="155"/>
                  </a:lnTo>
                  <a:close/>
                  <a:moveTo>
                    <a:pt x="1068" y="0"/>
                  </a:moveTo>
                  <a:cubicBezTo>
                    <a:pt x="995" y="37"/>
                    <a:pt x="950" y="37"/>
                    <a:pt x="877" y="37"/>
                  </a:cubicBezTo>
                  <a:cubicBezTo>
                    <a:pt x="840" y="73"/>
                    <a:pt x="804" y="73"/>
                    <a:pt x="767" y="119"/>
                  </a:cubicBezTo>
                  <a:cubicBezTo>
                    <a:pt x="685" y="155"/>
                    <a:pt x="612" y="192"/>
                    <a:pt x="576" y="228"/>
                  </a:cubicBezTo>
                  <a:lnTo>
                    <a:pt x="539" y="228"/>
                  </a:lnTo>
                  <a:cubicBezTo>
                    <a:pt x="494" y="265"/>
                    <a:pt x="421" y="301"/>
                    <a:pt x="348" y="383"/>
                  </a:cubicBezTo>
                  <a:cubicBezTo>
                    <a:pt x="348" y="420"/>
                    <a:pt x="311" y="420"/>
                    <a:pt x="311" y="456"/>
                  </a:cubicBezTo>
                  <a:cubicBezTo>
                    <a:pt x="265" y="456"/>
                    <a:pt x="265" y="493"/>
                    <a:pt x="265" y="493"/>
                  </a:cubicBezTo>
                  <a:cubicBezTo>
                    <a:pt x="192" y="575"/>
                    <a:pt x="156" y="684"/>
                    <a:pt x="119" y="757"/>
                  </a:cubicBezTo>
                  <a:cubicBezTo>
                    <a:pt x="83" y="840"/>
                    <a:pt x="37" y="949"/>
                    <a:pt x="37" y="1068"/>
                  </a:cubicBezTo>
                  <a:lnTo>
                    <a:pt x="1" y="1068"/>
                  </a:lnTo>
                  <a:lnTo>
                    <a:pt x="1" y="1259"/>
                  </a:lnTo>
                  <a:lnTo>
                    <a:pt x="1" y="1296"/>
                  </a:lnTo>
                  <a:cubicBezTo>
                    <a:pt x="1" y="1369"/>
                    <a:pt x="37" y="1442"/>
                    <a:pt x="37" y="1560"/>
                  </a:cubicBezTo>
                  <a:cubicBezTo>
                    <a:pt x="37" y="1597"/>
                    <a:pt x="83" y="1633"/>
                    <a:pt x="83" y="1670"/>
                  </a:cubicBezTo>
                  <a:lnTo>
                    <a:pt x="83" y="1715"/>
                  </a:lnTo>
                  <a:cubicBezTo>
                    <a:pt x="119" y="1715"/>
                    <a:pt x="119" y="1752"/>
                    <a:pt x="119" y="1788"/>
                  </a:cubicBezTo>
                  <a:cubicBezTo>
                    <a:pt x="192" y="1943"/>
                    <a:pt x="265" y="2053"/>
                    <a:pt x="384" y="2171"/>
                  </a:cubicBezTo>
                  <a:cubicBezTo>
                    <a:pt x="421" y="2208"/>
                    <a:pt x="457" y="2208"/>
                    <a:pt x="494" y="2244"/>
                  </a:cubicBezTo>
                  <a:lnTo>
                    <a:pt x="539" y="2281"/>
                  </a:lnTo>
                  <a:lnTo>
                    <a:pt x="576" y="2317"/>
                  </a:lnTo>
                  <a:cubicBezTo>
                    <a:pt x="612" y="2317"/>
                    <a:pt x="685" y="2354"/>
                    <a:pt x="722" y="2400"/>
                  </a:cubicBezTo>
                  <a:lnTo>
                    <a:pt x="767" y="2400"/>
                  </a:lnTo>
                  <a:cubicBezTo>
                    <a:pt x="767" y="2400"/>
                    <a:pt x="804" y="2400"/>
                    <a:pt x="804" y="2436"/>
                  </a:cubicBezTo>
                  <a:cubicBezTo>
                    <a:pt x="913" y="2473"/>
                    <a:pt x="995" y="2473"/>
                    <a:pt x="1068" y="2473"/>
                  </a:cubicBezTo>
                  <a:cubicBezTo>
                    <a:pt x="1141" y="2509"/>
                    <a:pt x="1223" y="2509"/>
                    <a:pt x="1260" y="2509"/>
                  </a:cubicBezTo>
                  <a:lnTo>
                    <a:pt x="1333" y="2509"/>
                  </a:lnTo>
                  <a:cubicBezTo>
                    <a:pt x="1406" y="2509"/>
                    <a:pt x="1524" y="2473"/>
                    <a:pt x="1634" y="2436"/>
                  </a:cubicBezTo>
                  <a:cubicBezTo>
                    <a:pt x="1825" y="2400"/>
                    <a:pt x="2017" y="2281"/>
                    <a:pt x="2172" y="2126"/>
                  </a:cubicBezTo>
                  <a:cubicBezTo>
                    <a:pt x="2318" y="1980"/>
                    <a:pt x="2400" y="1788"/>
                    <a:pt x="2473" y="1560"/>
                  </a:cubicBezTo>
                  <a:cubicBezTo>
                    <a:pt x="2510" y="1487"/>
                    <a:pt x="2510" y="1369"/>
                    <a:pt x="2510" y="1259"/>
                  </a:cubicBezTo>
                  <a:cubicBezTo>
                    <a:pt x="2510" y="1177"/>
                    <a:pt x="2510" y="1068"/>
                    <a:pt x="2473" y="949"/>
                  </a:cubicBezTo>
                  <a:cubicBezTo>
                    <a:pt x="2437" y="840"/>
                    <a:pt x="2400" y="757"/>
                    <a:pt x="2364" y="648"/>
                  </a:cubicBezTo>
                  <a:cubicBezTo>
                    <a:pt x="2318" y="575"/>
                    <a:pt x="2245" y="493"/>
                    <a:pt x="2209" y="420"/>
                  </a:cubicBezTo>
                  <a:cubicBezTo>
                    <a:pt x="2136" y="347"/>
                    <a:pt x="2053" y="265"/>
                    <a:pt x="1981" y="228"/>
                  </a:cubicBezTo>
                  <a:cubicBezTo>
                    <a:pt x="1908" y="155"/>
                    <a:pt x="1789" y="119"/>
                    <a:pt x="1716" y="73"/>
                  </a:cubicBezTo>
                  <a:cubicBezTo>
                    <a:pt x="1597" y="37"/>
                    <a:pt x="1488" y="0"/>
                    <a:pt x="133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209;p53">
              <a:extLst>
                <a:ext uri="{FF2B5EF4-FFF2-40B4-BE49-F238E27FC236}">
                  <a16:creationId xmlns:a16="http://schemas.microsoft.com/office/drawing/2014/main" id="{6138BB57-943D-44AB-BFFD-EBB52AD94531}"/>
                </a:ext>
              </a:extLst>
            </p:cNvPr>
            <p:cNvSpPr/>
            <p:nvPr/>
          </p:nvSpPr>
          <p:spPr>
            <a:xfrm>
              <a:off x="6985233" y="2583885"/>
              <a:ext cx="114161" cy="132569"/>
            </a:xfrm>
            <a:custGeom>
              <a:avLst/>
              <a:gdLst/>
              <a:ahLst/>
              <a:cxnLst/>
              <a:rect l="l" t="t" r="r" b="b"/>
              <a:pathLst>
                <a:path w="2090" h="2427" extrusionOk="0">
                  <a:moveTo>
                    <a:pt x="1141" y="146"/>
                  </a:moveTo>
                  <a:cubicBezTo>
                    <a:pt x="1214" y="146"/>
                    <a:pt x="1287" y="182"/>
                    <a:pt x="1369" y="228"/>
                  </a:cubicBezTo>
                  <a:lnTo>
                    <a:pt x="1332" y="228"/>
                  </a:lnTo>
                  <a:cubicBezTo>
                    <a:pt x="1405" y="228"/>
                    <a:pt x="1478" y="265"/>
                    <a:pt x="1560" y="338"/>
                  </a:cubicBezTo>
                  <a:cubicBezTo>
                    <a:pt x="1597" y="374"/>
                    <a:pt x="1670" y="411"/>
                    <a:pt x="1706" y="493"/>
                  </a:cubicBezTo>
                  <a:cubicBezTo>
                    <a:pt x="1789" y="566"/>
                    <a:pt x="1825" y="639"/>
                    <a:pt x="1861" y="721"/>
                  </a:cubicBezTo>
                  <a:cubicBezTo>
                    <a:pt x="1898" y="830"/>
                    <a:pt x="1934" y="949"/>
                    <a:pt x="1934" y="1058"/>
                  </a:cubicBezTo>
                  <a:lnTo>
                    <a:pt x="1934" y="1368"/>
                  </a:lnTo>
                  <a:cubicBezTo>
                    <a:pt x="1934" y="1478"/>
                    <a:pt x="1898" y="1596"/>
                    <a:pt x="1861" y="1669"/>
                  </a:cubicBezTo>
                  <a:cubicBezTo>
                    <a:pt x="1825" y="1742"/>
                    <a:pt x="1789" y="1861"/>
                    <a:pt x="1706" y="1898"/>
                  </a:cubicBezTo>
                  <a:cubicBezTo>
                    <a:pt x="1670" y="1971"/>
                    <a:pt x="1597" y="2053"/>
                    <a:pt x="1560" y="2089"/>
                  </a:cubicBezTo>
                  <a:cubicBezTo>
                    <a:pt x="1478" y="2126"/>
                    <a:pt x="1405" y="2162"/>
                    <a:pt x="1369" y="2199"/>
                  </a:cubicBezTo>
                  <a:cubicBezTo>
                    <a:pt x="1287" y="2235"/>
                    <a:pt x="1214" y="2235"/>
                    <a:pt x="1141" y="2235"/>
                  </a:cubicBezTo>
                  <a:cubicBezTo>
                    <a:pt x="1104" y="2281"/>
                    <a:pt x="1059" y="2281"/>
                    <a:pt x="986" y="2281"/>
                  </a:cubicBezTo>
                  <a:cubicBezTo>
                    <a:pt x="986" y="2281"/>
                    <a:pt x="949" y="2281"/>
                    <a:pt x="949" y="2235"/>
                  </a:cubicBezTo>
                  <a:cubicBezTo>
                    <a:pt x="876" y="2235"/>
                    <a:pt x="794" y="2235"/>
                    <a:pt x="721" y="2199"/>
                  </a:cubicBezTo>
                  <a:cubicBezTo>
                    <a:pt x="685" y="2162"/>
                    <a:pt x="603" y="2126"/>
                    <a:pt x="530" y="2089"/>
                  </a:cubicBezTo>
                  <a:lnTo>
                    <a:pt x="493" y="2053"/>
                  </a:lnTo>
                  <a:cubicBezTo>
                    <a:pt x="457" y="2007"/>
                    <a:pt x="420" y="1971"/>
                    <a:pt x="374" y="1898"/>
                  </a:cubicBezTo>
                  <a:cubicBezTo>
                    <a:pt x="302" y="1825"/>
                    <a:pt x="265" y="1742"/>
                    <a:pt x="229" y="1669"/>
                  </a:cubicBezTo>
                  <a:cubicBezTo>
                    <a:pt x="192" y="1551"/>
                    <a:pt x="146" y="1478"/>
                    <a:pt x="146" y="1368"/>
                  </a:cubicBezTo>
                  <a:lnTo>
                    <a:pt x="146" y="1323"/>
                  </a:lnTo>
                  <a:lnTo>
                    <a:pt x="146" y="1213"/>
                  </a:lnTo>
                  <a:lnTo>
                    <a:pt x="146" y="1058"/>
                  </a:lnTo>
                  <a:lnTo>
                    <a:pt x="146" y="985"/>
                  </a:lnTo>
                  <a:cubicBezTo>
                    <a:pt x="192" y="912"/>
                    <a:pt x="192" y="794"/>
                    <a:pt x="229" y="721"/>
                  </a:cubicBezTo>
                  <a:cubicBezTo>
                    <a:pt x="265" y="639"/>
                    <a:pt x="302" y="602"/>
                    <a:pt x="338" y="529"/>
                  </a:cubicBezTo>
                  <a:lnTo>
                    <a:pt x="374" y="493"/>
                  </a:lnTo>
                  <a:cubicBezTo>
                    <a:pt x="420" y="411"/>
                    <a:pt x="493" y="374"/>
                    <a:pt x="530" y="338"/>
                  </a:cubicBezTo>
                  <a:cubicBezTo>
                    <a:pt x="566" y="301"/>
                    <a:pt x="603" y="265"/>
                    <a:pt x="648" y="265"/>
                  </a:cubicBezTo>
                  <a:lnTo>
                    <a:pt x="685" y="228"/>
                  </a:lnTo>
                  <a:lnTo>
                    <a:pt x="721" y="228"/>
                  </a:lnTo>
                  <a:cubicBezTo>
                    <a:pt x="758" y="228"/>
                    <a:pt x="758" y="182"/>
                    <a:pt x="758" y="182"/>
                  </a:cubicBezTo>
                  <a:lnTo>
                    <a:pt x="794" y="182"/>
                  </a:lnTo>
                  <a:cubicBezTo>
                    <a:pt x="831" y="182"/>
                    <a:pt x="876" y="146"/>
                    <a:pt x="913" y="146"/>
                  </a:cubicBezTo>
                  <a:close/>
                  <a:moveTo>
                    <a:pt x="986" y="0"/>
                  </a:moveTo>
                  <a:cubicBezTo>
                    <a:pt x="949" y="0"/>
                    <a:pt x="913" y="0"/>
                    <a:pt x="831" y="37"/>
                  </a:cubicBezTo>
                  <a:lnTo>
                    <a:pt x="794" y="37"/>
                  </a:lnTo>
                  <a:cubicBezTo>
                    <a:pt x="758" y="37"/>
                    <a:pt x="721" y="37"/>
                    <a:pt x="685" y="73"/>
                  </a:cubicBezTo>
                  <a:cubicBezTo>
                    <a:pt x="648" y="73"/>
                    <a:pt x="603" y="109"/>
                    <a:pt x="566" y="109"/>
                  </a:cubicBezTo>
                  <a:lnTo>
                    <a:pt x="566" y="146"/>
                  </a:lnTo>
                  <a:cubicBezTo>
                    <a:pt x="530" y="146"/>
                    <a:pt x="530" y="146"/>
                    <a:pt x="493" y="182"/>
                  </a:cubicBezTo>
                  <a:lnTo>
                    <a:pt x="457" y="182"/>
                  </a:lnTo>
                  <a:lnTo>
                    <a:pt x="420" y="228"/>
                  </a:lnTo>
                  <a:cubicBezTo>
                    <a:pt x="338" y="265"/>
                    <a:pt x="302" y="338"/>
                    <a:pt x="229" y="411"/>
                  </a:cubicBezTo>
                  <a:cubicBezTo>
                    <a:pt x="192" y="493"/>
                    <a:pt x="146" y="602"/>
                    <a:pt x="110" y="684"/>
                  </a:cubicBezTo>
                  <a:lnTo>
                    <a:pt x="73" y="721"/>
                  </a:lnTo>
                  <a:cubicBezTo>
                    <a:pt x="37" y="794"/>
                    <a:pt x="0" y="912"/>
                    <a:pt x="0" y="1022"/>
                  </a:cubicBezTo>
                  <a:lnTo>
                    <a:pt x="0" y="1095"/>
                  </a:lnTo>
                  <a:lnTo>
                    <a:pt x="0" y="1286"/>
                  </a:lnTo>
                  <a:cubicBezTo>
                    <a:pt x="0" y="1368"/>
                    <a:pt x="0" y="1478"/>
                    <a:pt x="37" y="1596"/>
                  </a:cubicBezTo>
                  <a:cubicBezTo>
                    <a:pt x="37" y="1596"/>
                    <a:pt x="73" y="1633"/>
                    <a:pt x="73" y="1669"/>
                  </a:cubicBezTo>
                  <a:cubicBezTo>
                    <a:pt x="73" y="1706"/>
                    <a:pt x="110" y="1779"/>
                    <a:pt x="146" y="1861"/>
                  </a:cubicBezTo>
                  <a:cubicBezTo>
                    <a:pt x="229" y="1934"/>
                    <a:pt x="265" y="2053"/>
                    <a:pt x="338" y="2089"/>
                  </a:cubicBezTo>
                  <a:cubicBezTo>
                    <a:pt x="374" y="2162"/>
                    <a:pt x="420" y="2199"/>
                    <a:pt x="493" y="2235"/>
                  </a:cubicBezTo>
                  <a:cubicBezTo>
                    <a:pt x="493" y="2235"/>
                    <a:pt x="530" y="2281"/>
                    <a:pt x="566" y="2281"/>
                  </a:cubicBezTo>
                  <a:lnTo>
                    <a:pt x="603" y="2317"/>
                  </a:lnTo>
                  <a:cubicBezTo>
                    <a:pt x="648" y="2317"/>
                    <a:pt x="685" y="2354"/>
                    <a:pt x="721" y="2354"/>
                  </a:cubicBezTo>
                  <a:cubicBezTo>
                    <a:pt x="758" y="2390"/>
                    <a:pt x="831" y="2390"/>
                    <a:pt x="913" y="2390"/>
                  </a:cubicBezTo>
                  <a:cubicBezTo>
                    <a:pt x="949" y="2390"/>
                    <a:pt x="986" y="2427"/>
                    <a:pt x="1022" y="2427"/>
                  </a:cubicBezTo>
                  <a:lnTo>
                    <a:pt x="1059" y="2427"/>
                  </a:lnTo>
                  <a:cubicBezTo>
                    <a:pt x="1141" y="2390"/>
                    <a:pt x="1177" y="2390"/>
                    <a:pt x="1214" y="2390"/>
                  </a:cubicBezTo>
                  <a:cubicBezTo>
                    <a:pt x="1332" y="2390"/>
                    <a:pt x="1405" y="2354"/>
                    <a:pt x="1478" y="2317"/>
                  </a:cubicBezTo>
                  <a:cubicBezTo>
                    <a:pt x="1597" y="2235"/>
                    <a:pt x="1670" y="2162"/>
                    <a:pt x="1743" y="2126"/>
                  </a:cubicBezTo>
                  <a:cubicBezTo>
                    <a:pt x="1825" y="2053"/>
                    <a:pt x="1861" y="1971"/>
                    <a:pt x="1934" y="1861"/>
                  </a:cubicBezTo>
                  <a:cubicBezTo>
                    <a:pt x="1971" y="1779"/>
                    <a:pt x="2017" y="1669"/>
                    <a:pt x="2053" y="1551"/>
                  </a:cubicBezTo>
                  <a:cubicBezTo>
                    <a:pt x="2090" y="1478"/>
                    <a:pt x="2090" y="1368"/>
                    <a:pt x="2090" y="1250"/>
                  </a:cubicBezTo>
                  <a:lnTo>
                    <a:pt x="2090" y="912"/>
                  </a:lnTo>
                  <a:cubicBezTo>
                    <a:pt x="2053" y="830"/>
                    <a:pt x="2017" y="721"/>
                    <a:pt x="1971" y="602"/>
                  </a:cubicBezTo>
                  <a:cubicBezTo>
                    <a:pt x="1934" y="529"/>
                    <a:pt x="1861" y="456"/>
                    <a:pt x="1789" y="338"/>
                  </a:cubicBezTo>
                  <a:cubicBezTo>
                    <a:pt x="1670" y="182"/>
                    <a:pt x="1478" y="73"/>
                    <a:pt x="1250" y="37"/>
                  </a:cubicBezTo>
                  <a:cubicBezTo>
                    <a:pt x="1214" y="0"/>
                    <a:pt x="1104" y="0"/>
                    <a:pt x="102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210;p53">
              <a:extLst>
                <a:ext uri="{FF2B5EF4-FFF2-40B4-BE49-F238E27FC236}">
                  <a16:creationId xmlns:a16="http://schemas.microsoft.com/office/drawing/2014/main" id="{7687BC92-D135-4EA1-B1A4-2A4CF35CBAED}"/>
                </a:ext>
              </a:extLst>
            </p:cNvPr>
            <p:cNvSpPr/>
            <p:nvPr/>
          </p:nvSpPr>
          <p:spPr>
            <a:xfrm>
              <a:off x="7092842" y="2616769"/>
              <a:ext cx="79312" cy="24962"/>
            </a:xfrm>
            <a:custGeom>
              <a:avLst/>
              <a:gdLst/>
              <a:ahLst/>
              <a:cxnLst/>
              <a:rect l="l" t="t" r="r" b="b"/>
              <a:pathLst>
                <a:path w="1452" h="457" extrusionOk="0">
                  <a:moveTo>
                    <a:pt x="1032" y="0"/>
                  </a:moveTo>
                  <a:cubicBezTo>
                    <a:pt x="913" y="0"/>
                    <a:pt x="804" y="0"/>
                    <a:pt x="685" y="37"/>
                  </a:cubicBezTo>
                  <a:cubicBezTo>
                    <a:pt x="576" y="82"/>
                    <a:pt x="457" y="119"/>
                    <a:pt x="348" y="155"/>
                  </a:cubicBezTo>
                  <a:cubicBezTo>
                    <a:pt x="229" y="192"/>
                    <a:pt x="120" y="265"/>
                    <a:pt x="47" y="310"/>
                  </a:cubicBezTo>
                  <a:cubicBezTo>
                    <a:pt x="1" y="347"/>
                    <a:pt x="1" y="347"/>
                    <a:pt x="1" y="383"/>
                  </a:cubicBezTo>
                  <a:cubicBezTo>
                    <a:pt x="1" y="383"/>
                    <a:pt x="1" y="420"/>
                    <a:pt x="47" y="420"/>
                  </a:cubicBezTo>
                  <a:cubicBezTo>
                    <a:pt x="47" y="456"/>
                    <a:pt x="47" y="456"/>
                    <a:pt x="83" y="456"/>
                  </a:cubicBezTo>
                  <a:cubicBezTo>
                    <a:pt x="120" y="456"/>
                    <a:pt x="120" y="456"/>
                    <a:pt x="120" y="420"/>
                  </a:cubicBezTo>
                  <a:cubicBezTo>
                    <a:pt x="229" y="347"/>
                    <a:pt x="348" y="310"/>
                    <a:pt x="457" y="265"/>
                  </a:cubicBezTo>
                  <a:cubicBezTo>
                    <a:pt x="612" y="192"/>
                    <a:pt x="767" y="155"/>
                    <a:pt x="913" y="155"/>
                  </a:cubicBezTo>
                  <a:lnTo>
                    <a:pt x="1223" y="155"/>
                  </a:lnTo>
                  <a:cubicBezTo>
                    <a:pt x="1260" y="192"/>
                    <a:pt x="1296" y="192"/>
                    <a:pt x="1369" y="192"/>
                  </a:cubicBezTo>
                  <a:cubicBezTo>
                    <a:pt x="1383" y="202"/>
                    <a:pt x="1395" y="207"/>
                    <a:pt x="1406" y="207"/>
                  </a:cubicBezTo>
                  <a:cubicBezTo>
                    <a:pt x="1433" y="207"/>
                    <a:pt x="1451" y="181"/>
                    <a:pt x="1451" y="155"/>
                  </a:cubicBezTo>
                  <a:cubicBezTo>
                    <a:pt x="1451" y="119"/>
                    <a:pt x="1451" y="82"/>
                    <a:pt x="1415" y="82"/>
                  </a:cubicBezTo>
                  <a:cubicBezTo>
                    <a:pt x="1296" y="0"/>
                    <a:pt x="1141" y="0"/>
                    <a:pt x="103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211;p53">
              <a:extLst>
                <a:ext uri="{FF2B5EF4-FFF2-40B4-BE49-F238E27FC236}">
                  <a16:creationId xmlns:a16="http://schemas.microsoft.com/office/drawing/2014/main" id="{6270CA87-4472-47A9-BC63-BED2C69AC29E}"/>
                </a:ext>
              </a:extLst>
            </p:cNvPr>
            <p:cNvSpPr/>
            <p:nvPr/>
          </p:nvSpPr>
          <p:spPr>
            <a:xfrm>
              <a:off x="7140693" y="2714437"/>
              <a:ext cx="56370" cy="53858"/>
            </a:xfrm>
            <a:custGeom>
              <a:avLst/>
              <a:gdLst/>
              <a:ahLst/>
              <a:cxnLst/>
              <a:rect l="l" t="t" r="r" b="b"/>
              <a:pathLst>
                <a:path w="1032" h="986" extrusionOk="0">
                  <a:moveTo>
                    <a:pt x="950" y="0"/>
                  </a:moveTo>
                  <a:lnTo>
                    <a:pt x="913" y="37"/>
                  </a:lnTo>
                  <a:lnTo>
                    <a:pt x="913" y="73"/>
                  </a:lnTo>
                  <a:lnTo>
                    <a:pt x="913" y="265"/>
                  </a:lnTo>
                  <a:cubicBezTo>
                    <a:pt x="913" y="347"/>
                    <a:pt x="913" y="383"/>
                    <a:pt x="877" y="456"/>
                  </a:cubicBezTo>
                  <a:cubicBezTo>
                    <a:pt x="877" y="493"/>
                    <a:pt x="877" y="529"/>
                    <a:pt x="840" y="575"/>
                  </a:cubicBezTo>
                  <a:cubicBezTo>
                    <a:pt x="804" y="611"/>
                    <a:pt x="767" y="684"/>
                    <a:pt x="721" y="721"/>
                  </a:cubicBezTo>
                  <a:cubicBezTo>
                    <a:pt x="721" y="757"/>
                    <a:pt x="685" y="757"/>
                    <a:pt x="648" y="803"/>
                  </a:cubicBezTo>
                  <a:cubicBezTo>
                    <a:pt x="612" y="839"/>
                    <a:pt x="575" y="839"/>
                    <a:pt x="539" y="839"/>
                  </a:cubicBezTo>
                  <a:cubicBezTo>
                    <a:pt x="493" y="876"/>
                    <a:pt x="457" y="876"/>
                    <a:pt x="420" y="876"/>
                  </a:cubicBezTo>
                  <a:cubicBezTo>
                    <a:pt x="384" y="876"/>
                    <a:pt x="384" y="876"/>
                    <a:pt x="347" y="839"/>
                  </a:cubicBezTo>
                  <a:cubicBezTo>
                    <a:pt x="311" y="839"/>
                    <a:pt x="311" y="839"/>
                    <a:pt x="265" y="803"/>
                  </a:cubicBezTo>
                  <a:lnTo>
                    <a:pt x="229" y="757"/>
                  </a:lnTo>
                  <a:cubicBezTo>
                    <a:pt x="192" y="721"/>
                    <a:pt x="192" y="684"/>
                    <a:pt x="156" y="648"/>
                  </a:cubicBezTo>
                  <a:cubicBezTo>
                    <a:pt x="156" y="611"/>
                    <a:pt x="156" y="575"/>
                    <a:pt x="119" y="493"/>
                  </a:cubicBezTo>
                  <a:lnTo>
                    <a:pt x="119" y="420"/>
                  </a:lnTo>
                  <a:cubicBezTo>
                    <a:pt x="119" y="383"/>
                    <a:pt x="119" y="383"/>
                    <a:pt x="83" y="383"/>
                  </a:cubicBezTo>
                  <a:cubicBezTo>
                    <a:pt x="37" y="383"/>
                    <a:pt x="1" y="420"/>
                    <a:pt x="1" y="456"/>
                  </a:cubicBezTo>
                  <a:cubicBezTo>
                    <a:pt x="1" y="493"/>
                    <a:pt x="37" y="575"/>
                    <a:pt x="37" y="611"/>
                  </a:cubicBezTo>
                  <a:cubicBezTo>
                    <a:pt x="37" y="648"/>
                    <a:pt x="83" y="684"/>
                    <a:pt x="83" y="721"/>
                  </a:cubicBezTo>
                  <a:cubicBezTo>
                    <a:pt x="119" y="803"/>
                    <a:pt x="156" y="876"/>
                    <a:pt x="229" y="912"/>
                  </a:cubicBezTo>
                  <a:cubicBezTo>
                    <a:pt x="265" y="949"/>
                    <a:pt x="311" y="985"/>
                    <a:pt x="384" y="985"/>
                  </a:cubicBezTo>
                  <a:cubicBezTo>
                    <a:pt x="457" y="985"/>
                    <a:pt x="539" y="985"/>
                    <a:pt x="575" y="949"/>
                  </a:cubicBezTo>
                  <a:cubicBezTo>
                    <a:pt x="648" y="949"/>
                    <a:pt x="721" y="912"/>
                    <a:pt x="767" y="839"/>
                  </a:cubicBezTo>
                  <a:cubicBezTo>
                    <a:pt x="840" y="803"/>
                    <a:pt x="877" y="721"/>
                    <a:pt x="913" y="648"/>
                  </a:cubicBezTo>
                  <a:cubicBezTo>
                    <a:pt x="950" y="575"/>
                    <a:pt x="995" y="456"/>
                    <a:pt x="1032" y="383"/>
                  </a:cubicBezTo>
                  <a:lnTo>
                    <a:pt x="1032" y="73"/>
                  </a:lnTo>
                  <a:cubicBezTo>
                    <a:pt x="1032" y="37"/>
                    <a:pt x="1032" y="37"/>
                    <a:pt x="99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88BE148-511D-46FF-9966-F388C84425D0}"/>
              </a:ext>
            </a:extLst>
          </p:cNvPr>
          <p:cNvGrpSpPr/>
          <p:nvPr/>
        </p:nvGrpSpPr>
        <p:grpSpPr>
          <a:xfrm>
            <a:off x="1244957" y="1157938"/>
            <a:ext cx="9627506" cy="3819497"/>
            <a:chOff x="895351" y="1160469"/>
            <a:chExt cx="9627507" cy="381949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6906683-2667-4F9D-83FE-B25DACAD0DE5}"/>
                </a:ext>
              </a:extLst>
            </p:cNvPr>
            <p:cNvSpPr/>
            <p:nvPr/>
          </p:nvSpPr>
          <p:spPr>
            <a:xfrm>
              <a:off x="1875978" y="4062064"/>
              <a:ext cx="8176847" cy="262235"/>
            </a:xfrm>
            <a:prstGeom prst="rect">
              <a:avLst/>
            </a:prstGeom>
            <a:solidFill>
              <a:srgbClr val="94BC7F"/>
            </a:solidFill>
            <a:ln w="12700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r>
                <a:rPr lang="en-US" altLang="zh-CN" sz="1351" kern="0">
                  <a:solidFill>
                    <a:prstClr val="white"/>
                  </a:solidFill>
                  <a:ea typeface="等线" panose="02010600030101010101" pitchFamily="2" charset="-122"/>
                  <a:cs typeface="Arial"/>
                  <a:sym typeface="Arial"/>
                </a:rPr>
                <a:t> </a:t>
              </a:r>
              <a:endParaRPr lang="zh-CN" altLang="en-US" sz="1351" kern="0">
                <a:solidFill>
                  <a:prstClr val="white"/>
                </a:solidFill>
                <a:ea typeface="等线" panose="02010600030101010101" pitchFamily="2" charset="-122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195E8F-E8DF-4701-B45B-749554D01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8"/>
            <a:stretch/>
          </p:blipFill>
          <p:spPr>
            <a:xfrm>
              <a:off x="895352" y="1160469"/>
              <a:ext cx="9627506" cy="38194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D0FEF-234C-439B-BF13-F092476A9BD4}"/>
                </a:ext>
              </a:extLst>
            </p:cNvPr>
            <p:cNvSpPr txBox="1"/>
            <p:nvPr/>
          </p:nvSpPr>
          <p:spPr>
            <a:xfrm>
              <a:off x="1537595" y="1557216"/>
              <a:ext cx="833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Thứ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hai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ngày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28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tháng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3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năm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2022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AF20A2-8550-4AB0-B725-43E93036CA4F}"/>
                </a:ext>
              </a:extLst>
            </p:cNvPr>
            <p:cNvSpPr txBox="1"/>
            <p:nvPr/>
          </p:nvSpPr>
          <p:spPr>
            <a:xfrm>
              <a:off x="4462622" y="230480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Toán</a:t>
              </a:r>
              <a:endParaRPr lang="en-US" sz="3600" b="1" kern="0" dirty="0">
                <a:solidFill>
                  <a:srgbClr val="660066"/>
                </a:solidFill>
                <a:latin typeface="HP001 4 hàng" panose="020B0603050302020204" pitchFamily="34" charset="0"/>
                <a:ea typeface="字魂59号-创粗黑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85127D-9ABA-4B20-9086-499D72878370}"/>
                </a:ext>
              </a:extLst>
            </p:cNvPr>
            <p:cNvSpPr txBox="1"/>
            <p:nvPr/>
          </p:nvSpPr>
          <p:spPr>
            <a:xfrm>
              <a:off x="1540490" y="3046152"/>
              <a:ext cx="76514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Thực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hành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và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trải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nghiệm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độ</a:t>
              </a:r>
              <a:r>
                <a:rPr lang="en-US" sz="3600" b="1" kern="0" dirty="0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dài</a:t>
              </a:r>
              <a:endParaRPr lang="en-US" sz="3600" b="1" kern="0" dirty="0">
                <a:solidFill>
                  <a:srgbClr val="660066"/>
                </a:solidFill>
                <a:latin typeface="HP001 4 hàng" panose="020B0603050302020204" pitchFamily="34" charset="0"/>
                <a:ea typeface="字魂59号-创粗黑"/>
                <a:cs typeface="Arial"/>
                <a:sym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1584C3-1129-4D3D-82EC-F3BE0FE30187}"/>
                </a:ext>
              </a:extLst>
            </p:cNvPr>
            <p:cNvCxnSpPr/>
            <p:nvPr/>
          </p:nvCxnSpPr>
          <p:spPr>
            <a:xfrm>
              <a:off x="895351" y="1160469"/>
              <a:ext cx="0" cy="381949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10" name="Google Shape;1233;p46">
            <a:extLst>
              <a:ext uri="{FF2B5EF4-FFF2-40B4-BE49-F238E27FC236}">
                <a16:creationId xmlns:a16="http://schemas.microsoft.com/office/drawing/2014/main" id="{D847DA75-78B1-4DD1-B757-57517037A0D4}"/>
              </a:ext>
            </a:extLst>
          </p:cNvPr>
          <p:cNvSpPr/>
          <p:nvPr/>
        </p:nvSpPr>
        <p:spPr>
          <a:xfrm>
            <a:off x="9133313" y="5309969"/>
            <a:ext cx="1739150" cy="643875"/>
          </a:xfrm>
          <a:custGeom>
            <a:avLst/>
            <a:gdLst/>
            <a:ahLst/>
            <a:cxnLst/>
            <a:rect l="l" t="t" r="r" b="b"/>
            <a:pathLst>
              <a:path w="69566" h="25755" extrusionOk="0">
                <a:moveTo>
                  <a:pt x="0" y="1184"/>
                </a:moveTo>
                <a:lnTo>
                  <a:pt x="2368" y="23091"/>
                </a:lnTo>
                <a:lnTo>
                  <a:pt x="66902" y="25755"/>
                </a:lnTo>
                <a:lnTo>
                  <a:pt x="69566" y="0"/>
                </a:lnTo>
                <a:close/>
              </a:path>
            </a:pathLst>
          </a:custGeom>
          <a:solidFill>
            <a:srgbClr val="029C9A"/>
          </a:solidFill>
          <a:ln w="28575" cap="flat" cmpd="sng">
            <a:solidFill>
              <a:srgbClr val="E5543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234;p46">
            <a:extLst>
              <a:ext uri="{FF2B5EF4-FFF2-40B4-BE49-F238E27FC236}">
                <a16:creationId xmlns:a16="http://schemas.microsoft.com/office/drawing/2014/main" id="{CC4E1DD4-34DF-41F1-B716-55FAB2DBBC57}"/>
              </a:ext>
            </a:extLst>
          </p:cNvPr>
          <p:cNvSpPr txBox="1"/>
          <p:nvPr/>
        </p:nvSpPr>
        <p:spPr>
          <a:xfrm>
            <a:off x="9170838" y="5375856"/>
            <a:ext cx="166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600" b="1" kern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Trang 74</a:t>
            </a:r>
            <a:endParaRPr sz="2600" b="1" kern="0" dirty="0">
              <a:solidFill>
                <a:srgbClr val="FFFFF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415981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42B92-E582-433E-9D9D-F7FCEDEA2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930494" y="1504798"/>
            <a:ext cx="8899594" cy="47798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7ED408C-BF40-49B6-ABFA-49F69E28BD02}"/>
              </a:ext>
            </a:extLst>
          </p:cNvPr>
          <p:cNvGrpSpPr/>
          <p:nvPr/>
        </p:nvGrpSpPr>
        <p:grpSpPr>
          <a:xfrm>
            <a:off x="795785" y="512898"/>
            <a:ext cx="7887978" cy="700417"/>
            <a:chOff x="2957822" y="487895"/>
            <a:chExt cx="7887978" cy="700417"/>
          </a:xfrm>
        </p:grpSpPr>
        <p:sp>
          <p:nvSpPr>
            <p:cNvPr id="7" name="Rounded Rectangle 15">
              <a:extLst>
                <a:ext uri="{FF2B5EF4-FFF2-40B4-BE49-F238E27FC236}">
                  <a16:creationId xmlns:a16="http://schemas.microsoft.com/office/drawing/2014/main" id="{3386764E-37D2-46EF-BEA4-55971BA3DB3E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C24625-1D72-4502-9EF2-FF689485BD44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893C7A-5F41-4B9C-AE16-74B790EB6C43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marR="0" lvl="0" indent="-5143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?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D516EC4-82A0-4A7E-B37D-B8E1E914FBF0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rgbClr val="8064A2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07E9029-BF99-4D6F-B734-2F9C7D860030}"/>
              </a:ext>
            </a:extLst>
          </p:cNvPr>
          <p:cNvSpPr/>
          <p:nvPr/>
        </p:nvSpPr>
        <p:spPr>
          <a:xfrm>
            <a:off x="2853795" y="928021"/>
            <a:ext cx="562525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 dm.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E9F60-42AB-4729-90D5-073DA26F2B3F}"/>
              </a:ext>
            </a:extLst>
          </p:cNvPr>
          <p:cNvSpPr txBox="1"/>
          <p:nvPr/>
        </p:nvSpPr>
        <p:spPr>
          <a:xfrm>
            <a:off x="3411061" y="2483162"/>
            <a:ext cx="585417" cy="575542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E4F7A-1E18-4255-8312-D93ECB3E168A}"/>
              </a:ext>
            </a:extLst>
          </p:cNvPr>
          <p:cNvSpPr txBox="1"/>
          <p:nvPr/>
        </p:nvSpPr>
        <p:spPr>
          <a:xfrm>
            <a:off x="8585213" y="3018069"/>
            <a:ext cx="585417" cy="575542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F30C5-0DEF-4382-A4D6-1AAADC1CB2B2}"/>
              </a:ext>
            </a:extLst>
          </p:cNvPr>
          <p:cNvSpPr txBox="1"/>
          <p:nvPr/>
        </p:nvSpPr>
        <p:spPr>
          <a:xfrm>
            <a:off x="3219228" y="5537589"/>
            <a:ext cx="526106" cy="46166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27836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392A9-2738-4100-82BA-6156783DBB04}"/>
              </a:ext>
            </a:extLst>
          </p:cNvPr>
          <p:cNvSpPr/>
          <p:nvPr/>
        </p:nvSpPr>
        <p:spPr>
          <a:xfrm>
            <a:off x="968638" y="602981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3C0661BB-428C-4F0F-A7A9-AD125EEE2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0363"/>
              </p:ext>
            </p:extLst>
          </p:nvPr>
        </p:nvGraphicFramePr>
        <p:xfrm>
          <a:off x="1284897" y="2062531"/>
          <a:ext cx="9529010" cy="4106777"/>
        </p:xfrm>
        <a:graphic>
          <a:graphicData uri="http://schemas.openxmlformats.org/drawingml/2006/table">
            <a:tbl>
              <a:tblPr firstRow="1" bandRow="1"/>
              <a:tblGrid>
                <a:gridCol w="414774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380285473"/>
                    </a:ext>
                  </a:extLst>
                </a:gridCol>
              </a:tblGrid>
              <a:tr h="94118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240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240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038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396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125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476375" indent="0" algn="l">
                        <a:tabLst/>
                      </a:pPr>
                      <a:r>
                        <a:rPr lang="en-VN" sz="2400" dirty="0">
                          <a:solidFill>
                            <a:srgbClr val="00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A1DA850-57BE-4686-899F-7723923834A6}"/>
              </a:ext>
            </a:extLst>
          </p:cNvPr>
          <p:cNvGrpSpPr/>
          <p:nvPr/>
        </p:nvGrpSpPr>
        <p:grpSpPr>
          <a:xfrm>
            <a:off x="4365398" y="1478794"/>
            <a:ext cx="5427382" cy="4437942"/>
            <a:chOff x="4075112" y="1391708"/>
            <a:chExt cx="5427382" cy="4437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56FD04-C754-4DE3-8863-EB84BBC71978}"/>
                </a:ext>
              </a:extLst>
            </p:cNvPr>
            <p:cNvSpPr txBox="1"/>
            <p:nvPr/>
          </p:nvSpPr>
          <p:spPr>
            <a:xfrm>
              <a:off x="4075112" y="1391708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D2677FDE-8AFB-4C5B-A91D-C604A634F1EF}"/>
                </a:ext>
              </a:extLst>
            </p:cNvPr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2EA3DB8C-F453-4469-BF28-1252DA918EA7}"/>
                </a:ext>
              </a:extLst>
            </p:cNvPr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54EDDBCC-6030-4272-AE0D-290D1A57EE0E}"/>
                </a:ext>
              </a:extLst>
            </p:cNvPr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09EC94AA-6882-4204-BBD4-5A1E72080B33}"/>
                </a:ext>
              </a:extLst>
            </p:cNvPr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5608F13C-3BF3-4126-B113-5AF52AA0D42A}"/>
                </a:ext>
              </a:extLst>
            </p:cNvPr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90DC1ECB-B30C-4A21-B445-152BAF4BF161}"/>
                </a:ext>
              </a:extLst>
            </p:cNvPr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7A34D3-75D3-4269-BA36-0639CC643F73}"/>
              </a:ext>
            </a:extLst>
          </p:cNvPr>
          <p:cNvGrpSpPr/>
          <p:nvPr/>
        </p:nvGrpSpPr>
        <p:grpSpPr>
          <a:xfrm>
            <a:off x="861481" y="567867"/>
            <a:ext cx="10469035" cy="2239844"/>
            <a:chOff x="1183343" y="1395558"/>
            <a:chExt cx="10469035" cy="2239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3406E9-CEF7-46E1-A50B-E670CD62D9DB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a) Chuẩn bị ở nhà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Tìm hiểu xem quãng đường từ nhà em đến trường dài khoảng bao nhiêu ki – lô – mét?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770C981-AA55-41EE-86BE-7CDB541A9B50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08E075-62E3-413F-8382-897F0F05C3B3}"/>
              </a:ext>
            </a:extLst>
          </p:cNvPr>
          <p:cNvSpPr txBox="1"/>
          <p:nvPr/>
        </p:nvSpPr>
        <p:spPr>
          <a:xfrm>
            <a:off x="1497724" y="2358190"/>
            <a:ext cx="8499443" cy="461665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Mẫu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khoảng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 km.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A88F4-DF30-423D-8471-93B62CCC0647}"/>
              </a:ext>
            </a:extLst>
          </p:cNvPr>
          <p:cNvSpPr/>
          <p:nvPr/>
        </p:nvSpPr>
        <p:spPr>
          <a:xfrm>
            <a:off x="1432069" y="2997524"/>
            <a:ext cx="9898447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VN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1A465445-0B23-490E-8ACA-7A42BB60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66" y="3541506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6180B9-D4AC-4DDE-8FD3-66E41232248B}"/>
              </a:ext>
            </a:extLst>
          </p:cNvPr>
          <p:cNvSpPr txBox="1"/>
          <p:nvPr/>
        </p:nvSpPr>
        <p:spPr>
          <a:xfrm>
            <a:off x="2609228" y="2055139"/>
            <a:ext cx="69735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SVN-Poky's" panose="020B0606040200020203" pitchFamily="34" charset="0"/>
              </a:rPr>
              <a:t>CHÚC CÁC CON HỌC TỐT!</a:t>
            </a:r>
          </a:p>
        </p:txBody>
      </p:sp>
    </p:spTree>
    <p:extLst>
      <p:ext uri="{BB962C8B-B14F-4D97-AF65-F5344CB8AC3E}">
        <p14:creationId xmlns:p14="http://schemas.microsoft.com/office/powerpoint/2010/main" val="1157400064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- 7th Grade: State Simulation Assessmen by Slidego">
  <a:themeElements>
    <a:clrScheme name="Simple Light">
      <a:dk1>
        <a:srgbClr val="851572"/>
      </a:dk1>
      <a:lt1>
        <a:srgbClr val="FFFFFF"/>
      </a:lt1>
      <a:dk2>
        <a:srgbClr val="FEEBC6"/>
      </a:dk2>
      <a:lt2>
        <a:srgbClr val="CB78BD"/>
      </a:lt2>
      <a:accent1>
        <a:srgbClr val="FA84A7"/>
      </a:accent1>
      <a:accent2>
        <a:srgbClr val="FEBF4B"/>
      </a:accent2>
      <a:accent3>
        <a:srgbClr val="FE683F"/>
      </a:accent3>
      <a:accent4>
        <a:srgbClr val="90AFD3"/>
      </a:accent4>
      <a:accent5>
        <a:srgbClr val="449B9E"/>
      </a:accent5>
      <a:accent6>
        <a:srgbClr val="FFFFFF"/>
      </a:accent6>
      <a:hlink>
        <a:srgbClr val="8515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208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HP001 4 hàng</vt:lpstr>
      <vt:lpstr>Lato</vt:lpstr>
      <vt:lpstr>Londrina Solid</vt:lpstr>
      <vt:lpstr>Open Sans</vt:lpstr>
      <vt:lpstr>Patrick Hand</vt:lpstr>
      <vt:lpstr>Roboto</vt:lpstr>
      <vt:lpstr>SVN-Poky's</vt:lpstr>
      <vt:lpstr>UTM Cooper Black</vt:lpstr>
      <vt:lpstr>Language Arts Subject for Middle School - 7th Grade: State Simulation Assessmen by Slidego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</dc:title>
  <dc:creator>ADMIN</dc:creator>
  <cp:lastModifiedBy>ADMIN</cp:lastModifiedBy>
  <cp:revision>2</cp:revision>
  <dcterms:created xsi:type="dcterms:W3CDTF">2022-03-24T14:13:11Z</dcterms:created>
  <dcterms:modified xsi:type="dcterms:W3CDTF">2022-03-24T14:44:48Z</dcterms:modified>
</cp:coreProperties>
</file>