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5" r:id="rId3"/>
    <p:sldId id="256" r:id="rId4"/>
    <p:sldId id="283" r:id="rId5"/>
    <p:sldId id="260" r:id="rId6"/>
    <p:sldId id="261" r:id="rId7"/>
    <p:sldId id="262" r:id="rId8"/>
    <p:sldId id="365" r:id="rId9"/>
    <p:sldId id="270" r:id="rId10"/>
    <p:sldId id="280" r:id="rId11"/>
    <p:sldId id="281" r:id="rId12"/>
    <p:sldId id="274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7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7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5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788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6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6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0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3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13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6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97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9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39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25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23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86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9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2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84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38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76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93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93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77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77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20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12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94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3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53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3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777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6005-234C-4C70-B68F-68C63BC19494}" type="datetimeFigureOut">
              <a:rPr lang="vi-VN" smtClean="0"/>
              <a:pPr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56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48024C-3A24-4F2D-87A8-664719427D1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4/23/2022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8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1A7EB21-5AD1-4C92-8339-A6A8B02BFB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4083"/>
            <a:ext cx="1219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194195" y="1115485"/>
            <a:ext cx="156696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4050" b="1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3</a:t>
            </a:r>
            <a:endParaRPr lang="en-US" sz="4050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7900" y="3570636"/>
            <a:ext cx="769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CHÀO </a:t>
            </a:r>
            <a:r>
              <a:rPr lang="en-US" sz="3600" b="1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MỪNG CÁC EM HỌC SINH</a:t>
            </a:r>
          </a:p>
          <a:p>
            <a:pPr algn="ctr" eaLnBrk="1" hangingPunct="1">
              <a:defRPr/>
            </a:pPr>
            <a:r>
              <a:rPr lang="en-US" sz="3600" b="1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ĐẾN VỚI TIẾT HỌC MÔN TOÁN</a:t>
            </a:r>
            <a:endParaRPr lang="en-US" sz="3600" b="1" dirty="0">
              <a:ln w="12700">
                <a:solidFill>
                  <a:srgbClr val="000000">
                    <a:lumMod val="75000"/>
                  </a:srgbClr>
                </a:solidFill>
                <a:prstDash val="solid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972" y="2427699"/>
            <a:ext cx="535428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CỰ KHỐI</a:t>
            </a:r>
            <a:endParaRPr lang="en-US" sz="2800" b="1" dirty="0">
              <a:ln w="12700">
                <a:solidFill>
                  <a:srgbClr val="000000">
                    <a:lumMod val="7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353577" y="2364558"/>
            <a:ext cx="3657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6320041" y="3304333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6279609" y="4290741"/>
            <a:ext cx="335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6359364" y="2444880"/>
            <a:ext cx="727236" cy="627564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00237" y="2496181"/>
            <a:ext cx="2447925" cy="2427363"/>
            <a:chOff x="1115616" y="2852939"/>
            <a:chExt cx="2447925" cy="24273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115616" y="2852939"/>
              <a:ext cx="2447925" cy="1784351"/>
              <a:chOff x="1973" y="1525"/>
              <a:chExt cx="1542" cy="1124"/>
            </a:xfrm>
          </p:grpSpPr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1361" cy="1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44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21504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44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</a:t>
                </a: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109" y="2574"/>
                <a:ext cx="1134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vi-VN" sz="44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1973" y="1888"/>
                <a:ext cx="273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44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331640" y="4510861"/>
              <a:ext cx="2160587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44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645...2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62000" y="971024"/>
            <a:ext cx="76816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vi-VN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80" grpId="0"/>
      <p:bldP spid="566283" grpId="0"/>
      <p:bldP spid="23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nimaux_24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1" y="4495800"/>
            <a:ext cx="2066925" cy="2362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2752725" y="533401"/>
            <a:ext cx="6686550" cy="2201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THẦY CÔ SỨC KHOẺ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3352800" y="2590800"/>
            <a:ext cx="5562600" cy="2514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pt-BR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Chúc các em học tốt 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07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555265" y="657780"/>
            <a:ext cx="35376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14 273 x 3 = ?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3987551" y="2134749"/>
            <a:ext cx="56292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7 bằng 21, 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3987551" y="2846444"/>
            <a:ext cx="98799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2 bằng 6, thêm 2 bằng 8, </a:t>
            </a: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3987552" y="1342660"/>
            <a:ext cx="50548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3 bằng 9, </a:t>
            </a: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4024535" y="3522064"/>
            <a:ext cx="55144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4 bằng 12, 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4024536" y="4222980"/>
            <a:ext cx="97650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1 bằng 3, thêm 1 bằng 4 , 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2286000" y="3214967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1195613" y="3214967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1451221" y="3229641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2057400" y="3215765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1790700" y="3214967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23850" y="5040957"/>
            <a:ext cx="4229100" cy="707886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14 273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3 =</a:t>
            </a: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816036" y="2229742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1104900" y="1767259"/>
            <a:ext cx="19773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14 273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2233464" y="2456591"/>
            <a:ext cx="4191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V="1">
            <a:off x="1362772" y="3164477"/>
            <a:ext cx="1247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7511718" y="1341668"/>
            <a:ext cx="19023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7663819" y="2122988"/>
            <a:ext cx="39060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  <p:sp>
        <p:nvSpPr>
          <p:cNvPr id="26" name="Rectangle 81"/>
          <p:cNvSpPr>
            <a:spLocks noChangeArrowheads="1"/>
          </p:cNvSpPr>
          <p:nvPr/>
        </p:nvSpPr>
        <p:spPr bwMode="auto">
          <a:xfrm>
            <a:off x="10522107" y="2809563"/>
            <a:ext cx="20571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7925578" y="3467479"/>
            <a:ext cx="33316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auto">
          <a:xfrm>
            <a:off x="10668000" y="4222980"/>
            <a:ext cx="20571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8150" y="4992949"/>
            <a:ext cx="1595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42 819</a:t>
            </a:r>
            <a:endParaRPr lang="en-US" alt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8" grpId="0"/>
      <p:bldP spid="19" grpId="0"/>
      <p:bldP spid="20" grpId="0"/>
      <p:bldP spid="21" grpId="0" animBg="1"/>
      <p:bldP spid="23" grpId="0"/>
      <p:bldP spid="24" grpId="0"/>
      <p:bldP spid="26" grpId="0"/>
      <p:bldP spid="27" grpId="0"/>
      <p:bldP spid="2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609600" y="1600200"/>
            <a:ext cx="11201400" cy="341632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dọc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thừa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đơn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lượt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sang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*Lưu ý: Nhân rồi cộng thêm (phần nhớ) nếu có ở hàng liền trước.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92319" y="842964"/>
            <a:ext cx="153920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95654" y="2305406"/>
            <a:ext cx="146706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40729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63272" y="2354590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17 092</a:t>
            </a: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259131" y="2354590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15 180</a:t>
            </a: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133968" y="3216654"/>
            <a:ext cx="69762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57241" y="3062476"/>
            <a:ext cx="56938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015461" y="3062476"/>
            <a:ext cx="69762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94723" y="2868650"/>
            <a:ext cx="4154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004502" y="2811582"/>
            <a:ext cx="4154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882231" y="2815673"/>
            <a:ext cx="4154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357688" y="3731746"/>
            <a:ext cx="135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864025" y="3799262"/>
            <a:ext cx="139455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9339780" y="3863077"/>
            <a:ext cx="15146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262688" y="3731746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81 458</a:t>
            </a:r>
            <a:endParaRPr lang="en-US" alt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734414" y="3817109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68 368</a:t>
            </a:r>
            <a:endParaRPr lang="en-US" alt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9277458" y="3924540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75 900</a:t>
            </a:r>
            <a:endParaRPr lang="en-US" alt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336214" y="2286000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21 526</a:t>
            </a: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255116" y="2993886"/>
            <a:ext cx="69762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933636" y="2815673"/>
            <a:ext cx="44114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1441121" y="3701772"/>
            <a:ext cx="149040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1352381" y="3712582"/>
            <a:ext cx="159530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64 578</a:t>
            </a:r>
            <a:endParaRPr lang="en-US" alt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61667" y="8382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 animBg="1"/>
      <p:bldP spid="22" grpId="0" animBg="1"/>
      <p:bldP spid="23" grpId="0" animBg="1"/>
      <p:bldP spid="25" grpId="0"/>
      <p:bldP spid="26" grpId="0"/>
      <p:bldP spid="27" grpId="0"/>
      <p:bldP spid="24" grpId="0"/>
      <p:bldP spid="28" grpId="0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33736" y="831155"/>
            <a:ext cx="1192560" cy="646331"/>
            <a:chOff x="1676400" y="1846565"/>
            <a:chExt cx="1192560" cy="646331"/>
          </a:xfrm>
        </p:grpSpPr>
        <p:sp>
          <p:nvSpPr>
            <p:cNvPr id="8" name="Text Box 141"/>
            <p:cNvSpPr txBox="1">
              <a:spLocks noChangeArrowheads="1"/>
            </p:cNvSpPr>
            <p:nvPr/>
          </p:nvSpPr>
          <p:spPr bwMode="auto">
            <a:xfrm>
              <a:off x="1676400" y="1846565"/>
              <a:ext cx="735360" cy="64633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Text Box 142"/>
            <p:cNvSpPr txBox="1">
              <a:spLocks noChangeArrowheads="1"/>
            </p:cNvSpPr>
            <p:nvPr/>
          </p:nvSpPr>
          <p:spPr bwMode="auto">
            <a:xfrm>
              <a:off x="2411760" y="1851546"/>
              <a:ext cx="45720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4340679" y="4104106"/>
            <a:ext cx="175532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95 455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9141279" y="4114800"/>
            <a:ext cx="175532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74 963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6702879" y="4043775"/>
            <a:ext cx="175532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78 420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66800" y="2286000"/>
            <a:ext cx="10134600" cy="2548449"/>
            <a:chOff x="381000" y="3090152"/>
            <a:chExt cx="8534400" cy="2548449"/>
          </a:xfrm>
        </p:grpSpPr>
        <p:sp>
          <p:nvSpPr>
            <p:cNvPr id="16" name="Rectangle 388"/>
            <p:cNvSpPr>
              <a:spLocks noChangeArrowheads="1"/>
            </p:cNvSpPr>
            <p:nvPr/>
          </p:nvSpPr>
          <p:spPr bwMode="auto">
            <a:xfrm>
              <a:off x="3552056" y="4033838"/>
              <a:ext cx="466794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" name="Rectangle 389"/>
            <p:cNvSpPr>
              <a:spLocks noChangeArrowheads="1"/>
            </p:cNvSpPr>
            <p:nvPr/>
          </p:nvSpPr>
          <p:spPr bwMode="auto">
            <a:xfrm>
              <a:off x="729704" y="4029075"/>
              <a:ext cx="1970088" cy="144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4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390"/>
            <p:cNvSpPr>
              <a:spLocks noChangeArrowheads="1"/>
            </p:cNvSpPr>
            <p:nvPr/>
          </p:nvSpPr>
          <p:spPr bwMode="auto">
            <a:xfrm>
              <a:off x="5148064" y="3166352"/>
              <a:ext cx="1507549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13 070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391"/>
            <p:cNvSpPr>
              <a:spLocks noChangeArrowheads="1"/>
            </p:cNvSpPr>
            <p:nvPr/>
          </p:nvSpPr>
          <p:spPr bwMode="auto">
            <a:xfrm>
              <a:off x="5652120" y="4004552"/>
              <a:ext cx="466794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" name="Rectangle 392"/>
            <p:cNvSpPr>
              <a:spLocks noChangeArrowheads="1"/>
            </p:cNvSpPr>
            <p:nvPr/>
          </p:nvSpPr>
          <p:spPr bwMode="auto">
            <a:xfrm>
              <a:off x="7630616" y="4025189"/>
              <a:ext cx="685800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Rectangle 393"/>
            <p:cNvSpPr>
              <a:spLocks noChangeArrowheads="1"/>
            </p:cNvSpPr>
            <p:nvPr/>
          </p:nvSpPr>
          <p:spPr bwMode="auto">
            <a:xfrm>
              <a:off x="1009575" y="4869160"/>
              <a:ext cx="1282723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81000" y="3090152"/>
              <a:ext cx="8534400" cy="2526910"/>
              <a:chOff x="381000" y="3090152"/>
              <a:chExt cx="8534400" cy="2526910"/>
            </a:xfrm>
          </p:grpSpPr>
          <p:sp>
            <p:nvSpPr>
              <p:cNvPr id="13" name="Line 384"/>
              <p:cNvSpPr>
                <a:spLocks noChangeShapeType="1"/>
              </p:cNvSpPr>
              <p:nvPr/>
            </p:nvSpPr>
            <p:spPr bwMode="auto">
              <a:xfrm>
                <a:off x="4860032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14" name="Line 385"/>
              <p:cNvSpPr>
                <a:spLocks noChangeShapeType="1"/>
              </p:cNvSpPr>
              <p:nvPr/>
            </p:nvSpPr>
            <p:spPr bwMode="auto">
              <a:xfrm>
                <a:off x="6873948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Line 386"/>
              <p:cNvSpPr>
                <a:spLocks noChangeShapeType="1"/>
              </p:cNvSpPr>
              <p:nvPr/>
            </p:nvSpPr>
            <p:spPr bwMode="auto">
              <a:xfrm>
                <a:off x="277180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Line 394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Line 395"/>
              <p:cNvSpPr>
                <a:spLocks noChangeShapeType="1"/>
              </p:cNvSpPr>
              <p:nvPr/>
            </p:nvSpPr>
            <p:spPr bwMode="auto">
              <a:xfrm>
                <a:off x="395536" y="561706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Line 396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Line 397"/>
              <p:cNvSpPr>
                <a:spLocks noChangeShapeType="1"/>
              </p:cNvSpPr>
              <p:nvPr/>
            </p:nvSpPr>
            <p:spPr bwMode="auto">
              <a:xfrm>
                <a:off x="889248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Line 398"/>
              <p:cNvSpPr>
                <a:spLocks noChangeShapeType="1"/>
              </p:cNvSpPr>
              <p:nvPr/>
            </p:nvSpPr>
            <p:spPr bwMode="auto">
              <a:xfrm>
                <a:off x="381000" y="3933740"/>
                <a:ext cx="8534400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Line 399"/>
              <p:cNvSpPr>
                <a:spLocks noChangeShapeType="1"/>
              </p:cNvSpPr>
              <p:nvPr/>
            </p:nvSpPr>
            <p:spPr bwMode="auto">
              <a:xfrm>
                <a:off x="395536" y="4815847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 sz="28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8" name="Rectangle 400"/>
            <p:cNvSpPr>
              <a:spLocks noChangeArrowheads="1"/>
            </p:cNvSpPr>
            <p:nvPr/>
          </p:nvSpPr>
          <p:spPr bwMode="auto">
            <a:xfrm>
              <a:off x="706016" y="3234556"/>
              <a:ext cx="1884784" cy="144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4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401"/>
            <p:cNvSpPr>
              <a:spLocks noChangeArrowheads="1"/>
            </p:cNvSpPr>
            <p:nvPr/>
          </p:nvSpPr>
          <p:spPr bwMode="auto">
            <a:xfrm>
              <a:off x="3119438" y="3166352"/>
              <a:ext cx="1627999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4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19 091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402"/>
            <p:cNvSpPr txBox="1">
              <a:spLocks noChangeArrowheads="1"/>
            </p:cNvSpPr>
            <p:nvPr/>
          </p:nvSpPr>
          <p:spPr bwMode="auto">
            <a:xfrm>
              <a:off x="7145528" y="3194020"/>
              <a:ext cx="1524000" cy="769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4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10 709</a:t>
              </a:r>
              <a:endPara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Oval 31"/>
          <p:cNvSpPr/>
          <p:nvPr/>
        </p:nvSpPr>
        <p:spPr>
          <a:xfrm>
            <a:off x="795536" y="867885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848328" y="3216195"/>
            <a:ext cx="213163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vi-VN" sz="36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vi-VN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2735629" y="4767783"/>
            <a:ext cx="313177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590806" y="5430168"/>
            <a:ext cx="265768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6" name="Text Box 58"/>
          <p:cNvSpPr txBox="1">
            <a:spLocks noChangeArrowheads="1"/>
          </p:cNvSpPr>
          <p:nvPr/>
        </p:nvSpPr>
        <p:spPr bwMode="auto">
          <a:xfrm>
            <a:off x="6544072" y="955045"/>
            <a:ext cx="251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1295401" y="404398"/>
            <a:ext cx="1043939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27150 kg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ki-lô-gam </a:t>
            </a:r>
            <a:r>
              <a:rPr lang="en-US" altLang="vi-VN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auto">
          <a:xfrm>
            <a:off x="6696472" y="156464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01372" y="4791966"/>
            <a:ext cx="1760170" cy="1066801"/>
            <a:chOff x="6172200" y="4782839"/>
            <a:chExt cx="1760170" cy="1066801"/>
          </a:xfrm>
        </p:grpSpPr>
        <p:sp>
          <p:nvSpPr>
            <p:cNvPr id="50" name="AutoShape 22"/>
            <p:cNvSpPr>
              <a:spLocks/>
            </p:cNvSpPr>
            <p:nvPr/>
          </p:nvSpPr>
          <p:spPr bwMode="auto">
            <a:xfrm>
              <a:off x="6172200" y="4782839"/>
              <a:ext cx="155848" cy="1066801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6300192" y="5070871"/>
              <a:ext cx="163217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?kg </a:t>
              </a:r>
              <a:r>
                <a:rPr lang="en-US" altLang="vi-VN" sz="3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thóc</a:t>
              </a:r>
              <a:endParaRPr lang="en-US" altLang="vi-VN" sz="3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017368" y="5646935"/>
            <a:ext cx="2590800" cy="152400"/>
            <a:chOff x="3493368" y="5646935"/>
            <a:chExt cx="2590800" cy="152400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7887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34933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34933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60841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28"/>
            <p:cNvSpPr>
              <a:spLocks noChangeShapeType="1"/>
            </p:cNvSpPr>
            <p:nvPr/>
          </p:nvSpPr>
          <p:spPr bwMode="auto">
            <a:xfrm>
              <a:off x="47887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Line 32"/>
          <p:cNvSpPr>
            <a:spLocks noChangeShapeType="1"/>
          </p:cNvSpPr>
          <p:nvPr/>
        </p:nvSpPr>
        <p:spPr bwMode="auto">
          <a:xfrm flipV="1">
            <a:off x="5240198" y="1031941"/>
            <a:ext cx="4735940" cy="493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4257892" y="1600200"/>
            <a:ext cx="595290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00967" y="4211578"/>
            <a:ext cx="2133419" cy="961389"/>
            <a:chOff x="3176967" y="4211578"/>
            <a:chExt cx="2133419" cy="961389"/>
          </a:xfrm>
        </p:grpSpPr>
        <p:sp>
          <p:nvSpPr>
            <p:cNvPr id="52" name="AutoShape 24"/>
            <p:cNvSpPr>
              <a:spLocks/>
            </p:cNvSpPr>
            <p:nvPr/>
          </p:nvSpPr>
          <p:spPr bwMode="auto">
            <a:xfrm rot="16200000">
              <a:off x="4078561" y="4222054"/>
              <a:ext cx="152400" cy="1292225"/>
            </a:xfrm>
            <a:prstGeom prst="rightBrace">
              <a:avLst>
                <a:gd name="adj1" fmla="val 706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3176967" y="4211578"/>
              <a:ext cx="213341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32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27 150 </a:t>
              </a:r>
              <a:r>
                <a:rPr lang="en-US" altLang="vi-VN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kg</a:t>
              </a: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>
              <a:off x="35086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>
              <a:off x="48040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3508648" y="5096767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3352800" y="2209800"/>
            <a:ext cx="231226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>
            <a:off x="533400" y="6096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0" grpId="0"/>
      <p:bldP spid="27" grpId="0"/>
      <p:bldP spid="58" grpId="0" animBg="1"/>
      <p:bldP spid="59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235" y="501250"/>
            <a:ext cx="1158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: 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59201" y="3810000"/>
            <a:ext cx="1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99200" y="3581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98897" y="1894829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59379" y="190837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98897" y="1331552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50544" y="1884591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50544" y="1326005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18435" y="1444699"/>
            <a:ext cx="2108592" cy="3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18436" y="1974543"/>
            <a:ext cx="43594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2118436" y="1098386"/>
            <a:ext cx="2124221" cy="841717"/>
          </a:xfrm>
          <a:prstGeom prst="arc">
            <a:avLst>
              <a:gd name="adj1" fmla="val 11091620"/>
              <a:gd name="adj2" fmla="val 21402510"/>
            </a:avLst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Arc 39"/>
          <p:cNvSpPr/>
          <p:nvPr/>
        </p:nvSpPr>
        <p:spPr>
          <a:xfrm rot="10800000">
            <a:off x="2098921" y="1361432"/>
            <a:ext cx="4398511" cy="1066803"/>
          </a:xfrm>
          <a:prstGeom prst="arc">
            <a:avLst>
              <a:gd name="adj1" fmla="val 11052167"/>
              <a:gd name="adj2" fmla="val 21332879"/>
            </a:avLst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19827" y="393621"/>
            <a:ext cx="212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27 150 kg</a:t>
            </a:r>
          </a:p>
        </p:txBody>
      </p:sp>
      <p:sp>
        <p:nvSpPr>
          <p:cNvPr id="44" name="Right Brace 43"/>
          <p:cNvSpPr/>
          <p:nvPr/>
        </p:nvSpPr>
        <p:spPr>
          <a:xfrm>
            <a:off x="6792035" y="1228038"/>
            <a:ext cx="304800" cy="965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00035" y="147844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6" name="Rectangle 5"/>
          <p:cNvSpPr/>
          <p:nvPr/>
        </p:nvSpPr>
        <p:spPr>
          <a:xfrm>
            <a:off x="3769139" y="2448580"/>
            <a:ext cx="833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kg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3053353"/>
            <a:ext cx="94306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giải 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Số kg thóc lần sau chuyển được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27 150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2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54 300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(kg)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Cả hai lần chuyển vào kho được số kg thóc là: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27 150 +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54 300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81 450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Đáp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81450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3962400" y="3648477"/>
            <a:ext cx="57564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alt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1219200" y="2062252"/>
            <a:ext cx="1066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3928864" y="4588252"/>
            <a:ext cx="53966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alt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3888432" y="5502652"/>
            <a:ext cx="52767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WordArt 9"/>
          <p:cNvSpPr>
            <a:spLocks noChangeArrowheads="1" noChangeShapeType="1" noTextEdit="1"/>
          </p:cNvSpPr>
          <p:nvPr/>
        </p:nvSpPr>
        <p:spPr bwMode="auto">
          <a:xfrm>
            <a:off x="3771900" y="476671"/>
            <a:ext cx="4648200" cy="12218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en-US" sz="32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Bắn</a:t>
            </a:r>
            <a:r>
              <a:rPr lang="en-US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tên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3771900" y="3728799"/>
            <a:ext cx="952810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54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27840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77" grpId="0"/>
      <p:bldP spid="566280" grpId="0"/>
      <p:bldP spid="566283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49463" y="2050425"/>
            <a:ext cx="2474936" cy="1785104"/>
            <a:chOff x="1186855" y="3700602"/>
            <a:chExt cx="2474936" cy="1785104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619026" y="3700602"/>
              <a:ext cx="2042765" cy="1785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44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33 333</a:t>
              </a:r>
              <a:endPara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vi-VN" sz="4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2 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1763118" y="5485706"/>
              <a:ext cx="1368152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1186855" y="4140369"/>
              <a:ext cx="57626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4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277740" y="762000"/>
            <a:ext cx="64184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636568" y="1803975"/>
            <a:ext cx="2436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88 888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5679232" y="2794575"/>
            <a:ext cx="26985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55 555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715000" y="3632775"/>
            <a:ext cx="266280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66 666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5702214" y="3632769"/>
            <a:ext cx="698586" cy="707886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54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456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VAN GIAP</dc:creator>
  <cp:lastModifiedBy>ngọc anh đoàn</cp:lastModifiedBy>
  <cp:revision>95</cp:revision>
  <dcterms:created xsi:type="dcterms:W3CDTF">2015-03-20T14:29:07Z</dcterms:created>
  <dcterms:modified xsi:type="dcterms:W3CDTF">2022-04-23T05:34:48Z</dcterms:modified>
</cp:coreProperties>
</file>