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 id="2147483702" r:id="rId4"/>
  </p:sldMasterIdLst>
  <p:notesMasterIdLst>
    <p:notesMasterId r:id="rId14"/>
  </p:notesMasterIdLst>
  <p:sldIdLst>
    <p:sldId id="256" r:id="rId5"/>
    <p:sldId id="266" r:id="rId6"/>
    <p:sldId id="382" r:id="rId7"/>
    <p:sldId id="384" r:id="rId8"/>
    <p:sldId id="383" r:id="rId9"/>
    <p:sldId id="385" r:id="rId10"/>
    <p:sldId id="386" r:id="rId11"/>
    <p:sldId id="263" r:id="rId12"/>
    <p:sldId id="38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p:cViewPr varScale="1">
        <p:scale>
          <a:sx n="72" d="100"/>
          <a:sy n="72" d="100"/>
        </p:scale>
        <p:origin x="126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D33AB-1801-41B1-8307-10DC7644A227}" type="datetimeFigureOut">
              <a:rPr lang="en-US" smtClean="0"/>
              <a:t>4/29/2022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1AE514-E543-4717-89B9-A560909AC20F}" type="slidenum">
              <a:rPr lang="en-US" smtClean="0"/>
              <a:t>‹#›</a:t>
            </a:fld>
            <a:endParaRPr lang="en-US"/>
          </a:p>
        </p:txBody>
      </p:sp>
    </p:spTree>
    <p:extLst>
      <p:ext uri="{BB962C8B-B14F-4D97-AF65-F5344CB8AC3E}">
        <p14:creationId xmlns:p14="http://schemas.microsoft.com/office/powerpoint/2010/main" val="38809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143000" y="685800"/>
            <a:ext cx="4572000" cy="3429000"/>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15431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07708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4</a:t>
            </a:fld>
            <a:endParaRPr lang="zh-CN" altLang="en-US"/>
          </a:p>
        </p:txBody>
      </p:sp>
    </p:spTree>
    <p:extLst>
      <p:ext uri="{BB962C8B-B14F-4D97-AF65-F5344CB8AC3E}">
        <p14:creationId xmlns:p14="http://schemas.microsoft.com/office/powerpoint/2010/main" val="2166329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0770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3509918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27649"/>
          <p:cNvSpPr>
            <a:spLocks noGrp="1" noRot="1" noChangeAspect="1" noTextEdit="1"/>
          </p:cNvSpPr>
          <p:nvPr>
            <p:ph type="sldImg"/>
          </p:nvPr>
        </p:nvSpPr>
        <p:spPr>
          <a:xfrm>
            <a:off x="1143000" y="685800"/>
            <a:ext cx="4572000" cy="3429000"/>
          </a:xfrm>
        </p:spPr>
      </p:sp>
      <p:sp>
        <p:nvSpPr>
          <p:cNvPr id="27651" name="文本占位符 2765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2836276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9</a:t>
            </a:fld>
            <a:endParaRPr lang="zh-CN" altLang="en-US"/>
          </a:p>
        </p:txBody>
      </p:sp>
    </p:spTree>
    <p:extLst>
      <p:ext uri="{BB962C8B-B14F-4D97-AF65-F5344CB8AC3E}">
        <p14:creationId xmlns:p14="http://schemas.microsoft.com/office/powerpoint/2010/main" val="2737233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6"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2.png"/><Relationship Id="rId11" Type="http://schemas.openxmlformats.org/officeDocument/2006/relationships/image" Target="../media/image15.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jpeg"/><Relationship Id="rId1" Type="http://schemas.openxmlformats.org/officeDocument/2006/relationships/slideMaster" Target="../slideMasters/slideMaster4.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28.emf"/></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78F5F76-459D-4E66-8758-591ED9E42F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2201141"/>
      </p:ext>
    </p:extLst>
  </p:cSld>
  <p:clrMapOvr>
    <a:masterClrMapping/>
  </p:clrMapOvr>
  <p:transition spd="slow" advClick="0" advTm="3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07E44E-B378-428B-B4FE-227AF9392C83}" type="datetimeFigureOut">
              <a:rPr lang="en-US" smtClean="0">
                <a:solidFill>
                  <a:prstClr val="black">
                    <a:tint val="75000"/>
                  </a:prstClr>
                </a:solidFill>
              </a:rPr>
              <a:pPr/>
              <a:t>4/29/2022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9DF98-331D-4BF4-A463-7D808D948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916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07E44E-B378-428B-B4FE-227AF9392C83}" type="datetimeFigureOut">
              <a:rPr lang="en-US" smtClean="0">
                <a:solidFill>
                  <a:prstClr val="black">
                    <a:tint val="75000"/>
                  </a:prstClr>
                </a:solidFill>
              </a:rPr>
              <a:pPr/>
              <a:t>4/29/2022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9DF98-331D-4BF4-A463-7D808D948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82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7E44E-B378-428B-B4FE-227AF9392C83}" type="datetimeFigureOut">
              <a:rPr lang="en-US" smtClean="0">
                <a:solidFill>
                  <a:prstClr val="black">
                    <a:tint val="75000"/>
                  </a:prstClr>
                </a:solidFill>
              </a:rPr>
              <a:pPr/>
              <a:t>4/29/2022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9DF98-331D-4BF4-A463-7D808D948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848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07E44E-B378-428B-B4FE-227AF9392C83}" type="datetimeFigureOut">
              <a:rPr lang="en-US" smtClean="0">
                <a:solidFill>
                  <a:prstClr val="black">
                    <a:tint val="75000"/>
                  </a:prstClr>
                </a:solidFill>
              </a:rPr>
              <a:pPr/>
              <a:t>4/29/2022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9DF98-331D-4BF4-A463-7D808D948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506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07E44E-B378-428B-B4FE-227AF9392C83}" type="datetimeFigureOut">
              <a:rPr lang="en-US" smtClean="0">
                <a:solidFill>
                  <a:prstClr val="black">
                    <a:tint val="75000"/>
                  </a:prstClr>
                </a:solidFill>
              </a:rPr>
              <a:pPr/>
              <a:t>4/29/2022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9DF98-331D-4BF4-A463-7D808D948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08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07E44E-B378-428B-B4FE-227AF9392C83}" type="datetimeFigureOut">
              <a:rPr lang="en-US" smtClean="0">
                <a:solidFill>
                  <a:prstClr val="black">
                    <a:tint val="75000"/>
                  </a:prstClr>
                </a:solidFill>
              </a:rPr>
              <a:pPr/>
              <a:t>4/29/2022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9DF98-331D-4BF4-A463-7D808D948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147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07E44E-B378-428B-B4FE-227AF9392C83}" type="datetimeFigureOut">
              <a:rPr lang="en-US" smtClean="0">
                <a:solidFill>
                  <a:prstClr val="black">
                    <a:tint val="75000"/>
                  </a:prstClr>
                </a:solidFill>
              </a:rPr>
              <a:pPr/>
              <a:t>4/29/2022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9DF98-331D-4BF4-A463-7D808D948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314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3863186"/>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584597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619901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D49E0965-93A8-4A44-9C3E-514D972D880F}"/>
              </a:ext>
            </a:extLst>
          </p:cNvPr>
          <p:cNvCxnSpPr/>
          <p:nvPr userDrawn="1"/>
        </p:nvCxnSpPr>
        <p:spPr>
          <a:xfrm>
            <a:off x="595317" y="1054100"/>
            <a:ext cx="795337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3DDB341F-6553-4855-BA85-32AF0B79B1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70" y="283047"/>
            <a:ext cx="924309" cy="1030492"/>
          </a:xfrm>
          <a:prstGeom prst="rect">
            <a:avLst/>
          </a:prstGeom>
        </p:spPr>
      </p:pic>
    </p:spTree>
    <p:extLst>
      <p:ext uri="{BB962C8B-B14F-4D97-AF65-F5344CB8AC3E}">
        <p14:creationId xmlns:p14="http://schemas.microsoft.com/office/powerpoint/2010/main" val="2858326363"/>
      </p:ext>
    </p:extLst>
  </p:cSld>
  <p:clrMapOvr>
    <a:masterClrMapping/>
  </p:clrMapOvr>
  <p:transition spd="slow" advClick="0" advTm="3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0730394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1"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0050588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2" y="1877841"/>
            <a:ext cx="915589" cy="131470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2229823"/>
            <a:ext cx="754522" cy="842932"/>
          </a:xfrm>
          <a:prstGeom prst="rect">
            <a:avLst/>
          </a:prstGeom>
        </p:spPr>
      </p:pic>
      <p:sp>
        <p:nvSpPr>
          <p:cNvPr id="8" name="矩形 7"/>
          <p:cNvSpPr/>
          <p:nvPr userDrawn="1"/>
        </p:nvSpPr>
        <p:spPr>
          <a:xfrm>
            <a:off x="0" y="2890353"/>
            <a:ext cx="9144000" cy="3967648"/>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8" y="1320111"/>
            <a:ext cx="933009" cy="1065236"/>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6" y="1320111"/>
            <a:ext cx="425925" cy="1426512"/>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7" y="1320111"/>
            <a:ext cx="759737" cy="1261768"/>
          </a:xfrm>
          <a:prstGeom prst="rect">
            <a:avLst/>
          </a:prstGeom>
        </p:spPr>
      </p:pic>
      <p:grpSp>
        <p:nvGrpSpPr>
          <p:cNvPr id="12" name="组合 11"/>
          <p:cNvGrpSpPr/>
          <p:nvPr userDrawn="1"/>
        </p:nvGrpSpPr>
        <p:grpSpPr>
          <a:xfrm>
            <a:off x="3357091" y="1589047"/>
            <a:ext cx="585043" cy="120032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494271"/>
            <a:ext cx="628938" cy="2207741"/>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936177"/>
            <a:ext cx="9144000" cy="104592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2120001"/>
            <a:ext cx="1220336" cy="659627"/>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1008039"/>
            <a:ext cx="361670" cy="1111963"/>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7" y="2139683"/>
            <a:ext cx="732239" cy="395796"/>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8" y="2340547"/>
            <a:ext cx="785359" cy="398077"/>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9" y="1214247"/>
            <a:ext cx="1800037" cy="1882392"/>
          </a:xfrm>
          <a:prstGeom prst="rect">
            <a:avLst/>
          </a:prstGeom>
        </p:spPr>
      </p:pic>
    </p:spTree>
    <p:extLst>
      <p:ext uri="{BB962C8B-B14F-4D97-AF65-F5344CB8AC3E}">
        <p14:creationId xmlns:p14="http://schemas.microsoft.com/office/powerpoint/2010/main" val="234370110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5853776"/>
            <a:ext cx="685374" cy="782505"/>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5758536"/>
            <a:ext cx="579318" cy="962129"/>
          </a:xfrm>
          <a:prstGeom prst="rect">
            <a:avLst/>
          </a:prstGeom>
        </p:spPr>
      </p:pic>
      <p:grpSp>
        <p:nvGrpSpPr>
          <p:cNvPr id="7" name="组合 6"/>
          <p:cNvGrpSpPr/>
          <p:nvPr userDrawn="1"/>
        </p:nvGrpSpPr>
        <p:grpSpPr>
          <a:xfrm>
            <a:off x="-75289" y="5057703"/>
            <a:ext cx="683179" cy="1401664"/>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7" y="5218408"/>
            <a:ext cx="421161" cy="1647939"/>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6070221"/>
            <a:ext cx="9144000" cy="787779"/>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4" y="6239599"/>
            <a:ext cx="880787" cy="476091"/>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5" y="5369558"/>
            <a:ext cx="288913" cy="888269"/>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3" y="6358337"/>
            <a:ext cx="732239" cy="395796"/>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5" y="6162906"/>
            <a:ext cx="785359" cy="398077"/>
          </a:xfrm>
          <a:prstGeom prst="rect">
            <a:avLst/>
          </a:prstGeom>
        </p:spPr>
      </p:pic>
    </p:spTree>
    <p:extLst>
      <p:ext uri="{BB962C8B-B14F-4D97-AF65-F5344CB8AC3E}">
        <p14:creationId xmlns:p14="http://schemas.microsoft.com/office/powerpoint/2010/main" val="318922743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905188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860886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520794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982869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841719"/>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548867"/>
      </p:ext>
    </p:extLst>
  </p:cSld>
  <p:clrMapOvr>
    <a:masterClrMapping/>
  </p:clrMapOvr>
  <p:transition spd="slow" advClick="0"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2270657"/>
      </p:ext>
    </p:extLst>
  </p:cSld>
  <p:clrMapOvr>
    <a:masterClrMapping/>
  </p:clrMapOvr>
  <p:transition spd="slow" advClick="0" advTm="3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047493"/>
      </p:ext>
    </p:extLst>
  </p:cSld>
  <p:clrMapOvr>
    <a:masterClrMapping/>
  </p:clrMapOvr>
  <p:transition spd="slow" advClick="0" advTm="3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图片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2888" y="246063"/>
            <a:ext cx="11128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82550"/>
            <a:ext cx="10080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11091" y="-26504"/>
            <a:ext cx="2523768" cy="1307494"/>
          </a:xfrm>
          <a:prstGeom prst="rect">
            <a:avLst/>
          </a:prstGeom>
        </p:spPr>
      </p:pic>
    </p:spTree>
    <p:extLst>
      <p:ext uri="{BB962C8B-B14F-4D97-AF65-F5344CB8AC3E}">
        <p14:creationId xmlns:p14="http://schemas.microsoft.com/office/powerpoint/2010/main" val="1652025497"/>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 y="0"/>
            <a:ext cx="9148265" cy="6858000"/>
          </a:xfrm>
          <a:prstGeom prst="rect">
            <a:avLst/>
          </a:prstGeom>
        </p:spPr>
      </p:pic>
    </p:spTree>
    <p:extLst>
      <p:ext uri="{BB962C8B-B14F-4D97-AF65-F5344CB8AC3E}">
        <p14:creationId xmlns:p14="http://schemas.microsoft.com/office/powerpoint/2010/main" val="211850818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12A7F1-09C8-41CF-95B9-166EDBE316E0}"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23121-D9C7-4B83-A5DA-D086BFBDE327}" type="slidenum">
              <a:rPr lang="en-US" smtClean="0"/>
              <a:t>‹#›</a:t>
            </a:fld>
            <a:endParaRPr lang="en-US"/>
          </a:p>
        </p:txBody>
      </p:sp>
    </p:spTree>
    <p:extLst>
      <p:ext uri="{BB962C8B-B14F-4D97-AF65-F5344CB8AC3E}">
        <p14:creationId xmlns:p14="http://schemas.microsoft.com/office/powerpoint/2010/main" val="12997983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2A7F1-09C8-41CF-95B9-166EDBE316E0}"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23121-D9C7-4B83-A5DA-D086BFBDE327}" type="slidenum">
              <a:rPr lang="en-US" smtClean="0"/>
              <a:t>‹#›</a:t>
            </a:fld>
            <a:endParaRPr lang="en-US"/>
          </a:p>
        </p:txBody>
      </p:sp>
    </p:spTree>
    <p:extLst>
      <p:ext uri="{BB962C8B-B14F-4D97-AF65-F5344CB8AC3E}">
        <p14:creationId xmlns:p14="http://schemas.microsoft.com/office/powerpoint/2010/main" val="41373861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07E44E-B378-428B-B4FE-227AF9392C83}" type="datetimeFigureOut">
              <a:rPr lang="en-US" smtClean="0">
                <a:solidFill>
                  <a:prstClr val="black">
                    <a:tint val="75000"/>
                  </a:prstClr>
                </a:solidFill>
              </a:rPr>
              <a:pPr/>
              <a:t>4/29/2022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9DF98-331D-4BF4-A463-7D808D948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85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07E44E-B378-428B-B4FE-227AF9392C83}" type="datetimeFigureOut">
              <a:rPr lang="en-US" smtClean="0">
                <a:solidFill>
                  <a:prstClr val="black">
                    <a:tint val="75000"/>
                  </a:prstClr>
                </a:solidFill>
              </a:rPr>
              <a:pPr/>
              <a:t>4/29/2022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9DF98-331D-4BF4-A463-7D808D948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612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07E44E-B378-428B-B4FE-227AF9392C83}" type="datetimeFigureOut">
              <a:rPr lang="en-US" smtClean="0">
                <a:solidFill>
                  <a:prstClr val="black">
                    <a:tint val="75000"/>
                  </a:prstClr>
                </a:solidFill>
              </a:rPr>
              <a:pPr/>
              <a:t>4/29/2022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9DF98-331D-4BF4-A463-7D808D948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31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07E44E-B378-428B-B4FE-227AF9392C83}" type="datetimeFigureOut">
              <a:rPr lang="en-US" smtClean="0">
                <a:solidFill>
                  <a:prstClr val="black">
                    <a:tint val="75000"/>
                  </a:prstClr>
                </a:solidFill>
              </a:rPr>
              <a:pPr/>
              <a:t>4/29/2022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9DF98-331D-4BF4-A463-7D808D948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885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26.png"/><Relationship Id="rId5" Type="http://schemas.openxmlformats.org/officeDocument/2006/relationships/theme" Target="../theme/theme4.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CFE"/>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055EF-3BCF-461E-A07D-F818C4041443}" type="datetimeFigureOut">
              <a:rPr lang="zh-CN" altLang="en-US" smtClean="0">
                <a:solidFill>
                  <a:srgbClr val="000000">
                    <a:tint val="75000"/>
                  </a:srgbClr>
                </a:solidFill>
              </a:rPr>
              <a:pPr/>
              <a:t>2022/4/29</a:t>
            </a:fld>
            <a:endParaRPr lang="zh-CN" altLang="en-US">
              <a:solidFill>
                <a:srgbClr val="000000">
                  <a:tint val="75000"/>
                </a:srgbClr>
              </a:solidFill>
            </a:endParaRPr>
          </a:p>
        </p:txBody>
      </p:sp>
      <p:sp>
        <p:nvSpPr>
          <p:cNvPr id="5" name="页脚占位符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70C81-8613-4F68-9EF4-80F233784E2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58146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8" r:id="rId4"/>
    <p:sldLayoutId id="2147483689" r:id="rId5"/>
  </p:sldLayoutIdLst>
  <p:transition spd="slow" advClick="0" advTm="3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7E44E-B378-428B-B4FE-227AF9392C83}" type="datetimeFigureOut">
              <a:rPr lang="en-US" smtClean="0">
                <a:solidFill>
                  <a:prstClr val="black">
                    <a:tint val="75000"/>
                  </a:prstClr>
                </a:solidFill>
              </a:rPr>
              <a:pPr/>
              <a:t>4/29/2022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9DF98-331D-4BF4-A463-7D808D948B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3001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7E89D9DB-18FC-4DE1-B6E3-B7CBA7A93292}" type="datetimeFigureOut">
              <a:rPr lang="zh-CN" altLang="en-US" smtClean="0">
                <a:solidFill>
                  <a:prstClr val="black">
                    <a:tint val="75000"/>
                  </a:prstClr>
                </a:solidFill>
              </a:rPr>
              <a:pPr defTabSz="685800"/>
              <a:t>2022/4/29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978E6D4-FDCC-426F-B778-E8CF2BB26406}"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328399114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707" r:id="rId12"/>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FF4C9A0-ADC1-4171-A0B9-DE735D7CB874}"/>
              </a:ext>
            </a:extLst>
          </p:cNvPr>
          <p:cNvPicPr>
            <a:picLocks noChangeAspect="1"/>
          </p:cNvPicPr>
          <p:nvPr/>
        </p:nvPicPr>
        <p:blipFill rotWithShape="1">
          <a:blip r:embed="rId6">
            <a:extLst>
              <a:ext uri="{28A0092B-C50C-407E-A947-70E740481C1C}">
                <a14:useLocalDpi xmlns:a14="http://schemas.microsoft.com/office/drawing/2010/main" val="0"/>
              </a:ext>
            </a:extLst>
          </a:blip>
          <a:srcRect l="12963" r="12963"/>
          <a:stretch/>
        </p:blipFill>
        <p:spPr>
          <a:xfrm>
            <a:off x="7565" y="0"/>
            <a:ext cx="9144000" cy="6858000"/>
          </a:xfrm>
          <a:prstGeom prst="rect">
            <a:avLst/>
          </a:prstGeom>
        </p:spPr>
      </p:pic>
    </p:spTree>
    <p:extLst>
      <p:ext uri="{BB962C8B-B14F-4D97-AF65-F5344CB8AC3E}">
        <p14:creationId xmlns:p14="http://schemas.microsoft.com/office/powerpoint/2010/main" val="204332067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ransition spd="slow" advClick="0" advTm="3000">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png"/><Relationship Id="rId39" Type="http://schemas.openxmlformats.org/officeDocument/2006/relationships/image" Target="../media/image75.png"/><Relationship Id="rId3" Type="http://schemas.openxmlformats.org/officeDocument/2006/relationships/image" Target="../media/image39.png"/><Relationship Id="rId21" Type="http://schemas.openxmlformats.org/officeDocument/2006/relationships/image" Target="../media/image57.png"/><Relationship Id="rId34" Type="http://schemas.openxmlformats.org/officeDocument/2006/relationships/image" Target="../media/image70.png"/><Relationship Id="rId42" Type="http://schemas.openxmlformats.org/officeDocument/2006/relationships/image" Target="../media/image78.png"/><Relationship Id="rId47" Type="http://schemas.openxmlformats.org/officeDocument/2006/relationships/image" Target="../media/image83.png"/><Relationship Id="rId7" Type="http://schemas.openxmlformats.org/officeDocument/2006/relationships/image" Target="../media/image43.png"/><Relationship Id="rId12" Type="http://schemas.openxmlformats.org/officeDocument/2006/relationships/image" Target="../media/image48.jpeg"/><Relationship Id="rId17" Type="http://schemas.openxmlformats.org/officeDocument/2006/relationships/image" Target="../media/image53.png"/><Relationship Id="rId25" Type="http://schemas.openxmlformats.org/officeDocument/2006/relationships/image" Target="../media/image61.png"/><Relationship Id="rId33" Type="http://schemas.openxmlformats.org/officeDocument/2006/relationships/image" Target="../media/image69.png"/><Relationship Id="rId38" Type="http://schemas.openxmlformats.org/officeDocument/2006/relationships/image" Target="../media/image74.png"/><Relationship Id="rId46" Type="http://schemas.openxmlformats.org/officeDocument/2006/relationships/image" Target="../media/image82.png"/><Relationship Id="rId2" Type="http://schemas.openxmlformats.org/officeDocument/2006/relationships/notesSlide" Target="../notesSlides/notesSlide5.xml"/><Relationship Id="rId16" Type="http://schemas.openxmlformats.org/officeDocument/2006/relationships/image" Target="../media/image52.png"/><Relationship Id="rId20" Type="http://schemas.openxmlformats.org/officeDocument/2006/relationships/image" Target="../media/image56.png"/><Relationship Id="rId29" Type="http://schemas.openxmlformats.org/officeDocument/2006/relationships/image" Target="../media/image65.png"/><Relationship Id="rId41" Type="http://schemas.openxmlformats.org/officeDocument/2006/relationships/image" Target="../media/image77.png"/><Relationship Id="rId1" Type="http://schemas.openxmlformats.org/officeDocument/2006/relationships/slideLayout" Target="../slideLayouts/slideLayout32.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32" Type="http://schemas.openxmlformats.org/officeDocument/2006/relationships/image" Target="../media/image68.png"/><Relationship Id="rId37" Type="http://schemas.openxmlformats.org/officeDocument/2006/relationships/image" Target="../media/image73.png"/><Relationship Id="rId40" Type="http://schemas.openxmlformats.org/officeDocument/2006/relationships/image" Target="../media/image76.png"/><Relationship Id="rId45" Type="http://schemas.openxmlformats.org/officeDocument/2006/relationships/image" Target="../media/image81.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9.png"/><Relationship Id="rId28" Type="http://schemas.openxmlformats.org/officeDocument/2006/relationships/image" Target="../media/image64.png"/><Relationship Id="rId36" Type="http://schemas.openxmlformats.org/officeDocument/2006/relationships/image" Target="../media/image72.png"/><Relationship Id="rId10" Type="http://schemas.openxmlformats.org/officeDocument/2006/relationships/image" Target="../media/image46.jpeg"/><Relationship Id="rId19" Type="http://schemas.openxmlformats.org/officeDocument/2006/relationships/image" Target="../media/image55.png"/><Relationship Id="rId31" Type="http://schemas.openxmlformats.org/officeDocument/2006/relationships/image" Target="../media/image67.png"/><Relationship Id="rId44" Type="http://schemas.openxmlformats.org/officeDocument/2006/relationships/image" Target="../media/image80.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png"/><Relationship Id="rId35" Type="http://schemas.openxmlformats.org/officeDocument/2006/relationships/image" Target="../media/image71.png"/><Relationship Id="rId43" Type="http://schemas.openxmlformats.org/officeDocument/2006/relationships/image" Target="../media/image79.png"/><Relationship Id="rId48" Type="http://schemas.openxmlformats.org/officeDocument/2006/relationships/image" Target="../media/image84.png"/></Relationships>
</file>

<file path=ppt/slides/_rels/slide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6.png"/></Relationships>
</file>

<file path=ppt/slides/_rels/slide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7.png"/><Relationship Id="rId7" Type="http://schemas.openxmlformats.org/officeDocument/2006/relationships/image" Target="../media/image90.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89.png"/><Relationship Id="rId5" Type="http://schemas.openxmlformats.org/officeDocument/2006/relationships/image" Target="../media/image88.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531440"/>
            <a:ext cx="9252520" cy="738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958708" y="764706"/>
            <a:ext cx="339419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CHÀO MỪNG</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6037" y="3501010"/>
            <a:ext cx="2517775" cy="300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15616" y="1978968"/>
            <a:ext cx="7416824" cy="1882080"/>
          </a:xfrm>
          <a:prstGeom prst="rect">
            <a:avLst/>
          </a:prstGeom>
          <a:noFill/>
        </p:spPr>
        <p:txBody>
          <a:bodyPr wrap="none" lIns="91440" tIns="45720" rIns="91440" bIns="45720">
            <a:prstTxWarp prst="textWave1">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innerShdw blurRad="63500" dist="50800" dir="8100000">
                    <a:prstClr val="black">
                      <a:alpha val="50000"/>
                    </a:prstClr>
                  </a:innerShdw>
                </a:effectLst>
              </a:rPr>
              <a:t>CÁC EM HỌC SINH ĐẾN VỚI TIẾT HỌC MÔN TỰ NHIÊN VÀ XÃ HỘI</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innerShdw blurRad="63500" dist="50800" dir="8100000">
                  <a:prstClr val="black">
                    <a:alpha val="50000"/>
                  </a:prstClr>
                </a:innerShdw>
              </a:effectLst>
            </a:endParaRPr>
          </a:p>
        </p:txBody>
      </p:sp>
    </p:spTree>
    <p:extLst>
      <p:ext uri="{BB962C8B-B14F-4D97-AF65-F5344CB8AC3E}">
        <p14:creationId xmlns:p14="http://schemas.microsoft.com/office/powerpoint/2010/main" val="1169006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17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500" autoRev="1" fill="hold">
                                          <p:stCondLst>
                                            <p:cond delay="0"/>
                                          </p:stCondLst>
                                        </p:cTn>
                                        <p:tgtEl>
                                          <p:spTgt spid="5"/>
                                        </p:tgtEl>
                                        <p:attrNameLst>
                                          <p:attrName>ppt_w</p:attrName>
                                        </p:attrNameLst>
                                      </p:cBhvr>
                                    </p:anim>
                                    <p:anim by="(#ppt_w*0.50)" calcmode="lin" valueType="num">
                                      <p:cBhvr>
                                        <p:cTn id="15" dur="500" decel="50000" autoRev="1" fill="hold">
                                          <p:stCondLst>
                                            <p:cond delay="0"/>
                                          </p:stCondLst>
                                        </p:cTn>
                                        <p:tgtEl>
                                          <p:spTgt spid="5"/>
                                        </p:tgtEl>
                                        <p:attrNameLst>
                                          <p:attrName>ppt_x</p:attrName>
                                        </p:attrNameLst>
                                      </p:cBhvr>
                                    </p:anim>
                                    <p:anim from="(-#ppt_h/2)" to="(#ppt_y)" calcmode="lin" valueType="num">
                                      <p:cBhvr>
                                        <p:cTn id="16" dur="1000" fill="hold">
                                          <p:stCondLst>
                                            <p:cond delay="0"/>
                                          </p:stCondLst>
                                        </p:cTn>
                                        <p:tgtEl>
                                          <p:spTgt spid="5"/>
                                        </p:tgtEl>
                                        <p:attrNameLst>
                                          <p:attrName>ppt_y</p:attrName>
                                        </p:attrNameLst>
                                      </p:cBhvr>
                                    </p:anim>
                                    <p:animRot by="21600000">
                                      <p:cBhvr>
                                        <p:cTn id="17" dur="1000" fill="hold">
                                          <p:stCondLst>
                                            <p:cond delay="0"/>
                                          </p:stCondLst>
                                        </p:cTn>
                                        <p:tgtEl>
                                          <p:spTgt spid="5"/>
                                        </p:tgtEl>
                                        <p:attrNameLst>
                                          <p:attrName>r</p:attrName>
                                        </p:attrNameLst>
                                      </p:cBhvr>
                                    </p:animRot>
                                  </p:childTnLst>
                                </p:cTn>
                              </p:par>
                            </p:childTnLst>
                          </p:cTn>
                        </p:par>
                        <p:par>
                          <p:cTn id="18" fill="hold">
                            <p:stCondLst>
                              <p:cond delay="6800"/>
                            </p:stCondLst>
                            <p:childTnLst>
                              <p:par>
                                <p:cTn id="19" presetID="31" presetClass="entr" presetSubtype="0" fill="hold" nodeType="after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p:cTn id="21" dur="1000" fill="hold"/>
                                        <p:tgtEl>
                                          <p:spTgt spid="1027"/>
                                        </p:tgtEl>
                                        <p:attrNameLst>
                                          <p:attrName>ppt_w</p:attrName>
                                        </p:attrNameLst>
                                      </p:cBhvr>
                                      <p:tavLst>
                                        <p:tav tm="0">
                                          <p:val>
                                            <p:fltVal val="0"/>
                                          </p:val>
                                        </p:tav>
                                        <p:tav tm="100000">
                                          <p:val>
                                            <p:strVal val="#ppt_w"/>
                                          </p:val>
                                        </p:tav>
                                      </p:tavLst>
                                    </p:anim>
                                    <p:anim calcmode="lin" valueType="num">
                                      <p:cBhvr>
                                        <p:cTn id="22" dur="1000" fill="hold"/>
                                        <p:tgtEl>
                                          <p:spTgt spid="1027"/>
                                        </p:tgtEl>
                                        <p:attrNameLst>
                                          <p:attrName>ppt_h</p:attrName>
                                        </p:attrNameLst>
                                      </p:cBhvr>
                                      <p:tavLst>
                                        <p:tav tm="0">
                                          <p:val>
                                            <p:fltVal val="0"/>
                                          </p:val>
                                        </p:tav>
                                        <p:tav tm="100000">
                                          <p:val>
                                            <p:strVal val="#ppt_h"/>
                                          </p:val>
                                        </p:tav>
                                      </p:tavLst>
                                    </p:anim>
                                    <p:anim calcmode="lin" valueType="num">
                                      <p:cBhvr>
                                        <p:cTn id="23" dur="1000" fill="hold"/>
                                        <p:tgtEl>
                                          <p:spTgt spid="1027"/>
                                        </p:tgtEl>
                                        <p:attrNameLst>
                                          <p:attrName>style.rotation</p:attrName>
                                        </p:attrNameLst>
                                      </p:cBhvr>
                                      <p:tavLst>
                                        <p:tav tm="0">
                                          <p:val>
                                            <p:fltVal val="90"/>
                                          </p:val>
                                        </p:tav>
                                        <p:tav tm="100000">
                                          <p:val>
                                            <p:fltVal val="0"/>
                                          </p:val>
                                        </p:tav>
                                      </p:tavLst>
                                    </p:anim>
                                    <p:animEffect transition="in" filter="fade">
                                      <p:cBhvr>
                                        <p:cTn id="24"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组合 69"/>
          <p:cNvGrpSpPr/>
          <p:nvPr/>
        </p:nvGrpSpPr>
        <p:grpSpPr>
          <a:xfrm>
            <a:off x="0" y="3766391"/>
            <a:ext cx="9144000" cy="3118245"/>
            <a:chOff x="2927351" y="2571750"/>
            <a:chExt cx="6337300" cy="1620838"/>
          </a:xfrm>
        </p:grpSpPr>
        <p:sp>
          <p:nvSpPr>
            <p:cNvPr id="5" name="Freeform 5"/>
            <p:cNvSpPr/>
            <p:nvPr/>
          </p:nvSpPr>
          <p:spPr bwMode="auto">
            <a:xfrm>
              <a:off x="4402138" y="2933700"/>
              <a:ext cx="152400" cy="406400"/>
            </a:xfrm>
            <a:custGeom>
              <a:avLst/>
              <a:gdLst>
                <a:gd name="T0" fmla="*/ 15 w 36"/>
                <a:gd name="T1" fmla="*/ 78 h 95"/>
                <a:gd name="T2" fmla="*/ 2 w 36"/>
                <a:gd name="T3" fmla="*/ 0 h 95"/>
                <a:gd name="T4" fmla="*/ 6 w 36"/>
                <a:gd name="T5" fmla="*/ 0 h 95"/>
                <a:gd name="T6" fmla="*/ 36 w 36"/>
                <a:gd name="T7" fmla="*/ 95 h 95"/>
              </a:gdLst>
              <a:ahLst/>
              <a:cxnLst>
                <a:cxn ang="0">
                  <a:pos x="T0" y="T1"/>
                </a:cxn>
                <a:cxn ang="0">
                  <a:pos x="T2" y="T3"/>
                </a:cxn>
                <a:cxn ang="0">
                  <a:pos x="T4" y="T5"/>
                </a:cxn>
                <a:cxn ang="0">
                  <a:pos x="T6" y="T7"/>
                </a:cxn>
              </a:cxnLst>
              <a:rect l="0" t="0" r="r" b="b"/>
              <a:pathLst>
                <a:path w="36" h="95">
                  <a:moveTo>
                    <a:pt x="15" y="78"/>
                  </a:moveTo>
                  <a:cubicBezTo>
                    <a:pt x="9" y="53"/>
                    <a:pt x="0" y="26"/>
                    <a:pt x="2" y="0"/>
                  </a:cubicBezTo>
                  <a:cubicBezTo>
                    <a:pt x="3" y="0"/>
                    <a:pt x="5" y="0"/>
                    <a:pt x="6" y="0"/>
                  </a:cubicBezTo>
                  <a:cubicBezTo>
                    <a:pt x="9" y="31"/>
                    <a:pt x="25" y="69"/>
                    <a:pt x="36" y="9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6"/>
            <p:cNvSpPr/>
            <p:nvPr/>
          </p:nvSpPr>
          <p:spPr bwMode="auto">
            <a:xfrm>
              <a:off x="4465638" y="2963863"/>
              <a:ext cx="98425" cy="187325"/>
            </a:xfrm>
            <a:custGeom>
              <a:avLst/>
              <a:gdLst>
                <a:gd name="T0" fmla="*/ 0 w 23"/>
                <a:gd name="T1" fmla="*/ 31 h 44"/>
                <a:gd name="T2" fmla="*/ 18 w 23"/>
                <a:gd name="T3" fmla="*/ 0 h 44"/>
                <a:gd name="T4" fmla="*/ 0 w 23"/>
                <a:gd name="T5" fmla="*/ 44 h 44"/>
              </a:gdLst>
              <a:ahLst/>
              <a:cxnLst>
                <a:cxn ang="0">
                  <a:pos x="T0" y="T1"/>
                </a:cxn>
                <a:cxn ang="0">
                  <a:pos x="T2" y="T3"/>
                </a:cxn>
                <a:cxn ang="0">
                  <a:pos x="T4" y="T5"/>
                </a:cxn>
              </a:cxnLst>
              <a:rect l="0" t="0" r="r" b="b"/>
              <a:pathLst>
                <a:path w="23" h="44">
                  <a:moveTo>
                    <a:pt x="0" y="31"/>
                  </a:moveTo>
                  <a:cubicBezTo>
                    <a:pt x="6" y="21"/>
                    <a:pt x="12" y="10"/>
                    <a:pt x="18" y="0"/>
                  </a:cubicBezTo>
                  <a:cubicBezTo>
                    <a:pt x="23" y="9"/>
                    <a:pt x="7" y="38"/>
                    <a:pt x="0" y="44"/>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7"/>
            <p:cNvSpPr/>
            <p:nvPr/>
          </p:nvSpPr>
          <p:spPr bwMode="auto">
            <a:xfrm>
              <a:off x="4198938" y="2571750"/>
              <a:ext cx="327025" cy="465138"/>
            </a:xfrm>
            <a:custGeom>
              <a:avLst/>
              <a:gdLst>
                <a:gd name="T0" fmla="*/ 59 w 77"/>
                <a:gd name="T1" fmla="*/ 27 h 109"/>
                <a:gd name="T2" fmla="*/ 28 w 77"/>
                <a:gd name="T3" fmla="*/ 92 h 109"/>
                <a:gd name="T4" fmla="*/ 74 w 77"/>
                <a:gd name="T5" fmla="*/ 71 h 109"/>
                <a:gd name="T6" fmla="*/ 59 w 77"/>
                <a:gd name="T7" fmla="*/ 27 h 109"/>
              </a:gdLst>
              <a:ahLst/>
              <a:cxnLst>
                <a:cxn ang="0">
                  <a:pos x="T0" y="T1"/>
                </a:cxn>
                <a:cxn ang="0">
                  <a:pos x="T2" y="T3"/>
                </a:cxn>
                <a:cxn ang="0">
                  <a:pos x="T4" y="T5"/>
                </a:cxn>
                <a:cxn ang="0">
                  <a:pos x="T6" y="T7"/>
                </a:cxn>
              </a:cxnLst>
              <a:rect l="0" t="0" r="r" b="b"/>
              <a:pathLst>
                <a:path w="77" h="109">
                  <a:moveTo>
                    <a:pt x="59" y="27"/>
                  </a:moveTo>
                  <a:cubicBezTo>
                    <a:pt x="16" y="0"/>
                    <a:pt x="0" y="69"/>
                    <a:pt x="28" y="92"/>
                  </a:cubicBezTo>
                  <a:cubicBezTo>
                    <a:pt x="49" y="109"/>
                    <a:pt x="71" y="96"/>
                    <a:pt x="74" y="71"/>
                  </a:cubicBezTo>
                  <a:cubicBezTo>
                    <a:pt x="77" y="53"/>
                    <a:pt x="77" y="38"/>
                    <a:pt x="59" y="27"/>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Freeform 8"/>
            <p:cNvSpPr/>
            <p:nvPr/>
          </p:nvSpPr>
          <p:spPr bwMode="auto">
            <a:xfrm>
              <a:off x="4516438" y="2857500"/>
              <a:ext cx="203200" cy="212725"/>
            </a:xfrm>
            <a:custGeom>
              <a:avLst/>
              <a:gdLst>
                <a:gd name="T0" fmla="*/ 29 w 48"/>
                <a:gd name="T1" fmla="*/ 12 h 50"/>
                <a:gd name="T2" fmla="*/ 2 w 48"/>
                <a:gd name="T3" fmla="*/ 26 h 50"/>
                <a:gd name="T4" fmla="*/ 29 w 48"/>
                <a:gd name="T5" fmla="*/ 12 h 50"/>
              </a:gdLst>
              <a:ahLst/>
              <a:cxnLst>
                <a:cxn ang="0">
                  <a:pos x="T0" y="T1"/>
                </a:cxn>
                <a:cxn ang="0">
                  <a:pos x="T2" y="T3"/>
                </a:cxn>
                <a:cxn ang="0">
                  <a:pos x="T4" y="T5"/>
                </a:cxn>
              </a:cxnLst>
              <a:rect l="0" t="0" r="r" b="b"/>
              <a:pathLst>
                <a:path w="48" h="50">
                  <a:moveTo>
                    <a:pt x="29" y="12"/>
                  </a:moveTo>
                  <a:cubicBezTo>
                    <a:pt x="48" y="36"/>
                    <a:pt x="4" y="50"/>
                    <a:pt x="2" y="26"/>
                  </a:cubicBezTo>
                  <a:cubicBezTo>
                    <a:pt x="0" y="11"/>
                    <a:pt x="19" y="0"/>
                    <a:pt x="29" y="1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Oval 9"/>
            <p:cNvSpPr>
              <a:spLocks noChangeArrowheads="1"/>
            </p:cNvSpPr>
            <p:nvPr/>
          </p:nvSpPr>
          <p:spPr bwMode="auto">
            <a:xfrm>
              <a:off x="4384676" y="2728913"/>
              <a:ext cx="30163"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Oval 10"/>
            <p:cNvSpPr>
              <a:spLocks noChangeArrowheads="1"/>
            </p:cNvSpPr>
            <p:nvPr/>
          </p:nvSpPr>
          <p:spPr bwMode="auto">
            <a:xfrm>
              <a:off x="4270376" y="2784475"/>
              <a:ext cx="34925"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Oval 11"/>
            <p:cNvSpPr>
              <a:spLocks noChangeArrowheads="1"/>
            </p:cNvSpPr>
            <p:nvPr/>
          </p:nvSpPr>
          <p:spPr bwMode="auto">
            <a:xfrm>
              <a:off x="4356101" y="2801938"/>
              <a:ext cx="33338"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Oval 12"/>
            <p:cNvSpPr>
              <a:spLocks noChangeArrowheads="1"/>
            </p:cNvSpPr>
            <p:nvPr/>
          </p:nvSpPr>
          <p:spPr bwMode="auto">
            <a:xfrm>
              <a:off x="4478338" y="2771775"/>
              <a:ext cx="30163"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Oval 13"/>
            <p:cNvSpPr>
              <a:spLocks noChangeArrowheads="1"/>
            </p:cNvSpPr>
            <p:nvPr/>
          </p:nvSpPr>
          <p:spPr bwMode="auto">
            <a:xfrm>
              <a:off x="4414838" y="2900363"/>
              <a:ext cx="30163" cy="33338"/>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Oval 14"/>
            <p:cNvSpPr>
              <a:spLocks noChangeArrowheads="1"/>
            </p:cNvSpPr>
            <p:nvPr/>
          </p:nvSpPr>
          <p:spPr bwMode="auto">
            <a:xfrm>
              <a:off x="4597401" y="2917825"/>
              <a:ext cx="33338" cy="2857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Oval 15"/>
            <p:cNvSpPr>
              <a:spLocks noChangeArrowheads="1"/>
            </p:cNvSpPr>
            <p:nvPr/>
          </p:nvSpPr>
          <p:spPr bwMode="auto">
            <a:xfrm>
              <a:off x="4533901" y="2963863"/>
              <a:ext cx="33338"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Oval 16"/>
            <p:cNvSpPr>
              <a:spLocks noChangeArrowheads="1"/>
            </p:cNvSpPr>
            <p:nvPr/>
          </p:nvSpPr>
          <p:spPr bwMode="auto">
            <a:xfrm>
              <a:off x="4300538" y="2895600"/>
              <a:ext cx="30163"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17"/>
            <p:cNvSpPr/>
            <p:nvPr/>
          </p:nvSpPr>
          <p:spPr bwMode="auto">
            <a:xfrm>
              <a:off x="4470401" y="2801938"/>
              <a:ext cx="1466850" cy="874713"/>
            </a:xfrm>
            <a:custGeom>
              <a:avLst/>
              <a:gdLst>
                <a:gd name="T0" fmla="*/ 346 w 346"/>
                <a:gd name="T1" fmla="*/ 204 h 205"/>
                <a:gd name="T2" fmla="*/ 173 w 346"/>
                <a:gd name="T3" fmla="*/ 0 h 205"/>
                <a:gd name="T4" fmla="*/ 0 w 346"/>
                <a:gd name="T5" fmla="*/ 204 h 205"/>
                <a:gd name="T6" fmla="*/ 0 w 346"/>
                <a:gd name="T7" fmla="*/ 205 h 205"/>
                <a:gd name="T8" fmla="*/ 346 w 346"/>
                <a:gd name="T9" fmla="*/ 205 h 205"/>
                <a:gd name="T10" fmla="*/ 346 w 346"/>
                <a:gd name="T11" fmla="*/ 204 h 205"/>
              </a:gdLst>
              <a:ahLst/>
              <a:cxnLst>
                <a:cxn ang="0">
                  <a:pos x="T0" y="T1"/>
                </a:cxn>
                <a:cxn ang="0">
                  <a:pos x="T2" y="T3"/>
                </a:cxn>
                <a:cxn ang="0">
                  <a:pos x="T4" y="T5"/>
                </a:cxn>
                <a:cxn ang="0">
                  <a:pos x="T6" y="T7"/>
                </a:cxn>
                <a:cxn ang="0">
                  <a:pos x="T8" y="T9"/>
                </a:cxn>
                <a:cxn ang="0">
                  <a:pos x="T10" y="T11"/>
                </a:cxn>
              </a:cxnLst>
              <a:rect l="0" t="0" r="r" b="b"/>
              <a:pathLst>
                <a:path w="346" h="205">
                  <a:moveTo>
                    <a:pt x="346" y="204"/>
                  </a:moveTo>
                  <a:cubicBezTo>
                    <a:pt x="346" y="105"/>
                    <a:pt x="269" y="0"/>
                    <a:pt x="173" y="0"/>
                  </a:cubicBezTo>
                  <a:cubicBezTo>
                    <a:pt x="78" y="0"/>
                    <a:pt x="0" y="105"/>
                    <a:pt x="0" y="204"/>
                  </a:cubicBezTo>
                  <a:cubicBezTo>
                    <a:pt x="0" y="204"/>
                    <a:pt x="0" y="205"/>
                    <a:pt x="0" y="205"/>
                  </a:cubicBezTo>
                  <a:cubicBezTo>
                    <a:pt x="346" y="205"/>
                    <a:pt x="346" y="205"/>
                    <a:pt x="346" y="205"/>
                  </a:cubicBezTo>
                  <a:cubicBezTo>
                    <a:pt x="346" y="205"/>
                    <a:pt x="346" y="204"/>
                    <a:pt x="346" y="204"/>
                  </a:cubicBezTo>
                  <a:close/>
                </a:path>
              </a:pathLst>
            </a:custGeom>
            <a:solidFill>
              <a:srgbClr val="9A68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18"/>
            <p:cNvSpPr/>
            <p:nvPr/>
          </p:nvSpPr>
          <p:spPr bwMode="auto">
            <a:xfrm>
              <a:off x="4597401" y="2986088"/>
              <a:ext cx="1200150" cy="715963"/>
            </a:xfrm>
            <a:custGeom>
              <a:avLst/>
              <a:gdLst>
                <a:gd name="T0" fmla="*/ 283 w 283"/>
                <a:gd name="T1" fmla="*/ 167 h 168"/>
                <a:gd name="T2" fmla="*/ 142 w 283"/>
                <a:gd name="T3" fmla="*/ 0 h 168"/>
                <a:gd name="T4" fmla="*/ 0 w 283"/>
                <a:gd name="T5" fmla="*/ 167 h 168"/>
                <a:gd name="T6" fmla="*/ 0 w 283"/>
                <a:gd name="T7" fmla="*/ 168 h 168"/>
                <a:gd name="T8" fmla="*/ 283 w 283"/>
                <a:gd name="T9" fmla="*/ 168 h 168"/>
                <a:gd name="T10" fmla="*/ 283 w 283"/>
                <a:gd name="T11" fmla="*/ 167 h 168"/>
              </a:gdLst>
              <a:ahLst/>
              <a:cxnLst>
                <a:cxn ang="0">
                  <a:pos x="T0" y="T1"/>
                </a:cxn>
                <a:cxn ang="0">
                  <a:pos x="T2" y="T3"/>
                </a:cxn>
                <a:cxn ang="0">
                  <a:pos x="T4" y="T5"/>
                </a:cxn>
                <a:cxn ang="0">
                  <a:pos x="T6" y="T7"/>
                </a:cxn>
                <a:cxn ang="0">
                  <a:pos x="T8" y="T9"/>
                </a:cxn>
                <a:cxn ang="0">
                  <a:pos x="T10" y="T11"/>
                </a:cxn>
              </a:cxnLst>
              <a:rect l="0" t="0" r="r" b="b"/>
              <a:pathLst>
                <a:path w="283" h="168">
                  <a:moveTo>
                    <a:pt x="283" y="167"/>
                  </a:moveTo>
                  <a:cubicBezTo>
                    <a:pt x="283" y="85"/>
                    <a:pt x="220" y="0"/>
                    <a:pt x="142" y="0"/>
                  </a:cubicBezTo>
                  <a:cubicBezTo>
                    <a:pt x="64" y="0"/>
                    <a:pt x="0" y="85"/>
                    <a:pt x="0" y="167"/>
                  </a:cubicBezTo>
                  <a:cubicBezTo>
                    <a:pt x="0" y="167"/>
                    <a:pt x="0" y="167"/>
                    <a:pt x="0" y="168"/>
                  </a:cubicBezTo>
                  <a:cubicBezTo>
                    <a:pt x="283" y="168"/>
                    <a:pt x="283" y="168"/>
                    <a:pt x="283" y="168"/>
                  </a:cubicBezTo>
                  <a:cubicBezTo>
                    <a:pt x="283" y="167"/>
                    <a:pt x="283" y="167"/>
                    <a:pt x="283" y="167"/>
                  </a:cubicBezTo>
                  <a:close/>
                </a:path>
              </a:pathLst>
            </a:custGeom>
            <a:solidFill>
              <a:srgbClr val="FFFF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19"/>
            <p:cNvSpPr/>
            <p:nvPr/>
          </p:nvSpPr>
          <p:spPr bwMode="auto">
            <a:xfrm>
              <a:off x="4779963" y="3138488"/>
              <a:ext cx="822325" cy="477838"/>
            </a:xfrm>
            <a:custGeom>
              <a:avLst/>
              <a:gdLst>
                <a:gd name="T0" fmla="*/ 194 w 194"/>
                <a:gd name="T1" fmla="*/ 112 h 112"/>
                <a:gd name="T2" fmla="*/ 97 w 194"/>
                <a:gd name="T3" fmla="*/ 0 h 112"/>
                <a:gd name="T4" fmla="*/ 0 w 194"/>
                <a:gd name="T5" fmla="*/ 112 h 112"/>
                <a:gd name="T6" fmla="*/ 0 w 194"/>
                <a:gd name="T7" fmla="*/ 112 h 112"/>
                <a:gd name="T8" fmla="*/ 194 w 194"/>
                <a:gd name="T9" fmla="*/ 112 h 112"/>
                <a:gd name="T10" fmla="*/ 194 w 194"/>
                <a:gd name="T11" fmla="*/ 112 h 112"/>
              </a:gdLst>
              <a:ahLst/>
              <a:cxnLst>
                <a:cxn ang="0">
                  <a:pos x="T0" y="T1"/>
                </a:cxn>
                <a:cxn ang="0">
                  <a:pos x="T2" y="T3"/>
                </a:cxn>
                <a:cxn ang="0">
                  <a:pos x="T4" y="T5"/>
                </a:cxn>
                <a:cxn ang="0">
                  <a:pos x="T6" y="T7"/>
                </a:cxn>
                <a:cxn ang="0">
                  <a:pos x="T8" y="T9"/>
                </a:cxn>
                <a:cxn ang="0">
                  <a:pos x="T10" y="T11"/>
                </a:cxn>
              </a:cxnLst>
              <a:rect l="0" t="0" r="r" b="b"/>
              <a:pathLst>
                <a:path w="194" h="112">
                  <a:moveTo>
                    <a:pt x="194" y="112"/>
                  </a:moveTo>
                  <a:cubicBezTo>
                    <a:pt x="194" y="57"/>
                    <a:pt x="150" y="0"/>
                    <a:pt x="97" y="0"/>
                  </a:cubicBezTo>
                  <a:cubicBezTo>
                    <a:pt x="43" y="0"/>
                    <a:pt x="0" y="57"/>
                    <a:pt x="0" y="112"/>
                  </a:cubicBezTo>
                  <a:cubicBezTo>
                    <a:pt x="0" y="112"/>
                    <a:pt x="0" y="112"/>
                    <a:pt x="0" y="112"/>
                  </a:cubicBezTo>
                  <a:cubicBezTo>
                    <a:pt x="194" y="112"/>
                    <a:pt x="194" y="112"/>
                    <a:pt x="194" y="112"/>
                  </a:cubicBezTo>
                  <a:cubicBezTo>
                    <a:pt x="194" y="112"/>
                    <a:pt x="194" y="112"/>
                    <a:pt x="194" y="112"/>
                  </a:cubicBezTo>
                  <a:close/>
                </a:path>
              </a:pathLst>
            </a:custGeom>
            <a:solidFill>
              <a:srgbClr val="BB9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20"/>
            <p:cNvSpPr/>
            <p:nvPr/>
          </p:nvSpPr>
          <p:spPr bwMode="auto">
            <a:xfrm>
              <a:off x="4902201" y="3279775"/>
              <a:ext cx="525463" cy="341313"/>
            </a:xfrm>
            <a:custGeom>
              <a:avLst/>
              <a:gdLst>
                <a:gd name="T0" fmla="*/ 124 w 124"/>
                <a:gd name="T1" fmla="*/ 80 h 80"/>
                <a:gd name="T2" fmla="*/ 62 w 124"/>
                <a:gd name="T3" fmla="*/ 0 h 80"/>
                <a:gd name="T4" fmla="*/ 0 w 124"/>
                <a:gd name="T5" fmla="*/ 80 h 80"/>
                <a:gd name="T6" fmla="*/ 0 w 124"/>
                <a:gd name="T7" fmla="*/ 80 h 80"/>
                <a:gd name="T8" fmla="*/ 124 w 124"/>
                <a:gd name="T9" fmla="*/ 80 h 80"/>
                <a:gd name="T10" fmla="*/ 124 w 124"/>
                <a:gd name="T11" fmla="*/ 80 h 80"/>
              </a:gdLst>
              <a:ahLst/>
              <a:cxnLst>
                <a:cxn ang="0">
                  <a:pos x="T0" y="T1"/>
                </a:cxn>
                <a:cxn ang="0">
                  <a:pos x="T2" y="T3"/>
                </a:cxn>
                <a:cxn ang="0">
                  <a:pos x="T4" y="T5"/>
                </a:cxn>
                <a:cxn ang="0">
                  <a:pos x="T6" y="T7"/>
                </a:cxn>
                <a:cxn ang="0">
                  <a:pos x="T8" y="T9"/>
                </a:cxn>
                <a:cxn ang="0">
                  <a:pos x="T10" y="T11"/>
                </a:cxn>
              </a:cxnLst>
              <a:rect l="0" t="0" r="r" b="b"/>
              <a:pathLst>
                <a:path w="124" h="80">
                  <a:moveTo>
                    <a:pt x="124" y="80"/>
                  </a:moveTo>
                  <a:cubicBezTo>
                    <a:pt x="124" y="41"/>
                    <a:pt x="96" y="0"/>
                    <a:pt x="62" y="0"/>
                  </a:cubicBezTo>
                  <a:cubicBezTo>
                    <a:pt x="28" y="0"/>
                    <a:pt x="0" y="41"/>
                    <a:pt x="0" y="80"/>
                  </a:cubicBezTo>
                  <a:cubicBezTo>
                    <a:pt x="0" y="80"/>
                    <a:pt x="0" y="80"/>
                    <a:pt x="0" y="80"/>
                  </a:cubicBezTo>
                  <a:cubicBezTo>
                    <a:pt x="124" y="80"/>
                    <a:pt x="124" y="80"/>
                    <a:pt x="124" y="80"/>
                  </a:cubicBezTo>
                  <a:cubicBezTo>
                    <a:pt x="124" y="80"/>
                    <a:pt x="124" y="80"/>
                    <a:pt x="124" y="80"/>
                  </a:cubicBezTo>
                  <a:close/>
                </a:path>
              </a:pathLst>
            </a:custGeom>
            <a:solidFill>
              <a:srgbClr val="FFC5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21"/>
            <p:cNvSpPr/>
            <p:nvPr/>
          </p:nvSpPr>
          <p:spPr bwMode="auto">
            <a:xfrm>
              <a:off x="5500688" y="2955925"/>
              <a:ext cx="2114550" cy="1198563"/>
            </a:xfrm>
            <a:custGeom>
              <a:avLst/>
              <a:gdLst>
                <a:gd name="T0" fmla="*/ 499 w 499"/>
                <a:gd name="T1" fmla="*/ 279 h 281"/>
                <a:gd name="T2" fmla="*/ 250 w 499"/>
                <a:gd name="T3" fmla="*/ 0 h 281"/>
                <a:gd name="T4" fmla="*/ 0 w 499"/>
                <a:gd name="T5" fmla="*/ 279 h 281"/>
                <a:gd name="T6" fmla="*/ 0 w 499"/>
                <a:gd name="T7" fmla="*/ 281 h 281"/>
                <a:gd name="T8" fmla="*/ 499 w 499"/>
                <a:gd name="T9" fmla="*/ 281 h 281"/>
                <a:gd name="T10" fmla="*/ 499 w 499"/>
                <a:gd name="T11" fmla="*/ 279 h 281"/>
              </a:gdLst>
              <a:ahLst/>
              <a:cxnLst>
                <a:cxn ang="0">
                  <a:pos x="T0" y="T1"/>
                </a:cxn>
                <a:cxn ang="0">
                  <a:pos x="T2" y="T3"/>
                </a:cxn>
                <a:cxn ang="0">
                  <a:pos x="T4" y="T5"/>
                </a:cxn>
                <a:cxn ang="0">
                  <a:pos x="T6" y="T7"/>
                </a:cxn>
                <a:cxn ang="0">
                  <a:pos x="T8" y="T9"/>
                </a:cxn>
                <a:cxn ang="0">
                  <a:pos x="T10" y="T11"/>
                </a:cxn>
              </a:cxnLst>
              <a:rect l="0" t="0" r="r" b="b"/>
              <a:pathLst>
                <a:path w="499" h="281">
                  <a:moveTo>
                    <a:pt x="499" y="279"/>
                  </a:moveTo>
                  <a:cubicBezTo>
                    <a:pt x="499" y="125"/>
                    <a:pt x="387" y="0"/>
                    <a:pt x="250" y="0"/>
                  </a:cubicBezTo>
                  <a:cubicBezTo>
                    <a:pt x="112" y="0"/>
                    <a:pt x="0" y="125"/>
                    <a:pt x="0" y="279"/>
                  </a:cubicBezTo>
                  <a:cubicBezTo>
                    <a:pt x="0" y="280"/>
                    <a:pt x="0" y="280"/>
                    <a:pt x="0" y="281"/>
                  </a:cubicBezTo>
                  <a:cubicBezTo>
                    <a:pt x="499" y="281"/>
                    <a:pt x="499" y="281"/>
                    <a:pt x="499" y="281"/>
                  </a:cubicBezTo>
                  <a:cubicBezTo>
                    <a:pt x="499" y="280"/>
                    <a:pt x="499" y="280"/>
                    <a:pt x="499" y="279"/>
                  </a:cubicBezTo>
                  <a:close/>
                </a:path>
              </a:pathLst>
            </a:custGeom>
            <a:solidFill>
              <a:srgbClr val="FF8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22"/>
            <p:cNvSpPr/>
            <p:nvPr/>
          </p:nvSpPr>
          <p:spPr bwMode="auto">
            <a:xfrm>
              <a:off x="5683251" y="3224213"/>
              <a:ext cx="1738313" cy="917575"/>
            </a:xfrm>
            <a:custGeom>
              <a:avLst/>
              <a:gdLst>
                <a:gd name="T0" fmla="*/ 410 w 410"/>
                <a:gd name="T1" fmla="*/ 213 h 215"/>
                <a:gd name="T2" fmla="*/ 205 w 410"/>
                <a:gd name="T3" fmla="*/ 0 h 215"/>
                <a:gd name="T4" fmla="*/ 0 w 410"/>
                <a:gd name="T5" fmla="*/ 213 h 215"/>
                <a:gd name="T6" fmla="*/ 0 w 410"/>
                <a:gd name="T7" fmla="*/ 215 h 215"/>
                <a:gd name="T8" fmla="*/ 410 w 410"/>
                <a:gd name="T9" fmla="*/ 215 h 215"/>
                <a:gd name="T10" fmla="*/ 410 w 410"/>
                <a:gd name="T11" fmla="*/ 213 h 215"/>
              </a:gdLst>
              <a:ahLst/>
              <a:cxnLst>
                <a:cxn ang="0">
                  <a:pos x="T0" y="T1"/>
                </a:cxn>
                <a:cxn ang="0">
                  <a:pos x="T2" y="T3"/>
                </a:cxn>
                <a:cxn ang="0">
                  <a:pos x="T4" y="T5"/>
                </a:cxn>
                <a:cxn ang="0">
                  <a:pos x="T6" y="T7"/>
                </a:cxn>
                <a:cxn ang="0">
                  <a:pos x="T8" y="T9"/>
                </a:cxn>
                <a:cxn ang="0">
                  <a:pos x="T10" y="T11"/>
                </a:cxn>
              </a:cxnLst>
              <a:rect l="0" t="0" r="r" b="b"/>
              <a:pathLst>
                <a:path w="410" h="215">
                  <a:moveTo>
                    <a:pt x="410" y="213"/>
                  </a:moveTo>
                  <a:cubicBezTo>
                    <a:pt x="410" y="95"/>
                    <a:pt x="318" y="0"/>
                    <a:pt x="205" y="0"/>
                  </a:cubicBezTo>
                  <a:cubicBezTo>
                    <a:pt x="92" y="0"/>
                    <a:pt x="0" y="95"/>
                    <a:pt x="0" y="213"/>
                  </a:cubicBezTo>
                  <a:cubicBezTo>
                    <a:pt x="0" y="214"/>
                    <a:pt x="0" y="214"/>
                    <a:pt x="0" y="215"/>
                  </a:cubicBezTo>
                  <a:cubicBezTo>
                    <a:pt x="410" y="215"/>
                    <a:pt x="410" y="215"/>
                    <a:pt x="410" y="215"/>
                  </a:cubicBezTo>
                  <a:cubicBezTo>
                    <a:pt x="410" y="214"/>
                    <a:pt x="410" y="214"/>
                    <a:pt x="410" y="213"/>
                  </a:cubicBezTo>
                  <a:close/>
                </a:path>
              </a:pathLst>
            </a:custGeom>
            <a:solidFill>
              <a:srgbClr val="FFC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23"/>
            <p:cNvSpPr/>
            <p:nvPr/>
          </p:nvSpPr>
          <p:spPr bwMode="auto">
            <a:xfrm>
              <a:off x="5878513" y="3438525"/>
              <a:ext cx="1360488" cy="712788"/>
            </a:xfrm>
            <a:custGeom>
              <a:avLst/>
              <a:gdLst>
                <a:gd name="T0" fmla="*/ 321 w 321"/>
                <a:gd name="T1" fmla="*/ 166 h 167"/>
                <a:gd name="T2" fmla="*/ 161 w 321"/>
                <a:gd name="T3" fmla="*/ 0 h 167"/>
                <a:gd name="T4" fmla="*/ 0 w 321"/>
                <a:gd name="T5" fmla="*/ 166 h 167"/>
                <a:gd name="T6" fmla="*/ 0 w 321"/>
                <a:gd name="T7" fmla="*/ 167 h 167"/>
                <a:gd name="T8" fmla="*/ 321 w 321"/>
                <a:gd name="T9" fmla="*/ 167 h 167"/>
                <a:gd name="T10" fmla="*/ 321 w 321"/>
                <a:gd name="T11" fmla="*/ 166 h 167"/>
              </a:gdLst>
              <a:ahLst/>
              <a:cxnLst>
                <a:cxn ang="0">
                  <a:pos x="T0" y="T1"/>
                </a:cxn>
                <a:cxn ang="0">
                  <a:pos x="T2" y="T3"/>
                </a:cxn>
                <a:cxn ang="0">
                  <a:pos x="T4" y="T5"/>
                </a:cxn>
                <a:cxn ang="0">
                  <a:pos x="T6" y="T7"/>
                </a:cxn>
                <a:cxn ang="0">
                  <a:pos x="T8" y="T9"/>
                </a:cxn>
                <a:cxn ang="0">
                  <a:pos x="T10" y="T11"/>
                </a:cxn>
              </a:cxnLst>
              <a:rect l="0" t="0" r="r" b="b"/>
              <a:pathLst>
                <a:path w="321" h="167">
                  <a:moveTo>
                    <a:pt x="321" y="166"/>
                  </a:moveTo>
                  <a:cubicBezTo>
                    <a:pt x="321" y="74"/>
                    <a:pt x="249" y="0"/>
                    <a:pt x="161" y="0"/>
                  </a:cubicBezTo>
                  <a:cubicBezTo>
                    <a:pt x="72" y="0"/>
                    <a:pt x="0" y="74"/>
                    <a:pt x="0" y="166"/>
                  </a:cubicBezTo>
                  <a:cubicBezTo>
                    <a:pt x="0" y="166"/>
                    <a:pt x="0" y="166"/>
                    <a:pt x="0" y="167"/>
                  </a:cubicBezTo>
                  <a:cubicBezTo>
                    <a:pt x="321" y="167"/>
                    <a:pt x="321" y="167"/>
                    <a:pt x="321" y="167"/>
                  </a:cubicBezTo>
                  <a:cubicBezTo>
                    <a:pt x="321" y="166"/>
                    <a:pt x="321" y="166"/>
                    <a:pt x="321" y="166"/>
                  </a:cubicBezTo>
                  <a:close/>
                </a:path>
              </a:pathLst>
            </a:custGeom>
            <a:solidFill>
              <a:srgbClr val="FFFF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24"/>
            <p:cNvSpPr/>
            <p:nvPr/>
          </p:nvSpPr>
          <p:spPr bwMode="auto">
            <a:xfrm>
              <a:off x="6119813" y="3621088"/>
              <a:ext cx="877888" cy="495300"/>
            </a:xfrm>
            <a:custGeom>
              <a:avLst/>
              <a:gdLst>
                <a:gd name="T0" fmla="*/ 207 w 207"/>
                <a:gd name="T1" fmla="*/ 115 h 116"/>
                <a:gd name="T2" fmla="*/ 104 w 207"/>
                <a:gd name="T3" fmla="*/ 0 h 116"/>
                <a:gd name="T4" fmla="*/ 0 w 207"/>
                <a:gd name="T5" fmla="*/ 115 h 116"/>
                <a:gd name="T6" fmla="*/ 0 w 207"/>
                <a:gd name="T7" fmla="*/ 116 h 116"/>
                <a:gd name="T8" fmla="*/ 207 w 207"/>
                <a:gd name="T9" fmla="*/ 116 h 116"/>
                <a:gd name="T10" fmla="*/ 207 w 207"/>
                <a:gd name="T11" fmla="*/ 115 h 116"/>
              </a:gdLst>
              <a:ahLst/>
              <a:cxnLst>
                <a:cxn ang="0">
                  <a:pos x="T0" y="T1"/>
                </a:cxn>
                <a:cxn ang="0">
                  <a:pos x="T2" y="T3"/>
                </a:cxn>
                <a:cxn ang="0">
                  <a:pos x="T4" y="T5"/>
                </a:cxn>
                <a:cxn ang="0">
                  <a:pos x="T6" y="T7"/>
                </a:cxn>
                <a:cxn ang="0">
                  <a:pos x="T8" y="T9"/>
                </a:cxn>
                <a:cxn ang="0">
                  <a:pos x="T10" y="T11"/>
                </a:cxn>
              </a:cxnLst>
              <a:rect l="0" t="0" r="r" b="b"/>
              <a:pathLst>
                <a:path w="207" h="116">
                  <a:moveTo>
                    <a:pt x="207" y="115"/>
                  </a:moveTo>
                  <a:cubicBezTo>
                    <a:pt x="207" y="51"/>
                    <a:pt x="161" y="0"/>
                    <a:pt x="104" y="0"/>
                  </a:cubicBezTo>
                  <a:cubicBezTo>
                    <a:pt x="46" y="0"/>
                    <a:pt x="0" y="51"/>
                    <a:pt x="0" y="115"/>
                  </a:cubicBezTo>
                  <a:cubicBezTo>
                    <a:pt x="0" y="115"/>
                    <a:pt x="0" y="115"/>
                    <a:pt x="0" y="116"/>
                  </a:cubicBezTo>
                  <a:cubicBezTo>
                    <a:pt x="207" y="116"/>
                    <a:pt x="207" y="116"/>
                    <a:pt x="207" y="116"/>
                  </a:cubicBezTo>
                  <a:cubicBezTo>
                    <a:pt x="207" y="115"/>
                    <a:pt x="207" y="115"/>
                    <a:pt x="207" y="115"/>
                  </a:cubicBezTo>
                  <a:close/>
                </a:path>
              </a:pathLst>
            </a:custGeom>
            <a:solidFill>
              <a:srgbClr val="B1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25"/>
            <p:cNvSpPr/>
            <p:nvPr/>
          </p:nvSpPr>
          <p:spPr bwMode="auto">
            <a:xfrm>
              <a:off x="6315076" y="3822700"/>
              <a:ext cx="474663" cy="268288"/>
            </a:xfrm>
            <a:custGeom>
              <a:avLst/>
              <a:gdLst>
                <a:gd name="T0" fmla="*/ 112 w 112"/>
                <a:gd name="T1" fmla="*/ 62 h 63"/>
                <a:gd name="T2" fmla="*/ 56 w 112"/>
                <a:gd name="T3" fmla="*/ 0 h 63"/>
                <a:gd name="T4" fmla="*/ 0 w 112"/>
                <a:gd name="T5" fmla="*/ 62 h 63"/>
                <a:gd name="T6" fmla="*/ 0 w 112"/>
                <a:gd name="T7" fmla="*/ 63 h 63"/>
                <a:gd name="T8" fmla="*/ 112 w 112"/>
                <a:gd name="T9" fmla="*/ 63 h 63"/>
                <a:gd name="T10" fmla="*/ 112 w 112"/>
                <a:gd name="T11" fmla="*/ 62 h 63"/>
              </a:gdLst>
              <a:ahLst/>
              <a:cxnLst>
                <a:cxn ang="0">
                  <a:pos x="T0" y="T1"/>
                </a:cxn>
                <a:cxn ang="0">
                  <a:pos x="T2" y="T3"/>
                </a:cxn>
                <a:cxn ang="0">
                  <a:pos x="T4" y="T5"/>
                </a:cxn>
                <a:cxn ang="0">
                  <a:pos x="T6" y="T7"/>
                </a:cxn>
                <a:cxn ang="0">
                  <a:pos x="T8" y="T9"/>
                </a:cxn>
                <a:cxn ang="0">
                  <a:pos x="T10" y="T11"/>
                </a:cxn>
              </a:cxnLst>
              <a:rect l="0" t="0" r="r" b="b"/>
              <a:pathLst>
                <a:path w="112" h="63">
                  <a:moveTo>
                    <a:pt x="112" y="62"/>
                  </a:moveTo>
                  <a:cubicBezTo>
                    <a:pt x="112" y="28"/>
                    <a:pt x="87" y="0"/>
                    <a:pt x="56" y="0"/>
                  </a:cubicBezTo>
                  <a:cubicBezTo>
                    <a:pt x="25" y="0"/>
                    <a:pt x="0" y="28"/>
                    <a:pt x="0" y="62"/>
                  </a:cubicBezTo>
                  <a:cubicBezTo>
                    <a:pt x="0" y="62"/>
                    <a:pt x="0" y="62"/>
                    <a:pt x="0" y="63"/>
                  </a:cubicBezTo>
                  <a:cubicBezTo>
                    <a:pt x="112" y="63"/>
                    <a:pt x="112" y="63"/>
                    <a:pt x="112" y="63"/>
                  </a:cubicBezTo>
                  <a:cubicBezTo>
                    <a:pt x="112" y="62"/>
                    <a:pt x="112" y="62"/>
                    <a:pt x="112" y="62"/>
                  </a:cubicBezTo>
                  <a:close/>
                </a:path>
              </a:pathLst>
            </a:custGeom>
            <a:solidFill>
              <a:srgbClr val="865D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26"/>
            <p:cNvSpPr/>
            <p:nvPr/>
          </p:nvSpPr>
          <p:spPr bwMode="auto">
            <a:xfrm>
              <a:off x="6353176" y="3317875"/>
              <a:ext cx="2911475" cy="871538"/>
            </a:xfrm>
            <a:custGeom>
              <a:avLst/>
              <a:gdLst>
                <a:gd name="T0" fmla="*/ 0 w 687"/>
                <a:gd name="T1" fmla="*/ 204 h 204"/>
                <a:gd name="T2" fmla="*/ 368 w 687"/>
                <a:gd name="T3" fmla="*/ 3 h 204"/>
                <a:gd name="T4" fmla="*/ 687 w 687"/>
                <a:gd name="T5" fmla="*/ 202 h 204"/>
                <a:gd name="T6" fmla="*/ 0 w 687"/>
                <a:gd name="T7" fmla="*/ 204 h 204"/>
              </a:gdLst>
              <a:ahLst/>
              <a:cxnLst>
                <a:cxn ang="0">
                  <a:pos x="T0" y="T1"/>
                </a:cxn>
                <a:cxn ang="0">
                  <a:pos x="T2" y="T3"/>
                </a:cxn>
                <a:cxn ang="0">
                  <a:pos x="T4" y="T5"/>
                </a:cxn>
                <a:cxn ang="0">
                  <a:pos x="T6" y="T7"/>
                </a:cxn>
              </a:cxnLst>
              <a:rect l="0" t="0" r="r" b="b"/>
              <a:pathLst>
                <a:path w="687" h="204">
                  <a:moveTo>
                    <a:pt x="0" y="204"/>
                  </a:moveTo>
                  <a:cubicBezTo>
                    <a:pt x="0" y="204"/>
                    <a:pt x="156" y="0"/>
                    <a:pt x="368" y="3"/>
                  </a:cubicBezTo>
                  <a:cubicBezTo>
                    <a:pt x="580" y="6"/>
                    <a:pt x="687" y="202"/>
                    <a:pt x="687" y="202"/>
                  </a:cubicBezTo>
                  <a:lnTo>
                    <a:pt x="0" y="204"/>
                  </a:lnTo>
                  <a:close/>
                </a:path>
              </a:pathLst>
            </a:custGeom>
            <a:solidFill>
              <a:srgbClr val="74A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27"/>
            <p:cNvSpPr/>
            <p:nvPr/>
          </p:nvSpPr>
          <p:spPr bwMode="auto">
            <a:xfrm>
              <a:off x="6818313" y="3608388"/>
              <a:ext cx="2103438" cy="576263"/>
            </a:xfrm>
            <a:custGeom>
              <a:avLst/>
              <a:gdLst>
                <a:gd name="T0" fmla="*/ 0 w 496"/>
                <a:gd name="T1" fmla="*/ 134 h 135"/>
                <a:gd name="T2" fmla="*/ 267 w 496"/>
                <a:gd name="T3" fmla="*/ 2 h 135"/>
                <a:gd name="T4" fmla="*/ 496 w 496"/>
                <a:gd name="T5" fmla="*/ 135 h 135"/>
                <a:gd name="T6" fmla="*/ 0 w 496"/>
                <a:gd name="T7" fmla="*/ 134 h 135"/>
              </a:gdLst>
              <a:ahLst/>
              <a:cxnLst>
                <a:cxn ang="0">
                  <a:pos x="T0" y="T1"/>
                </a:cxn>
                <a:cxn ang="0">
                  <a:pos x="T2" y="T3"/>
                </a:cxn>
                <a:cxn ang="0">
                  <a:pos x="T4" y="T5"/>
                </a:cxn>
                <a:cxn ang="0">
                  <a:pos x="T6" y="T7"/>
                </a:cxn>
              </a:cxnLst>
              <a:rect l="0" t="0" r="r" b="b"/>
              <a:pathLst>
                <a:path w="496" h="135">
                  <a:moveTo>
                    <a:pt x="0" y="134"/>
                  </a:moveTo>
                  <a:cubicBezTo>
                    <a:pt x="0" y="134"/>
                    <a:pt x="114" y="0"/>
                    <a:pt x="267" y="2"/>
                  </a:cubicBezTo>
                  <a:cubicBezTo>
                    <a:pt x="420" y="4"/>
                    <a:pt x="496" y="135"/>
                    <a:pt x="496" y="135"/>
                  </a:cubicBezTo>
                  <a:lnTo>
                    <a:pt x="0" y="134"/>
                  </a:lnTo>
                  <a:close/>
                </a:path>
              </a:pathLst>
            </a:custGeom>
            <a:solidFill>
              <a:srgbClr val="DDC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28"/>
            <p:cNvSpPr/>
            <p:nvPr/>
          </p:nvSpPr>
          <p:spPr bwMode="auto">
            <a:xfrm>
              <a:off x="2927351" y="3163888"/>
              <a:ext cx="3636963" cy="1028700"/>
            </a:xfrm>
            <a:custGeom>
              <a:avLst/>
              <a:gdLst>
                <a:gd name="T0" fmla="*/ 288 w 858"/>
                <a:gd name="T1" fmla="*/ 15 h 241"/>
                <a:gd name="T2" fmla="*/ 27 w 858"/>
                <a:gd name="T3" fmla="*/ 88 h 241"/>
                <a:gd name="T4" fmla="*/ 0 w 858"/>
                <a:gd name="T5" fmla="*/ 108 h 241"/>
                <a:gd name="T6" fmla="*/ 0 w 858"/>
                <a:gd name="T7" fmla="*/ 241 h 241"/>
                <a:gd name="T8" fmla="*/ 858 w 858"/>
                <a:gd name="T9" fmla="*/ 241 h 241"/>
                <a:gd name="T10" fmla="*/ 288 w 858"/>
                <a:gd name="T11" fmla="*/ 15 h 241"/>
              </a:gdLst>
              <a:ahLst/>
              <a:cxnLst>
                <a:cxn ang="0">
                  <a:pos x="T0" y="T1"/>
                </a:cxn>
                <a:cxn ang="0">
                  <a:pos x="T2" y="T3"/>
                </a:cxn>
                <a:cxn ang="0">
                  <a:pos x="T4" y="T5"/>
                </a:cxn>
                <a:cxn ang="0">
                  <a:pos x="T6" y="T7"/>
                </a:cxn>
                <a:cxn ang="0">
                  <a:pos x="T8" y="T9"/>
                </a:cxn>
                <a:cxn ang="0">
                  <a:pos x="T10" y="T11"/>
                </a:cxn>
              </a:cxnLst>
              <a:rect l="0" t="0" r="r" b="b"/>
              <a:pathLst>
                <a:path w="858" h="241">
                  <a:moveTo>
                    <a:pt x="288" y="15"/>
                  </a:moveTo>
                  <a:cubicBezTo>
                    <a:pt x="192" y="22"/>
                    <a:pt x="101" y="39"/>
                    <a:pt x="27" y="88"/>
                  </a:cubicBezTo>
                  <a:cubicBezTo>
                    <a:pt x="18" y="94"/>
                    <a:pt x="9" y="101"/>
                    <a:pt x="0" y="108"/>
                  </a:cubicBezTo>
                  <a:cubicBezTo>
                    <a:pt x="0" y="241"/>
                    <a:pt x="0" y="241"/>
                    <a:pt x="0" y="241"/>
                  </a:cubicBezTo>
                  <a:cubicBezTo>
                    <a:pt x="858" y="241"/>
                    <a:pt x="858" y="241"/>
                    <a:pt x="858" y="241"/>
                  </a:cubicBezTo>
                  <a:cubicBezTo>
                    <a:pt x="822" y="207"/>
                    <a:pt x="507" y="0"/>
                    <a:pt x="288" y="15"/>
                  </a:cubicBezTo>
                  <a:close/>
                </a:path>
              </a:pathLst>
            </a:custGeom>
            <a:solidFill>
              <a:srgbClr val="BB72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29"/>
            <p:cNvSpPr/>
            <p:nvPr/>
          </p:nvSpPr>
          <p:spPr bwMode="auto">
            <a:xfrm>
              <a:off x="3071813" y="3646488"/>
              <a:ext cx="515938" cy="546100"/>
            </a:xfrm>
            <a:custGeom>
              <a:avLst/>
              <a:gdLst>
                <a:gd name="T0" fmla="*/ 0 w 122"/>
                <a:gd name="T1" fmla="*/ 35 h 128"/>
                <a:gd name="T2" fmla="*/ 56 w 122"/>
                <a:gd name="T3" fmla="*/ 128 h 128"/>
                <a:gd name="T4" fmla="*/ 122 w 122"/>
                <a:gd name="T5" fmla="*/ 128 h 128"/>
                <a:gd name="T6" fmla="*/ 78 w 122"/>
                <a:gd name="T7" fmla="*/ 0 h 128"/>
                <a:gd name="T8" fmla="*/ 0 w 122"/>
                <a:gd name="T9" fmla="*/ 35 h 128"/>
              </a:gdLst>
              <a:ahLst/>
              <a:cxnLst>
                <a:cxn ang="0">
                  <a:pos x="T0" y="T1"/>
                </a:cxn>
                <a:cxn ang="0">
                  <a:pos x="T2" y="T3"/>
                </a:cxn>
                <a:cxn ang="0">
                  <a:pos x="T4" y="T5"/>
                </a:cxn>
                <a:cxn ang="0">
                  <a:pos x="T6" y="T7"/>
                </a:cxn>
                <a:cxn ang="0">
                  <a:pos x="T8" y="T9"/>
                </a:cxn>
              </a:cxnLst>
              <a:rect l="0" t="0" r="r" b="b"/>
              <a:pathLst>
                <a:path w="122" h="128">
                  <a:moveTo>
                    <a:pt x="0" y="35"/>
                  </a:moveTo>
                  <a:cubicBezTo>
                    <a:pt x="56" y="128"/>
                    <a:pt x="56" y="128"/>
                    <a:pt x="56" y="128"/>
                  </a:cubicBezTo>
                  <a:cubicBezTo>
                    <a:pt x="122" y="128"/>
                    <a:pt x="122" y="128"/>
                    <a:pt x="122" y="128"/>
                  </a:cubicBezTo>
                  <a:cubicBezTo>
                    <a:pt x="78" y="0"/>
                    <a:pt x="78" y="0"/>
                    <a:pt x="78" y="0"/>
                  </a:cubicBezTo>
                  <a:cubicBezTo>
                    <a:pt x="51" y="9"/>
                    <a:pt x="24" y="21"/>
                    <a:pt x="0" y="35"/>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30"/>
            <p:cNvSpPr/>
            <p:nvPr/>
          </p:nvSpPr>
          <p:spPr bwMode="auto">
            <a:xfrm>
              <a:off x="3402013" y="3565525"/>
              <a:ext cx="431800" cy="627063"/>
            </a:xfrm>
            <a:custGeom>
              <a:avLst/>
              <a:gdLst>
                <a:gd name="T0" fmla="*/ 0 w 102"/>
                <a:gd name="T1" fmla="*/ 19 h 147"/>
                <a:gd name="T2" fmla="*/ 44 w 102"/>
                <a:gd name="T3" fmla="*/ 147 h 147"/>
                <a:gd name="T4" fmla="*/ 102 w 102"/>
                <a:gd name="T5" fmla="*/ 147 h 147"/>
                <a:gd name="T6" fmla="*/ 77 w 102"/>
                <a:gd name="T7" fmla="*/ 0 h 147"/>
                <a:gd name="T8" fmla="*/ 0 w 102"/>
                <a:gd name="T9" fmla="*/ 19 h 147"/>
              </a:gdLst>
              <a:ahLst/>
              <a:cxnLst>
                <a:cxn ang="0">
                  <a:pos x="T0" y="T1"/>
                </a:cxn>
                <a:cxn ang="0">
                  <a:pos x="T2" y="T3"/>
                </a:cxn>
                <a:cxn ang="0">
                  <a:pos x="T4" y="T5"/>
                </a:cxn>
                <a:cxn ang="0">
                  <a:pos x="T6" y="T7"/>
                </a:cxn>
                <a:cxn ang="0">
                  <a:pos x="T8" y="T9"/>
                </a:cxn>
              </a:cxnLst>
              <a:rect l="0" t="0" r="r" b="b"/>
              <a:pathLst>
                <a:path w="102" h="147">
                  <a:moveTo>
                    <a:pt x="0" y="19"/>
                  </a:moveTo>
                  <a:cubicBezTo>
                    <a:pt x="44" y="147"/>
                    <a:pt x="44" y="147"/>
                    <a:pt x="44" y="147"/>
                  </a:cubicBezTo>
                  <a:cubicBezTo>
                    <a:pt x="102" y="147"/>
                    <a:pt x="102" y="147"/>
                    <a:pt x="102" y="147"/>
                  </a:cubicBezTo>
                  <a:cubicBezTo>
                    <a:pt x="77" y="0"/>
                    <a:pt x="77" y="0"/>
                    <a:pt x="77" y="0"/>
                  </a:cubicBezTo>
                  <a:cubicBezTo>
                    <a:pt x="51" y="4"/>
                    <a:pt x="25" y="11"/>
                    <a:pt x="0" y="19"/>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31"/>
            <p:cNvSpPr/>
            <p:nvPr/>
          </p:nvSpPr>
          <p:spPr bwMode="auto">
            <a:xfrm>
              <a:off x="3729038" y="3522663"/>
              <a:ext cx="376238" cy="669925"/>
            </a:xfrm>
            <a:custGeom>
              <a:avLst/>
              <a:gdLst>
                <a:gd name="T0" fmla="*/ 0 w 89"/>
                <a:gd name="T1" fmla="*/ 10 h 157"/>
                <a:gd name="T2" fmla="*/ 25 w 89"/>
                <a:gd name="T3" fmla="*/ 157 h 157"/>
                <a:gd name="T4" fmla="*/ 89 w 89"/>
                <a:gd name="T5" fmla="*/ 157 h 157"/>
                <a:gd name="T6" fmla="*/ 79 w 89"/>
                <a:gd name="T7" fmla="*/ 0 h 157"/>
                <a:gd name="T8" fmla="*/ 0 w 89"/>
                <a:gd name="T9" fmla="*/ 10 h 157"/>
              </a:gdLst>
              <a:ahLst/>
              <a:cxnLst>
                <a:cxn ang="0">
                  <a:pos x="T0" y="T1"/>
                </a:cxn>
                <a:cxn ang="0">
                  <a:pos x="T2" y="T3"/>
                </a:cxn>
                <a:cxn ang="0">
                  <a:pos x="T4" y="T5"/>
                </a:cxn>
                <a:cxn ang="0">
                  <a:pos x="T6" y="T7"/>
                </a:cxn>
                <a:cxn ang="0">
                  <a:pos x="T8" y="T9"/>
                </a:cxn>
              </a:cxnLst>
              <a:rect l="0" t="0" r="r" b="b"/>
              <a:pathLst>
                <a:path w="89" h="157">
                  <a:moveTo>
                    <a:pt x="0" y="10"/>
                  </a:moveTo>
                  <a:cubicBezTo>
                    <a:pt x="25" y="157"/>
                    <a:pt x="25" y="157"/>
                    <a:pt x="25" y="157"/>
                  </a:cubicBezTo>
                  <a:cubicBezTo>
                    <a:pt x="89" y="157"/>
                    <a:pt x="89" y="157"/>
                    <a:pt x="89" y="157"/>
                  </a:cubicBezTo>
                  <a:cubicBezTo>
                    <a:pt x="79" y="0"/>
                    <a:pt x="79" y="0"/>
                    <a:pt x="79" y="0"/>
                  </a:cubicBezTo>
                  <a:cubicBezTo>
                    <a:pt x="52" y="2"/>
                    <a:pt x="26" y="5"/>
                    <a:pt x="0" y="10"/>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32"/>
            <p:cNvSpPr/>
            <p:nvPr/>
          </p:nvSpPr>
          <p:spPr bwMode="auto">
            <a:xfrm>
              <a:off x="4064001" y="3509963"/>
              <a:ext cx="363538" cy="682625"/>
            </a:xfrm>
            <a:custGeom>
              <a:avLst/>
              <a:gdLst>
                <a:gd name="T0" fmla="*/ 15 w 86"/>
                <a:gd name="T1" fmla="*/ 2 h 160"/>
                <a:gd name="T2" fmla="*/ 0 w 86"/>
                <a:gd name="T3" fmla="*/ 3 h 160"/>
                <a:gd name="T4" fmla="*/ 10 w 86"/>
                <a:gd name="T5" fmla="*/ 160 h 160"/>
                <a:gd name="T6" fmla="*/ 80 w 86"/>
                <a:gd name="T7" fmla="*/ 160 h 160"/>
                <a:gd name="T8" fmla="*/ 86 w 86"/>
                <a:gd name="T9" fmla="*/ 4 h 160"/>
                <a:gd name="T10" fmla="*/ 15 w 86"/>
                <a:gd name="T11" fmla="*/ 2 h 160"/>
              </a:gdLst>
              <a:ahLst/>
              <a:cxnLst>
                <a:cxn ang="0">
                  <a:pos x="T0" y="T1"/>
                </a:cxn>
                <a:cxn ang="0">
                  <a:pos x="T2" y="T3"/>
                </a:cxn>
                <a:cxn ang="0">
                  <a:pos x="T4" y="T5"/>
                </a:cxn>
                <a:cxn ang="0">
                  <a:pos x="T6" y="T7"/>
                </a:cxn>
                <a:cxn ang="0">
                  <a:pos x="T8" y="T9"/>
                </a:cxn>
                <a:cxn ang="0">
                  <a:pos x="T10" y="T11"/>
                </a:cxn>
              </a:cxnLst>
              <a:rect l="0" t="0" r="r" b="b"/>
              <a:pathLst>
                <a:path w="86" h="160">
                  <a:moveTo>
                    <a:pt x="15" y="2"/>
                  </a:moveTo>
                  <a:cubicBezTo>
                    <a:pt x="10" y="2"/>
                    <a:pt x="5" y="2"/>
                    <a:pt x="0" y="3"/>
                  </a:cubicBezTo>
                  <a:cubicBezTo>
                    <a:pt x="10" y="160"/>
                    <a:pt x="10" y="160"/>
                    <a:pt x="10" y="160"/>
                  </a:cubicBezTo>
                  <a:cubicBezTo>
                    <a:pt x="80" y="160"/>
                    <a:pt x="80" y="160"/>
                    <a:pt x="80" y="160"/>
                  </a:cubicBezTo>
                  <a:cubicBezTo>
                    <a:pt x="86" y="4"/>
                    <a:pt x="86" y="4"/>
                    <a:pt x="86" y="4"/>
                  </a:cubicBezTo>
                  <a:cubicBezTo>
                    <a:pt x="61" y="1"/>
                    <a:pt x="38" y="0"/>
                    <a:pt x="15" y="2"/>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33"/>
            <p:cNvSpPr/>
            <p:nvPr/>
          </p:nvSpPr>
          <p:spPr bwMode="auto">
            <a:xfrm>
              <a:off x="4719638" y="3608388"/>
              <a:ext cx="471488" cy="584200"/>
            </a:xfrm>
            <a:custGeom>
              <a:avLst/>
              <a:gdLst>
                <a:gd name="T0" fmla="*/ 26 w 111"/>
                <a:gd name="T1" fmla="*/ 0 h 137"/>
                <a:gd name="T2" fmla="*/ 0 w 111"/>
                <a:gd name="T3" fmla="*/ 137 h 137"/>
                <a:gd name="T4" fmla="*/ 80 w 111"/>
                <a:gd name="T5" fmla="*/ 137 h 137"/>
                <a:gd name="T6" fmla="*/ 111 w 111"/>
                <a:gd name="T7" fmla="*/ 28 h 137"/>
                <a:gd name="T8" fmla="*/ 26 w 111"/>
                <a:gd name="T9" fmla="*/ 0 h 137"/>
              </a:gdLst>
              <a:ahLst/>
              <a:cxnLst>
                <a:cxn ang="0">
                  <a:pos x="T0" y="T1"/>
                </a:cxn>
                <a:cxn ang="0">
                  <a:pos x="T2" y="T3"/>
                </a:cxn>
                <a:cxn ang="0">
                  <a:pos x="T4" y="T5"/>
                </a:cxn>
                <a:cxn ang="0">
                  <a:pos x="T6" y="T7"/>
                </a:cxn>
                <a:cxn ang="0">
                  <a:pos x="T8" y="T9"/>
                </a:cxn>
              </a:cxnLst>
              <a:rect l="0" t="0" r="r" b="b"/>
              <a:pathLst>
                <a:path w="111" h="137">
                  <a:moveTo>
                    <a:pt x="26" y="0"/>
                  </a:moveTo>
                  <a:cubicBezTo>
                    <a:pt x="0" y="137"/>
                    <a:pt x="0" y="137"/>
                    <a:pt x="0" y="137"/>
                  </a:cubicBezTo>
                  <a:cubicBezTo>
                    <a:pt x="80" y="137"/>
                    <a:pt x="80" y="137"/>
                    <a:pt x="80" y="137"/>
                  </a:cubicBezTo>
                  <a:cubicBezTo>
                    <a:pt x="111" y="28"/>
                    <a:pt x="111" y="28"/>
                    <a:pt x="111" y="28"/>
                  </a:cubicBezTo>
                  <a:cubicBezTo>
                    <a:pt x="83" y="18"/>
                    <a:pt x="54" y="8"/>
                    <a:pt x="26" y="0"/>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34"/>
            <p:cNvSpPr/>
            <p:nvPr/>
          </p:nvSpPr>
          <p:spPr bwMode="auto">
            <a:xfrm>
              <a:off x="5059363" y="3727450"/>
              <a:ext cx="433388" cy="465138"/>
            </a:xfrm>
            <a:custGeom>
              <a:avLst/>
              <a:gdLst>
                <a:gd name="T0" fmla="*/ 31 w 102"/>
                <a:gd name="T1" fmla="*/ 0 h 109"/>
                <a:gd name="T2" fmla="*/ 0 w 102"/>
                <a:gd name="T3" fmla="*/ 109 h 109"/>
                <a:gd name="T4" fmla="*/ 70 w 102"/>
                <a:gd name="T5" fmla="*/ 109 h 109"/>
                <a:gd name="T6" fmla="*/ 102 w 102"/>
                <a:gd name="T7" fmla="*/ 30 h 109"/>
                <a:gd name="T8" fmla="*/ 31 w 102"/>
                <a:gd name="T9" fmla="*/ 0 h 109"/>
              </a:gdLst>
              <a:ahLst/>
              <a:cxnLst>
                <a:cxn ang="0">
                  <a:pos x="T0" y="T1"/>
                </a:cxn>
                <a:cxn ang="0">
                  <a:pos x="T2" y="T3"/>
                </a:cxn>
                <a:cxn ang="0">
                  <a:pos x="T4" y="T5"/>
                </a:cxn>
                <a:cxn ang="0">
                  <a:pos x="T6" y="T7"/>
                </a:cxn>
                <a:cxn ang="0">
                  <a:pos x="T8" y="T9"/>
                </a:cxn>
              </a:cxnLst>
              <a:rect l="0" t="0" r="r" b="b"/>
              <a:pathLst>
                <a:path w="102" h="109">
                  <a:moveTo>
                    <a:pt x="31" y="0"/>
                  </a:moveTo>
                  <a:cubicBezTo>
                    <a:pt x="0" y="109"/>
                    <a:pt x="0" y="109"/>
                    <a:pt x="0" y="109"/>
                  </a:cubicBezTo>
                  <a:cubicBezTo>
                    <a:pt x="70" y="109"/>
                    <a:pt x="70" y="109"/>
                    <a:pt x="70" y="109"/>
                  </a:cubicBezTo>
                  <a:cubicBezTo>
                    <a:pt x="102" y="30"/>
                    <a:pt x="102" y="30"/>
                    <a:pt x="102" y="30"/>
                  </a:cubicBezTo>
                  <a:cubicBezTo>
                    <a:pt x="79" y="20"/>
                    <a:pt x="56" y="10"/>
                    <a:pt x="31" y="0"/>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35"/>
            <p:cNvSpPr/>
            <p:nvPr/>
          </p:nvSpPr>
          <p:spPr bwMode="auto">
            <a:xfrm>
              <a:off x="5356226" y="3856038"/>
              <a:ext cx="469900" cy="336550"/>
            </a:xfrm>
            <a:custGeom>
              <a:avLst/>
              <a:gdLst>
                <a:gd name="T0" fmla="*/ 32 w 111"/>
                <a:gd name="T1" fmla="*/ 0 h 79"/>
                <a:gd name="T2" fmla="*/ 0 w 111"/>
                <a:gd name="T3" fmla="*/ 79 h 79"/>
                <a:gd name="T4" fmla="*/ 93 w 111"/>
                <a:gd name="T5" fmla="*/ 79 h 79"/>
                <a:gd name="T6" fmla="*/ 111 w 111"/>
                <a:gd name="T7" fmla="*/ 40 h 79"/>
                <a:gd name="T8" fmla="*/ 32 w 111"/>
                <a:gd name="T9" fmla="*/ 0 h 79"/>
              </a:gdLst>
              <a:ahLst/>
              <a:cxnLst>
                <a:cxn ang="0">
                  <a:pos x="T0" y="T1"/>
                </a:cxn>
                <a:cxn ang="0">
                  <a:pos x="T2" y="T3"/>
                </a:cxn>
                <a:cxn ang="0">
                  <a:pos x="T4" y="T5"/>
                </a:cxn>
                <a:cxn ang="0">
                  <a:pos x="T6" y="T7"/>
                </a:cxn>
                <a:cxn ang="0">
                  <a:pos x="T8" y="T9"/>
                </a:cxn>
              </a:cxnLst>
              <a:rect l="0" t="0" r="r" b="b"/>
              <a:pathLst>
                <a:path w="111" h="79">
                  <a:moveTo>
                    <a:pt x="32" y="0"/>
                  </a:moveTo>
                  <a:cubicBezTo>
                    <a:pt x="0" y="79"/>
                    <a:pt x="0" y="79"/>
                    <a:pt x="0" y="79"/>
                  </a:cubicBezTo>
                  <a:cubicBezTo>
                    <a:pt x="93" y="79"/>
                    <a:pt x="93" y="79"/>
                    <a:pt x="93" y="79"/>
                  </a:cubicBezTo>
                  <a:cubicBezTo>
                    <a:pt x="111" y="40"/>
                    <a:pt x="111" y="40"/>
                    <a:pt x="111" y="40"/>
                  </a:cubicBezTo>
                  <a:cubicBezTo>
                    <a:pt x="86" y="26"/>
                    <a:pt x="60" y="13"/>
                    <a:pt x="32" y="0"/>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36"/>
            <p:cNvSpPr/>
            <p:nvPr/>
          </p:nvSpPr>
          <p:spPr bwMode="auto">
            <a:xfrm>
              <a:off x="4402138" y="3527425"/>
              <a:ext cx="428625" cy="665163"/>
            </a:xfrm>
            <a:custGeom>
              <a:avLst/>
              <a:gdLst>
                <a:gd name="T0" fmla="*/ 6 w 101"/>
                <a:gd name="T1" fmla="*/ 0 h 156"/>
                <a:gd name="T2" fmla="*/ 0 w 101"/>
                <a:gd name="T3" fmla="*/ 156 h 156"/>
                <a:gd name="T4" fmla="*/ 75 w 101"/>
                <a:gd name="T5" fmla="*/ 156 h 156"/>
                <a:gd name="T6" fmla="*/ 101 w 101"/>
                <a:gd name="T7" fmla="*/ 19 h 156"/>
                <a:gd name="T8" fmla="*/ 6 w 101"/>
                <a:gd name="T9" fmla="*/ 0 h 156"/>
              </a:gdLst>
              <a:ahLst/>
              <a:cxnLst>
                <a:cxn ang="0">
                  <a:pos x="T0" y="T1"/>
                </a:cxn>
                <a:cxn ang="0">
                  <a:pos x="T2" y="T3"/>
                </a:cxn>
                <a:cxn ang="0">
                  <a:pos x="T4" y="T5"/>
                </a:cxn>
                <a:cxn ang="0">
                  <a:pos x="T6" y="T7"/>
                </a:cxn>
                <a:cxn ang="0">
                  <a:pos x="T8" y="T9"/>
                </a:cxn>
              </a:cxnLst>
              <a:rect l="0" t="0" r="r" b="b"/>
              <a:pathLst>
                <a:path w="101" h="156">
                  <a:moveTo>
                    <a:pt x="6" y="0"/>
                  </a:moveTo>
                  <a:cubicBezTo>
                    <a:pt x="0" y="156"/>
                    <a:pt x="0" y="156"/>
                    <a:pt x="0" y="156"/>
                  </a:cubicBezTo>
                  <a:cubicBezTo>
                    <a:pt x="75" y="156"/>
                    <a:pt x="75" y="156"/>
                    <a:pt x="75" y="156"/>
                  </a:cubicBezTo>
                  <a:cubicBezTo>
                    <a:pt x="101" y="19"/>
                    <a:pt x="101" y="19"/>
                    <a:pt x="101" y="19"/>
                  </a:cubicBezTo>
                  <a:cubicBezTo>
                    <a:pt x="69" y="10"/>
                    <a:pt x="37" y="3"/>
                    <a:pt x="6" y="0"/>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37"/>
            <p:cNvSpPr/>
            <p:nvPr/>
          </p:nvSpPr>
          <p:spPr bwMode="auto">
            <a:xfrm>
              <a:off x="2927351" y="3795713"/>
              <a:ext cx="381000" cy="396875"/>
            </a:xfrm>
            <a:custGeom>
              <a:avLst/>
              <a:gdLst>
                <a:gd name="T0" fmla="*/ 22 w 90"/>
                <a:gd name="T1" fmla="*/ 7 h 93"/>
                <a:gd name="T2" fmla="*/ 0 w 90"/>
                <a:gd name="T3" fmla="*/ 24 h 93"/>
                <a:gd name="T4" fmla="*/ 0 w 90"/>
                <a:gd name="T5" fmla="*/ 93 h 93"/>
                <a:gd name="T6" fmla="*/ 90 w 90"/>
                <a:gd name="T7" fmla="*/ 93 h 93"/>
                <a:gd name="T8" fmla="*/ 34 w 90"/>
                <a:gd name="T9" fmla="*/ 0 h 93"/>
                <a:gd name="T10" fmla="*/ 22 w 90"/>
                <a:gd name="T11" fmla="*/ 7 h 93"/>
              </a:gdLst>
              <a:ahLst/>
              <a:cxnLst>
                <a:cxn ang="0">
                  <a:pos x="T0" y="T1"/>
                </a:cxn>
                <a:cxn ang="0">
                  <a:pos x="T2" y="T3"/>
                </a:cxn>
                <a:cxn ang="0">
                  <a:pos x="T4" y="T5"/>
                </a:cxn>
                <a:cxn ang="0">
                  <a:pos x="T6" y="T7"/>
                </a:cxn>
                <a:cxn ang="0">
                  <a:pos x="T8" y="T9"/>
                </a:cxn>
                <a:cxn ang="0">
                  <a:pos x="T10" y="T11"/>
                </a:cxn>
              </a:cxnLst>
              <a:rect l="0" t="0" r="r" b="b"/>
              <a:pathLst>
                <a:path w="90" h="93">
                  <a:moveTo>
                    <a:pt x="22" y="7"/>
                  </a:moveTo>
                  <a:cubicBezTo>
                    <a:pt x="15" y="13"/>
                    <a:pt x="7" y="18"/>
                    <a:pt x="0" y="24"/>
                  </a:cubicBezTo>
                  <a:cubicBezTo>
                    <a:pt x="0" y="93"/>
                    <a:pt x="0" y="93"/>
                    <a:pt x="0" y="93"/>
                  </a:cubicBezTo>
                  <a:cubicBezTo>
                    <a:pt x="90" y="93"/>
                    <a:pt x="90" y="93"/>
                    <a:pt x="90" y="93"/>
                  </a:cubicBezTo>
                  <a:cubicBezTo>
                    <a:pt x="34" y="0"/>
                    <a:pt x="34" y="0"/>
                    <a:pt x="34" y="0"/>
                  </a:cubicBezTo>
                  <a:cubicBezTo>
                    <a:pt x="30" y="3"/>
                    <a:pt x="26" y="5"/>
                    <a:pt x="22" y="7"/>
                  </a:cubicBezTo>
                  <a:close/>
                </a:path>
              </a:pathLst>
            </a:custGeom>
            <a:solidFill>
              <a:srgbClr val="B3C0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38"/>
            <p:cNvSpPr/>
            <p:nvPr/>
          </p:nvSpPr>
          <p:spPr bwMode="auto">
            <a:xfrm>
              <a:off x="3074988" y="3757613"/>
              <a:ext cx="2374900" cy="434975"/>
            </a:xfrm>
            <a:custGeom>
              <a:avLst/>
              <a:gdLst>
                <a:gd name="T0" fmla="*/ 242 w 560"/>
                <a:gd name="T1" fmla="*/ 6 h 102"/>
                <a:gd name="T2" fmla="*/ 37 w 560"/>
                <a:gd name="T3" fmla="*/ 73 h 102"/>
                <a:gd name="T4" fmla="*/ 19 w 560"/>
                <a:gd name="T5" fmla="*/ 86 h 102"/>
                <a:gd name="T6" fmla="*/ 0 w 560"/>
                <a:gd name="T7" fmla="*/ 102 h 102"/>
                <a:gd name="T8" fmla="*/ 560 w 560"/>
                <a:gd name="T9" fmla="*/ 102 h 102"/>
                <a:gd name="T10" fmla="*/ 242 w 560"/>
                <a:gd name="T11" fmla="*/ 6 h 102"/>
              </a:gdLst>
              <a:ahLst/>
              <a:cxnLst>
                <a:cxn ang="0">
                  <a:pos x="T0" y="T1"/>
                </a:cxn>
                <a:cxn ang="0">
                  <a:pos x="T2" y="T3"/>
                </a:cxn>
                <a:cxn ang="0">
                  <a:pos x="T4" y="T5"/>
                </a:cxn>
                <a:cxn ang="0">
                  <a:pos x="T6" y="T7"/>
                </a:cxn>
                <a:cxn ang="0">
                  <a:pos x="T8" y="T9"/>
                </a:cxn>
                <a:cxn ang="0">
                  <a:pos x="T10" y="T11"/>
                </a:cxn>
              </a:cxnLst>
              <a:rect l="0" t="0" r="r" b="b"/>
              <a:pathLst>
                <a:path w="560" h="102">
                  <a:moveTo>
                    <a:pt x="242" y="6"/>
                  </a:moveTo>
                  <a:cubicBezTo>
                    <a:pt x="166" y="12"/>
                    <a:pt x="95" y="34"/>
                    <a:pt x="37" y="73"/>
                  </a:cubicBezTo>
                  <a:cubicBezTo>
                    <a:pt x="31" y="77"/>
                    <a:pt x="25" y="81"/>
                    <a:pt x="19" y="86"/>
                  </a:cubicBezTo>
                  <a:cubicBezTo>
                    <a:pt x="0" y="102"/>
                    <a:pt x="0" y="102"/>
                    <a:pt x="0" y="102"/>
                  </a:cubicBezTo>
                  <a:cubicBezTo>
                    <a:pt x="560" y="102"/>
                    <a:pt x="560" y="102"/>
                    <a:pt x="560" y="102"/>
                  </a:cubicBezTo>
                  <a:cubicBezTo>
                    <a:pt x="469" y="55"/>
                    <a:pt x="336" y="0"/>
                    <a:pt x="242" y="6"/>
                  </a:cubicBezTo>
                  <a:close/>
                </a:path>
              </a:pathLst>
            </a:custGeom>
            <a:solidFill>
              <a:srgbClr val="A286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Oval 39"/>
            <p:cNvSpPr>
              <a:spLocks noChangeArrowheads="1"/>
            </p:cNvSpPr>
            <p:nvPr/>
          </p:nvSpPr>
          <p:spPr bwMode="auto">
            <a:xfrm>
              <a:off x="6881813" y="3792538"/>
              <a:ext cx="73025" cy="71438"/>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Oval 40"/>
            <p:cNvSpPr>
              <a:spLocks noChangeArrowheads="1"/>
            </p:cNvSpPr>
            <p:nvPr/>
          </p:nvSpPr>
          <p:spPr bwMode="auto">
            <a:xfrm>
              <a:off x="7254876" y="3587750"/>
              <a:ext cx="73025" cy="76200"/>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Oval 41"/>
            <p:cNvSpPr>
              <a:spLocks noChangeArrowheads="1"/>
            </p:cNvSpPr>
            <p:nvPr/>
          </p:nvSpPr>
          <p:spPr bwMode="auto">
            <a:xfrm>
              <a:off x="7602538" y="3459163"/>
              <a:ext cx="77788" cy="73025"/>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Oval 42"/>
            <p:cNvSpPr>
              <a:spLocks noChangeArrowheads="1"/>
            </p:cNvSpPr>
            <p:nvPr/>
          </p:nvSpPr>
          <p:spPr bwMode="auto">
            <a:xfrm>
              <a:off x="8010526" y="3438525"/>
              <a:ext cx="71438" cy="71438"/>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Oval 43"/>
            <p:cNvSpPr>
              <a:spLocks noChangeArrowheads="1"/>
            </p:cNvSpPr>
            <p:nvPr/>
          </p:nvSpPr>
          <p:spPr bwMode="auto">
            <a:xfrm>
              <a:off x="8391526" y="3552825"/>
              <a:ext cx="76200" cy="77788"/>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Oval 44"/>
            <p:cNvSpPr>
              <a:spLocks noChangeArrowheads="1"/>
            </p:cNvSpPr>
            <p:nvPr/>
          </p:nvSpPr>
          <p:spPr bwMode="auto">
            <a:xfrm>
              <a:off x="8764588" y="3757613"/>
              <a:ext cx="73025" cy="77788"/>
            </a:xfrm>
            <a:prstGeom prst="ellipse">
              <a:avLst/>
            </a:pr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45"/>
            <p:cNvSpPr/>
            <p:nvPr/>
          </p:nvSpPr>
          <p:spPr bwMode="auto">
            <a:xfrm>
              <a:off x="2927351" y="3122613"/>
              <a:ext cx="3492500" cy="1049338"/>
            </a:xfrm>
            <a:custGeom>
              <a:avLst/>
              <a:gdLst>
                <a:gd name="T0" fmla="*/ 0 w 824"/>
                <a:gd name="T1" fmla="*/ 118 h 246"/>
                <a:gd name="T2" fmla="*/ 63 w 824"/>
                <a:gd name="T3" fmla="*/ 138 h 246"/>
                <a:gd name="T4" fmla="*/ 76 w 824"/>
                <a:gd name="T5" fmla="*/ 70 h 246"/>
                <a:gd name="T6" fmla="*/ 136 w 824"/>
                <a:gd name="T7" fmla="*/ 110 h 246"/>
                <a:gd name="T8" fmla="*/ 146 w 824"/>
                <a:gd name="T9" fmla="*/ 45 h 246"/>
                <a:gd name="T10" fmla="*/ 211 w 824"/>
                <a:gd name="T11" fmla="*/ 95 h 246"/>
                <a:gd name="T12" fmla="*/ 237 w 824"/>
                <a:gd name="T13" fmla="*/ 32 h 246"/>
                <a:gd name="T14" fmla="*/ 277 w 824"/>
                <a:gd name="T15" fmla="*/ 90 h 246"/>
                <a:gd name="T16" fmla="*/ 317 w 824"/>
                <a:gd name="T17" fmla="*/ 27 h 246"/>
                <a:gd name="T18" fmla="*/ 344 w 824"/>
                <a:gd name="T19" fmla="*/ 90 h 246"/>
                <a:gd name="T20" fmla="*/ 400 w 824"/>
                <a:gd name="T21" fmla="*/ 32 h 246"/>
                <a:gd name="T22" fmla="*/ 427 w 824"/>
                <a:gd name="T23" fmla="*/ 105 h 246"/>
                <a:gd name="T24" fmla="*/ 480 w 824"/>
                <a:gd name="T25" fmla="*/ 55 h 246"/>
                <a:gd name="T26" fmla="*/ 500 w 824"/>
                <a:gd name="T27" fmla="*/ 125 h 246"/>
                <a:gd name="T28" fmla="*/ 558 w 824"/>
                <a:gd name="T29" fmla="*/ 83 h 246"/>
                <a:gd name="T30" fmla="*/ 558 w 824"/>
                <a:gd name="T31" fmla="*/ 148 h 246"/>
                <a:gd name="T32" fmla="*/ 625 w 824"/>
                <a:gd name="T33" fmla="*/ 108 h 246"/>
                <a:gd name="T34" fmla="*/ 628 w 824"/>
                <a:gd name="T35" fmla="*/ 180 h 246"/>
                <a:gd name="T36" fmla="*/ 691 w 824"/>
                <a:gd name="T37" fmla="*/ 145 h 246"/>
                <a:gd name="T38" fmla="*/ 703 w 824"/>
                <a:gd name="T39" fmla="*/ 218 h 246"/>
                <a:gd name="T40" fmla="*/ 758 w 824"/>
                <a:gd name="T41" fmla="*/ 183 h 246"/>
                <a:gd name="T42" fmla="*/ 763 w 824"/>
                <a:gd name="T43" fmla="*/ 246 h 246"/>
                <a:gd name="T44" fmla="*/ 824 w 824"/>
                <a:gd name="T45" fmla="*/ 226 h 246"/>
                <a:gd name="T46" fmla="*/ 370 w 824"/>
                <a:gd name="T47" fmla="*/ 27 h 246"/>
                <a:gd name="T48" fmla="*/ 0 w 824"/>
                <a:gd name="T49"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4" h="246">
                  <a:moveTo>
                    <a:pt x="0" y="118"/>
                  </a:moveTo>
                  <a:cubicBezTo>
                    <a:pt x="63" y="138"/>
                    <a:pt x="63" y="138"/>
                    <a:pt x="63" y="138"/>
                  </a:cubicBezTo>
                  <a:cubicBezTo>
                    <a:pt x="76" y="70"/>
                    <a:pt x="76" y="70"/>
                    <a:pt x="76" y="70"/>
                  </a:cubicBezTo>
                  <a:cubicBezTo>
                    <a:pt x="136" y="110"/>
                    <a:pt x="136" y="110"/>
                    <a:pt x="136" y="110"/>
                  </a:cubicBezTo>
                  <a:cubicBezTo>
                    <a:pt x="146" y="45"/>
                    <a:pt x="146" y="45"/>
                    <a:pt x="146" y="45"/>
                  </a:cubicBezTo>
                  <a:cubicBezTo>
                    <a:pt x="211" y="95"/>
                    <a:pt x="211" y="95"/>
                    <a:pt x="211" y="95"/>
                  </a:cubicBezTo>
                  <a:cubicBezTo>
                    <a:pt x="237" y="32"/>
                    <a:pt x="237" y="32"/>
                    <a:pt x="237" y="32"/>
                  </a:cubicBezTo>
                  <a:cubicBezTo>
                    <a:pt x="277" y="90"/>
                    <a:pt x="277" y="90"/>
                    <a:pt x="277" y="90"/>
                  </a:cubicBezTo>
                  <a:cubicBezTo>
                    <a:pt x="317" y="27"/>
                    <a:pt x="317" y="27"/>
                    <a:pt x="317" y="27"/>
                  </a:cubicBezTo>
                  <a:cubicBezTo>
                    <a:pt x="344" y="90"/>
                    <a:pt x="344" y="90"/>
                    <a:pt x="344" y="90"/>
                  </a:cubicBezTo>
                  <a:cubicBezTo>
                    <a:pt x="400" y="32"/>
                    <a:pt x="400" y="32"/>
                    <a:pt x="400" y="32"/>
                  </a:cubicBezTo>
                  <a:cubicBezTo>
                    <a:pt x="427" y="105"/>
                    <a:pt x="427" y="105"/>
                    <a:pt x="427" y="105"/>
                  </a:cubicBezTo>
                  <a:cubicBezTo>
                    <a:pt x="480" y="55"/>
                    <a:pt x="480" y="55"/>
                    <a:pt x="480" y="55"/>
                  </a:cubicBezTo>
                  <a:cubicBezTo>
                    <a:pt x="500" y="125"/>
                    <a:pt x="500" y="125"/>
                    <a:pt x="500" y="125"/>
                  </a:cubicBezTo>
                  <a:cubicBezTo>
                    <a:pt x="558" y="83"/>
                    <a:pt x="558" y="83"/>
                    <a:pt x="558" y="83"/>
                  </a:cubicBezTo>
                  <a:cubicBezTo>
                    <a:pt x="558" y="148"/>
                    <a:pt x="558" y="148"/>
                    <a:pt x="558" y="148"/>
                  </a:cubicBezTo>
                  <a:cubicBezTo>
                    <a:pt x="625" y="108"/>
                    <a:pt x="625" y="108"/>
                    <a:pt x="625" y="108"/>
                  </a:cubicBezTo>
                  <a:cubicBezTo>
                    <a:pt x="628" y="180"/>
                    <a:pt x="628" y="180"/>
                    <a:pt x="628" y="180"/>
                  </a:cubicBezTo>
                  <a:cubicBezTo>
                    <a:pt x="691" y="145"/>
                    <a:pt x="691" y="145"/>
                    <a:pt x="691" y="145"/>
                  </a:cubicBezTo>
                  <a:cubicBezTo>
                    <a:pt x="703" y="218"/>
                    <a:pt x="703" y="218"/>
                    <a:pt x="703" y="218"/>
                  </a:cubicBezTo>
                  <a:cubicBezTo>
                    <a:pt x="758" y="183"/>
                    <a:pt x="758" y="183"/>
                    <a:pt x="758" y="183"/>
                  </a:cubicBezTo>
                  <a:cubicBezTo>
                    <a:pt x="763" y="246"/>
                    <a:pt x="763" y="246"/>
                    <a:pt x="763" y="246"/>
                  </a:cubicBezTo>
                  <a:cubicBezTo>
                    <a:pt x="824" y="226"/>
                    <a:pt x="824" y="226"/>
                    <a:pt x="824" y="226"/>
                  </a:cubicBezTo>
                  <a:cubicBezTo>
                    <a:pt x="824" y="226"/>
                    <a:pt x="600" y="63"/>
                    <a:pt x="370" y="27"/>
                  </a:cubicBezTo>
                  <a:cubicBezTo>
                    <a:pt x="370" y="27"/>
                    <a:pt x="155" y="0"/>
                    <a:pt x="0" y="118"/>
                  </a:cubicBezTo>
                  <a:close/>
                </a:path>
              </a:pathLst>
            </a:cu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Oval 46"/>
            <p:cNvSpPr>
              <a:spLocks noChangeArrowheads="1"/>
            </p:cNvSpPr>
            <p:nvPr/>
          </p:nvSpPr>
          <p:spPr bwMode="auto">
            <a:xfrm>
              <a:off x="2973388" y="3732213"/>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Oval 47"/>
            <p:cNvSpPr>
              <a:spLocks noChangeArrowheads="1"/>
            </p:cNvSpPr>
            <p:nvPr/>
          </p:nvSpPr>
          <p:spPr bwMode="auto">
            <a:xfrm>
              <a:off x="3325813" y="3562350"/>
              <a:ext cx="42863" cy="41275"/>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Oval 48"/>
            <p:cNvSpPr>
              <a:spLocks noChangeArrowheads="1"/>
            </p:cNvSpPr>
            <p:nvPr/>
          </p:nvSpPr>
          <p:spPr bwMode="auto">
            <a:xfrm>
              <a:off x="3651251" y="3497263"/>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Oval 49"/>
            <p:cNvSpPr>
              <a:spLocks noChangeArrowheads="1"/>
            </p:cNvSpPr>
            <p:nvPr/>
          </p:nvSpPr>
          <p:spPr bwMode="auto">
            <a:xfrm>
              <a:off x="3952876" y="3441700"/>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Oval 50"/>
            <p:cNvSpPr>
              <a:spLocks noChangeArrowheads="1"/>
            </p:cNvSpPr>
            <p:nvPr/>
          </p:nvSpPr>
          <p:spPr bwMode="auto">
            <a:xfrm>
              <a:off x="4229101" y="3433763"/>
              <a:ext cx="41275"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Oval 51"/>
            <p:cNvSpPr>
              <a:spLocks noChangeArrowheads="1"/>
            </p:cNvSpPr>
            <p:nvPr/>
          </p:nvSpPr>
          <p:spPr bwMode="auto">
            <a:xfrm>
              <a:off x="4559301" y="3463925"/>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Oval 52"/>
            <p:cNvSpPr>
              <a:spLocks noChangeArrowheads="1"/>
            </p:cNvSpPr>
            <p:nvPr/>
          </p:nvSpPr>
          <p:spPr bwMode="auto">
            <a:xfrm>
              <a:off x="4899026" y="3540125"/>
              <a:ext cx="41275"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Oval 53"/>
            <p:cNvSpPr>
              <a:spLocks noChangeArrowheads="1"/>
            </p:cNvSpPr>
            <p:nvPr/>
          </p:nvSpPr>
          <p:spPr bwMode="auto">
            <a:xfrm>
              <a:off x="5165726" y="3646488"/>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Oval 54"/>
            <p:cNvSpPr>
              <a:spLocks noChangeArrowheads="1"/>
            </p:cNvSpPr>
            <p:nvPr/>
          </p:nvSpPr>
          <p:spPr bwMode="auto">
            <a:xfrm>
              <a:off x="5470526" y="3754438"/>
              <a:ext cx="42863" cy="41275"/>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Oval 55"/>
            <p:cNvSpPr>
              <a:spLocks noChangeArrowheads="1"/>
            </p:cNvSpPr>
            <p:nvPr/>
          </p:nvSpPr>
          <p:spPr bwMode="auto">
            <a:xfrm>
              <a:off x="5749926" y="3890963"/>
              <a:ext cx="42863" cy="46038"/>
            </a:xfrm>
            <a:prstGeom prst="ellipse">
              <a:avLst/>
            </a:prstGeom>
            <a:solidFill>
              <a:srgbClr val="B6D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56"/>
            <p:cNvSpPr/>
            <p:nvPr/>
          </p:nvSpPr>
          <p:spPr bwMode="auto">
            <a:xfrm>
              <a:off x="6924676" y="3616325"/>
              <a:ext cx="1695450" cy="573088"/>
            </a:xfrm>
            <a:custGeom>
              <a:avLst/>
              <a:gdLst>
                <a:gd name="T0" fmla="*/ 16 w 400"/>
                <a:gd name="T1" fmla="*/ 95 h 134"/>
                <a:gd name="T2" fmla="*/ 89 w 400"/>
                <a:gd name="T3" fmla="*/ 133 h 134"/>
                <a:gd name="T4" fmla="*/ 77 w 400"/>
                <a:gd name="T5" fmla="*/ 52 h 134"/>
                <a:gd name="T6" fmla="*/ 147 w 400"/>
                <a:gd name="T7" fmla="*/ 85 h 134"/>
                <a:gd name="T8" fmla="*/ 149 w 400"/>
                <a:gd name="T9" fmla="*/ 9 h 134"/>
                <a:gd name="T10" fmla="*/ 210 w 400"/>
                <a:gd name="T11" fmla="*/ 57 h 134"/>
                <a:gd name="T12" fmla="*/ 240 w 400"/>
                <a:gd name="T13" fmla="*/ 0 h 134"/>
                <a:gd name="T14" fmla="*/ 277 w 400"/>
                <a:gd name="T15" fmla="*/ 54 h 134"/>
                <a:gd name="T16" fmla="*/ 325 w 400"/>
                <a:gd name="T17" fmla="*/ 14 h 134"/>
                <a:gd name="T18" fmla="*/ 343 w 400"/>
                <a:gd name="T19" fmla="*/ 77 h 134"/>
                <a:gd name="T20" fmla="*/ 400 w 400"/>
                <a:gd name="T21" fmla="*/ 54 h 134"/>
                <a:gd name="T22" fmla="*/ 397 w 400"/>
                <a:gd name="T23" fmla="*/ 129 h 134"/>
                <a:gd name="T24" fmla="*/ 383 w 400"/>
                <a:gd name="T25" fmla="*/ 115 h 134"/>
                <a:gd name="T26" fmla="*/ 383 w 400"/>
                <a:gd name="T27" fmla="*/ 82 h 134"/>
                <a:gd name="T28" fmla="*/ 340 w 400"/>
                <a:gd name="T29" fmla="*/ 97 h 134"/>
                <a:gd name="T30" fmla="*/ 325 w 400"/>
                <a:gd name="T31" fmla="*/ 87 h 134"/>
                <a:gd name="T32" fmla="*/ 315 w 400"/>
                <a:gd name="T33" fmla="*/ 47 h 134"/>
                <a:gd name="T34" fmla="*/ 287 w 400"/>
                <a:gd name="T35" fmla="*/ 70 h 134"/>
                <a:gd name="T36" fmla="*/ 265 w 400"/>
                <a:gd name="T37" fmla="*/ 70 h 134"/>
                <a:gd name="T38" fmla="*/ 242 w 400"/>
                <a:gd name="T39" fmla="*/ 32 h 134"/>
                <a:gd name="T40" fmla="*/ 222 w 400"/>
                <a:gd name="T41" fmla="*/ 74 h 134"/>
                <a:gd name="T42" fmla="*/ 200 w 400"/>
                <a:gd name="T43" fmla="*/ 80 h 134"/>
                <a:gd name="T44" fmla="*/ 164 w 400"/>
                <a:gd name="T45" fmla="*/ 44 h 134"/>
                <a:gd name="T46" fmla="*/ 164 w 400"/>
                <a:gd name="T47" fmla="*/ 92 h 134"/>
                <a:gd name="T48" fmla="*/ 148 w 400"/>
                <a:gd name="T49" fmla="*/ 108 h 134"/>
                <a:gd name="T50" fmla="*/ 98 w 400"/>
                <a:gd name="T51" fmla="*/ 81 h 134"/>
                <a:gd name="T52" fmla="*/ 104 w 400"/>
                <a:gd name="T53" fmla="*/ 128 h 134"/>
                <a:gd name="T54" fmla="*/ 61 w 400"/>
                <a:gd name="T55" fmla="*/ 134 h 134"/>
                <a:gd name="T56" fmla="*/ 0 w 400"/>
                <a:gd name="T57" fmla="*/ 106 h 134"/>
                <a:gd name="T58" fmla="*/ 16 w 400"/>
                <a:gd name="T59" fmla="*/ 9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0" h="134">
                  <a:moveTo>
                    <a:pt x="16" y="95"/>
                  </a:moveTo>
                  <a:cubicBezTo>
                    <a:pt x="89" y="133"/>
                    <a:pt x="89" y="133"/>
                    <a:pt x="89" y="133"/>
                  </a:cubicBezTo>
                  <a:cubicBezTo>
                    <a:pt x="77" y="52"/>
                    <a:pt x="77" y="52"/>
                    <a:pt x="77" y="52"/>
                  </a:cubicBezTo>
                  <a:cubicBezTo>
                    <a:pt x="147" y="85"/>
                    <a:pt x="147" y="85"/>
                    <a:pt x="147" y="85"/>
                  </a:cubicBezTo>
                  <a:cubicBezTo>
                    <a:pt x="149" y="9"/>
                    <a:pt x="149" y="9"/>
                    <a:pt x="149" y="9"/>
                  </a:cubicBezTo>
                  <a:cubicBezTo>
                    <a:pt x="210" y="57"/>
                    <a:pt x="210" y="57"/>
                    <a:pt x="210" y="57"/>
                  </a:cubicBezTo>
                  <a:cubicBezTo>
                    <a:pt x="240" y="0"/>
                    <a:pt x="240" y="0"/>
                    <a:pt x="240" y="0"/>
                  </a:cubicBezTo>
                  <a:cubicBezTo>
                    <a:pt x="277" y="54"/>
                    <a:pt x="277" y="54"/>
                    <a:pt x="277" y="54"/>
                  </a:cubicBezTo>
                  <a:cubicBezTo>
                    <a:pt x="325" y="14"/>
                    <a:pt x="325" y="14"/>
                    <a:pt x="325" y="14"/>
                  </a:cubicBezTo>
                  <a:cubicBezTo>
                    <a:pt x="343" y="77"/>
                    <a:pt x="343" y="77"/>
                    <a:pt x="343" y="77"/>
                  </a:cubicBezTo>
                  <a:cubicBezTo>
                    <a:pt x="400" y="54"/>
                    <a:pt x="400" y="54"/>
                    <a:pt x="400" y="54"/>
                  </a:cubicBezTo>
                  <a:cubicBezTo>
                    <a:pt x="397" y="129"/>
                    <a:pt x="397" y="129"/>
                    <a:pt x="397" y="129"/>
                  </a:cubicBezTo>
                  <a:cubicBezTo>
                    <a:pt x="383" y="115"/>
                    <a:pt x="383" y="115"/>
                    <a:pt x="383" y="115"/>
                  </a:cubicBezTo>
                  <a:cubicBezTo>
                    <a:pt x="383" y="82"/>
                    <a:pt x="383" y="82"/>
                    <a:pt x="383" y="82"/>
                  </a:cubicBezTo>
                  <a:cubicBezTo>
                    <a:pt x="340" y="97"/>
                    <a:pt x="340" y="97"/>
                    <a:pt x="340" y="97"/>
                  </a:cubicBezTo>
                  <a:cubicBezTo>
                    <a:pt x="325" y="87"/>
                    <a:pt x="325" y="87"/>
                    <a:pt x="325" y="87"/>
                  </a:cubicBezTo>
                  <a:cubicBezTo>
                    <a:pt x="315" y="47"/>
                    <a:pt x="315" y="47"/>
                    <a:pt x="315" y="47"/>
                  </a:cubicBezTo>
                  <a:cubicBezTo>
                    <a:pt x="287" y="70"/>
                    <a:pt x="287" y="70"/>
                    <a:pt x="287" y="70"/>
                  </a:cubicBezTo>
                  <a:cubicBezTo>
                    <a:pt x="265" y="70"/>
                    <a:pt x="265" y="70"/>
                    <a:pt x="265" y="70"/>
                  </a:cubicBezTo>
                  <a:cubicBezTo>
                    <a:pt x="242" y="32"/>
                    <a:pt x="242" y="32"/>
                    <a:pt x="242" y="32"/>
                  </a:cubicBezTo>
                  <a:cubicBezTo>
                    <a:pt x="222" y="74"/>
                    <a:pt x="222" y="74"/>
                    <a:pt x="222" y="74"/>
                  </a:cubicBezTo>
                  <a:cubicBezTo>
                    <a:pt x="200" y="80"/>
                    <a:pt x="200" y="80"/>
                    <a:pt x="200" y="80"/>
                  </a:cubicBezTo>
                  <a:cubicBezTo>
                    <a:pt x="164" y="44"/>
                    <a:pt x="164" y="44"/>
                    <a:pt x="164" y="44"/>
                  </a:cubicBezTo>
                  <a:cubicBezTo>
                    <a:pt x="164" y="92"/>
                    <a:pt x="164" y="92"/>
                    <a:pt x="164" y="92"/>
                  </a:cubicBezTo>
                  <a:cubicBezTo>
                    <a:pt x="148" y="108"/>
                    <a:pt x="148" y="108"/>
                    <a:pt x="148" y="108"/>
                  </a:cubicBezTo>
                  <a:cubicBezTo>
                    <a:pt x="98" y="81"/>
                    <a:pt x="98" y="81"/>
                    <a:pt x="98" y="81"/>
                  </a:cubicBezTo>
                  <a:cubicBezTo>
                    <a:pt x="104" y="128"/>
                    <a:pt x="104" y="128"/>
                    <a:pt x="104" y="128"/>
                  </a:cubicBezTo>
                  <a:cubicBezTo>
                    <a:pt x="61" y="134"/>
                    <a:pt x="61" y="134"/>
                    <a:pt x="61" y="134"/>
                  </a:cubicBezTo>
                  <a:cubicBezTo>
                    <a:pt x="0" y="106"/>
                    <a:pt x="0" y="106"/>
                    <a:pt x="0" y="106"/>
                  </a:cubicBezTo>
                  <a:cubicBezTo>
                    <a:pt x="0" y="106"/>
                    <a:pt x="9" y="95"/>
                    <a:pt x="16" y="95"/>
                  </a:cubicBezTo>
                  <a:close/>
                </a:path>
              </a:pathLst>
            </a:custGeom>
            <a:solidFill>
              <a:srgbClr val="F781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57"/>
            <p:cNvSpPr/>
            <p:nvPr/>
          </p:nvSpPr>
          <p:spPr bwMode="auto">
            <a:xfrm>
              <a:off x="7315201" y="3830638"/>
              <a:ext cx="1309688" cy="354013"/>
            </a:xfrm>
            <a:custGeom>
              <a:avLst/>
              <a:gdLst>
                <a:gd name="T0" fmla="*/ 0 w 309"/>
                <a:gd name="T1" fmla="*/ 83 h 83"/>
                <a:gd name="T2" fmla="*/ 165 w 309"/>
                <a:gd name="T3" fmla="*/ 1 h 83"/>
                <a:gd name="T4" fmla="*/ 309 w 309"/>
                <a:gd name="T5" fmla="*/ 82 h 83"/>
                <a:gd name="T6" fmla="*/ 0 w 309"/>
                <a:gd name="T7" fmla="*/ 83 h 83"/>
              </a:gdLst>
              <a:ahLst/>
              <a:cxnLst>
                <a:cxn ang="0">
                  <a:pos x="T0" y="T1"/>
                </a:cxn>
                <a:cxn ang="0">
                  <a:pos x="T2" y="T3"/>
                </a:cxn>
                <a:cxn ang="0">
                  <a:pos x="T4" y="T5"/>
                </a:cxn>
                <a:cxn ang="0">
                  <a:pos x="T6" y="T7"/>
                </a:cxn>
              </a:cxnLst>
              <a:rect l="0" t="0" r="r" b="b"/>
              <a:pathLst>
                <a:path w="309" h="83">
                  <a:moveTo>
                    <a:pt x="0" y="83"/>
                  </a:moveTo>
                  <a:cubicBezTo>
                    <a:pt x="0" y="83"/>
                    <a:pt x="70" y="0"/>
                    <a:pt x="165" y="1"/>
                  </a:cubicBezTo>
                  <a:cubicBezTo>
                    <a:pt x="261" y="2"/>
                    <a:pt x="309" y="82"/>
                    <a:pt x="309" y="82"/>
                  </a:cubicBezTo>
                  <a:lnTo>
                    <a:pt x="0" y="83"/>
                  </a:lnTo>
                  <a:close/>
                </a:path>
              </a:pathLst>
            </a:custGeom>
            <a:solidFill>
              <a:srgbClr val="F6E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Oval 58"/>
            <p:cNvSpPr>
              <a:spLocks noChangeArrowheads="1"/>
            </p:cNvSpPr>
            <p:nvPr/>
          </p:nvSpPr>
          <p:spPr bwMode="auto">
            <a:xfrm>
              <a:off x="7454901" y="3848100"/>
              <a:ext cx="50800" cy="55563"/>
            </a:xfrm>
            <a:prstGeom prst="ellipse">
              <a:avLst/>
            </a:prstGeom>
            <a:solidFill>
              <a:srgbClr val="75B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Oval 59"/>
            <p:cNvSpPr>
              <a:spLocks noChangeArrowheads="1"/>
            </p:cNvSpPr>
            <p:nvPr/>
          </p:nvSpPr>
          <p:spPr bwMode="auto">
            <a:xfrm>
              <a:off x="7756526" y="3711575"/>
              <a:ext cx="50800" cy="50800"/>
            </a:xfrm>
            <a:prstGeom prst="ellipse">
              <a:avLst/>
            </a:prstGeom>
            <a:solidFill>
              <a:srgbClr val="75B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Oval 60"/>
            <p:cNvSpPr>
              <a:spLocks noChangeArrowheads="1"/>
            </p:cNvSpPr>
            <p:nvPr/>
          </p:nvSpPr>
          <p:spPr bwMode="auto">
            <a:xfrm>
              <a:off x="8081963" y="3706813"/>
              <a:ext cx="50800" cy="50800"/>
            </a:xfrm>
            <a:prstGeom prst="ellipse">
              <a:avLst/>
            </a:prstGeom>
            <a:solidFill>
              <a:srgbClr val="75B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Oval 61"/>
            <p:cNvSpPr>
              <a:spLocks noChangeArrowheads="1"/>
            </p:cNvSpPr>
            <p:nvPr/>
          </p:nvSpPr>
          <p:spPr bwMode="auto">
            <a:xfrm>
              <a:off x="8416926" y="3822700"/>
              <a:ext cx="50800" cy="50800"/>
            </a:xfrm>
            <a:prstGeom prst="ellipse">
              <a:avLst/>
            </a:prstGeom>
            <a:solidFill>
              <a:srgbClr val="75B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Oval 62"/>
            <p:cNvSpPr>
              <a:spLocks noChangeArrowheads="1"/>
            </p:cNvSpPr>
            <p:nvPr/>
          </p:nvSpPr>
          <p:spPr bwMode="auto">
            <a:xfrm>
              <a:off x="4173538" y="3890963"/>
              <a:ext cx="63500" cy="68263"/>
            </a:xfrm>
            <a:prstGeom prst="ellipse">
              <a:avLst/>
            </a:prstGeom>
            <a:solidFill>
              <a:srgbClr val="F7A2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63"/>
            <p:cNvSpPr/>
            <p:nvPr/>
          </p:nvSpPr>
          <p:spPr bwMode="auto">
            <a:xfrm>
              <a:off x="3473451" y="2963863"/>
              <a:ext cx="550863" cy="298450"/>
            </a:xfrm>
            <a:custGeom>
              <a:avLst/>
              <a:gdLst>
                <a:gd name="T0" fmla="*/ 92 w 130"/>
                <a:gd name="T1" fmla="*/ 1 h 70"/>
                <a:gd name="T2" fmla="*/ 103 w 130"/>
                <a:gd name="T3" fmla="*/ 31 h 70"/>
                <a:gd name="T4" fmla="*/ 114 w 130"/>
                <a:gd name="T5" fmla="*/ 31 h 70"/>
                <a:gd name="T6" fmla="*/ 125 w 130"/>
                <a:gd name="T7" fmla="*/ 32 h 70"/>
                <a:gd name="T8" fmla="*/ 130 w 130"/>
                <a:gd name="T9" fmla="*/ 52 h 70"/>
                <a:gd name="T10" fmla="*/ 118 w 130"/>
                <a:gd name="T11" fmla="*/ 54 h 70"/>
                <a:gd name="T12" fmla="*/ 82 w 130"/>
                <a:gd name="T13" fmla="*/ 60 h 70"/>
                <a:gd name="T14" fmla="*/ 40 w 130"/>
                <a:gd name="T15" fmla="*/ 66 h 70"/>
                <a:gd name="T16" fmla="*/ 7 w 130"/>
                <a:gd name="T17" fmla="*/ 69 h 70"/>
                <a:gd name="T18" fmla="*/ 4 w 130"/>
                <a:gd name="T19" fmla="*/ 60 h 70"/>
                <a:gd name="T20" fmla="*/ 5 w 130"/>
                <a:gd name="T21" fmla="*/ 51 h 70"/>
                <a:gd name="T22" fmla="*/ 16 w 130"/>
                <a:gd name="T23" fmla="*/ 47 h 70"/>
                <a:gd name="T24" fmla="*/ 24 w 130"/>
                <a:gd name="T25" fmla="*/ 44 h 70"/>
                <a:gd name="T26" fmla="*/ 19 w 130"/>
                <a:gd name="T27" fmla="*/ 15 h 70"/>
                <a:gd name="T28" fmla="*/ 26 w 130"/>
                <a:gd name="T29" fmla="*/ 7 h 70"/>
                <a:gd name="T30" fmla="*/ 67 w 130"/>
                <a:gd name="T31" fmla="*/ 1 h 70"/>
                <a:gd name="T32" fmla="*/ 81 w 130"/>
                <a:gd name="T33" fmla="*/ 0 h 70"/>
                <a:gd name="T34" fmla="*/ 92 w 130"/>
                <a:gd name="T35"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70">
                  <a:moveTo>
                    <a:pt x="92" y="1"/>
                  </a:moveTo>
                  <a:cubicBezTo>
                    <a:pt x="105" y="2"/>
                    <a:pt x="101" y="22"/>
                    <a:pt x="103" y="31"/>
                  </a:cubicBezTo>
                  <a:cubicBezTo>
                    <a:pt x="107" y="31"/>
                    <a:pt x="111" y="31"/>
                    <a:pt x="114" y="31"/>
                  </a:cubicBezTo>
                  <a:cubicBezTo>
                    <a:pt x="118" y="31"/>
                    <a:pt x="121" y="32"/>
                    <a:pt x="125" y="32"/>
                  </a:cubicBezTo>
                  <a:cubicBezTo>
                    <a:pt x="125" y="34"/>
                    <a:pt x="129" y="52"/>
                    <a:pt x="130" y="52"/>
                  </a:cubicBezTo>
                  <a:cubicBezTo>
                    <a:pt x="126" y="52"/>
                    <a:pt x="122" y="53"/>
                    <a:pt x="118" y="54"/>
                  </a:cubicBezTo>
                  <a:cubicBezTo>
                    <a:pt x="106" y="55"/>
                    <a:pt x="94" y="58"/>
                    <a:pt x="82" y="60"/>
                  </a:cubicBezTo>
                  <a:cubicBezTo>
                    <a:pt x="68" y="62"/>
                    <a:pt x="54" y="63"/>
                    <a:pt x="40" y="66"/>
                  </a:cubicBezTo>
                  <a:cubicBezTo>
                    <a:pt x="30" y="67"/>
                    <a:pt x="17" y="70"/>
                    <a:pt x="7" y="69"/>
                  </a:cubicBezTo>
                  <a:cubicBezTo>
                    <a:pt x="6" y="66"/>
                    <a:pt x="5" y="63"/>
                    <a:pt x="4" y="60"/>
                  </a:cubicBezTo>
                  <a:cubicBezTo>
                    <a:pt x="2" y="55"/>
                    <a:pt x="0" y="54"/>
                    <a:pt x="5" y="51"/>
                  </a:cubicBezTo>
                  <a:cubicBezTo>
                    <a:pt x="9" y="49"/>
                    <a:pt x="12" y="49"/>
                    <a:pt x="16" y="47"/>
                  </a:cubicBezTo>
                  <a:cubicBezTo>
                    <a:pt x="19" y="46"/>
                    <a:pt x="21" y="44"/>
                    <a:pt x="24" y="44"/>
                  </a:cubicBezTo>
                  <a:cubicBezTo>
                    <a:pt x="23" y="44"/>
                    <a:pt x="19" y="17"/>
                    <a:pt x="19" y="15"/>
                  </a:cubicBezTo>
                  <a:cubicBezTo>
                    <a:pt x="19" y="10"/>
                    <a:pt x="21" y="8"/>
                    <a:pt x="26" y="7"/>
                  </a:cubicBezTo>
                  <a:cubicBezTo>
                    <a:pt x="39" y="4"/>
                    <a:pt x="53" y="3"/>
                    <a:pt x="67" y="1"/>
                  </a:cubicBezTo>
                  <a:cubicBezTo>
                    <a:pt x="72" y="1"/>
                    <a:pt x="76" y="0"/>
                    <a:pt x="81" y="0"/>
                  </a:cubicBezTo>
                  <a:cubicBezTo>
                    <a:pt x="84" y="0"/>
                    <a:pt x="88" y="0"/>
                    <a:pt x="92" y="1"/>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64"/>
            <p:cNvSpPr/>
            <p:nvPr/>
          </p:nvSpPr>
          <p:spPr bwMode="auto">
            <a:xfrm>
              <a:off x="3609976" y="3155950"/>
              <a:ext cx="127000" cy="158750"/>
            </a:xfrm>
            <a:custGeom>
              <a:avLst/>
              <a:gdLst>
                <a:gd name="T0" fmla="*/ 27 w 30"/>
                <a:gd name="T1" fmla="*/ 28 h 37"/>
                <a:gd name="T2" fmla="*/ 30 w 30"/>
                <a:gd name="T3" fmla="*/ 18 h 37"/>
                <a:gd name="T4" fmla="*/ 2 w 30"/>
                <a:gd name="T5" fmla="*/ 14 h 37"/>
                <a:gd name="T6" fmla="*/ 4 w 30"/>
                <a:gd name="T7" fmla="*/ 29 h 37"/>
                <a:gd name="T8" fmla="*/ 27 w 30"/>
                <a:gd name="T9" fmla="*/ 28 h 37"/>
              </a:gdLst>
              <a:ahLst/>
              <a:cxnLst>
                <a:cxn ang="0">
                  <a:pos x="T0" y="T1"/>
                </a:cxn>
                <a:cxn ang="0">
                  <a:pos x="T2" y="T3"/>
                </a:cxn>
                <a:cxn ang="0">
                  <a:pos x="T4" y="T5"/>
                </a:cxn>
                <a:cxn ang="0">
                  <a:pos x="T6" y="T7"/>
                </a:cxn>
                <a:cxn ang="0">
                  <a:pos x="T8" y="T9"/>
                </a:cxn>
              </a:cxnLst>
              <a:rect l="0" t="0" r="r" b="b"/>
              <a:pathLst>
                <a:path w="30" h="37">
                  <a:moveTo>
                    <a:pt x="27" y="28"/>
                  </a:moveTo>
                  <a:cubicBezTo>
                    <a:pt x="29" y="25"/>
                    <a:pt x="30" y="22"/>
                    <a:pt x="30" y="18"/>
                  </a:cubicBezTo>
                  <a:cubicBezTo>
                    <a:pt x="28" y="3"/>
                    <a:pt x="8" y="0"/>
                    <a:pt x="2" y="14"/>
                  </a:cubicBezTo>
                  <a:cubicBezTo>
                    <a:pt x="0" y="18"/>
                    <a:pt x="1" y="25"/>
                    <a:pt x="4" y="29"/>
                  </a:cubicBezTo>
                  <a:cubicBezTo>
                    <a:pt x="10" y="37"/>
                    <a:pt x="22" y="35"/>
                    <a:pt x="27" y="28"/>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65"/>
            <p:cNvSpPr/>
            <p:nvPr/>
          </p:nvSpPr>
          <p:spPr bwMode="auto">
            <a:xfrm>
              <a:off x="3648076" y="3203575"/>
              <a:ext cx="50800" cy="58738"/>
            </a:xfrm>
            <a:custGeom>
              <a:avLst/>
              <a:gdLst>
                <a:gd name="T0" fmla="*/ 11 w 12"/>
                <a:gd name="T1" fmla="*/ 11 h 14"/>
                <a:gd name="T2" fmla="*/ 12 w 12"/>
                <a:gd name="T3" fmla="*/ 7 h 14"/>
                <a:gd name="T4" fmla="*/ 1 w 12"/>
                <a:gd name="T5" fmla="*/ 5 h 14"/>
                <a:gd name="T6" fmla="*/ 2 w 12"/>
                <a:gd name="T7" fmla="*/ 11 h 14"/>
                <a:gd name="T8" fmla="*/ 11 w 12"/>
                <a:gd name="T9" fmla="*/ 11 h 14"/>
              </a:gdLst>
              <a:ahLst/>
              <a:cxnLst>
                <a:cxn ang="0">
                  <a:pos x="T0" y="T1"/>
                </a:cxn>
                <a:cxn ang="0">
                  <a:pos x="T2" y="T3"/>
                </a:cxn>
                <a:cxn ang="0">
                  <a:pos x="T4" y="T5"/>
                </a:cxn>
                <a:cxn ang="0">
                  <a:pos x="T6" y="T7"/>
                </a:cxn>
                <a:cxn ang="0">
                  <a:pos x="T8" y="T9"/>
                </a:cxn>
              </a:cxnLst>
              <a:rect l="0" t="0" r="r" b="b"/>
              <a:pathLst>
                <a:path w="12" h="14">
                  <a:moveTo>
                    <a:pt x="11" y="11"/>
                  </a:moveTo>
                  <a:cubicBezTo>
                    <a:pt x="11" y="10"/>
                    <a:pt x="12" y="8"/>
                    <a:pt x="12" y="7"/>
                  </a:cubicBezTo>
                  <a:cubicBezTo>
                    <a:pt x="11" y="1"/>
                    <a:pt x="3" y="0"/>
                    <a:pt x="1" y="5"/>
                  </a:cubicBezTo>
                  <a:cubicBezTo>
                    <a:pt x="0" y="7"/>
                    <a:pt x="1" y="10"/>
                    <a:pt x="2" y="11"/>
                  </a:cubicBezTo>
                  <a:cubicBezTo>
                    <a:pt x="4" y="14"/>
                    <a:pt x="9" y="13"/>
                    <a:pt x="11"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66"/>
            <p:cNvSpPr/>
            <p:nvPr/>
          </p:nvSpPr>
          <p:spPr bwMode="auto">
            <a:xfrm>
              <a:off x="3833813" y="3135313"/>
              <a:ext cx="131763" cy="157163"/>
            </a:xfrm>
            <a:custGeom>
              <a:avLst/>
              <a:gdLst>
                <a:gd name="T0" fmla="*/ 28 w 31"/>
                <a:gd name="T1" fmla="*/ 28 h 37"/>
                <a:gd name="T2" fmla="*/ 30 w 31"/>
                <a:gd name="T3" fmla="*/ 18 h 37"/>
                <a:gd name="T4" fmla="*/ 2 w 31"/>
                <a:gd name="T5" fmla="*/ 14 h 37"/>
                <a:gd name="T6" fmla="*/ 4 w 31"/>
                <a:gd name="T7" fmla="*/ 29 h 37"/>
                <a:gd name="T8" fmla="*/ 28 w 31"/>
                <a:gd name="T9" fmla="*/ 28 h 37"/>
              </a:gdLst>
              <a:ahLst/>
              <a:cxnLst>
                <a:cxn ang="0">
                  <a:pos x="T0" y="T1"/>
                </a:cxn>
                <a:cxn ang="0">
                  <a:pos x="T2" y="T3"/>
                </a:cxn>
                <a:cxn ang="0">
                  <a:pos x="T4" y="T5"/>
                </a:cxn>
                <a:cxn ang="0">
                  <a:pos x="T6" y="T7"/>
                </a:cxn>
                <a:cxn ang="0">
                  <a:pos x="T8" y="T9"/>
                </a:cxn>
              </a:cxnLst>
              <a:rect l="0" t="0" r="r" b="b"/>
              <a:pathLst>
                <a:path w="31" h="37">
                  <a:moveTo>
                    <a:pt x="28" y="28"/>
                  </a:moveTo>
                  <a:cubicBezTo>
                    <a:pt x="30" y="25"/>
                    <a:pt x="31" y="22"/>
                    <a:pt x="30" y="18"/>
                  </a:cubicBezTo>
                  <a:cubicBezTo>
                    <a:pt x="29" y="3"/>
                    <a:pt x="9" y="0"/>
                    <a:pt x="2" y="14"/>
                  </a:cubicBezTo>
                  <a:cubicBezTo>
                    <a:pt x="0" y="18"/>
                    <a:pt x="2" y="25"/>
                    <a:pt x="4" y="29"/>
                  </a:cubicBezTo>
                  <a:cubicBezTo>
                    <a:pt x="10" y="37"/>
                    <a:pt x="22" y="35"/>
                    <a:pt x="28" y="28"/>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67"/>
            <p:cNvSpPr/>
            <p:nvPr/>
          </p:nvSpPr>
          <p:spPr bwMode="auto">
            <a:xfrm>
              <a:off x="3876676" y="3181350"/>
              <a:ext cx="46038" cy="60325"/>
            </a:xfrm>
            <a:custGeom>
              <a:avLst/>
              <a:gdLst>
                <a:gd name="T0" fmla="*/ 10 w 11"/>
                <a:gd name="T1" fmla="*/ 11 h 14"/>
                <a:gd name="T2" fmla="*/ 11 w 11"/>
                <a:gd name="T3" fmla="*/ 7 h 14"/>
                <a:gd name="T4" fmla="*/ 0 w 11"/>
                <a:gd name="T5" fmla="*/ 5 h 14"/>
                <a:gd name="T6" fmla="*/ 1 w 11"/>
                <a:gd name="T7" fmla="*/ 11 h 14"/>
                <a:gd name="T8" fmla="*/ 10 w 11"/>
                <a:gd name="T9" fmla="*/ 11 h 14"/>
              </a:gdLst>
              <a:ahLst/>
              <a:cxnLst>
                <a:cxn ang="0">
                  <a:pos x="T0" y="T1"/>
                </a:cxn>
                <a:cxn ang="0">
                  <a:pos x="T2" y="T3"/>
                </a:cxn>
                <a:cxn ang="0">
                  <a:pos x="T4" y="T5"/>
                </a:cxn>
                <a:cxn ang="0">
                  <a:pos x="T6" y="T7"/>
                </a:cxn>
                <a:cxn ang="0">
                  <a:pos x="T8" y="T9"/>
                </a:cxn>
              </a:cxnLst>
              <a:rect l="0" t="0" r="r" b="b"/>
              <a:pathLst>
                <a:path w="11" h="14">
                  <a:moveTo>
                    <a:pt x="10" y="11"/>
                  </a:moveTo>
                  <a:cubicBezTo>
                    <a:pt x="11" y="10"/>
                    <a:pt x="11" y="8"/>
                    <a:pt x="11" y="7"/>
                  </a:cubicBezTo>
                  <a:cubicBezTo>
                    <a:pt x="10" y="1"/>
                    <a:pt x="3" y="0"/>
                    <a:pt x="0" y="5"/>
                  </a:cubicBezTo>
                  <a:cubicBezTo>
                    <a:pt x="0" y="7"/>
                    <a:pt x="0" y="10"/>
                    <a:pt x="1" y="11"/>
                  </a:cubicBezTo>
                  <a:cubicBezTo>
                    <a:pt x="3" y="14"/>
                    <a:pt x="8" y="13"/>
                    <a:pt x="10"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68"/>
            <p:cNvSpPr/>
            <p:nvPr/>
          </p:nvSpPr>
          <p:spPr bwMode="auto">
            <a:xfrm>
              <a:off x="3592513" y="3014663"/>
              <a:ext cx="119063" cy="107950"/>
            </a:xfrm>
            <a:custGeom>
              <a:avLst/>
              <a:gdLst>
                <a:gd name="T0" fmla="*/ 1 w 28"/>
                <a:gd name="T1" fmla="*/ 6 h 25"/>
                <a:gd name="T2" fmla="*/ 4 w 28"/>
                <a:gd name="T3" fmla="*/ 25 h 25"/>
                <a:gd name="T4" fmla="*/ 14 w 28"/>
                <a:gd name="T5" fmla="*/ 24 h 25"/>
                <a:gd name="T6" fmla="*/ 24 w 28"/>
                <a:gd name="T7" fmla="*/ 22 h 25"/>
                <a:gd name="T8" fmla="*/ 24 w 28"/>
                <a:gd name="T9" fmla="*/ 11 h 25"/>
                <a:gd name="T10" fmla="*/ 22 w 28"/>
                <a:gd name="T11" fmla="*/ 0 h 25"/>
                <a:gd name="T12" fmla="*/ 0 w 28"/>
                <a:gd name="T13" fmla="*/ 5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1" y="6"/>
                  </a:moveTo>
                  <a:cubicBezTo>
                    <a:pt x="0" y="11"/>
                    <a:pt x="2" y="21"/>
                    <a:pt x="4" y="25"/>
                  </a:cubicBezTo>
                  <a:cubicBezTo>
                    <a:pt x="7" y="25"/>
                    <a:pt x="11" y="25"/>
                    <a:pt x="14" y="24"/>
                  </a:cubicBezTo>
                  <a:cubicBezTo>
                    <a:pt x="17" y="24"/>
                    <a:pt x="22" y="23"/>
                    <a:pt x="24" y="22"/>
                  </a:cubicBezTo>
                  <a:cubicBezTo>
                    <a:pt x="28" y="20"/>
                    <a:pt x="25" y="15"/>
                    <a:pt x="24" y="11"/>
                  </a:cubicBezTo>
                  <a:cubicBezTo>
                    <a:pt x="23" y="8"/>
                    <a:pt x="23" y="4"/>
                    <a:pt x="22" y="0"/>
                  </a:cubicBezTo>
                  <a:cubicBezTo>
                    <a:pt x="15" y="0"/>
                    <a:pt x="7" y="3"/>
                    <a:pt x="0" y="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69"/>
            <p:cNvSpPr/>
            <p:nvPr/>
          </p:nvSpPr>
          <p:spPr bwMode="auto">
            <a:xfrm>
              <a:off x="3711576" y="2994025"/>
              <a:ext cx="173038" cy="111125"/>
            </a:xfrm>
            <a:custGeom>
              <a:avLst/>
              <a:gdLst>
                <a:gd name="T0" fmla="*/ 0 w 41"/>
                <a:gd name="T1" fmla="*/ 6 h 26"/>
                <a:gd name="T2" fmla="*/ 5 w 41"/>
                <a:gd name="T3" fmla="*/ 26 h 26"/>
                <a:gd name="T4" fmla="*/ 41 w 41"/>
                <a:gd name="T5" fmla="*/ 22 h 26"/>
                <a:gd name="T6" fmla="*/ 40 w 41"/>
                <a:gd name="T7" fmla="*/ 9 h 26"/>
                <a:gd name="T8" fmla="*/ 30 w 41"/>
                <a:gd name="T9" fmla="*/ 0 h 26"/>
                <a:gd name="T10" fmla="*/ 1 w 41"/>
                <a:gd name="T11" fmla="*/ 4 h 26"/>
              </a:gdLst>
              <a:ahLst/>
              <a:cxnLst>
                <a:cxn ang="0">
                  <a:pos x="T0" y="T1"/>
                </a:cxn>
                <a:cxn ang="0">
                  <a:pos x="T2" y="T3"/>
                </a:cxn>
                <a:cxn ang="0">
                  <a:pos x="T4" y="T5"/>
                </a:cxn>
                <a:cxn ang="0">
                  <a:pos x="T6" y="T7"/>
                </a:cxn>
                <a:cxn ang="0">
                  <a:pos x="T8" y="T9"/>
                </a:cxn>
                <a:cxn ang="0">
                  <a:pos x="T10" y="T11"/>
                </a:cxn>
              </a:cxnLst>
              <a:rect l="0" t="0" r="r" b="b"/>
              <a:pathLst>
                <a:path w="41" h="26">
                  <a:moveTo>
                    <a:pt x="0" y="6"/>
                  </a:moveTo>
                  <a:cubicBezTo>
                    <a:pt x="2" y="12"/>
                    <a:pt x="3" y="19"/>
                    <a:pt x="5" y="26"/>
                  </a:cubicBezTo>
                  <a:cubicBezTo>
                    <a:pt x="16" y="25"/>
                    <a:pt x="30" y="26"/>
                    <a:pt x="41" y="22"/>
                  </a:cubicBezTo>
                  <a:cubicBezTo>
                    <a:pt x="41" y="18"/>
                    <a:pt x="41" y="13"/>
                    <a:pt x="40" y="9"/>
                  </a:cubicBezTo>
                  <a:cubicBezTo>
                    <a:pt x="38" y="3"/>
                    <a:pt x="36" y="1"/>
                    <a:pt x="30" y="0"/>
                  </a:cubicBezTo>
                  <a:cubicBezTo>
                    <a:pt x="25" y="0"/>
                    <a:pt x="2" y="0"/>
                    <a:pt x="1"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55" name="组合 454"/>
          <p:cNvGrpSpPr/>
          <p:nvPr/>
        </p:nvGrpSpPr>
        <p:grpSpPr>
          <a:xfrm>
            <a:off x="1208209" y="-148784"/>
            <a:ext cx="749168" cy="2199023"/>
            <a:chOff x="5003800" y="1020763"/>
            <a:chExt cx="2166938" cy="4770437"/>
          </a:xfrm>
        </p:grpSpPr>
        <p:sp>
          <p:nvSpPr>
            <p:cNvPr id="456" name="Freeform 437"/>
            <p:cNvSpPr/>
            <p:nvPr/>
          </p:nvSpPr>
          <p:spPr bwMode="auto">
            <a:xfrm>
              <a:off x="5003800" y="5121275"/>
              <a:ext cx="2163763" cy="669925"/>
            </a:xfrm>
            <a:custGeom>
              <a:avLst/>
              <a:gdLst>
                <a:gd name="T0" fmla="*/ 3 w 508"/>
                <a:gd name="T1" fmla="*/ 0 h 158"/>
                <a:gd name="T2" fmla="*/ 3 w 508"/>
                <a:gd name="T3" fmla="*/ 57 h 158"/>
                <a:gd name="T4" fmla="*/ 147 w 508"/>
                <a:gd name="T5" fmla="*/ 155 h 158"/>
                <a:gd name="T6" fmla="*/ 499 w 508"/>
                <a:gd name="T7" fmla="*/ 51 h 158"/>
                <a:gd name="T8" fmla="*/ 506 w 508"/>
                <a:gd name="T9" fmla="*/ 2 h 158"/>
              </a:gdLst>
              <a:ahLst/>
              <a:cxnLst>
                <a:cxn ang="0">
                  <a:pos x="T0" y="T1"/>
                </a:cxn>
                <a:cxn ang="0">
                  <a:pos x="T2" y="T3"/>
                </a:cxn>
                <a:cxn ang="0">
                  <a:pos x="T4" y="T5"/>
                </a:cxn>
                <a:cxn ang="0">
                  <a:pos x="T6" y="T7"/>
                </a:cxn>
                <a:cxn ang="0">
                  <a:pos x="T8" y="T9"/>
                </a:cxn>
              </a:cxnLst>
              <a:rect l="0" t="0" r="r" b="b"/>
              <a:pathLst>
                <a:path w="508" h="158">
                  <a:moveTo>
                    <a:pt x="3" y="0"/>
                  </a:moveTo>
                  <a:cubicBezTo>
                    <a:pt x="3" y="0"/>
                    <a:pt x="0" y="41"/>
                    <a:pt x="3" y="57"/>
                  </a:cubicBezTo>
                  <a:cubicBezTo>
                    <a:pt x="6" y="72"/>
                    <a:pt x="128" y="153"/>
                    <a:pt x="147" y="155"/>
                  </a:cubicBezTo>
                  <a:cubicBezTo>
                    <a:pt x="165" y="158"/>
                    <a:pt x="490" y="64"/>
                    <a:pt x="499" y="51"/>
                  </a:cubicBezTo>
                  <a:cubicBezTo>
                    <a:pt x="508" y="37"/>
                    <a:pt x="506" y="2"/>
                    <a:pt x="506" y="2"/>
                  </a:cubicBezTo>
                </a:path>
              </a:pathLst>
            </a:custGeom>
            <a:solidFill>
              <a:srgbClr val="746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7" name="Freeform 438"/>
            <p:cNvSpPr/>
            <p:nvPr/>
          </p:nvSpPr>
          <p:spPr bwMode="auto">
            <a:xfrm>
              <a:off x="5016500" y="5005388"/>
              <a:ext cx="860425" cy="585788"/>
            </a:xfrm>
            <a:custGeom>
              <a:avLst/>
              <a:gdLst>
                <a:gd name="T0" fmla="*/ 0 w 202"/>
                <a:gd name="T1" fmla="*/ 27 h 138"/>
                <a:gd name="T2" fmla="*/ 148 w 202"/>
                <a:gd name="T3" fmla="*/ 135 h 138"/>
                <a:gd name="T4" fmla="*/ 202 w 202"/>
                <a:gd name="T5" fmla="*/ 121 h 138"/>
                <a:gd name="T6" fmla="*/ 116 w 202"/>
                <a:gd name="T7" fmla="*/ 0 h 138"/>
                <a:gd name="T8" fmla="*/ 0 w 202"/>
                <a:gd name="T9" fmla="*/ 27 h 138"/>
              </a:gdLst>
              <a:ahLst/>
              <a:cxnLst>
                <a:cxn ang="0">
                  <a:pos x="T0" y="T1"/>
                </a:cxn>
                <a:cxn ang="0">
                  <a:pos x="T2" y="T3"/>
                </a:cxn>
                <a:cxn ang="0">
                  <a:pos x="T4" y="T5"/>
                </a:cxn>
                <a:cxn ang="0">
                  <a:pos x="T6" y="T7"/>
                </a:cxn>
                <a:cxn ang="0">
                  <a:pos x="T8" y="T9"/>
                </a:cxn>
              </a:cxnLst>
              <a:rect l="0" t="0" r="r" b="b"/>
              <a:pathLst>
                <a:path w="202" h="138">
                  <a:moveTo>
                    <a:pt x="0" y="27"/>
                  </a:moveTo>
                  <a:cubicBezTo>
                    <a:pt x="0" y="43"/>
                    <a:pt x="129" y="138"/>
                    <a:pt x="148" y="135"/>
                  </a:cubicBezTo>
                  <a:cubicBezTo>
                    <a:pt x="152" y="134"/>
                    <a:pt x="173" y="129"/>
                    <a:pt x="202" y="121"/>
                  </a:cubicBezTo>
                  <a:cubicBezTo>
                    <a:pt x="116" y="0"/>
                    <a:pt x="116" y="0"/>
                    <a:pt x="116" y="0"/>
                  </a:cubicBezTo>
                  <a:cubicBezTo>
                    <a:pt x="52" y="15"/>
                    <a:pt x="0" y="27"/>
                    <a:pt x="0" y="27"/>
                  </a:cubicBezTo>
                  <a:close/>
                </a:path>
              </a:pathLst>
            </a:custGeom>
            <a:solidFill>
              <a:srgbClr val="DE2B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8" name="Freeform 439"/>
            <p:cNvSpPr/>
            <p:nvPr/>
          </p:nvSpPr>
          <p:spPr bwMode="auto">
            <a:xfrm>
              <a:off x="5510213" y="4895850"/>
              <a:ext cx="1252538" cy="623888"/>
            </a:xfrm>
            <a:custGeom>
              <a:avLst/>
              <a:gdLst>
                <a:gd name="T0" fmla="*/ 0 w 294"/>
                <a:gd name="T1" fmla="*/ 26 h 147"/>
                <a:gd name="T2" fmla="*/ 86 w 294"/>
                <a:gd name="T3" fmla="*/ 147 h 147"/>
                <a:gd name="T4" fmla="*/ 294 w 294"/>
                <a:gd name="T5" fmla="*/ 89 h 147"/>
                <a:gd name="T6" fmla="*/ 117 w 294"/>
                <a:gd name="T7" fmla="*/ 0 h 147"/>
                <a:gd name="T8" fmla="*/ 0 w 294"/>
                <a:gd name="T9" fmla="*/ 26 h 147"/>
              </a:gdLst>
              <a:ahLst/>
              <a:cxnLst>
                <a:cxn ang="0">
                  <a:pos x="T0" y="T1"/>
                </a:cxn>
                <a:cxn ang="0">
                  <a:pos x="T2" y="T3"/>
                </a:cxn>
                <a:cxn ang="0">
                  <a:pos x="T4" y="T5"/>
                </a:cxn>
                <a:cxn ang="0">
                  <a:pos x="T6" y="T7"/>
                </a:cxn>
                <a:cxn ang="0">
                  <a:pos x="T8" y="T9"/>
                </a:cxn>
              </a:cxnLst>
              <a:rect l="0" t="0" r="r" b="b"/>
              <a:pathLst>
                <a:path w="294" h="147">
                  <a:moveTo>
                    <a:pt x="0" y="26"/>
                  </a:moveTo>
                  <a:cubicBezTo>
                    <a:pt x="86" y="147"/>
                    <a:pt x="86" y="147"/>
                    <a:pt x="86" y="147"/>
                  </a:cubicBezTo>
                  <a:cubicBezTo>
                    <a:pt x="141" y="132"/>
                    <a:pt x="227" y="108"/>
                    <a:pt x="294" y="89"/>
                  </a:cubicBezTo>
                  <a:cubicBezTo>
                    <a:pt x="117" y="0"/>
                    <a:pt x="117" y="0"/>
                    <a:pt x="117" y="0"/>
                  </a:cubicBezTo>
                  <a:cubicBezTo>
                    <a:pt x="79" y="8"/>
                    <a:pt x="37" y="18"/>
                    <a:pt x="0" y="26"/>
                  </a:cubicBezTo>
                  <a:close/>
                </a:path>
              </a:pathLst>
            </a:custGeom>
            <a:solidFill>
              <a:srgbClr val="886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9" name="Freeform 440"/>
            <p:cNvSpPr/>
            <p:nvPr/>
          </p:nvSpPr>
          <p:spPr bwMode="auto">
            <a:xfrm>
              <a:off x="6097588" y="4810125"/>
              <a:ext cx="561975" cy="161925"/>
            </a:xfrm>
            <a:custGeom>
              <a:avLst/>
              <a:gdLst>
                <a:gd name="T0" fmla="*/ 118 w 132"/>
                <a:gd name="T1" fmla="*/ 0 h 38"/>
                <a:gd name="T2" fmla="*/ 0 w 132"/>
                <a:gd name="T3" fmla="*/ 30 h 38"/>
                <a:gd name="T4" fmla="*/ 15 w 132"/>
                <a:gd name="T5" fmla="*/ 38 h 38"/>
                <a:gd name="T6" fmla="*/ 132 w 132"/>
                <a:gd name="T7" fmla="*/ 8 h 38"/>
                <a:gd name="T8" fmla="*/ 118 w 132"/>
                <a:gd name="T9" fmla="*/ 0 h 38"/>
              </a:gdLst>
              <a:ahLst/>
              <a:cxnLst>
                <a:cxn ang="0">
                  <a:pos x="T0" y="T1"/>
                </a:cxn>
                <a:cxn ang="0">
                  <a:pos x="T2" y="T3"/>
                </a:cxn>
                <a:cxn ang="0">
                  <a:pos x="T4" y="T5"/>
                </a:cxn>
                <a:cxn ang="0">
                  <a:pos x="T6" y="T7"/>
                </a:cxn>
                <a:cxn ang="0">
                  <a:pos x="T8" y="T9"/>
                </a:cxn>
              </a:cxnLst>
              <a:rect l="0" t="0" r="r" b="b"/>
              <a:pathLst>
                <a:path w="132" h="38">
                  <a:moveTo>
                    <a:pt x="118" y="0"/>
                  </a:moveTo>
                  <a:cubicBezTo>
                    <a:pt x="0" y="30"/>
                    <a:pt x="0" y="30"/>
                    <a:pt x="0" y="30"/>
                  </a:cubicBezTo>
                  <a:cubicBezTo>
                    <a:pt x="15" y="38"/>
                    <a:pt x="15" y="38"/>
                    <a:pt x="15" y="38"/>
                  </a:cubicBezTo>
                  <a:cubicBezTo>
                    <a:pt x="132" y="8"/>
                    <a:pt x="132" y="8"/>
                    <a:pt x="132" y="8"/>
                  </a:cubicBezTo>
                  <a:cubicBezTo>
                    <a:pt x="127" y="5"/>
                    <a:pt x="122" y="2"/>
                    <a:pt x="118"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0" name="Freeform 441"/>
            <p:cNvSpPr/>
            <p:nvPr/>
          </p:nvSpPr>
          <p:spPr bwMode="auto">
            <a:xfrm>
              <a:off x="6162675" y="4845050"/>
              <a:ext cx="549275" cy="160338"/>
            </a:xfrm>
            <a:custGeom>
              <a:avLst/>
              <a:gdLst>
                <a:gd name="T0" fmla="*/ 117 w 129"/>
                <a:gd name="T1" fmla="*/ 0 h 38"/>
                <a:gd name="T2" fmla="*/ 0 w 129"/>
                <a:gd name="T3" fmla="*/ 30 h 38"/>
                <a:gd name="T4" fmla="*/ 16 w 129"/>
                <a:gd name="T5" fmla="*/ 38 h 38"/>
                <a:gd name="T6" fmla="*/ 129 w 129"/>
                <a:gd name="T7" fmla="*/ 5 h 38"/>
                <a:gd name="T8" fmla="*/ 117 w 129"/>
                <a:gd name="T9" fmla="*/ 0 h 38"/>
              </a:gdLst>
              <a:ahLst/>
              <a:cxnLst>
                <a:cxn ang="0">
                  <a:pos x="T0" y="T1"/>
                </a:cxn>
                <a:cxn ang="0">
                  <a:pos x="T2" y="T3"/>
                </a:cxn>
                <a:cxn ang="0">
                  <a:pos x="T4" y="T5"/>
                </a:cxn>
                <a:cxn ang="0">
                  <a:pos x="T6" y="T7"/>
                </a:cxn>
                <a:cxn ang="0">
                  <a:pos x="T8" y="T9"/>
                </a:cxn>
              </a:cxnLst>
              <a:rect l="0" t="0" r="r" b="b"/>
              <a:pathLst>
                <a:path w="129" h="38">
                  <a:moveTo>
                    <a:pt x="117" y="0"/>
                  </a:moveTo>
                  <a:cubicBezTo>
                    <a:pt x="0" y="30"/>
                    <a:pt x="0" y="30"/>
                    <a:pt x="0" y="30"/>
                  </a:cubicBezTo>
                  <a:cubicBezTo>
                    <a:pt x="16" y="38"/>
                    <a:pt x="16" y="38"/>
                    <a:pt x="16" y="38"/>
                  </a:cubicBezTo>
                  <a:cubicBezTo>
                    <a:pt x="129" y="5"/>
                    <a:pt x="129" y="5"/>
                    <a:pt x="129" y="5"/>
                  </a:cubicBezTo>
                  <a:cubicBezTo>
                    <a:pt x="125" y="3"/>
                    <a:pt x="121" y="1"/>
                    <a:pt x="117"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1" name="Freeform 442"/>
            <p:cNvSpPr/>
            <p:nvPr/>
          </p:nvSpPr>
          <p:spPr bwMode="auto">
            <a:xfrm>
              <a:off x="6229350" y="4865688"/>
              <a:ext cx="549275" cy="174625"/>
            </a:xfrm>
            <a:custGeom>
              <a:avLst/>
              <a:gdLst>
                <a:gd name="T0" fmla="*/ 113 w 129"/>
                <a:gd name="T1" fmla="*/ 0 h 41"/>
                <a:gd name="T2" fmla="*/ 0 w 129"/>
                <a:gd name="T3" fmla="*/ 33 h 41"/>
                <a:gd name="T4" fmla="*/ 17 w 129"/>
                <a:gd name="T5" fmla="*/ 41 h 41"/>
                <a:gd name="T6" fmla="*/ 129 w 129"/>
                <a:gd name="T7" fmla="*/ 9 h 41"/>
                <a:gd name="T8" fmla="*/ 113 w 129"/>
                <a:gd name="T9" fmla="*/ 0 h 41"/>
              </a:gdLst>
              <a:ahLst/>
              <a:cxnLst>
                <a:cxn ang="0">
                  <a:pos x="T0" y="T1"/>
                </a:cxn>
                <a:cxn ang="0">
                  <a:pos x="T2" y="T3"/>
                </a:cxn>
                <a:cxn ang="0">
                  <a:pos x="T4" y="T5"/>
                </a:cxn>
                <a:cxn ang="0">
                  <a:pos x="T6" y="T7"/>
                </a:cxn>
                <a:cxn ang="0">
                  <a:pos x="T8" y="T9"/>
                </a:cxn>
              </a:cxnLst>
              <a:rect l="0" t="0" r="r" b="b"/>
              <a:pathLst>
                <a:path w="129" h="41">
                  <a:moveTo>
                    <a:pt x="113" y="0"/>
                  </a:moveTo>
                  <a:cubicBezTo>
                    <a:pt x="0" y="33"/>
                    <a:pt x="0" y="33"/>
                    <a:pt x="0" y="33"/>
                  </a:cubicBezTo>
                  <a:cubicBezTo>
                    <a:pt x="17" y="41"/>
                    <a:pt x="17" y="41"/>
                    <a:pt x="17" y="41"/>
                  </a:cubicBezTo>
                  <a:cubicBezTo>
                    <a:pt x="129" y="9"/>
                    <a:pt x="129" y="9"/>
                    <a:pt x="129" y="9"/>
                  </a:cubicBezTo>
                  <a:cubicBezTo>
                    <a:pt x="123" y="6"/>
                    <a:pt x="118" y="3"/>
                    <a:pt x="113"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2" name="Freeform 443"/>
            <p:cNvSpPr/>
            <p:nvPr/>
          </p:nvSpPr>
          <p:spPr bwMode="auto">
            <a:xfrm>
              <a:off x="6302375" y="4903788"/>
              <a:ext cx="536575" cy="161925"/>
            </a:xfrm>
            <a:custGeom>
              <a:avLst/>
              <a:gdLst>
                <a:gd name="T0" fmla="*/ 126 w 126"/>
                <a:gd name="T1" fmla="*/ 7 h 38"/>
                <a:gd name="T2" fmla="*/ 112 w 126"/>
                <a:gd name="T3" fmla="*/ 0 h 38"/>
                <a:gd name="T4" fmla="*/ 0 w 126"/>
                <a:gd name="T5" fmla="*/ 32 h 38"/>
                <a:gd name="T6" fmla="*/ 12 w 126"/>
                <a:gd name="T7" fmla="*/ 38 h 38"/>
                <a:gd name="T8" fmla="*/ 126 w 126"/>
                <a:gd name="T9" fmla="*/ 7 h 38"/>
              </a:gdLst>
              <a:ahLst/>
              <a:cxnLst>
                <a:cxn ang="0">
                  <a:pos x="T0" y="T1"/>
                </a:cxn>
                <a:cxn ang="0">
                  <a:pos x="T2" y="T3"/>
                </a:cxn>
                <a:cxn ang="0">
                  <a:pos x="T4" y="T5"/>
                </a:cxn>
                <a:cxn ang="0">
                  <a:pos x="T6" y="T7"/>
                </a:cxn>
                <a:cxn ang="0">
                  <a:pos x="T8" y="T9"/>
                </a:cxn>
              </a:cxnLst>
              <a:rect l="0" t="0" r="r" b="b"/>
              <a:pathLst>
                <a:path w="126" h="38">
                  <a:moveTo>
                    <a:pt x="126" y="7"/>
                  </a:moveTo>
                  <a:cubicBezTo>
                    <a:pt x="122" y="5"/>
                    <a:pt x="117" y="2"/>
                    <a:pt x="112" y="0"/>
                  </a:cubicBezTo>
                  <a:cubicBezTo>
                    <a:pt x="0" y="32"/>
                    <a:pt x="0" y="32"/>
                    <a:pt x="0" y="32"/>
                  </a:cubicBezTo>
                  <a:cubicBezTo>
                    <a:pt x="12" y="38"/>
                    <a:pt x="12" y="38"/>
                    <a:pt x="12" y="38"/>
                  </a:cubicBezTo>
                  <a:lnTo>
                    <a:pt x="126" y="7"/>
                  </a:ln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3" name="Freeform 444"/>
            <p:cNvSpPr/>
            <p:nvPr/>
          </p:nvSpPr>
          <p:spPr bwMode="auto">
            <a:xfrm>
              <a:off x="6416675" y="4964113"/>
              <a:ext cx="754063" cy="309563"/>
            </a:xfrm>
            <a:custGeom>
              <a:avLst/>
              <a:gdLst>
                <a:gd name="T0" fmla="*/ 112 w 177"/>
                <a:gd name="T1" fmla="*/ 0 h 73"/>
                <a:gd name="T2" fmla="*/ 0 w 177"/>
                <a:gd name="T3" fmla="*/ 32 h 73"/>
                <a:gd name="T4" fmla="*/ 81 w 177"/>
                <a:gd name="T5" fmla="*/ 73 h 73"/>
                <a:gd name="T6" fmla="*/ 177 w 177"/>
                <a:gd name="T7" fmla="*/ 40 h 73"/>
                <a:gd name="T8" fmla="*/ 112 w 177"/>
                <a:gd name="T9" fmla="*/ 0 h 73"/>
              </a:gdLst>
              <a:ahLst/>
              <a:cxnLst>
                <a:cxn ang="0">
                  <a:pos x="T0" y="T1"/>
                </a:cxn>
                <a:cxn ang="0">
                  <a:pos x="T2" y="T3"/>
                </a:cxn>
                <a:cxn ang="0">
                  <a:pos x="T4" y="T5"/>
                </a:cxn>
                <a:cxn ang="0">
                  <a:pos x="T6" y="T7"/>
                </a:cxn>
                <a:cxn ang="0">
                  <a:pos x="T8" y="T9"/>
                </a:cxn>
              </a:cxnLst>
              <a:rect l="0" t="0" r="r" b="b"/>
              <a:pathLst>
                <a:path w="177" h="73">
                  <a:moveTo>
                    <a:pt x="112" y="0"/>
                  </a:moveTo>
                  <a:cubicBezTo>
                    <a:pt x="0" y="32"/>
                    <a:pt x="0" y="32"/>
                    <a:pt x="0" y="32"/>
                  </a:cubicBezTo>
                  <a:cubicBezTo>
                    <a:pt x="81" y="73"/>
                    <a:pt x="81" y="73"/>
                    <a:pt x="81" y="73"/>
                  </a:cubicBezTo>
                  <a:cubicBezTo>
                    <a:pt x="135" y="57"/>
                    <a:pt x="177" y="43"/>
                    <a:pt x="177" y="40"/>
                  </a:cubicBezTo>
                  <a:cubicBezTo>
                    <a:pt x="177" y="35"/>
                    <a:pt x="146" y="18"/>
                    <a:pt x="112"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4" name="Freeform 445"/>
            <p:cNvSpPr/>
            <p:nvPr/>
          </p:nvSpPr>
          <p:spPr bwMode="auto">
            <a:xfrm>
              <a:off x="6353175" y="4933950"/>
              <a:ext cx="541338" cy="165100"/>
            </a:xfrm>
            <a:custGeom>
              <a:avLst/>
              <a:gdLst>
                <a:gd name="T0" fmla="*/ 114 w 127"/>
                <a:gd name="T1" fmla="*/ 0 h 39"/>
                <a:gd name="T2" fmla="*/ 0 w 127"/>
                <a:gd name="T3" fmla="*/ 31 h 39"/>
                <a:gd name="T4" fmla="*/ 15 w 127"/>
                <a:gd name="T5" fmla="*/ 39 h 39"/>
                <a:gd name="T6" fmla="*/ 127 w 127"/>
                <a:gd name="T7" fmla="*/ 7 h 39"/>
                <a:gd name="T8" fmla="*/ 114 w 127"/>
                <a:gd name="T9" fmla="*/ 0 h 39"/>
              </a:gdLst>
              <a:ahLst/>
              <a:cxnLst>
                <a:cxn ang="0">
                  <a:pos x="T0" y="T1"/>
                </a:cxn>
                <a:cxn ang="0">
                  <a:pos x="T2" y="T3"/>
                </a:cxn>
                <a:cxn ang="0">
                  <a:pos x="T4" y="T5"/>
                </a:cxn>
                <a:cxn ang="0">
                  <a:pos x="T6" y="T7"/>
                </a:cxn>
                <a:cxn ang="0">
                  <a:pos x="T8" y="T9"/>
                </a:cxn>
              </a:cxnLst>
              <a:rect l="0" t="0" r="r" b="b"/>
              <a:pathLst>
                <a:path w="127" h="39">
                  <a:moveTo>
                    <a:pt x="114" y="0"/>
                  </a:moveTo>
                  <a:cubicBezTo>
                    <a:pt x="0" y="31"/>
                    <a:pt x="0" y="31"/>
                    <a:pt x="0" y="31"/>
                  </a:cubicBezTo>
                  <a:cubicBezTo>
                    <a:pt x="15" y="39"/>
                    <a:pt x="15" y="39"/>
                    <a:pt x="15" y="39"/>
                  </a:cubicBezTo>
                  <a:cubicBezTo>
                    <a:pt x="127" y="7"/>
                    <a:pt x="127" y="7"/>
                    <a:pt x="127" y="7"/>
                  </a:cubicBezTo>
                  <a:cubicBezTo>
                    <a:pt x="123" y="5"/>
                    <a:pt x="119" y="3"/>
                    <a:pt x="114"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5" name="Freeform 446"/>
            <p:cNvSpPr/>
            <p:nvPr/>
          </p:nvSpPr>
          <p:spPr bwMode="auto">
            <a:xfrm>
              <a:off x="6008688" y="4781550"/>
              <a:ext cx="592138" cy="157163"/>
            </a:xfrm>
            <a:custGeom>
              <a:avLst/>
              <a:gdLst>
                <a:gd name="T0" fmla="*/ 125 w 139"/>
                <a:gd name="T1" fmla="*/ 0 h 37"/>
                <a:gd name="T2" fmla="*/ 0 w 139"/>
                <a:gd name="T3" fmla="*/ 27 h 37"/>
                <a:gd name="T4" fmla="*/ 21 w 139"/>
                <a:gd name="T5" fmla="*/ 37 h 37"/>
                <a:gd name="T6" fmla="*/ 139 w 139"/>
                <a:gd name="T7" fmla="*/ 7 h 37"/>
                <a:gd name="T8" fmla="*/ 125 w 139"/>
                <a:gd name="T9" fmla="*/ 0 h 37"/>
              </a:gdLst>
              <a:ahLst/>
              <a:cxnLst>
                <a:cxn ang="0">
                  <a:pos x="T0" y="T1"/>
                </a:cxn>
                <a:cxn ang="0">
                  <a:pos x="T2" y="T3"/>
                </a:cxn>
                <a:cxn ang="0">
                  <a:pos x="T4" y="T5"/>
                </a:cxn>
                <a:cxn ang="0">
                  <a:pos x="T6" y="T7"/>
                </a:cxn>
                <a:cxn ang="0">
                  <a:pos x="T8" y="T9"/>
                </a:cxn>
              </a:cxnLst>
              <a:rect l="0" t="0" r="r" b="b"/>
              <a:pathLst>
                <a:path w="139" h="37">
                  <a:moveTo>
                    <a:pt x="125" y="0"/>
                  </a:moveTo>
                  <a:cubicBezTo>
                    <a:pt x="115" y="1"/>
                    <a:pt x="63" y="13"/>
                    <a:pt x="0" y="27"/>
                  </a:cubicBezTo>
                  <a:cubicBezTo>
                    <a:pt x="21" y="37"/>
                    <a:pt x="21" y="37"/>
                    <a:pt x="21" y="37"/>
                  </a:cubicBezTo>
                  <a:cubicBezTo>
                    <a:pt x="139" y="7"/>
                    <a:pt x="139" y="7"/>
                    <a:pt x="139" y="7"/>
                  </a:cubicBezTo>
                  <a:cubicBezTo>
                    <a:pt x="130" y="3"/>
                    <a:pt x="125" y="0"/>
                    <a:pt x="125"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6" name="Freeform 447"/>
            <p:cNvSpPr/>
            <p:nvPr/>
          </p:nvSpPr>
          <p:spPr bwMode="auto">
            <a:xfrm>
              <a:off x="5229225" y="5005388"/>
              <a:ext cx="647700" cy="547688"/>
            </a:xfrm>
            <a:custGeom>
              <a:avLst/>
              <a:gdLst>
                <a:gd name="T0" fmla="*/ 2 w 152"/>
                <a:gd name="T1" fmla="*/ 18 h 129"/>
                <a:gd name="T2" fmla="*/ 36 w 152"/>
                <a:gd name="T3" fmla="*/ 21 h 129"/>
                <a:gd name="T4" fmla="*/ 25 w 152"/>
                <a:gd name="T5" fmla="*/ 53 h 129"/>
                <a:gd name="T6" fmla="*/ 76 w 152"/>
                <a:gd name="T7" fmla="*/ 52 h 129"/>
                <a:gd name="T8" fmla="*/ 69 w 152"/>
                <a:gd name="T9" fmla="*/ 92 h 129"/>
                <a:gd name="T10" fmla="*/ 128 w 152"/>
                <a:gd name="T11" fmla="*/ 87 h 129"/>
                <a:gd name="T12" fmla="*/ 117 w 152"/>
                <a:gd name="T13" fmla="*/ 129 h 129"/>
                <a:gd name="T14" fmla="*/ 152 w 152"/>
                <a:gd name="T15" fmla="*/ 121 h 129"/>
                <a:gd name="T16" fmla="*/ 66 w 152"/>
                <a:gd name="T17" fmla="*/ 0 h 129"/>
                <a:gd name="T18" fmla="*/ 2 w 152"/>
                <a:gd name="T19" fmla="*/ 15 h 129"/>
                <a:gd name="T20" fmla="*/ 2 w 152"/>
                <a:gd name="T21" fmla="*/ 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29">
                  <a:moveTo>
                    <a:pt x="2" y="18"/>
                  </a:moveTo>
                  <a:cubicBezTo>
                    <a:pt x="36" y="21"/>
                    <a:pt x="36" y="21"/>
                    <a:pt x="36" y="21"/>
                  </a:cubicBezTo>
                  <a:cubicBezTo>
                    <a:pt x="25" y="53"/>
                    <a:pt x="25" y="53"/>
                    <a:pt x="25" y="53"/>
                  </a:cubicBezTo>
                  <a:cubicBezTo>
                    <a:pt x="76" y="52"/>
                    <a:pt x="76" y="52"/>
                    <a:pt x="76" y="52"/>
                  </a:cubicBezTo>
                  <a:cubicBezTo>
                    <a:pt x="69" y="92"/>
                    <a:pt x="69" y="92"/>
                    <a:pt x="69" y="92"/>
                  </a:cubicBezTo>
                  <a:cubicBezTo>
                    <a:pt x="128" y="87"/>
                    <a:pt x="128" y="87"/>
                    <a:pt x="128" y="87"/>
                  </a:cubicBezTo>
                  <a:cubicBezTo>
                    <a:pt x="117" y="129"/>
                    <a:pt x="117" y="129"/>
                    <a:pt x="117" y="129"/>
                  </a:cubicBezTo>
                  <a:cubicBezTo>
                    <a:pt x="152" y="121"/>
                    <a:pt x="152" y="121"/>
                    <a:pt x="152" y="121"/>
                  </a:cubicBezTo>
                  <a:cubicBezTo>
                    <a:pt x="66" y="0"/>
                    <a:pt x="66" y="0"/>
                    <a:pt x="66" y="0"/>
                  </a:cubicBezTo>
                  <a:cubicBezTo>
                    <a:pt x="66" y="0"/>
                    <a:pt x="5" y="14"/>
                    <a:pt x="2" y="15"/>
                  </a:cubicBezTo>
                  <a:cubicBezTo>
                    <a:pt x="0" y="16"/>
                    <a:pt x="2" y="18"/>
                    <a:pt x="2" y="18"/>
                  </a:cubicBezTo>
                  <a:close/>
                </a:path>
              </a:pathLst>
            </a:custGeom>
            <a:solidFill>
              <a:srgbClr val="9DBB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7" name="Freeform 448"/>
            <p:cNvSpPr/>
            <p:nvPr/>
          </p:nvSpPr>
          <p:spPr bwMode="auto">
            <a:xfrm>
              <a:off x="6808788" y="1139825"/>
              <a:ext cx="238125" cy="3865563"/>
            </a:xfrm>
            <a:custGeom>
              <a:avLst/>
              <a:gdLst>
                <a:gd name="T0" fmla="*/ 37 w 56"/>
                <a:gd name="T1" fmla="*/ 486 h 911"/>
                <a:gd name="T2" fmla="*/ 46 w 56"/>
                <a:gd name="T3" fmla="*/ 302 h 911"/>
                <a:gd name="T4" fmla="*/ 51 w 56"/>
                <a:gd name="T5" fmla="*/ 135 h 911"/>
                <a:gd name="T6" fmla="*/ 35 w 56"/>
                <a:gd name="T7" fmla="*/ 34 h 911"/>
                <a:gd name="T8" fmla="*/ 20 w 56"/>
                <a:gd name="T9" fmla="*/ 5 h 911"/>
                <a:gd name="T10" fmla="*/ 0 w 56"/>
                <a:gd name="T11" fmla="*/ 13 h 911"/>
                <a:gd name="T12" fmla="*/ 41 w 56"/>
                <a:gd name="T13" fmla="*/ 173 h 911"/>
                <a:gd name="T14" fmla="*/ 34 w 56"/>
                <a:gd name="T15" fmla="*/ 307 h 911"/>
                <a:gd name="T16" fmla="*/ 29 w 56"/>
                <a:gd name="T17" fmla="*/ 379 h 911"/>
                <a:gd name="T18" fmla="*/ 24 w 56"/>
                <a:gd name="T19" fmla="*/ 811 h 911"/>
                <a:gd name="T20" fmla="*/ 23 w 56"/>
                <a:gd name="T21" fmla="*/ 906 h 911"/>
                <a:gd name="T22" fmla="*/ 32 w 56"/>
                <a:gd name="T23" fmla="*/ 911 h 911"/>
                <a:gd name="T24" fmla="*/ 37 w 56"/>
                <a:gd name="T25" fmla="*/ 486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1">
                  <a:moveTo>
                    <a:pt x="37" y="486"/>
                  </a:moveTo>
                  <a:cubicBezTo>
                    <a:pt x="40" y="424"/>
                    <a:pt x="43" y="363"/>
                    <a:pt x="46" y="302"/>
                  </a:cubicBezTo>
                  <a:cubicBezTo>
                    <a:pt x="48" y="246"/>
                    <a:pt x="56" y="192"/>
                    <a:pt x="51" y="135"/>
                  </a:cubicBezTo>
                  <a:cubicBezTo>
                    <a:pt x="47" y="101"/>
                    <a:pt x="46" y="67"/>
                    <a:pt x="35" y="34"/>
                  </a:cubicBezTo>
                  <a:cubicBezTo>
                    <a:pt x="31" y="23"/>
                    <a:pt x="28" y="11"/>
                    <a:pt x="20" y="5"/>
                  </a:cubicBezTo>
                  <a:cubicBezTo>
                    <a:pt x="13" y="0"/>
                    <a:pt x="1" y="3"/>
                    <a:pt x="0" y="13"/>
                  </a:cubicBezTo>
                  <a:cubicBezTo>
                    <a:pt x="39" y="0"/>
                    <a:pt x="39" y="142"/>
                    <a:pt x="41" y="173"/>
                  </a:cubicBezTo>
                  <a:cubicBezTo>
                    <a:pt x="44" y="216"/>
                    <a:pt x="37" y="264"/>
                    <a:pt x="34" y="307"/>
                  </a:cubicBezTo>
                  <a:cubicBezTo>
                    <a:pt x="32" y="331"/>
                    <a:pt x="30" y="355"/>
                    <a:pt x="29" y="379"/>
                  </a:cubicBezTo>
                  <a:cubicBezTo>
                    <a:pt x="23" y="521"/>
                    <a:pt x="25" y="668"/>
                    <a:pt x="24" y="811"/>
                  </a:cubicBezTo>
                  <a:cubicBezTo>
                    <a:pt x="23" y="843"/>
                    <a:pt x="24" y="875"/>
                    <a:pt x="23" y="906"/>
                  </a:cubicBezTo>
                  <a:cubicBezTo>
                    <a:pt x="32" y="911"/>
                    <a:pt x="32" y="911"/>
                    <a:pt x="32" y="911"/>
                  </a:cubicBezTo>
                  <a:cubicBezTo>
                    <a:pt x="39" y="769"/>
                    <a:pt x="30" y="627"/>
                    <a:pt x="37" y="486"/>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8" name="Freeform 449"/>
            <p:cNvSpPr/>
            <p:nvPr/>
          </p:nvSpPr>
          <p:spPr bwMode="auto">
            <a:xfrm>
              <a:off x="5024438" y="5137150"/>
              <a:ext cx="642938" cy="441325"/>
            </a:xfrm>
            <a:custGeom>
              <a:avLst/>
              <a:gdLst>
                <a:gd name="T0" fmla="*/ 0 w 151"/>
                <a:gd name="T1" fmla="*/ 0 h 104"/>
                <a:gd name="T2" fmla="*/ 54 w 151"/>
                <a:gd name="T3" fmla="*/ 5 h 104"/>
                <a:gd name="T4" fmla="*/ 43 w 151"/>
                <a:gd name="T5" fmla="*/ 42 h 104"/>
                <a:gd name="T6" fmla="*/ 103 w 151"/>
                <a:gd name="T7" fmla="*/ 38 h 104"/>
                <a:gd name="T8" fmla="*/ 97 w 151"/>
                <a:gd name="T9" fmla="*/ 79 h 104"/>
                <a:gd name="T10" fmla="*/ 151 w 151"/>
                <a:gd name="T11" fmla="*/ 74 h 104"/>
                <a:gd name="T12" fmla="*/ 146 w 151"/>
                <a:gd name="T13" fmla="*/ 104 h 104"/>
                <a:gd name="T14" fmla="*/ 0 w 151"/>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04">
                  <a:moveTo>
                    <a:pt x="0" y="0"/>
                  </a:moveTo>
                  <a:cubicBezTo>
                    <a:pt x="54" y="5"/>
                    <a:pt x="54" y="5"/>
                    <a:pt x="54" y="5"/>
                  </a:cubicBezTo>
                  <a:cubicBezTo>
                    <a:pt x="43" y="42"/>
                    <a:pt x="43" y="42"/>
                    <a:pt x="43" y="42"/>
                  </a:cubicBezTo>
                  <a:cubicBezTo>
                    <a:pt x="103" y="38"/>
                    <a:pt x="103" y="38"/>
                    <a:pt x="103" y="38"/>
                  </a:cubicBezTo>
                  <a:cubicBezTo>
                    <a:pt x="97" y="79"/>
                    <a:pt x="97" y="79"/>
                    <a:pt x="97" y="79"/>
                  </a:cubicBezTo>
                  <a:cubicBezTo>
                    <a:pt x="151" y="74"/>
                    <a:pt x="151" y="74"/>
                    <a:pt x="151" y="74"/>
                  </a:cubicBezTo>
                  <a:cubicBezTo>
                    <a:pt x="146" y="104"/>
                    <a:pt x="146" y="104"/>
                    <a:pt x="146" y="104"/>
                  </a:cubicBezTo>
                  <a:cubicBezTo>
                    <a:pt x="146" y="104"/>
                    <a:pt x="84" y="89"/>
                    <a:pt x="0" y="0"/>
                  </a:cubicBezTo>
                  <a:close/>
                </a:path>
              </a:pathLst>
            </a:custGeom>
            <a:solidFill>
              <a:srgbClr val="FFBB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9" name="Freeform 450"/>
            <p:cNvSpPr/>
            <p:nvPr/>
          </p:nvSpPr>
          <p:spPr bwMode="auto">
            <a:xfrm>
              <a:off x="5545138" y="5018088"/>
              <a:ext cx="119063" cy="115888"/>
            </a:xfrm>
            <a:custGeom>
              <a:avLst/>
              <a:gdLst>
                <a:gd name="T0" fmla="*/ 27 w 28"/>
                <a:gd name="T1" fmla="*/ 13 h 27"/>
                <a:gd name="T2" fmla="*/ 8 w 28"/>
                <a:gd name="T3" fmla="*/ 1 h 27"/>
                <a:gd name="T4" fmla="*/ 0 w 28"/>
                <a:gd name="T5" fmla="*/ 3 h 27"/>
                <a:gd name="T6" fmla="*/ 16 w 28"/>
                <a:gd name="T7" fmla="*/ 27 h 27"/>
                <a:gd name="T8" fmla="*/ 27 w 28"/>
                <a:gd name="T9" fmla="*/ 13 h 27"/>
              </a:gdLst>
              <a:ahLst/>
              <a:cxnLst>
                <a:cxn ang="0">
                  <a:pos x="T0" y="T1"/>
                </a:cxn>
                <a:cxn ang="0">
                  <a:pos x="T2" y="T3"/>
                </a:cxn>
                <a:cxn ang="0">
                  <a:pos x="T4" y="T5"/>
                </a:cxn>
                <a:cxn ang="0">
                  <a:pos x="T6" y="T7"/>
                </a:cxn>
                <a:cxn ang="0">
                  <a:pos x="T8" y="T9"/>
                </a:cxn>
              </a:cxnLst>
              <a:rect l="0" t="0" r="r" b="b"/>
              <a:pathLst>
                <a:path w="28" h="27">
                  <a:moveTo>
                    <a:pt x="27" y="13"/>
                  </a:moveTo>
                  <a:cubicBezTo>
                    <a:pt x="26" y="5"/>
                    <a:pt x="18" y="0"/>
                    <a:pt x="8" y="1"/>
                  </a:cubicBezTo>
                  <a:cubicBezTo>
                    <a:pt x="5" y="1"/>
                    <a:pt x="2" y="2"/>
                    <a:pt x="0" y="3"/>
                  </a:cubicBezTo>
                  <a:cubicBezTo>
                    <a:pt x="16" y="27"/>
                    <a:pt x="16" y="27"/>
                    <a:pt x="16" y="27"/>
                  </a:cubicBezTo>
                  <a:cubicBezTo>
                    <a:pt x="23" y="25"/>
                    <a:pt x="28" y="19"/>
                    <a:pt x="27"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0" name="Freeform 451"/>
            <p:cNvSpPr/>
            <p:nvPr/>
          </p:nvSpPr>
          <p:spPr bwMode="auto">
            <a:xfrm>
              <a:off x="6016625" y="5184775"/>
              <a:ext cx="153988" cy="127000"/>
            </a:xfrm>
            <a:custGeom>
              <a:avLst/>
              <a:gdLst>
                <a:gd name="T0" fmla="*/ 35 w 36"/>
                <a:gd name="T1" fmla="*/ 13 h 30"/>
                <a:gd name="T2" fmla="*/ 20 w 36"/>
                <a:gd name="T3" fmla="*/ 29 h 30"/>
                <a:gd name="T4" fmla="*/ 1 w 36"/>
                <a:gd name="T5" fmla="*/ 17 h 30"/>
                <a:gd name="T6" fmla="*/ 16 w 36"/>
                <a:gd name="T7" fmla="*/ 1 h 30"/>
                <a:gd name="T8" fmla="*/ 35 w 36"/>
                <a:gd name="T9" fmla="*/ 13 h 30"/>
              </a:gdLst>
              <a:ahLst/>
              <a:cxnLst>
                <a:cxn ang="0">
                  <a:pos x="T0" y="T1"/>
                </a:cxn>
                <a:cxn ang="0">
                  <a:pos x="T2" y="T3"/>
                </a:cxn>
                <a:cxn ang="0">
                  <a:pos x="T4" y="T5"/>
                </a:cxn>
                <a:cxn ang="0">
                  <a:pos x="T6" y="T7"/>
                </a:cxn>
                <a:cxn ang="0">
                  <a:pos x="T8" y="T9"/>
                </a:cxn>
              </a:cxnLst>
              <a:rect l="0" t="0" r="r" b="b"/>
              <a:pathLst>
                <a:path w="36" h="30">
                  <a:moveTo>
                    <a:pt x="35" y="13"/>
                  </a:moveTo>
                  <a:cubicBezTo>
                    <a:pt x="36" y="21"/>
                    <a:pt x="29" y="28"/>
                    <a:pt x="20" y="29"/>
                  </a:cubicBezTo>
                  <a:cubicBezTo>
                    <a:pt x="10" y="30"/>
                    <a:pt x="2" y="24"/>
                    <a:pt x="1" y="17"/>
                  </a:cubicBezTo>
                  <a:cubicBezTo>
                    <a:pt x="0" y="9"/>
                    <a:pt x="7" y="2"/>
                    <a:pt x="16" y="1"/>
                  </a:cubicBezTo>
                  <a:cubicBezTo>
                    <a:pt x="26" y="0"/>
                    <a:pt x="34" y="6"/>
                    <a:pt x="35"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1" name="Freeform 452"/>
            <p:cNvSpPr/>
            <p:nvPr/>
          </p:nvSpPr>
          <p:spPr bwMode="auto">
            <a:xfrm>
              <a:off x="5745163" y="5311775"/>
              <a:ext cx="131763" cy="122238"/>
            </a:xfrm>
            <a:custGeom>
              <a:avLst/>
              <a:gdLst>
                <a:gd name="T0" fmla="*/ 30 w 31"/>
                <a:gd name="T1" fmla="*/ 13 h 29"/>
                <a:gd name="T2" fmla="*/ 11 w 31"/>
                <a:gd name="T3" fmla="*/ 1 h 29"/>
                <a:gd name="T4" fmla="*/ 0 w 31"/>
                <a:gd name="T5" fmla="*/ 6 h 29"/>
                <a:gd name="T6" fmla="*/ 15 w 31"/>
                <a:gd name="T7" fmla="*/ 29 h 29"/>
                <a:gd name="T8" fmla="*/ 30 w 31"/>
                <a:gd name="T9" fmla="*/ 13 h 29"/>
              </a:gdLst>
              <a:ahLst/>
              <a:cxnLst>
                <a:cxn ang="0">
                  <a:pos x="T0" y="T1"/>
                </a:cxn>
                <a:cxn ang="0">
                  <a:pos x="T2" y="T3"/>
                </a:cxn>
                <a:cxn ang="0">
                  <a:pos x="T4" y="T5"/>
                </a:cxn>
                <a:cxn ang="0">
                  <a:pos x="T6" y="T7"/>
                </a:cxn>
                <a:cxn ang="0">
                  <a:pos x="T8" y="T9"/>
                </a:cxn>
              </a:cxnLst>
              <a:rect l="0" t="0" r="r" b="b"/>
              <a:pathLst>
                <a:path w="31" h="29">
                  <a:moveTo>
                    <a:pt x="30" y="13"/>
                  </a:moveTo>
                  <a:cubicBezTo>
                    <a:pt x="29" y="5"/>
                    <a:pt x="21" y="0"/>
                    <a:pt x="11" y="1"/>
                  </a:cubicBezTo>
                  <a:cubicBezTo>
                    <a:pt x="7" y="2"/>
                    <a:pt x="3" y="3"/>
                    <a:pt x="0" y="6"/>
                  </a:cubicBezTo>
                  <a:cubicBezTo>
                    <a:pt x="15" y="29"/>
                    <a:pt x="15" y="29"/>
                    <a:pt x="15" y="29"/>
                  </a:cubicBezTo>
                  <a:cubicBezTo>
                    <a:pt x="24" y="27"/>
                    <a:pt x="31" y="20"/>
                    <a:pt x="30"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2" name="Freeform 453"/>
            <p:cNvSpPr/>
            <p:nvPr/>
          </p:nvSpPr>
          <p:spPr bwMode="auto">
            <a:xfrm>
              <a:off x="5795963" y="5086350"/>
              <a:ext cx="111125" cy="88900"/>
            </a:xfrm>
            <a:custGeom>
              <a:avLst/>
              <a:gdLst>
                <a:gd name="T0" fmla="*/ 25 w 26"/>
                <a:gd name="T1" fmla="*/ 9 h 21"/>
                <a:gd name="T2" fmla="*/ 14 w 26"/>
                <a:gd name="T3" fmla="*/ 21 h 21"/>
                <a:gd name="T4" fmla="*/ 0 w 26"/>
                <a:gd name="T5" fmla="*/ 12 h 21"/>
                <a:gd name="T6" fmla="*/ 12 w 26"/>
                <a:gd name="T7" fmla="*/ 1 h 21"/>
                <a:gd name="T8" fmla="*/ 25 w 26"/>
                <a:gd name="T9" fmla="*/ 9 h 21"/>
              </a:gdLst>
              <a:ahLst/>
              <a:cxnLst>
                <a:cxn ang="0">
                  <a:pos x="T0" y="T1"/>
                </a:cxn>
                <a:cxn ang="0">
                  <a:pos x="T2" y="T3"/>
                </a:cxn>
                <a:cxn ang="0">
                  <a:pos x="T4" y="T5"/>
                </a:cxn>
                <a:cxn ang="0">
                  <a:pos x="T6" y="T7"/>
                </a:cxn>
                <a:cxn ang="0">
                  <a:pos x="T8" y="T9"/>
                </a:cxn>
              </a:cxnLst>
              <a:rect l="0" t="0" r="r" b="b"/>
              <a:pathLst>
                <a:path w="26" h="21">
                  <a:moveTo>
                    <a:pt x="25" y="9"/>
                  </a:moveTo>
                  <a:cubicBezTo>
                    <a:pt x="26" y="15"/>
                    <a:pt x="21" y="20"/>
                    <a:pt x="14" y="21"/>
                  </a:cubicBezTo>
                  <a:cubicBezTo>
                    <a:pt x="7" y="21"/>
                    <a:pt x="1" y="17"/>
                    <a:pt x="0" y="12"/>
                  </a:cubicBezTo>
                  <a:cubicBezTo>
                    <a:pt x="0" y="6"/>
                    <a:pt x="5" y="1"/>
                    <a:pt x="12" y="1"/>
                  </a:cubicBezTo>
                  <a:cubicBezTo>
                    <a:pt x="18" y="0"/>
                    <a:pt x="25"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3" name="Freeform 454"/>
            <p:cNvSpPr/>
            <p:nvPr/>
          </p:nvSpPr>
          <p:spPr bwMode="auto">
            <a:xfrm>
              <a:off x="5991225" y="5375275"/>
              <a:ext cx="115888" cy="88900"/>
            </a:xfrm>
            <a:custGeom>
              <a:avLst/>
              <a:gdLst>
                <a:gd name="T0" fmla="*/ 26 w 27"/>
                <a:gd name="T1" fmla="*/ 9 h 21"/>
                <a:gd name="T2" fmla="*/ 15 w 27"/>
                <a:gd name="T3" fmla="*/ 21 h 21"/>
                <a:gd name="T4" fmla="*/ 1 w 27"/>
                <a:gd name="T5" fmla="*/ 12 h 21"/>
                <a:gd name="T6" fmla="*/ 12 w 27"/>
                <a:gd name="T7" fmla="*/ 1 h 21"/>
                <a:gd name="T8" fmla="*/ 26 w 27"/>
                <a:gd name="T9" fmla="*/ 9 h 21"/>
              </a:gdLst>
              <a:ahLst/>
              <a:cxnLst>
                <a:cxn ang="0">
                  <a:pos x="T0" y="T1"/>
                </a:cxn>
                <a:cxn ang="0">
                  <a:pos x="T2" y="T3"/>
                </a:cxn>
                <a:cxn ang="0">
                  <a:pos x="T4" y="T5"/>
                </a:cxn>
                <a:cxn ang="0">
                  <a:pos x="T6" y="T7"/>
                </a:cxn>
                <a:cxn ang="0">
                  <a:pos x="T8" y="T9"/>
                </a:cxn>
              </a:cxnLst>
              <a:rect l="0" t="0" r="r" b="b"/>
              <a:pathLst>
                <a:path w="27" h="21">
                  <a:moveTo>
                    <a:pt x="26" y="9"/>
                  </a:moveTo>
                  <a:cubicBezTo>
                    <a:pt x="27" y="15"/>
                    <a:pt x="21" y="20"/>
                    <a:pt x="15" y="21"/>
                  </a:cubicBezTo>
                  <a:cubicBezTo>
                    <a:pt x="8" y="21"/>
                    <a:pt x="2" y="17"/>
                    <a:pt x="1" y="12"/>
                  </a:cubicBezTo>
                  <a:cubicBezTo>
                    <a:pt x="0" y="6"/>
                    <a:pt x="5" y="1"/>
                    <a:pt x="12" y="1"/>
                  </a:cubicBezTo>
                  <a:cubicBezTo>
                    <a:pt x="19" y="0"/>
                    <a:pt x="25" y="4"/>
                    <a:pt x="26"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4" name="Freeform 455"/>
            <p:cNvSpPr/>
            <p:nvPr/>
          </p:nvSpPr>
          <p:spPr bwMode="auto">
            <a:xfrm>
              <a:off x="5783263" y="4916488"/>
              <a:ext cx="114300" cy="93663"/>
            </a:xfrm>
            <a:custGeom>
              <a:avLst/>
              <a:gdLst>
                <a:gd name="T0" fmla="*/ 26 w 27"/>
                <a:gd name="T1" fmla="*/ 10 h 22"/>
                <a:gd name="T2" fmla="*/ 15 w 27"/>
                <a:gd name="T3" fmla="*/ 21 h 22"/>
                <a:gd name="T4" fmla="*/ 1 w 27"/>
                <a:gd name="T5" fmla="*/ 12 h 22"/>
                <a:gd name="T6" fmla="*/ 12 w 27"/>
                <a:gd name="T7" fmla="*/ 1 h 22"/>
                <a:gd name="T8" fmla="*/ 26 w 27"/>
                <a:gd name="T9" fmla="*/ 10 h 22"/>
              </a:gdLst>
              <a:ahLst/>
              <a:cxnLst>
                <a:cxn ang="0">
                  <a:pos x="T0" y="T1"/>
                </a:cxn>
                <a:cxn ang="0">
                  <a:pos x="T2" y="T3"/>
                </a:cxn>
                <a:cxn ang="0">
                  <a:pos x="T4" y="T5"/>
                </a:cxn>
                <a:cxn ang="0">
                  <a:pos x="T6" y="T7"/>
                </a:cxn>
                <a:cxn ang="0">
                  <a:pos x="T8" y="T9"/>
                </a:cxn>
              </a:cxnLst>
              <a:rect l="0" t="0" r="r" b="b"/>
              <a:pathLst>
                <a:path w="27" h="22">
                  <a:moveTo>
                    <a:pt x="26" y="10"/>
                  </a:moveTo>
                  <a:cubicBezTo>
                    <a:pt x="27" y="15"/>
                    <a:pt x="22" y="20"/>
                    <a:pt x="15" y="21"/>
                  </a:cubicBezTo>
                  <a:cubicBezTo>
                    <a:pt x="8" y="22"/>
                    <a:pt x="2" y="18"/>
                    <a:pt x="1" y="12"/>
                  </a:cubicBezTo>
                  <a:cubicBezTo>
                    <a:pt x="0" y="7"/>
                    <a:pt x="5" y="2"/>
                    <a:pt x="12" y="1"/>
                  </a:cubicBezTo>
                  <a:cubicBezTo>
                    <a:pt x="19" y="0"/>
                    <a:pt x="25" y="4"/>
                    <a:pt x="26" y="10"/>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5" name="Freeform 456"/>
            <p:cNvSpPr/>
            <p:nvPr/>
          </p:nvSpPr>
          <p:spPr bwMode="auto">
            <a:xfrm>
              <a:off x="6899275" y="5005388"/>
              <a:ext cx="46038" cy="38100"/>
            </a:xfrm>
            <a:custGeom>
              <a:avLst/>
              <a:gdLst>
                <a:gd name="T0" fmla="*/ 11 w 11"/>
                <a:gd name="T1" fmla="*/ 4 h 9"/>
                <a:gd name="T2" fmla="*/ 6 w 11"/>
                <a:gd name="T3" fmla="*/ 9 h 9"/>
                <a:gd name="T4" fmla="*/ 1 w 11"/>
                <a:gd name="T5" fmla="*/ 4 h 9"/>
                <a:gd name="T6" fmla="*/ 6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1" y="7"/>
                    <a:pt x="1" y="4"/>
                  </a:cubicBezTo>
                  <a:cubicBezTo>
                    <a:pt x="0" y="2"/>
                    <a:pt x="3" y="0"/>
                    <a:pt x="6" y="0"/>
                  </a:cubicBezTo>
                  <a:cubicBezTo>
                    <a:pt x="9"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6" name="Freeform 457"/>
            <p:cNvSpPr/>
            <p:nvPr/>
          </p:nvSpPr>
          <p:spPr bwMode="auto">
            <a:xfrm>
              <a:off x="6681788" y="5056188"/>
              <a:ext cx="46038" cy="39688"/>
            </a:xfrm>
            <a:custGeom>
              <a:avLst/>
              <a:gdLst>
                <a:gd name="T0" fmla="*/ 11 w 11"/>
                <a:gd name="T1" fmla="*/ 4 h 9"/>
                <a:gd name="T2" fmla="*/ 6 w 11"/>
                <a:gd name="T3" fmla="*/ 9 h 9"/>
                <a:gd name="T4" fmla="*/ 0 w 11"/>
                <a:gd name="T5" fmla="*/ 4 h 9"/>
                <a:gd name="T6" fmla="*/ 5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7" name="Freeform 458"/>
            <p:cNvSpPr/>
            <p:nvPr/>
          </p:nvSpPr>
          <p:spPr bwMode="auto">
            <a:xfrm>
              <a:off x="6788150" y="5172075"/>
              <a:ext cx="46038" cy="3810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0" y="7"/>
                    <a:pt x="0" y="5"/>
                  </a:cubicBezTo>
                  <a:cubicBezTo>
                    <a:pt x="0" y="2"/>
                    <a:pt x="2" y="0"/>
                    <a:pt x="5" y="0"/>
                  </a:cubicBezTo>
                  <a:cubicBezTo>
                    <a:pt x="8" y="0"/>
                    <a:pt x="11"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8" name="Freeform 459"/>
            <p:cNvSpPr/>
            <p:nvPr/>
          </p:nvSpPr>
          <p:spPr bwMode="auto">
            <a:xfrm>
              <a:off x="6808788" y="5056188"/>
              <a:ext cx="47625" cy="39688"/>
            </a:xfrm>
            <a:custGeom>
              <a:avLst/>
              <a:gdLst>
                <a:gd name="T0" fmla="*/ 11 w 11"/>
                <a:gd name="T1" fmla="*/ 4 h 9"/>
                <a:gd name="T2" fmla="*/ 6 w 11"/>
                <a:gd name="T3" fmla="*/ 9 h 9"/>
                <a:gd name="T4" fmla="*/ 0 w 11"/>
                <a:gd name="T5" fmla="*/ 4 h 9"/>
                <a:gd name="T6" fmla="*/ 5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9" name="Freeform 460"/>
            <p:cNvSpPr/>
            <p:nvPr/>
          </p:nvSpPr>
          <p:spPr bwMode="auto">
            <a:xfrm>
              <a:off x="6924675" y="5133975"/>
              <a:ext cx="46038" cy="38100"/>
            </a:xfrm>
            <a:custGeom>
              <a:avLst/>
              <a:gdLst>
                <a:gd name="T0" fmla="*/ 11 w 11"/>
                <a:gd name="T1" fmla="*/ 4 h 9"/>
                <a:gd name="T2" fmla="*/ 6 w 11"/>
                <a:gd name="T3" fmla="*/ 9 h 9"/>
                <a:gd name="T4" fmla="*/ 1 w 11"/>
                <a:gd name="T5" fmla="*/ 4 h 9"/>
                <a:gd name="T6" fmla="*/ 6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1" y="7"/>
                    <a:pt x="1" y="4"/>
                  </a:cubicBezTo>
                  <a:cubicBezTo>
                    <a:pt x="0" y="2"/>
                    <a:pt x="3" y="0"/>
                    <a:pt x="6"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0" name="Freeform 461"/>
            <p:cNvSpPr/>
            <p:nvPr/>
          </p:nvSpPr>
          <p:spPr bwMode="auto">
            <a:xfrm>
              <a:off x="5183188" y="1020763"/>
              <a:ext cx="258763" cy="4384675"/>
            </a:xfrm>
            <a:custGeom>
              <a:avLst/>
              <a:gdLst>
                <a:gd name="T0" fmla="*/ 47 w 61"/>
                <a:gd name="T1" fmla="*/ 283 h 1033"/>
                <a:gd name="T2" fmla="*/ 50 w 61"/>
                <a:gd name="T3" fmla="*/ 134 h 1033"/>
                <a:gd name="T4" fmla="*/ 29 w 61"/>
                <a:gd name="T5" fmla="*/ 25 h 1033"/>
                <a:gd name="T6" fmla="*/ 0 w 61"/>
                <a:gd name="T7" fmla="*/ 23 h 1033"/>
                <a:gd name="T8" fmla="*/ 28 w 61"/>
                <a:gd name="T9" fmla="*/ 424 h 1033"/>
                <a:gd name="T10" fmla="*/ 15 w 61"/>
                <a:gd name="T11" fmla="*/ 861 h 1033"/>
                <a:gd name="T12" fmla="*/ 21 w 61"/>
                <a:gd name="T13" fmla="*/ 1025 h 1033"/>
                <a:gd name="T14" fmla="*/ 30 w 61"/>
                <a:gd name="T15" fmla="*/ 1033 h 1033"/>
                <a:gd name="T16" fmla="*/ 47 w 61"/>
                <a:gd name="T17" fmla="*/ 28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033">
                  <a:moveTo>
                    <a:pt x="47" y="283"/>
                  </a:moveTo>
                  <a:cubicBezTo>
                    <a:pt x="47" y="232"/>
                    <a:pt x="55" y="187"/>
                    <a:pt x="50" y="134"/>
                  </a:cubicBezTo>
                  <a:cubicBezTo>
                    <a:pt x="47" y="100"/>
                    <a:pt x="46" y="50"/>
                    <a:pt x="29" y="25"/>
                  </a:cubicBezTo>
                  <a:cubicBezTo>
                    <a:pt x="13" y="3"/>
                    <a:pt x="14" y="17"/>
                    <a:pt x="0" y="23"/>
                  </a:cubicBezTo>
                  <a:cubicBezTo>
                    <a:pt x="61" y="0"/>
                    <a:pt x="28" y="380"/>
                    <a:pt x="28" y="424"/>
                  </a:cubicBezTo>
                  <a:cubicBezTo>
                    <a:pt x="29" y="570"/>
                    <a:pt x="15" y="714"/>
                    <a:pt x="15" y="861"/>
                  </a:cubicBezTo>
                  <a:cubicBezTo>
                    <a:pt x="15" y="918"/>
                    <a:pt x="18" y="972"/>
                    <a:pt x="21" y="1025"/>
                  </a:cubicBezTo>
                  <a:cubicBezTo>
                    <a:pt x="30" y="1033"/>
                    <a:pt x="30" y="1033"/>
                    <a:pt x="30" y="1033"/>
                  </a:cubicBezTo>
                  <a:cubicBezTo>
                    <a:pt x="12" y="786"/>
                    <a:pt x="47" y="533"/>
                    <a:pt x="47" y="283"/>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cxnSp>
        <p:nvCxnSpPr>
          <p:cNvPr id="481" name="直接连接符 480"/>
          <p:cNvCxnSpPr/>
          <p:nvPr/>
        </p:nvCxnSpPr>
        <p:spPr>
          <a:xfrm>
            <a:off x="2235944" y="2876779"/>
            <a:ext cx="4823218" cy="0"/>
          </a:xfrm>
          <a:prstGeom prst="line">
            <a:avLst/>
          </a:prstGeom>
          <a:ln>
            <a:solidFill>
              <a:srgbClr val="F7A231"/>
            </a:solidFill>
            <a:prstDash val="lgDash"/>
          </a:ln>
        </p:spPr>
        <p:style>
          <a:lnRef idx="1">
            <a:schemeClr val="accent1"/>
          </a:lnRef>
          <a:fillRef idx="0">
            <a:schemeClr val="accent1"/>
          </a:fillRef>
          <a:effectRef idx="0">
            <a:schemeClr val="accent1"/>
          </a:effectRef>
          <a:fontRef idx="minor">
            <a:schemeClr val="tx1"/>
          </a:fontRef>
        </p:style>
      </p:cxnSp>
      <p:grpSp>
        <p:nvGrpSpPr>
          <p:cNvPr id="482" name="组合 481"/>
          <p:cNvGrpSpPr/>
          <p:nvPr/>
        </p:nvGrpSpPr>
        <p:grpSpPr>
          <a:xfrm>
            <a:off x="7314543" y="-148784"/>
            <a:ext cx="749168" cy="2199023"/>
            <a:chOff x="5003800" y="1020763"/>
            <a:chExt cx="2166938" cy="4770437"/>
          </a:xfrm>
        </p:grpSpPr>
        <p:sp>
          <p:nvSpPr>
            <p:cNvPr id="483" name="Freeform 437"/>
            <p:cNvSpPr/>
            <p:nvPr/>
          </p:nvSpPr>
          <p:spPr bwMode="auto">
            <a:xfrm>
              <a:off x="5003800" y="5121275"/>
              <a:ext cx="2163763" cy="669925"/>
            </a:xfrm>
            <a:custGeom>
              <a:avLst/>
              <a:gdLst>
                <a:gd name="T0" fmla="*/ 3 w 508"/>
                <a:gd name="T1" fmla="*/ 0 h 158"/>
                <a:gd name="T2" fmla="*/ 3 w 508"/>
                <a:gd name="T3" fmla="*/ 57 h 158"/>
                <a:gd name="T4" fmla="*/ 147 w 508"/>
                <a:gd name="T5" fmla="*/ 155 h 158"/>
                <a:gd name="T6" fmla="*/ 499 w 508"/>
                <a:gd name="T7" fmla="*/ 51 h 158"/>
                <a:gd name="T8" fmla="*/ 506 w 508"/>
                <a:gd name="T9" fmla="*/ 2 h 158"/>
              </a:gdLst>
              <a:ahLst/>
              <a:cxnLst>
                <a:cxn ang="0">
                  <a:pos x="T0" y="T1"/>
                </a:cxn>
                <a:cxn ang="0">
                  <a:pos x="T2" y="T3"/>
                </a:cxn>
                <a:cxn ang="0">
                  <a:pos x="T4" y="T5"/>
                </a:cxn>
                <a:cxn ang="0">
                  <a:pos x="T6" y="T7"/>
                </a:cxn>
                <a:cxn ang="0">
                  <a:pos x="T8" y="T9"/>
                </a:cxn>
              </a:cxnLst>
              <a:rect l="0" t="0" r="r" b="b"/>
              <a:pathLst>
                <a:path w="508" h="158">
                  <a:moveTo>
                    <a:pt x="3" y="0"/>
                  </a:moveTo>
                  <a:cubicBezTo>
                    <a:pt x="3" y="0"/>
                    <a:pt x="0" y="41"/>
                    <a:pt x="3" y="57"/>
                  </a:cubicBezTo>
                  <a:cubicBezTo>
                    <a:pt x="6" y="72"/>
                    <a:pt x="128" y="153"/>
                    <a:pt x="147" y="155"/>
                  </a:cubicBezTo>
                  <a:cubicBezTo>
                    <a:pt x="165" y="158"/>
                    <a:pt x="490" y="64"/>
                    <a:pt x="499" y="51"/>
                  </a:cubicBezTo>
                  <a:cubicBezTo>
                    <a:pt x="508" y="37"/>
                    <a:pt x="506" y="2"/>
                    <a:pt x="506" y="2"/>
                  </a:cubicBezTo>
                </a:path>
              </a:pathLst>
            </a:custGeom>
            <a:solidFill>
              <a:srgbClr val="746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4" name="Freeform 438"/>
            <p:cNvSpPr/>
            <p:nvPr/>
          </p:nvSpPr>
          <p:spPr bwMode="auto">
            <a:xfrm>
              <a:off x="5016500" y="5005388"/>
              <a:ext cx="860425" cy="585788"/>
            </a:xfrm>
            <a:custGeom>
              <a:avLst/>
              <a:gdLst>
                <a:gd name="T0" fmla="*/ 0 w 202"/>
                <a:gd name="T1" fmla="*/ 27 h 138"/>
                <a:gd name="T2" fmla="*/ 148 w 202"/>
                <a:gd name="T3" fmla="*/ 135 h 138"/>
                <a:gd name="T4" fmla="*/ 202 w 202"/>
                <a:gd name="T5" fmla="*/ 121 h 138"/>
                <a:gd name="T6" fmla="*/ 116 w 202"/>
                <a:gd name="T7" fmla="*/ 0 h 138"/>
                <a:gd name="T8" fmla="*/ 0 w 202"/>
                <a:gd name="T9" fmla="*/ 27 h 138"/>
              </a:gdLst>
              <a:ahLst/>
              <a:cxnLst>
                <a:cxn ang="0">
                  <a:pos x="T0" y="T1"/>
                </a:cxn>
                <a:cxn ang="0">
                  <a:pos x="T2" y="T3"/>
                </a:cxn>
                <a:cxn ang="0">
                  <a:pos x="T4" y="T5"/>
                </a:cxn>
                <a:cxn ang="0">
                  <a:pos x="T6" y="T7"/>
                </a:cxn>
                <a:cxn ang="0">
                  <a:pos x="T8" y="T9"/>
                </a:cxn>
              </a:cxnLst>
              <a:rect l="0" t="0" r="r" b="b"/>
              <a:pathLst>
                <a:path w="202" h="138">
                  <a:moveTo>
                    <a:pt x="0" y="27"/>
                  </a:moveTo>
                  <a:cubicBezTo>
                    <a:pt x="0" y="43"/>
                    <a:pt x="129" y="138"/>
                    <a:pt x="148" y="135"/>
                  </a:cubicBezTo>
                  <a:cubicBezTo>
                    <a:pt x="152" y="134"/>
                    <a:pt x="173" y="129"/>
                    <a:pt x="202" y="121"/>
                  </a:cubicBezTo>
                  <a:cubicBezTo>
                    <a:pt x="116" y="0"/>
                    <a:pt x="116" y="0"/>
                    <a:pt x="116" y="0"/>
                  </a:cubicBezTo>
                  <a:cubicBezTo>
                    <a:pt x="52" y="15"/>
                    <a:pt x="0" y="27"/>
                    <a:pt x="0" y="27"/>
                  </a:cubicBezTo>
                  <a:close/>
                </a:path>
              </a:pathLst>
            </a:custGeom>
            <a:solidFill>
              <a:srgbClr val="DE2B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5" name="Freeform 439"/>
            <p:cNvSpPr/>
            <p:nvPr/>
          </p:nvSpPr>
          <p:spPr bwMode="auto">
            <a:xfrm>
              <a:off x="5510213" y="4895850"/>
              <a:ext cx="1252538" cy="623888"/>
            </a:xfrm>
            <a:custGeom>
              <a:avLst/>
              <a:gdLst>
                <a:gd name="T0" fmla="*/ 0 w 294"/>
                <a:gd name="T1" fmla="*/ 26 h 147"/>
                <a:gd name="T2" fmla="*/ 86 w 294"/>
                <a:gd name="T3" fmla="*/ 147 h 147"/>
                <a:gd name="T4" fmla="*/ 294 w 294"/>
                <a:gd name="T5" fmla="*/ 89 h 147"/>
                <a:gd name="T6" fmla="*/ 117 w 294"/>
                <a:gd name="T7" fmla="*/ 0 h 147"/>
                <a:gd name="T8" fmla="*/ 0 w 294"/>
                <a:gd name="T9" fmla="*/ 26 h 147"/>
              </a:gdLst>
              <a:ahLst/>
              <a:cxnLst>
                <a:cxn ang="0">
                  <a:pos x="T0" y="T1"/>
                </a:cxn>
                <a:cxn ang="0">
                  <a:pos x="T2" y="T3"/>
                </a:cxn>
                <a:cxn ang="0">
                  <a:pos x="T4" y="T5"/>
                </a:cxn>
                <a:cxn ang="0">
                  <a:pos x="T6" y="T7"/>
                </a:cxn>
                <a:cxn ang="0">
                  <a:pos x="T8" y="T9"/>
                </a:cxn>
              </a:cxnLst>
              <a:rect l="0" t="0" r="r" b="b"/>
              <a:pathLst>
                <a:path w="294" h="147">
                  <a:moveTo>
                    <a:pt x="0" y="26"/>
                  </a:moveTo>
                  <a:cubicBezTo>
                    <a:pt x="86" y="147"/>
                    <a:pt x="86" y="147"/>
                    <a:pt x="86" y="147"/>
                  </a:cubicBezTo>
                  <a:cubicBezTo>
                    <a:pt x="141" y="132"/>
                    <a:pt x="227" y="108"/>
                    <a:pt x="294" y="89"/>
                  </a:cubicBezTo>
                  <a:cubicBezTo>
                    <a:pt x="117" y="0"/>
                    <a:pt x="117" y="0"/>
                    <a:pt x="117" y="0"/>
                  </a:cubicBezTo>
                  <a:cubicBezTo>
                    <a:pt x="79" y="8"/>
                    <a:pt x="37" y="18"/>
                    <a:pt x="0" y="26"/>
                  </a:cubicBezTo>
                  <a:close/>
                </a:path>
              </a:pathLst>
            </a:custGeom>
            <a:solidFill>
              <a:srgbClr val="886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6" name="Freeform 440"/>
            <p:cNvSpPr/>
            <p:nvPr/>
          </p:nvSpPr>
          <p:spPr bwMode="auto">
            <a:xfrm>
              <a:off x="6097588" y="4810125"/>
              <a:ext cx="561975" cy="161925"/>
            </a:xfrm>
            <a:custGeom>
              <a:avLst/>
              <a:gdLst>
                <a:gd name="T0" fmla="*/ 118 w 132"/>
                <a:gd name="T1" fmla="*/ 0 h 38"/>
                <a:gd name="T2" fmla="*/ 0 w 132"/>
                <a:gd name="T3" fmla="*/ 30 h 38"/>
                <a:gd name="T4" fmla="*/ 15 w 132"/>
                <a:gd name="T5" fmla="*/ 38 h 38"/>
                <a:gd name="T6" fmla="*/ 132 w 132"/>
                <a:gd name="T7" fmla="*/ 8 h 38"/>
                <a:gd name="T8" fmla="*/ 118 w 132"/>
                <a:gd name="T9" fmla="*/ 0 h 38"/>
              </a:gdLst>
              <a:ahLst/>
              <a:cxnLst>
                <a:cxn ang="0">
                  <a:pos x="T0" y="T1"/>
                </a:cxn>
                <a:cxn ang="0">
                  <a:pos x="T2" y="T3"/>
                </a:cxn>
                <a:cxn ang="0">
                  <a:pos x="T4" y="T5"/>
                </a:cxn>
                <a:cxn ang="0">
                  <a:pos x="T6" y="T7"/>
                </a:cxn>
                <a:cxn ang="0">
                  <a:pos x="T8" y="T9"/>
                </a:cxn>
              </a:cxnLst>
              <a:rect l="0" t="0" r="r" b="b"/>
              <a:pathLst>
                <a:path w="132" h="38">
                  <a:moveTo>
                    <a:pt x="118" y="0"/>
                  </a:moveTo>
                  <a:cubicBezTo>
                    <a:pt x="0" y="30"/>
                    <a:pt x="0" y="30"/>
                    <a:pt x="0" y="30"/>
                  </a:cubicBezTo>
                  <a:cubicBezTo>
                    <a:pt x="15" y="38"/>
                    <a:pt x="15" y="38"/>
                    <a:pt x="15" y="38"/>
                  </a:cubicBezTo>
                  <a:cubicBezTo>
                    <a:pt x="132" y="8"/>
                    <a:pt x="132" y="8"/>
                    <a:pt x="132" y="8"/>
                  </a:cubicBezTo>
                  <a:cubicBezTo>
                    <a:pt x="127" y="5"/>
                    <a:pt x="122" y="2"/>
                    <a:pt x="118"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7" name="Freeform 441"/>
            <p:cNvSpPr/>
            <p:nvPr/>
          </p:nvSpPr>
          <p:spPr bwMode="auto">
            <a:xfrm>
              <a:off x="6162675" y="4845050"/>
              <a:ext cx="549275" cy="160338"/>
            </a:xfrm>
            <a:custGeom>
              <a:avLst/>
              <a:gdLst>
                <a:gd name="T0" fmla="*/ 117 w 129"/>
                <a:gd name="T1" fmla="*/ 0 h 38"/>
                <a:gd name="T2" fmla="*/ 0 w 129"/>
                <a:gd name="T3" fmla="*/ 30 h 38"/>
                <a:gd name="T4" fmla="*/ 16 w 129"/>
                <a:gd name="T5" fmla="*/ 38 h 38"/>
                <a:gd name="T6" fmla="*/ 129 w 129"/>
                <a:gd name="T7" fmla="*/ 5 h 38"/>
                <a:gd name="T8" fmla="*/ 117 w 129"/>
                <a:gd name="T9" fmla="*/ 0 h 38"/>
              </a:gdLst>
              <a:ahLst/>
              <a:cxnLst>
                <a:cxn ang="0">
                  <a:pos x="T0" y="T1"/>
                </a:cxn>
                <a:cxn ang="0">
                  <a:pos x="T2" y="T3"/>
                </a:cxn>
                <a:cxn ang="0">
                  <a:pos x="T4" y="T5"/>
                </a:cxn>
                <a:cxn ang="0">
                  <a:pos x="T6" y="T7"/>
                </a:cxn>
                <a:cxn ang="0">
                  <a:pos x="T8" y="T9"/>
                </a:cxn>
              </a:cxnLst>
              <a:rect l="0" t="0" r="r" b="b"/>
              <a:pathLst>
                <a:path w="129" h="38">
                  <a:moveTo>
                    <a:pt x="117" y="0"/>
                  </a:moveTo>
                  <a:cubicBezTo>
                    <a:pt x="0" y="30"/>
                    <a:pt x="0" y="30"/>
                    <a:pt x="0" y="30"/>
                  </a:cubicBezTo>
                  <a:cubicBezTo>
                    <a:pt x="16" y="38"/>
                    <a:pt x="16" y="38"/>
                    <a:pt x="16" y="38"/>
                  </a:cubicBezTo>
                  <a:cubicBezTo>
                    <a:pt x="129" y="5"/>
                    <a:pt x="129" y="5"/>
                    <a:pt x="129" y="5"/>
                  </a:cubicBezTo>
                  <a:cubicBezTo>
                    <a:pt x="125" y="3"/>
                    <a:pt x="121" y="1"/>
                    <a:pt x="117"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8" name="Freeform 442"/>
            <p:cNvSpPr/>
            <p:nvPr/>
          </p:nvSpPr>
          <p:spPr bwMode="auto">
            <a:xfrm>
              <a:off x="6229350" y="4865688"/>
              <a:ext cx="549275" cy="174625"/>
            </a:xfrm>
            <a:custGeom>
              <a:avLst/>
              <a:gdLst>
                <a:gd name="T0" fmla="*/ 113 w 129"/>
                <a:gd name="T1" fmla="*/ 0 h 41"/>
                <a:gd name="T2" fmla="*/ 0 w 129"/>
                <a:gd name="T3" fmla="*/ 33 h 41"/>
                <a:gd name="T4" fmla="*/ 17 w 129"/>
                <a:gd name="T5" fmla="*/ 41 h 41"/>
                <a:gd name="T6" fmla="*/ 129 w 129"/>
                <a:gd name="T7" fmla="*/ 9 h 41"/>
                <a:gd name="T8" fmla="*/ 113 w 129"/>
                <a:gd name="T9" fmla="*/ 0 h 41"/>
              </a:gdLst>
              <a:ahLst/>
              <a:cxnLst>
                <a:cxn ang="0">
                  <a:pos x="T0" y="T1"/>
                </a:cxn>
                <a:cxn ang="0">
                  <a:pos x="T2" y="T3"/>
                </a:cxn>
                <a:cxn ang="0">
                  <a:pos x="T4" y="T5"/>
                </a:cxn>
                <a:cxn ang="0">
                  <a:pos x="T6" y="T7"/>
                </a:cxn>
                <a:cxn ang="0">
                  <a:pos x="T8" y="T9"/>
                </a:cxn>
              </a:cxnLst>
              <a:rect l="0" t="0" r="r" b="b"/>
              <a:pathLst>
                <a:path w="129" h="41">
                  <a:moveTo>
                    <a:pt x="113" y="0"/>
                  </a:moveTo>
                  <a:cubicBezTo>
                    <a:pt x="0" y="33"/>
                    <a:pt x="0" y="33"/>
                    <a:pt x="0" y="33"/>
                  </a:cubicBezTo>
                  <a:cubicBezTo>
                    <a:pt x="17" y="41"/>
                    <a:pt x="17" y="41"/>
                    <a:pt x="17" y="41"/>
                  </a:cubicBezTo>
                  <a:cubicBezTo>
                    <a:pt x="129" y="9"/>
                    <a:pt x="129" y="9"/>
                    <a:pt x="129" y="9"/>
                  </a:cubicBezTo>
                  <a:cubicBezTo>
                    <a:pt x="123" y="6"/>
                    <a:pt x="118" y="3"/>
                    <a:pt x="113"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9" name="Freeform 443"/>
            <p:cNvSpPr/>
            <p:nvPr/>
          </p:nvSpPr>
          <p:spPr bwMode="auto">
            <a:xfrm>
              <a:off x="6302375" y="4903788"/>
              <a:ext cx="536575" cy="161925"/>
            </a:xfrm>
            <a:custGeom>
              <a:avLst/>
              <a:gdLst>
                <a:gd name="T0" fmla="*/ 126 w 126"/>
                <a:gd name="T1" fmla="*/ 7 h 38"/>
                <a:gd name="T2" fmla="*/ 112 w 126"/>
                <a:gd name="T3" fmla="*/ 0 h 38"/>
                <a:gd name="T4" fmla="*/ 0 w 126"/>
                <a:gd name="T5" fmla="*/ 32 h 38"/>
                <a:gd name="T6" fmla="*/ 12 w 126"/>
                <a:gd name="T7" fmla="*/ 38 h 38"/>
                <a:gd name="T8" fmla="*/ 126 w 126"/>
                <a:gd name="T9" fmla="*/ 7 h 38"/>
              </a:gdLst>
              <a:ahLst/>
              <a:cxnLst>
                <a:cxn ang="0">
                  <a:pos x="T0" y="T1"/>
                </a:cxn>
                <a:cxn ang="0">
                  <a:pos x="T2" y="T3"/>
                </a:cxn>
                <a:cxn ang="0">
                  <a:pos x="T4" y="T5"/>
                </a:cxn>
                <a:cxn ang="0">
                  <a:pos x="T6" y="T7"/>
                </a:cxn>
                <a:cxn ang="0">
                  <a:pos x="T8" y="T9"/>
                </a:cxn>
              </a:cxnLst>
              <a:rect l="0" t="0" r="r" b="b"/>
              <a:pathLst>
                <a:path w="126" h="38">
                  <a:moveTo>
                    <a:pt x="126" y="7"/>
                  </a:moveTo>
                  <a:cubicBezTo>
                    <a:pt x="122" y="5"/>
                    <a:pt x="117" y="2"/>
                    <a:pt x="112" y="0"/>
                  </a:cubicBezTo>
                  <a:cubicBezTo>
                    <a:pt x="0" y="32"/>
                    <a:pt x="0" y="32"/>
                    <a:pt x="0" y="32"/>
                  </a:cubicBezTo>
                  <a:cubicBezTo>
                    <a:pt x="12" y="38"/>
                    <a:pt x="12" y="38"/>
                    <a:pt x="12" y="38"/>
                  </a:cubicBezTo>
                  <a:lnTo>
                    <a:pt x="126" y="7"/>
                  </a:ln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0" name="Freeform 444"/>
            <p:cNvSpPr/>
            <p:nvPr/>
          </p:nvSpPr>
          <p:spPr bwMode="auto">
            <a:xfrm>
              <a:off x="6416675" y="4964113"/>
              <a:ext cx="754063" cy="309563"/>
            </a:xfrm>
            <a:custGeom>
              <a:avLst/>
              <a:gdLst>
                <a:gd name="T0" fmla="*/ 112 w 177"/>
                <a:gd name="T1" fmla="*/ 0 h 73"/>
                <a:gd name="T2" fmla="*/ 0 w 177"/>
                <a:gd name="T3" fmla="*/ 32 h 73"/>
                <a:gd name="T4" fmla="*/ 81 w 177"/>
                <a:gd name="T5" fmla="*/ 73 h 73"/>
                <a:gd name="T6" fmla="*/ 177 w 177"/>
                <a:gd name="T7" fmla="*/ 40 h 73"/>
                <a:gd name="T8" fmla="*/ 112 w 177"/>
                <a:gd name="T9" fmla="*/ 0 h 73"/>
              </a:gdLst>
              <a:ahLst/>
              <a:cxnLst>
                <a:cxn ang="0">
                  <a:pos x="T0" y="T1"/>
                </a:cxn>
                <a:cxn ang="0">
                  <a:pos x="T2" y="T3"/>
                </a:cxn>
                <a:cxn ang="0">
                  <a:pos x="T4" y="T5"/>
                </a:cxn>
                <a:cxn ang="0">
                  <a:pos x="T6" y="T7"/>
                </a:cxn>
                <a:cxn ang="0">
                  <a:pos x="T8" y="T9"/>
                </a:cxn>
              </a:cxnLst>
              <a:rect l="0" t="0" r="r" b="b"/>
              <a:pathLst>
                <a:path w="177" h="73">
                  <a:moveTo>
                    <a:pt x="112" y="0"/>
                  </a:moveTo>
                  <a:cubicBezTo>
                    <a:pt x="0" y="32"/>
                    <a:pt x="0" y="32"/>
                    <a:pt x="0" y="32"/>
                  </a:cubicBezTo>
                  <a:cubicBezTo>
                    <a:pt x="81" y="73"/>
                    <a:pt x="81" y="73"/>
                    <a:pt x="81" y="73"/>
                  </a:cubicBezTo>
                  <a:cubicBezTo>
                    <a:pt x="135" y="57"/>
                    <a:pt x="177" y="43"/>
                    <a:pt x="177" y="40"/>
                  </a:cubicBezTo>
                  <a:cubicBezTo>
                    <a:pt x="177" y="35"/>
                    <a:pt x="146" y="18"/>
                    <a:pt x="112"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1" name="Freeform 445"/>
            <p:cNvSpPr/>
            <p:nvPr/>
          </p:nvSpPr>
          <p:spPr bwMode="auto">
            <a:xfrm>
              <a:off x="6353175" y="4933950"/>
              <a:ext cx="541338" cy="165100"/>
            </a:xfrm>
            <a:custGeom>
              <a:avLst/>
              <a:gdLst>
                <a:gd name="T0" fmla="*/ 114 w 127"/>
                <a:gd name="T1" fmla="*/ 0 h 39"/>
                <a:gd name="T2" fmla="*/ 0 w 127"/>
                <a:gd name="T3" fmla="*/ 31 h 39"/>
                <a:gd name="T4" fmla="*/ 15 w 127"/>
                <a:gd name="T5" fmla="*/ 39 h 39"/>
                <a:gd name="T6" fmla="*/ 127 w 127"/>
                <a:gd name="T7" fmla="*/ 7 h 39"/>
                <a:gd name="T8" fmla="*/ 114 w 127"/>
                <a:gd name="T9" fmla="*/ 0 h 39"/>
              </a:gdLst>
              <a:ahLst/>
              <a:cxnLst>
                <a:cxn ang="0">
                  <a:pos x="T0" y="T1"/>
                </a:cxn>
                <a:cxn ang="0">
                  <a:pos x="T2" y="T3"/>
                </a:cxn>
                <a:cxn ang="0">
                  <a:pos x="T4" y="T5"/>
                </a:cxn>
                <a:cxn ang="0">
                  <a:pos x="T6" y="T7"/>
                </a:cxn>
                <a:cxn ang="0">
                  <a:pos x="T8" y="T9"/>
                </a:cxn>
              </a:cxnLst>
              <a:rect l="0" t="0" r="r" b="b"/>
              <a:pathLst>
                <a:path w="127" h="39">
                  <a:moveTo>
                    <a:pt x="114" y="0"/>
                  </a:moveTo>
                  <a:cubicBezTo>
                    <a:pt x="0" y="31"/>
                    <a:pt x="0" y="31"/>
                    <a:pt x="0" y="31"/>
                  </a:cubicBezTo>
                  <a:cubicBezTo>
                    <a:pt x="15" y="39"/>
                    <a:pt x="15" y="39"/>
                    <a:pt x="15" y="39"/>
                  </a:cubicBezTo>
                  <a:cubicBezTo>
                    <a:pt x="127" y="7"/>
                    <a:pt x="127" y="7"/>
                    <a:pt x="127" y="7"/>
                  </a:cubicBezTo>
                  <a:cubicBezTo>
                    <a:pt x="123" y="5"/>
                    <a:pt x="119" y="3"/>
                    <a:pt x="114" y="0"/>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2" name="Freeform 446"/>
            <p:cNvSpPr/>
            <p:nvPr/>
          </p:nvSpPr>
          <p:spPr bwMode="auto">
            <a:xfrm>
              <a:off x="6008688" y="4781550"/>
              <a:ext cx="592138" cy="157163"/>
            </a:xfrm>
            <a:custGeom>
              <a:avLst/>
              <a:gdLst>
                <a:gd name="T0" fmla="*/ 125 w 139"/>
                <a:gd name="T1" fmla="*/ 0 h 37"/>
                <a:gd name="T2" fmla="*/ 0 w 139"/>
                <a:gd name="T3" fmla="*/ 27 h 37"/>
                <a:gd name="T4" fmla="*/ 21 w 139"/>
                <a:gd name="T5" fmla="*/ 37 h 37"/>
                <a:gd name="T6" fmla="*/ 139 w 139"/>
                <a:gd name="T7" fmla="*/ 7 h 37"/>
                <a:gd name="T8" fmla="*/ 125 w 139"/>
                <a:gd name="T9" fmla="*/ 0 h 37"/>
              </a:gdLst>
              <a:ahLst/>
              <a:cxnLst>
                <a:cxn ang="0">
                  <a:pos x="T0" y="T1"/>
                </a:cxn>
                <a:cxn ang="0">
                  <a:pos x="T2" y="T3"/>
                </a:cxn>
                <a:cxn ang="0">
                  <a:pos x="T4" y="T5"/>
                </a:cxn>
                <a:cxn ang="0">
                  <a:pos x="T6" y="T7"/>
                </a:cxn>
                <a:cxn ang="0">
                  <a:pos x="T8" y="T9"/>
                </a:cxn>
              </a:cxnLst>
              <a:rect l="0" t="0" r="r" b="b"/>
              <a:pathLst>
                <a:path w="139" h="37">
                  <a:moveTo>
                    <a:pt x="125" y="0"/>
                  </a:moveTo>
                  <a:cubicBezTo>
                    <a:pt x="115" y="1"/>
                    <a:pt x="63" y="13"/>
                    <a:pt x="0" y="27"/>
                  </a:cubicBezTo>
                  <a:cubicBezTo>
                    <a:pt x="21" y="37"/>
                    <a:pt x="21" y="37"/>
                    <a:pt x="21" y="37"/>
                  </a:cubicBezTo>
                  <a:cubicBezTo>
                    <a:pt x="139" y="7"/>
                    <a:pt x="139" y="7"/>
                    <a:pt x="139" y="7"/>
                  </a:cubicBezTo>
                  <a:cubicBezTo>
                    <a:pt x="130" y="3"/>
                    <a:pt x="125" y="0"/>
                    <a:pt x="125" y="0"/>
                  </a:cubicBezTo>
                  <a:close/>
                </a:path>
              </a:pathLst>
            </a:custGeom>
            <a:solidFill>
              <a:srgbClr val="F78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3" name="Freeform 447"/>
            <p:cNvSpPr/>
            <p:nvPr/>
          </p:nvSpPr>
          <p:spPr bwMode="auto">
            <a:xfrm>
              <a:off x="5229225" y="5005388"/>
              <a:ext cx="647700" cy="547688"/>
            </a:xfrm>
            <a:custGeom>
              <a:avLst/>
              <a:gdLst>
                <a:gd name="T0" fmla="*/ 2 w 152"/>
                <a:gd name="T1" fmla="*/ 18 h 129"/>
                <a:gd name="T2" fmla="*/ 36 w 152"/>
                <a:gd name="T3" fmla="*/ 21 h 129"/>
                <a:gd name="T4" fmla="*/ 25 w 152"/>
                <a:gd name="T5" fmla="*/ 53 h 129"/>
                <a:gd name="T6" fmla="*/ 76 w 152"/>
                <a:gd name="T7" fmla="*/ 52 h 129"/>
                <a:gd name="T8" fmla="*/ 69 w 152"/>
                <a:gd name="T9" fmla="*/ 92 h 129"/>
                <a:gd name="T10" fmla="*/ 128 w 152"/>
                <a:gd name="T11" fmla="*/ 87 h 129"/>
                <a:gd name="T12" fmla="*/ 117 w 152"/>
                <a:gd name="T13" fmla="*/ 129 h 129"/>
                <a:gd name="T14" fmla="*/ 152 w 152"/>
                <a:gd name="T15" fmla="*/ 121 h 129"/>
                <a:gd name="T16" fmla="*/ 66 w 152"/>
                <a:gd name="T17" fmla="*/ 0 h 129"/>
                <a:gd name="T18" fmla="*/ 2 w 152"/>
                <a:gd name="T19" fmla="*/ 15 h 129"/>
                <a:gd name="T20" fmla="*/ 2 w 152"/>
                <a:gd name="T21" fmla="*/ 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29">
                  <a:moveTo>
                    <a:pt x="2" y="18"/>
                  </a:moveTo>
                  <a:cubicBezTo>
                    <a:pt x="36" y="21"/>
                    <a:pt x="36" y="21"/>
                    <a:pt x="36" y="21"/>
                  </a:cubicBezTo>
                  <a:cubicBezTo>
                    <a:pt x="25" y="53"/>
                    <a:pt x="25" y="53"/>
                    <a:pt x="25" y="53"/>
                  </a:cubicBezTo>
                  <a:cubicBezTo>
                    <a:pt x="76" y="52"/>
                    <a:pt x="76" y="52"/>
                    <a:pt x="76" y="52"/>
                  </a:cubicBezTo>
                  <a:cubicBezTo>
                    <a:pt x="69" y="92"/>
                    <a:pt x="69" y="92"/>
                    <a:pt x="69" y="92"/>
                  </a:cubicBezTo>
                  <a:cubicBezTo>
                    <a:pt x="128" y="87"/>
                    <a:pt x="128" y="87"/>
                    <a:pt x="128" y="87"/>
                  </a:cubicBezTo>
                  <a:cubicBezTo>
                    <a:pt x="117" y="129"/>
                    <a:pt x="117" y="129"/>
                    <a:pt x="117" y="129"/>
                  </a:cubicBezTo>
                  <a:cubicBezTo>
                    <a:pt x="152" y="121"/>
                    <a:pt x="152" y="121"/>
                    <a:pt x="152" y="121"/>
                  </a:cubicBezTo>
                  <a:cubicBezTo>
                    <a:pt x="66" y="0"/>
                    <a:pt x="66" y="0"/>
                    <a:pt x="66" y="0"/>
                  </a:cubicBezTo>
                  <a:cubicBezTo>
                    <a:pt x="66" y="0"/>
                    <a:pt x="5" y="14"/>
                    <a:pt x="2" y="15"/>
                  </a:cubicBezTo>
                  <a:cubicBezTo>
                    <a:pt x="0" y="16"/>
                    <a:pt x="2" y="18"/>
                    <a:pt x="2" y="18"/>
                  </a:cubicBezTo>
                  <a:close/>
                </a:path>
              </a:pathLst>
            </a:custGeom>
            <a:solidFill>
              <a:srgbClr val="9DBB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4" name="Freeform 448"/>
            <p:cNvSpPr/>
            <p:nvPr/>
          </p:nvSpPr>
          <p:spPr bwMode="auto">
            <a:xfrm>
              <a:off x="6808788" y="1139825"/>
              <a:ext cx="238125" cy="3865563"/>
            </a:xfrm>
            <a:custGeom>
              <a:avLst/>
              <a:gdLst>
                <a:gd name="T0" fmla="*/ 37 w 56"/>
                <a:gd name="T1" fmla="*/ 486 h 911"/>
                <a:gd name="T2" fmla="*/ 46 w 56"/>
                <a:gd name="T3" fmla="*/ 302 h 911"/>
                <a:gd name="T4" fmla="*/ 51 w 56"/>
                <a:gd name="T5" fmla="*/ 135 h 911"/>
                <a:gd name="T6" fmla="*/ 35 w 56"/>
                <a:gd name="T7" fmla="*/ 34 h 911"/>
                <a:gd name="T8" fmla="*/ 20 w 56"/>
                <a:gd name="T9" fmla="*/ 5 h 911"/>
                <a:gd name="T10" fmla="*/ 0 w 56"/>
                <a:gd name="T11" fmla="*/ 13 h 911"/>
                <a:gd name="T12" fmla="*/ 41 w 56"/>
                <a:gd name="T13" fmla="*/ 173 h 911"/>
                <a:gd name="T14" fmla="*/ 34 w 56"/>
                <a:gd name="T15" fmla="*/ 307 h 911"/>
                <a:gd name="T16" fmla="*/ 29 w 56"/>
                <a:gd name="T17" fmla="*/ 379 h 911"/>
                <a:gd name="T18" fmla="*/ 24 w 56"/>
                <a:gd name="T19" fmla="*/ 811 h 911"/>
                <a:gd name="T20" fmla="*/ 23 w 56"/>
                <a:gd name="T21" fmla="*/ 906 h 911"/>
                <a:gd name="T22" fmla="*/ 32 w 56"/>
                <a:gd name="T23" fmla="*/ 911 h 911"/>
                <a:gd name="T24" fmla="*/ 37 w 56"/>
                <a:gd name="T25" fmla="*/ 486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911">
                  <a:moveTo>
                    <a:pt x="37" y="486"/>
                  </a:moveTo>
                  <a:cubicBezTo>
                    <a:pt x="40" y="424"/>
                    <a:pt x="43" y="363"/>
                    <a:pt x="46" y="302"/>
                  </a:cubicBezTo>
                  <a:cubicBezTo>
                    <a:pt x="48" y="246"/>
                    <a:pt x="56" y="192"/>
                    <a:pt x="51" y="135"/>
                  </a:cubicBezTo>
                  <a:cubicBezTo>
                    <a:pt x="47" y="101"/>
                    <a:pt x="46" y="67"/>
                    <a:pt x="35" y="34"/>
                  </a:cubicBezTo>
                  <a:cubicBezTo>
                    <a:pt x="31" y="23"/>
                    <a:pt x="28" y="11"/>
                    <a:pt x="20" y="5"/>
                  </a:cubicBezTo>
                  <a:cubicBezTo>
                    <a:pt x="13" y="0"/>
                    <a:pt x="1" y="3"/>
                    <a:pt x="0" y="13"/>
                  </a:cubicBezTo>
                  <a:cubicBezTo>
                    <a:pt x="39" y="0"/>
                    <a:pt x="39" y="142"/>
                    <a:pt x="41" y="173"/>
                  </a:cubicBezTo>
                  <a:cubicBezTo>
                    <a:pt x="44" y="216"/>
                    <a:pt x="37" y="264"/>
                    <a:pt x="34" y="307"/>
                  </a:cubicBezTo>
                  <a:cubicBezTo>
                    <a:pt x="32" y="331"/>
                    <a:pt x="30" y="355"/>
                    <a:pt x="29" y="379"/>
                  </a:cubicBezTo>
                  <a:cubicBezTo>
                    <a:pt x="23" y="521"/>
                    <a:pt x="25" y="668"/>
                    <a:pt x="24" y="811"/>
                  </a:cubicBezTo>
                  <a:cubicBezTo>
                    <a:pt x="23" y="843"/>
                    <a:pt x="24" y="875"/>
                    <a:pt x="23" y="906"/>
                  </a:cubicBezTo>
                  <a:cubicBezTo>
                    <a:pt x="32" y="911"/>
                    <a:pt x="32" y="911"/>
                    <a:pt x="32" y="911"/>
                  </a:cubicBezTo>
                  <a:cubicBezTo>
                    <a:pt x="39" y="769"/>
                    <a:pt x="30" y="627"/>
                    <a:pt x="37" y="486"/>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5" name="Freeform 449"/>
            <p:cNvSpPr/>
            <p:nvPr/>
          </p:nvSpPr>
          <p:spPr bwMode="auto">
            <a:xfrm>
              <a:off x="5024438" y="5137150"/>
              <a:ext cx="642938" cy="441325"/>
            </a:xfrm>
            <a:custGeom>
              <a:avLst/>
              <a:gdLst>
                <a:gd name="T0" fmla="*/ 0 w 151"/>
                <a:gd name="T1" fmla="*/ 0 h 104"/>
                <a:gd name="T2" fmla="*/ 54 w 151"/>
                <a:gd name="T3" fmla="*/ 5 h 104"/>
                <a:gd name="T4" fmla="*/ 43 w 151"/>
                <a:gd name="T5" fmla="*/ 42 h 104"/>
                <a:gd name="T6" fmla="*/ 103 w 151"/>
                <a:gd name="T7" fmla="*/ 38 h 104"/>
                <a:gd name="T8" fmla="*/ 97 w 151"/>
                <a:gd name="T9" fmla="*/ 79 h 104"/>
                <a:gd name="T10" fmla="*/ 151 w 151"/>
                <a:gd name="T11" fmla="*/ 74 h 104"/>
                <a:gd name="T12" fmla="*/ 146 w 151"/>
                <a:gd name="T13" fmla="*/ 104 h 104"/>
                <a:gd name="T14" fmla="*/ 0 w 151"/>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04">
                  <a:moveTo>
                    <a:pt x="0" y="0"/>
                  </a:moveTo>
                  <a:cubicBezTo>
                    <a:pt x="54" y="5"/>
                    <a:pt x="54" y="5"/>
                    <a:pt x="54" y="5"/>
                  </a:cubicBezTo>
                  <a:cubicBezTo>
                    <a:pt x="43" y="42"/>
                    <a:pt x="43" y="42"/>
                    <a:pt x="43" y="42"/>
                  </a:cubicBezTo>
                  <a:cubicBezTo>
                    <a:pt x="103" y="38"/>
                    <a:pt x="103" y="38"/>
                    <a:pt x="103" y="38"/>
                  </a:cubicBezTo>
                  <a:cubicBezTo>
                    <a:pt x="97" y="79"/>
                    <a:pt x="97" y="79"/>
                    <a:pt x="97" y="79"/>
                  </a:cubicBezTo>
                  <a:cubicBezTo>
                    <a:pt x="151" y="74"/>
                    <a:pt x="151" y="74"/>
                    <a:pt x="151" y="74"/>
                  </a:cubicBezTo>
                  <a:cubicBezTo>
                    <a:pt x="146" y="104"/>
                    <a:pt x="146" y="104"/>
                    <a:pt x="146" y="104"/>
                  </a:cubicBezTo>
                  <a:cubicBezTo>
                    <a:pt x="146" y="104"/>
                    <a:pt x="84" y="89"/>
                    <a:pt x="0" y="0"/>
                  </a:cubicBezTo>
                  <a:close/>
                </a:path>
              </a:pathLst>
            </a:custGeom>
            <a:solidFill>
              <a:srgbClr val="FFBB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6" name="Freeform 450"/>
            <p:cNvSpPr/>
            <p:nvPr/>
          </p:nvSpPr>
          <p:spPr bwMode="auto">
            <a:xfrm>
              <a:off x="5545138" y="5018088"/>
              <a:ext cx="119063" cy="115888"/>
            </a:xfrm>
            <a:custGeom>
              <a:avLst/>
              <a:gdLst>
                <a:gd name="T0" fmla="*/ 27 w 28"/>
                <a:gd name="T1" fmla="*/ 13 h 27"/>
                <a:gd name="T2" fmla="*/ 8 w 28"/>
                <a:gd name="T3" fmla="*/ 1 h 27"/>
                <a:gd name="T4" fmla="*/ 0 w 28"/>
                <a:gd name="T5" fmla="*/ 3 h 27"/>
                <a:gd name="T6" fmla="*/ 16 w 28"/>
                <a:gd name="T7" fmla="*/ 27 h 27"/>
                <a:gd name="T8" fmla="*/ 27 w 28"/>
                <a:gd name="T9" fmla="*/ 13 h 27"/>
              </a:gdLst>
              <a:ahLst/>
              <a:cxnLst>
                <a:cxn ang="0">
                  <a:pos x="T0" y="T1"/>
                </a:cxn>
                <a:cxn ang="0">
                  <a:pos x="T2" y="T3"/>
                </a:cxn>
                <a:cxn ang="0">
                  <a:pos x="T4" y="T5"/>
                </a:cxn>
                <a:cxn ang="0">
                  <a:pos x="T6" y="T7"/>
                </a:cxn>
                <a:cxn ang="0">
                  <a:pos x="T8" y="T9"/>
                </a:cxn>
              </a:cxnLst>
              <a:rect l="0" t="0" r="r" b="b"/>
              <a:pathLst>
                <a:path w="28" h="27">
                  <a:moveTo>
                    <a:pt x="27" y="13"/>
                  </a:moveTo>
                  <a:cubicBezTo>
                    <a:pt x="26" y="5"/>
                    <a:pt x="18" y="0"/>
                    <a:pt x="8" y="1"/>
                  </a:cubicBezTo>
                  <a:cubicBezTo>
                    <a:pt x="5" y="1"/>
                    <a:pt x="2" y="2"/>
                    <a:pt x="0" y="3"/>
                  </a:cubicBezTo>
                  <a:cubicBezTo>
                    <a:pt x="16" y="27"/>
                    <a:pt x="16" y="27"/>
                    <a:pt x="16" y="27"/>
                  </a:cubicBezTo>
                  <a:cubicBezTo>
                    <a:pt x="23" y="25"/>
                    <a:pt x="28" y="19"/>
                    <a:pt x="27"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7" name="Freeform 451"/>
            <p:cNvSpPr/>
            <p:nvPr/>
          </p:nvSpPr>
          <p:spPr bwMode="auto">
            <a:xfrm>
              <a:off x="6016625" y="5184775"/>
              <a:ext cx="153988" cy="127000"/>
            </a:xfrm>
            <a:custGeom>
              <a:avLst/>
              <a:gdLst>
                <a:gd name="T0" fmla="*/ 35 w 36"/>
                <a:gd name="T1" fmla="*/ 13 h 30"/>
                <a:gd name="T2" fmla="*/ 20 w 36"/>
                <a:gd name="T3" fmla="*/ 29 h 30"/>
                <a:gd name="T4" fmla="*/ 1 w 36"/>
                <a:gd name="T5" fmla="*/ 17 h 30"/>
                <a:gd name="T6" fmla="*/ 16 w 36"/>
                <a:gd name="T7" fmla="*/ 1 h 30"/>
                <a:gd name="T8" fmla="*/ 35 w 36"/>
                <a:gd name="T9" fmla="*/ 13 h 30"/>
              </a:gdLst>
              <a:ahLst/>
              <a:cxnLst>
                <a:cxn ang="0">
                  <a:pos x="T0" y="T1"/>
                </a:cxn>
                <a:cxn ang="0">
                  <a:pos x="T2" y="T3"/>
                </a:cxn>
                <a:cxn ang="0">
                  <a:pos x="T4" y="T5"/>
                </a:cxn>
                <a:cxn ang="0">
                  <a:pos x="T6" y="T7"/>
                </a:cxn>
                <a:cxn ang="0">
                  <a:pos x="T8" y="T9"/>
                </a:cxn>
              </a:cxnLst>
              <a:rect l="0" t="0" r="r" b="b"/>
              <a:pathLst>
                <a:path w="36" h="30">
                  <a:moveTo>
                    <a:pt x="35" y="13"/>
                  </a:moveTo>
                  <a:cubicBezTo>
                    <a:pt x="36" y="21"/>
                    <a:pt x="29" y="28"/>
                    <a:pt x="20" y="29"/>
                  </a:cubicBezTo>
                  <a:cubicBezTo>
                    <a:pt x="10" y="30"/>
                    <a:pt x="2" y="24"/>
                    <a:pt x="1" y="17"/>
                  </a:cubicBezTo>
                  <a:cubicBezTo>
                    <a:pt x="0" y="9"/>
                    <a:pt x="7" y="2"/>
                    <a:pt x="16" y="1"/>
                  </a:cubicBezTo>
                  <a:cubicBezTo>
                    <a:pt x="26" y="0"/>
                    <a:pt x="34" y="6"/>
                    <a:pt x="35"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8" name="Freeform 452"/>
            <p:cNvSpPr/>
            <p:nvPr/>
          </p:nvSpPr>
          <p:spPr bwMode="auto">
            <a:xfrm>
              <a:off x="5745163" y="5311775"/>
              <a:ext cx="131763" cy="122238"/>
            </a:xfrm>
            <a:custGeom>
              <a:avLst/>
              <a:gdLst>
                <a:gd name="T0" fmla="*/ 30 w 31"/>
                <a:gd name="T1" fmla="*/ 13 h 29"/>
                <a:gd name="T2" fmla="*/ 11 w 31"/>
                <a:gd name="T3" fmla="*/ 1 h 29"/>
                <a:gd name="T4" fmla="*/ 0 w 31"/>
                <a:gd name="T5" fmla="*/ 6 h 29"/>
                <a:gd name="T6" fmla="*/ 15 w 31"/>
                <a:gd name="T7" fmla="*/ 29 h 29"/>
                <a:gd name="T8" fmla="*/ 30 w 31"/>
                <a:gd name="T9" fmla="*/ 13 h 29"/>
              </a:gdLst>
              <a:ahLst/>
              <a:cxnLst>
                <a:cxn ang="0">
                  <a:pos x="T0" y="T1"/>
                </a:cxn>
                <a:cxn ang="0">
                  <a:pos x="T2" y="T3"/>
                </a:cxn>
                <a:cxn ang="0">
                  <a:pos x="T4" y="T5"/>
                </a:cxn>
                <a:cxn ang="0">
                  <a:pos x="T6" y="T7"/>
                </a:cxn>
                <a:cxn ang="0">
                  <a:pos x="T8" y="T9"/>
                </a:cxn>
              </a:cxnLst>
              <a:rect l="0" t="0" r="r" b="b"/>
              <a:pathLst>
                <a:path w="31" h="29">
                  <a:moveTo>
                    <a:pt x="30" y="13"/>
                  </a:moveTo>
                  <a:cubicBezTo>
                    <a:pt x="29" y="5"/>
                    <a:pt x="21" y="0"/>
                    <a:pt x="11" y="1"/>
                  </a:cubicBezTo>
                  <a:cubicBezTo>
                    <a:pt x="7" y="2"/>
                    <a:pt x="3" y="3"/>
                    <a:pt x="0" y="6"/>
                  </a:cubicBezTo>
                  <a:cubicBezTo>
                    <a:pt x="15" y="29"/>
                    <a:pt x="15" y="29"/>
                    <a:pt x="15" y="29"/>
                  </a:cubicBezTo>
                  <a:cubicBezTo>
                    <a:pt x="24" y="27"/>
                    <a:pt x="31" y="20"/>
                    <a:pt x="30" y="13"/>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9" name="Freeform 453"/>
            <p:cNvSpPr/>
            <p:nvPr/>
          </p:nvSpPr>
          <p:spPr bwMode="auto">
            <a:xfrm>
              <a:off x="5795963" y="5086350"/>
              <a:ext cx="111125" cy="88900"/>
            </a:xfrm>
            <a:custGeom>
              <a:avLst/>
              <a:gdLst>
                <a:gd name="T0" fmla="*/ 25 w 26"/>
                <a:gd name="T1" fmla="*/ 9 h 21"/>
                <a:gd name="T2" fmla="*/ 14 w 26"/>
                <a:gd name="T3" fmla="*/ 21 h 21"/>
                <a:gd name="T4" fmla="*/ 0 w 26"/>
                <a:gd name="T5" fmla="*/ 12 h 21"/>
                <a:gd name="T6" fmla="*/ 12 w 26"/>
                <a:gd name="T7" fmla="*/ 1 h 21"/>
                <a:gd name="T8" fmla="*/ 25 w 26"/>
                <a:gd name="T9" fmla="*/ 9 h 21"/>
              </a:gdLst>
              <a:ahLst/>
              <a:cxnLst>
                <a:cxn ang="0">
                  <a:pos x="T0" y="T1"/>
                </a:cxn>
                <a:cxn ang="0">
                  <a:pos x="T2" y="T3"/>
                </a:cxn>
                <a:cxn ang="0">
                  <a:pos x="T4" y="T5"/>
                </a:cxn>
                <a:cxn ang="0">
                  <a:pos x="T6" y="T7"/>
                </a:cxn>
                <a:cxn ang="0">
                  <a:pos x="T8" y="T9"/>
                </a:cxn>
              </a:cxnLst>
              <a:rect l="0" t="0" r="r" b="b"/>
              <a:pathLst>
                <a:path w="26" h="21">
                  <a:moveTo>
                    <a:pt x="25" y="9"/>
                  </a:moveTo>
                  <a:cubicBezTo>
                    <a:pt x="26" y="15"/>
                    <a:pt x="21" y="20"/>
                    <a:pt x="14" y="21"/>
                  </a:cubicBezTo>
                  <a:cubicBezTo>
                    <a:pt x="7" y="21"/>
                    <a:pt x="1" y="17"/>
                    <a:pt x="0" y="12"/>
                  </a:cubicBezTo>
                  <a:cubicBezTo>
                    <a:pt x="0" y="6"/>
                    <a:pt x="5" y="1"/>
                    <a:pt x="12" y="1"/>
                  </a:cubicBezTo>
                  <a:cubicBezTo>
                    <a:pt x="18" y="0"/>
                    <a:pt x="25" y="4"/>
                    <a:pt x="25"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0" name="Freeform 454"/>
            <p:cNvSpPr/>
            <p:nvPr/>
          </p:nvSpPr>
          <p:spPr bwMode="auto">
            <a:xfrm>
              <a:off x="5991225" y="5375275"/>
              <a:ext cx="115888" cy="88900"/>
            </a:xfrm>
            <a:custGeom>
              <a:avLst/>
              <a:gdLst>
                <a:gd name="T0" fmla="*/ 26 w 27"/>
                <a:gd name="T1" fmla="*/ 9 h 21"/>
                <a:gd name="T2" fmla="*/ 15 w 27"/>
                <a:gd name="T3" fmla="*/ 21 h 21"/>
                <a:gd name="T4" fmla="*/ 1 w 27"/>
                <a:gd name="T5" fmla="*/ 12 h 21"/>
                <a:gd name="T6" fmla="*/ 12 w 27"/>
                <a:gd name="T7" fmla="*/ 1 h 21"/>
                <a:gd name="T8" fmla="*/ 26 w 27"/>
                <a:gd name="T9" fmla="*/ 9 h 21"/>
              </a:gdLst>
              <a:ahLst/>
              <a:cxnLst>
                <a:cxn ang="0">
                  <a:pos x="T0" y="T1"/>
                </a:cxn>
                <a:cxn ang="0">
                  <a:pos x="T2" y="T3"/>
                </a:cxn>
                <a:cxn ang="0">
                  <a:pos x="T4" y="T5"/>
                </a:cxn>
                <a:cxn ang="0">
                  <a:pos x="T6" y="T7"/>
                </a:cxn>
                <a:cxn ang="0">
                  <a:pos x="T8" y="T9"/>
                </a:cxn>
              </a:cxnLst>
              <a:rect l="0" t="0" r="r" b="b"/>
              <a:pathLst>
                <a:path w="27" h="21">
                  <a:moveTo>
                    <a:pt x="26" y="9"/>
                  </a:moveTo>
                  <a:cubicBezTo>
                    <a:pt x="27" y="15"/>
                    <a:pt x="21" y="20"/>
                    <a:pt x="15" y="21"/>
                  </a:cubicBezTo>
                  <a:cubicBezTo>
                    <a:pt x="8" y="21"/>
                    <a:pt x="2" y="17"/>
                    <a:pt x="1" y="12"/>
                  </a:cubicBezTo>
                  <a:cubicBezTo>
                    <a:pt x="0" y="6"/>
                    <a:pt x="5" y="1"/>
                    <a:pt x="12" y="1"/>
                  </a:cubicBezTo>
                  <a:cubicBezTo>
                    <a:pt x="19" y="0"/>
                    <a:pt x="25" y="4"/>
                    <a:pt x="26" y="9"/>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1" name="Freeform 455"/>
            <p:cNvSpPr/>
            <p:nvPr/>
          </p:nvSpPr>
          <p:spPr bwMode="auto">
            <a:xfrm>
              <a:off x="5783263" y="4916488"/>
              <a:ext cx="114300" cy="93663"/>
            </a:xfrm>
            <a:custGeom>
              <a:avLst/>
              <a:gdLst>
                <a:gd name="T0" fmla="*/ 26 w 27"/>
                <a:gd name="T1" fmla="*/ 10 h 22"/>
                <a:gd name="T2" fmla="*/ 15 w 27"/>
                <a:gd name="T3" fmla="*/ 21 h 22"/>
                <a:gd name="T4" fmla="*/ 1 w 27"/>
                <a:gd name="T5" fmla="*/ 12 h 22"/>
                <a:gd name="T6" fmla="*/ 12 w 27"/>
                <a:gd name="T7" fmla="*/ 1 h 22"/>
                <a:gd name="T8" fmla="*/ 26 w 27"/>
                <a:gd name="T9" fmla="*/ 10 h 22"/>
              </a:gdLst>
              <a:ahLst/>
              <a:cxnLst>
                <a:cxn ang="0">
                  <a:pos x="T0" y="T1"/>
                </a:cxn>
                <a:cxn ang="0">
                  <a:pos x="T2" y="T3"/>
                </a:cxn>
                <a:cxn ang="0">
                  <a:pos x="T4" y="T5"/>
                </a:cxn>
                <a:cxn ang="0">
                  <a:pos x="T6" y="T7"/>
                </a:cxn>
                <a:cxn ang="0">
                  <a:pos x="T8" y="T9"/>
                </a:cxn>
              </a:cxnLst>
              <a:rect l="0" t="0" r="r" b="b"/>
              <a:pathLst>
                <a:path w="27" h="22">
                  <a:moveTo>
                    <a:pt x="26" y="10"/>
                  </a:moveTo>
                  <a:cubicBezTo>
                    <a:pt x="27" y="15"/>
                    <a:pt x="22" y="20"/>
                    <a:pt x="15" y="21"/>
                  </a:cubicBezTo>
                  <a:cubicBezTo>
                    <a:pt x="8" y="22"/>
                    <a:pt x="2" y="18"/>
                    <a:pt x="1" y="12"/>
                  </a:cubicBezTo>
                  <a:cubicBezTo>
                    <a:pt x="0" y="7"/>
                    <a:pt x="5" y="2"/>
                    <a:pt x="12" y="1"/>
                  </a:cubicBezTo>
                  <a:cubicBezTo>
                    <a:pt x="19" y="0"/>
                    <a:pt x="25" y="4"/>
                    <a:pt x="26" y="10"/>
                  </a:cubicBezTo>
                  <a:close/>
                </a:path>
              </a:pathLst>
            </a:custGeom>
            <a:solidFill>
              <a:srgbClr val="72A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2" name="Freeform 456"/>
            <p:cNvSpPr/>
            <p:nvPr/>
          </p:nvSpPr>
          <p:spPr bwMode="auto">
            <a:xfrm>
              <a:off x="6899275" y="5005388"/>
              <a:ext cx="46038" cy="38100"/>
            </a:xfrm>
            <a:custGeom>
              <a:avLst/>
              <a:gdLst>
                <a:gd name="T0" fmla="*/ 11 w 11"/>
                <a:gd name="T1" fmla="*/ 4 h 9"/>
                <a:gd name="T2" fmla="*/ 6 w 11"/>
                <a:gd name="T3" fmla="*/ 9 h 9"/>
                <a:gd name="T4" fmla="*/ 1 w 11"/>
                <a:gd name="T5" fmla="*/ 4 h 9"/>
                <a:gd name="T6" fmla="*/ 6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1" y="7"/>
                    <a:pt x="1" y="4"/>
                  </a:cubicBezTo>
                  <a:cubicBezTo>
                    <a:pt x="0" y="2"/>
                    <a:pt x="3" y="0"/>
                    <a:pt x="6" y="0"/>
                  </a:cubicBezTo>
                  <a:cubicBezTo>
                    <a:pt x="9"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3" name="Freeform 457"/>
            <p:cNvSpPr/>
            <p:nvPr/>
          </p:nvSpPr>
          <p:spPr bwMode="auto">
            <a:xfrm>
              <a:off x="6681788" y="5056188"/>
              <a:ext cx="46038" cy="39688"/>
            </a:xfrm>
            <a:custGeom>
              <a:avLst/>
              <a:gdLst>
                <a:gd name="T0" fmla="*/ 11 w 11"/>
                <a:gd name="T1" fmla="*/ 4 h 9"/>
                <a:gd name="T2" fmla="*/ 6 w 11"/>
                <a:gd name="T3" fmla="*/ 9 h 9"/>
                <a:gd name="T4" fmla="*/ 0 w 11"/>
                <a:gd name="T5" fmla="*/ 4 h 9"/>
                <a:gd name="T6" fmla="*/ 5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4" name="Freeform 458"/>
            <p:cNvSpPr/>
            <p:nvPr/>
          </p:nvSpPr>
          <p:spPr bwMode="auto">
            <a:xfrm>
              <a:off x="6788150" y="5172075"/>
              <a:ext cx="46038" cy="38100"/>
            </a:xfrm>
            <a:custGeom>
              <a:avLst/>
              <a:gdLst>
                <a:gd name="T0" fmla="*/ 11 w 11"/>
                <a:gd name="T1" fmla="*/ 5 h 9"/>
                <a:gd name="T2" fmla="*/ 6 w 11"/>
                <a:gd name="T3" fmla="*/ 9 h 9"/>
                <a:gd name="T4" fmla="*/ 0 w 11"/>
                <a:gd name="T5" fmla="*/ 5 h 9"/>
                <a:gd name="T6" fmla="*/ 5 w 11"/>
                <a:gd name="T7" fmla="*/ 0 h 9"/>
                <a:gd name="T8" fmla="*/ 11 w 11"/>
                <a:gd name="T9" fmla="*/ 5 h 9"/>
              </a:gdLst>
              <a:ahLst/>
              <a:cxnLst>
                <a:cxn ang="0">
                  <a:pos x="T0" y="T1"/>
                </a:cxn>
                <a:cxn ang="0">
                  <a:pos x="T2" y="T3"/>
                </a:cxn>
                <a:cxn ang="0">
                  <a:pos x="T4" y="T5"/>
                </a:cxn>
                <a:cxn ang="0">
                  <a:pos x="T6" y="T7"/>
                </a:cxn>
                <a:cxn ang="0">
                  <a:pos x="T8" y="T9"/>
                </a:cxn>
              </a:cxnLst>
              <a:rect l="0" t="0" r="r" b="b"/>
              <a:pathLst>
                <a:path w="11" h="9">
                  <a:moveTo>
                    <a:pt x="11" y="5"/>
                  </a:moveTo>
                  <a:cubicBezTo>
                    <a:pt x="11" y="7"/>
                    <a:pt x="9" y="9"/>
                    <a:pt x="6" y="9"/>
                  </a:cubicBezTo>
                  <a:cubicBezTo>
                    <a:pt x="3" y="9"/>
                    <a:pt x="0" y="7"/>
                    <a:pt x="0" y="5"/>
                  </a:cubicBezTo>
                  <a:cubicBezTo>
                    <a:pt x="0" y="2"/>
                    <a:pt x="2" y="0"/>
                    <a:pt x="5" y="0"/>
                  </a:cubicBezTo>
                  <a:cubicBezTo>
                    <a:pt x="8" y="0"/>
                    <a:pt x="11" y="2"/>
                    <a:pt x="11" y="5"/>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5" name="Freeform 459"/>
            <p:cNvSpPr/>
            <p:nvPr/>
          </p:nvSpPr>
          <p:spPr bwMode="auto">
            <a:xfrm>
              <a:off x="6808788" y="5056188"/>
              <a:ext cx="47625" cy="39688"/>
            </a:xfrm>
            <a:custGeom>
              <a:avLst/>
              <a:gdLst>
                <a:gd name="T0" fmla="*/ 11 w 11"/>
                <a:gd name="T1" fmla="*/ 4 h 9"/>
                <a:gd name="T2" fmla="*/ 6 w 11"/>
                <a:gd name="T3" fmla="*/ 9 h 9"/>
                <a:gd name="T4" fmla="*/ 0 w 11"/>
                <a:gd name="T5" fmla="*/ 4 h 9"/>
                <a:gd name="T6" fmla="*/ 5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0" y="7"/>
                    <a:pt x="0" y="4"/>
                  </a:cubicBezTo>
                  <a:cubicBezTo>
                    <a:pt x="0" y="2"/>
                    <a:pt x="2" y="0"/>
                    <a:pt x="5"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6" name="Freeform 460"/>
            <p:cNvSpPr/>
            <p:nvPr/>
          </p:nvSpPr>
          <p:spPr bwMode="auto">
            <a:xfrm>
              <a:off x="6924675" y="5133975"/>
              <a:ext cx="46038" cy="38100"/>
            </a:xfrm>
            <a:custGeom>
              <a:avLst/>
              <a:gdLst>
                <a:gd name="T0" fmla="*/ 11 w 11"/>
                <a:gd name="T1" fmla="*/ 4 h 9"/>
                <a:gd name="T2" fmla="*/ 6 w 11"/>
                <a:gd name="T3" fmla="*/ 9 h 9"/>
                <a:gd name="T4" fmla="*/ 1 w 11"/>
                <a:gd name="T5" fmla="*/ 4 h 9"/>
                <a:gd name="T6" fmla="*/ 6 w 11"/>
                <a:gd name="T7" fmla="*/ 0 h 9"/>
                <a:gd name="T8" fmla="*/ 11 w 11"/>
                <a:gd name="T9" fmla="*/ 4 h 9"/>
              </a:gdLst>
              <a:ahLst/>
              <a:cxnLst>
                <a:cxn ang="0">
                  <a:pos x="T0" y="T1"/>
                </a:cxn>
                <a:cxn ang="0">
                  <a:pos x="T2" y="T3"/>
                </a:cxn>
                <a:cxn ang="0">
                  <a:pos x="T4" y="T5"/>
                </a:cxn>
                <a:cxn ang="0">
                  <a:pos x="T6" y="T7"/>
                </a:cxn>
                <a:cxn ang="0">
                  <a:pos x="T8" y="T9"/>
                </a:cxn>
              </a:cxnLst>
              <a:rect l="0" t="0" r="r" b="b"/>
              <a:pathLst>
                <a:path w="11" h="9">
                  <a:moveTo>
                    <a:pt x="11" y="4"/>
                  </a:moveTo>
                  <a:cubicBezTo>
                    <a:pt x="11" y="7"/>
                    <a:pt x="9" y="9"/>
                    <a:pt x="6" y="9"/>
                  </a:cubicBezTo>
                  <a:cubicBezTo>
                    <a:pt x="3" y="9"/>
                    <a:pt x="1" y="7"/>
                    <a:pt x="1" y="4"/>
                  </a:cubicBezTo>
                  <a:cubicBezTo>
                    <a:pt x="0" y="2"/>
                    <a:pt x="3" y="0"/>
                    <a:pt x="6" y="0"/>
                  </a:cubicBezTo>
                  <a:cubicBezTo>
                    <a:pt x="8" y="0"/>
                    <a:pt x="11" y="2"/>
                    <a:pt x="11" y="4"/>
                  </a:cubicBezTo>
                  <a:close/>
                </a:path>
              </a:pathLst>
            </a:custGeom>
            <a:solidFill>
              <a:srgbClr val="9FCD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7" name="Freeform 461"/>
            <p:cNvSpPr/>
            <p:nvPr/>
          </p:nvSpPr>
          <p:spPr bwMode="auto">
            <a:xfrm>
              <a:off x="5183188" y="1020763"/>
              <a:ext cx="258763" cy="4384675"/>
            </a:xfrm>
            <a:custGeom>
              <a:avLst/>
              <a:gdLst>
                <a:gd name="T0" fmla="*/ 47 w 61"/>
                <a:gd name="T1" fmla="*/ 283 h 1033"/>
                <a:gd name="T2" fmla="*/ 50 w 61"/>
                <a:gd name="T3" fmla="*/ 134 h 1033"/>
                <a:gd name="T4" fmla="*/ 29 w 61"/>
                <a:gd name="T5" fmla="*/ 25 h 1033"/>
                <a:gd name="T6" fmla="*/ 0 w 61"/>
                <a:gd name="T7" fmla="*/ 23 h 1033"/>
                <a:gd name="T8" fmla="*/ 28 w 61"/>
                <a:gd name="T9" fmla="*/ 424 h 1033"/>
                <a:gd name="T10" fmla="*/ 15 w 61"/>
                <a:gd name="T11" fmla="*/ 861 h 1033"/>
                <a:gd name="T12" fmla="*/ 21 w 61"/>
                <a:gd name="T13" fmla="*/ 1025 h 1033"/>
                <a:gd name="T14" fmla="*/ 30 w 61"/>
                <a:gd name="T15" fmla="*/ 1033 h 1033"/>
                <a:gd name="T16" fmla="*/ 47 w 61"/>
                <a:gd name="T17" fmla="*/ 28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033">
                  <a:moveTo>
                    <a:pt x="47" y="283"/>
                  </a:moveTo>
                  <a:cubicBezTo>
                    <a:pt x="47" y="232"/>
                    <a:pt x="55" y="187"/>
                    <a:pt x="50" y="134"/>
                  </a:cubicBezTo>
                  <a:cubicBezTo>
                    <a:pt x="47" y="100"/>
                    <a:pt x="46" y="50"/>
                    <a:pt x="29" y="25"/>
                  </a:cubicBezTo>
                  <a:cubicBezTo>
                    <a:pt x="13" y="3"/>
                    <a:pt x="14" y="17"/>
                    <a:pt x="0" y="23"/>
                  </a:cubicBezTo>
                  <a:cubicBezTo>
                    <a:pt x="61" y="0"/>
                    <a:pt x="28" y="380"/>
                    <a:pt x="28" y="424"/>
                  </a:cubicBezTo>
                  <a:cubicBezTo>
                    <a:pt x="29" y="570"/>
                    <a:pt x="15" y="714"/>
                    <a:pt x="15" y="861"/>
                  </a:cubicBezTo>
                  <a:cubicBezTo>
                    <a:pt x="15" y="918"/>
                    <a:pt x="18" y="972"/>
                    <a:pt x="21" y="1025"/>
                  </a:cubicBezTo>
                  <a:cubicBezTo>
                    <a:pt x="30" y="1033"/>
                    <a:pt x="30" y="1033"/>
                    <a:pt x="30" y="1033"/>
                  </a:cubicBezTo>
                  <a:cubicBezTo>
                    <a:pt x="12" y="786"/>
                    <a:pt x="47" y="533"/>
                    <a:pt x="47" y="283"/>
                  </a:cubicBezTo>
                  <a:close/>
                </a:path>
              </a:pathLst>
            </a:custGeom>
            <a:solidFill>
              <a:srgbClr val="6F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24" name="Group 123"/>
          <p:cNvGrpSpPr/>
          <p:nvPr/>
        </p:nvGrpSpPr>
        <p:grpSpPr>
          <a:xfrm>
            <a:off x="1437625" y="1245464"/>
            <a:ext cx="6343434" cy="2976224"/>
            <a:chOff x="1437625" y="934098"/>
            <a:chExt cx="6343434" cy="1264294"/>
          </a:xfrm>
        </p:grpSpPr>
        <p:sp>
          <p:nvSpPr>
            <p:cNvPr id="125" name="文本框 109"/>
            <p:cNvSpPr txBox="1"/>
            <p:nvPr/>
          </p:nvSpPr>
          <p:spPr>
            <a:xfrm>
              <a:off x="1437625" y="1613617"/>
              <a:ext cx="6343434" cy="584775"/>
            </a:xfrm>
            <a:prstGeom prst="rect">
              <a:avLst/>
            </a:prstGeom>
            <a:noFill/>
          </p:spPr>
          <p:txBody>
            <a:bodyPr wrap="square" rtlCol="0">
              <a:prstTxWarp prst="textChevron">
                <a:avLst/>
              </a:prstTxWarp>
              <a:spAutoFit/>
            </a:bodyPr>
            <a:lstStyle>
              <a:defPPr>
                <a:defRPr lang="zh-CN"/>
              </a:defPPr>
              <a:lvl1pPr algn="ctr">
                <a:defRPr sz="1600" b="1">
                  <a:pattFill prst="ltDnDiag">
                    <a:fgClr>
                      <a:srgbClr val="F56636"/>
                    </a:fgClr>
                    <a:bgClr>
                      <a:srgbClr val="EF2A19"/>
                    </a:bgClr>
                  </a:pattFill>
                  <a:effectLst>
                    <a:outerShdw dist="38100" dir="2700000" algn="tl" rotWithShape="0">
                      <a:srgbClr val="920000"/>
                    </a:outerShdw>
                  </a:effectLst>
                  <a:cs typeface="+mn-ea"/>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200" kern="0" dirty="0" err="1">
                  <a:latin typeface="Times New Roman" pitchFamily="18" charset="0"/>
                  <a:cs typeface="Times New Roman" pitchFamily="18" charset="0"/>
                  <a:sym typeface="+mn-lt"/>
                </a:rPr>
                <a:t>Bài</a:t>
              </a:r>
              <a:r>
                <a:rPr lang="en-US" altLang="zh-CN" sz="3200" kern="0" dirty="0">
                  <a:latin typeface="Times New Roman" pitchFamily="18" charset="0"/>
                  <a:cs typeface="Times New Roman" pitchFamily="18" charset="0"/>
                  <a:sym typeface="+mn-lt"/>
                </a:rPr>
                <a:t> 19: </a:t>
              </a:r>
              <a:r>
                <a:rPr lang="en-US" altLang="zh-CN" sz="3200" kern="0" dirty="0" err="1">
                  <a:latin typeface="Times New Roman" pitchFamily="18" charset="0"/>
                  <a:cs typeface="Times New Roman" pitchFamily="18" charset="0"/>
                  <a:sym typeface="+mn-lt"/>
                </a:rPr>
                <a:t>Các</a:t>
              </a:r>
              <a:r>
                <a:rPr lang="en-US" altLang="zh-CN" sz="3200" kern="0" dirty="0">
                  <a:latin typeface="Times New Roman" pitchFamily="18" charset="0"/>
                  <a:cs typeface="Times New Roman" pitchFamily="18" charset="0"/>
                  <a:sym typeface="+mn-lt"/>
                </a:rPr>
                <a:t> </a:t>
              </a:r>
              <a:r>
                <a:rPr lang="en-US" altLang="zh-CN" sz="3200" kern="0" dirty="0" err="1">
                  <a:latin typeface="Times New Roman" pitchFamily="18" charset="0"/>
                  <a:cs typeface="Times New Roman" pitchFamily="18" charset="0"/>
                  <a:sym typeface="+mn-lt"/>
                </a:rPr>
                <a:t>mùa</a:t>
              </a:r>
              <a:r>
                <a:rPr lang="en-US" altLang="zh-CN" sz="3200" kern="0" dirty="0">
                  <a:latin typeface="Times New Roman" pitchFamily="18" charset="0"/>
                  <a:cs typeface="Times New Roman" pitchFamily="18" charset="0"/>
                  <a:sym typeface="+mn-lt"/>
                </a:rPr>
                <a:t> </a:t>
              </a:r>
              <a:r>
                <a:rPr lang="en-US" altLang="zh-CN" sz="3200" kern="0" dirty="0" err="1">
                  <a:latin typeface="Times New Roman" pitchFamily="18" charset="0"/>
                  <a:cs typeface="Times New Roman" pitchFamily="18" charset="0"/>
                  <a:sym typeface="+mn-lt"/>
                </a:rPr>
                <a:t>trong</a:t>
              </a:r>
              <a:r>
                <a:rPr lang="en-US" altLang="zh-CN" sz="3200" kern="0" dirty="0">
                  <a:latin typeface="Times New Roman" pitchFamily="18" charset="0"/>
                  <a:cs typeface="Times New Roman" pitchFamily="18" charset="0"/>
                  <a:sym typeface="+mn-lt"/>
                </a:rPr>
                <a:t> </a:t>
              </a:r>
              <a:r>
                <a:rPr lang="en-US" altLang="zh-CN" sz="3200" kern="0" dirty="0" err="1">
                  <a:latin typeface="Times New Roman" pitchFamily="18" charset="0"/>
                  <a:cs typeface="Times New Roman" pitchFamily="18" charset="0"/>
                  <a:sym typeface="+mn-lt"/>
                </a:rPr>
                <a:t>năm</a:t>
              </a:r>
              <a:r>
                <a:rPr lang="en-US" altLang="zh-CN" sz="3200" kern="0" dirty="0">
                  <a:latin typeface="Times New Roman" pitchFamily="18" charset="0"/>
                  <a:cs typeface="Times New Roman" pitchFamily="18" charset="0"/>
                  <a:sym typeface="+mn-lt"/>
                </a:rPr>
                <a:t> (</a:t>
              </a:r>
              <a:r>
                <a:rPr lang="en-US" altLang="zh-CN" sz="3200" kern="0" dirty="0" err="1">
                  <a:latin typeface="Times New Roman" pitchFamily="18" charset="0"/>
                  <a:cs typeface="Times New Roman" pitchFamily="18" charset="0"/>
                  <a:sym typeface="+mn-lt"/>
                </a:rPr>
                <a:t>tiết</a:t>
              </a:r>
              <a:r>
                <a:rPr lang="en-US" altLang="zh-CN" sz="3200" kern="0" dirty="0">
                  <a:latin typeface="Times New Roman" pitchFamily="18" charset="0"/>
                  <a:cs typeface="Times New Roman" pitchFamily="18" charset="0"/>
                  <a:sym typeface="+mn-lt"/>
                </a:rPr>
                <a:t> 2)</a:t>
              </a:r>
              <a:endParaRPr kumimoji="0" lang="zh-CN" altLang="en-US" sz="3200" b="1" i="0" u="none" strike="noStrike" kern="0" cap="none" spc="0" normalizeH="0" baseline="0" noProof="0" dirty="0">
                <a:ln>
                  <a:noFill/>
                </a:ln>
                <a:pattFill prst="ltDnDiag">
                  <a:fgClr>
                    <a:srgbClr val="F56636"/>
                  </a:fgClr>
                  <a:bgClr>
                    <a:srgbClr val="EF2A19"/>
                  </a:bgClr>
                </a:pattFill>
                <a:effectLst>
                  <a:outerShdw dist="38100" dir="2700000" algn="tl" rotWithShape="0">
                    <a:srgbClr val="920000"/>
                  </a:outerShdw>
                </a:effectLst>
                <a:uLnTx/>
                <a:uFillTx/>
                <a:latin typeface="Times New Roman" pitchFamily="18" charset="0"/>
                <a:cs typeface="Times New Roman" pitchFamily="18" charset="0"/>
                <a:sym typeface="+mn-lt"/>
              </a:endParaRPr>
            </a:p>
          </p:txBody>
        </p:sp>
        <p:sp>
          <p:nvSpPr>
            <p:cNvPr id="126" name="文本框 109"/>
            <p:cNvSpPr txBox="1"/>
            <p:nvPr/>
          </p:nvSpPr>
          <p:spPr>
            <a:xfrm>
              <a:off x="2123729" y="934098"/>
              <a:ext cx="4844220" cy="478925"/>
            </a:xfrm>
            <a:prstGeom prst="rect">
              <a:avLst/>
            </a:prstGeom>
            <a:noFill/>
          </p:spPr>
          <p:txBody>
            <a:bodyPr wrap="square" rtlCol="0">
              <a:prstTxWarp prst="textChevron">
                <a:avLst/>
              </a:prstTxWarp>
              <a:spAutoFit/>
            </a:bodyPr>
            <a:lstStyle>
              <a:defPPr>
                <a:defRPr lang="zh-CN"/>
              </a:defPPr>
              <a:lvl1pPr algn="ctr">
                <a:defRPr sz="1600" b="1">
                  <a:pattFill prst="ltDnDiag">
                    <a:fgClr>
                      <a:srgbClr val="F56636"/>
                    </a:fgClr>
                    <a:bgClr>
                      <a:srgbClr val="EF2A19"/>
                    </a:bgClr>
                  </a:pattFill>
                  <a:effectLst>
                    <a:outerShdw dist="38100" dir="2700000" algn="tl" rotWithShape="0">
                      <a:srgbClr val="920000"/>
                    </a:outerShdw>
                  </a:effectLst>
                  <a:cs typeface="+mn-ea"/>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200" u="sng" kern="0" noProof="0" dirty="0">
                  <a:latin typeface="Times New Roman" pitchFamily="18" charset="0"/>
                  <a:cs typeface="Times New Roman" pitchFamily="18" charset="0"/>
                  <a:sym typeface="+mn-lt"/>
                </a:rPr>
                <a:t>TỰ NHIÊN VÀ XÃ HỘI</a:t>
              </a:r>
              <a:endParaRPr kumimoji="0" lang="zh-CN" altLang="en-US" sz="3200" b="1" i="0" u="sng" strike="noStrike" kern="0" cap="none" spc="0" normalizeH="0" baseline="0" noProof="0" dirty="0">
                <a:ln>
                  <a:noFill/>
                </a:ln>
                <a:pattFill prst="ltDnDiag">
                  <a:fgClr>
                    <a:srgbClr val="F56636"/>
                  </a:fgClr>
                  <a:bgClr>
                    <a:srgbClr val="EF2A19"/>
                  </a:bgClr>
                </a:pattFill>
                <a:effectLst>
                  <a:outerShdw dist="38100" dir="2700000" algn="tl" rotWithShape="0">
                    <a:srgbClr val="920000"/>
                  </a:outerShdw>
                </a:effectLst>
                <a:uLnTx/>
                <a:uFillTx/>
                <a:latin typeface="Times New Roman" pitchFamily="18" charset="0"/>
                <a:cs typeface="Times New Roman" pitchFamily="18" charset="0"/>
                <a:sym typeface="+mn-lt"/>
              </a:endParaRPr>
            </a:p>
          </p:txBody>
        </p:sp>
      </p:grpSp>
    </p:spTree>
    <p:extLst>
      <p:ext uri="{BB962C8B-B14F-4D97-AF65-F5344CB8AC3E}">
        <p14:creationId xmlns:p14="http://schemas.microsoft.com/office/powerpoint/2010/main" val="10696164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1000" fill="hold"/>
                                        <p:tgtEl>
                                          <p:spTgt spid="124"/>
                                        </p:tgtEl>
                                        <p:attrNameLst>
                                          <p:attrName>ppt_w</p:attrName>
                                        </p:attrNameLst>
                                      </p:cBhvr>
                                      <p:tavLst>
                                        <p:tav tm="0">
                                          <p:val>
                                            <p:fltVal val="0"/>
                                          </p:val>
                                        </p:tav>
                                        <p:tav tm="100000">
                                          <p:val>
                                            <p:strVal val="#ppt_w"/>
                                          </p:val>
                                        </p:tav>
                                      </p:tavLst>
                                    </p:anim>
                                    <p:anim calcmode="lin" valueType="num">
                                      <p:cBhvr>
                                        <p:cTn id="8" dur="1000" fill="hold"/>
                                        <p:tgtEl>
                                          <p:spTgt spid="124"/>
                                        </p:tgtEl>
                                        <p:attrNameLst>
                                          <p:attrName>ppt_h</p:attrName>
                                        </p:attrNameLst>
                                      </p:cBhvr>
                                      <p:tavLst>
                                        <p:tav tm="0">
                                          <p:val>
                                            <p:fltVal val="0"/>
                                          </p:val>
                                        </p:tav>
                                        <p:tav tm="100000">
                                          <p:val>
                                            <p:strVal val="#ppt_h"/>
                                          </p:val>
                                        </p:tav>
                                      </p:tavLst>
                                    </p:anim>
                                    <p:anim calcmode="lin" valueType="num">
                                      <p:cBhvr>
                                        <p:cTn id="9" dur="1000" fill="hold"/>
                                        <p:tgtEl>
                                          <p:spTgt spid="124"/>
                                        </p:tgtEl>
                                        <p:attrNameLst>
                                          <p:attrName>style.rotation</p:attrName>
                                        </p:attrNameLst>
                                      </p:cBhvr>
                                      <p:tavLst>
                                        <p:tav tm="0">
                                          <p:val>
                                            <p:fltVal val="90"/>
                                          </p:val>
                                        </p:tav>
                                        <p:tav tm="100000">
                                          <p:val>
                                            <p:fltVal val="0"/>
                                          </p:val>
                                        </p:tav>
                                      </p:tavLst>
                                    </p:anim>
                                    <p:animEffect transition="in" filter="fade">
                                      <p:cBhvr>
                                        <p:cTn id="10"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8687DB1-B510-40ED-84DC-1389D965C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116633"/>
            <a:ext cx="6336703" cy="5390232"/>
          </a:xfrm>
          <a:prstGeom prst="rect">
            <a:avLst/>
          </a:prstGeom>
        </p:spPr>
      </p:pic>
      <p:pic>
        <p:nvPicPr>
          <p:cNvPr id="6" name="图片 5">
            <a:extLst>
              <a:ext uri="{FF2B5EF4-FFF2-40B4-BE49-F238E27FC236}">
                <a16:creationId xmlns:a16="http://schemas.microsoft.com/office/drawing/2014/main" id="{2B31040C-0A7F-4998-80BF-DDDF5C503C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3035692"/>
            <a:ext cx="2011571" cy="2965058"/>
          </a:xfrm>
          <a:prstGeom prst="rect">
            <a:avLst/>
          </a:prstGeom>
        </p:spPr>
      </p:pic>
      <p:sp>
        <p:nvSpPr>
          <p:cNvPr id="75" name="TextBox 12"/>
          <p:cNvSpPr txBox="1">
            <a:spLocks noChangeArrowheads="1"/>
          </p:cNvSpPr>
          <p:nvPr/>
        </p:nvSpPr>
        <p:spPr bwMode="auto">
          <a:xfrm flipH="1">
            <a:off x="3925349" y="2559983"/>
            <a:ext cx="2661675" cy="3828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a:lnSpc>
                <a:spcPct val="150000"/>
              </a:lnSpc>
              <a:spcBef>
                <a:spcPts val="838"/>
              </a:spcBef>
              <a:spcAft>
                <a:spcPts val="838"/>
              </a:spcAft>
              <a:defRPr sz="1200">
                <a:solidFill>
                  <a:schemeClr val="tx1">
                    <a:lumMod val="65000"/>
                    <a:lumOff val="35000"/>
                  </a:schemeClr>
                </a:solidFill>
                <a:latin typeface="微软雅黑" pitchFamily="34" charset="-122"/>
                <a:ea typeface="微软雅黑" pitchFamily="34" charset="-122"/>
              </a:defRPr>
            </a:lvl1pPr>
          </a:lstStyle>
          <a:p>
            <a:pPr>
              <a:lnSpc>
                <a:spcPct val="200000"/>
              </a:lnSpc>
            </a:pPr>
            <a:endParaRPr lang="zh-CN" altLang="en-US" dirty="0">
              <a:solidFill>
                <a:srgbClr val="22B0DE"/>
              </a:solidFill>
              <a:effectLst>
                <a:outerShdw blurRad="38100" dist="38100" dir="2700000" algn="tl">
                  <a:srgbClr val="000000">
                    <a:alpha val="43137"/>
                  </a:srgbClr>
                </a:outerShdw>
              </a:effectLst>
              <a:latin typeface="+mn-lt"/>
              <a:ea typeface="+mn-ea"/>
              <a:cs typeface="+mn-ea"/>
              <a:sym typeface="+mn-lt"/>
            </a:endParaRPr>
          </a:p>
        </p:txBody>
      </p:sp>
      <p:sp>
        <p:nvSpPr>
          <p:cNvPr id="77" name="TextBox 76"/>
          <p:cNvSpPr txBox="1">
            <a:spLocks noChangeArrowheads="1"/>
          </p:cNvSpPr>
          <p:nvPr/>
        </p:nvSpPr>
        <p:spPr bwMode="auto">
          <a:xfrm flipH="1">
            <a:off x="2987824" y="621978"/>
            <a:ext cx="34293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zh-CN" sz="2800" dirty="0" err="1">
                <a:solidFill>
                  <a:srgbClr val="22B0DE"/>
                </a:solidFill>
                <a:effectLst>
                  <a:outerShdw blurRad="38100" dist="38100" dir="2700000" algn="tl">
                    <a:srgbClr val="000000">
                      <a:alpha val="43137"/>
                    </a:srgbClr>
                  </a:outerShdw>
                </a:effectLst>
                <a:latin typeface="+mn-lt"/>
                <a:cs typeface="+mn-ea"/>
                <a:sym typeface="+mn-lt"/>
              </a:rPr>
              <a:t>Câu</a:t>
            </a:r>
            <a:r>
              <a:rPr lang="en-US" altLang="zh-CN" sz="2800" dirty="0">
                <a:solidFill>
                  <a:srgbClr val="22B0DE"/>
                </a:solidFill>
                <a:effectLst>
                  <a:outerShdw blurRad="38100" dist="38100" dir="2700000" algn="tl">
                    <a:srgbClr val="000000">
                      <a:alpha val="43137"/>
                    </a:srgbClr>
                  </a:outerShdw>
                </a:effectLst>
                <a:latin typeface="+mn-lt"/>
                <a:cs typeface="+mn-ea"/>
                <a:sym typeface="+mn-lt"/>
              </a:rPr>
              <a:t> </a:t>
            </a:r>
            <a:r>
              <a:rPr lang="en-US" altLang="zh-CN" sz="2800" dirty="0" err="1">
                <a:solidFill>
                  <a:srgbClr val="22B0DE"/>
                </a:solidFill>
                <a:effectLst>
                  <a:outerShdw blurRad="38100" dist="38100" dir="2700000" algn="tl">
                    <a:srgbClr val="000000">
                      <a:alpha val="43137"/>
                    </a:srgbClr>
                  </a:outerShdw>
                </a:effectLst>
                <a:latin typeface="+mn-lt"/>
                <a:cs typeface="+mn-ea"/>
                <a:sym typeface="+mn-lt"/>
              </a:rPr>
              <a:t>hỏi</a:t>
            </a:r>
            <a:r>
              <a:rPr lang="en-US" altLang="zh-CN" sz="2800" dirty="0">
                <a:solidFill>
                  <a:srgbClr val="22B0DE"/>
                </a:solidFill>
                <a:effectLst>
                  <a:outerShdw blurRad="38100" dist="38100" dir="2700000" algn="tl">
                    <a:srgbClr val="000000">
                      <a:alpha val="43137"/>
                    </a:srgbClr>
                  </a:outerShdw>
                </a:effectLst>
                <a:latin typeface="+mn-lt"/>
                <a:cs typeface="+mn-ea"/>
                <a:sym typeface="+mn-lt"/>
              </a:rPr>
              <a:t> </a:t>
            </a:r>
            <a:r>
              <a:rPr lang="en-US" altLang="zh-CN" sz="2800" dirty="0" err="1">
                <a:solidFill>
                  <a:srgbClr val="22B0DE"/>
                </a:solidFill>
                <a:effectLst>
                  <a:outerShdw blurRad="38100" dist="38100" dir="2700000" algn="tl">
                    <a:srgbClr val="000000">
                      <a:alpha val="43137"/>
                    </a:srgbClr>
                  </a:outerShdw>
                </a:effectLst>
                <a:latin typeface="+mn-lt"/>
                <a:cs typeface="+mn-ea"/>
                <a:sym typeface="+mn-lt"/>
              </a:rPr>
              <a:t>thảo</a:t>
            </a:r>
            <a:r>
              <a:rPr lang="en-US" altLang="zh-CN" sz="2800" dirty="0">
                <a:solidFill>
                  <a:srgbClr val="22B0DE"/>
                </a:solidFill>
                <a:effectLst>
                  <a:outerShdw blurRad="38100" dist="38100" dir="2700000" algn="tl">
                    <a:srgbClr val="000000">
                      <a:alpha val="43137"/>
                    </a:srgbClr>
                  </a:outerShdw>
                </a:effectLst>
                <a:latin typeface="+mn-lt"/>
                <a:cs typeface="+mn-ea"/>
                <a:sym typeface="+mn-lt"/>
              </a:rPr>
              <a:t> </a:t>
            </a:r>
            <a:r>
              <a:rPr lang="en-US" altLang="zh-CN" sz="2800" dirty="0" err="1">
                <a:solidFill>
                  <a:srgbClr val="22B0DE"/>
                </a:solidFill>
                <a:effectLst>
                  <a:outerShdw blurRad="38100" dist="38100" dir="2700000" algn="tl">
                    <a:srgbClr val="000000">
                      <a:alpha val="43137"/>
                    </a:srgbClr>
                  </a:outerShdw>
                </a:effectLst>
                <a:latin typeface="+mn-lt"/>
                <a:cs typeface="+mn-ea"/>
                <a:sym typeface="+mn-lt"/>
              </a:rPr>
              <a:t>luận</a:t>
            </a:r>
            <a:r>
              <a:rPr lang="en-US" altLang="zh-CN" sz="2800" dirty="0">
                <a:solidFill>
                  <a:srgbClr val="22B0DE"/>
                </a:solidFill>
                <a:effectLst>
                  <a:outerShdw blurRad="38100" dist="38100" dir="2700000" algn="tl">
                    <a:srgbClr val="000000">
                      <a:alpha val="43137"/>
                    </a:srgbClr>
                  </a:outerShdw>
                </a:effectLst>
                <a:latin typeface="+mn-lt"/>
                <a:cs typeface="+mn-ea"/>
                <a:sym typeface="+mn-lt"/>
              </a:rPr>
              <a:t>:</a:t>
            </a:r>
            <a:endParaRPr lang="zh-CN" altLang="en-US" sz="2800" dirty="0">
              <a:solidFill>
                <a:srgbClr val="22B0DE"/>
              </a:solidFill>
              <a:effectLst>
                <a:outerShdw blurRad="38100" dist="38100" dir="2700000" algn="tl">
                  <a:srgbClr val="000000">
                    <a:alpha val="43137"/>
                  </a:srgbClr>
                </a:outerShdw>
              </a:effectLst>
              <a:latin typeface="+mn-lt"/>
              <a:cs typeface="+mn-ea"/>
              <a:sym typeface="+mn-lt"/>
            </a:endParaRPr>
          </a:p>
        </p:txBody>
      </p:sp>
      <p:pic>
        <p:nvPicPr>
          <p:cNvPr id="8" name="图片 7">
            <a:extLst>
              <a:ext uri="{FF2B5EF4-FFF2-40B4-BE49-F238E27FC236}">
                <a16:creationId xmlns:a16="http://schemas.microsoft.com/office/drawing/2014/main" id="{2D260E49-E051-48FA-9AD5-8A5D47053F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064" y="2161385"/>
            <a:ext cx="3200169" cy="3200169"/>
          </a:xfrm>
          <a:prstGeom prst="rect">
            <a:avLst/>
          </a:prstGeom>
        </p:spPr>
      </p:pic>
      <p:sp>
        <p:nvSpPr>
          <p:cNvPr id="9" name="TextBox 8">
            <a:extLst>
              <a:ext uri="{FF2B5EF4-FFF2-40B4-BE49-F238E27FC236}">
                <a16:creationId xmlns:a16="http://schemas.microsoft.com/office/drawing/2014/main" id="{DD8DB644-7F92-4C9E-B21D-0F6F154BC0E2}"/>
              </a:ext>
            </a:extLst>
          </p:cNvPr>
          <p:cNvSpPr txBox="1"/>
          <p:nvPr/>
        </p:nvSpPr>
        <p:spPr>
          <a:xfrm>
            <a:off x="2987824" y="1503878"/>
            <a:ext cx="5616624" cy="2554545"/>
          </a:xfrm>
          <a:prstGeom prst="rect">
            <a:avLst/>
          </a:prstGeom>
          <a:noFill/>
        </p:spPr>
        <p:txBody>
          <a:bodyPr wrap="square">
            <a:spAutoFit/>
          </a:bodyPr>
          <a:lstStyle/>
          <a:p>
            <a:pPr marL="14605" indent="176530" algn="just"/>
            <a:r>
              <a:rPr lang="vi-VN" sz="3200" spc="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Màu của cây, cỏ ở hai hình như thế nào?</a:t>
            </a:r>
            <a:endParaRPr lang="vi-VN" sz="3200" dirty="0">
              <a:solidFill>
                <a:srgbClr val="FF0000"/>
              </a:solidFill>
              <a:effectLst/>
              <a:latin typeface="Times New Roman" panose="02020603050405020304" pitchFamily="18" charset="0"/>
              <a:ea typeface="Times New Roman" panose="02020603050405020304" pitchFamily="18" charset="0"/>
            </a:endParaRPr>
          </a:p>
          <a:p>
            <a:pPr marL="14605" indent="176530" algn="just"/>
            <a:r>
              <a:rPr lang="vi-VN" sz="3200" spc="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Chúng thể hiện điều gì?</a:t>
            </a:r>
            <a:endParaRPr lang="vi-VN" sz="3200" dirty="0">
              <a:solidFill>
                <a:srgbClr val="FF0000"/>
              </a:solidFill>
              <a:effectLst/>
              <a:latin typeface="Times New Roman" panose="02020603050405020304" pitchFamily="18" charset="0"/>
              <a:ea typeface="Times New Roman" panose="02020603050405020304" pitchFamily="18" charset="0"/>
            </a:endParaRPr>
          </a:p>
          <a:p>
            <a:pPr marL="14605" indent="176530" algn="just"/>
            <a:r>
              <a:rPr lang="vi-VN" sz="3200" spc="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Hình nào có mưa, hình nào có nắng?)</a:t>
            </a:r>
            <a:endParaRPr lang="vi-VN" sz="32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886617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500"/>
                                  </p:stCondLst>
                                  <p:iterate type="lt">
                                    <p:tmPct val="10000"/>
                                  </p:iterate>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7"/>
                                        </p:tgtEl>
                                        <p:attrNameLst>
                                          <p:attrName>ppt_y</p:attrName>
                                        </p:attrNameLst>
                                      </p:cBhvr>
                                      <p:tavLst>
                                        <p:tav tm="0">
                                          <p:val>
                                            <p:strVal val="#ppt_y"/>
                                          </p:val>
                                        </p:tav>
                                        <p:tav tm="100000">
                                          <p:val>
                                            <p:strVal val="#ppt_y"/>
                                          </p:val>
                                        </p:tav>
                                      </p:tavLst>
                                    </p:anim>
                                    <p:anim calcmode="lin" valueType="num">
                                      <p:cBhvr>
                                        <p:cTn id="9" dur="5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7"/>
                                        </p:tgtEl>
                                      </p:cBhvr>
                                    </p:animEffect>
                                  </p:childTnLst>
                                </p:cTn>
                              </p:par>
                              <p:par>
                                <p:cTn id="12" presetID="22" presetClass="entr" presetSubtype="1" fill="hold" grpId="0" nodeType="withEffect" nodePh="1">
                                  <p:stCondLst>
                                    <p:cond delay="1300"/>
                                  </p:stCondLst>
                                  <p:endCondLst>
                                    <p:cond evt="begin" delay="0">
                                      <p:tn val="12"/>
                                    </p:cond>
                                  </p:endCondLst>
                                  <p:childTnLst>
                                    <p:set>
                                      <p:cBhvr>
                                        <p:cTn id="13" dur="1" fill="hold">
                                          <p:stCondLst>
                                            <p:cond delay="0"/>
                                          </p:stCondLst>
                                        </p:cTn>
                                        <p:tgtEl>
                                          <p:spTgt spid="75"/>
                                        </p:tgtEl>
                                        <p:attrNameLst>
                                          <p:attrName>style.visibility</p:attrName>
                                        </p:attrNameLst>
                                      </p:cBhvr>
                                      <p:to>
                                        <p:strVal val="visible"/>
                                      </p:to>
                                    </p:set>
                                    <p:animEffect transition="in" filter="wipe(up)">
                                      <p:cBhvr>
                                        <p:cTn id="14" dur="1000"/>
                                        <p:tgtEl>
                                          <p:spTgt spid="7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25757" y="1700808"/>
            <a:ext cx="8420394" cy="3438102"/>
            <a:chOff x="1236832" y="2385044"/>
            <a:chExt cx="2128527" cy="3438102"/>
          </a:xfrm>
        </p:grpSpPr>
        <p:sp>
          <p:nvSpPr>
            <p:cNvPr id="17" name="Rectangle 69"/>
            <p:cNvSpPr/>
            <p:nvPr/>
          </p:nvSpPr>
          <p:spPr>
            <a:xfrm rot="16200000">
              <a:off x="861979" y="3050018"/>
              <a:ext cx="3168353" cy="1838406"/>
            </a:xfrm>
            <a:prstGeom prst="homePlate">
              <a:avLst/>
            </a:prstGeom>
            <a:solidFill>
              <a:schemeClr val="bg1"/>
            </a:solidFill>
            <a:ln w="28575" cap="rnd" cmpd="sng" algn="ctr">
              <a:solidFill>
                <a:schemeClr val="accent2"/>
              </a:solidFill>
              <a:prstDash val="sysDot"/>
            </a:ln>
            <a:effectLst/>
          </p:spPr>
          <p:txBody>
            <a:bodyPr rtlCol="0" anchor="ctr"/>
            <a:lstStyle/>
            <a:p>
              <a:pPr algn="ctr">
                <a:defRPr/>
              </a:pPr>
              <a:endParaRPr lang="en-US" sz="2400" kern="0">
                <a:solidFill>
                  <a:prstClr val="white"/>
                </a:solidFill>
                <a:latin typeface="PT Sans"/>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832" y="5283649"/>
              <a:ext cx="560833" cy="539497"/>
            </a:xfrm>
            <a:prstGeom prst="rect">
              <a:avLst/>
            </a:prstGeom>
          </p:spPr>
        </p:pic>
      </p:grpSp>
      <p:sp>
        <p:nvSpPr>
          <p:cNvPr id="25" name="矩形 24"/>
          <p:cNvSpPr/>
          <p:nvPr/>
        </p:nvSpPr>
        <p:spPr>
          <a:xfrm>
            <a:off x="929901" y="3140968"/>
            <a:ext cx="7170491" cy="1421928"/>
          </a:xfrm>
          <a:prstGeom prst="rect">
            <a:avLst/>
          </a:prstGeom>
        </p:spPr>
        <p:txBody>
          <a:bodyPr wrap="square">
            <a:spAutoFit/>
          </a:bodyPr>
          <a:lstStyle/>
          <a:p>
            <a:pPr algn="just">
              <a:lnSpc>
                <a:spcPct val="120000"/>
              </a:lnSpc>
            </a:pPr>
            <a:r>
              <a:rPr lang="en-US" altLang="zh-CN" sz="2400" b="1" dirty="0" err="1">
                <a:solidFill>
                  <a:srgbClr val="002060"/>
                </a:solidFill>
              </a:rPr>
              <a:t>Mùa</a:t>
            </a:r>
            <a:r>
              <a:rPr lang="en-US" altLang="zh-CN" sz="2400" b="1" dirty="0">
                <a:solidFill>
                  <a:srgbClr val="002060"/>
                </a:solidFill>
              </a:rPr>
              <a:t> </a:t>
            </a:r>
            <a:r>
              <a:rPr lang="en-US" altLang="zh-CN" sz="2400" b="1" dirty="0" err="1">
                <a:solidFill>
                  <a:srgbClr val="002060"/>
                </a:solidFill>
              </a:rPr>
              <a:t>mưa</a:t>
            </a:r>
            <a:r>
              <a:rPr lang="en-US" altLang="zh-CN" sz="2400" b="1" dirty="0">
                <a:solidFill>
                  <a:srgbClr val="002060"/>
                </a:solidFill>
              </a:rPr>
              <a:t> </a:t>
            </a:r>
            <a:r>
              <a:rPr lang="en-US" altLang="zh-CN" sz="2400" b="1" dirty="0" err="1">
                <a:solidFill>
                  <a:srgbClr val="002060"/>
                </a:solidFill>
              </a:rPr>
              <a:t>thường</a:t>
            </a:r>
            <a:r>
              <a:rPr lang="en-US" altLang="zh-CN" sz="2400" b="1" dirty="0">
                <a:solidFill>
                  <a:srgbClr val="002060"/>
                </a:solidFill>
              </a:rPr>
              <a:t> </a:t>
            </a:r>
            <a:r>
              <a:rPr lang="en-US" altLang="zh-CN" sz="2400" b="1" dirty="0" err="1">
                <a:solidFill>
                  <a:srgbClr val="002060"/>
                </a:solidFill>
              </a:rPr>
              <a:t>có</a:t>
            </a:r>
            <a:r>
              <a:rPr lang="en-US" altLang="zh-CN" sz="2400" b="1" dirty="0">
                <a:solidFill>
                  <a:srgbClr val="002060"/>
                </a:solidFill>
              </a:rPr>
              <a:t> </a:t>
            </a:r>
            <a:r>
              <a:rPr lang="en-US" altLang="zh-CN" sz="2400" b="1" dirty="0" err="1">
                <a:solidFill>
                  <a:srgbClr val="002060"/>
                </a:solidFill>
              </a:rPr>
              <a:t>nhiều</a:t>
            </a:r>
            <a:r>
              <a:rPr lang="en-US" altLang="zh-CN" sz="2400" b="1" dirty="0">
                <a:solidFill>
                  <a:srgbClr val="002060"/>
                </a:solidFill>
              </a:rPr>
              <a:t> </a:t>
            </a:r>
            <a:r>
              <a:rPr lang="en-US" altLang="zh-CN" sz="2400" b="1" dirty="0" err="1">
                <a:solidFill>
                  <a:srgbClr val="002060"/>
                </a:solidFill>
              </a:rPr>
              <a:t>ngày</a:t>
            </a:r>
            <a:r>
              <a:rPr lang="en-US" altLang="zh-CN" sz="2400" b="1" dirty="0">
                <a:solidFill>
                  <a:srgbClr val="002060"/>
                </a:solidFill>
              </a:rPr>
              <a:t> </a:t>
            </a:r>
            <a:r>
              <a:rPr lang="en-US" altLang="zh-CN" sz="2400" b="1" dirty="0" err="1">
                <a:solidFill>
                  <a:srgbClr val="002060"/>
                </a:solidFill>
              </a:rPr>
              <a:t>mưa</a:t>
            </a:r>
            <a:r>
              <a:rPr lang="en-US" altLang="zh-CN" sz="2400" b="1" dirty="0">
                <a:solidFill>
                  <a:srgbClr val="002060"/>
                </a:solidFill>
              </a:rPr>
              <a:t> </a:t>
            </a:r>
            <a:r>
              <a:rPr lang="en-US" altLang="zh-CN" sz="2400" b="1" dirty="0" err="1">
                <a:solidFill>
                  <a:srgbClr val="002060"/>
                </a:solidFill>
              </a:rPr>
              <a:t>kéo</a:t>
            </a:r>
            <a:r>
              <a:rPr lang="en-US" altLang="zh-CN" sz="2400" b="1" dirty="0">
                <a:solidFill>
                  <a:srgbClr val="002060"/>
                </a:solidFill>
              </a:rPr>
              <a:t> </a:t>
            </a:r>
            <a:r>
              <a:rPr lang="en-US" altLang="zh-CN" sz="2400" b="1" dirty="0" err="1">
                <a:solidFill>
                  <a:srgbClr val="002060"/>
                </a:solidFill>
              </a:rPr>
              <a:t>dài</a:t>
            </a:r>
            <a:r>
              <a:rPr lang="en-US" altLang="zh-CN" sz="2400" b="1" dirty="0">
                <a:solidFill>
                  <a:srgbClr val="002060"/>
                </a:solidFill>
              </a:rPr>
              <a:t>. </a:t>
            </a:r>
            <a:r>
              <a:rPr lang="en-US" altLang="zh-CN" sz="2400" b="1" dirty="0" err="1">
                <a:solidFill>
                  <a:srgbClr val="002060"/>
                </a:solidFill>
              </a:rPr>
              <a:t>Mùa</a:t>
            </a:r>
            <a:r>
              <a:rPr lang="en-US" altLang="zh-CN" sz="2400" b="1" dirty="0">
                <a:solidFill>
                  <a:srgbClr val="002060"/>
                </a:solidFill>
              </a:rPr>
              <a:t> </a:t>
            </a:r>
            <a:r>
              <a:rPr lang="en-US" altLang="zh-CN" sz="2400" b="1" dirty="0" err="1">
                <a:solidFill>
                  <a:srgbClr val="002060"/>
                </a:solidFill>
              </a:rPr>
              <a:t>khô</a:t>
            </a:r>
            <a:r>
              <a:rPr lang="en-US" altLang="zh-CN" sz="2400" b="1" dirty="0">
                <a:solidFill>
                  <a:srgbClr val="002060"/>
                </a:solidFill>
              </a:rPr>
              <a:t> </a:t>
            </a:r>
            <a:r>
              <a:rPr lang="en-US" altLang="zh-CN" sz="2400" b="1" dirty="0" err="1">
                <a:solidFill>
                  <a:srgbClr val="002060"/>
                </a:solidFill>
              </a:rPr>
              <a:t>hầu</a:t>
            </a:r>
            <a:r>
              <a:rPr lang="en-US" altLang="zh-CN" sz="2400" b="1" dirty="0">
                <a:solidFill>
                  <a:srgbClr val="002060"/>
                </a:solidFill>
              </a:rPr>
              <a:t> </a:t>
            </a:r>
            <a:r>
              <a:rPr lang="en-US" altLang="zh-CN" sz="2400" b="1" dirty="0" err="1">
                <a:solidFill>
                  <a:srgbClr val="002060"/>
                </a:solidFill>
              </a:rPr>
              <a:t>nhưu</a:t>
            </a:r>
            <a:r>
              <a:rPr lang="en-US" altLang="zh-CN" sz="2400" b="1" dirty="0">
                <a:solidFill>
                  <a:srgbClr val="002060"/>
                </a:solidFill>
              </a:rPr>
              <a:t> </a:t>
            </a:r>
            <a:r>
              <a:rPr lang="en-US" altLang="zh-CN" sz="2400" b="1" dirty="0" err="1">
                <a:solidFill>
                  <a:srgbClr val="002060"/>
                </a:solidFill>
              </a:rPr>
              <a:t>không</a:t>
            </a:r>
            <a:r>
              <a:rPr lang="en-US" altLang="zh-CN" sz="2400" b="1" dirty="0">
                <a:solidFill>
                  <a:srgbClr val="002060"/>
                </a:solidFill>
              </a:rPr>
              <a:t> </a:t>
            </a:r>
            <a:r>
              <a:rPr lang="en-US" altLang="zh-CN" sz="2400" b="1" dirty="0" err="1">
                <a:solidFill>
                  <a:srgbClr val="002060"/>
                </a:solidFill>
              </a:rPr>
              <a:t>có</a:t>
            </a:r>
            <a:r>
              <a:rPr lang="en-US" altLang="zh-CN" sz="2400" b="1" dirty="0">
                <a:solidFill>
                  <a:srgbClr val="002060"/>
                </a:solidFill>
              </a:rPr>
              <a:t> </a:t>
            </a:r>
            <a:r>
              <a:rPr lang="en-US" altLang="zh-CN" sz="2400" b="1" dirty="0" err="1">
                <a:solidFill>
                  <a:srgbClr val="002060"/>
                </a:solidFill>
              </a:rPr>
              <a:t>mưa</a:t>
            </a:r>
            <a:r>
              <a:rPr lang="en-US" altLang="zh-CN" sz="2400" b="1" dirty="0">
                <a:solidFill>
                  <a:srgbClr val="002060"/>
                </a:solidFill>
              </a:rPr>
              <a:t>, </a:t>
            </a:r>
            <a:r>
              <a:rPr lang="en-US" altLang="zh-CN" sz="2400" b="1" dirty="0" err="1">
                <a:solidFill>
                  <a:srgbClr val="002060"/>
                </a:solidFill>
              </a:rPr>
              <a:t>ngày</a:t>
            </a:r>
            <a:r>
              <a:rPr lang="en-US" altLang="zh-CN" sz="2400" b="1" dirty="0">
                <a:solidFill>
                  <a:srgbClr val="002060"/>
                </a:solidFill>
              </a:rPr>
              <a:t> </a:t>
            </a:r>
            <a:r>
              <a:rPr lang="en-US" altLang="zh-CN" sz="2400" b="1" dirty="0" err="1">
                <a:solidFill>
                  <a:srgbClr val="002060"/>
                </a:solidFill>
              </a:rPr>
              <a:t>nắng</a:t>
            </a:r>
            <a:r>
              <a:rPr lang="en-US" altLang="zh-CN" sz="2400" b="1" dirty="0">
                <a:solidFill>
                  <a:srgbClr val="002060"/>
                </a:solidFill>
              </a:rPr>
              <a:t> </a:t>
            </a:r>
            <a:r>
              <a:rPr lang="en-US" altLang="zh-CN" sz="2400" b="1" dirty="0" err="1">
                <a:solidFill>
                  <a:srgbClr val="002060"/>
                </a:solidFill>
              </a:rPr>
              <a:t>chói</a:t>
            </a:r>
            <a:r>
              <a:rPr lang="en-US" altLang="zh-CN" sz="2400" b="1" dirty="0">
                <a:solidFill>
                  <a:srgbClr val="002060"/>
                </a:solidFill>
              </a:rPr>
              <a:t> </a:t>
            </a:r>
            <a:r>
              <a:rPr lang="en-US" altLang="zh-CN" sz="2400" b="1" dirty="0" err="1">
                <a:solidFill>
                  <a:srgbClr val="002060"/>
                </a:solidFill>
              </a:rPr>
              <a:t>chang</a:t>
            </a:r>
            <a:r>
              <a:rPr lang="en-US" altLang="zh-CN" sz="2400" b="1" dirty="0">
                <a:solidFill>
                  <a:srgbClr val="002060"/>
                </a:solidFill>
              </a:rPr>
              <a:t>, </a:t>
            </a:r>
            <a:r>
              <a:rPr lang="en-US" altLang="zh-CN" sz="2400" b="1" dirty="0" err="1">
                <a:solidFill>
                  <a:srgbClr val="002060"/>
                </a:solidFill>
              </a:rPr>
              <a:t>đêm</a:t>
            </a:r>
            <a:r>
              <a:rPr lang="en-US" altLang="zh-CN" sz="2400" b="1" dirty="0">
                <a:solidFill>
                  <a:srgbClr val="002060"/>
                </a:solidFill>
              </a:rPr>
              <a:t> </a:t>
            </a:r>
            <a:r>
              <a:rPr lang="en-US" altLang="zh-CN" sz="2400" b="1" dirty="0" err="1">
                <a:solidFill>
                  <a:srgbClr val="002060"/>
                </a:solidFill>
              </a:rPr>
              <a:t>dịu</a:t>
            </a:r>
            <a:r>
              <a:rPr lang="en-US" altLang="zh-CN" sz="2400" b="1" dirty="0">
                <a:solidFill>
                  <a:srgbClr val="002060"/>
                </a:solidFill>
              </a:rPr>
              <a:t> </a:t>
            </a:r>
            <a:r>
              <a:rPr lang="en-US" altLang="zh-CN" sz="2400" b="1" dirty="0" err="1">
                <a:solidFill>
                  <a:srgbClr val="002060"/>
                </a:solidFill>
              </a:rPr>
              <a:t>mát</a:t>
            </a:r>
            <a:r>
              <a:rPr lang="en-US" altLang="zh-CN" sz="2400" b="1" dirty="0">
                <a:solidFill>
                  <a:srgbClr val="002060"/>
                </a:solidFill>
              </a:rPr>
              <a:t> </a:t>
            </a:r>
            <a:r>
              <a:rPr lang="en-US" altLang="zh-CN" sz="2400" b="1" dirty="0" err="1">
                <a:solidFill>
                  <a:srgbClr val="002060"/>
                </a:solidFill>
              </a:rPr>
              <a:t>hơn</a:t>
            </a:r>
            <a:endParaRPr lang="zh-CN" altLang="en-US" sz="2400" b="1" dirty="0">
              <a:solidFill>
                <a:srgbClr val="002060"/>
              </a:solidFill>
            </a:endParaRPr>
          </a:p>
        </p:txBody>
      </p:sp>
      <p:grpSp>
        <p:nvGrpSpPr>
          <p:cNvPr id="28" name="组合 27"/>
          <p:cNvGrpSpPr/>
          <p:nvPr/>
        </p:nvGrpSpPr>
        <p:grpSpPr>
          <a:xfrm>
            <a:off x="2195736" y="354539"/>
            <a:ext cx="4104456" cy="1301604"/>
            <a:chOff x="1797665" y="1700808"/>
            <a:chExt cx="1308575" cy="1301604"/>
          </a:xfrm>
        </p:grpSpPr>
        <p:grpSp>
          <p:nvGrpSpPr>
            <p:cNvPr id="29" name="组合 28"/>
            <p:cNvGrpSpPr/>
            <p:nvPr/>
          </p:nvGrpSpPr>
          <p:grpSpPr>
            <a:xfrm>
              <a:off x="1797665" y="1700808"/>
              <a:ext cx="1308575" cy="1301604"/>
              <a:chOff x="1797666" y="1796016"/>
              <a:chExt cx="1308575" cy="1301604"/>
            </a:xfrm>
          </p:grpSpPr>
          <p:sp>
            <p:nvSpPr>
              <p:cNvPr id="31"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2"/>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latin typeface="+mn-ea"/>
                  <a:ea typeface="+mn-ea"/>
                </a:endParaRPr>
              </a:p>
            </p:txBody>
          </p:sp>
          <p:sp>
            <p:nvSpPr>
              <p:cNvPr id="32" name="Oval 15"/>
              <p:cNvSpPr>
                <a:spLocks noChangeArrowheads="1"/>
              </p:cNvSpPr>
              <p:nvPr/>
            </p:nvSpPr>
            <p:spPr bwMode="auto">
              <a:xfrm>
                <a:off x="1874561" y="1872501"/>
                <a:ext cx="1154786" cy="1148634"/>
              </a:xfrm>
              <a:prstGeom prst="ellipse">
                <a:avLst/>
              </a:prstGeom>
              <a:solidFill>
                <a:schemeClr val="accent2"/>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prstTxWarp prst="textNoShape">
                  <a:avLst/>
                </a:prstTxWarp>
                <a:noAutofit/>
              </a:bodyPr>
              <a:lstStyle/>
              <a:p>
                <a:pPr algn="ctr"/>
                <a:endParaRPr lang="ko-KR" altLang="ko-KR" sz="1900" dirty="0">
                  <a:solidFill>
                    <a:schemeClr val="bg1"/>
                  </a:solidFill>
                  <a:latin typeface="+mn-ea"/>
                  <a:ea typeface="+mn-ea"/>
                </a:endParaRPr>
              </a:p>
            </p:txBody>
          </p:sp>
        </p:grpSp>
        <p:sp>
          <p:nvSpPr>
            <p:cNvPr id="30" name="矩形 29"/>
            <p:cNvSpPr/>
            <p:nvPr/>
          </p:nvSpPr>
          <p:spPr>
            <a:xfrm>
              <a:off x="2174889" y="2182333"/>
              <a:ext cx="637913" cy="523220"/>
            </a:xfrm>
            <a:prstGeom prst="rect">
              <a:avLst/>
            </a:prstGeom>
          </p:spPr>
          <p:txBody>
            <a:bodyPr wrap="none">
              <a:spAutoFit/>
            </a:bodyPr>
            <a:lstStyle/>
            <a:p>
              <a:pPr algn="ctr"/>
              <a:r>
                <a:rPr lang="en-US" altLang="zh-CN" sz="2800" b="1" dirty="0">
                  <a:solidFill>
                    <a:schemeClr val="bg1"/>
                  </a:solidFill>
                  <a:latin typeface="+mn-ea"/>
                  <a:ea typeface="+mn-ea"/>
                </a:rPr>
                <a:t>KẾT LUẬN</a:t>
              </a:r>
              <a:endParaRPr lang="zh-CN" altLang="en-US" sz="2800" b="1" dirty="0">
                <a:solidFill>
                  <a:schemeClr val="bg1"/>
                </a:solidFill>
                <a:latin typeface="+mn-ea"/>
                <a:ea typeface="+mn-ea"/>
              </a:endParaRPr>
            </a:p>
          </p:txBody>
        </p:sp>
      </p:grpSp>
    </p:spTree>
    <p:extLst>
      <p:ext uri="{BB962C8B-B14F-4D97-AF65-F5344CB8AC3E}">
        <p14:creationId xmlns:p14="http://schemas.microsoft.com/office/powerpoint/2010/main" val="11300459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strVal val="(6*min(max(#ppt_w*#ppt_h,.3),1)-7.4)/-.7*#ppt_w"/>
                                          </p:val>
                                        </p:tav>
                                        <p:tav tm="100000">
                                          <p:val>
                                            <p:strVal val="#ppt_w"/>
                                          </p:val>
                                        </p:tav>
                                      </p:tavLst>
                                    </p:anim>
                                    <p:anim calcmode="lin" valueType="num">
                                      <p:cBhvr>
                                        <p:cTn id="8" dur="500" fill="hold"/>
                                        <p:tgtEl>
                                          <p:spTgt spid="28"/>
                                        </p:tgtEl>
                                        <p:attrNameLst>
                                          <p:attrName>ppt_h</p:attrName>
                                        </p:attrNameLst>
                                      </p:cBhvr>
                                      <p:tavLst>
                                        <p:tav tm="0">
                                          <p:val>
                                            <p:strVal val="(6*min(max(#ppt_w*#ppt_h,.3),1)-7.4)/-.7*#ppt_h"/>
                                          </p:val>
                                        </p:tav>
                                        <p:tav tm="100000">
                                          <p:val>
                                            <p:strVal val="#ppt_h"/>
                                          </p:val>
                                        </p:tav>
                                      </p:tavLst>
                                    </p:anim>
                                    <p:anim calcmode="lin" valueType="num">
                                      <p:cBhvr>
                                        <p:cTn id="9" dur="500" fill="hold"/>
                                        <p:tgtEl>
                                          <p:spTgt spid="28"/>
                                        </p:tgtEl>
                                        <p:attrNameLst>
                                          <p:attrName>ppt_x</p:attrName>
                                        </p:attrNameLst>
                                      </p:cBhvr>
                                      <p:tavLst>
                                        <p:tav tm="0">
                                          <p:val>
                                            <p:fltVal val="0.5"/>
                                          </p:val>
                                        </p:tav>
                                        <p:tav tm="100000">
                                          <p:val>
                                            <p:strVal val="#ppt_x"/>
                                          </p:val>
                                        </p:tav>
                                      </p:tavLst>
                                    </p:anim>
                                    <p:anim calcmode="lin" valueType="num">
                                      <p:cBhvr>
                                        <p:cTn id="1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750"/>
                                        <p:tgtEl>
                                          <p:spTgt spid="16"/>
                                        </p:tgtEl>
                                      </p:cBhvr>
                                    </p:animEffect>
                                    <p:anim calcmode="lin" valueType="num">
                                      <p:cBhvr>
                                        <p:cTn id="15" dur="750" fill="hold"/>
                                        <p:tgtEl>
                                          <p:spTgt spid="16"/>
                                        </p:tgtEl>
                                        <p:attrNameLst>
                                          <p:attrName>ppt_x</p:attrName>
                                        </p:attrNameLst>
                                      </p:cBhvr>
                                      <p:tavLst>
                                        <p:tav tm="0">
                                          <p:val>
                                            <p:strVal val="#ppt_x"/>
                                          </p:val>
                                        </p:tav>
                                        <p:tav tm="100000">
                                          <p:val>
                                            <p:strVal val="#ppt_x"/>
                                          </p:val>
                                        </p:tav>
                                      </p:tavLst>
                                    </p:anim>
                                    <p:anim calcmode="lin" valueType="num">
                                      <p:cBhvr>
                                        <p:cTn id="16" dur="750" fill="hold"/>
                                        <p:tgtEl>
                                          <p:spTgt spid="16"/>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14" presetClass="entr" presetSubtype="1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randombar(horizontal)">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2400"/>
            <a:ext cx="8928992"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7476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8687DB1-B510-40ED-84DC-1389D965C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116633"/>
            <a:ext cx="6336703" cy="5390232"/>
          </a:xfrm>
          <a:prstGeom prst="rect">
            <a:avLst/>
          </a:prstGeom>
        </p:spPr>
      </p:pic>
      <p:pic>
        <p:nvPicPr>
          <p:cNvPr id="6" name="图片 5">
            <a:extLst>
              <a:ext uri="{FF2B5EF4-FFF2-40B4-BE49-F238E27FC236}">
                <a16:creationId xmlns:a16="http://schemas.microsoft.com/office/drawing/2014/main" id="{2B31040C-0A7F-4998-80BF-DDDF5C503C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3035692"/>
            <a:ext cx="2011571" cy="2965058"/>
          </a:xfrm>
          <a:prstGeom prst="rect">
            <a:avLst/>
          </a:prstGeom>
        </p:spPr>
      </p:pic>
      <p:sp>
        <p:nvSpPr>
          <p:cNvPr id="75" name="TextBox 12"/>
          <p:cNvSpPr txBox="1">
            <a:spLocks noChangeArrowheads="1"/>
          </p:cNvSpPr>
          <p:nvPr/>
        </p:nvSpPr>
        <p:spPr bwMode="auto">
          <a:xfrm flipH="1">
            <a:off x="3925349" y="2559983"/>
            <a:ext cx="2661675" cy="3828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defPPr>
              <a:defRPr lang="zh-CN"/>
            </a:defPPr>
            <a:lvl1pPr>
              <a:lnSpc>
                <a:spcPct val="150000"/>
              </a:lnSpc>
              <a:spcBef>
                <a:spcPts val="838"/>
              </a:spcBef>
              <a:spcAft>
                <a:spcPts val="838"/>
              </a:spcAft>
              <a:defRPr sz="1200">
                <a:solidFill>
                  <a:schemeClr val="tx1">
                    <a:lumMod val="65000"/>
                    <a:lumOff val="35000"/>
                  </a:schemeClr>
                </a:solidFill>
                <a:latin typeface="微软雅黑" pitchFamily="34" charset="-122"/>
                <a:ea typeface="微软雅黑" pitchFamily="34" charset="-122"/>
              </a:defRPr>
            </a:lvl1pPr>
          </a:lstStyle>
          <a:p>
            <a:pPr>
              <a:lnSpc>
                <a:spcPct val="200000"/>
              </a:lnSpc>
            </a:pPr>
            <a:endParaRPr lang="zh-CN" altLang="en-US" dirty="0">
              <a:solidFill>
                <a:srgbClr val="22B0DE"/>
              </a:solidFill>
              <a:effectLst>
                <a:outerShdw blurRad="38100" dist="38100" dir="2700000" algn="tl">
                  <a:srgbClr val="000000">
                    <a:alpha val="43137"/>
                  </a:srgbClr>
                </a:outerShdw>
              </a:effectLst>
              <a:latin typeface="+mn-lt"/>
              <a:ea typeface="+mn-ea"/>
              <a:cs typeface="+mn-ea"/>
              <a:sym typeface="+mn-lt"/>
            </a:endParaRPr>
          </a:p>
        </p:txBody>
      </p:sp>
      <p:sp>
        <p:nvSpPr>
          <p:cNvPr id="77" name="TextBox 76"/>
          <p:cNvSpPr txBox="1">
            <a:spLocks noChangeArrowheads="1"/>
          </p:cNvSpPr>
          <p:nvPr/>
        </p:nvSpPr>
        <p:spPr bwMode="auto">
          <a:xfrm flipH="1">
            <a:off x="2987824" y="621978"/>
            <a:ext cx="34293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zh-CN" sz="2800" dirty="0" err="1">
                <a:solidFill>
                  <a:srgbClr val="22B0DE"/>
                </a:solidFill>
                <a:effectLst>
                  <a:outerShdw blurRad="38100" dist="38100" dir="2700000" algn="tl">
                    <a:srgbClr val="000000">
                      <a:alpha val="43137"/>
                    </a:srgbClr>
                  </a:outerShdw>
                </a:effectLst>
                <a:latin typeface="+mn-lt"/>
                <a:cs typeface="+mn-ea"/>
                <a:sym typeface="+mn-lt"/>
              </a:rPr>
              <a:t>Câu</a:t>
            </a:r>
            <a:r>
              <a:rPr lang="en-US" altLang="zh-CN" sz="2800" dirty="0">
                <a:solidFill>
                  <a:srgbClr val="22B0DE"/>
                </a:solidFill>
                <a:effectLst>
                  <a:outerShdw blurRad="38100" dist="38100" dir="2700000" algn="tl">
                    <a:srgbClr val="000000">
                      <a:alpha val="43137"/>
                    </a:srgbClr>
                  </a:outerShdw>
                </a:effectLst>
                <a:latin typeface="+mn-lt"/>
                <a:cs typeface="+mn-ea"/>
                <a:sym typeface="+mn-lt"/>
              </a:rPr>
              <a:t> </a:t>
            </a:r>
            <a:r>
              <a:rPr lang="en-US" altLang="zh-CN" sz="2800" dirty="0" err="1">
                <a:solidFill>
                  <a:srgbClr val="22B0DE"/>
                </a:solidFill>
                <a:effectLst>
                  <a:outerShdw blurRad="38100" dist="38100" dir="2700000" algn="tl">
                    <a:srgbClr val="000000">
                      <a:alpha val="43137"/>
                    </a:srgbClr>
                  </a:outerShdw>
                </a:effectLst>
                <a:latin typeface="+mn-lt"/>
                <a:cs typeface="+mn-ea"/>
                <a:sym typeface="+mn-lt"/>
              </a:rPr>
              <a:t>hỏi</a:t>
            </a:r>
            <a:r>
              <a:rPr lang="en-US" altLang="zh-CN" sz="2800" dirty="0">
                <a:solidFill>
                  <a:srgbClr val="22B0DE"/>
                </a:solidFill>
                <a:effectLst>
                  <a:outerShdw blurRad="38100" dist="38100" dir="2700000" algn="tl">
                    <a:srgbClr val="000000">
                      <a:alpha val="43137"/>
                    </a:srgbClr>
                  </a:outerShdw>
                </a:effectLst>
                <a:latin typeface="+mn-lt"/>
                <a:cs typeface="+mn-ea"/>
                <a:sym typeface="+mn-lt"/>
              </a:rPr>
              <a:t> </a:t>
            </a:r>
            <a:r>
              <a:rPr lang="en-US" altLang="zh-CN" sz="2800" dirty="0" err="1">
                <a:solidFill>
                  <a:srgbClr val="22B0DE"/>
                </a:solidFill>
                <a:effectLst>
                  <a:outerShdw blurRad="38100" dist="38100" dir="2700000" algn="tl">
                    <a:srgbClr val="000000">
                      <a:alpha val="43137"/>
                    </a:srgbClr>
                  </a:outerShdw>
                </a:effectLst>
                <a:latin typeface="+mn-lt"/>
                <a:cs typeface="+mn-ea"/>
                <a:sym typeface="+mn-lt"/>
              </a:rPr>
              <a:t>thảo</a:t>
            </a:r>
            <a:r>
              <a:rPr lang="en-US" altLang="zh-CN" sz="2800" dirty="0">
                <a:solidFill>
                  <a:srgbClr val="22B0DE"/>
                </a:solidFill>
                <a:effectLst>
                  <a:outerShdw blurRad="38100" dist="38100" dir="2700000" algn="tl">
                    <a:srgbClr val="000000">
                      <a:alpha val="43137"/>
                    </a:srgbClr>
                  </a:outerShdw>
                </a:effectLst>
                <a:latin typeface="+mn-lt"/>
                <a:cs typeface="+mn-ea"/>
                <a:sym typeface="+mn-lt"/>
              </a:rPr>
              <a:t> </a:t>
            </a:r>
            <a:r>
              <a:rPr lang="en-US" altLang="zh-CN" sz="2800" dirty="0" err="1">
                <a:solidFill>
                  <a:srgbClr val="22B0DE"/>
                </a:solidFill>
                <a:effectLst>
                  <a:outerShdw blurRad="38100" dist="38100" dir="2700000" algn="tl">
                    <a:srgbClr val="000000">
                      <a:alpha val="43137"/>
                    </a:srgbClr>
                  </a:outerShdw>
                </a:effectLst>
                <a:latin typeface="+mn-lt"/>
                <a:cs typeface="+mn-ea"/>
                <a:sym typeface="+mn-lt"/>
              </a:rPr>
              <a:t>luận</a:t>
            </a:r>
            <a:r>
              <a:rPr lang="en-US" altLang="zh-CN" sz="2800" dirty="0">
                <a:solidFill>
                  <a:srgbClr val="22B0DE"/>
                </a:solidFill>
                <a:effectLst>
                  <a:outerShdw blurRad="38100" dist="38100" dir="2700000" algn="tl">
                    <a:srgbClr val="000000">
                      <a:alpha val="43137"/>
                    </a:srgbClr>
                  </a:outerShdw>
                </a:effectLst>
                <a:latin typeface="+mn-lt"/>
                <a:cs typeface="+mn-ea"/>
                <a:sym typeface="+mn-lt"/>
              </a:rPr>
              <a:t>:</a:t>
            </a:r>
            <a:endParaRPr lang="zh-CN" altLang="en-US" sz="2800" dirty="0">
              <a:solidFill>
                <a:srgbClr val="22B0DE"/>
              </a:solidFill>
              <a:effectLst>
                <a:outerShdw blurRad="38100" dist="38100" dir="2700000" algn="tl">
                  <a:srgbClr val="000000">
                    <a:alpha val="43137"/>
                  </a:srgbClr>
                </a:outerShdw>
              </a:effectLst>
              <a:latin typeface="+mn-lt"/>
              <a:cs typeface="+mn-ea"/>
              <a:sym typeface="+mn-lt"/>
            </a:endParaRPr>
          </a:p>
        </p:txBody>
      </p:sp>
      <p:pic>
        <p:nvPicPr>
          <p:cNvPr id="8" name="图片 7">
            <a:extLst>
              <a:ext uri="{FF2B5EF4-FFF2-40B4-BE49-F238E27FC236}">
                <a16:creationId xmlns:a16="http://schemas.microsoft.com/office/drawing/2014/main" id="{2D260E49-E051-48FA-9AD5-8A5D47053F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064" y="2161385"/>
            <a:ext cx="3200169" cy="3200169"/>
          </a:xfrm>
          <a:prstGeom prst="rect">
            <a:avLst/>
          </a:prstGeom>
        </p:spPr>
      </p:pic>
      <p:sp>
        <p:nvSpPr>
          <p:cNvPr id="9" name="TextBox 8">
            <a:extLst>
              <a:ext uri="{FF2B5EF4-FFF2-40B4-BE49-F238E27FC236}">
                <a16:creationId xmlns:a16="http://schemas.microsoft.com/office/drawing/2014/main" id="{DD8DB644-7F92-4C9E-B21D-0F6F154BC0E2}"/>
              </a:ext>
            </a:extLst>
          </p:cNvPr>
          <p:cNvSpPr txBox="1"/>
          <p:nvPr/>
        </p:nvSpPr>
        <p:spPr>
          <a:xfrm>
            <a:off x="2987824" y="1503878"/>
            <a:ext cx="4968552" cy="3046988"/>
          </a:xfrm>
          <a:prstGeom prst="rect">
            <a:avLst/>
          </a:prstGeom>
          <a:noFill/>
        </p:spPr>
        <p:txBody>
          <a:bodyPr wrap="square">
            <a:spAutoFit/>
          </a:bodyPr>
          <a:lstStyle/>
          <a:p>
            <a:r>
              <a:rPr lang="vi-VN" sz="3200" dirty="0"/>
              <a:t>+ Màu của cây ở các hình như thế nào</a:t>
            </a:r>
            <a:r>
              <a:rPr lang="en-US" sz="3200" dirty="0"/>
              <a:t>?</a:t>
            </a:r>
          </a:p>
          <a:p>
            <a:r>
              <a:rPr lang="vi-VN" sz="3200" dirty="0"/>
              <a:t>+ Thời tiết ở các hình có gì khác nhau?</a:t>
            </a:r>
            <a:endParaRPr lang="en-US" sz="3200" dirty="0"/>
          </a:p>
          <a:p>
            <a:pPr algn="just"/>
            <a:r>
              <a:rPr lang="vi-VN" sz="3200" dirty="0"/>
              <a:t>+ Các ăn mặc của người trong hình như thế nào?</a:t>
            </a:r>
            <a:endParaRPr lang="en-US" sz="3200" dirty="0"/>
          </a:p>
        </p:txBody>
      </p:sp>
    </p:spTree>
    <p:extLst>
      <p:ext uri="{BB962C8B-B14F-4D97-AF65-F5344CB8AC3E}">
        <p14:creationId xmlns:p14="http://schemas.microsoft.com/office/powerpoint/2010/main" val="42178209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500"/>
                                  </p:stCondLst>
                                  <p:iterate type="lt">
                                    <p:tmPct val="10000"/>
                                  </p:iterate>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7"/>
                                        </p:tgtEl>
                                        <p:attrNameLst>
                                          <p:attrName>ppt_y</p:attrName>
                                        </p:attrNameLst>
                                      </p:cBhvr>
                                      <p:tavLst>
                                        <p:tav tm="0">
                                          <p:val>
                                            <p:strVal val="#ppt_y"/>
                                          </p:val>
                                        </p:tav>
                                        <p:tav tm="100000">
                                          <p:val>
                                            <p:strVal val="#ppt_y"/>
                                          </p:val>
                                        </p:tav>
                                      </p:tavLst>
                                    </p:anim>
                                    <p:anim calcmode="lin" valueType="num">
                                      <p:cBhvr>
                                        <p:cTn id="9" dur="5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7"/>
                                        </p:tgtEl>
                                      </p:cBhvr>
                                    </p:animEffect>
                                  </p:childTnLst>
                                </p:cTn>
                              </p:par>
                              <p:par>
                                <p:cTn id="12" presetID="22" presetClass="entr" presetSubtype="1" fill="hold" grpId="0" nodeType="withEffect" nodePh="1">
                                  <p:stCondLst>
                                    <p:cond delay="1300"/>
                                  </p:stCondLst>
                                  <p:endCondLst>
                                    <p:cond evt="begin" delay="0">
                                      <p:tn val="12"/>
                                    </p:cond>
                                  </p:endCondLst>
                                  <p:childTnLst>
                                    <p:set>
                                      <p:cBhvr>
                                        <p:cTn id="13" dur="1" fill="hold">
                                          <p:stCondLst>
                                            <p:cond delay="0"/>
                                          </p:stCondLst>
                                        </p:cTn>
                                        <p:tgtEl>
                                          <p:spTgt spid="75"/>
                                        </p:tgtEl>
                                        <p:attrNameLst>
                                          <p:attrName>style.visibility</p:attrName>
                                        </p:attrNameLst>
                                      </p:cBhvr>
                                      <p:to>
                                        <p:strVal val="visible"/>
                                      </p:to>
                                    </p:set>
                                    <p:animEffect transition="in" filter="wipe(up)">
                                      <p:cBhvr>
                                        <p:cTn id="14" dur="1000"/>
                                        <p:tgtEl>
                                          <p:spTgt spid="7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4" name="组合 1483"/>
          <p:cNvGrpSpPr/>
          <p:nvPr/>
        </p:nvGrpSpPr>
        <p:grpSpPr>
          <a:xfrm>
            <a:off x="1609408" y="673675"/>
            <a:ext cx="6319908" cy="5476030"/>
            <a:chOff x="28079" y="1041053"/>
            <a:chExt cx="7035801" cy="4572000"/>
          </a:xfrm>
        </p:grpSpPr>
        <p:sp>
          <p:nvSpPr>
            <p:cNvPr id="148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A9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0" name="组合 429"/>
          <p:cNvGrpSpPr/>
          <p:nvPr/>
        </p:nvGrpSpPr>
        <p:grpSpPr>
          <a:xfrm>
            <a:off x="-87717" y="3076767"/>
            <a:ext cx="2332284" cy="3781234"/>
            <a:chOff x="236687" y="-17115"/>
            <a:chExt cx="3279775" cy="3987801"/>
          </a:xfrm>
        </p:grpSpPr>
        <p:sp>
          <p:nvSpPr>
            <p:cNvPr id="431" name="Freeform 5"/>
            <p:cNvSpPr>
              <a:spLocks/>
            </p:cNvSpPr>
            <p:nvPr/>
          </p:nvSpPr>
          <p:spPr bwMode="auto">
            <a:xfrm>
              <a:off x="584350" y="-4415"/>
              <a:ext cx="433387" cy="573088"/>
            </a:xfrm>
            <a:custGeom>
              <a:avLst/>
              <a:gdLst>
                <a:gd name="T0" fmla="*/ 95 w 102"/>
                <a:gd name="T1" fmla="*/ 58 h 135"/>
                <a:gd name="T2" fmla="*/ 65 w 102"/>
                <a:gd name="T3" fmla="*/ 130 h 135"/>
                <a:gd name="T4" fmla="*/ 8 w 102"/>
                <a:gd name="T5" fmla="*/ 77 h 135"/>
                <a:gd name="T6" fmla="*/ 38 w 102"/>
                <a:gd name="T7" fmla="*/ 5 h 135"/>
                <a:gd name="T8" fmla="*/ 95 w 102"/>
                <a:gd name="T9" fmla="*/ 58 h 135"/>
              </a:gdLst>
              <a:ahLst/>
              <a:cxnLst>
                <a:cxn ang="0">
                  <a:pos x="T0" y="T1"/>
                </a:cxn>
                <a:cxn ang="0">
                  <a:pos x="T2" y="T3"/>
                </a:cxn>
                <a:cxn ang="0">
                  <a:pos x="T4" y="T5"/>
                </a:cxn>
                <a:cxn ang="0">
                  <a:pos x="T6" y="T7"/>
                </a:cxn>
                <a:cxn ang="0">
                  <a:pos x="T8" y="T9"/>
                </a:cxn>
              </a:cxnLst>
              <a:rect l="0" t="0" r="r" b="b"/>
              <a:pathLst>
                <a:path w="102" h="135">
                  <a:moveTo>
                    <a:pt x="95" y="58"/>
                  </a:moveTo>
                  <a:cubicBezTo>
                    <a:pt x="102" y="93"/>
                    <a:pt x="89" y="125"/>
                    <a:pt x="65" y="130"/>
                  </a:cubicBezTo>
                  <a:cubicBezTo>
                    <a:pt x="41" y="135"/>
                    <a:pt x="15" y="111"/>
                    <a:pt x="8" y="77"/>
                  </a:cubicBezTo>
                  <a:cubicBezTo>
                    <a:pt x="0" y="42"/>
                    <a:pt x="14" y="10"/>
                    <a:pt x="38" y="5"/>
                  </a:cubicBezTo>
                  <a:cubicBezTo>
                    <a:pt x="62" y="0"/>
                    <a:pt x="87" y="23"/>
                    <a:pt x="95" y="58"/>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2" name="Freeform 6"/>
            <p:cNvSpPr>
              <a:spLocks/>
            </p:cNvSpPr>
            <p:nvPr/>
          </p:nvSpPr>
          <p:spPr bwMode="auto">
            <a:xfrm>
              <a:off x="720875" y="-4415"/>
              <a:ext cx="296862" cy="555625"/>
            </a:xfrm>
            <a:custGeom>
              <a:avLst/>
              <a:gdLst>
                <a:gd name="T0" fmla="*/ 6 w 70"/>
                <a:gd name="T1" fmla="*/ 5 h 131"/>
                <a:gd name="T2" fmla="*/ 0 w 70"/>
                <a:gd name="T3" fmla="*/ 7 h 131"/>
                <a:gd name="T4" fmla="*/ 45 w 70"/>
                <a:gd name="T5" fmla="*/ 60 h 131"/>
                <a:gd name="T6" fmla="*/ 20 w 70"/>
                <a:gd name="T7" fmla="*/ 130 h 131"/>
                <a:gd name="T8" fmla="*/ 33 w 70"/>
                <a:gd name="T9" fmla="*/ 130 h 131"/>
                <a:gd name="T10" fmla="*/ 63 w 70"/>
                <a:gd name="T11" fmla="*/ 58 h 131"/>
                <a:gd name="T12" fmla="*/ 6 w 70"/>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70" h="131">
                  <a:moveTo>
                    <a:pt x="6" y="5"/>
                  </a:moveTo>
                  <a:cubicBezTo>
                    <a:pt x="4" y="5"/>
                    <a:pt x="2" y="6"/>
                    <a:pt x="0" y="7"/>
                  </a:cubicBezTo>
                  <a:cubicBezTo>
                    <a:pt x="20" y="10"/>
                    <a:pt x="38" y="31"/>
                    <a:pt x="45" y="60"/>
                  </a:cubicBezTo>
                  <a:cubicBezTo>
                    <a:pt x="51" y="92"/>
                    <a:pt x="41" y="121"/>
                    <a:pt x="20" y="130"/>
                  </a:cubicBezTo>
                  <a:cubicBezTo>
                    <a:pt x="25" y="131"/>
                    <a:pt x="29" y="131"/>
                    <a:pt x="33" y="130"/>
                  </a:cubicBezTo>
                  <a:cubicBezTo>
                    <a:pt x="57" y="125"/>
                    <a:pt x="70" y="93"/>
                    <a:pt x="63" y="58"/>
                  </a:cubicBezTo>
                  <a:cubicBezTo>
                    <a:pt x="55" y="23"/>
                    <a:pt x="30" y="0"/>
                    <a:pt x="6" y="5"/>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Freeform 7"/>
            <p:cNvSpPr>
              <a:spLocks/>
            </p:cNvSpPr>
            <p:nvPr/>
          </p:nvSpPr>
          <p:spPr bwMode="auto">
            <a:xfrm>
              <a:off x="584350" y="-17115"/>
              <a:ext cx="433387" cy="598488"/>
            </a:xfrm>
            <a:custGeom>
              <a:avLst/>
              <a:gdLst>
                <a:gd name="T0" fmla="*/ 93 w 102"/>
                <a:gd name="T1" fmla="*/ 61 h 141"/>
                <a:gd name="T2" fmla="*/ 66 w 102"/>
                <a:gd name="T3" fmla="*/ 130 h 141"/>
                <a:gd name="T4" fmla="*/ 10 w 102"/>
                <a:gd name="T5" fmla="*/ 81 h 141"/>
                <a:gd name="T6" fmla="*/ 37 w 102"/>
                <a:gd name="T7" fmla="*/ 10 h 141"/>
                <a:gd name="T8" fmla="*/ 93 w 102"/>
                <a:gd name="T9" fmla="*/ 62 h 141"/>
                <a:gd name="T10" fmla="*/ 97 w 102"/>
                <a:gd name="T11" fmla="*/ 60 h 141"/>
                <a:gd name="T12" fmla="*/ 38 w 102"/>
                <a:gd name="T13" fmla="*/ 6 h 141"/>
                <a:gd name="T14" fmla="*/ 6 w 102"/>
                <a:gd name="T15" fmla="*/ 80 h 141"/>
                <a:gd name="T16" fmla="*/ 65 w 102"/>
                <a:gd name="T17" fmla="*/ 135 h 141"/>
                <a:gd name="T18" fmla="*/ 97 w 102"/>
                <a:gd name="T19" fmla="*/ 61 h 141"/>
                <a:gd name="T20" fmla="*/ 93 w 102"/>
                <a:gd name="T21"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41">
                  <a:moveTo>
                    <a:pt x="93" y="61"/>
                  </a:moveTo>
                  <a:cubicBezTo>
                    <a:pt x="97" y="85"/>
                    <a:pt x="94" y="122"/>
                    <a:pt x="66" y="130"/>
                  </a:cubicBezTo>
                  <a:cubicBezTo>
                    <a:pt x="37" y="139"/>
                    <a:pt x="16" y="104"/>
                    <a:pt x="10" y="81"/>
                  </a:cubicBezTo>
                  <a:cubicBezTo>
                    <a:pt x="4" y="57"/>
                    <a:pt x="9" y="19"/>
                    <a:pt x="37" y="10"/>
                  </a:cubicBezTo>
                  <a:cubicBezTo>
                    <a:pt x="67" y="1"/>
                    <a:pt x="87" y="39"/>
                    <a:pt x="93" y="62"/>
                  </a:cubicBezTo>
                  <a:cubicBezTo>
                    <a:pt x="93" y="65"/>
                    <a:pt x="98" y="63"/>
                    <a:pt x="97" y="60"/>
                  </a:cubicBezTo>
                  <a:cubicBezTo>
                    <a:pt x="91" y="34"/>
                    <a:pt x="69" y="0"/>
                    <a:pt x="38" y="6"/>
                  </a:cubicBezTo>
                  <a:cubicBezTo>
                    <a:pt x="5" y="12"/>
                    <a:pt x="0" y="54"/>
                    <a:pt x="6" y="80"/>
                  </a:cubicBezTo>
                  <a:cubicBezTo>
                    <a:pt x="11" y="107"/>
                    <a:pt x="33" y="141"/>
                    <a:pt x="65" y="135"/>
                  </a:cubicBezTo>
                  <a:cubicBezTo>
                    <a:pt x="97" y="129"/>
                    <a:pt x="102" y="87"/>
                    <a:pt x="97" y="61"/>
                  </a:cubicBezTo>
                  <a:cubicBezTo>
                    <a:pt x="96" y="58"/>
                    <a:pt x="92" y="58"/>
                    <a:pt x="93" y="6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Freeform 8"/>
            <p:cNvSpPr>
              <a:spLocks/>
            </p:cNvSpPr>
            <p:nvPr/>
          </p:nvSpPr>
          <p:spPr bwMode="auto">
            <a:xfrm>
              <a:off x="317650" y="49560"/>
              <a:ext cx="1001712" cy="458788"/>
            </a:xfrm>
            <a:custGeom>
              <a:avLst/>
              <a:gdLst>
                <a:gd name="T0" fmla="*/ 231 w 236"/>
                <a:gd name="T1" fmla="*/ 25 h 108"/>
                <a:gd name="T2" fmla="*/ 128 w 236"/>
                <a:gd name="T3" fmla="*/ 92 h 108"/>
                <a:gd name="T4" fmla="*/ 5 w 236"/>
                <a:gd name="T5" fmla="*/ 84 h 108"/>
                <a:gd name="T6" fmla="*/ 108 w 236"/>
                <a:gd name="T7" fmla="*/ 17 h 108"/>
                <a:gd name="T8" fmla="*/ 231 w 236"/>
                <a:gd name="T9" fmla="*/ 25 h 108"/>
              </a:gdLst>
              <a:ahLst/>
              <a:cxnLst>
                <a:cxn ang="0">
                  <a:pos x="T0" y="T1"/>
                </a:cxn>
                <a:cxn ang="0">
                  <a:pos x="T2" y="T3"/>
                </a:cxn>
                <a:cxn ang="0">
                  <a:pos x="T4" y="T5"/>
                </a:cxn>
                <a:cxn ang="0">
                  <a:pos x="T6" y="T7"/>
                </a:cxn>
                <a:cxn ang="0">
                  <a:pos x="T8" y="T9"/>
                </a:cxn>
              </a:cxnLst>
              <a:rect l="0" t="0" r="r" b="b"/>
              <a:pathLst>
                <a:path w="236" h="108">
                  <a:moveTo>
                    <a:pt x="231" y="25"/>
                  </a:moveTo>
                  <a:cubicBezTo>
                    <a:pt x="236" y="46"/>
                    <a:pt x="190" y="76"/>
                    <a:pt x="128" y="92"/>
                  </a:cubicBezTo>
                  <a:cubicBezTo>
                    <a:pt x="66" y="108"/>
                    <a:pt x="11" y="105"/>
                    <a:pt x="5" y="84"/>
                  </a:cubicBezTo>
                  <a:cubicBezTo>
                    <a:pt x="0" y="63"/>
                    <a:pt x="46" y="33"/>
                    <a:pt x="108" y="17"/>
                  </a:cubicBezTo>
                  <a:cubicBezTo>
                    <a:pt x="170" y="0"/>
                    <a:pt x="225" y="4"/>
                    <a:pt x="231" y="25"/>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Freeform 9"/>
            <p:cNvSpPr>
              <a:spLocks/>
            </p:cNvSpPr>
            <p:nvPr/>
          </p:nvSpPr>
          <p:spPr bwMode="auto">
            <a:xfrm>
              <a:off x="1090762" y="76548"/>
              <a:ext cx="207962" cy="92075"/>
            </a:xfrm>
            <a:custGeom>
              <a:avLst/>
              <a:gdLst>
                <a:gd name="T0" fmla="*/ 13 w 49"/>
                <a:gd name="T1" fmla="*/ 0 h 22"/>
                <a:gd name="T2" fmla="*/ 0 w 49"/>
                <a:gd name="T3" fmla="*/ 1 h 22"/>
                <a:gd name="T4" fmla="*/ 49 w 49"/>
                <a:gd name="T5" fmla="*/ 19 h 22"/>
                <a:gd name="T6" fmla="*/ 49 w 49"/>
                <a:gd name="T7" fmla="*/ 22 h 22"/>
                <a:gd name="T8" fmla="*/ 49 w 49"/>
                <a:gd name="T9" fmla="*/ 19 h 22"/>
                <a:gd name="T10" fmla="*/ 13 w 49"/>
                <a:gd name="T11" fmla="*/ 0 h 22"/>
              </a:gdLst>
              <a:ahLst/>
              <a:cxnLst>
                <a:cxn ang="0">
                  <a:pos x="T0" y="T1"/>
                </a:cxn>
                <a:cxn ang="0">
                  <a:pos x="T2" y="T3"/>
                </a:cxn>
                <a:cxn ang="0">
                  <a:pos x="T4" y="T5"/>
                </a:cxn>
                <a:cxn ang="0">
                  <a:pos x="T6" y="T7"/>
                </a:cxn>
                <a:cxn ang="0">
                  <a:pos x="T8" y="T9"/>
                </a:cxn>
                <a:cxn ang="0">
                  <a:pos x="T10" y="T11"/>
                </a:cxn>
              </a:cxnLst>
              <a:rect l="0" t="0" r="r" b="b"/>
              <a:pathLst>
                <a:path w="49" h="22">
                  <a:moveTo>
                    <a:pt x="13" y="0"/>
                  </a:moveTo>
                  <a:cubicBezTo>
                    <a:pt x="9" y="0"/>
                    <a:pt x="4" y="0"/>
                    <a:pt x="0" y="1"/>
                  </a:cubicBezTo>
                  <a:cubicBezTo>
                    <a:pt x="27" y="1"/>
                    <a:pt x="46" y="7"/>
                    <a:pt x="49" y="19"/>
                  </a:cubicBezTo>
                  <a:cubicBezTo>
                    <a:pt x="49" y="20"/>
                    <a:pt x="49" y="21"/>
                    <a:pt x="49" y="22"/>
                  </a:cubicBezTo>
                  <a:cubicBezTo>
                    <a:pt x="49" y="21"/>
                    <a:pt x="49" y="20"/>
                    <a:pt x="49" y="19"/>
                  </a:cubicBezTo>
                  <a:cubicBezTo>
                    <a:pt x="45" y="5"/>
                    <a:pt x="30" y="0"/>
                    <a:pt x="13" y="0"/>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Freeform 10"/>
            <p:cNvSpPr>
              <a:spLocks/>
            </p:cNvSpPr>
            <p:nvPr/>
          </p:nvSpPr>
          <p:spPr bwMode="auto">
            <a:xfrm>
              <a:off x="487512" y="79723"/>
              <a:ext cx="811212" cy="242888"/>
            </a:xfrm>
            <a:custGeom>
              <a:avLst/>
              <a:gdLst>
                <a:gd name="T0" fmla="*/ 142 w 191"/>
                <a:gd name="T1" fmla="*/ 0 h 57"/>
                <a:gd name="T2" fmla="*/ 100 w 191"/>
                <a:gd name="T3" fmla="*/ 17 h 57"/>
                <a:gd name="T4" fmla="*/ 71 w 191"/>
                <a:gd name="T5" fmla="*/ 37 h 57"/>
                <a:gd name="T6" fmla="*/ 47 w 191"/>
                <a:gd name="T7" fmla="*/ 41 h 57"/>
                <a:gd name="T8" fmla="*/ 32 w 191"/>
                <a:gd name="T9" fmla="*/ 39 h 57"/>
                <a:gd name="T10" fmla="*/ 17 w 191"/>
                <a:gd name="T11" fmla="*/ 37 h 57"/>
                <a:gd name="T12" fmla="*/ 0 w 191"/>
                <a:gd name="T13" fmla="*/ 44 h 57"/>
                <a:gd name="T14" fmla="*/ 10 w 191"/>
                <a:gd name="T15" fmla="*/ 42 h 57"/>
                <a:gd name="T16" fmla="*/ 23 w 191"/>
                <a:gd name="T17" fmla="*/ 46 h 57"/>
                <a:gd name="T18" fmla="*/ 33 w 191"/>
                <a:gd name="T19" fmla="*/ 57 h 57"/>
                <a:gd name="T20" fmla="*/ 110 w 191"/>
                <a:gd name="T21" fmla="*/ 34 h 57"/>
                <a:gd name="T22" fmla="*/ 109 w 191"/>
                <a:gd name="T23" fmla="*/ 28 h 57"/>
                <a:gd name="T24" fmla="*/ 114 w 191"/>
                <a:gd name="T25" fmla="*/ 17 h 57"/>
                <a:gd name="T26" fmla="*/ 135 w 191"/>
                <a:gd name="T27" fmla="*/ 6 h 57"/>
                <a:gd name="T28" fmla="*/ 136 w 191"/>
                <a:gd name="T29" fmla="*/ 6 h 57"/>
                <a:gd name="T30" fmla="*/ 165 w 191"/>
                <a:gd name="T31" fmla="*/ 45 h 57"/>
                <a:gd name="T32" fmla="*/ 170 w 191"/>
                <a:gd name="T33" fmla="*/ 50 h 57"/>
                <a:gd name="T34" fmla="*/ 191 w 191"/>
                <a:gd name="T35" fmla="*/ 21 h 57"/>
                <a:gd name="T36" fmla="*/ 191 w 191"/>
                <a:gd name="T37" fmla="*/ 18 h 57"/>
                <a:gd name="T38" fmla="*/ 142 w 191"/>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57">
                  <a:moveTo>
                    <a:pt x="142" y="0"/>
                  </a:moveTo>
                  <a:cubicBezTo>
                    <a:pt x="124" y="2"/>
                    <a:pt x="106" y="9"/>
                    <a:pt x="100" y="17"/>
                  </a:cubicBezTo>
                  <a:cubicBezTo>
                    <a:pt x="91" y="29"/>
                    <a:pt x="87" y="33"/>
                    <a:pt x="71" y="37"/>
                  </a:cubicBezTo>
                  <a:cubicBezTo>
                    <a:pt x="62" y="39"/>
                    <a:pt x="55" y="41"/>
                    <a:pt x="47" y="41"/>
                  </a:cubicBezTo>
                  <a:cubicBezTo>
                    <a:pt x="43" y="41"/>
                    <a:pt x="38" y="41"/>
                    <a:pt x="32" y="39"/>
                  </a:cubicBezTo>
                  <a:cubicBezTo>
                    <a:pt x="27" y="38"/>
                    <a:pt x="22" y="37"/>
                    <a:pt x="17" y="37"/>
                  </a:cubicBezTo>
                  <a:cubicBezTo>
                    <a:pt x="11" y="37"/>
                    <a:pt x="5" y="39"/>
                    <a:pt x="0" y="44"/>
                  </a:cubicBezTo>
                  <a:cubicBezTo>
                    <a:pt x="3" y="42"/>
                    <a:pt x="6" y="42"/>
                    <a:pt x="10" y="42"/>
                  </a:cubicBezTo>
                  <a:cubicBezTo>
                    <a:pt x="14" y="42"/>
                    <a:pt x="19" y="43"/>
                    <a:pt x="23" y="46"/>
                  </a:cubicBezTo>
                  <a:cubicBezTo>
                    <a:pt x="28" y="49"/>
                    <a:pt x="31" y="52"/>
                    <a:pt x="33" y="57"/>
                  </a:cubicBezTo>
                  <a:cubicBezTo>
                    <a:pt x="59" y="50"/>
                    <a:pt x="85" y="42"/>
                    <a:pt x="110" y="34"/>
                  </a:cubicBezTo>
                  <a:cubicBezTo>
                    <a:pt x="110" y="32"/>
                    <a:pt x="110" y="30"/>
                    <a:pt x="109" y="28"/>
                  </a:cubicBezTo>
                  <a:cubicBezTo>
                    <a:pt x="109" y="25"/>
                    <a:pt x="112" y="20"/>
                    <a:pt x="114" y="17"/>
                  </a:cubicBezTo>
                  <a:cubicBezTo>
                    <a:pt x="118" y="11"/>
                    <a:pt x="127" y="6"/>
                    <a:pt x="135" y="6"/>
                  </a:cubicBezTo>
                  <a:cubicBezTo>
                    <a:pt x="135" y="6"/>
                    <a:pt x="136" y="6"/>
                    <a:pt x="136" y="6"/>
                  </a:cubicBezTo>
                  <a:cubicBezTo>
                    <a:pt x="157" y="7"/>
                    <a:pt x="169" y="26"/>
                    <a:pt x="165" y="45"/>
                  </a:cubicBezTo>
                  <a:cubicBezTo>
                    <a:pt x="167" y="47"/>
                    <a:pt x="168" y="48"/>
                    <a:pt x="170" y="50"/>
                  </a:cubicBezTo>
                  <a:cubicBezTo>
                    <a:pt x="183" y="40"/>
                    <a:pt x="191" y="30"/>
                    <a:pt x="191" y="21"/>
                  </a:cubicBezTo>
                  <a:cubicBezTo>
                    <a:pt x="191" y="20"/>
                    <a:pt x="191" y="19"/>
                    <a:pt x="191" y="18"/>
                  </a:cubicBezTo>
                  <a:cubicBezTo>
                    <a:pt x="188" y="6"/>
                    <a:pt x="169" y="0"/>
                    <a:pt x="142" y="0"/>
                  </a:cubicBezTo>
                </a:path>
              </a:pathLst>
            </a:custGeom>
            <a:solidFill>
              <a:srgbClr val="FFC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7" name="Freeform 11"/>
            <p:cNvSpPr>
              <a:spLocks/>
            </p:cNvSpPr>
            <p:nvPr/>
          </p:nvSpPr>
          <p:spPr bwMode="auto">
            <a:xfrm>
              <a:off x="308125" y="67023"/>
              <a:ext cx="1020762" cy="428625"/>
            </a:xfrm>
            <a:custGeom>
              <a:avLst/>
              <a:gdLst>
                <a:gd name="T0" fmla="*/ 230 w 240"/>
                <a:gd name="T1" fmla="*/ 22 h 101"/>
                <a:gd name="T2" fmla="*/ 213 w 240"/>
                <a:gd name="T3" fmla="*/ 49 h 101"/>
                <a:gd name="T4" fmla="*/ 164 w 240"/>
                <a:gd name="T5" fmla="*/ 75 h 101"/>
                <a:gd name="T6" fmla="*/ 40 w 240"/>
                <a:gd name="T7" fmla="*/ 95 h 101"/>
                <a:gd name="T8" fmla="*/ 10 w 240"/>
                <a:gd name="T9" fmla="*/ 80 h 101"/>
                <a:gd name="T10" fmla="*/ 26 w 240"/>
                <a:gd name="T11" fmla="*/ 53 h 101"/>
                <a:gd name="T12" fmla="*/ 74 w 240"/>
                <a:gd name="T13" fmla="*/ 27 h 101"/>
                <a:gd name="T14" fmla="*/ 140 w 240"/>
                <a:gd name="T15" fmla="*/ 8 h 101"/>
                <a:gd name="T16" fmla="*/ 200 w 240"/>
                <a:gd name="T17" fmla="*/ 6 h 101"/>
                <a:gd name="T18" fmla="*/ 230 w 240"/>
                <a:gd name="T19" fmla="*/ 22 h 101"/>
                <a:gd name="T20" fmla="*/ 235 w 240"/>
                <a:gd name="T21" fmla="*/ 20 h 101"/>
                <a:gd name="T22" fmla="*/ 215 w 240"/>
                <a:gd name="T23" fmla="*/ 4 h 101"/>
                <a:gd name="T24" fmla="*/ 169 w 240"/>
                <a:gd name="T25" fmla="*/ 1 h 101"/>
                <a:gd name="T26" fmla="*/ 49 w 240"/>
                <a:gd name="T27" fmla="*/ 33 h 101"/>
                <a:gd name="T28" fmla="*/ 5 w 240"/>
                <a:gd name="T29" fmla="*/ 81 h 101"/>
                <a:gd name="T30" fmla="*/ 25 w 240"/>
                <a:gd name="T31" fmla="*/ 96 h 101"/>
                <a:gd name="T32" fmla="*/ 71 w 240"/>
                <a:gd name="T33" fmla="*/ 100 h 101"/>
                <a:gd name="T34" fmla="*/ 191 w 240"/>
                <a:gd name="T35" fmla="*/ 68 h 101"/>
                <a:gd name="T36" fmla="*/ 235 w 240"/>
                <a:gd name="T37" fmla="*/ 20 h 101"/>
                <a:gd name="T38" fmla="*/ 230 w 240"/>
                <a:gd name="T3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01">
                  <a:moveTo>
                    <a:pt x="230" y="22"/>
                  </a:moveTo>
                  <a:cubicBezTo>
                    <a:pt x="233" y="33"/>
                    <a:pt x="220" y="43"/>
                    <a:pt x="213" y="49"/>
                  </a:cubicBezTo>
                  <a:cubicBezTo>
                    <a:pt x="198" y="61"/>
                    <a:pt x="181" y="68"/>
                    <a:pt x="164" y="75"/>
                  </a:cubicBezTo>
                  <a:cubicBezTo>
                    <a:pt x="126" y="90"/>
                    <a:pt x="81" y="100"/>
                    <a:pt x="40" y="95"/>
                  </a:cubicBezTo>
                  <a:cubicBezTo>
                    <a:pt x="30" y="94"/>
                    <a:pt x="14" y="91"/>
                    <a:pt x="10" y="80"/>
                  </a:cubicBezTo>
                  <a:cubicBezTo>
                    <a:pt x="6" y="69"/>
                    <a:pt x="19" y="58"/>
                    <a:pt x="26" y="53"/>
                  </a:cubicBezTo>
                  <a:cubicBezTo>
                    <a:pt x="40" y="41"/>
                    <a:pt x="57" y="33"/>
                    <a:pt x="74" y="27"/>
                  </a:cubicBezTo>
                  <a:cubicBezTo>
                    <a:pt x="95" y="18"/>
                    <a:pt x="117" y="12"/>
                    <a:pt x="140" y="8"/>
                  </a:cubicBezTo>
                  <a:cubicBezTo>
                    <a:pt x="159" y="5"/>
                    <a:pt x="180" y="3"/>
                    <a:pt x="200" y="6"/>
                  </a:cubicBezTo>
                  <a:cubicBezTo>
                    <a:pt x="210" y="7"/>
                    <a:pt x="227" y="10"/>
                    <a:pt x="230" y="22"/>
                  </a:cubicBezTo>
                  <a:cubicBezTo>
                    <a:pt x="231" y="25"/>
                    <a:pt x="236" y="23"/>
                    <a:pt x="235" y="20"/>
                  </a:cubicBezTo>
                  <a:cubicBezTo>
                    <a:pt x="232" y="11"/>
                    <a:pt x="223" y="7"/>
                    <a:pt x="215" y="4"/>
                  </a:cubicBezTo>
                  <a:cubicBezTo>
                    <a:pt x="201" y="0"/>
                    <a:pt x="184" y="0"/>
                    <a:pt x="169" y="1"/>
                  </a:cubicBezTo>
                  <a:cubicBezTo>
                    <a:pt x="128" y="3"/>
                    <a:pt x="85" y="14"/>
                    <a:pt x="49" y="33"/>
                  </a:cubicBezTo>
                  <a:cubicBezTo>
                    <a:pt x="33" y="41"/>
                    <a:pt x="0" y="58"/>
                    <a:pt x="5" y="81"/>
                  </a:cubicBezTo>
                  <a:cubicBezTo>
                    <a:pt x="7" y="89"/>
                    <a:pt x="17" y="94"/>
                    <a:pt x="25" y="96"/>
                  </a:cubicBezTo>
                  <a:cubicBezTo>
                    <a:pt x="40" y="101"/>
                    <a:pt x="56" y="101"/>
                    <a:pt x="71" y="100"/>
                  </a:cubicBezTo>
                  <a:cubicBezTo>
                    <a:pt x="112" y="98"/>
                    <a:pt x="155" y="86"/>
                    <a:pt x="191" y="68"/>
                  </a:cubicBezTo>
                  <a:cubicBezTo>
                    <a:pt x="207" y="60"/>
                    <a:pt x="240" y="43"/>
                    <a:pt x="235" y="20"/>
                  </a:cubicBezTo>
                  <a:cubicBezTo>
                    <a:pt x="234" y="17"/>
                    <a:pt x="230" y="19"/>
                    <a:pt x="230" y="2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Freeform 12"/>
            <p:cNvSpPr>
              <a:spLocks/>
            </p:cNvSpPr>
            <p:nvPr/>
          </p:nvSpPr>
          <p:spPr bwMode="auto">
            <a:xfrm>
              <a:off x="358925" y="317848"/>
              <a:ext cx="200025" cy="131763"/>
            </a:xfrm>
            <a:custGeom>
              <a:avLst/>
              <a:gdLst>
                <a:gd name="T0" fmla="*/ 1 w 47"/>
                <a:gd name="T1" fmla="*/ 4 h 31"/>
                <a:gd name="T2" fmla="*/ 44 w 47"/>
                <a:gd name="T3" fmla="*/ 30 h 31"/>
                <a:gd name="T4" fmla="*/ 45 w 47"/>
                <a:gd name="T5" fmla="*/ 28 h 31"/>
                <a:gd name="T6" fmla="*/ 3 w 47"/>
                <a:gd name="T7" fmla="*/ 1 h 31"/>
                <a:gd name="T8" fmla="*/ 1 w 47"/>
                <a:gd name="T9" fmla="*/ 4 h 31"/>
              </a:gdLst>
              <a:ahLst/>
              <a:cxnLst>
                <a:cxn ang="0">
                  <a:pos x="T0" y="T1"/>
                </a:cxn>
                <a:cxn ang="0">
                  <a:pos x="T2" y="T3"/>
                </a:cxn>
                <a:cxn ang="0">
                  <a:pos x="T4" y="T5"/>
                </a:cxn>
                <a:cxn ang="0">
                  <a:pos x="T6" y="T7"/>
                </a:cxn>
                <a:cxn ang="0">
                  <a:pos x="T8" y="T9"/>
                </a:cxn>
              </a:cxnLst>
              <a:rect l="0" t="0" r="r" b="b"/>
              <a:pathLst>
                <a:path w="47" h="31">
                  <a:moveTo>
                    <a:pt x="1" y="4"/>
                  </a:moveTo>
                  <a:cubicBezTo>
                    <a:pt x="15" y="13"/>
                    <a:pt x="30" y="21"/>
                    <a:pt x="44" y="30"/>
                  </a:cubicBezTo>
                  <a:cubicBezTo>
                    <a:pt x="45" y="31"/>
                    <a:pt x="47" y="29"/>
                    <a:pt x="45" y="28"/>
                  </a:cubicBezTo>
                  <a:cubicBezTo>
                    <a:pt x="31" y="19"/>
                    <a:pt x="17" y="10"/>
                    <a:pt x="3" y="1"/>
                  </a:cubicBezTo>
                  <a:cubicBezTo>
                    <a:pt x="1" y="0"/>
                    <a:pt x="0" y="3"/>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Freeform 13"/>
            <p:cNvSpPr>
              <a:spLocks/>
            </p:cNvSpPr>
            <p:nvPr/>
          </p:nvSpPr>
          <p:spPr bwMode="auto">
            <a:xfrm>
              <a:off x="495450" y="216248"/>
              <a:ext cx="152400" cy="177800"/>
            </a:xfrm>
            <a:custGeom>
              <a:avLst/>
              <a:gdLst>
                <a:gd name="T0" fmla="*/ 1 w 36"/>
                <a:gd name="T1" fmla="*/ 4 h 42"/>
                <a:gd name="T2" fmla="*/ 33 w 36"/>
                <a:gd name="T3" fmla="*/ 41 h 42"/>
                <a:gd name="T4" fmla="*/ 35 w 36"/>
                <a:gd name="T5" fmla="*/ 39 h 42"/>
                <a:gd name="T6" fmla="*/ 3 w 36"/>
                <a:gd name="T7" fmla="*/ 2 h 42"/>
                <a:gd name="T8" fmla="*/ 1 w 36"/>
                <a:gd name="T9" fmla="*/ 4 h 42"/>
              </a:gdLst>
              <a:ahLst/>
              <a:cxnLst>
                <a:cxn ang="0">
                  <a:pos x="T0" y="T1"/>
                </a:cxn>
                <a:cxn ang="0">
                  <a:pos x="T2" y="T3"/>
                </a:cxn>
                <a:cxn ang="0">
                  <a:pos x="T4" y="T5"/>
                </a:cxn>
                <a:cxn ang="0">
                  <a:pos x="T6" y="T7"/>
                </a:cxn>
                <a:cxn ang="0">
                  <a:pos x="T8" y="T9"/>
                </a:cxn>
              </a:cxnLst>
              <a:rect l="0" t="0" r="r" b="b"/>
              <a:pathLst>
                <a:path w="36" h="42">
                  <a:moveTo>
                    <a:pt x="1" y="4"/>
                  </a:moveTo>
                  <a:cubicBezTo>
                    <a:pt x="12" y="16"/>
                    <a:pt x="22" y="29"/>
                    <a:pt x="33" y="41"/>
                  </a:cubicBezTo>
                  <a:cubicBezTo>
                    <a:pt x="34" y="42"/>
                    <a:pt x="36" y="40"/>
                    <a:pt x="35" y="39"/>
                  </a:cubicBezTo>
                  <a:cubicBezTo>
                    <a:pt x="24" y="26"/>
                    <a:pt x="14" y="14"/>
                    <a:pt x="3" y="2"/>
                  </a:cubicBezTo>
                  <a:cubicBezTo>
                    <a:pt x="2"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Freeform 14"/>
            <p:cNvSpPr>
              <a:spLocks/>
            </p:cNvSpPr>
            <p:nvPr/>
          </p:nvSpPr>
          <p:spPr bwMode="auto">
            <a:xfrm>
              <a:off x="609750" y="168623"/>
              <a:ext cx="119062" cy="187325"/>
            </a:xfrm>
            <a:custGeom>
              <a:avLst/>
              <a:gdLst>
                <a:gd name="T0" fmla="*/ 1 w 28"/>
                <a:gd name="T1" fmla="*/ 4 h 44"/>
                <a:gd name="T2" fmla="*/ 24 w 28"/>
                <a:gd name="T3" fmla="*/ 43 h 44"/>
                <a:gd name="T4" fmla="*/ 27 w 28"/>
                <a:gd name="T5" fmla="*/ 41 h 44"/>
                <a:gd name="T6" fmla="*/ 4 w 28"/>
                <a:gd name="T7" fmla="*/ 2 h 44"/>
                <a:gd name="T8" fmla="*/ 1 w 28"/>
                <a:gd name="T9" fmla="*/ 4 h 44"/>
              </a:gdLst>
              <a:ahLst/>
              <a:cxnLst>
                <a:cxn ang="0">
                  <a:pos x="T0" y="T1"/>
                </a:cxn>
                <a:cxn ang="0">
                  <a:pos x="T2" y="T3"/>
                </a:cxn>
                <a:cxn ang="0">
                  <a:pos x="T4" y="T5"/>
                </a:cxn>
                <a:cxn ang="0">
                  <a:pos x="T6" y="T7"/>
                </a:cxn>
                <a:cxn ang="0">
                  <a:pos x="T8" y="T9"/>
                </a:cxn>
              </a:cxnLst>
              <a:rect l="0" t="0" r="r" b="b"/>
              <a:pathLst>
                <a:path w="28" h="44">
                  <a:moveTo>
                    <a:pt x="1" y="4"/>
                  </a:moveTo>
                  <a:cubicBezTo>
                    <a:pt x="9" y="17"/>
                    <a:pt x="17" y="30"/>
                    <a:pt x="24" y="43"/>
                  </a:cubicBezTo>
                  <a:cubicBezTo>
                    <a:pt x="25" y="44"/>
                    <a:pt x="28" y="43"/>
                    <a:pt x="27" y="41"/>
                  </a:cubicBezTo>
                  <a:cubicBezTo>
                    <a:pt x="19" y="28"/>
                    <a:pt x="11" y="15"/>
                    <a:pt x="4" y="2"/>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1" name="Freeform 15"/>
            <p:cNvSpPr>
              <a:spLocks/>
            </p:cNvSpPr>
            <p:nvPr/>
          </p:nvSpPr>
          <p:spPr bwMode="auto">
            <a:xfrm>
              <a:off x="776437" y="122585"/>
              <a:ext cx="68262" cy="200025"/>
            </a:xfrm>
            <a:custGeom>
              <a:avLst/>
              <a:gdLst>
                <a:gd name="T0" fmla="*/ 0 w 16"/>
                <a:gd name="T1" fmla="*/ 2 h 47"/>
                <a:gd name="T2" fmla="*/ 13 w 16"/>
                <a:gd name="T3" fmla="*/ 45 h 47"/>
                <a:gd name="T4" fmla="*/ 16 w 16"/>
                <a:gd name="T5" fmla="*/ 44 h 47"/>
                <a:gd name="T6" fmla="*/ 3 w 16"/>
                <a:gd name="T7" fmla="*/ 1 h 47"/>
                <a:gd name="T8" fmla="*/ 0 w 16"/>
                <a:gd name="T9" fmla="*/ 2 h 47"/>
              </a:gdLst>
              <a:ahLst/>
              <a:cxnLst>
                <a:cxn ang="0">
                  <a:pos x="T0" y="T1"/>
                </a:cxn>
                <a:cxn ang="0">
                  <a:pos x="T2" y="T3"/>
                </a:cxn>
                <a:cxn ang="0">
                  <a:pos x="T4" y="T5"/>
                </a:cxn>
                <a:cxn ang="0">
                  <a:pos x="T6" y="T7"/>
                </a:cxn>
                <a:cxn ang="0">
                  <a:pos x="T8" y="T9"/>
                </a:cxn>
              </a:cxnLst>
              <a:rect l="0" t="0" r="r" b="b"/>
              <a:pathLst>
                <a:path w="16" h="47">
                  <a:moveTo>
                    <a:pt x="0" y="2"/>
                  </a:moveTo>
                  <a:cubicBezTo>
                    <a:pt x="4" y="17"/>
                    <a:pt x="9" y="31"/>
                    <a:pt x="13" y="45"/>
                  </a:cubicBezTo>
                  <a:cubicBezTo>
                    <a:pt x="13" y="47"/>
                    <a:pt x="16" y="46"/>
                    <a:pt x="16" y="44"/>
                  </a:cubicBezTo>
                  <a:cubicBezTo>
                    <a:pt x="11" y="30"/>
                    <a:pt x="7" y="16"/>
                    <a:pt x="3" y="1"/>
                  </a:cubicBezTo>
                  <a:cubicBezTo>
                    <a:pt x="2" y="0"/>
                    <a:pt x="0" y="0"/>
                    <a:pt x="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2" name="Freeform 16"/>
            <p:cNvSpPr>
              <a:spLocks/>
            </p:cNvSpPr>
            <p:nvPr/>
          </p:nvSpPr>
          <p:spPr bwMode="auto">
            <a:xfrm>
              <a:off x="936775" y="79723"/>
              <a:ext cx="55562" cy="230188"/>
            </a:xfrm>
            <a:custGeom>
              <a:avLst/>
              <a:gdLst>
                <a:gd name="T0" fmla="*/ 10 w 13"/>
                <a:gd name="T1" fmla="*/ 2 h 54"/>
                <a:gd name="T2" fmla="*/ 0 w 13"/>
                <a:gd name="T3" fmla="*/ 51 h 54"/>
                <a:gd name="T4" fmla="*/ 3 w 13"/>
                <a:gd name="T5" fmla="*/ 52 h 54"/>
                <a:gd name="T6" fmla="*/ 13 w 13"/>
                <a:gd name="T7" fmla="*/ 3 h 54"/>
                <a:gd name="T8" fmla="*/ 10 w 13"/>
                <a:gd name="T9" fmla="*/ 2 h 54"/>
              </a:gdLst>
              <a:ahLst/>
              <a:cxnLst>
                <a:cxn ang="0">
                  <a:pos x="T0" y="T1"/>
                </a:cxn>
                <a:cxn ang="0">
                  <a:pos x="T2" y="T3"/>
                </a:cxn>
                <a:cxn ang="0">
                  <a:pos x="T4" y="T5"/>
                </a:cxn>
                <a:cxn ang="0">
                  <a:pos x="T6" y="T7"/>
                </a:cxn>
                <a:cxn ang="0">
                  <a:pos x="T8" y="T9"/>
                </a:cxn>
              </a:cxnLst>
              <a:rect l="0" t="0" r="r" b="b"/>
              <a:pathLst>
                <a:path w="13" h="54">
                  <a:moveTo>
                    <a:pt x="10" y="2"/>
                  </a:moveTo>
                  <a:cubicBezTo>
                    <a:pt x="7" y="18"/>
                    <a:pt x="4" y="35"/>
                    <a:pt x="0" y="51"/>
                  </a:cubicBezTo>
                  <a:cubicBezTo>
                    <a:pt x="0" y="53"/>
                    <a:pt x="3" y="54"/>
                    <a:pt x="3" y="52"/>
                  </a:cubicBezTo>
                  <a:cubicBezTo>
                    <a:pt x="7" y="36"/>
                    <a:pt x="10" y="19"/>
                    <a:pt x="13" y="3"/>
                  </a:cubicBezTo>
                  <a:cubicBezTo>
                    <a:pt x="13" y="1"/>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3" name="Freeform 17"/>
            <p:cNvSpPr>
              <a:spLocks/>
            </p:cNvSpPr>
            <p:nvPr/>
          </p:nvSpPr>
          <p:spPr bwMode="auto">
            <a:xfrm>
              <a:off x="1103462" y="76548"/>
              <a:ext cx="109537" cy="249238"/>
            </a:xfrm>
            <a:custGeom>
              <a:avLst/>
              <a:gdLst>
                <a:gd name="T0" fmla="*/ 22 w 26"/>
                <a:gd name="T1" fmla="*/ 2 h 59"/>
                <a:gd name="T2" fmla="*/ 0 w 26"/>
                <a:gd name="T3" fmla="*/ 56 h 59"/>
                <a:gd name="T4" fmla="*/ 3 w 26"/>
                <a:gd name="T5" fmla="*/ 57 h 59"/>
                <a:gd name="T6" fmla="*/ 25 w 26"/>
                <a:gd name="T7" fmla="*/ 3 h 59"/>
                <a:gd name="T8" fmla="*/ 22 w 26"/>
                <a:gd name="T9" fmla="*/ 2 h 59"/>
              </a:gdLst>
              <a:ahLst/>
              <a:cxnLst>
                <a:cxn ang="0">
                  <a:pos x="T0" y="T1"/>
                </a:cxn>
                <a:cxn ang="0">
                  <a:pos x="T2" y="T3"/>
                </a:cxn>
                <a:cxn ang="0">
                  <a:pos x="T4" y="T5"/>
                </a:cxn>
                <a:cxn ang="0">
                  <a:pos x="T6" y="T7"/>
                </a:cxn>
                <a:cxn ang="0">
                  <a:pos x="T8" y="T9"/>
                </a:cxn>
              </a:cxnLst>
              <a:rect l="0" t="0" r="r" b="b"/>
              <a:pathLst>
                <a:path w="26" h="59">
                  <a:moveTo>
                    <a:pt x="22" y="2"/>
                  </a:moveTo>
                  <a:cubicBezTo>
                    <a:pt x="15" y="20"/>
                    <a:pt x="8" y="38"/>
                    <a:pt x="0" y="56"/>
                  </a:cubicBezTo>
                  <a:cubicBezTo>
                    <a:pt x="0" y="58"/>
                    <a:pt x="2" y="59"/>
                    <a:pt x="3" y="57"/>
                  </a:cubicBezTo>
                  <a:cubicBezTo>
                    <a:pt x="10" y="39"/>
                    <a:pt x="18" y="21"/>
                    <a:pt x="25" y="3"/>
                  </a:cubicBezTo>
                  <a:cubicBezTo>
                    <a:pt x="26" y="1"/>
                    <a:pt x="23" y="0"/>
                    <a:pt x="22"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Freeform 18"/>
            <p:cNvSpPr>
              <a:spLocks/>
            </p:cNvSpPr>
            <p:nvPr/>
          </p:nvSpPr>
          <p:spPr bwMode="auto">
            <a:xfrm>
              <a:off x="673250" y="11460"/>
              <a:ext cx="55562" cy="144463"/>
            </a:xfrm>
            <a:custGeom>
              <a:avLst/>
              <a:gdLst>
                <a:gd name="T0" fmla="*/ 10 w 13"/>
                <a:gd name="T1" fmla="*/ 2 h 34"/>
                <a:gd name="T2" fmla="*/ 3 w 13"/>
                <a:gd name="T3" fmla="*/ 32 h 34"/>
                <a:gd name="T4" fmla="*/ 6 w 13"/>
                <a:gd name="T5" fmla="*/ 32 h 34"/>
                <a:gd name="T6" fmla="*/ 12 w 13"/>
                <a:gd name="T7" fmla="*/ 4 h 34"/>
                <a:gd name="T8" fmla="*/ 10 w 13"/>
                <a:gd name="T9" fmla="*/ 2 h 34"/>
              </a:gdLst>
              <a:ahLst/>
              <a:cxnLst>
                <a:cxn ang="0">
                  <a:pos x="T0" y="T1"/>
                </a:cxn>
                <a:cxn ang="0">
                  <a:pos x="T2" y="T3"/>
                </a:cxn>
                <a:cxn ang="0">
                  <a:pos x="T4" y="T5"/>
                </a:cxn>
                <a:cxn ang="0">
                  <a:pos x="T6" y="T7"/>
                </a:cxn>
                <a:cxn ang="0">
                  <a:pos x="T8" y="T9"/>
                </a:cxn>
              </a:cxnLst>
              <a:rect l="0" t="0" r="r" b="b"/>
              <a:pathLst>
                <a:path w="13" h="34">
                  <a:moveTo>
                    <a:pt x="10" y="2"/>
                  </a:moveTo>
                  <a:cubicBezTo>
                    <a:pt x="2" y="10"/>
                    <a:pt x="0" y="22"/>
                    <a:pt x="3" y="32"/>
                  </a:cubicBezTo>
                  <a:cubicBezTo>
                    <a:pt x="3" y="34"/>
                    <a:pt x="6" y="33"/>
                    <a:pt x="6" y="32"/>
                  </a:cubicBezTo>
                  <a:cubicBezTo>
                    <a:pt x="3" y="22"/>
                    <a:pt x="5" y="11"/>
                    <a:pt x="12" y="4"/>
                  </a:cubicBezTo>
                  <a:cubicBezTo>
                    <a:pt x="13" y="2"/>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5" name="Freeform 19"/>
            <p:cNvSpPr>
              <a:spLocks/>
            </p:cNvSpPr>
            <p:nvPr/>
          </p:nvSpPr>
          <p:spPr bwMode="auto">
            <a:xfrm>
              <a:off x="758975" y="3523"/>
              <a:ext cx="80962" cy="114300"/>
            </a:xfrm>
            <a:custGeom>
              <a:avLst/>
              <a:gdLst>
                <a:gd name="T0" fmla="*/ 2 w 19"/>
                <a:gd name="T1" fmla="*/ 3 h 27"/>
                <a:gd name="T2" fmla="*/ 16 w 19"/>
                <a:gd name="T3" fmla="*/ 25 h 27"/>
                <a:gd name="T4" fmla="*/ 18 w 19"/>
                <a:gd name="T5" fmla="*/ 24 h 27"/>
                <a:gd name="T6" fmla="*/ 4 w 19"/>
                <a:gd name="T7" fmla="*/ 1 h 27"/>
                <a:gd name="T8" fmla="*/ 2 w 19"/>
                <a:gd name="T9" fmla="*/ 3 h 27"/>
              </a:gdLst>
              <a:ahLst/>
              <a:cxnLst>
                <a:cxn ang="0">
                  <a:pos x="T0" y="T1"/>
                </a:cxn>
                <a:cxn ang="0">
                  <a:pos x="T2" y="T3"/>
                </a:cxn>
                <a:cxn ang="0">
                  <a:pos x="T4" y="T5"/>
                </a:cxn>
                <a:cxn ang="0">
                  <a:pos x="T6" y="T7"/>
                </a:cxn>
                <a:cxn ang="0">
                  <a:pos x="T8" y="T9"/>
                </a:cxn>
              </a:cxnLst>
              <a:rect l="0" t="0" r="r" b="b"/>
              <a:pathLst>
                <a:path w="19" h="27">
                  <a:moveTo>
                    <a:pt x="2" y="3"/>
                  </a:moveTo>
                  <a:cubicBezTo>
                    <a:pt x="8" y="9"/>
                    <a:pt x="14" y="16"/>
                    <a:pt x="16" y="25"/>
                  </a:cubicBezTo>
                  <a:cubicBezTo>
                    <a:pt x="16" y="27"/>
                    <a:pt x="19" y="26"/>
                    <a:pt x="18" y="24"/>
                  </a:cubicBezTo>
                  <a:cubicBezTo>
                    <a:pt x="16" y="15"/>
                    <a:pt x="11" y="7"/>
                    <a:pt x="4" y="1"/>
                  </a:cubicBezTo>
                  <a:cubicBezTo>
                    <a:pt x="2" y="0"/>
                    <a:pt x="0" y="2"/>
                    <a:pt x="2"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6" name="Freeform 20"/>
            <p:cNvSpPr>
              <a:spLocks/>
            </p:cNvSpPr>
            <p:nvPr/>
          </p:nvSpPr>
          <p:spPr bwMode="auto">
            <a:xfrm>
              <a:off x="406550" y="101948"/>
              <a:ext cx="1541462" cy="2700338"/>
            </a:xfrm>
            <a:custGeom>
              <a:avLst/>
              <a:gdLst>
                <a:gd name="T0" fmla="*/ 182 w 363"/>
                <a:gd name="T1" fmla="*/ 41 h 636"/>
                <a:gd name="T2" fmla="*/ 181 w 363"/>
                <a:gd name="T3" fmla="*/ 24 h 636"/>
                <a:gd name="T4" fmla="*/ 148 w 363"/>
                <a:gd name="T5" fmla="*/ 4 h 636"/>
                <a:gd name="T6" fmla="*/ 130 w 363"/>
                <a:gd name="T7" fmla="*/ 23 h 636"/>
                <a:gd name="T8" fmla="*/ 132 w 363"/>
                <a:gd name="T9" fmla="*/ 31 h 636"/>
                <a:gd name="T10" fmla="*/ 51 w 363"/>
                <a:gd name="T11" fmla="*/ 55 h 636"/>
                <a:gd name="T12" fmla="*/ 47 w 363"/>
                <a:gd name="T13" fmla="*/ 48 h 636"/>
                <a:gd name="T14" fmla="*/ 21 w 363"/>
                <a:gd name="T15" fmla="*/ 40 h 636"/>
                <a:gd name="T16" fmla="*/ 4 w 363"/>
                <a:gd name="T17" fmla="*/ 75 h 636"/>
                <a:gd name="T18" fmla="*/ 18 w 363"/>
                <a:gd name="T19" fmla="*/ 93 h 636"/>
                <a:gd name="T20" fmla="*/ 9 w 363"/>
                <a:gd name="T21" fmla="*/ 133 h 636"/>
                <a:gd name="T22" fmla="*/ 99 w 363"/>
                <a:gd name="T23" fmla="*/ 489 h 636"/>
                <a:gd name="T24" fmla="*/ 156 w 363"/>
                <a:gd name="T25" fmla="*/ 591 h 636"/>
                <a:gd name="T26" fmla="*/ 181 w 363"/>
                <a:gd name="T27" fmla="*/ 631 h 636"/>
                <a:gd name="T28" fmla="*/ 213 w 363"/>
                <a:gd name="T29" fmla="*/ 627 h 636"/>
                <a:gd name="T30" fmla="*/ 228 w 363"/>
                <a:gd name="T31" fmla="*/ 590 h 636"/>
                <a:gd name="T32" fmla="*/ 205 w 363"/>
                <a:gd name="T33" fmla="*/ 507 h 636"/>
                <a:gd name="T34" fmla="*/ 269 w 363"/>
                <a:gd name="T35" fmla="*/ 488 h 636"/>
                <a:gd name="T36" fmla="*/ 295 w 363"/>
                <a:gd name="T37" fmla="*/ 572 h 636"/>
                <a:gd name="T38" fmla="*/ 340 w 363"/>
                <a:gd name="T39" fmla="*/ 595 h 636"/>
                <a:gd name="T40" fmla="*/ 358 w 363"/>
                <a:gd name="T41" fmla="*/ 542 h 636"/>
                <a:gd name="T42" fmla="*/ 334 w 363"/>
                <a:gd name="T43" fmla="*/ 373 h 636"/>
                <a:gd name="T44" fmla="*/ 182 w 363"/>
                <a:gd name="T45" fmla="*/ 4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636">
                  <a:moveTo>
                    <a:pt x="182" y="41"/>
                  </a:moveTo>
                  <a:cubicBezTo>
                    <a:pt x="183" y="36"/>
                    <a:pt x="183" y="30"/>
                    <a:pt x="181" y="24"/>
                  </a:cubicBezTo>
                  <a:cubicBezTo>
                    <a:pt x="177" y="9"/>
                    <a:pt x="162" y="0"/>
                    <a:pt x="148" y="4"/>
                  </a:cubicBezTo>
                  <a:cubicBezTo>
                    <a:pt x="139" y="7"/>
                    <a:pt x="133" y="14"/>
                    <a:pt x="130" y="23"/>
                  </a:cubicBezTo>
                  <a:cubicBezTo>
                    <a:pt x="132" y="31"/>
                    <a:pt x="132" y="31"/>
                    <a:pt x="132" y="31"/>
                  </a:cubicBezTo>
                  <a:cubicBezTo>
                    <a:pt x="51" y="55"/>
                    <a:pt x="51" y="55"/>
                    <a:pt x="51" y="55"/>
                  </a:cubicBezTo>
                  <a:cubicBezTo>
                    <a:pt x="51" y="55"/>
                    <a:pt x="48" y="47"/>
                    <a:pt x="47" y="48"/>
                  </a:cubicBezTo>
                  <a:cubicBezTo>
                    <a:pt x="40" y="41"/>
                    <a:pt x="31" y="37"/>
                    <a:pt x="21" y="40"/>
                  </a:cubicBezTo>
                  <a:cubicBezTo>
                    <a:pt x="7" y="44"/>
                    <a:pt x="0" y="60"/>
                    <a:pt x="4" y="75"/>
                  </a:cubicBezTo>
                  <a:cubicBezTo>
                    <a:pt x="7" y="83"/>
                    <a:pt x="12" y="90"/>
                    <a:pt x="18" y="93"/>
                  </a:cubicBezTo>
                  <a:cubicBezTo>
                    <a:pt x="13" y="105"/>
                    <a:pt x="9" y="119"/>
                    <a:pt x="9" y="133"/>
                  </a:cubicBezTo>
                  <a:cubicBezTo>
                    <a:pt x="7" y="181"/>
                    <a:pt x="20" y="368"/>
                    <a:pt x="99" y="489"/>
                  </a:cubicBezTo>
                  <a:cubicBezTo>
                    <a:pt x="120" y="522"/>
                    <a:pt x="139" y="556"/>
                    <a:pt x="156" y="591"/>
                  </a:cubicBezTo>
                  <a:cubicBezTo>
                    <a:pt x="162" y="603"/>
                    <a:pt x="168" y="624"/>
                    <a:pt x="181" y="631"/>
                  </a:cubicBezTo>
                  <a:cubicBezTo>
                    <a:pt x="191" y="636"/>
                    <a:pt x="204" y="631"/>
                    <a:pt x="213" y="627"/>
                  </a:cubicBezTo>
                  <a:cubicBezTo>
                    <a:pt x="228" y="620"/>
                    <a:pt x="229" y="606"/>
                    <a:pt x="228" y="590"/>
                  </a:cubicBezTo>
                  <a:cubicBezTo>
                    <a:pt x="228" y="581"/>
                    <a:pt x="206" y="507"/>
                    <a:pt x="205" y="507"/>
                  </a:cubicBezTo>
                  <a:cubicBezTo>
                    <a:pt x="269" y="488"/>
                    <a:pt x="269" y="488"/>
                    <a:pt x="269" y="488"/>
                  </a:cubicBezTo>
                  <a:cubicBezTo>
                    <a:pt x="269" y="488"/>
                    <a:pt x="293" y="564"/>
                    <a:pt x="295" y="572"/>
                  </a:cubicBezTo>
                  <a:cubicBezTo>
                    <a:pt x="301" y="594"/>
                    <a:pt x="321" y="601"/>
                    <a:pt x="340" y="595"/>
                  </a:cubicBezTo>
                  <a:cubicBezTo>
                    <a:pt x="362" y="587"/>
                    <a:pt x="363" y="563"/>
                    <a:pt x="358" y="542"/>
                  </a:cubicBezTo>
                  <a:cubicBezTo>
                    <a:pt x="347" y="487"/>
                    <a:pt x="341" y="418"/>
                    <a:pt x="334" y="373"/>
                  </a:cubicBezTo>
                  <a:cubicBezTo>
                    <a:pt x="327" y="328"/>
                    <a:pt x="261" y="110"/>
                    <a:pt x="182"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7" name="Freeform 21"/>
            <p:cNvSpPr>
              <a:spLocks/>
            </p:cNvSpPr>
            <p:nvPr/>
          </p:nvSpPr>
          <p:spPr bwMode="auto">
            <a:xfrm>
              <a:off x="1017737" y="101948"/>
              <a:ext cx="930275" cy="2535238"/>
            </a:xfrm>
            <a:custGeom>
              <a:avLst/>
              <a:gdLst>
                <a:gd name="T0" fmla="*/ 38 w 219"/>
                <a:gd name="T1" fmla="*/ 41 h 597"/>
                <a:gd name="T2" fmla="*/ 37 w 219"/>
                <a:gd name="T3" fmla="*/ 24 h 597"/>
                <a:gd name="T4" fmla="*/ 4 w 219"/>
                <a:gd name="T5" fmla="*/ 4 h 597"/>
                <a:gd name="T6" fmla="*/ 0 w 219"/>
                <a:gd name="T7" fmla="*/ 5 h 597"/>
                <a:gd name="T8" fmla="*/ 22 w 219"/>
                <a:gd name="T9" fmla="*/ 26 h 597"/>
                <a:gd name="T10" fmla="*/ 22 w 219"/>
                <a:gd name="T11" fmla="*/ 43 h 597"/>
                <a:gd name="T12" fmla="*/ 175 w 219"/>
                <a:gd name="T13" fmla="*/ 374 h 597"/>
                <a:gd name="T14" fmla="*/ 199 w 219"/>
                <a:gd name="T15" fmla="*/ 544 h 597"/>
                <a:gd name="T16" fmla="*/ 181 w 219"/>
                <a:gd name="T17" fmla="*/ 596 h 597"/>
                <a:gd name="T18" fmla="*/ 180 w 219"/>
                <a:gd name="T19" fmla="*/ 597 h 597"/>
                <a:gd name="T20" fmla="*/ 196 w 219"/>
                <a:gd name="T21" fmla="*/ 595 h 597"/>
                <a:gd name="T22" fmla="*/ 214 w 219"/>
                <a:gd name="T23" fmla="*/ 542 h 597"/>
                <a:gd name="T24" fmla="*/ 190 w 219"/>
                <a:gd name="T25" fmla="*/ 373 h 597"/>
                <a:gd name="T26" fmla="*/ 38 w 219"/>
                <a:gd name="T27" fmla="*/ 4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597">
                  <a:moveTo>
                    <a:pt x="38" y="41"/>
                  </a:moveTo>
                  <a:cubicBezTo>
                    <a:pt x="39" y="36"/>
                    <a:pt x="39" y="30"/>
                    <a:pt x="37" y="24"/>
                  </a:cubicBezTo>
                  <a:cubicBezTo>
                    <a:pt x="33" y="9"/>
                    <a:pt x="18" y="0"/>
                    <a:pt x="4" y="4"/>
                  </a:cubicBezTo>
                  <a:cubicBezTo>
                    <a:pt x="3" y="4"/>
                    <a:pt x="1" y="5"/>
                    <a:pt x="0" y="5"/>
                  </a:cubicBezTo>
                  <a:cubicBezTo>
                    <a:pt x="10" y="7"/>
                    <a:pt x="19" y="15"/>
                    <a:pt x="22" y="26"/>
                  </a:cubicBezTo>
                  <a:cubicBezTo>
                    <a:pt x="24" y="32"/>
                    <a:pt x="24" y="38"/>
                    <a:pt x="22" y="43"/>
                  </a:cubicBezTo>
                  <a:cubicBezTo>
                    <a:pt x="101" y="112"/>
                    <a:pt x="168" y="330"/>
                    <a:pt x="175" y="374"/>
                  </a:cubicBezTo>
                  <a:cubicBezTo>
                    <a:pt x="182" y="420"/>
                    <a:pt x="187" y="489"/>
                    <a:pt x="199" y="544"/>
                  </a:cubicBezTo>
                  <a:cubicBezTo>
                    <a:pt x="203" y="565"/>
                    <a:pt x="203" y="589"/>
                    <a:pt x="181" y="596"/>
                  </a:cubicBezTo>
                  <a:cubicBezTo>
                    <a:pt x="181" y="597"/>
                    <a:pt x="180" y="597"/>
                    <a:pt x="180" y="597"/>
                  </a:cubicBezTo>
                  <a:cubicBezTo>
                    <a:pt x="185" y="597"/>
                    <a:pt x="191" y="597"/>
                    <a:pt x="196" y="595"/>
                  </a:cubicBezTo>
                  <a:cubicBezTo>
                    <a:pt x="218" y="587"/>
                    <a:pt x="219" y="563"/>
                    <a:pt x="214" y="542"/>
                  </a:cubicBezTo>
                  <a:cubicBezTo>
                    <a:pt x="203" y="487"/>
                    <a:pt x="197" y="418"/>
                    <a:pt x="190" y="373"/>
                  </a:cubicBezTo>
                  <a:cubicBezTo>
                    <a:pt x="183" y="328"/>
                    <a:pt x="117" y="110"/>
                    <a:pt x="38" y="41"/>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8" name="Freeform 22"/>
            <p:cNvSpPr>
              <a:spLocks/>
            </p:cNvSpPr>
            <p:nvPr/>
          </p:nvSpPr>
          <p:spPr bwMode="auto">
            <a:xfrm>
              <a:off x="482750" y="259110"/>
              <a:ext cx="136525" cy="84138"/>
            </a:xfrm>
            <a:custGeom>
              <a:avLst/>
              <a:gdLst>
                <a:gd name="T0" fmla="*/ 14 w 32"/>
                <a:gd name="T1" fmla="*/ 12 h 20"/>
                <a:gd name="T2" fmla="*/ 17 w 32"/>
                <a:gd name="T3" fmla="*/ 20 h 20"/>
                <a:gd name="T4" fmla="*/ 32 w 32"/>
                <a:gd name="T5" fmla="*/ 16 h 20"/>
                <a:gd name="T6" fmla="*/ 29 w 32"/>
                <a:gd name="T7" fmla="*/ 11 h 20"/>
                <a:gd name="T8" fmla="*/ 3 w 32"/>
                <a:gd name="T9" fmla="*/ 3 h 20"/>
                <a:gd name="T10" fmla="*/ 0 w 32"/>
                <a:gd name="T11" fmla="*/ 4 h 20"/>
                <a:gd name="T12" fmla="*/ 14 w 3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14" y="12"/>
                  </a:moveTo>
                  <a:cubicBezTo>
                    <a:pt x="15" y="12"/>
                    <a:pt x="17" y="20"/>
                    <a:pt x="17" y="20"/>
                  </a:cubicBezTo>
                  <a:cubicBezTo>
                    <a:pt x="32" y="16"/>
                    <a:pt x="32" y="16"/>
                    <a:pt x="32" y="16"/>
                  </a:cubicBezTo>
                  <a:cubicBezTo>
                    <a:pt x="31" y="13"/>
                    <a:pt x="30" y="10"/>
                    <a:pt x="29" y="11"/>
                  </a:cubicBezTo>
                  <a:cubicBezTo>
                    <a:pt x="22" y="4"/>
                    <a:pt x="13" y="0"/>
                    <a:pt x="3" y="3"/>
                  </a:cubicBezTo>
                  <a:cubicBezTo>
                    <a:pt x="2" y="3"/>
                    <a:pt x="1" y="4"/>
                    <a:pt x="0" y="4"/>
                  </a:cubicBezTo>
                  <a:cubicBezTo>
                    <a:pt x="5" y="6"/>
                    <a:pt x="10" y="8"/>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9" name="Freeform 23"/>
            <p:cNvSpPr>
              <a:spLocks/>
            </p:cNvSpPr>
            <p:nvPr/>
          </p:nvSpPr>
          <p:spPr bwMode="auto">
            <a:xfrm>
              <a:off x="1205062" y="2183160"/>
              <a:ext cx="284162" cy="611188"/>
            </a:xfrm>
            <a:custGeom>
              <a:avLst/>
              <a:gdLst>
                <a:gd name="T0" fmla="*/ 2 w 67"/>
                <a:gd name="T1" fmla="*/ 19 h 144"/>
                <a:gd name="T2" fmla="*/ 25 w 67"/>
                <a:gd name="T3" fmla="*/ 102 h 144"/>
                <a:gd name="T4" fmla="*/ 10 w 67"/>
                <a:gd name="T5" fmla="*/ 139 h 144"/>
                <a:gd name="T6" fmla="*/ 0 w 67"/>
                <a:gd name="T7" fmla="*/ 143 h 144"/>
                <a:gd name="T8" fmla="*/ 25 w 67"/>
                <a:gd name="T9" fmla="*/ 137 h 144"/>
                <a:gd name="T10" fmla="*/ 40 w 67"/>
                <a:gd name="T11" fmla="*/ 100 h 144"/>
                <a:gd name="T12" fmla="*/ 17 w 67"/>
                <a:gd name="T13" fmla="*/ 17 h 144"/>
                <a:gd name="T14" fmla="*/ 67 w 67"/>
                <a:gd name="T15" fmla="*/ 3 h 144"/>
                <a:gd name="T16" fmla="*/ 66 w 67"/>
                <a:gd name="T17" fmla="*/ 0 h 144"/>
                <a:gd name="T18" fmla="*/ 2 w 67"/>
                <a:gd name="T19"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4">
                  <a:moveTo>
                    <a:pt x="2" y="19"/>
                  </a:moveTo>
                  <a:cubicBezTo>
                    <a:pt x="2" y="19"/>
                    <a:pt x="24" y="93"/>
                    <a:pt x="25" y="102"/>
                  </a:cubicBezTo>
                  <a:cubicBezTo>
                    <a:pt x="26" y="118"/>
                    <a:pt x="24" y="132"/>
                    <a:pt x="10" y="139"/>
                  </a:cubicBezTo>
                  <a:cubicBezTo>
                    <a:pt x="7" y="140"/>
                    <a:pt x="4" y="142"/>
                    <a:pt x="0" y="143"/>
                  </a:cubicBezTo>
                  <a:cubicBezTo>
                    <a:pt x="9" y="144"/>
                    <a:pt x="18" y="140"/>
                    <a:pt x="25" y="137"/>
                  </a:cubicBezTo>
                  <a:cubicBezTo>
                    <a:pt x="40" y="130"/>
                    <a:pt x="41" y="116"/>
                    <a:pt x="40" y="100"/>
                  </a:cubicBezTo>
                  <a:cubicBezTo>
                    <a:pt x="40" y="91"/>
                    <a:pt x="18" y="17"/>
                    <a:pt x="17" y="17"/>
                  </a:cubicBezTo>
                  <a:cubicBezTo>
                    <a:pt x="17" y="17"/>
                    <a:pt x="48" y="8"/>
                    <a:pt x="67" y="3"/>
                  </a:cubicBezTo>
                  <a:cubicBezTo>
                    <a:pt x="66" y="1"/>
                    <a:pt x="66" y="0"/>
                    <a:pt x="66" y="0"/>
                  </a:cubicBezTo>
                  <a:cubicBezTo>
                    <a:pt x="2" y="19"/>
                    <a:pt x="2" y="19"/>
                    <a:pt x="2" y="19"/>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0" name="Freeform 24"/>
            <p:cNvSpPr>
              <a:spLocks/>
            </p:cNvSpPr>
            <p:nvPr/>
          </p:nvSpPr>
          <p:spPr bwMode="auto">
            <a:xfrm>
              <a:off x="1489225" y="2173635"/>
              <a:ext cx="293687" cy="488950"/>
            </a:xfrm>
            <a:custGeom>
              <a:avLst/>
              <a:gdLst>
                <a:gd name="T0" fmla="*/ 40 w 69"/>
                <a:gd name="T1" fmla="*/ 84 h 115"/>
                <a:gd name="T2" fmla="*/ 14 w 69"/>
                <a:gd name="T3" fmla="*/ 0 h 115"/>
                <a:gd name="T4" fmla="*/ 0 w 69"/>
                <a:gd name="T5" fmla="*/ 5 h 115"/>
                <a:gd name="T6" fmla="*/ 25 w 69"/>
                <a:gd name="T7" fmla="*/ 86 h 115"/>
                <a:gd name="T8" fmla="*/ 69 w 69"/>
                <a:gd name="T9" fmla="*/ 109 h 115"/>
                <a:gd name="T10" fmla="*/ 40 w 69"/>
                <a:gd name="T11" fmla="*/ 84 h 115"/>
              </a:gdLst>
              <a:ahLst/>
              <a:cxnLst>
                <a:cxn ang="0">
                  <a:pos x="T0" y="T1"/>
                </a:cxn>
                <a:cxn ang="0">
                  <a:pos x="T2" y="T3"/>
                </a:cxn>
                <a:cxn ang="0">
                  <a:pos x="T4" y="T5"/>
                </a:cxn>
                <a:cxn ang="0">
                  <a:pos x="T6" y="T7"/>
                </a:cxn>
                <a:cxn ang="0">
                  <a:pos x="T8" y="T9"/>
                </a:cxn>
                <a:cxn ang="0">
                  <a:pos x="T10" y="T11"/>
                </a:cxn>
              </a:cxnLst>
              <a:rect l="0" t="0" r="r" b="b"/>
              <a:pathLst>
                <a:path w="69" h="115">
                  <a:moveTo>
                    <a:pt x="40" y="84"/>
                  </a:moveTo>
                  <a:cubicBezTo>
                    <a:pt x="38" y="76"/>
                    <a:pt x="14" y="0"/>
                    <a:pt x="14" y="0"/>
                  </a:cubicBezTo>
                  <a:cubicBezTo>
                    <a:pt x="14" y="0"/>
                    <a:pt x="8" y="2"/>
                    <a:pt x="0" y="5"/>
                  </a:cubicBezTo>
                  <a:cubicBezTo>
                    <a:pt x="4" y="18"/>
                    <a:pt x="23" y="79"/>
                    <a:pt x="25" y="86"/>
                  </a:cubicBezTo>
                  <a:cubicBezTo>
                    <a:pt x="30" y="107"/>
                    <a:pt x="49" y="115"/>
                    <a:pt x="69" y="109"/>
                  </a:cubicBezTo>
                  <a:cubicBezTo>
                    <a:pt x="55" y="108"/>
                    <a:pt x="44" y="100"/>
                    <a:pt x="40" y="8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1" name="Freeform 25"/>
            <p:cNvSpPr>
              <a:spLocks/>
            </p:cNvSpPr>
            <p:nvPr/>
          </p:nvSpPr>
          <p:spPr bwMode="auto">
            <a:xfrm>
              <a:off x="406550" y="122585"/>
              <a:ext cx="1473200" cy="2667000"/>
            </a:xfrm>
            <a:custGeom>
              <a:avLst/>
              <a:gdLst>
                <a:gd name="T0" fmla="*/ 343 w 347"/>
                <a:gd name="T1" fmla="*/ 539 h 628"/>
                <a:gd name="T2" fmla="*/ 319 w 347"/>
                <a:gd name="T3" fmla="*/ 369 h 628"/>
                <a:gd name="T4" fmla="*/ 166 w 347"/>
                <a:gd name="T5" fmla="*/ 38 h 628"/>
                <a:gd name="T6" fmla="*/ 166 w 347"/>
                <a:gd name="T7" fmla="*/ 21 h 628"/>
                <a:gd name="T8" fmla="*/ 144 w 347"/>
                <a:gd name="T9" fmla="*/ 0 h 628"/>
                <a:gd name="T10" fmla="*/ 130 w 347"/>
                <a:gd name="T11" fmla="*/ 18 h 628"/>
                <a:gd name="T12" fmla="*/ 132 w 347"/>
                <a:gd name="T13" fmla="*/ 26 h 628"/>
                <a:gd name="T14" fmla="*/ 51 w 347"/>
                <a:gd name="T15" fmla="*/ 50 h 628"/>
                <a:gd name="T16" fmla="*/ 50 w 347"/>
                <a:gd name="T17" fmla="*/ 48 h 628"/>
                <a:gd name="T18" fmla="*/ 35 w 347"/>
                <a:gd name="T19" fmla="*/ 52 h 628"/>
                <a:gd name="T20" fmla="*/ 32 w 347"/>
                <a:gd name="T21" fmla="*/ 44 h 628"/>
                <a:gd name="T22" fmla="*/ 18 w 347"/>
                <a:gd name="T23" fmla="*/ 36 h 628"/>
                <a:gd name="T24" fmla="*/ 4 w 347"/>
                <a:gd name="T25" fmla="*/ 70 h 628"/>
                <a:gd name="T26" fmla="*/ 18 w 347"/>
                <a:gd name="T27" fmla="*/ 88 h 628"/>
                <a:gd name="T28" fmla="*/ 9 w 347"/>
                <a:gd name="T29" fmla="*/ 128 h 628"/>
                <a:gd name="T30" fmla="*/ 99 w 347"/>
                <a:gd name="T31" fmla="*/ 484 h 628"/>
                <a:gd name="T32" fmla="*/ 156 w 347"/>
                <a:gd name="T33" fmla="*/ 586 h 628"/>
                <a:gd name="T34" fmla="*/ 181 w 347"/>
                <a:gd name="T35" fmla="*/ 626 h 628"/>
                <a:gd name="T36" fmla="*/ 188 w 347"/>
                <a:gd name="T37" fmla="*/ 628 h 628"/>
                <a:gd name="T38" fmla="*/ 198 w 347"/>
                <a:gd name="T39" fmla="*/ 624 h 628"/>
                <a:gd name="T40" fmla="*/ 213 w 347"/>
                <a:gd name="T41" fmla="*/ 587 h 628"/>
                <a:gd name="T42" fmla="*/ 190 w 347"/>
                <a:gd name="T43" fmla="*/ 504 h 628"/>
                <a:gd name="T44" fmla="*/ 254 w 347"/>
                <a:gd name="T45" fmla="*/ 485 h 628"/>
                <a:gd name="T46" fmla="*/ 255 w 347"/>
                <a:gd name="T47" fmla="*/ 488 h 628"/>
                <a:gd name="T48" fmla="*/ 269 w 347"/>
                <a:gd name="T49" fmla="*/ 483 h 628"/>
                <a:gd name="T50" fmla="*/ 295 w 347"/>
                <a:gd name="T51" fmla="*/ 567 h 628"/>
                <a:gd name="T52" fmla="*/ 324 w 347"/>
                <a:gd name="T53" fmla="*/ 592 h 628"/>
                <a:gd name="T54" fmla="*/ 325 w 347"/>
                <a:gd name="T55" fmla="*/ 591 h 628"/>
                <a:gd name="T56" fmla="*/ 343 w 347"/>
                <a:gd name="T57" fmla="*/ 53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628">
                  <a:moveTo>
                    <a:pt x="343" y="539"/>
                  </a:moveTo>
                  <a:cubicBezTo>
                    <a:pt x="331" y="484"/>
                    <a:pt x="326" y="415"/>
                    <a:pt x="319" y="369"/>
                  </a:cubicBezTo>
                  <a:cubicBezTo>
                    <a:pt x="312" y="325"/>
                    <a:pt x="245" y="107"/>
                    <a:pt x="166" y="38"/>
                  </a:cubicBezTo>
                  <a:cubicBezTo>
                    <a:pt x="168" y="33"/>
                    <a:pt x="168" y="27"/>
                    <a:pt x="166" y="21"/>
                  </a:cubicBezTo>
                  <a:cubicBezTo>
                    <a:pt x="163" y="10"/>
                    <a:pt x="154" y="2"/>
                    <a:pt x="144" y="0"/>
                  </a:cubicBezTo>
                  <a:cubicBezTo>
                    <a:pt x="137" y="4"/>
                    <a:pt x="132" y="10"/>
                    <a:pt x="130" y="18"/>
                  </a:cubicBezTo>
                  <a:cubicBezTo>
                    <a:pt x="132" y="26"/>
                    <a:pt x="132" y="26"/>
                    <a:pt x="132" y="26"/>
                  </a:cubicBezTo>
                  <a:cubicBezTo>
                    <a:pt x="51" y="50"/>
                    <a:pt x="51" y="50"/>
                    <a:pt x="51" y="50"/>
                  </a:cubicBezTo>
                  <a:cubicBezTo>
                    <a:pt x="51" y="50"/>
                    <a:pt x="50" y="49"/>
                    <a:pt x="50" y="48"/>
                  </a:cubicBezTo>
                  <a:cubicBezTo>
                    <a:pt x="35" y="52"/>
                    <a:pt x="35" y="52"/>
                    <a:pt x="35" y="52"/>
                  </a:cubicBezTo>
                  <a:cubicBezTo>
                    <a:pt x="35" y="52"/>
                    <a:pt x="33" y="44"/>
                    <a:pt x="32" y="44"/>
                  </a:cubicBezTo>
                  <a:cubicBezTo>
                    <a:pt x="28" y="40"/>
                    <a:pt x="23" y="38"/>
                    <a:pt x="18" y="36"/>
                  </a:cubicBezTo>
                  <a:cubicBezTo>
                    <a:pt x="6" y="42"/>
                    <a:pt x="0" y="56"/>
                    <a:pt x="4" y="70"/>
                  </a:cubicBezTo>
                  <a:cubicBezTo>
                    <a:pt x="7" y="78"/>
                    <a:pt x="12" y="85"/>
                    <a:pt x="18" y="88"/>
                  </a:cubicBezTo>
                  <a:cubicBezTo>
                    <a:pt x="13" y="100"/>
                    <a:pt x="9" y="114"/>
                    <a:pt x="9" y="128"/>
                  </a:cubicBezTo>
                  <a:cubicBezTo>
                    <a:pt x="7" y="176"/>
                    <a:pt x="20" y="363"/>
                    <a:pt x="99" y="484"/>
                  </a:cubicBezTo>
                  <a:cubicBezTo>
                    <a:pt x="120" y="517"/>
                    <a:pt x="139" y="551"/>
                    <a:pt x="156" y="586"/>
                  </a:cubicBezTo>
                  <a:cubicBezTo>
                    <a:pt x="162" y="598"/>
                    <a:pt x="168" y="619"/>
                    <a:pt x="181" y="626"/>
                  </a:cubicBezTo>
                  <a:cubicBezTo>
                    <a:pt x="183" y="627"/>
                    <a:pt x="186" y="628"/>
                    <a:pt x="188" y="628"/>
                  </a:cubicBezTo>
                  <a:cubicBezTo>
                    <a:pt x="192" y="627"/>
                    <a:pt x="195" y="625"/>
                    <a:pt x="198" y="624"/>
                  </a:cubicBezTo>
                  <a:cubicBezTo>
                    <a:pt x="212" y="617"/>
                    <a:pt x="214" y="603"/>
                    <a:pt x="213" y="587"/>
                  </a:cubicBezTo>
                  <a:cubicBezTo>
                    <a:pt x="212" y="578"/>
                    <a:pt x="190" y="504"/>
                    <a:pt x="190" y="504"/>
                  </a:cubicBezTo>
                  <a:cubicBezTo>
                    <a:pt x="254" y="485"/>
                    <a:pt x="254" y="485"/>
                    <a:pt x="254" y="485"/>
                  </a:cubicBezTo>
                  <a:cubicBezTo>
                    <a:pt x="254" y="485"/>
                    <a:pt x="254" y="486"/>
                    <a:pt x="255" y="488"/>
                  </a:cubicBezTo>
                  <a:cubicBezTo>
                    <a:pt x="263" y="485"/>
                    <a:pt x="269" y="483"/>
                    <a:pt x="269" y="483"/>
                  </a:cubicBezTo>
                  <a:cubicBezTo>
                    <a:pt x="269" y="483"/>
                    <a:pt x="293" y="559"/>
                    <a:pt x="295" y="567"/>
                  </a:cubicBezTo>
                  <a:cubicBezTo>
                    <a:pt x="299" y="583"/>
                    <a:pt x="310" y="591"/>
                    <a:pt x="324" y="592"/>
                  </a:cubicBezTo>
                  <a:cubicBezTo>
                    <a:pt x="324" y="592"/>
                    <a:pt x="325" y="592"/>
                    <a:pt x="325" y="591"/>
                  </a:cubicBezTo>
                  <a:cubicBezTo>
                    <a:pt x="347" y="584"/>
                    <a:pt x="347" y="560"/>
                    <a:pt x="343" y="5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2" name="Freeform 26"/>
            <p:cNvSpPr>
              <a:spLocks/>
            </p:cNvSpPr>
            <p:nvPr/>
          </p:nvSpPr>
          <p:spPr bwMode="auto">
            <a:xfrm>
              <a:off x="376387" y="101948"/>
              <a:ext cx="1571625" cy="2713038"/>
            </a:xfrm>
            <a:custGeom>
              <a:avLst/>
              <a:gdLst>
                <a:gd name="T0" fmla="*/ 162 w 370"/>
                <a:gd name="T1" fmla="*/ 1 h 639"/>
                <a:gd name="T2" fmla="*/ 135 w 370"/>
                <a:gd name="T3" fmla="*/ 23 h 639"/>
                <a:gd name="T4" fmla="*/ 138 w 370"/>
                <a:gd name="T5" fmla="*/ 29 h 639"/>
                <a:gd name="T6" fmla="*/ 60 w 370"/>
                <a:gd name="T7" fmla="*/ 54 h 639"/>
                <a:gd name="T8" fmla="*/ 20 w 370"/>
                <a:gd name="T9" fmla="*/ 41 h 639"/>
                <a:gd name="T10" fmla="*/ 23 w 370"/>
                <a:gd name="T11" fmla="*/ 92 h 639"/>
                <a:gd name="T12" fmla="*/ 24 w 370"/>
                <a:gd name="T13" fmla="*/ 257 h 639"/>
                <a:gd name="T14" fmla="*/ 130 w 370"/>
                <a:gd name="T15" fmla="*/ 533 h 639"/>
                <a:gd name="T16" fmla="*/ 187 w 370"/>
                <a:gd name="T17" fmla="*/ 633 h 639"/>
                <a:gd name="T18" fmla="*/ 231 w 370"/>
                <a:gd name="T19" fmla="*/ 564 h 639"/>
                <a:gd name="T20" fmla="*/ 214 w 370"/>
                <a:gd name="T21" fmla="*/ 506 h 639"/>
                <a:gd name="T22" fmla="*/ 213 w 370"/>
                <a:gd name="T23" fmla="*/ 510 h 639"/>
                <a:gd name="T24" fmla="*/ 274 w 370"/>
                <a:gd name="T25" fmla="*/ 489 h 639"/>
                <a:gd name="T26" fmla="*/ 321 w 370"/>
                <a:gd name="T27" fmla="*/ 597 h 639"/>
                <a:gd name="T28" fmla="*/ 369 w 370"/>
                <a:gd name="T29" fmla="*/ 552 h 639"/>
                <a:gd name="T30" fmla="*/ 351 w 370"/>
                <a:gd name="T31" fmla="*/ 428 h 639"/>
                <a:gd name="T32" fmla="*/ 320 w 370"/>
                <a:gd name="T33" fmla="*/ 288 h 639"/>
                <a:gd name="T34" fmla="*/ 190 w 370"/>
                <a:gd name="T35" fmla="*/ 40 h 639"/>
                <a:gd name="T36" fmla="*/ 236 w 370"/>
                <a:gd name="T37" fmla="*/ 105 h 639"/>
                <a:gd name="T38" fmla="*/ 333 w 370"/>
                <a:gd name="T39" fmla="*/ 346 h 639"/>
                <a:gd name="T40" fmla="*/ 362 w 370"/>
                <a:gd name="T41" fmla="*/ 538 h 639"/>
                <a:gd name="T42" fmla="*/ 308 w 370"/>
                <a:gd name="T43" fmla="*/ 580 h 639"/>
                <a:gd name="T44" fmla="*/ 288 w 370"/>
                <a:gd name="T45" fmla="*/ 518 h 639"/>
                <a:gd name="T46" fmla="*/ 276 w 370"/>
                <a:gd name="T47" fmla="*/ 486 h 639"/>
                <a:gd name="T48" fmla="*/ 211 w 370"/>
                <a:gd name="T49" fmla="*/ 509 h 639"/>
                <a:gd name="T50" fmla="*/ 212 w 370"/>
                <a:gd name="T51" fmla="*/ 514 h 639"/>
                <a:gd name="T52" fmla="*/ 227 w 370"/>
                <a:gd name="T53" fmla="*/ 565 h 639"/>
                <a:gd name="T54" fmla="*/ 230 w 370"/>
                <a:gd name="T55" fmla="*/ 615 h 639"/>
                <a:gd name="T56" fmla="*/ 168 w 370"/>
                <a:gd name="T57" fmla="*/ 596 h 639"/>
                <a:gd name="T58" fmla="*/ 102 w 370"/>
                <a:gd name="T59" fmla="*/ 478 h 639"/>
                <a:gd name="T60" fmla="*/ 25 w 370"/>
                <a:gd name="T61" fmla="*/ 236 h 639"/>
                <a:gd name="T62" fmla="*/ 27 w 370"/>
                <a:gd name="T63" fmla="*/ 94 h 639"/>
                <a:gd name="T64" fmla="*/ 24 w 370"/>
                <a:gd name="T65" fmla="*/ 44 h 639"/>
                <a:gd name="T66" fmla="*/ 55 w 370"/>
                <a:gd name="T67" fmla="*/ 56 h 639"/>
                <a:gd name="T68" fmla="*/ 140 w 370"/>
                <a:gd name="T69" fmla="*/ 33 h 639"/>
                <a:gd name="T70" fmla="*/ 140 w 370"/>
                <a:gd name="T71" fmla="*/ 21 h 639"/>
                <a:gd name="T72" fmla="*/ 186 w 370"/>
                <a:gd name="T73" fmla="*/ 4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639">
                  <a:moveTo>
                    <a:pt x="191" y="42"/>
                  </a:moveTo>
                  <a:cubicBezTo>
                    <a:pt x="195" y="22"/>
                    <a:pt x="183" y="2"/>
                    <a:pt x="162" y="1"/>
                  </a:cubicBezTo>
                  <a:cubicBezTo>
                    <a:pt x="154" y="0"/>
                    <a:pt x="145" y="5"/>
                    <a:pt x="140" y="12"/>
                  </a:cubicBezTo>
                  <a:cubicBezTo>
                    <a:pt x="138" y="15"/>
                    <a:pt x="135" y="20"/>
                    <a:pt x="135" y="23"/>
                  </a:cubicBezTo>
                  <a:cubicBezTo>
                    <a:pt x="136" y="26"/>
                    <a:pt x="136" y="29"/>
                    <a:pt x="137" y="31"/>
                  </a:cubicBezTo>
                  <a:cubicBezTo>
                    <a:pt x="137" y="31"/>
                    <a:pt x="138" y="30"/>
                    <a:pt x="138" y="29"/>
                  </a:cubicBezTo>
                  <a:cubicBezTo>
                    <a:pt x="111" y="37"/>
                    <a:pt x="84" y="45"/>
                    <a:pt x="57" y="53"/>
                  </a:cubicBezTo>
                  <a:cubicBezTo>
                    <a:pt x="58" y="53"/>
                    <a:pt x="59" y="54"/>
                    <a:pt x="60" y="54"/>
                  </a:cubicBezTo>
                  <a:cubicBezTo>
                    <a:pt x="57" y="48"/>
                    <a:pt x="55" y="44"/>
                    <a:pt x="49" y="41"/>
                  </a:cubicBezTo>
                  <a:cubicBezTo>
                    <a:pt x="40" y="35"/>
                    <a:pt x="29" y="36"/>
                    <a:pt x="20" y="41"/>
                  </a:cubicBezTo>
                  <a:cubicBezTo>
                    <a:pt x="0" y="54"/>
                    <a:pt x="6" y="84"/>
                    <a:pt x="24" y="95"/>
                  </a:cubicBezTo>
                  <a:cubicBezTo>
                    <a:pt x="24" y="94"/>
                    <a:pt x="24" y="93"/>
                    <a:pt x="23" y="92"/>
                  </a:cubicBezTo>
                  <a:cubicBezTo>
                    <a:pt x="13" y="117"/>
                    <a:pt x="13" y="142"/>
                    <a:pt x="14" y="169"/>
                  </a:cubicBezTo>
                  <a:cubicBezTo>
                    <a:pt x="16" y="198"/>
                    <a:pt x="19" y="228"/>
                    <a:pt x="24" y="257"/>
                  </a:cubicBezTo>
                  <a:cubicBezTo>
                    <a:pt x="35" y="332"/>
                    <a:pt x="56" y="408"/>
                    <a:pt x="95" y="475"/>
                  </a:cubicBezTo>
                  <a:cubicBezTo>
                    <a:pt x="106" y="494"/>
                    <a:pt x="119" y="513"/>
                    <a:pt x="130" y="533"/>
                  </a:cubicBezTo>
                  <a:cubicBezTo>
                    <a:pt x="142" y="553"/>
                    <a:pt x="153" y="574"/>
                    <a:pt x="163" y="596"/>
                  </a:cubicBezTo>
                  <a:cubicBezTo>
                    <a:pt x="168" y="609"/>
                    <a:pt x="174" y="625"/>
                    <a:pt x="187" y="633"/>
                  </a:cubicBezTo>
                  <a:cubicBezTo>
                    <a:pt x="198" y="639"/>
                    <a:pt x="217" y="633"/>
                    <a:pt x="227" y="625"/>
                  </a:cubicBezTo>
                  <a:cubicBezTo>
                    <a:pt x="245" y="610"/>
                    <a:pt x="237" y="583"/>
                    <a:pt x="231" y="564"/>
                  </a:cubicBezTo>
                  <a:cubicBezTo>
                    <a:pt x="228" y="552"/>
                    <a:pt x="224" y="540"/>
                    <a:pt x="221" y="527"/>
                  </a:cubicBezTo>
                  <a:cubicBezTo>
                    <a:pt x="219" y="521"/>
                    <a:pt x="217" y="513"/>
                    <a:pt x="214" y="506"/>
                  </a:cubicBezTo>
                  <a:cubicBezTo>
                    <a:pt x="214" y="506"/>
                    <a:pt x="213" y="506"/>
                    <a:pt x="213" y="505"/>
                  </a:cubicBezTo>
                  <a:cubicBezTo>
                    <a:pt x="213" y="507"/>
                    <a:pt x="213" y="508"/>
                    <a:pt x="213" y="510"/>
                  </a:cubicBezTo>
                  <a:cubicBezTo>
                    <a:pt x="234" y="503"/>
                    <a:pt x="255" y="497"/>
                    <a:pt x="277" y="491"/>
                  </a:cubicBezTo>
                  <a:cubicBezTo>
                    <a:pt x="276" y="490"/>
                    <a:pt x="275" y="489"/>
                    <a:pt x="274" y="489"/>
                  </a:cubicBezTo>
                  <a:cubicBezTo>
                    <a:pt x="281" y="506"/>
                    <a:pt x="285" y="525"/>
                    <a:pt x="291" y="543"/>
                  </a:cubicBezTo>
                  <a:cubicBezTo>
                    <a:pt x="297" y="562"/>
                    <a:pt x="300" y="589"/>
                    <a:pt x="321" y="597"/>
                  </a:cubicBezTo>
                  <a:cubicBezTo>
                    <a:pt x="333" y="602"/>
                    <a:pt x="349" y="599"/>
                    <a:pt x="359" y="590"/>
                  </a:cubicBezTo>
                  <a:cubicBezTo>
                    <a:pt x="370" y="581"/>
                    <a:pt x="370" y="565"/>
                    <a:pt x="369" y="552"/>
                  </a:cubicBezTo>
                  <a:cubicBezTo>
                    <a:pt x="367" y="532"/>
                    <a:pt x="362" y="512"/>
                    <a:pt x="359" y="492"/>
                  </a:cubicBezTo>
                  <a:cubicBezTo>
                    <a:pt x="356" y="471"/>
                    <a:pt x="353" y="450"/>
                    <a:pt x="351" y="428"/>
                  </a:cubicBezTo>
                  <a:cubicBezTo>
                    <a:pt x="348" y="403"/>
                    <a:pt x="345" y="378"/>
                    <a:pt x="339" y="353"/>
                  </a:cubicBezTo>
                  <a:cubicBezTo>
                    <a:pt x="334" y="331"/>
                    <a:pt x="327" y="309"/>
                    <a:pt x="320" y="288"/>
                  </a:cubicBezTo>
                  <a:cubicBezTo>
                    <a:pt x="301" y="230"/>
                    <a:pt x="279" y="172"/>
                    <a:pt x="249" y="119"/>
                  </a:cubicBezTo>
                  <a:cubicBezTo>
                    <a:pt x="233" y="90"/>
                    <a:pt x="215" y="61"/>
                    <a:pt x="190" y="40"/>
                  </a:cubicBezTo>
                  <a:cubicBezTo>
                    <a:pt x="188" y="38"/>
                    <a:pt x="185" y="41"/>
                    <a:pt x="187" y="43"/>
                  </a:cubicBezTo>
                  <a:cubicBezTo>
                    <a:pt x="207" y="60"/>
                    <a:pt x="222" y="83"/>
                    <a:pt x="236" y="105"/>
                  </a:cubicBezTo>
                  <a:cubicBezTo>
                    <a:pt x="252" y="133"/>
                    <a:pt x="266" y="161"/>
                    <a:pt x="279" y="190"/>
                  </a:cubicBezTo>
                  <a:cubicBezTo>
                    <a:pt x="300" y="241"/>
                    <a:pt x="319" y="293"/>
                    <a:pt x="333" y="346"/>
                  </a:cubicBezTo>
                  <a:cubicBezTo>
                    <a:pt x="339" y="368"/>
                    <a:pt x="342" y="391"/>
                    <a:pt x="345" y="414"/>
                  </a:cubicBezTo>
                  <a:cubicBezTo>
                    <a:pt x="350" y="455"/>
                    <a:pt x="354" y="497"/>
                    <a:pt x="362" y="538"/>
                  </a:cubicBezTo>
                  <a:cubicBezTo>
                    <a:pt x="365" y="554"/>
                    <a:pt x="369" y="575"/>
                    <a:pt x="356" y="587"/>
                  </a:cubicBezTo>
                  <a:cubicBezTo>
                    <a:pt x="342" y="600"/>
                    <a:pt x="317" y="596"/>
                    <a:pt x="308" y="580"/>
                  </a:cubicBezTo>
                  <a:cubicBezTo>
                    <a:pt x="303" y="573"/>
                    <a:pt x="302" y="562"/>
                    <a:pt x="299" y="554"/>
                  </a:cubicBezTo>
                  <a:cubicBezTo>
                    <a:pt x="295" y="542"/>
                    <a:pt x="292" y="530"/>
                    <a:pt x="288" y="518"/>
                  </a:cubicBezTo>
                  <a:cubicBezTo>
                    <a:pt x="285" y="508"/>
                    <a:pt x="282" y="497"/>
                    <a:pt x="278" y="488"/>
                  </a:cubicBezTo>
                  <a:cubicBezTo>
                    <a:pt x="278" y="487"/>
                    <a:pt x="277" y="486"/>
                    <a:pt x="276" y="486"/>
                  </a:cubicBezTo>
                  <a:cubicBezTo>
                    <a:pt x="254" y="493"/>
                    <a:pt x="233" y="499"/>
                    <a:pt x="211" y="505"/>
                  </a:cubicBezTo>
                  <a:cubicBezTo>
                    <a:pt x="209" y="506"/>
                    <a:pt x="209" y="508"/>
                    <a:pt x="211" y="509"/>
                  </a:cubicBezTo>
                  <a:cubicBezTo>
                    <a:pt x="209" y="508"/>
                    <a:pt x="210" y="509"/>
                    <a:pt x="211" y="510"/>
                  </a:cubicBezTo>
                  <a:cubicBezTo>
                    <a:pt x="211" y="511"/>
                    <a:pt x="212" y="513"/>
                    <a:pt x="212" y="514"/>
                  </a:cubicBezTo>
                  <a:cubicBezTo>
                    <a:pt x="214" y="519"/>
                    <a:pt x="215" y="524"/>
                    <a:pt x="216" y="529"/>
                  </a:cubicBezTo>
                  <a:cubicBezTo>
                    <a:pt x="220" y="541"/>
                    <a:pt x="224" y="553"/>
                    <a:pt x="227" y="565"/>
                  </a:cubicBezTo>
                  <a:cubicBezTo>
                    <a:pt x="229" y="573"/>
                    <a:pt x="232" y="582"/>
                    <a:pt x="233" y="590"/>
                  </a:cubicBezTo>
                  <a:cubicBezTo>
                    <a:pt x="234" y="598"/>
                    <a:pt x="234" y="607"/>
                    <a:pt x="230" y="615"/>
                  </a:cubicBezTo>
                  <a:cubicBezTo>
                    <a:pt x="226" y="623"/>
                    <a:pt x="215" y="627"/>
                    <a:pt x="207" y="630"/>
                  </a:cubicBezTo>
                  <a:cubicBezTo>
                    <a:pt x="184" y="636"/>
                    <a:pt x="175" y="614"/>
                    <a:pt x="168" y="596"/>
                  </a:cubicBezTo>
                  <a:cubicBezTo>
                    <a:pt x="159" y="576"/>
                    <a:pt x="149" y="557"/>
                    <a:pt x="138" y="538"/>
                  </a:cubicBezTo>
                  <a:cubicBezTo>
                    <a:pt x="127" y="518"/>
                    <a:pt x="114" y="498"/>
                    <a:pt x="102" y="478"/>
                  </a:cubicBezTo>
                  <a:cubicBezTo>
                    <a:pt x="91" y="461"/>
                    <a:pt x="82" y="443"/>
                    <a:pt x="74" y="424"/>
                  </a:cubicBezTo>
                  <a:cubicBezTo>
                    <a:pt x="48" y="365"/>
                    <a:pt x="34" y="300"/>
                    <a:pt x="25" y="236"/>
                  </a:cubicBezTo>
                  <a:cubicBezTo>
                    <a:pt x="22" y="212"/>
                    <a:pt x="20" y="188"/>
                    <a:pt x="18" y="165"/>
                  </a:cubicBezTo>
                  <a:cubicBezTo>
                    <a:pt x="17" y="140"/>
                    <a:pt x="18" y="117"/>
                    <a:pt x="27" y="94"/>
                  </a:cubicBezTo>
                  <a:cubicBezTo>
                    <a:pt x="28" y="93"/>
                    <a:pt x="27" y="92"/>
                    <a:pt x="26" y="91"/>
                  </a:cubicBezTo>
                  <a:cubicBezTo>
                    <a:pt x="10" y="81"/>
                    <a:pt x="7" y="55"/>
                    <a:pt x="24" y="44"/>
                  </a:cubicBezTo>
                  <a:cubicBezTo>
                    <a:pt x="32" y="39"/>
                    <a:pt x="41" y="41"/>
                    <a:pt x="48" y="46"/>
                  </a:cubicBezTo>
                  <a:cubicBezTo>
                    <a:pt x="54" y="49"/>
                    <a:pt x="54" y="50"/>
                    <a:pt x="55" y="56"/>
                  </a:cubicBezTo>
                  <a:cubicBezTo>
                    <a:pt x="56" y="57"/>
                    <a:pt x="57" y="57"/>
                    <a:pt x="58" y="57"/>
                  </a:cubicBezTo>
                  <a:cubicBezTo>
                    <a:pt x="85" y="49"/>
                    <a:pt x="113" y="41"/>
                    <a:pt x="140" y="33"/>
                  </a:cubicBezTo>
                  <a:cubicBezTo>
                    <a:pt x="141" y="33"/>
                    <a:pt x="141" y="31"/>
                    <a:pt x="141" y="30"/>
                  </a:cubicBezTo>
                  <a:cubicBezTo>
                    <a:pt x="141" y="27"/>
                    <a:pt x="139" y="24"/>
                    <a:pt x="140" y="21"/>
                  </a:cubicBezTo>
                  <a:cubicBezTo>
                    <a:pt x="143" y="12"/>
                    <a:pt x="151" y="6"/>
                    <a:pt x="161" y="5"/>
                  </a:cubicBezTo>
                  <a:cubicBezTo>
                    <a:pt x="179" y="4"/>
                    <a:pt x="190" y="25"/>
                    <a:pt x="186" y="41"/>
                  </a:cubicBezTo>
                  <a:cubicBezTo>
                    <a:pt x="186" y="43"/>
                    <a:pt x="190" y="45"/>
                    <a:pt x="191"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3" name="Freeform 27"/>
            <p:cNvSpPr>
              <a:spLocks/>
            </p:cNvSpPr>
            <p:nvPr/>
          </p:nvSpPr>
          <p:spPr bwMode="auto">
            <a:xfrm>
              <a:off x="457350" y="317848"/>
              <a:ext cx="123825" cy="131763"/>
            </a:xfrm>
            <a:custGeom>
              <a:avLst/>
              <a:gdLst>
                <a:gd name="T0" fmla="*/ 13 w 29"/>
                <a:gd name="T1" fmla="*/ 2 h 31"/>
                <a:gd name="T2" fmla="*/ 2 w 29"/>
                <a:gd name="T3" fmla="*/ 21 h 31"/>
                <a:gd name="T4" fmla="*/ 12 w 29"/>
                <a:gd name="T5" fmla="*/ 31 h 31"/>
                <a:gd name="T6" fmla="*/ 29 w 29"/>
                <a:gd name="T7" fmla="*/ 8 h 31"/>
                <a:gd name="T8" fmla="*/ 13 w 29"/>
                <a:gd name="T9" fmla="*/ 2 h 31"/>
              </a:gdLst>
              <a:ahLst/>
              <a:cxnLst>
                <a:cxn ang="0">
                  <a:pos x="T0" y="T1"/>
                </a:cxn>
                <a:cxn ang="0">
                  <a:pos x="T2" y="T3"/>
                </a:cxn>
                <a:cxn ang="0">
                  <a:pos x="T4" y="T5"/>
                </a:cxn>
                <a:cxn ang="0">
                  <a:pos x="T6" y="T7"/>
                </a:cxn>
                <a:cxn ang="0">
                  <a:pos x="T8" y="T9"/>
                </a:cxn>
              </a:cxnLst>
              <a:rect l="0" t="0" r="r" b="b"/>
              <a:pathLst>
                <a:path w="29" h="31">
                  <a:moveTo>
                    <a:pt x="13" y="2"/>
                  </a:moveTo>
                  <a:cubicBezTo>
                    <a:pt x="5" y="5"/>
                    <a:pt x="0" y="13"/>
                    <a:pt x="2" y="21"/>
                  </a:cubicBezTo>
                  <a:cubicBezTo>
                    <a:pt x="4" y="26"/>
                    <a:pt x="8" y="29"/>
                    <a:pt x="12" y="31"/>
                  </a:cubicBezTo>
                  <a:cubicBezTo>
                    <a:pt x="17" y="23"/>
                    <a:pt x="22" y="15"/>
                    <a:pt x="29" y="8"/>
                  </a:cubicBezTo>
                  <a:cubicBezTo>
                    <a:pt x="25" y="3"/>
                    <a:pt x="19" y="0"/>
                    <a:pt x="13"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4" name="Freeform 28"/>
            <p:cNvSpPr>
              <a:spLocks/>
            </p:cNvSpPr>
            <p:nvPr/>
          </p:nvSpPr>
          <p:spPr bwMode="auto">
            <a:xfrm>
              <a:off x="1009800" y="160685"/>
              <a:ext cx="119062" cy="98425"/>
            </a:xfrm>
            <a:custGeom>
              <a:avLst/>
              <a:gdLst>
                <a:gd name="T0" fmla="*/ 10 w 28"/>
                <a:gd name="T1" fmla="*/ 2 h 23"/>
                <a:gd name="T2" fmla="*/ 27 w 28"/>
                <a:gd name="T3" fmla="*/ 11 h 23"/>
                <a:gd name="T4" fmla="*/ 24 w 28"/>
                <a:gd name="T5" fmla="*/ 23 h 23"/>
                <a:gd name="T6" fmla="*/ 0 w 28"/>
                <a:gd name="T7" fmla="*/ 14 h 23"/>
                <a:gd name="T8" fmla="*/ 10 w 28"/>
                <a:gd name="T9" fmla="*/ 2 h 23"/>
              </a:gdLst>
              <a:ahLst/>
              <a:cxnLst>
                <a:cxn ang="0">
                  <a:pos x="T0" y="T1"/>
                </a:cxn>
                <a:cxn ang="0">
                  <a:pos x="T2" y="T3"/>
                </a:cxn>
                <a:cxn ang="0">
                  <a:pos x="T4" y="T5"/>
                </a:cxn>
                <a:cxn ang="0">
                  <a:pos x="T6" y="T7"/>
                </a:cxn>
                <a:cxn ang="0">
                  <a:pos x="T8" y="T9"/>
                </a:cxn>
              </a:cxnLst>
              <a:rect l="0" t="0" r="r" b="b"/>
              <a:pathLst>
                <a:path w="28" h="23">
                  <a:moveTo>
                    <a:pt x="10" y="2"/>
                  </a:moveTo>
                  <a:cubicBezTo>
                    <a:pt x="17" y="0"/>
                    <a:pt x="25" y="4"/>
                    <a:pt x="27" y="11"/>
                  </a:cubicBezTo>
                  <a:cubicBezTo>
                    <a:pt x="28" y="15"/>
                    <a:pt x="27" y="20"/>
                    <a:pt x="24" y="23"/>
                  </a:cubicBezTo>
                  <a:cubicBezTo>
                    <a:pt x="17" y="19"/>
                    <a:pt x="9" y="16"/>
                    <a:pt x="0" y="14"/>
                  </a:cubicBezTo>
                  <a:cubicBezTo>
                    <a:pt x="1" y="8"/>
                    <a:pt x="4" y="3"/>
                    <a:pt x="10"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5" name="Freeform 29"/>
            <p:cNvSpPr>
              <a:spLocks/>
            </p:cNvSpPr>
            <p:nvPr/>
          </p:nvSpPr>
          <p:spPr bwMode="auto">
            <a:xfrm>
              <a:off x="1055837" y="403573"/>
              <a:ext cx="68262" cy="66675"/>
            </a:xfrm>
            <a:custGeom>
              <a:avLst/>
              <a:gdLst>
                <a:gd name="T0" fmla="*/ 15 w 16"/>
                <a:gd name="T1" fmla="*/ 6 h 16"/>
                <a:gd name="T2" fmla="*/ 10 w 16"/>
                <a:gd name="T3" fmla="*/ 15 h 16"/>
                <a:gd name="T4" fmla="*/ 1 w 16"/>
                <a:gd name="T5" fmla="*/ 10 h 16"/>
                <a:gd name="T6" fmla="*/ 6 w 16"/>
                <a:gd name="T7" fmla="*/ 2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10"/>
                    <a:pt x="14" y="14"/>
                    <a:pt x="10" y="15"/>
                  </a:cubicBezTo>
                  <a:cubicBezTo>
                    <a:pt x="6" y="16"/>
                    <a:pt x="2" y="14"/>
                    <a:pt x="1" y="10"/>
                  </a:cubicBezTo>
                  <a:cubicBezTo>
                    <a:pt x="0" y="7"/>
                    <a:pt x="2" y="3"/>
                    <a:pt x="6" y="2"/>
                  </a:cubicBezTo>
                  <a:cubicBezTo>
                    <a:pt x="10" y="0"/>
                    <a:pt x="14" y="3"/>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6" name="Freeform 30"/>
            <p:cNvSpPr>
              <a:spLocks/>
            </p:cNvSpPr>
            <p:nvPr/>
          </p:nvSpPr>
          <p:spPr bwMode="auto">
            <a:xfrm>
              <a:off x="593875" y="543273"/>
              <a:ext cx="66675" cy="68263"/>
            </a:xfrm>
            <a:custGeom>
              <a:avLst/>
              <a:gdLst>
                <a:gd name="T0" fmla="*/ 15 w 16"/>
                <a:gd name="T1" fmla="*/ 6 h 16"/>
                <a:gd name="T2" fmla="*/ 10 w 16"/>
                <a:gd name="T3" fmla="*/ 15 h 16"/>
                <a:gd name="T4" fmla="*/ 1 w 16"/>
                <a:gd name="T5" fmla="*/ 10 h 16"/>
                <a:gd name="T6" fmla="*/ 6 w 16"/>
                <a:gd name="T7" fmla="*/ 1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9"/>
                    <a:pt x="14" y="13"/>
                    <a:pt x="10" y="15"/>
                  </a:cubicBezTo>
                  <a:cubicBezTo>
                    <a:pt x="6" y="16"/>
                    <a:pt x="2" y="13"/>
                    <a:pt x="1" y="10"/>
                  </a:cubicBezTo>
                  <a:cubicBezTo>
                    <a:pt x="0" y="6"/>
                    <a:pt x="2" y="2"/>
                    <a:pt x="6" y="1"/>
                  </a:cubicBezTo>
                  <a:cubicBezTo>
                    <a:pt x="10" y="0"/>
                    <a:pt x="14" y="2"/>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457"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37" y="582960"/>
              <a:ext cx="319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875" y="584548"/>
              <a:ext cx="63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 name="Pictur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912" y="641698"/>
              <a:ext cx="1889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8875" y="414685"/>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9962" y="406748"/>
              <a:ext cx="3063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Picture 3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5050" y="467073"/>
              <a:ext cx="192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 name="Freeform 37"/>
            <p:cNvSpPr>
              <a:spLocks/>
            </p:cNvSpPr>
            <p:nvPr/>
          </p:nvSpPr>
          <p:spPr bwMode="auto">
            <a:xfrm>
              <a:off x="1090762" y="2067273"/>
              <a:ext cx="666750" cy="212725"/>
            </a:xfrm>
            <a:custGeom>
              <a:avLst/>
              <a:gdLst>
                <a:gd name="T0" fmla="*/ 3 w 157"/>
                <a:gd name="T1" fmla="*/ 50 h 50"/>
                <a:gd name="T2" fmla="*/ 154 w 157"/>
                <a:gd name="T3" fmla="*/ 5 h 50"/>
                <a:gd name="T4" fmla="*/ 152 w 157"/>
                <a:gd name="T5" fmla="*/ 2 h 50"/>
                <a:gd name="T6" fmla="*/ 3 w 157"/>
                <a:gd name="T7" fmla="*/ 46 h 50"/>
                <a:gd name="T8" fmla="*/ 3 w 157"/>
                <a:gd name="T9" fmla="*/ 50 h 50"/>
              </a:gdLst>
              <a:ahLst/>
              <a:cxnLst>
                <a:cxn ang="0">
                  <a:pos x="T0" y="T1"/>
                </a:cxn>
                <a:cxn ang="0">
                  <a:pos x="T2" y="T3"/>
                </a:cxn>
                <a:cxn ang="0">
                  <a:pos x="T4" y="T5"/>
                </a:cxn>
                <a:cxn ang="0">
                  <a:pos x="T6" y="T7"/>
                </a:cxn>
                <a:cxn ang="0">
                  <a:pos x="T8" y="T9"/>
                </a:cxn>
              </a:cxnLst>
              <a:rect l="0" t="0" r="r" b="b"/>
              <a:pathLst>
                <a:path w="157" h="50">
                  <a:moveTo>
                    <a:pt x="3" y="50"/>
                  </a:moveTo>
                  <a:cubicBezTo>
                    <a:pt x="55" y="47"/>
                    <a:pt x="109" y="31"/>
                    <a:pt x="154" y="5"/>
                  </a:cubicBezTo>
                  <a:cubicBezTo>
                    <a:pt x="157" y="4"/>
                    <a:pt x="154" y="0"/>
                    <a:pt x="152" y="2"/>
                  </a:cubicBezTo>
                  <a:cubicBezTo>
                    <a:pt x="107" y="27"/>
                    <a:pt x="54" y="42"/>
                    <a:pt x="3" y="46"/>
                  </a:cubicBezTo>
                  <a:cubicBezTo>
                    <a:pt x="0" y="46"/>
                    <a:pt x="0" y="50"/>
                    <a:pt x="3" y="5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4" name="Freeform 38"/>
            <p:cNvSpPr>
              <a:spLocks/>
            </p:cNvSpPr>
            <p:nvPr/>
          </p:nvSpPr>
          <p:spPr bwMode="auto">
            <a:xfrm>
              <a:off x="670075" y="470248"/>
              <a:ext cx="441325" cy="293688"/>
            </a:xfrm>
            <a:custGeom>
              <a:avLst/>
              <a:gdLst>
                <a:gd name="T0" fmla="*/ 100 w 104"/>
                <a:gd name="T1" fmla="*/ 21 h 69"/>
                <a:gd name="T2" fmla="*/ 60 w 104"/>
                <a:gd name="T3" fmla="*/ 61 h 69"/>
                <a:gd name="T4" fmla="*/ 4 w 104"/>
                <a:gd name="T5" fmla="*/ 49 h 69"/>
                <a:gd name="T6" fmla="*/ 44 w 104"/>
                <a:gd name="T7" fmla="*/ 8 h 69"/>
                <a:gd name="T8" fmla="*/ 100 w 104"/>
                <a:gd name="T9" fmla="*/ 21 h 69"/>
              </a:gdLst>
              <a:ahLst/>
              <a:cxnLst>
                <a:cxn ang="0">
                  <a:pos x="T0" y="T1"/>
                </a:cxn>
                <a:cxn ang="0">
                  <a:pos x="T2" y="T3"/>
                </a:cxn>
                <a:cxn ang="0">
                  <a:pos x="T4" y="T5"/>
                </a:cxn>
                <a:cxn ang="0">
                  <a:pos x="T6" y="T7"/>
                </a:cxn>
                <a:cxn ang="0">
                  <a:pos x="T8" y="T9"/>
                </a:cxn>
              </a:cxnLst>
              <a:rect l="0" t="0" r="r" b="b"/>
              <a:pathLst>
                <a:path w="104" h="69">
                  <a:moveTo>
                    <a:pt x="100" y="21"/>
                  </a:moveTo>
                  <a:cubicBezTo>
                    <a:pt x="104" y="35"/>
                    <a:pt x="86" y="53"/>
                    <a:pt x="60" y="61"/>
                  </a:cubicBezTo>
                  <a:cubicBezTo>
                    <a:pt x="33" y="69"/>
                    <a:pt x="8" y="64"/>
                    <a:pt x="4" y="49"/>
                  </a:cubicBezTo>
                  <a:cubicBezTo>
                    <a:pt x="0" y="34"/>
                    <a:pt x="18" y="16"/>
                    <a:pt x="44" y="8"/>
                  </a:cubicBezTo>
                  <a:cubicBezTo>
                    <a:pt x="71" y="0"/>
                    <a:pt x="96" y="6"/>
                    <a:pt x="100" y="21"/>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5" name="Freeform 39"/>
            <p:cNvSpPr>
              <a:spLocks/>
            </p:cNvSpPr>
            <p:nvPr/>
          </p:nvSpPr>
          <p:spPr bwMode="auto">
            <a:xfrm>
              <a:off x="789137" y="470248"/>
              <a:ext cx="144462" cy="80963"/>
            </a:xfrm>
            <a:custGeom>
              <a:avLst/>
              <a:gdLst>
                <a:gd name="T0" fmla="*/ 33 w 34"/>
                <a:gd name="T1" fmla="*/ 4 h 19"/>
                <a:gd name="T2" fmla="*/ 19 w 34"/>
                <a:gd name="T3" fmla="*/ 16 h 19"/>
                <a:gd name="T4" fmla="*/ 1 w 34"/>
                <a:gd name="T5" fmla="*/ 14 h 19"/>
                <a:gd name="T6" fmla="*/ 15 w 34"/>
                <a:gd name="T7" fmla="*/ 2 h 19"/>
                <a:gd name="T8" fmla="*/ 33 w 34"/>
                <a:gd name="T9" fmla="*/ 4 h 19"/>
              </a:gdLst>
              <a:ahLst/>
              <a:cxnLst>
                <a:cxn ang="0">
                  <a:pos x="T0" y="T1"/>
                </a:cxn>
                <a:cxn ang="0">
                  <a:pos x="T2" y="T3"/>
                </a:cxn>
                <a:cxn ang="0">
                  <a:pos x="T4" y="T5"/>
                </a:cxn>
                <a:cxn ang="0">
                  <a:pos x="T6" y="T7"/>
                </a:cxn>
                <a:cxn ang="0">
                  <a:pos x="T8" y="T9"/>
                </a:cxn>
              </a:cxnLst>
              <a:rect l="0" t="0" r="r" b="b"/>
              <a:pathLst>
                <a:path w="34" h="19">
                  <a:moveTo>
                    <a:pt x="33" y="4"/>
                  </a:moveTo>
                  <a:cubicBezTo>
                    <a:pt x="34" y="8"/>
                    <a:pt x="28" y="13"/>
                    <a:pt x="19" y="16"/>
                  </a:cubicBezTo>
                  <a:cubicBezTo>
                    <a:pt x="10" y="19"/>
                    <a:pt x="2" y="18"/>
                    <a:pt x="1" y="14"/>
                  </a:cubicBezTo>
                  <a:cubicBezTo>
                    <a:pt x="0" y="10"/>
                    <a:pt x="6" y="5"/>
                    <a:pt x="15" y="2"/>
                  </a:cubicBezTo>
                  <a:cubicBezTo>
                    <a:pt x="24" y="0"/>
                    <a:pt x="32" y="1"/>
                    <a:pt x="3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6" name="Freeform 40"/>
            <p:cNvSpPr>
              <a:spLocks/>
            </p:cNvSpPr>
            <p:nvPr/>
          </p:nvSpPr>
          <p:spPr bwMode="auto">
            <a:xfrm>
              <a:off x="847875" y="495648"/>
              <a:ext cx="60325" cy="136525"/>
            </a:xfrm>
            <a:custGeom>
              <a:avLst/>
              <a:gdLst>
                <a:gd name="T0" fmla="*/ 1 w 14"/>
                <a:gd name="T1" fmla="*/ 4 h 32"/>
                <a:gd name="T2" fmla="*/ 8 w 14"/>
                <a:gd name="T3" fmla="*/ 29 h 32"/>
                <a:gd name="T4" fmla="*/ 13 w 14"/>
                <a:gd name="T5" fmla="*/ 28 h 32"/>
                <a:gd name="T6" fmla="*/ 5 w 14"/>
                <a:gd name="T7" fmla="*/ 2 h 32"/>
                <a:gd name="T8" fmla="*/ 1 w 14"/>
                <a:gd name="T9" fmla="*/ 4 h 32"/>
              </a:gdLst>
              <a:ahLst/>
              <a:cxnLst>
                <a:cxn ang="0">
                  <a:pos x="T0" y="T1"/>
                </a:cxn>
                <a:cxn ang="0">
                  <a:pos x="T2" y="T3"/>
                </a:cxn>
                <a:cxn ang="0">
                  <a:pos x="T4" y="T5"/>
                </a:cxn>
                <a:cxn ang="0">
                  <a:pos x="T6" y="T7"/>
                </a:cxn>
                <a:cxn ang="0">
                  <a:pos x="T8" y="T9"/>
                </a:cxn>
              </a:cxnLst>
              <a:rect l="0" t="0" r="r" b="b"/>
              <a:pathLst>
                <a:path w="14" h="32">
                  <a:moveTo>
                    <a:pt x="1" y="4"/>
                  </a:moveTo>
                  <a:cubicBezTo>
                    <a:pt x="3" y="12"/>
                    <a:pt x="6" y="21"/>
                    <a:pt x="8" y="29"/>
                  </a:cubicBezTo>
                  <a:cubicBezTo>
                    <a:pt x="9" y="32"/>
                    <a:pt x="14" y="31"/>
                    <a:pt x="13" y="28"/>
                  </a:cubicBezTo>
                  <a:cubicBezTo>
                    <a:pt x="10" y="19"/>
                    <a:pt x="8" y="11"/>
                    <a:pt x="5" y="2"/>
                  </a:cubicBezTo>
                  <a:cubicBezTo>
                    <a:pt x="4" y="0"/>
                    <a:pt x="0" y="1"/>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7" name="Freeform 41"/>
            <p:cNvSpPr>
              <a:spLocks/>
            </p:cNvSpPr>
            <p:nvPr/>
          </p:nvSpPr>
          <p:spPr bwMode="auto">
            <a:xfrm>
              <a:off x="746275" y="1030635"/>
              <a:ext cx="727075" cy="676275"/>
            </a:xfrm>
            <a:custGeom>
              <a:avLst/>
              <a:gdLst>
                <a:gd name="T0" fmla="*/ 26 w 171"/>
                <a:gd name="T1" fmla="*/ 106 h 159"/>
                <a:gd name="T2" fmla="*/ 8 w 171"/>
                <a:gd name="T3" fmla="*/ 78 h 159"/>
                <a:gd name="T4" fmla="*/ 52 w 171"/>
                <a:gd name="T5" fmla="*/ 41 h 159"/>
                <a:gd name="T6" fmla="*/ 87 w 171"/>
                <a:gd name="T7" fmla="*/ 69 h 159"/>
                <a:gd name="T8" fmla="*/ 89 w 171"/>
                <a:gd name="T9" fmla="*/ 42 h 159"/>
                <a:gd name="T10" fmla="*/ 101 w 171"/>
                <a:gd name="T11" fmla="*/ 18 h 159"/>
                <a:gd name="T12" fmla="*/ 147 w 171"/>
                <a:gd name="T13" fmla="*/ 15 h 159"/>
                <a:gd name="T14" fmla="*/ 128 w 171"/>
                <a:gd name="T15" fmla="*/ 124 h 159"/>
                <a:gd name="T16" fmla="*/ 26 w 171"/>
                <a:gd name="T17"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59">
                  <a:moveTo>
                    <a:pt x="26" y="106"/>
                  </a:moveTo>
                  <a:cubicBezTo>
                    <a:pt x="17" y="98"/>
                    <a:pt x="11" y="89"/>
                    <a:pt x="8" y="78"/>
                  </a:cubicBezTo>
                  <a:cubicBezTo>
                    <a:pt x="0" y="51"/>
                    <a:pt x="24" y="28"/>
                    <a:pt x="52" y="41"/>
                  </a:cubicBezTo>
                  <a:cubicBezTo>
                    <a:pt x="65" y="47"/>
                    <a:pt x="78" y="58"/>
                    <a:pt x="87" y="69"/>
                  </a:cubicBezTo>
                  <a:cubicBezTo>
                    <a:pt x="84" y="66"/>
                    <a:pt x="88" y="47"/>
                    <a:pt x="89" y="42"/>
                  </a:cubicBezTo>
                  <a:cubicBezTo>
                    <a:pt x="91" y="32"/>
                    <a:pt x="95" y="26"/>
                    <a:pt x="101" y="18"/>
                  </a:cubicBezTo>
                  <a:cubicBezTo>
                    <a:pt x="113" y="3"/>
                    <a:pt x="134" y="0"/>
                    <a:pt x="147" y="15"/>
                  </a:cubicBezTo>
                  <a:cubicBezTo>
                    <a:pt x="171" y="43"/>
                    <a:pt x="144" y="97"/>
                    <a:pt x="128" y="124"/>
                  </a:cubicBezTo>
                  <a:cubicBezTo>
                    <a:pt x="107" y="159"/>
                    <a:pt x="46" y="125"/>
                    <a:pt x="26" y="106"/>
                  </a:cubicBezTo>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8" name="Freeform 42"/>
            <p:cNvSpPr>
              <a:spLocks/>
            </p:cNvSpPr>
            <p:nvPr/>
          </p:nvSpPr>
          <p:spPr bwMode="auto">
            <a:xfrm>
              <a:off x="597050" y="809973"/>
              <a:ext cx="468312" cy="395288"/>
            </a:xfrm>
            <a:custGeom>
              <a:avLst/>
              <a:gdLst>
                <a:gd name="T0" fmla="*/ 2 w 110"/>
                <a:gd name="T1" fmla="*/ 7 h 93"/>
                <a:gd name="T2" fmla="*/ 48 w 110"/>
                <a:gd name="T3" fmla="*/ 66 h 93"/>
                <a:gd name="T4" fmla="*/ 104 w 110"/>
                <a:gd name="T5" fmla="*/ 92 h 93"/>
                <a:gd name="T6" fmla="*/ 106 w 110"/>
                <a:gd name="T7" fmla="*/ 86 h 93"/>
                <a:gd name="T8" fmla="*/ 49 w 110"/>
                <a:gd name="T9" fmla="*/ 58 h 93"/>
                <a:gd name="T10" fmla="*/ 7 w 110"/>
                <a:gd name="T11" fmla="*/ 4 h 93"/>
                <a:gd name="T12" fmla="*/ 2 w 110"/>
                <a:gd name="T13" fmla="*/ 7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2" y="7"/>
                  </a:moveTo>
                  <a:cubicBezTo>
                    <a:pt x="14" y="29"/>
                    <a:pt x="29" y="49"/>
                    <a:pt x="48" y="66"/>
                  </a:cubicBezTo>
                  <a:cubicBezTo>
                    <a:pt x="65" y="81"/>
                    <a:pt x="83" y="86"/>
                    <a:pt x="104" y="92"/>
                  </a:cubicBezTo>
                  <a:cubicBezTo>
                    <a:pt x="108" y="93"/>
                    <a:pt x="110" y="87"/>
                    <a:pt x="106" y="86"/>
                  </a:cubicBezTo>
                  <a:cubicBezTo>
                    <a:pt x="83" y="80"/>
                    <a:pt x="67" y="74"/>
                    <a:pt x="49" y="58"/>
                  </a:cubicBezTo>
                  <a:cubicBezTo>
                    <a:pt x="31" y="43"/>
                    <a:pt x="18" y="24"/>
                    <a:pt x="7" y="4"/>
                  </a:cubicBezTo>
                  <a:cubicBezTo>
                    <a:pt x="6" y="0"/>
                    <a:pt x="0" y="3"/>
                    <a:pt x="2"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9" name="Freeform 43"/>
            <p:cNvSpPr>
              <a:spLocks/>
            </p:cNvSpPr>
            <p:nvPr/>
          </p:nvSpPr>
          <p:spPr bwMode="auto">
            <a:xfrm>
              <a:off x="541487" y="1086198"/>
              <a:ext cx="455612" cy="488950"/>
            </a:xfrm>
            <a:custGeom>
              <a:avLst/>
              <a:gdLst>
                <a:gd name="T0" fmla="*/ 1 w 107"/>
                <a:gd name="T1" fmla="*/ 6 h 115"/>
                <a:gd name="T2" fmla="*/ 43 w 107"/>
                <a:gd name="T3" fmla="*/ 66 h 115"/>
                <a:gd name="T4" fmla="*/ 100 w 107"/>
                <a:gd name="T5" fmla="*/ 113 h 115"/>
                <a:gd name="T6" fmla="*/ 103 w 107"/>
                <a:gd name="T7" fmla="*/ 108 h 115"/>
                <a:gd name="T8" fmla="*/ 50 w 107"/>
                <a:gd name="T9" fmla="*/ 66 h 115"/>
                <a:gd name="T10" fmla="*/ 7 w 107"/>
                <a:gd name="T11" fmla="*/ 4 h 115"/>
                <a:gd name="T12" fmla="*/ 1 w 107"/>
                <a:gd name="T13" fmla="*/ 6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 y="6"/>
                  </a:moveTo>
                  <a:cubicBezTo>
                    <a:pt x="10" y="28"/>
                    <a:pt x="27" y="48"/>
                    <a:pt x="43" y="66"/>
                  </a:cubicBezTo>
                  <a:cubicBezTo>
                    <a:pt x="58" y="85"/>
                    <a:pt x="77" y="103"/>
                    <a:pt x="100" y="113"/>
                  </a:cubicBezTo>
                  <a:cubicBezTo>
                    <a:pt x="103" y="115"/>
                    <a:pt x="107" y="110"/>
                    <a:pt x="103" y="108"/>
                  </a:cubicBezTo>
                  <a:cubicBezTo>
                    <a:pt x="82" y="99"/>
                    <a:pt x="65" y="83"/>
                    <a:pt x="50" y="66"/>
                  </a:cubicBezTo>
                  <a:cubicBezTo>
                    <a:pt x="34" y="48"/>
                    <a:pt x="16" y="27"/>
                    <a:pt x="7" y="4"/>
                  </a:cubicBezTo>
                  <a:cubicBezTo>
                    <a:pt x="6" y="0"/>
                    <a:pt x="0" y="2"/>
                    <a:pt x="1" y="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0" name="Freeform 44"/>
            <p:cNvSpPr>
              <a:spLocks/>
            </p:cNvSpPr>
            <p:nvPr/>
          </p:nvSpPr>
          <p:spPr bwMode="auto">
            <a:xfrm>
              <a:off x="1876575" y="606773"/>
              <a:ext cx="449262" cy="450850"/>
            </a:xfrm>
            <a:custGeom>
              <a:avLst/>
              <a:gdLst>
                <a:gd name="T0" fmla="*/ 97 w 106"/>
                <a:gd name="T1" fmla="*/ 37 h 106"/>
                <a:gd name="T2" fmla="*/ 69 w 106"/>
                <a:gd name="T3" fmla="*/ 97 h 106"/>
                <a:gd name="T4" fmla="*/ 9 w 106"/>
                <a:gd name="T5" fmla="*/ 70 h 106"/>
                <a:gd name="T6" fmla="*/ 37 w 106"/>
                <a:gd name="T7" fmla="*/ 9 h 106"/>
                <a:gd name="T8" fmla="*/ 97 w 106"/>
                <a:gd name="T9" fmla="*/ 37 h 106"/>
              </a:gdLst>
              <a:ahLst/>
              <a:cxnLst>
                <a:cxn ang="0">
                  <a:pos x="T0" y="T1"/>
                </a:cxn>
                <a:cxn ang="0">
                  <a:pos x="T2" y="T3"/>
                </a:cxn>
                <a:cxn ang="0">
                  <a:pos x="T4" y="T5"/>
                </a:cxn>
                <a:cxn ang="0">
                  <a:pos x="T6" y="T7"/>
                </a:cxn>
                <a:cxn ang="0">
                  <a:pos x="T8" y="T9"/>
                </a:cxn>
              </a:cxnLst>
              <a:rect l="0" t="0" r="r" b="b"/>
              <a:pathLst>
                <a:path w="106" h="106">
                  <a:moveTo>
                    <a:pt x="97" y="37"/>
                  </a:moveTo>
                  <a:cubicBezTo>
                    <a:pt x="106" y="61"/>
                    <a:pt x="94" y="88"/>
                    <a:pt x="69" y="97"/>
                  </a:cubicBezTo>
                  <a:cubicBezTo>
                    <a:pt x="45" y="106"/>
                    <a:pt x="18" y="94"/>
                    <a:pt x="9" y="70"/>
                  </a:cubicBezTo>
                  <a:cubicBezTo>
                    <a:pt x="0" y="46"/>
                    <a:pt x="12" y="19"/>
                    <a:pt x="37" y="9"/>
                  </a:cubicBezTo>
                  <a:cubicBezTo>
                    <a:pt x="61" y="0"/>
                    <a:pt x="88" y="13"/>
                    <a:pt x="97" y="3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1" name="Freeform 45"/>
            <p:cNvSpPr>
              <a:spLocks/>
            </p:cNvSpPr>
            <p:nvPr/>
          </p:nvSpPr>
          <p:spPr bwMode="auto">
            <a:xfrm>
              <a:off x="2008337" y="644873"/>
              <a:ext cx="279400" cy="233363"/>
            </a:xfrm>
            <a:custGeom>
              <a:avLst/>
              <a:gdLst>
                <a:gd name="T0" fmla="*/ 22 w 66"/>
                <a:gd name="T1" fmla="*/ 0 h 55"/>
                <a:gd name="T2" fmla="*/ 7 w 66"/>
                <a:gd name="T3" fmla="*/ 3 h 55"/>
                <a:gd name="T4" fmla="*/ 0 w 66"/>
                <a:gd name="T5" fmla="*/ 7 h 55"/>
                <a:gd name="T6" fmla="*/ 42 w 66"/>
                <a:gd name="T7" fmla="*/ 37 h 55"/>
                <a:gd name="T8" fmla="*/ 45 w 66"/>
                <a:gd name="T9" fmla="*/ 54 h 55"/>
                <a:gd name="T10" fmla="*/ 55 w 66"/>
                <a:gd name="T11" fmla="*/ 55 h 55"/>
                <a:gd name="T12" fmla="*/ 66 w 66"/>
                <a:gd name="T13" fmla="*/ 45 h 55"/>
                <a:gd name="T14" fmla="*/ 63 w 66"/>
                <a:gd name="T15" fmla="*/ 29 h 55"/>
                <a:gd name="T16" fmla="*/ 63 w 66"/>
                <a:gd name="T17" fmla="*/ 29 h 55"/>
                <a:gd name="T18" fmla="*/ 22 w 6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5">
                  <a:moveTo>
                    <a:pt x="22" y="0"/>
                  </a:moveTo>
                  <a:cubicBezTo>
                    <a:pt x="17" y="0"/>
                    <a:pt x="12" y="1"/>
                    <a:pt x="7" y="3"/>
                  </a:cubicBezTo>
                  <a:cubicBezTo>
                    <a:pt x="4" y="4"/>
                    <a:pt x="2" y="5"/>
                    <a:pt x="0" y="7"/>
                  </a:cubicBezTo>
                  <a:cubicBezTo>
                    <a:pt x="18" y="8"/>
                    <a:pt x="35" y="19"/>
                    <a:pt x="42" y="37"/>
                  </a:cubicBezTo>
                  <a:cubicBezTo>
                    <a:pt x="44" y="43"/>
                    <a:pt x="45" y="49"/>
                    <a:pt x="45" y="54"/>
                  </a:cubicBezTo>
                  <a:cubicBezTo>
                    <a:pt x="48" y="54"/>
                    <a:pt x="51" y="55"/>
                    <a:pt x="55" y="55"/>
                  </a:cubicBezTo>
                  <a:cubicBezTo>
                    <a:pt x="58" y="51"/>
                    <a:pt x="62" y="48"/>
                    <a:pt x="66" y="45"/>
                  </a:cubicBezTo>
                  <a:cubicBezTo>
                    <a:pt x="66" y="40"/>
                    <a:pt x="65" y="35"/>
                    <a:pt x="63" y="29"/>
                  </a:cubicBezTo>
                  <a:cubicBezTo>
                    <a:pt x="63" y="29"/>
                    <a:pt x="63" y="29"/>
                    <a:pt x="63" y="29"/>
                  </a:cubicBezTo>
                  <a:cubicBezTo>
                    <a:pt x="56" y="12"/>
                    <a:pt x="40" y="0"/>
                    <a:pt x="22"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2" name="Freeform 46"/>
            <p:cNvSpPr>
              <a:spLocks/>
            </p:cNvSpPr>
            <p:nvPr/>
          </p:nvSpPr>
          <p:spPr bwMode="auto">
            <a:xfrm>
              <a:off x="1867050" y="598835"/>
              <a:ext cx="468312" cy="466725"/>
            </a:xfrm>
            <a:custGeom>
              <a:avLst/>
              <a:gdLst>
                <a:gd name="T0" fmla="*/ 96 w 110"/>
                <a:gd name="T1" fmla="*/ 40 h 110"/>
                <a:gd name="T2" fmla="*/ 70 w 110"/>
                <a:gd name="T3" fmla="*/ 97 h 110"/>
                <a:gd name="T4" fmla="*/ 14 w 110"/>
                <a:gd name="T5" fmla="*/ 71 h 110"/>
                <a:gd name="T6" fmla="*/ 40 w 110"/>
                <a:gd name="T7" fmla="*/ 14 h 110"/>
                <a:gd name="T8" fmla="*/ 96 w 110"/>
                <a:gd name="T9" fmla="*/ 40 h 110"/>
                <a:gd name="T10" fmla="*/ 102 w 110"/>
                <a:gd name="T11" fmla="*/ 38 h 110"/>
                <a:gd name="T12" fmla="*/ 38 w 110"/>
                <a:gd name="T13" fmla="*/ 9 h 110"/>
                <a:gd name="T14" fmla="*/ 8 w 110"/>
                <a:gd name="T15" fmla="*/ 73 h 110"/>
                <a:gd name="T16" fmla="*/ 72 w 110"/>
                <a:gd name="T17" fmla="*/ 102 h 110"/>
                <a:gd name="T18" fmla="*/ 102 w 110"/>
                <a:gd name="T19" fmla="*/ 38 h 110"/>
                <a:gd name="T20" fmla="*/ 96 w 110"/>
                <a:gd name="T21"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10">
                  <a:moveTo>
                    <a:pt x="96" y="40"/>
                  </a:moveTo>
                  <a:cubicBezTo>
                    <a:pt x="104" y="64"/>
                    <a:pt x="93" y="87"/>
                    <a:pt x="70" y="97"/>
                  </a:cubicBezTo>
                  <a:cubicBezTo>
                    <a:pt x="48" y="106"/>
                    <a:pt x="23" y="92"/>
                    <a:pt x="14" y="71"/>
                  </a:cubicBezTo>
                  <a:cubicBezTo>
                    <a:pt x="4" y="48"/>
                    <a:pt x="18" y="23"/>
                    <a:pt x="40" y="14"/>
                  </a:cubicBezTo>
                  <a:cubicBezTo>
                    <a:pt x="62" y="5"/>
                    <a:pt x="87" y="19"/>
                    <a:pt x="96" y="40"/>
                  </a:cubicBezTo>
                  <a:cubicBezTo>
                    <a:pt x="98" y="43"/>
                    <a:pt x="103" y="41"/>
                    <a:pt x="102" y="38"/>
                  </a:cubicBezTo>
                  <a:cubicBezTo>
                    <a:pt x="91" y="12"/>
                    <a:pt x="64" y="0"/>
                    <a:pt x="38" y="9"/>
                  </a:cubicBezTo>
                  <a:cubicBezTo>
                    <a:pt x="11" y="18"/>
                    <a:pt x="0" y="48"/>
                    <a:pt x="8" y="73"/>
                  </a:cubicBezTo>
                  <a:cubicBezTo>
                    <a:pt x="17" y="99"/>
                    <a:pt x="48" y="110"/>
                    <a:pt x="72" y="102"/>
                  </a:cubicBezTo>
                  <a:cubicBezTo>
                    <a:pt x="99" y="93"/>
                    <a:pt x="110" y="63"/>
                    <a:pt x="102" y="38"/>
                  </a:cubicBezTo>
                  <a:cubicBezTo>
                    <a:pt x="101" y="34"/>
                    <a:pt x="95" y="37"/>
                    <a:pt x="96" y="4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3" name="Freeform 47"/>
            <p:cNvSpPr>
              <a:spLocks/>
            </p:cNvSpPr>
            <p:nvPr/>
          </p:nvSpPr>
          <p:spPr bwMode="auto">
            <a:xfrm>
              <a:off x="1940075" y="730598"/>
              <a:ext cx="58737" cy="195263"/>
            </a:xfrm>
            <a:custGeom>
              <a:avLst/>
              <a:gdLst>
                <a:gd name="T0" fmla="*/ 7 w 14"/>
                <a:gd name="T1" fmla="*/ 3 h 46"/>
                <a:gd name="T2" fmla="*/ 7 w 14"/>
                <a:gd name="T3" fmla="*/ 42 h 46"/>
                <a:gd name="T4" fmla="*/ 12 w 14"/>
                <a:gd name="T5" fmla="*/ 40 h 46"/>
                <a:gd name="T6" fmla="*/ 12 w 14"/>
                <a:gd name="T7" fmla="*/ 6 h 46"/>
                <a:gd name="T8" fmla="*/ 7 w 14"/>
                <a:gd name="T9" fmla="*/ 3 h 46"/>
              </a:gdLst>
              <a:ahLst/>
              <a:cxnLst>
                <a:cxn ang="0">
                  <a:pos x="T0" y="T1"/>
                </a:cxn>
                <a:cxn ang="0">
                  <a:pos x="T2" y="T3"/>
                </a:cxn>
                <a:cxn ang="0">
                  <a:pos x="T4" y="T5"/>
                </a:cxn>
                <a:cxn ang="0">
                  <a:pos x="T6" y="T7"/>
                </a:cxn>
                <a:cxn ang="0">
                  <a:pos x="T8" y="T9"/>
                </a:cxn>
              </a:cxnLst>
              <a:rect l="0" t="0" r="r" b="b"/>
              <a:pathLst>
                <a:path w="14" h="46">
                  <a:moveTo>
                    <a:pt x="7" y="3"/>
                  </a:moveTo>
                  <a:cubicBezTo>
                    <a:pt x="0" y="14"/>
                    <a:pt x="2" y="31"/>
                    <a:pt x="7" y="42"/>
                  </a:cubicBezTo>
                  <a:cubicBezTo>
                    <a:pt x="8" y="46"/>
                    <a:pt x="14" y="44"/>
                    <a:pt x="12" y="40"/>
                  </a:cubicBezTo>
                  <a:cubicBezTo>
                    <a:pt x="8" y="31"/>
                    <a:pt x="5" y="15"/>
                    <a:pt x="12" y="6"/>
                  </a:cubicBezTo>
                  <a:cubicBezTo>
                    <a:pt x="14" y="3"/>
                    <a:pt x="10"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4" name="Freeform 48"/>
            <p:cNvSpPr>
              <a:spLocks/>
            </p:cNvSpPr>
            <p:nvPr/>
          </p:nvSpPr>
          <p:spPr bwMode="auto">
            <a:xfrm>
              <a:off x="2011512" y="933798"/>
              <a:ext cx="52387" cy="42863"/>
            </a:xfrm>
            <a:custGeom>
              <a:avLst/>
              <a:gdLst>
                <a:gd name="T0" fmla="*/ 2 w 12"/>
                <a:gd name="T1" fmla="*/ 5 h 10"/>
                <a:gd name="T2" fmla="*/ 4 w 12"/>
                <a:gd name="T3" fmla="*/ 8 h 10"/>
                <a:gd name="T4" fmla="*/ 6 w 12"/>
                <a:gd name="T5" fmla="*/ 9 h 10"/>
                <a:gd name="T6" fmla="*/ 9 w 12"/>
                <a:gd name="T7" fmla="*/ 4 h 10"/>
                <a:gd name="T8" fmla="*/ 7 w 12"/>
                <a:gd name="T9" fmla="*/ 3 h 10"/>
                <a:gd name="T10" fmla="*/ 7 w 12"/>
                <a:gd name="T11" fmla="*/ 3 h 10"/>
                <a:gd name="T12" fmla="*/ 2 w 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5"/>
                  </a:moveTo>
                  <a:cubicBezTo>
                    <a:pt x="2" y="6"/>
                    <a:pt x="3" y="7"/>
                    <a:pt x="4" y="8"/>
                  </a:cubicBezTo>
                  <a:cubicBezTo>
                    <a:pt x="5" y="8"/>
                    <a:pt x="6" y="9"/>
                    <a:pt x="6" y="9"/>
                  </a:cubicBezTo>
                  <a:cubicBezTo>
                    <a:pt x="10" y="10"/>
                    <a:pt x="12" y="5"/>
                    <a:pt x="9" y="4"/>
                  </a:cubicBezTo>
                  <a:cubicBezTo>
                    <a:pt x="8" y="4"/>
                    <a:pt x="7" y="3"/>
                    <a:pt x="7" y="3"/>
                  </a:cubicBezTo>
                  <a:cubicBezTo>
                    <a:pt x="7" y="3"/>
                    <a:pt x="7" y="3"/>
                    <a:pt x="7" y="3"/>
                  </a:cubicBezTo>
                  <a:cubicBezTo>
                    <a:pt x="6" y="0"/>
                    <a:pt x="0" y="2"/>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5" name="Freeform 49"/>
            <p:cNvSpPr>
              <a:spLocks/>
            </p:cNvSpPr>
            <p:nvPr/>
          </p:nvSpPr>
          <p:spPr bwMode="auto">
            <a:xfrm>
              <a:off x="2028975" y="267048"/>
              <a:ext cx="565150" cy="450850"/>
            </a:xfrm>
            <a:custGeom>
              <a:avLst/>
              <a:gdLst>
                <a:gd name="T0" fmla="*/ 7 w 133"/>
                <a:gd name="T1" fmla="*/ 102 h 106"/>
                <a:gd name="T2" fmla="*/ 130 w 133"/>
                <a:gd name="T3" fmla="*/ 6 h 106"/>
                <a:gd name="T4" fmla="*/ 128 w 133"/>
                <a:gd name="T5" fmla="*/ 1 h 106"/>
                <a:gd name="T6" fmla="*/ 1 w 133"/>
                <a:gd name="T7" fmla="*/ 101 h 106"/>
                <a:gd name="T8" fmla="*/ 7 w 133"/>
                <a:gd name="T9" fmla="*/ 102 h 106"/>
              </a:gdLst>
              <a:ahLst/>
              <a:cxnLst>
                <a:cxn ang="0">
                  <a:pos x="T0" y="T1"/>
                </a:cxn>
                <a:cxn ang="0">
                  <a:pos x="T2" y="T3"/>
                </a:cxn>
                <a:cxn ang="0">
                  <a:pos x="T4" y="T5"/>
                </a:cxn>
                <a:cxn ang="0">
                  <a:pos x="T6" y="T7"/>
                </a:cxn>
                <a:cxn ang="0">
                  <a:pos x="T8" y="T9"/>
                </a:cxn>
              </a:cxnLst>
              <a:rect l="0" t="0" r="r" b="b"/>
              <a:pathLst>
                <a:path w="133" h="106">
                  <a:moveTo>
                    <a:pt x="7" y="102"/>
                  </a:moveTo>
                  <a:cubicBezTo>
                    <a:pt x="23" y="47"/>
                    <a:pt x="78" y="20"/>
                    <a:pt x="130" y="6"/>
                  </a:cubicBezTo>
                  <a:cubicBezTo>
                    <a:pt x="133" y="5"/>
                    <a:pt x="131" y="0"/>
                    <a:pt x="128" y="1"/>
                  </a:cubicBezTo>
                  <a:cubicBezTo>
                    <a:pt x="74" y="15"/>
                    <a:pt x="18" y="44"/>
                    <a:pt x="1" y="101"/>
                  </a:cubicBezTo>
                  <a:cubicBezTo>
                    <a:pt x="0" y="105"/>
                    <a:pt x="6" y="106"/>
                    <a:pt x="7" y="10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6" name="Freeform 50"/>
            <p:cNvSpPr>
              <a:spLocks/>
            </p:cNvSpPr>
            <p:nvPr/>
          </p:nvSpPr>
          <p:spPr bwMode="auto">
            <a:xfrm>
              <a:off x="1078062" y="971898"/>
              <a:ext cx="1822450" cy="1401763"/>
            </a:xfrm>
            <a:custGeom>
              <a:avLst/>
              <a:gdLst>
                <a:gd name="T0" fmla="*/ 428 w 429"/>
                <a:gd name="T1" fmla="*/ 23 h 330"/>
                <a:gd name="T2" fmla="*/ 214 w 429"/>
                <a:gd name="T3" fmla="*/ 0 h 330"/>
                <a:gd name="T4" fmla="*/ 0 w 429"/>
                <a:gd name="T5" fmla="*/ 24 h 330"/>
                <a:gd name="T6" fmla="*/ 0 w 429"/>
                <a:gd name="T7" fmla="*/ 24 h 330"/>
                <a:gd name="T8" fmla="*/ 1 w 429"/>
                <a:gd name="T9" fmla="*/ 330 h 330"/>
                <a:gd name="T10" fmla="*/ 429 w 429"/>
                <a:gd name="T11" fmla="*/ 328 h 330"/>
                <a:gd name="T12" fmla="*/ 428 w 429"/>
                <a:gd name="T13" fmla="*/ 23 h 330"/>
                <a:gd name="T14" fmla="*/ 428 w 429"/>
                <a:gd name="T15" fmla="*/ 23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330">
                  <a:moveTo>
                    <a:pt x="428" y="23"/>
                  </a:moveTo>
                  <a:cubicBezTo>
                    <a:pt x="426" y="10"/>
                    <a:pt x="331" y="0"/>
                    <a:pt x="214" y="0"/>
                  </a:cubicBezTo>
                  <a:cubicBezTo>
                    <a:pt x="97" y="0"/>
                    <a:pt x="2" y="11"/>
                    <a:pt x="0" y="24"/>
                  </a:cubicBezTo>
                  <a:cubicBezTo>
                    <a:pt x="0" y="24"/>
                    <a:pt x="0" y="24"/>
                    <a:pt x="0" y="24"/>
                  </a:cubicBezTo>
                  <a:cubicBezTo>
                    <a:pt x="1" y="330"/>
                    <a:pt x="1" y="330"/>
                    <a:pt x="1" y="330"/>
                  </a:cubicBezTo>
                  <a:cubicBezTo>
                    <a:pt x="429" y="328"/>
                    <a:pt x="429" y="328"/>
                    <a:pt x="429" y="328"/>
                  </a:cubicBezTo>
                  <a:cubicBezTo>
                    <a:pt x="428" y="23"/>
                    <a:pt x="428" y="23"/>
                    <a:pt x="428" y="23"/>
                  </a:cubicBezTo>
                  <a:cubicBezTo>
                    <a:pt x="428" y="23"/>
                    <a:pt x="428" y="23"/>
                    <a:pt x="428" y="23"/>
                  </a:cubicBezTo>
                </a:path>
              </a:pathLst>
            </a:custGeom>
            <a:solidFill>
              <a:srgbClr val="FFD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7" name="Freeform 51"/>
            <p:cNvSpPr>
              <a:spLocks/>
            </p:cNvSpPr>
            <p:nvPr/>
          </p:nvSpPr>
          <p:spPr bwMode="auto">
            <a:xfrm>
              <a:off x="1268562" y="1040160"/>
              <a:ext cx="968375" cy="461963"/>
            </a:xfrm>
            <a:custGeom>
              <a:avLst/>
              <a:gdLst>
                <a:gd name="T0" fmla="*/ 81 w 228"/>
                <a:gd name="T1" fmla="*/ 0 h 109"/>
                <a:gd name="T2" fmla="*/ 59 w 228"/>
                <a:gd name="T3" fmla="*/ 43 h 109"/>
                <a:gd name="T4" fmla="*/ 44 w 228"/>
                <a:gd name="T5" fmla="*/ 76 h 109"/>
                <a:gd name="T6" fmla="*/ 43 w 228"/>
                <a:gd name="T7" fmla="*/ 76 h 109"/>
                <a:gd name="T8" fmla="*/ 23 w 228"/>
                <a:gd name="T9" fmla="*/ 43 h 109"/>
                <a:gd name="T10" fmla="*/ 20 w 228"/>
                <a:gd name="T11" fmla="*/ 31 h 109"/>
                <a:gd name="T12" fmla="*/ 14 w 228"/>
                <a:gd name="T13" fmla="*/ 28 h 109"/>
                <a:gd name="T14" fmla="*/ 3 w 228"/>
                <a:gd name="T15" fmla="*/ 36 h 109"/>
                <a:gd name="T16" fmla="*/ 0 w 228"/>
                <a:gd name="T17" fmla="*/ 57 h 109"/>
                <a:gd name="T18" fmla="*/ 0 w 228"/>
                <a:gd name="T19" fmla="*/ 74 h 109"/>
                <a:gd name="T20" fmla="*/ 9 w 228"/>
                <a:gd name="T21" fmla="*/ 71 h 109"/>
                <a:gd name="T22" fmla="*/ 12 w 228"/>
                <a:gd name="T23" fmla="*/ 71 h 109"/>
                <a:gd name="T24" fmla="*/ 46 w 228"/>
                <a:gd name="T25" fmla="*/ 99 h 109"/>
                <a:gd name="T26" fmla="*/ 60 w 228"/>
                <a:gd name="T27" fmla="*/ 93 h 109"/>
                <a:gd name="T28" fmla="*/ 89 w 228"/>
                <a:gd name="T29" fmla="*/ 37 h 109"/>
                <a:gd name="T30" fmla="*/ 113 w 228"/>
                <a:gd name="T31" fmla="*/ 67 h 109"/>
                <a:gd name="T32" fmla="*/ 135 w 228"/>
                <a:gd name="T33" fmla="*/ 102 h 109"/>
                <a:gd name="T34" fmla="*/ 147 w 228"/>
                <a:gd name="T35" fmla="*/ 104 h 109"/>
                <a:gd name="T36" fmla="*/ 169 w 228"/>
                <a:gd name="T37" fmla="*/ 90 h 109"/>
                <a:gd name="T38" fmla="*/ 185 w 228"/>
                <a:gd name="T39" fmla="*/ 75 h 109"/>
                <a:gd name="T40" fmla="*/ 196 w 228"/>
                <a:gd name="T41" fmla="*/ 79 h 109"/>
                <a:gd name="T42" fmla="*/ 222 w 228"/>
                <a:gd name="T43" fmla="*/ 109 h 109"/>
                <a:gd name="T44" fmla="*/ 228 w 228"/>
                <a:gd name="T45" fmla="*/ 89 h 109"/>
                <a:gd name="T46" fmla="*/ 203 w 228"/>
                <a:gd name="T47" fmla="*/ 36 h 109"/>
                <a:gd name="T48" fmla="*/ 184 w 228"/>
                <a:gd name="T49" fmla="*/ 16 h 109"/>
                <a:gd name="T50" fmla="*/ 180 w 228"/>
                <a:gd name="T51" fmla="*/ 17 h 109"/>
                <a:gd name="T52" fmla="*/ 166 w 228"/>
                <a:gd name="T53" fmla="*/ 40 h 109"/>
                <a:gd name="T54" fmla="*/ 148 w 228"/>
                <a:gd name="T55" fmla="*/ 78 h 109"/>
                <a:gd name="T56" fmla="*/ 141 w 228"/>
                <a:gd name="T57" fmla="*/ 79 h 109"/>
                <a:gd name="T58" fmla="*/ 113 w 228"/>
                <a:gd name="T59" fmla="*/ 58 h 109"/>
                <a:gd name="T60" fmla="*/ 87 w 228"/>
                <a:gd name="T61" fmla="*/ 1 h 109"/>
                <a:gd name="T62" fmla="*/ 81 w 228"/>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09">
                  <a:moveTo>
                    <a:pt x="81" y="0"/>
                  </a:moveTo>
                  <a:cubicBezTo>
                    <a:pt x="62" y="0"/>
                    <a:pt x="62" y="29"/>
                    <a:pt x="59" y="43"/>
                  </a:cubicBezTo>
                  <a:cubicBezTo>
                    <a:pt x="58" y="52"/>
                    <a:pt x="56" y="76"/>
                    <a:pt x="44" y="76"/>
                  </a:cubicBezTo>
                  <a:cubicBezTo>
                    <a:pt x="43" y="76"/>
                    <a:pt x="43" y="76"/>
                    <a:pt x="43" y="76"/>
                  </a:cubicBezTo>
                  <a:cubicBezTo>
                    <a:pt x="26" y="76"/>
                    <a:pt x="24" y="55"/>
                    <a:pt x="23" y="43"/>
                  </a:cubicBezTo>
                  <a:cubicBezTo>
                    <a:pt x="22" y="40"/>
                    <a:pt x="22" y="34"/>
                    <a:pt x="20" y="31"/>
                  </a:cubicBezTo>
                  <a:cubicBezTo>
                    <a:pt x="18" y="29"/>
                    <a:pt x="16" y="28"/>
                    <a:pt x="14" y="28"/>
                  </a:cubicBezTo>
                  <a:cubicBezTo>
                    <a:pt x="9" y="28"/>
                    <a:pt x="4" y="32"/>
                    <a:pt x="3" y="36"/>
                  </a:cubicBezTo>
                  <a:cubicBezTo>
                    <a:pt x="1" y="43"/>
                    <a:pt x="1" y="50"/>
                    <a:pt x="0" y="57"/>
                  </a:cubicBezTo>
                  <a:cubicBezTo>
                    <a:pt x="0" y="63"/>
                    <a:pt x="0" y="69"/>
                    <a:pt x="0" y="74"/>
                  </a:cubicBezTo>
                  <a:cubicBezTo>
                    <a:pt x="2" y="72"/>
                    <a:pt x="5" y="71"/>
                    <a:pt x="9" y="71"/>
                  </a:cubicBezTo>
                  <a:cubicBezTo>
                    <a:pt x="10" y="71"/>
                    <a:pt x="11" y="71"/>
                    <a:pt x="12" y="71"/>
                  </a:cubicBezTo>
                  <a:cubicBezTo>
                    <a:pt x="23" y="81"/>
                    <a:pt x="32" y="99"/>
                    <a:pt x="46" y="99"/>
                  </a:cubicBezTo>
                  <a:cubicBezTo>
                    <a:pt x="50" y="99"/>
                    <a:pt x="54" y="97"/>
                    <a:pt x="60" y="93"/>
                  </a:cubicBezTo>
                  <a:cubicBezTo>
                    <a:pt x="78" y="78"/>
                    <a:pt x="63" y="48"/>
                    <a:pt x="89" y="37"/>
                  </a:cubicBezTo>
                  <a:cubicBezTo>
                    <a:pt x="103" y="47"/>
                    <a:pt x="109" y="53"/>
                    <a:pt x="113" y="67"/>
                  </a:cubicBezTo>
                  <a:cubicBezTo>
                    <a:pt x="119" y="84"/>
                    <a:pt x="115" y="94"/>
                    <a:pt x="135" y="102"/>
                  </a:cubicBezTo>
                  <a:cubicBezTo>
                    <a:pt x="139" y="104"/>
                    <a:pt x="144" y="104"/>
                    <a:pt x="147" y="104"/>
                  </a:cubicBezTo>
                  <a:cubicBezTo>
                    <a:pt x="158" y="104"/>
                    <a:pt x="164" y="97"/>
                    <a:pt x="169" y="90"/>
                  </a:cubicBezTo>
                  <a:cubicBezTo>
                    <a:pt x="174" y="83"/>
                    <a:pt x="178" y="75"/>
                    <a:pt x="185" y="75"/>
                  </a:cubicBezTo>
                  <a:cubicBezTo>
                    <a:pt x="188" y="75"/>
                    <a:pt x="192" y="77"/>
                    <a:pt x="196" y="79"/>
                  </a:cubicBezTo>
                  <a:cubicBezTo>
                    <a:pt x="207" y="87"/>
                    <a:pt x="215" y="98"/>
                    <a:pt x="222" y="109"/>
                  </a:cubicBezTo>
                  <a:cubicBezTo>
                    <a:pt x="224" y="102"/>
                    <a:pt x="226" y="96"/>
                    <a:pt x="228" y="89"/>
                  </a:cubicBezTo>
                  <a:cubicBezTo>
                    <a:pt x="216" y="74"/>
                    <a:pt x="211" y="53"/>
                    <a:pt x="203" y="36"/>
                  </a:cubicBezTo>
                  <a:cubicBezTo>
                    <a:pt x="199" y="29"/>
                    <a:pt x="193" y="16"/>
                    <a:pt x="184" y="16"/>
                  </a:cubicBezTo>
                  <a:cubicBezTo>
                    <a:pt x="183" y="16"/>
                    <a:pt x="181" y="16"/>
                    <a:pt x="180" y="17"/>
                  </a:cubicBezTo>
                  <a:cubicBezTo>
                    <a:pt x="171" y="20"/>
                    <a:pt x="168" y="31"/>
                    <a:pt x="166" y="40"/>
                  </a:cubicBezTo>
                  <a:cubicBezTo>
                    <a:pt x="163" y="51"/>
                    <a:pt x="162" y="73"/>
                    <a:pt x="148" y="78"/>
                  </a:cubicBezTo>
                  <a:cubicBezTo>
                    <a:pt x="146" y="79"/>
                    <a:pt x="144" y="79"/>
                    <a:pt x="141" y="79"/>
                  </a:cubicBezTo>
                  <a:cubicBezTo>
                    <a:pt x="129" y="79"/>
                    <a:pt x="117" y="69"/>
                    <a:pt x="113" y="58"/>
                  </a:cubicBezTo>
                  <a:cubicBezTo>
                    <a:pt x="107" y="44"/>
                    <a:pt x="105" y="5"/>
                    <a:pt x="87" y="1"/>
                  </a:cubicBezTo>
                  <a:cubicBezTo>
                    <a:pt x="85" y="0"/>
                    <a:pt x="83" y="0"/>
                    <a:pt x="81" y="0"/>
                  </a:cubicBezTo>
                </a:path>
              </a:pathLst>
            </a:custGeom>
            <a:solidFill>
              <a:srgbClr val="FFC1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8" name="Freeform 52"/>
            <p:cNvSpPr>
              <a:spLocks/>
            </p:cNvSpPr>
            <p:nvPr/>
          </p:nvSpPr>
          <p:spPr bwMode="auto">
            <a:xfrm>
              <a:off x="1060600" y="959198"/>
              <a:ext cx="1852612" cy="1422400"/>
            </a:xfrm>
            <a:custGeom>
              <a:avLst/>
              <a:gdLst>
                <a:gd name="T0" fmla="*/ 434 w 436"/>
                <a:gd name="T1" fmla="*/ 25 h 335"/>
                <a:gd name="T2" fmla="*/ 421 w 436"/>
                <a:gd name="T3" fmla="*/ 16 h 335"/>
                <a:gd name="T4" fmla="*/ 379 w 436"/>
                <a:gd name="T5" fmla="*/ 8 h 335"/>
                <a:gd name="T6" fmla="*/ 218 w 436"/>
                <a:gd name="T7" fmla="*/ 0 h 335"/>
                <a:gd name="T8" fmla="*/ 61 w 436"/>
                <a:gd name="T9" fmla="*/ 8 h 335"/>
                <a:gd name="T10" fmla="*/ 16 w 436"/>
                <a:gd name="T11" fmla="*/ 16 h 335"/>
                <a:gd name="T12" fmla="*/ 6 w 436"/>
                <a:gd name="T13" fmla="*/ 21 h 335"/>
                <a:gd name="T14" fmla="*/ 3 w 436"/>
                <a:gd name="T15" fmla="*/ 23 h 335"/>
                <a:gd name="T16" fmla="*/ 4 w 436"/>
                <a:gd name="T17" fmla="*/ 24 h 335"/>
                <a:gd name="T18" fmla="*/ 1 w 436"/>
                <a:gd name="T19" fmla="*/ 27 h 335"/>
                <a:gd name="T20" fmla="*/ 2 w 436"/>
                <a:gd name="T21" fmla="*/ 333 h 335"/>
                <a:gd name="T22" fmla="*/ 5 w 436"/>
                <a:gd name="T23" fmla="*/ 335 h 335"/>
                <a:gd name="T24" fmla="*/ 420 w 436"/>
                <a:gd name="T25" fmla="*/ 334 h 335"/>
                <a:gd name="T26" fmla="*/ 433 w 436"/>
                <a:gd name="T27" fmla="*/ 334 h 335"/>
                <a:gd name="T28" fmla="*/ 436 w 436"/>
                <a:gd name="T29" fmla="*/ 331 h 335"/>
                <a:gd name="T30" fmla="*/ 435 w 436"/>
                <a:gd name="T31" fmla="*/ 26 h 335"/>
                <a:gd name="T32" fmla="*/ 432 w 436"/>
                <a:gd name="T33" fmla="*/ 23 h 335"/>
                <a:gd name="T34" fmla="*/ 432 w 436"/>
                <a:gd name="T35" fmla="*/ 23 h 335"/>
                <a:gd name="T36" fmla="*/ 432 w 436"/>
                <a:gd name="T37" fmla="*/ 29 h 335"/>
                <a:gd name="T38" fmla="*/ 432 w 436"/>
                <a:gd name="T39" fmla="*/ 29 h 335"/>
                <a:gd name="T40" fmla="*/ 429 w 436"/>
                <a:gd name="T41" fmla="*/ 26 h 335"/>
                <a:gd name="T42" fmla="*/ 430 w 436"/>
                <a:gd name="T43" fmla="*/ 331 h 335"/>
                <a:gd name="T44" fmla="*/ 433 w 436"/>
                <a:gd name="T45" fmla="*/ 328 h 335"/>
                <a:gd name="T46" fmla="*/ 17 w 436"/>
                <a:gd name="T47" fmla="*/ 330 h 335"/>
                <a:gd name="T48" fmla="*/ 5 w 436"/>
                <a:gd name="T49" fmla="*/ 330 h 335"/>
                <a:gd name="T50" fmla="*/ 8 w 436"/>
                <a:gd name="T51" fmla="*/ 333 h 335"/>
                <a:gd name="T52" fmla="*/ 7 w 436"/>
                <a:gd name="T53" fmla="*/ 27 h 335"/>
                <a:gd name="T54" fmla="*/ 4 w 436"/>
                <a:gd name="T55" fmla="*/ 30 h 335"/>
                <a:gd name="T56" fmla="*/ 4 w 436"/>
                <a:gd name="T57" fmla="*/ 30 h 335"/>
                <a:gd name="T58" fmla="*/ 7 w 436"/>
                <a:gd name="T59" fmla="*/ 28 h 335"/>
                <a:gd name="T60" fmla="*/ 28 w 436"/>
                <a:gd name="T61" fmla="*/ 19 h 335"/>
                <a:gd name="T62" fmla="*/ 76 w 436"/>
                <a:gd name="T63" fmla="*/ 12 h 335"/>
                <a:gd name="T64" fmla="*/ 218 w 436"/>
                <a:gd name="T65" fmla="*/ 6 h 335"/>
                <a:gd name="T66" fmla="*/ 356 w 436"/>
                <a:gd name="T67" fmla="*/ 11 h 335"/>
                <a:gd name="T68" fmla="*/ 405 w 436"/>
                <a:gd name="T69" fmla="*/ 18 h 335"/>
                <a:gd name="T70" fmla="*/ 429 w 436"/>
                <a:gd name="T71" fmla="*/ 27 h 335"/>
                <a:gd name="T72" fmla="*/ 434 w 436"/>
                <a:gd name="T73" fmla="*/ 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335">
                  <a:moveTo>
                    <a:pt x="434" y="25"/>
                  </a:moveTo>
                  <a:cubicBezTo>
                    <a:pt x="433" y="20"/>
                    <a:pt x="426" y="17"/>
                    <a:pt x="421" y="16"/>
                  </a:cubicBezTo>
                  <a:cubicBezTo>
                    <a:pt x="408" y="11"/>
                    <a:pt x="393" y="10"/>
                    <a:pt x="379" y="8"/>
                  </a:cubicBezTo>
                  <a:cubicBezTo>
                    <a:pt x="325" y="1"/>
                    <a:pt x="271" y="0"/>
                    <a:pt x="218" y="0"/>
                  </a:cubicBezTo>
                  <a:cubicBezTo>
                    <a:pt x="165" y="0"/>
                    <a:pt x="113" y="2"/>
                    <a:pt x="61" y="8"/>
                  </a:cubicBezTo>
                  <a:cubicBezTo>
                    <a:pt x="46" y="10"/>
                    <a:pt x="31" y="12"/>
                    <a:pt x="16" y="16"/>
                  </a:cubicBezTo>
                  <a:cubicBezTo>
                    <a:pt x="13" y="18"/>
                    <a:pt x="9" y="19"/>
                    <a:pt x="6" y="21"/>
                  </a:cubicBezTo>
                  <a:cubicBezTo>
                    <a:pt x="5" y="22"/>
                    <a:pt x="4" y="22"/>
                    <a:pt x="3" y="23"/>
                  </a:cubicBezTo>
                  <a:cubicBezTo>
                    <a:pt x="0" y="26"/>
                    <a:pt x="2" y="24"/>
                    <a:pt x="4" y="24"/>
                  </a:cubicBezTo>
                  <a:cubicBezTo>
                    <a:pt x="2" y="24"/>
                    <a:pt x="1" y="26"/>
                    <a:pt x="1" y="27"/>
                  </a:cubicBezTo>
                  <a:cubicBezTo>
                    <a:pt x="1" y="129"/>
                    <a:pt x="1" y="231"/>
                    <a:pt x="2" y="333"/>
                  </a:cubicBezTo>
                  <a:cubicBezTo>
                    <a:pt x="2" y="334"/>
                    <a:pt x="3" y="335"/>
                    <a:pt x="5" y="335"/>
                  </a:cubicBezTo>
                  <a:cubicBezTo>
                    <a:pt x="143" y="335"/>
                    <a:pt x="282" y="335"/>
                    <a:pt x="420" y="334"/>
                  </a:cubicBezTo>
                  <a:cubicBezTo>
                    <a:pt x="424" y="334"/>
                    <a:pt x="429" y="334"/>
                    <a:pt x="433" y="334"/>
                  </a:cubicBezTo>
                  <a:cubicBezTo>
                    <a:pt x="434" y="334"/>
                    <a:pt x="436" y="333"/>
                    <a:pt x="436" y="331"/>
                  </a:cubicBezTo>
                  <a:cubicBezTo>
                    <a:pt x="435" y="230"/>
                    <a:pt x="435" y="128"/>
                    <a:pt x="435" y="26"/>
                  </a:cubicBezTo>
                  <a:cubicBezTo>
                    <a:pt x="435" y="24"/>
                    <a:pt x="434" y="23"/>
                    <a:pt x="432" y="23"/>
                  </a:cubicBezTo>
                  <a:cubicBezTo>
                    <a:pt x="432" y="23"/>
                    <a:pt x="432" y="23"/>
                    <a:pt x="432" y="23"/>
                  </a:cubicBezTo>
                  <a:cubicBezTo>
                    <a:pt x="428" y="23"/>
                    <a:pt x="428" y="29"/>
                    <a:pt x="432" y="29"/>
                  </a:cubicBezTo>
                  <a:cubicBezTo>
                    <a:pt x="432" y="29"/>
                    <a:pt x="432" y="29"/>
                    <a:pt x="432" y="29"/>
                  </a:cubicBezTo>
                  <a:cubicBezTo>
                    <a:pt x="431" y="28"/>
                    <a:pt x="430" y="27"/>
                    <a:pt x="429" y="26"/>
                  </a:cubicBezTo>
                  <a:cubicBezTo>
                    <a:pt x="429" y="128"/>
                    <a:pt x="430" y="230"/>
                    <a:pt x="430" y="331"/>
                  </a:cubicBezTo>
                  <a:cubicBezTo>
                    <a:pt x="431" y="330"/>
                    <a:pt x="432" y="329"/>
                    <a:pt x="433" y="328"/>
                  </a:cubicBezTo>
                  <a:cubicBezTo>
                    <a:pt x="294" y="329"/>
                    <a:pt x="156" y="329"/>
                    <a:pt x="17" y="330"/>
                  </a:cubicBezTo>
                  <a:cubicBezTo>
                    <a:pt x="13" y="330"/>
                    <a:pt x="9" y="330"/>
                    <a:pt x="5" y="330"/>
                  </a:cubicBezTo>
                  <a:cubicBezTo>
                    <a:pt x="6" y="331"/>
                    <a:pt x="7" y="332"/>
                    <a:pt x="8" y="333"/>
                  </a:cubicBezTo>
                  <a:cubicBezTo>
                    <a:pt x="7" y="231"/>
                    <a:pt x="7" y="129"/>
                    <a:pt x="7" y="27"/>
                  </a:cubicBezTo>
                  <a:cubicBezTo>
                    <a:pt x="6" y="28"/>
                    <a:pt x="5" y="29"/>
                    <a:pt x="4" y="30"/>
                  </a:cubicBezTo>
                  <a:cubicBezTo>
                    <a:pt x="4" y="30"/>
                    <a:pt x="4" y="30"/>
                    <a:pt x="4" y="30"/>
                  </a:cubicBezTo>
                  <a:cubicBezTo>
                    <a:pt x="6" y="30"/>
                    <a:pt x="7" y="29"/>
                    <a:pt x="7" y="28"/>
                  </a:cubicBezTo>
                  <a:cubicBezTo>
                    <a:pt x="8" y="22"/>
                    <a:pt x="24" y="20"/>
                    <a:pt x="28" y="19"/>
                  </a:cubicBezTo>
                  <a:cubicBezTo>
                    <a:pt x="44" y="16"/>
                    <a:pt x="60" y="14"/>
                    <a:pt x="76" y="12"/>
                  </a:cubicBezTo>
                  <a:cubicBezTo>
                    <a:pt x="123" y="7"/>
                    <a:pt x="170" y="6"/>
                    <a:pt x="218" y="6"/>
                  </a:cubicBezTo>
                  <a:cubicBezTo>
                    <a:pt x="264" y="6"/>
                    <a:pt x="310" y="7"/>
                    <a:pt x="356" y="11"/>
                  </a:cubicBezTo>
                  <a:cubicBezTo>
                    <a:pt x="372" y="13"/>
                    <a:pt x="389" y="14"/>
                    <a:pt x="405" y="18"/>
                  </a:cubicBezTo>
                  <a:cubicBezTo>
                    <a:pt x="410" y="19"/>
                    <a:pt x="427" y="21"/>
                    <a:pt x="429" y="27"/>
                  </a:cubicBezTo>
                  <a:cubicBezTo>
                    <a:pt x="430" y="30"/>
                    <a:pt x="435" y="29"/>
                    <a:pt x="434"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9" name="Freeform 53"/>
            <p:cNvSpPr>
              <a:spLocks/>
            </p:cNvSpPr>
            <p:nvPr/>
          </p:nvSpPr>
          <p:spPr bwMode="auto">
            <a:xfrm>
              <a:off x="682775" y="1579910"/>
              <a:ext cx="2443162" cy="1871663"/>
            </a:xfrm>
            <a:custGeom>
              <a:avLst/>
              <a:gdLst>
                <a:gd name="T0" fmla="*/ 574 w 575"/>
                <a:gd name="T1" fmla="*/ 77 h 441"/>
                <a:gd name="T2" fmla="*/ 312 w 575"/>
                <a:gd name="T3" fmla="*/ 18 h 441"/>
                <a:gd name="T4" fmla="*/ 42 w 575"/>
                <a:gd name="T5" fmla="*/ 15 h 441"/>
                <a:gd name="T6" fmla="*/ 42 w 575"/>
                <a:gd name="T7" fmla="*/ 15 h 441"/>
                <a:gd name="T8" fmla="*/ 0 w 575"/>
                <a:gd name="T9" fmla="*/ 379 h 441"/>
                <a:gd name="T10" fmla="*/ 533 w 575"/>
                <a:gd name="T11" fmla="*/ 441 h 441"/>
                <a:gd name="T12" fmla="*/ 575 w 575"/>
                <a:gd name="T13" fmla="*/ 77 h 441"/>
                <a:gd name="T14" fmla="*/ 574 w 575"/>
                <a:gd name="T15" fmla="*/ 77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5" h="441">
                  <a:moveTo>
                    <a:pt x="574" y="77"/>
                  </a:moveTo>
                  <a:cubicBezTo>
                    <a:pt x="574" y="61"/>
                    <a:pt x="457" y="35"/>
                    <a:pt x="312" y="18"/>
                  </a:cubicBezTo>
                  <a:cubicBezTo>
                    <a:pt x="166" y="1"/>
                    <a:pt x="47" y="0"/>
                    <a:pt x="42" y="15"/>
                  </a:cubicBezTo>
                  <a:cubicBezTo>
                    <a:pt x="42" y="15"/>
                    <a:pt x="42" y="15"/>
                    <a:pt x="42" y="15"/>
                  </a:cubicBezTo>
                  <a:cubicBezTo>
                    <a:pt x="0" y="379"/>
                    <a:pt x="0" y="379"/>
                    <a:pt x="0" y="379"/>
                  </a:cubicBezTo>
                  <a:cubicBezTo>
                    <a:pt x="533" y="441"/>
                    <a:pt x="533" y="441"/>
                    <a:pt x="533" y="441"/>
                  </a:cubicBezTo>
                  <a:cubicBezTo>
                    <a:pt x="575" y="77"/>
                    <a:pt x="575" y="77"/>
                    <a:pt x="575" y="77"/>
                  </a:cubicBezTo>
                  <a:cubicBezTo>
                    <a:pt x="574" y="77"/>
                    <a:pt x="574" y="77"/>
                    <a:pt x="574" y="77"/>
                  </a:cubicBezTo>
                </a:path>
              </a:pathLst>
            </a:custGeom>
            <a:solidFill>
              <a:srgbClr val="FFFF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0" name="Freeform 54"/>
            <p:cNvSpPr>
              <a:spLocks noEditPoints="1"/>
            </p:cNvSpPr>
            <p:nvPr/>
          </p:nvSpPr>
          <p:spPr bwMode="auto">
            <a:xfrm>
              <a:off x="1349525" y="1838673"/>
              <a:ext cx="1682750" cy="917575"/>
            </a:xfrm>
            <a:custGeom>
              <a:avLst/>
              <a:gdLst>
                <a:gd name="T0" fmla="*/ 52 w 396"/>
                <a:gd name="T1" fmla="*/ 129 h 216"/>
                <a:gd name="T2" fmla="*/ 44 w 396"/>
                <a:gd name="T3" fmla="*/ 129 h 216"/>
                <a:gd name="T4" fmla="*/ 59 w 396"/>
                <a:gd name="T5" fmla="*/ 133 h 216"/>
                <a:gd name="T6" fmla="*/ 65 w 396"/>
                <a:gd name="T7" fmla="*/ 125 h 216"/>
                <a:gd name="T8" fmla="*/ 80 w 396"/>
                <a:gd name="T9" fmla="*/ 122 h 216"/>
                <a:gd name="T10" fmla="*/ 76 w 396"/>
                <a:gd name="T11" fmla="*/ 127 h 216"/>
                <a:gd name="T12" fmla="*/ 81 w 396"/>
                <a:gd name="T13" fmla="*/ 122 h 216"/>
                <a:gd name="T14" fmla="*/ 217 w 396"/>
                <a:gd name="T15" fmla="*/ 34 h 216"/>
                <a:gd name="T16" fmla="*/ 184 w 396"/>
                <a:gd name="T17" fmla="*/ 74 h 216"/>
                <a:gd name="T18" fmla="*/ 146 w 396"/>
                <a:gd name="T19" fmla="*/ 12 h 216"/>
                <a:gd name="T20" fmla="*/ 105 w 396"/>
                <a:gd name="T21" fmla="*/ 33 h 216"/>
                <a:gd name="T22" fmla="*/ 82 w 396"/>
                <a:gd name="T23" fmla="*/ 110 h 216"/>
                <a:gd name="T24" fmla="*/ 85 w 396"/>
                <a:gd name="T25" fmla="*/ 110 h 216"/>
                <a:gd name="T26" fmla="*/ 89 w 396"/>
                <a:gd name="T27" fmla="*/ 110 h 216"/>
                <a:gd name="T28" fmla="*/ 126 w 396"/>
                <a:gd name="T29" fmla="*/ 55 h 216"/>
                <a:gd name="T30" fmla="*/ 183 w 396"/>
                <a:gd name="T31" fmla="*/ 108 h 216"/>
                <a:gd name="T32" fmla="*/ 242 w 396"/>
                <a:gd name="T33" fmla="*/ 72 h 216"/>
                <a:gd name="T34" fmla="*/ 295 w 396"/>
                <a:gd name="T35" fmla="*/ 117 h 216"/>
                <a:gd name="T36" fmla="*/ 370 w 396"/>
                <a:gd name="T37" fmla="*/ 206 h 216"/>
                <a:gd name="T38" fmla="*/ 392 w 396"/>
                <a:gd name="T39" fmla="*/ 216 h 216"/>
                <a:gd name="T40" fmla="*/ 393 w 396"/>
                <a:gd name="T41" fmla="*/ 183 h 216"/>
                <a:gd name="T42" fmla="*/ 325 w 396"/>
                <a:gd name="T43" fmla="*/ 169 h 216"/>
                <a:gd name="T44" fmla="*/ 324 w 396"/>
                <a:gd name="T45" fmla="*/ 112 h 216"/>
                <a:gd name="T46" fmla="*/ 365 w 396"/>
                <a:gd name="T47" fmla="*/ 38 h 216"/>
                <a:gd name="T48" fmla="*/ 359 w 396"/>
                <a:gd name="T49" fmla="*/ 37 h 216"/>
                <a:gd name="T50" fmla="*/ 301 w 396"/>
                <a:gd name="T51" fmla="*/ 98 h 216"/>
                <a:gd name="T52" fmla="*/ 264 w 396"/>
                <a:gd name="T53" fmla="*/ 55 h 216"/>
                <a:gd name="T54" fmla="*/ 241 w 396"/>
                <a:gd name="T55" fmla="*/ 6 h 216"/>
                <a:gd name="T56" fmla="*/ 0 w 396"/>
                <a:gd name="T57" fmla="*/ 17 h 216"/>
                <a:gd name="T58" fmla="*/ 6 w 396"/>
                <a:gd name="T59" fmla="*/ 50 h 216"/>
                <a:gd name="T60" fmla="*/ 21 w 396"/>
                <a:gd name="T61" fmla="*/ 47 h 216"/>
                <a:gd name="T62" fmla="*/ 24 w 396"/>
                <a:gd name="T63" fmla="*/ 43 h 216"/>
                <a:gd name="T64" fmla="*/ 23 w 396"/>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16">
                  <a:moveTo>
                    <a:pt x="65" y="125"/>
                  </a:moveTo>
                  <a:cubicBezTo>
                    <a:pt x="61" y="127"/>
                    <a:pt x="57" y="129"/>
                    <a:pt x="52" y="129"/>
                  </a:cubicBezTo>
                  <a:cubicBezTo>
                    <a:pt x="50" y="129"/>
                    <a:pt x="48" y="128"/>
                    <a:pt x="46" y="127"/>
                  </a:cubicBezTo>
                  <a:cubicBezTo>
                    <a:pt x="45" y="128"/>
                    <a:pt x="45" y="128"/>
                    <a:pt x="44" y="129"/>
                  </a:cubicBezTo>
                  <a:cubicBezTo>
                    <a:pt x="45" y="129"/>
                    <a:pt x="46" y="130"/>
                    <a:pt x="47" y="131"/>
                  </a:cubicBezTo>
                  <a:cubicBezTo>
                    <a:pt x="51" y="133"/>
                    <a:pt x="55" y="133"/>
                    <a:pt x="59" y="133"/>
                  </a:cubicBezTo>
                  <a:cubicBezTo>
                    <a:pt x="61" y="133"/>
                    <a:pt x="63" y="133"/>
                    <a:pt x="64" y="133"/>
                  </a:cubicBezTo>
                  <a:cubicBezTo>
                    <a:pt x="64" y="130"/>
                    <a:pt x="64" y="128"/>
                    <a:pt x="65" y="125"/>
                  </a:cubicBezTo>
                  <a:moveTo>
                    <a:pt x="81" y="122"/>
                  </a:moveTo>
                  <a:cubicBezTo>
                    <a:pt x="80" y="122"/>
                    <a:pt x="80" y="122"/>
                    <a:pt x="80" y="122"/>
                  </a:cubicBezTo>
                  <a:cubicBezTo>
                    <a:pt x="78" y="123"/>
                    <a:pt x="76" y="125"/>
                    <a:pt x="76" y="128"/>
                  </a:cubicBezTo>
                  <a:cubicBezTo>
                    <a:pt x="76" y="127"/>
                    <a:pt x="76" y="127"/>
                    <a:pt x="76" y="127"/>
                  </a:cubicBezTo>
                  <a:cubicBezTo>
                    <a:pt x="76" y="127"/>
                    <a:pt x="76" y="127"/>
                    <a:pt x="77" y="126"/>
                  </a:cubicBezTo>
                  <a:cubicBezTo>
                    <a:pt x="77" y="124"/>
                    <a:pt x="79" y="123"/>
                    <a:pt x="81" y="122"/>
                  </a:cubicBezTo>
                  <a:moveTo>
                    <a:pt x="241" y="6"/>
                  </a:moveTo>
                  <a:cubicBezTo>
                    <a:pt x="229" y="6"/>
                    <a:pt x="221" y="24"/>
                    <a:pt x="217" y="34"/>
                  </a:cubicBezTo>
                  <a:cubicBezTo>
                    <a:pt x="211" y="45"/>
                    <a:pt x="206" y="58"/>
                    <a:pt x="198" y="67"/>
                  </a:cubicBezTo>
                  <a:cubicBezTo>
                    <a:pt x="193" y="72"/>
                    <a:pt x="189" y="74"/>
                    <a:pt x="184" y="74"/>
                  </a:cubicBezTo>
                  <a:cubicBezTo>
                    <a:pt x="171" y="74"/>
                    <a:pt x="159" y="56"/>
                    <a:pt x="155" y="43"/>
                  </a:cubicBezTo>
                  <a:cubicBezTo>
                    <a:pt x="152" y="33"/>
                    <a:pt x="152" y="21"/>
                    <a:pt x="146" y="12"/>
                  </a:cubicBezTo>
                  <a:cubicBezTo>
                    <a:pt x="144" y="8"/>
                    <a:pt x="140" y="7"/>
                    <a:pt x="136" y="7"/>
                  </a:cubicBezTo>
                  <a:cubicBezTo>
                    <a:pt x="124" y="7"/>
                    <a:pt x="108" y="23"/>
                    <a:pt x="105" y="33"/>
                  </a:cubicBezTo>
                  <a:cubicBezTo>
                    <a:pt x="101" y="48"/>
                    <a:pt x="102" y="64"/>
                    <a:pt x="98" y="79"/>
                  </a:cubicBezTo>
                  <a:cubicBezTo>
                    <a:pt x="94" y="90"/>
                    <a:pt x="89" y="100"/>
                    <a:pt x="82" y="110"/>
                  </a:cubicBezTo>
                  <a:cubicBezTo>
                    <a:pt x="82" y="110"/>
                    <a:pt x="82" y="110"/>
                    <a:pt x="82" y="110"/>
                  </a:cubicBezTo>
                  <a:cubicBezTo>
                    <a:pt x="83" y="110"/>
                    <a:pt x="84" y="110"/>
                    <a:pt x="85" y="110"/>
                  </a:cubicBezTo>
                  <a:cubicBezTo>
                    <a:pt x="85" y="110"/>
                    <a:pt x="85" y="110"/>
                    <a:pt x="85" y="110"/>
                  </a:cubicBezTo>
                  <a:cubicBezTo>
                    <a:pt x="87" y="110"/>
                    <a:pt x="88" y="110"/>
                    <a:pt x="89" y="110"/>
                  </a:cubicBezTo>
                  <a:cubicBezTo>
                    <a:pt x="92" y="105"/>
                    <a:pt x="94" y="99"/>
                    <a:pt x="96" y="94"/>
                  </a:cubicBezTo>
                  <a:cubicBezTo>
                    <a:pt x="104" y="74"/>
                    <a:pt x="110" y="55"/>
                    <a:pt x="126" y="55"/>
                  </a:cubicBezTo>
                  <a:cubicBezTo>
                    <a:pt x="127" y="55"/>
                    <a:pt x="128" y="55"/>
                    <a:pt x="130" y="55"/>
                  </a:cubicBezTo>
                  <a:cubicBezTo>
                    <a:pt x="158" y="60"/>
                    <a:pt x="149" y="105"/>
                    <a:pt x="183" y="108"/>
                  </a:cubicBezTo>
                  <a:cubicBezTo>
                    <a:pt x="184" y="108"/>
                    <a:pt x="186" y="108"/>
                    <a:pt x="187" y="108"/>
                  </a:cubicBezTo>
                  <a:cubicBezTo>
                    <a:pt x="216" y="108"/>
                    <a:pt x="217" y="73"/>
                    <a:pt x="242" y="72"/>
                  </a:cubicBezTo>
                  <a:cubicBezTo>
                    <a:pt x="243" y="72"/>
                    <a:pt x="243" y="72"/>
                    <a:pt x="243" y="72"/>
                  </a:cubicBezTo>
                  <a:cubicBezTo>
                    <a:pt x="268" y="72"/>
                    <a:pt x="266" y="115"/>
                    <a:pt x="295" y="117"/>
                  </a:cubicBezTo>
                  <a:cubicBezTo>
                    <a:pt x="291" y="144"/>
                    <a:pt x="295" y="170"/>
                    <a:pt x="309" y="191"/>
                  </a:cubicBezTo>
                  <a:cubicBezTo>
                    <a:pt x="330" y="194"/>
                    <a:pt x="351" y="199"/>
                    <a:pt x="370" y="206"/>
                  </a:cubicBezTo>
                  <a:cubicBezTo>
                    <a:pt x="377" y="209"/>
                    <a:pt x="384" y="212"/>
                    <a:pt x="392" y="216"/>
                  </a:cubicBezTo>
                  <a:cubicBezTo>
                    <a:pt x="392" y="216"/>
                    <a:pt x="392" y="216"/>
                    <a:pt x="392" y="216"/>
                  </a:cubicBezTo>
                  <a:cubicBezTo>
                    <a:pt x="393" y="204"/>
                    <a:pt x="394" y="193"/>
                    <a:pt x="396" y="181"/>
                  </a:cubicBezTo>
                  <a:cubicBezTo>
                    <a:pt x="395" y="182"/>
                    <a:pt x="394" y="182"/>
                    <a:pt x="393" y="183"/>
                  </a:cubicBezTo>
                  <a:cubicBezTo>
                    <a:pt x="385" y="188"/>
                    <a:pt x="377" y="190"/>
                    <a:pt x="369" y="190"/>
                  </a:cubicBezTo>
                  <a:cubicBezTo>
                    <a:pt x="353" y="190"/>
                    <a:pt x="337" y="181"/>
                    <a:pt x="325" y="169"/>
                  </a:cubicBezTo>
                  <a:cubicBezTo>
                    <a:pt x="317" y="161"/>
                    <a:pt x="308" y="150"/>
                    <a:pt x="309" y="137"/>
                  </a:cubicBezTo>
                  <a:cubicBezTo>
                    <a:pt x="311" y="127"/>
                    <a:pt x="316" y="119"/>
                    <a:pt x="324" y="112"/>
                  </a:cubicBezTo>
                  <a:cubicBezTo>
                    <a:pt x="339" y="99"/>
                    <a:pt x="360" y="92"/>
                    <a:pt x="374" y="78"/>
                  </a:cubicBezTo>
                  <a:cubicBezTo>
                    <a:pt x="361" y="68"/>
                    <a:pt x="357" y="53"/>
                    <a:pt x="365" y="38"/>
                  </a:cubicBezTo>
                  <a:cubicBezTo>
                    <a:pt x="363" y="38"/>
                    <a:pt x="361" y="38"/>
                    <a:pt x="359" y="37"/>
                  </a:cubicBezTo>
                  <a:cubicBezTo>
                    <a:pt x="359" y="37"/>
                    <a:pt x="359" y="37"/>
                    <a:pt x="359" y="37"/>
                  </a:cubicBezTo>
                  <a:cubicBezTo>
                    <a:pt x="337" y="39"/>
                    <a:pt x="339" y="68"/>
                    <a:pt x="330" y="82"/>
                  </a:cubicBezTo>
                  <a:cubicBezTo>
                    <a:pt x="324" y="92"/>
                    <a:pt x="312" y="98"/>
                    <a:pt x="301" y="98"/>
                  </a:cubicBezTo>
                  <a:cubicBezTo>
                    <a:pt x="296" y="98"/>
                    <a:pt x="291" y="97"/>
                    <a:pt x="287" y="95"/>
                  </a:cubicBezTo>
                  <a:cubicBezTo>
                    <a:pt x="271" y="87"/>
                    <a:pt x="264" y="73"/>
                    <a:pt x="264" y="55"/>
                  </a:cubicBezTo>
                  <a:cubicBezTo>
                    <a:pt x="263" y="37"/>
                    <a:pt x="268" y="7"/>
                    <a:pt x="241" y="6"/>
                  </a:cubicBezTo>
                  <a:cubicBezTo>
                    <a:pt x="241" y="6"/>
                    <a:pt x="241" y="6"/>
                    <a:pt x="241" y="6"/>
                  </a:cubicBezTo>
                  <a:moveTo>
                    <a:pt x="23" y="0"/>
                  </a:moveTo>
                  <a:cubicBezTo>
                    <a:pt x="16" y="7"/>
                    <a:pt x="8" y="12"/>
                    <a:pt x="0" y="17"/>
                  </a:cubicBezTo>
                  <a:cubicBezTo>
                    <a:pt x="3" y="23"/>
                    <a:pt x="4" y="30"/>
                    <a:pt x="5" y="37"/>
                  </a:cubicBezTo>
                  <a:cubicBezTo>
                    <a:pt x="5" y="41"/>
                    <a:pt x="5" y="45"/>
                    <a:pt x="6" y="50"/>
                  </a:cubicBezTo>
                  <a:cubicBezTo>
                    <a:pt x="10" y="48"/>
                    <a:pt x="15" y="47"/>
                    <a:pt x="21" y="47"/>
                  </a:cubicBezTo>
                  <a:cubicBezTo>
                    <a:pt x="21" y="47"/>
                    <a:pt x="21" y="47"/>
                    <a:pt x="21" y="47"/>
                  </a:cubicBezTo>
                  <a:cubicBezTo>
                    <a:pt x="22" y="47"/>
                    <a:pt x="23" y="47"/>
                    <a:pt x="24" y="47"/>
                  </a:cubicBezTo>
                  <a:cubicBezTo>
                    <a:pt x="24" y="46"/>
                    <a:pt x="24" y="45"/>
                    <a:pt x="24" y="43"/>
                  </a:cubicBezTo>
                  <a:cubicBezTo>
                    <a:pt x="24" y="36"/>
                    <a:pt x="25" y="23"/>
                    <a:pt x="25" y="10"/>
                  </a:cubicBezTo>
                  <a:cubicBezTo>
                    <a:pt x="25" y="8"/>
                    <a:pt x="24" y="4"/>
                    <a:pt x="23" y="0"/>
                  </a:cubicBezTo>
                </a:path>
              </a:pathLst>
            </a:custGeom>
            <a:solidFill>
              <a:srgbClr val="FFE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1" name="Freeform 55"/>
            <p:cNvSpPr>
              <a:spLocks/>
            </p:cNvSpPr>
            <p:nvPr/>
          </p:nvSpPr>
          <p:spPr bwMode="auto">
            <a:xfrm>
              <a:off x="670075" y="1583085"/>
              <a:ext cx="2468562" cy="1882775"/>
            </a:xfrm>
            <a:custGeom>
              <a:avLst/>
              <a:gdLst>
                <a:gd name="T0" fmla="*/ 580 w 581"/>
                <a:gd name="T1" fmla="*/ 75 h 443"/>
                <a:gd name="T2" fmla="*/ 563 w 581"/>
                <a:gd name="T3" fmla="*/ 62 h 443"/>
                <a:gd name="T4" fmla="*/ 510 w 581"/>
                <a:gd name="T5" fmla="*/ 46 h 443"/>
                <a:gd name="T6" fmla="*/ 320 w 581"/>
                <a:gd name="T7" fmla="*/ 15 h 443"/>
                <a:gd name="T8" fmla="*/ 120 w 581"/>
                <a:gd name="T9" fmla="*/ 1 h 443"/>
                <a:gd name="T10" fmla="*/ 64 w 581"/>
                <a:gd name="T11" fmla="*/ 4 h 443"/>
                <a:gd name="T12" fmla="*/ 49 w 581"/>
                <a:gd name="T13" fmla="*/ 7 h 443"/>
                <a:gd name="T14" fmla="*/ 45 w 581"/>
                <a:gd name="T15" fmla="*/ 10 h 443"/>
                <a:gd name="T16" fmla="*/ 44 w 581"/>
                <a:gd name="T17" fmla="*/ 11 h 443"/>
                <a:gd name="T18" fmla="*/ 45 w 581"/>
                <a:gd name="T19" fmla="*/ 11 h 443"/>
                <a:gd name="T20" fmla="*/ 42 w 581"/>
                <a:gd name="T21" fmla="*/ 14 h 443"/>
                <a:gd name="T22" fmla="*/ 0 w 581"/>
                <a:gd name="T23" fmla="*/ 378 h 443"/>
                <a:gd name="T24" fmla="*/ 3 w 581"/>
                <a:gd name="T25" fmla="*/ 381 h 443"/>
                <a:gd name="T26" fmla="*/ 432 w 581"/>
                <a:gd name="T27" fmla="*/ 431 h 443"/>
                <a:gd name="T28" fmla="*/ 536 w 581"/>
                <a:gd name="T29" fmla="*/ 443 h 443"/>
                <a:gd name="T30" fmla="*/ 539 w 581"/>
                <a:gd name="T31" fmla="*/ 440 h 443"/>
                <a:gd name="T32" fmla="*/ 581 w 581"/>
                <a:gd name="T33" fmla="*/ 76 h 443"/>
                <a:gd name="T34" fmla="*/ 578 w 581"/>
                <a:gd name="T35" fmla="*/ 73 h 443"/>
                <a:gd name="T36" fmla="*/ 577 w 581"/>
                <a:gd name="T37" fmla="*/ 73 h 443"/>
                <a:gd name="T38" fmla="*/ 577 w 581"/>
                <a:gd name="T39" fmla="*/ 79 h 443"/>
                <a:gd name="T40" fmla="*/ 578 w 581"/>
                <a:gd name="T41" fmla="*/ 79 h 443"/>
                <a:gd name="T42" fmla="*/ 575 w 581"/>
                <a:gd name="T43" fmla="*/ 76 h 443"/>
                <a:gd name="T44" fmla="*/ 533 w 581"/>
                <a:gd name="T45" fmla="*/ 440 h 443"/>
                <a:gd name="T46" fmla="*/ 536 w 581"/>
                <a:gd name="T47" fmla="*/ 437 h 443"/>
                <a:gd name="T48" fmla="*/ 107 w 581"/>
                <a:gd name="T49" fmla="*/ 387 h 443"/>
                <a:gd name="T50" fmla="*/ 3 w 581"/>
                <a:gd name="T51" fmla="*/ 375 h 443"/>
                <a:gd name="T52" fmla="*/ 6 w 581"/>
                <a:gd name="T53" fmla="*/ 378 h 443"/>
                <a:gd name="T54" fmla="*/ 48 w 581"/>
                <a:gd name="T55" fmla="*/ 14 h 443"/>
                <a:gd name="T56" fmla="*/ 45 w 581"/>
                <a:gd name="T57" fmla="*/ 17 h 443"/>
                <a:gd name="T58" fmla="*/ 45 w 581"/>
                <a:gd name="T59" fmla="*/ 17 h 443"/>
                <a:gd name="T60" fmla="*/ 48 w 581"/>
                <a:gd name="T61" fmla="*/ 15 h 443"/>
                <a:gd name="T62" fmla="*/ 76 w 581"/>
                <a:gd name="T63" fmla="*/ 8 h 443"/>
                <a:gd name="T64" fmla="*/ 135 w 581"/>
                <a:gd name="T65" fmla="*/ 6 h 443"/>
                <a:gd name="T66" fmla="*/ 315 w 581"/>
                <a:gd name="T67" fmla="*/ 20 h 443"/>
                <a:gd name="T68" fmla="*/ 494 w 581"/>
                <a:gd name="T69" fmla="*/ 48 h 443"/>
                <a:gd name="T70" fmla="*/ 550 w 581"/>
                <a:gd name="T71" fmla="*/ 63 h 443"/>
                <a:gd name="T72" fmla="*/ 575 w 581"/>
                <a:gd name="T73" fmla="*/ 77 h 443"/>
                <a:gd name="T74" fmla="*/ 580 w 581"/>
                <a:gd name="T75"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1" h="443">
                  <a:moveTo>
                    <a:pt x="580" y="75"/>
                  </a:moveTo>
                  <a:cubicBezTo>
                    <a:pt x="579" y="68"/>
                    <a:pt x="569" y="64"/>
                    <a:pt x="563" y="62"/>
                  </a:cubicBezTo>
                  <a:cubicBezTo>
                    <a:pt x="546" y="55"/>
                    <a:pt x="528" y="50"/>
                    <a:pt x="510" y="46"/>
                  </a:cubicBezTo>
                  <a:cubicBezTo>
                    <a:pt x="448" y="31"/>
                    <a:pt x="384" y="22"/>
                    <a:pt x="320" y="15"/>
                  </a:cubicBezTo>
                  <a:cubicBezTo>
                    <a:pt x="254" y="7"/>
                    <a:pt x="187" y="1"/>
                    <a:pt x="120" y="1"/>
                  </a:cubicBezTo>
                  <a:cubicBezTo>
                    <a:pt x="101" y="0"/>
                    <a:pt x="82" y="1"/>
                    <a:pt x="64" y="4"/>
                  </a:cubicBezTo>
                  <a:cubicBezTo>
                    <a:pt x="59" y="4"/>
                    <a:pt x="54" y="5"/>
                    <a:pt x="49" y="7"/>
                  </a:cubicBezTo>
                  <a:cubicBezTo>
                    <a:pt x="48" y="8"/>
                    <a:pt x="46" y="9"/>
                    <a:pt x="45" y="10"/>
                  </a:cubicBezTo>
                  <a:cubicBezTo>
                    <a:pt x="43" y="12"/>
                    <a:pt x="43" y="12"/>
                    <a:pt x="44" y="11"/>
                  </a:cubicBezTo>
                  <a:cubicBezTo>
                    <a:pt x="44" y="11"/>
                    <a:pt x="44" y="11"/>
                    <a:pt x="45" y="11"/>
                  </a:cubicBezTo>
                  <a:cubicBezTo>
                    <a:pt x="43" y="11"/>
                    <a:pt x="42" y="13"/>
                    <a:pt x="42" y="14"/>
                  </a:cubicBezTo>
                  <a:cubicBezTo>
                    <a:pt x="28" y="135"/>
                    <a:pt x="14" y="257"/>
                    <a:pt x="0" y="378"/>
                  </a:cubicBezTo>
                  <a:cubicBezTo>
                    <a:pt x="0" y="380"/>
                    <a:pt x="1" y="381"/>
                    <a:pt x="3" y="381"/>
                  </a:cubicBezTo>
                  <a:cubicBezTo>
                    <a:pt x="146" y="398"/>
                    <a:pt x="289" y="414"/>
                    <a:pt x="432" y="431"/>
                  </a:cubicBezTo>
                  <a:cubicBezTo>
                    <a:pt x="466" y="435"/>
                    <a:pt x="501" y="439"/>
                    <a:pt x="536" y="443"/>
                  </a:cubicBezTo>
                  <a:cubicBezTo>
                    <a:pt x="537" y="443"/>
                    <a:pt x="538" y="441"/>
                    <a:pt x="539" y="440"/>
                  </a:cubicBezTo>
                  <a:cubicBezTo>
                    <a:pt x="553" y="319"/>
                    <a:pt x="567" y="197"/>
                    <a:pt x="581" y="76"/>
                  </a:cubicBezTo>
                  <a:cubicBezTo>
                    <a:pt x="581" y="74"/>
                    <a:pt x="579" y="73"/>
                    <a:pt x="578" y="73"/>
                  </a:cubicBezTo>
                  <a:cubicBezTo>
                    <a:pt x="577" y="73"/>
                    <a:pt x="577" y="73"/>
                    <a:pt x="577" y="73"/>
                  </a:cubicBezTo>
                  <a:cubicBezTo>
                    <a:pt x="574" y="72"/>
                    <a:pt x="574" y="78"/>
                    <a:pt x="577" y="79"/>
                  </a:cubicBezTo>
                  <a:cubicBezTo>
                    <a:pt x="578" y="79"/>
                    <a:pt x="578" y="79"/>
                    <a:pt x="578" y="79"/>
                  </a:cubicBezTo>
                  <a:cubicBezTo>
                    <a:pt x="577" y="78"/>
                    <a:pt x="576" y="77"/>
                    <a:pt x="575" y="76"/>
                  </a:cubicBezTo>
                  <a:cubicBezTo>
                    <a:pt x="561" y="197"/>
                    <a:pt x="547" y="319"/>
                    <a:pt x="533" y="440"/>
                  </a:cubicBezTo>
                  <a:cubicBezTo>
                    <a:pt x="534" y="439"/>
                    <a:pt x="535" y="438"/>
                    <a:pt x="536" y="437"/>
                  </a:cubicBezTo>
                  <a:cubicBezTo>
                    <a:pt x="393" y="420"/>
                    <a:pt x="250" y="404"/>
                    <a:pt x="107" y="387"/>
                  </a:cubicBezTo>
                  <a:cubicBezTo>
                    <a:pt x="72" y="383"/>
                    <a:pt x="37" y="379"/>
                    <a:pt x="3" y="375"/>
                  </a:cubicBezTo>
                  <a:cubicBezTo>
                    <a:pt x="4" y="376"/>
                    <a:pt x="5" y="377"/>
                    <a:pt x="6" y="378"/>
                  </a:cubicBezTo>
                  <a:cubicBezTo>
                    <a:pt x="20" y="257"/>
                    <a:pt x="34" y="135"/>
                    <a:pt x="48" y="14"/>
                  </a:cubicBezTo>
                  <a:cubicBezTo>
                    <a:pt x="47" y="15"/>
                    <a:pt x="46" y="16"/>
                    <a:pt x="45" y="17"/>
                  </a:cubicBezTo>
                  <a:cubicBezTo>
                    <a:pt x="45" y="17"/>
                    <a:pt x="45" y="17"/>
                    <a:pt x="45" y="17"/>
                  </a:cubicBezTo>
                  <a:cubicBezTo>
                    <a:pt x="47" y="17"/>
                    <a:pt x="48" y="16"/>
                    <a:pt x="48" y="15"/>
                  </a:cubicBezTo>
                  <a:cubicBezTo>
                    <a:pt x="51" y="9"/>
                    <a:pt x="71" y="8"/>
                    <a:pt x="76" y="8"/>
                  </a:cubicBezTo>
                  <a:cubicBezTo>
                    <a:pt x="96" y="6"/>
                    <a:pt x="115" y="6"/>
                    <a:pt x="135" y="6"/>
                  </a:cubicBezTo>
                  <a:cubicBezTo>
                    <a:pt x="195" y="7"/>
                    <a:pt x="255" y="13"/>
                    <a:pt x="315" y="20"/>
                  </a:cubicBezTo>
                  <a:cubicBezTo>
                    <a:pt x="375" y="27"/>
                    <a:pt x="435" y="35"/>
                    <a:pt x="494" y="48"/>
                  </a:cubicBezTo>
                  <a:cubicBezTo>
                    <a:pt x="513" y="52"/>
                    <a:pt x="531" y="57"/>
                    <a:pt x="550" y="63"/>
                  </a:cubicBezTo>
                  <a:cubicBezTo>
                    <a:pt x="555" y="65"/>
                    <a:pt x="574" y="69"/>
                    <a:pt x="575" y="77"/>
                  </a:cubicBezTo>
                  <a:cubicBezTo>
                    <a:pt x="575" y="80"/>
                    <a:pt x="581" y="79"/>
                    <a:pt x="580" y="7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2" name="Freeform 56"/>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3" name="Freeform 57"/>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4" name="Freeform 58"/>
            <p:cNvSpPr>
              <a:spLocks noEditPoints="1"/>
            </p:cNvSpPr>
            <p:nvPr/>
          </p:nvSpPr>
          <p:spPr bwMode="auto">
            <a:xfrm>
              <a:off x="639912" y="2794348"/>
              <a:ext cx="2413000" cy="1176338"/>
            </a:xfrm>
            <a:custGeom>
              <a:avLst/>
              <a:gdLst>
                <a:gd name="T0" fmla="*/ 486 w 568"/>
                <a:gd name="T1" fmla="*/ 221 h 277"/>
                <a:gd name="T2" fmla="*/ 468 w 568"/>
                <a:gd name="T3" fmla="*/ 277 h 277"/>
                <a:gd name="T4" fmla="*/ 460 w 568"/>
                <a:gd name="T5" fmla="*/ 273 h 277"/>
                <a:gd name="T6" fmla="*/ 568 w 568"/>
                <a:gd name="T7" fmla="*/ 277 h 277"/>
                <a:gd name="T8" fmla="*/ 565 w 568"/>
                <a:gd name="T9" fmla="*/ 277 h 277"/>
                <a:gd name="T10" fmla="*/ 514 w 568"/>
                <a:gd name="T11" fmla="*/ 277 h 277"/>
                <a:gd name="T12" fmla="*/ 512 w 568"/>
                <a:gd name="T13" fmla="*/ 272 h 277"/>
                <a:gd name="T14" fmla="*/ 533 w 568"/>
                <a:gd name="T15" fmla="*/ 202 h 277"/>
                <a:gd name="T16" fmla="*/ 523 w 568"/>
                <a:gd name="T17" fmla="*/ 186 h 277"/>
                <a:gd name="T18" fmla="*/ 502 w 568"/>
                <a:gd name="T19" fmla="*/ 277 h 277"/>
                <a:gd name="T20" fmla="*/ 500 w 568"/>
                <a:gd name="T21" fmla="*/ 172 h 277"/>
                <a:gd name="T22" fmla="*/ 467 w 568"/>
                <a:gd name="T23" fmla="*/ 95 h 277"/>
                <a:gd name="T24" fmla="*/ 450 w 568"/>
                <a:gd name="T25" fmla="*/ 98 h 277"/>
                <a:gd name="T26" fmla="*/ 455 w 568"/>
                <a:gd name="T27" fmla="*/ 112 h 277"/>
                <a:gd name="T28" fmla="*/ 471 w 568"/>
                <a:gd name="T29" fmla="*/ 103 h 277"/>
                <a:gd name="T30" fmla="*/ 488 w 568"/>
                <a:gd name="T31" fmla="*/ 76 h 277"/>
                <a:gd name="T32" fmla="*/ 497 w 568"/>
                <a:gd name="T33" fmla="*/ 68 h 277"/>
                <a:gd name="T34" fmla="*/ 494 w 568"/>
                <a:gd name="T35" fmla="*/ 116 h 277"/>
                <a:gd name="T36" fmla="*/ 522 w 568"/>
                <a:gd name="T37" fmla="*/ 135 h 277"/>
                <a:gd name="T38" fmla="*/ 525 w 568"/>
                <a:gd name="T39" fmla="*/ 95 h 277"/>
                <a:gd name="T40" fmla="*/ 370 w 568"/>
                <a:gd name="T41" fmla="*/ 24 h 277"/>
                <a:gd name="T42" fmla="*/ 311 w 568"/>
                <a:gd name="T43" fmla="*/ 88 h 277"/>
                <a:gd name="T44" fmla="*/ 251 w 568"/>
                <a:gd name="T45" fmla="*/ 115 h 277"/>
                <a:gd name="T46" fmla="*/ 202 w 568"/>
                <a:gd name="T47" fmla="*/ 32 h 277"/>
                <a:gd name="T48" fmla="*/ 205 w 568"/>
                <a:gd name="T49" fmla="*/ 100 h 277"/>
                <a:gd name="T50" fmla="*/ 287 w 568"/>
                <a:gd name="T51" fmla="*/ 133 h 277"/>
                <a:gd name="T52" fmla="*/ 373 w 568"/>
                <a:gd name="T53" fmla="*/ 57 h 277"/>
                <a:gd name="T54" fmla="*/ 419 w 568"/>
                <a:gd name="T55" fmla="*/ 106 h 277"/>
                <a:gd name="T56" fmla="*/ 442 w 568"/>
                <a:gd name="T57" fmla="*/ 97 h 277"/>
                <a:gd name="T58" fmla="*/ 415 w 568"/>
                <a:gd name="T59" fmla="*/ 69 h 277"/>
                <a:gd name="T60" fmla="*/ 370 w 568"/>
                <a:gd name="T61" fmla="*/ 24 h 277"/>
                <a:gd name="T62" fmla="*/ 145 w 568"/>
                <a:gd name="T63" fmla="*/ 8 h 277"/>
                <a:gd name="T64" fmla="*/ 105 w 568"/>
                <a:gd name="T65" fmla="*/ 70 h 277"/>
                <a:gd name="T66" fmla="*/ 78 w 568"/>
                <a:gd name="T67" fmla="*/ 66 h 277"/>
                <a:gd name="T68" fmla="*/ 50 w 568"/>
                <a:gd name="T69" fmla="*/ 18 h 277"/>
                <a:gd name="T70" fmla="*/ 37 w 568"/>
                <a:gd name="T71" fmla="*/ 12 h 277"/>
                <a:gd name="T72" fmla="*/ 2 w 568"/>
                <a:gd name="T73" fmla="*/ 98 h 277"/>
                <a:gd name="T74" fmla="*/ 22 w 568"/>
                <a:gd name="T75" fmla="*/ 76 h 277"/>
                <a:gd name="T76" fmla="*/ 44 w 568"/>
                <a:gd name="T77" fmla="*/ 43 h 277"/>
                <a:gd name="T78" fmla="*/ 105 w 568"/>
                <a:gd name="T79" fmla="*/ 108 h 277"/>
                <a:gd name="T80" fmla="*/ 155 w 568"/>
                <a:gd name="T81" fmla="*/ 3 h 277"/>
                <a:gd name="T82" fmla="*/ 164 w 568"/>
                <a:gd name="T83" fmla="*/ 1 h 277"/>
                <a:gd name="T84" fmla="*/ 163 w 568"/>
                <a:gd name="T85" fmla="*/ 40 h 277"/>
                <a:gd name="T86" fmla="*/ 196 w 568"/>
                <a:gd name="T87" fmla="*/ 18 h 277"/>
                <a:gd name="T88" fmla="*/ 168 w 568"/>
                <a:gd name="T8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77">
                  <a:moveTo>
                    <a:pt x="500" y="172"/>
                  </a:moveTo>
                  <a:cubicBezTo>
                    <a:pt x="500" y="189"/>
                    <a:pt x="495" y="204"/>
                    <a:pt x="486" y="221"/>
                  </a:cubicBezTo>
                  <a:cubicBezTo>
                    <a:pt x="481" y="230"/>
                    <a:pt x="476" y="239"/>
                    <a:pt x="472" y="248"/>
                  </a:cubicBezTo>
                  <a:cubicBezTo>
                    <a:pt x="468" y="277"/>
                    <a:pt x="468" y="277"/>
                    <a:pt x="468" y="277"/>
                  </a:cubicBezTo>
                  <a:cubicBezTo>
                    <a:pt x="460" y="277"/>
                    <a:pt x="460" y="277"/>
                    <a:pt x="460" y="277"/>
                  </a:cubicBezTo>
                  <a:cubicBezTo>
                    <a:pt x="460" y="273"/>
                    <a:pt x="460" y="273"/>
                    <a:pt x="460" y="273"/>
                  </a:cubicBezTo>
                  <a:cubicBezTo>
                    <a:pt x="460" y="275"/>
                    <a:pt x="459" y="276"/>
                    <a:pt x="459" y="277"/>
                  </a:cubicBezTo>
                  <a:cubicBezTo>
                    <a:pt x="568" y="277"/>
                    <a:pt x="568" y="277"/>
                    <a:pt x="568" y="277"/>
                  </a:cubicBezTo>
                  <a:cubicBezTo>
                    <a:pt x="565" y="277"/>
                    <a:pt x="565" y="277"/>
                    <a:pt x="565" y="277"/>
                  </a:cubicBezTo>
                  <a:cubicBezTo>
                    <a:pt x="565" y="277"/>
                    <a:pt x="565" y="277"/>
                    <a:pt x="565" y="277"/>
                  </a:cubicBezTo>
                  <a:cubicBezTo>
                    <a:pt x="514" y="277"/>
                    <a:pt x="514" y="277"/>
                    <a:pt x="514" y="277"/>
                  </a:cubicBezTo>
                  <a:cubicBezTo>
                    <a:pt x="514" y="277"/>
                    <a:pt x="514" y="277"/>
                    <a:pt x="514" y="277"/>
                  </a:cubicBezTo>
                  <a:cubicBezTo>
                    <a:pt x="511" y="277"/>
                    <a:pt x="511" y="277"/>
                    <a:pt x="511" y="277"/>
                  </a:cubicBezTo>
                  <a:cubicBezTo>
                    <a:pt x="511" y="276"/>
                    <a:pt x="512" y="274"/>
                    <a:pt x="512" y="272"/>
                  </a:cubicBezTo>
                  <a:cubicBezTo>
                    <a:pt x="514" y="249"/>
                    <a:pt x="521" y="227"/>
                    <a:pt x="531" y="207"/>
                  </a:cubicBezTo>
                  <a:cubicBezTo>
                    <a:pt x="531" y="205"/>
                    <a:pt x="532" y="203"/>
                    <a:pt x="533" y="202"/>
                  </a:cubicBezTo>
                  <a:cubicBezTo>
                    <a:pt x="531" y="197"/>
                    <a:pt x="530" y="193"/>
                    <a:pt x="529" y="189"/>
                  </a:cubicBezTo>
                  <a:cubicBezTo>
                    <a:pt x="527" y="188"/>
                    <a:pt x="525" y="187"/>
                    <a:pt x="523" y="186"/>
                  </a:cubicBezTo>
                  <a:cubicBezTo>
                    <a:pt x="510" y="277"/>
                    <a:pt x="510" y="277"/>
                    <a:pt x="510" y="277"/>
                  </a:cubicBezTo>
                  <a:cubicBezTo>
                    <a:pt x="502" y="277"/>
                    <a:pt x="502" y="277"/>
                    <a:pt x="502" y="277"/>
                  </a:cubicBezTo>
                  <a:cubicBezTo>
                    <a:pt x="516" y="181"/>
                    <a:pt x="516" y="181"/>
                    <a:pt x="516" y="181"/>
                  </a:cubicBezTo>
                  <a:cubicBezTo>
                    <a:pt x="511" y="178"/>
                    <a:pt x="505" y="175"/>
                    <a:pt x="500" y="172"/>
                  </a:cubicBezTo>
                  <a:moveTo>
                    <a:pt x="488" y="76"/>
                  </a:moveTo>
                  <a:cubicBezTo>
                    <a:pt x="482" y="84"/>
                    <a:pt x="476" y="91"/>
                    <a:pt x="467" y="95"/>
                  </a:cubicBezTo>
                  <a:cubicBezTo>
                    <a:pt x="462" y="97"/>
                    <a:pt x="456" y="98"/>
                    <a:pt x="451" y="98"/>
                  </a:cubicBezTo>
                  <a:cubicBezTo>
                    <a:pt x="450" y="98"/>
                    <a:pt x="450" y="98"/>
                    <a:pt x="450" y="98"/>
                  </a:cubicBezTo>
                  <a:cubicBezTo>
                    <a:pt x="448" y="113"/>
                    <a:pt x="448" y="113"/>
                    <a:pt x="448" y="113"/>
                  </a:cubicBezTo>
                  <a:cubicBezTo>
                    <a:pt x="450" y="113"/>
                    <a:pt x="452" y="113"/>
                    <a:pt x="455" y="112"/>
                  </a:cubicBezTo>
                  <a:cubicBezTo>
                    <a:pt x="461" y="106"/>
                    <a:pt x="465" y="104"/>
                    <a:pt x="469" y="103"/>
                  </a:cubicBezTo>
                  <a:cubicBezTo>
                    <a:pt x="470" y="103"/>
                    <a:pt x="470" y="103"/>
                    <a:pt x="471" y="103"/>
                  </a:cubicBezTo>
                  <a:cubicBezTo>
                    <a:pt x="474" y="103"/>
                    <a:pt x="478" y="105"/>
                    <a:pt x="483" y="108"/>
                  </a:cubicBezTo>
                  <a:cubicBezTo>
                    <a:pt x="488" y="76"/>
                    <a:pt x="488" y="76"/>
                    <a:pt x="488" y="76"/>
                  </a:cubicBezTo>
                  <a:moveTo>
                    <a:pt x="501" y="67"/>
                  </a:moveTo>
                  <a:cubicBezTo>
                    <a:pt x="499" y="67"/>
                    <a:pt x="498" y="67"/>
                    <a:pt x="497" y="68"/>
                  </a:cubicBezTo>
                  <a:cubicBezTo>
                    <a:pt x="490" y="114"/>
                    <a:pt x="490" y="114"/>
                    <a:pt x="490" y="114"/>
                  </a:cubicBezTo>
                  <a:cubicBezTo>
                    <a:pt x="491" y="114"/>
                    <a:pt x="493" y="115"/>
                    <a:pt x="494" y="116"/>
                  </a:cubicBezTo>
                  <a:cubicBezTo>
                    <a:pt x="500" y="120"/>
                    <a:pt x="507" y="125"/>
                    <a:pt x="516" y="131"/>
                  </a:cubicBezTo>
                  <a:cubicBezTo>
                    <a:pt x="518" y="132"/>
                    <a:pt x="520" y="133"/>
                    <a:pt x="522" y="135"/>
                  </a:cubicBezTo>
                  <a:cubicBezTo>
                    <a:pt x="527" y="102"/>
                    <a:pt x="527" y="102"/>
                    <a:pt x="527" y="102"/>
                  </a:cubicBezTo>
                  <a:cubicBezTo>
                    <a:pt x="526" y="100"/>
                    <a:pt x="526" y="97"/>
                    <a:pt x="525" y="95"/>
                  </a:cubicBezTo>
                  <a:cubicBezTo>
                    <a:pt x="523" y="86"/>
                    <a:pt x="512" y="67"/>
                    <a:pt x="501" y="67"/>
                  </a:cubicBezTo>
                  <a:moveTo>
                    <a:pt x="370" y="24"/>
                  </a:moveTo>
                  <a:cubicBezTo>
                    <a:pt x="355" y="24"/>
                    <a:pt x="340" y="33"/>
                    <a:pt x="332" y="46"/>
                  </a:cubicBezTo>
                  <a:cubicBezTo>
                    <a:pt x="324" y="59"/>
                    <a:pt x="321" y="75"/>
                    <a:pt x="311" y="88"/>
                  </a:cubicBezTo>
                  <a:cubicBezTo>
                    <a:pt x="301" y="101"/>
                    <a:pt x="283" y="118"/>
                    <a:pt x="264" y="118"/>
                  </a:cubicBezTo>
                  <a:cubicBezTo>
                    <a:pt x="260" y="118"/>
                    <a:pt x="256" y="117"/>
                    <a:pt x="251" y="115"/>
                  </a:cubicBezTo>
                  <a:cubicBezTo>
                    <a:pt x="230" y="105"/>
                    <a:pt x="219" y="79"/>
                    <a:pt x="211" y="58"/>
                  </a:cubicBezTo>
                  <a:cubicBezTo>
                    <a:pt x="208" y="49"/>
                    <a:pt x="205" y="40"/>
                    <a:pt x="202" y="32"/>
                  </a:cubicBezTo>
                  <a:cubicBezTo>
                    <a:pt x="196" y="79"/>
                    <a:pt x="196" y="79"/>
                    <a:pt x="196" y="79"/>
                  </a:cubicBezTo>
                  <a:cubicBezTo>
                    <a:pt x="199" y="87"/>
                    <a:pt x="202" y="95"/>
                    <a:pt x="205" y="100"/>
                  </a:cubicBezTo>
                  <a:cubicBezTo>
                    <a:pt x="218" y="123"/>
                    <a:pt x="238" y="139"/>
                    <a:pt x="262" y="139"/>
                  </a:cubicBezTo>
                  <a:cubicBezTo>
                    <a:pt x="270" y="139"/>
                    <a:pt x="278" y="137"/>
                    <a:pt x="287" y="133"/>
                  </a:cubicBezTo>
                  <a:cubicBezTo>
                    <a:pt x="318" y="118"/>
                    <a:pt x="318" y="78"/>
                    <a:pt x="347" y="63"/>
                  </a:cubicBezTo>
                  <a:cubicBezTo>
                    <a:pt x="354" y="59"/>
                    <a:pt x="363" y="57"/>
                    <a:pt x="373" y="57"/>
                  </a:cubicBezTo>
                  <a:cubicBezTo>
                    <a:pt x="380" y="57"/>
                    <a:pt x="388" y="59"/>
                    <a:pt x="394" y="63"/>
                  </a:cubicBezTo>
                  <a:cubicBezTo>
                    <a:pt x="408" y="73"/>
                    <a:pt x="405" y="95"/>
                    <a:pt x="419" y="106"/>
                  </a:cubicBezTo>
                  <a:cubicBezTo>
                    <a:pt x="426" y="112"/>
                    <a:pt x="433" y="113"/>
                    <a:pt x="440" y="114"/>
                  </a:cubicBezTo>
                  <a:cubicBezTo>
                    <a:pt x="442" y="97"/>
                    <a:pt x="442" y="97"/>
                    <a:pt x="442" y="97"/>
                  </a:cubicBezTo>
                  <a:cubicBezTo>
                    <a:pt x="439" y="96"/>
                    <a:pt x="436" y="95"/>
                    <a:pt x="433" y="94"/>
                  </a:cubicBezTo>
                  <a:cubicBezTo>
                    <a:pt x="423" y="88"/>
                    <a:pt x="419" y="79"/>
                    <a:pt x="415" y="69"/>
                  </a:cubicBezTo>
                  <a:cubicBezTo>
                    <a:pt x="410" y="56"/>
                    <a:pt x="403" y="41"/>
                    <a:pt x="392" y="32"/>
                  </a:cubicBezTo>
                  <a:cubicBezTo>
                    <a:pt x="385" y="27"/>
                    <a:pt x="378" y="24"/>
                    <a:pt x="370" y="24"/>
                  </a:cubicBezTo>
                  <a:moveTo>
                    <a:pt x="155" y="3"/>
                  </a:moveTo>
                  <a:cubicBezTo>
                    <a:pt x="152" y="4"/>
                    <a:pt x="148" y="6"/>
                    <a:pt x="145" y="8"/>
                  </a:cubicBezTo>
                  <a:cubicBezTo>
                    <a:pt x="130" y="19"/>
                    <a:pt x="133" y="35"/>
                    <a:pt x="124" y="49"/>
                  </a:cubicBezTo>
                  <a:cubicBezTo>
                    <a:pt x="119" y="57"/>
                    <a:pt x="113" y="65"/>
                    <a:pt x="105" y="70"/>
                  </a:cubicBezTo>
                  <a:cubicBezTo>
                    <a:pt x="101" y="72"/>
                    <a:pt x="97" y="74"/>
                    <a:pt x="93" y="74"/>
                  </a:cubicBezTo>
                  <a:cubicBezTo>
                    <a:pt x="87" y="74"/>
                    <a:pt x="82" y="71"/>
                    <a:pt x="78" y="66"/>
                  </a:cubicBezTo>
                  <a:cubicBezTo>
                    <a:pt x="71" y="57"/>
                    <a:pt x="63" y="29"/>
                    <a:pt x="52" y="18"/>
                  </a:cubicBezTo>
                  <a:cubicBezTo>
                    <a:pt x="51" y="18"/>
                    <a:pt x="51" y="18"/>
                    <a:pt x="50" y="18"/>
                  </a:cubicBezTo>
                  <a:cubicBezTo>
                    <a:pt x="49" y="18"/>
                    <a:pt x="49" y="18"/>
                    <a:pt x="48" y="18"/>
                  </a:cubicBezTo>
                  <a:cubicBezTo>
                    <a:pt x="43" y="18"/>
                    <a:pt x="40" y="16"/>
                    <a:pt x="37" y="12"/>
                  </a:cubicBezTo>
                  <a:cubicBezTo>
                    <a:pt x="35" y="13"/>
                    <a:pt x="33" y="14"/>
                    <a:pt x="30" y="16"/>
                  </a:cubicBezTo>
                  <a:cubicBezTo>
                    <a:pt x="4" y="36"/>
                    <a:pt x="10" y="70"/>
                    <a:pt x="2" y="98"/>
                  </a:cubicBezTo>
                  <a:cubicBezTo>
                    <a:pt x="1" y="102"/>
                    <a:pt x="0" y="106"/>
                    <a:pt x="0" y="109"/>
                  </a:cubicBezTo>
                  <a:cubicBezTo>
                    <a:pt x="17" y="108"/>
                    <a:pt x="20" y="92"/>
                    <a:pt x="22" y="76"/>
                  </a:cubicBezTo>
                  <a:cubicBezTo>
                    <a:pt x="24" y="60"/>
                    <a:pt x="25" y="43"/>
                    <a:pt x="42" y="43"/>
                  </a:cubicBezTo>
                  <a:cubicBezTo>
                    <a:pt x="43" y="43"/>
                    <a:pt x="43" y="43"/>
                    <a:pt x="44" y="43"/>
                  </a:cubicBezTo>
                  <a:cubicBezTo>
                    <a:pt x="76" y="46"/>
                    <a:pt x="64" y="108"/>
                    <a:pt x="103" y="108"/>
                  </a:cubicBezTo>
                  <a:cubicBezTo>
                    <a:pt x="104" y="108"/>
                    <a:pt x="104" y="108"/>
                    <a:pt x="105" y="108"/>
                  </a:cubicBezTo>
                  <a:cubicBezTo>
                    <a:pt x="140" y="106"/>
                    <a:pt x="122" y="57"/>
                    <a:pt x="150" y="43"/>
                  </a:cubicBezTo>
                  <a:cubicBezTo>
                    <a:pt x="155" y="3"/>
                    <a:pt x="155" y="3"/>
                    <a:pt x="155" y="3"/>
                  </a:cubicBezTo>
                  <a:moveTo>
                    <a:pt x="168" y="0"/>
                  </a:moveTo>
                  <a:cubicBezTo>
                    <a:pt x="167" y="0"/>
                    <a:pt x="165" y="0"/>
                    <a:pt x="164" y="1"/>
                  </a:cubicBezTo>
                  <a:cubicBezTo>
                    <a:pt x="158" y="40"/>
                    <a:pt x="158" y="40"/>
                    <a:pt x="158" y="40"/>
                  </a:cubicBezTo>
                  <a:cubicBezTo>
                    <a:pt x="160" y="40"/>
                    <a:pt x="161" y="40"/>
                    <a:pt x="163" y="40"/>
                  </a:cubicBezTo>
                  <a:cubicBezTo>
                    <a:pt x="176" y="40"/>
                    <a:pt x="183" y="51"/>
                    <a:pt x="190" y="64"/>
                  </a:cubicBezTo>
                  <a:cubicBezTo>
                    <a:pt x="196" y="18"/>
                    <a:pt x="196" y="18"/>
                    <a:pt x="196" y="18"/>
                  </a:cubicBezTo>
                  <a:cubicBezTo>
                    <a:pt x="195" y="17"/>
                    <a:pt x="195" y="16"/>
                    <a:pt x="194" y="14"/>
                  </a:cubicBezTo>
                  <a:cubicBezTo>
                    <a:pt x="188" y="5"/>
                    <a:pt x="178" y="0"/>
                    <a:pt x="168" y="0"/>
                  </a:cubicBezTo>
                </a:path>
              </a:pathLst>
            </a:custGeom>
            <a:solidFill>
              <a:srgbClr val="FFB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5" name="Freeform 59"/>
            <p:cNvSpPr>
              <a:spLocks/>
            </p:cNvSpPr>
            <p:nvPr/>
          </p:nvSpPr>
          <p:spPr bwMode="auto">
            <a:xfrm>
              <a:off x="3164037" y="29165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6" name="Freeform 60"/>
            <p:cNvSpPr>
              <a:spLocks/>
            </p:cNvSpPr>
            <p:nvPr/>
          </p:nvSpPr>
          <p:spPr bwMode="auto">
            <a:xfrm>
              <a:off x="520850" y="2602260"/>
              <a:ext cx="12700" cy="12700"/>
            </a:xfrm>
            <a:custGeom>
              <a:avLst/>
              <a:gdLst>
                <a:gd name="T0" fmla="*/ 0 w 3"/>
                <a:gd name="T1" fmla="*/ 3 h 3"/>
                <a:gd name="T2" fmla="*/ 1 w 3"/>
                <a:gd name="T3" fmla="*/ 3 h 3"/>
                <a:gd name="T4" fmla="*/ 2 w 3"/>
                <a:gd name="T5" fmla="*/ 2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1" y="3"/>
                    <a:pt x="1" y="3"/>
                  </a:cubicBezTo>
                  <a:cubicBezTo>
                    <a:pt x="1" y="3"/>
                    <a:pt x="2" y="3"/>
                    <a:pt x="2" y="2"/>
                  </a:cubicBezTo>
                  <a:cubicBezTo>
                    <a:pt x="2" y="2"/>
                    <a:pt x="3" y="1"/>
                    <a:pt x="3" y="0"/>
                  </a:cubicBezTo>
                  <a:cubicBezTo>
                    <a:pt x="2" y="1"/>
                    <a:pt x="1" y="2"/>
                    <a:pt x="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7" name="Freeform 61"/>
            <p:cNvSpPr>
              <a:spLocks/>
            </p:cNvSpPr>
            <p:nvPr/>
          </p:nvSpPr>
          <p:spPr bwMode="auto">
            <a:xfrm>
              <a:off x="3164037" y="2916585"/>
              <a:ext cx="0" cy="476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8" name="Freeform 62"/>
            <p:cNvSpPr>
              <a:spLocks/>
            </p:cNvSpPr>
            <p:nvPr/>
          </p:nvSpPr>
          <p:spPr bwMode="auto">
            <a:xfrm>
              <a:off x="512912" y="258956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9" name="Freeform 63"/>
            <p:cNvSpPr>
              <a:spLocks/>
            </p:cNvSpPr>
            <p:nvPr/>
          </p:nvSpPr>
          <p:spPr bwMode="auto">
            <a:xfrm>
              <a:off x="350987" y="2530823"/>
              <a:ext cx="2828925" cy="1439863"/>
            </a:xfrm>
            <a:custGeom>
              <a:avLst/>
              <a:gdLst>
                <a:gd name="T0" fmla="*/ 39 w 666"/>
                <a:gd name="T1" fmla="*/ 52 h 339"/>
                <a:gd name="T2" fmla="*/ 42 w 666"/>
                <a:gd name="T3" fmla="*/ 19 h 339"/>
                <a:gd name="T4" fmla="*/ 41 w 666"/>
                <a:gd name="T5" fmla="*/ 20 h 339"/>
                <a:gd name="T6" fmla="*/ 40 w 666"/>
                <a:gd name="T7" fmla="*/ 20 h 339"/>
                <a:gd name="T8" fmla="*/ 43 w 666"/>
                <a:gd name="T9" fmla="*/ 17 h 339"/>
                <a:gd name="T10" fmla="*/ 42 w 666"/>
                <a:gd name="T11" fmla="*/ 19 h 339"/>
                <a:gd name="T12" fmla="*/ 43 w 666"/>
                <a:gd name="T13" fmla="*/ 18 h 339"/>
                <a:gd name="T14" fmla="*/ 76 w 666"/>
                <a:gd name="T15" fmla="*/ 8 h 339"/>
                <a:gd name="T16" fmla="*/ 144 w 666"/>
                <a:gd name="T17" fmla="*/ 6 h 339"/>
                <a:gd name="T18" fmla="*/ 356 w 666"/>
                <a:gd name="T19" fmla="*/ 21 h 339"/>
                <a:gd name="T20" fmla="*/ 564 w 666"/>
                <a:gd name="T21" fmla="*/ 54 h 339"/>
                <a:gd name="T22" fmla="*/ 629 w 666"/>
                <a:gd name="T23" fmla="*/ 72 h 339"/>
                <a:gd name="T24" fmla="*/ 661 w 666"/>
                <a:gd name="T25" fmla="*/ 89 h 339"/>
                <a:gd name="T26" fmla="*/ 661 w 666"/>
                <a:gd name="T27" fmla="*/ 91 h 339"/>
                <a:gd name="T28" fmla="*/ 661 w 666"/>
                <a:gd name="T29" fmla="*/ 90 h 339"/>
                <a:gd name="T30" fmla="*/ 664 w 666"/>
                <a:gd name="T31" fmla="*/ 86 h 339"/>
                <a:gd name="T32" fmla="*/ 664 w 666"/>
                <a:gd name="T33" fmla="*/ 87 h 339"/>
                <a:gd name="T34" fmla="*/ 666 w 666"/>
                <a:gd name="T35" fmla="*/ 87 h 339"/>
                <a:gd name="T36" fmla="*/ 646 w 666"/>
                <a:gd name="T37" fmla="*/ 72 h 339"/>
                <a:gd name="T38" fmla="*/ 584 w 666"/>
                <a:gd name="T39" fmla="*/ 53 h 339"/>
                <a:gd name="T40" fmla="*/ 362 w 666"/>
                <a:gd name="T41" fmla="*/ 15 h 339"/>
                <a:gd name="T42" fmla="*/ 129 w 666"/>
                <a:gd name="T43" fmla="*/ 0 h 339"/>
                <a:gd name="T44" fmla="*/ 62 w 666"/>
                <a:gd name="T45" fmla="*/ 4 h 339"/>
                <a:gd name="T46" fmla="*/ 45 w 666"/>
                <a:gd name="T47" fmla="*/ 9 h 339"/>
                <a:gd name="T48" fmla="*/ 40 w 666"/>
                <a:gd name="T49" fmla="*/ 13 h 339"/>
                <a:gd name="T50" fmla="*/ 38 w 666"/>
                <a:gd name="T51" fmla="*/ 14 h 339"/>
                <a:gd name="T52" fmla="*/ 39 w 666"/>
                <a:gd name="T53" fmla="*/ 14 h 339"/>
                <a:gd name="T54" fmla="*/ 40 w 666"/>
                <a:gd name="T55" fmla="*/ 14 h 339"/>
                <a:gd name="T56" fmla="*/ 39 w 666"/>
                <a:gd name="T57" fmla="*/ 14 h 339"/>
                <a:gd name="T58" fmla="*/ 38 w 666"/>
                <a:gd name="T59" fmla="*/ 14 h 339"/>
                <a:gd name="T60" fmla="*/ 37 w 666"/>
                <a:gd name="T61" fmla="*/ 17 h 339"/>
                <a:gd name="T62" fmla="*/ 0 w 666"/>
                <a:gd name="T63" fmla="*/ 339 h 339"/>
                <a:gd name="T64" fmla="*/ 5 w 666"/>
                <a:gd name="T65" fmla="*/ 339 h 339"/>
                <a:gd name="T66" fmla="*/ 39 w 666"/>
                <a:gd name="T67" fmla="*/ 5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339">
                  <a:moveTo>
                    <a:pt x="39" y="52"/>
                  </a:moveTo>
                  <a:cubicBezTo>
                    <a:pt x="40" y="41"/>
                    <a:pt x="41" y="30"/>
                    <a:pt x="42" y="19"/>
                  </a:cubicBezTo>
                  <a:cubicBezTo>
                    <a:pt x="42" y="20"/>
                    <a:pt x="41" y="20"/>
                    <a:pt x="41" y="20"/>
                  </a:cubicBezTo>
                  <a:cubicBezTo>
                    <a:pt x="40" y="20"/>
                    <a:pt x="40" y="20"/>
                    <a:pt x="40" y="20"/>
                  </a:cubicBezTo>
                  <a:cubicBezTo>
                    <a:pt x="41" y="19"/>
                    <a:pt x="42" y="18"/>
                    <a:pt x="43" y="17"/>
                  </a:cubicBezTo>
                  <a:cubicBezTo>
                    <a:pt x="43" y="18"/>
                    <a:pt x="42" y="19"/>
                    <a:pt x="42" y="19"/>
                  </a:cubicBezTo>
                  <a:cubicBezTo>
                    <a:pt x="43" y="19"/>
                    <a:pt x="43" y="18"/>
                    <a:pt x="43" y="18"/>
                  </a:cubicBezTo>
                  <a:cubicBezTo>
                    <a:pt x="46" y="10"/>
                    <a:pt x="70" y="9"/>
                    <a:pt x="76" y="8"/>
                  </a:cubicBezTo>
                  <a:cubicBezTo>
                    <a:pt x="99" y="6"/>
                    <a:pt x="122" y="5"/>
                    <a:pt x="144" y="6"/>
                  </a:cubicBezTo>
                  <a:cubicBezTo>
                    <a:pt x="215" y="6"/>
                    <a:pt x="286" y="12"/>
                    <a:pt x="356" y="21"/>
                  </a:cubicBezTo>
                  <a:cubicBezTo>
                    <a:pt x="426" y="29"/>
                    <a:pt x="495" y="39"/>
                    <a:pt x="564" y="54"/>
                  </a:cubicBezTo>
                  <a:cubicBezTo>
                    <a:pt x="586" y="59"/>
                    <a:pt x="608" y="64"/>
                    <a:pt x="629" y="72"/>
                  </a:cubicBezTo>
                  <a:cubicBezTo>
                    <a:pt x="636" y="74"/>
                    <a:pt x="660" y="80"/>
                    <a:pt x="661" y="89"/>
                  </a:cubicBezTo>
                  <a:cubicBezTo>
                    <a:pt x="661" y="90"/>
                    <a:pt x="661" y="90"/>
                    <a:pt x="661" y="91"/>
                  </a:cubicBezTo>
                  <a:cubicBezTo>
                    <a:pt x="661" y="90"/>
                    <a:pt x="661" y="90"/>
                    <a:pt x="661" y="90"/>
                  </a:cubicBezTo>
                  <a:cubicBezTo>
                    <a:pt x="661" y="89"/>
                    <a:pt x="662" y="86"/>
                    <a:pt x="664" y="86"/>
                  </a:cubicBezTo>
                  <a:cubicBezTo>
                    <a:pt x="664" y="87"/>
                    <a:pt x="664" y="87"/>
                    <a:pt x="664" y="87"/>
                  </a:cubicBezTo>
                  <a:cubicBezTo>
                    <a:pt x="665" y="87"/>
                    <a:pt x="666" y="87"/>
                    <a:pt x="666" y="87"/>
                  </a:cubicBezTo>
                  <a:cubicBezTo>
                    <a:pt x="664" y="79"/>
                    <a:pt x="653" y="75"/>
                    <a:pt x="646" y="72"/>
                  </a:cubicBezTo>
                  <a:cubicBezTo>
                    <a:pt x="626" y="63"/>
                    <a:pt x="605" y="58"/>
                    <a:pt x="584" y="53"/>
                  </a:cubicBezTo>
                  <a:cubicBezTo>
                    <a:pt x="511" y="35"/>
                    <a:pt x="436" y="24"/>
                    <a:pt x="362" y="15"/>
                  </a:cubicBezTo>
                  <a:cubicBezTo>
                    <a:pt x="285" y="6"/>
                    <a:pt x="207" y="0"/>
                    <a:pt x="129" y="0"/>
                  </a:cubicBezTo>
                  <a:cubicBezTo>
                    <a:pt x="107" y="0"/>
                    <a:pt x="84" y="1"/>
                    <a:pt x="62" y="4"/>
                  </a:cubicBezTo>
                  <a:cubicBezTo>
                    <a:pt x="56" y="5"/>
                    <a:pt x="50" y="7"/>
                    <a:pt x="45" y="9"/>
                  </a:cubicBezTo>
                  <a:cubicBezTo>
                    <a:pt x="43" y="10"/>
                    <a:pt x="41" y="11"/>
                    <a:pt x="40" y="13"/>
                  </a:cubicBezTo>
                  <a:cubicBezTo>
                    <a:pt x="38" y="14"/>
                    <a:pt x="38" y="15"/>
                    <a:pt x="38" y="14"/>
                  </a:cubicBezTo>
                  <a:cubicBezTo>
                    <a:pt x="39" y="14"/>
                    <a:pt x="39" y="14"/>
                    <a:pt x="39" y="14"/>
                  </a:cubicBezTo>
                  <a:cubicBezTo>
                    <a:pt x="40" y="14"/>
                    <a:pt x="40" y="14"/>
                    <a:pt x="40" y="14"/>
                  </a:cubicBezTo>
                  <a:cubicBezTo>
                    <a:pt x="39" y="14"/>
                    <a:pt x="39" y="14"/>
                    <a:pt x="39" y="14"/>
                  </a:cubicBezTo>
                  <a:cubicBezTo>
                    <a:pt x="38" y="14"/>
                    <a:pt x="38" y="14"/>
                    <a:pt x="38" y="14"/>
                  </a:cubicBezTo>
                  <a:cubicBezTo>
                    <a:pt x="38" y="15"/>
                    <a:pt x="37" y="16"/>
                    <a:pt x="37" y="17"/>
                  </a:cubicBezTo>
                  <a:cubicBezTo>
                    <a:pt x="24" y="125"/>
                    <a:pt x="12" y="232"/>
                    <a:pt x="0" y="339"/>
                  </a:cubicBezTo>
                  <a:cubicBezTo>
                    <a:pt x="5" y="339"/>
                    <a:pt x="5" y="339"/>
                    <a:pt x="5" y="339"/>
                  </a:cubicBezTo>
                  <a:cubicBezTo>
                    <a:pt x="16" y="244"/>
                    <a:pt x="27" y="148"/>
                    <a:pt x="39" y="5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0" name="Freeform 64"/>
            <p:cNvSpPr>
              <a:spLocks/>
            </p:cNvSpPr>
            <p:nvPr/>
          </p:nvSpPr>
          <p:spPr bwMode="auto">
            <a:xfrm>
              <a:off x="3159275" y="2895948"/>
              <a:ext cx="25400" cy="25400"/>
            </a:xfrm>
            <a:custGeom>
              <a:avLst/>
              <a:gdLst>
                <a:gd name="T0" fmla="*/ 3 w 6"/>
                <a:gd name="T1" fmla="*/ 0 h 6"/>
                <a:gd name="T2" fmla="*/ 0 w 6"/>
                <a:gd name="T3" fmla="*/ 4 h 6"/>
                <a:gd name="T4" fmla="*/ 1 w 6"/>
                <a:gd name="T5" fmla="*/ 3 h 6"/>
                <a:gd name="T6" fmla="*/ 3 w 6"/>
                <a:gd name="T7" fmla="*/ 6 h 6"/>
                <a:gd name="T8" fmla="*/ 6 w 6"/>
                <a:gd name="T9" fmla="*/ 3 h 6"/>
                <a:gd name="T10" fmla="*/ 5 w 6"/>
                <a:gd name="T11" fmla="*/ 1 h 6"/>
                <a:gd name="T12" fmla="*/ 3 w 6"/>
                <a:gd name="T13" fmla="*/ 1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cubicBezTo>
                    <a:pt x="1" y="0"/>
                    <a:pt x="0" y="3"/>
                    <a:pt x="0" y="4"/>
                  </a:cubicBezTo>
                  <a:cubicBezTo>
                    <a:pt x="1" y="3"/>
                    <a:pt x="1" y="3"/>
                    <a:pt x="1" y="3"/>
                  </a:cubicBezTo>
                  <a:cubicBezTo>
                    <a:pt x="1" y="4"/>
                    <a:pt x="2" y="5"/>
                    <a:pt x="3" y="6"/>
                  </a:cubicBezTo>
                  <a:cubicBezTo>
                    <a:pt x="5" y="6"/>
                    <a:pt x="6" y="5"/>
                    <a:pt x="6" y="3"/>
                  </a:cubicBezTo>
                  <a:cubicBezTo>
                    <a:pt x="6" y="3"/>
                    <a:pt x="6" y="2"/>
                    <a:pt x="5" y="1"/>
                  </a:cubicBezTo>
                  <a:cubicBezTo>
                    <a:pt x="5" y="1"/>
                    <a:pt x="4" y="1"/>
                    <a:pt x="3" y="1"/>
                  </a:cubicBezTo>
                  <a:lnTo>
                    <a:pt x="3"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1" name="Freeform 65"/>
            <p:cNvSpPr>
              <a:spLocks/>
            </p:cNvSpPr>
            <p:nvPr/>
          </p:nvSpPr>
          <p:spPr bwMode="auto">
            <a:xfrm>
              <a:off x="3040212" y="2900710"/>
              <a:ext cx="144462" cy="1069975"/>
            </a:xfrm>
            <a:custGeom>
              <a:avLst/>
              <a:gdLst>
                <a:gd name="T0" fmla="*/ 31 w 34"/>
                <a:gd name="T1" fmla="*/ 5 h 252"/>
                <a:gd name="T2" fmla="*/ 31 w 34"/>
                <a:gd name="T3" fmla="*/ 5 h 252"/>
                <a:gd name="T4" fmla="*/ 31 w 34"/>
                <a:gd name="T5" fmla="*/ 5 h 252"/>
                <a:gd name="T6" fmla="*/ 29 w 34"/>
                <a:gd name="T7" fmla="*/ 5 h 252"/>
                <a:gd name="T8" fmla="*/ 29 w 34"/>
                <a:gd name="T9" fmla="*/ 4 h 252"/>
                <a:gd name="T10" fmla="*/ 29 w 34"/>
                <a:gd name="T11" fmla="*/ 4 h 252"/>
                <a:gd name="T12" fmla="*/ 28 w 34"/>
                <a:gd name="T13" fmla="*/ 4 h 252"/>
                <a:gd name="T14" fmla="*/ 0 w 34"/>
                <a:gd name="T15" fmla="*/ 252 h 252"/>
                <a:gd name="T16" fmla="*/ 5 w 34"/>
                <a:gd name="T17" fmla="*/ 252 h 252"/>
                <a:gd name="T18" fmla="*/ 30 w 34"/>
                <a:gd name="T19" fmla="*/ 38 h 252"/>
                <a:gd name="T20" fmla="*/ 34 w 34"/>
                <a:gd name="T21" fmla="*/ 2 h 252"/>
                <a:gd name="T22" fmla="*/ 33 w 34"/>
                <a:gd name="T23" fmla="*/ 0 h 252"/>
                <a:gd name="T24" fmla="*/ 34 w 34"/>
                <a:gd name="T25" fmla="*/ 2 h 252"/>
                <a:gd name="T26" fmla="*/ 31 w 34"/>
                <a:gd name="T27"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52">
                  <a:moveTo>
                    <a:pt x="31" y="5"/>
                  </a:moveTo>
                  <a:cubicBezTo>
                    <a:pt x="31" y="5"/>
                    <a:pt x="31" y="5"/>
                    <a:pt x="31" y="5"/>
                  </a:cubicBezTo>
                  <a:cubicBezTo>
                    <a:pt x="31" y="5"/>
                    <a:pt x="31" y="5"/>
                    <a:pt x="31" y="5"/>
                  </a:cubicBezTo>
                  <a:cubicBezTo>
                    <a:pt x="30" y="5"/>
                    <a:pt x="30" y="5"/>
                    <a:pt x="29" y="5"/>
                  </a:cubicBezTo>
                  <a:cubicBezTo>
                    <a:pt x="29" y="4"/>
                    <a:pt x="29" y="4"/>
                    <a:pt x="29" y="4"/>
                  </a:cubicBezTo>
                  <a:cubicBezTo>
                    <a:pt x="29" y="4"/>
                    <a:pt x="29" y="4"/>
                    <a:pt x="29" y="4"/>
                  </a:cubicBezTo>
                  <a:cubicBezTo>
                    <a:pt x="28" y="4"/>
                    <a:pt x="28" y="4"/>
                    <a:pt x="28" y="4"/>
                  </a:cubicBezTo>
                  <a:cubicBezTo>
                    <a:pt x="19" y="87"/>
                    <a:pt x="9" y="170"/>
                    <a:pt x="0" y="252"/>
                  </a:cubicBezTo>
                  <a:cubicBezTo>
                    <a:pt x="5" y="252"/>
                    <a:pt x="5" y="252"/>
                    <a:pt x="5" y="252"/>
                  </a:cubicBezTo>
                  <a:cubicBezTo>
                    <a:pt x="14" y="181"/>
                    <a:pt x="22" y="109"/>
                    <a:pt x="30" y="38"/>
                  </a:cubicBezTo>
                  <a:cubicBezTo>
                    <a:pt x="32" y="26"/>
                    <a:pt x="33" y="14"/>
                    <a:pt x="34" y="2"/>
                  </a:cubicBezTo>
                  <a:cubicBezTo>
                    <a:pt x="34" y="2"/>
                    <a:pt x="34" y="1"/>
                    <a:pt x="33" y="0"/>
                  </a:cubicBezTo>
                  <a:cubicBezTo>
                    <a:pt x="34" y="1"/>
                    <a:pt x="34" y="2"/>
                    <a:pt x="34" y="2"/>
                  </a:cubicBezTo>
                  <a:cubicBezTo>
                    <a:pt x="34" y="4"/>
                    <a:pt x="33" y="5"/>
                    <a:pt x="31"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2" name="Freeform 66"/>
            <p:cNvSpPr>
              <a:spLocks/>
            </p:cNvSpPr>
            <p:nvPr/>
          </p:nvSpPr>
          <p:spPr bwMode="auto">
            <a:xfrm>
              <a:off x="3164037" y="2921348"/>
              <a:ext cx="7937"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2" y="0"/>
                    <a:pt x="2" y="0"/>
                  </a:cubicBezTo>
                  <a:cubicBezTo>
                    <a:pt x="2" y="0"/>
                    <a:pt x="2" y="0"/>
                    <a:pt x="2" y="0"/>
                  </a:cubicBezTo>
                  <a:cubicBezTo>
                    <a:pt x="2" y="0"/>
                    <a:pt x="1"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3" name="Freeform 67"/>
            <p:cNvSpPr>
              <a:spLocks/>
            </p:cNvSpPr>
            <p:nvPr/>
          </p:nvSpPr>
          <p:spPr bwMode="auto">
            <a:xfrm>
              <a:off x="3159275" y="2908648"/>
              <a:ext cx="12700" cy="12700"/>
            </a:xfrm>
            <a:custGeom>
              <a:avLst/>
              <a:gdLst>
                <a:gd name="T0" fmla="*/ 1 w 3"/>
                <a:gd name="T1" fmla="*/ 2 h 3"/>
                <a:gd name="T2" fmla="*/ 1 w 3"/>
                <a:gd name="T3" fmla="*/ 3 h 3"/>
                <a:gd name="T4" fmla="*/ 3 w 3"/>
                <a:gd name="T5" fmla="*/ 3 h 3"/>
                <a:gd name="T6" fmla="*/ 1 w 3"/>
                <a:gd name="T7" fmla="*/ 0 h 3"/>
                <a:gd name="T8" fmla="*/ 0 w 3"/>
                <a:gd name="T9" fmla="*/ 1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3"/>
                    <a:pt x="1" y="3"/>
                    <a:pt x="1" y="3"/>
                  </a:cubicBezTo>
                  <a:cubicBezTo>
                    <a:pt x="2" y="3"/>
                    <a:pt x="3" y="3"/>
                    <a:pt x="3" y="3"/>
                  </a:cubicBezTo>
                  <a:cubicBezTo>
                    <a:pt x="2" y="2"/>
                    <a:pt x="1" y="1"/>
                    <a:pt x="1" y="0"/>
                  </a:cubicBezTo>
                  <a:cubicBezTo>
                    <a:pt x="0" y="1"/>
                    <a:pt x="0" y="1"/>
                    <a:pt x="0" y="1"/>
                  </a:cubicBezTo>
                  <a:cubicBezTo>
                    <a:pt x="1" y="2"/>
                    <a:pt x="1" y="2"/>
                    <a:pt x="1"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4" name="Freeform 68"/>
            <p:cNvSpPr>
              <a:spLocks/>
            </p:cNvSpPr>
            <p:nvPr/>
          </p:nvSpPr>
          <p:spPr bwMode="auto">
            <a:xfrm>
              <a:off x="3159275" y="2913410"/>
              <a:ext cx="4762"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5" name="Freeform 69"/>
            <p:cNvSpPr>
              <a:spLocks/>
            </p:cNvSpPr>
            <p:nvPr/>
          </p:nvSpPr>
          <p:spPr bwMode="auto">
            <a:xfrm>
              <a:off x="946300" y="878235"/>
              <a:ext cx="1984375" cy="676275"/>
            </a:xfrm>
            <a:custGeom>
              <a:avLst/>
              <a:gdLst>
                <a:gd name="T0" fmla="*/ 31 w 467"/>
                <a:gd name="T1" fmla="*/ 19 h 159"/>
                <a:gd name="T2" fmla="*/ 169 w 467"/>
                <a:gd name="T3" fmla="*/ 2 h 159"/>
                <a:gd name="T4" fmla="*/ 235 w 467"/>
                <a:gd name="T5" fmla="*/ 2 h 159"/>
                <a:gd name="T6" fmla="*/ 429 w 467"/>
                <a:gd name="T7" fmla="*/ 13 h 159"/>
                <a:gd name="T8" fmla="*/ 446 w 467"/>
                <a:gd name="T9" fmla="*/ 104 h 159"/>
                <a:gd name="T10" fmla="*/ 381 w 467"/>
                <a:gd name="T11" fmla="*/ 59 h 159"/>
                <a:gd name="T12" fmla="*/ 359 w 467"/>
                <a:gd name="T13" fmla="*/ 98 h 159"/>
                <a:gd name="T14" fmla="*/ 321 w 467"/>
                <a:gd name="T15" fmla="*/ 136 h 159"/>
                <a:gd name="T16" fmla="*/ 257 w 467"/>
                <a:gd name="T17" fmla="*/ 51 h 159"/>
                <a:gd name="T18" fmla="*/ 201 w 467"/>
                <a:gd name="T19" fmla="*/ 108 h 159"/>
                <a:gd name="T20" fmla="*/ 147 w 467"/>
                <a:gd name="T21" fmla="*/ 38 h 159"/>
                <a:gd name="T22" fmla="*/ 105 w 467"/>
                <a:gd name="T23" fmla="*/ 102 h 159"/>
                <a:gd name="T24" fmla="*/ 86 w 467"/>
                <a:gd name="T25" fmla="*/ 63 h 159"/>
                <a:gd name="T26" fmla="*/ 73 w 467"/>
                <a:gd name="T27" fmla="*/ 108 h 159"/>
                <a:gd name="T28" fmla="*/ 52 w 467"/>
                <a:gd name="T29" fmla="*/ 155 h 159"/>
                <a:gd name="T30" fmla="*/ 31 w 467"/>
                <a:gd name="T31"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159">
                  <a:moveTo>
                    <a:pt x="31" y="19"/>
                  </a:moveTo>
                  <a:cubicBezTo>
                    <a:pt x="56" y="10"/>
                    <a:pt x="124" y="0"/>
                    <a:pt x="169" y="2"/>
                  </a:cubicBezTo>
                  <a:cubicBezTo>
                    <a:pt x="181" y="3"/>
                    <a:pt x="206" y="3"/>
                    <a:pt x="235" y="2"/>
                  </a:cubicBezTo>
                  <a:cubicBezTo>
                    <a:pt x="307" y="2"/>
                    <a:pt x="408" y="2"/>
                    <a:pt x="429" y="13"/>
                  </a:cubicBezTo>
                  <a:cubicBezTo>
                    <a:pt x="459" y="27"/>
                    <a:pt x="467" y="85"/>
                    <a:pt x="446" y="104"/>
                  </a:cubicBezTo>
                  <a:cubicBezTo>
                    <a:pt x="425" y="123"/>
                    <a:pt x="410" y="61"/>
                    <a:pt x="381" y="59"/>
                  </a:cubicBezTo>
                  <a:cubicBezTo>
                    <a:pt x="367" y="58"/>
                    <a:pt x="363" y="78"/>
                    <a:pt x="359" y="98"/>
                  </a:cubicBezTo>
                  <a:cubicBezTo>
                    <a:pt x="354" y="120"/>
                    <a:pt x="347" y="142"/>
                    <a:pt x="321" y="136"/>
                  </a:cubicBezTo>
                  <a:cubicBezTo>
                    <a:pt x="288" y="127"/>
                    <a:pt x="287" y="45"/>
                    <a:pt x="257" y="51"/>
                  </a:cubicBezTo>
                  <a:cubicBezTo>
                    <a:pt x="228" y="57"/>
                    <a:pt x="247" y="138"/>
                    <a:pt x="201" y="108"/>
                  </a:cubicBezTo>
                  <a:cubicBezTo>
                    <a:pt x="181" y="94"/>
                    <a:pt x="188" y="22"/>
                    <a:pt x="147" y="38"/>
                  </a:cubicBezTo>
                  <a:cubicBezTo>
                    <a:pt x="128" y="45"/>
                    <a:pt x="138" y="142"/>
                    <a:pt x="105" y="102"/>
                  </a:cubicBezTo>
                  <a:cubicBezTo>
                    <a:pt x="98" y="92"/>
                    <a:pt x="109" y="59"/>
                    <a:pt x="86" y="63"/>
                  </a:cubicBezTo>
                  <a:cubicBezTo>
                    <a:pt x="72" y="66"/>
                    <a:pt x="74" y="96"/>
                    <a:pt x="73" y="108"/>
                  </a:cubicBezTo>
                  <a:cubicBezTo>
                    <a:pt x="73" y="127"/>
                    <a:pt x="76" y="152"/>
                    <a:pt x="52" y="155"/>
                  </a:cubicBezTo>
                  <a:cubicBezTo>
                    <a:pt x="12" y="159"/>
                    <a:pt x="0" y="29"/>
                    <a:pt x="31" y="1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6" name="Freeform 70"/>
            <p:cNvSpPr>
              <a:spLocks/>
            </p:cNvSpPr>
            <p:nvPr/>
          </p:nvSpPr>
          <p:spPr bwMode="auto">
            <a:xfrm>
              <a:off x="984400" y="873473"/>
              <a:ext cx="1931987" cy="701675"/>
            </a:xfrm>
            <a:custGeom>
              <a:avLst/>
              <a:gdLst>
                <a:gd name="T0" fmla="*/ 23 w 455"/>
                <a:gd name="T1" fmla="*/ 23 h 165"/>
                <a:gd name="T2" fmla="*/ 189 w 455"/>
                <a:gd name="T3" fmla="*/ 6 h 165"/>
                <a:gd name="T4" fmla="*/ 233 w 455"/>
                <a:gd name="T5" fmla="*/ 6 h 165"/>
                <a:gd name="T6" fmla="*/ 348 w 455"/>
                <a:gd name="T7" fmla="*/ 8 h 165"/>
                <a:gd name="T8" fmla="*/ 411 w 455"/>
                <a:gd name="T9" fmla="*/ 14 h 165"/>
                <a:gd name="T10" fmla="*/ 446 w 455"/>
                <a:gd name="T11" fmla="*/ 77 h 165"/>
                <a:gd name="T12" fmla="*/ 424 w 455"/>
                <a:gd name="T13" fmla="*/ 104 h 165"/>
                <a:gd name="T14" fmla="*/ 401 w 455"/>
                <a:gd name="T15" fmla="*/ 77 h 165"/>
                <a:gd name="T16" fmla="*/ 361 w 455"/>
                <a:gd name="T17" fmla="*/ 61 h 165"/>
                <a:gd name="T18" fmla="*/ 345 w 455"/>
                <a:gd name="T19" fmla="*/ 106 h 165"/>
                <a:gd name="T20" fmla="*/ 332 w 455"/>
                <a:gd name="T21" fmla="*/ 132 h 165"/>
                <a:gd name="T22" fmla="*/ 300 w 455"/>
                <a:gd name="T23" fmla="*/ 124 h 165"/>
                <a:gd name="T24" fmla="*/ 269 w 455"/>
                <a:gd name="T25" fmla="*/ 61 h 165"/>
                <a:gd name="T26" fmla="*/ 237 w 455"/>
                <a:gd name="T27" fmla="*/ 56 h 165"/>
                <a:gd name="T28" fmla="*/ 220 w 455"/>
                <a:gd name="T29" fmla="*/ 103 h 165"/>
                <a:gd name="T30" fmla="*/ 196 w 455"/>
                <a:gd name="T31" fmla="*/ 108 h 165"/>
                <a:gd name="T32" fmla="*/ 181 w 455"/>
                <a:gd name="T33" fmla="*/ 79 h 165"/>
                <a:gd name="T34" fmla="*/ 157 w 455"/>
                <a:gd name="T35" fmla="*/ 35 h 165"/>
                <a:gd name="T36" fmla="*/ 127 w 455"/>
                <a:gd name="T37" fmla="*/ 51 h 165"/>
                <a:gd name="T38" fmla="*/ 118 w 455"/>
                <a:gd name="T39" fmla="*/ 94 h 165"/>
                <a:gd name="T40" fmla="*/ 109 w 455"/>
                <a:gd name="T41" fmla="*/ 110 h 165"/>
                <a:gd name="T42" fmla="*/ 96 w 455"/>
                <a:gd name="T43" fmla="*/ 88 h 165"/>
                <a:gd name="T44" fmla="*/ 80 w 455"/>
                <a:gd name="T45" fmla="*/ 61 h 165"/>
                <a:gd name="T46" fmla="*/ 62 w 455"/>
                <a:gd name="T47" fmla="*/ 96 h 165"/>
                <a:gd name="T48" fmla="*/ 41 w 455"/>
                <a:gd name="T49" fmla="*/ 153 h 165"/>
                <a:gd name="T50" fmla="*/ 14 w 455"/>
                <a:gd name="T51" fmla="*/ 118 h 165"/>
                <a:gd name="T52" fmla="*/ 7 w 455"/>
                <a:gd name="T53" fmla="*/ 64 h 165"/>
                <a:gd name="T54" fmla="*/ 23 w 455"/>
                <a:gd name="T55" fmla="*/ 23 h 165"/>
                <a:gd name="T56" fmla="*/ 21 w 455"/>
                <a:gd name="T57" fmla="*/ 17 h 165"/>
                <a:gd name="T58" fmla="*/ 3 w 455"/>
                <a:gd name="T59" fmla="*/ 52 h 165"/>
                <a:gd name="T60" fmla="*/ 8 w 455"/>
                <a:gd name="T61" fmla="*/ 117 h 165"/>
                <a:gd name="T62" fmla="*/ 33 w 455"/>
                <a:gd name="T63" fmla="*/ 157 h 165"/>
                <a:gd name="T64" fmla="*/ 67 w 455"/>
                <a:gd name="T65" fmla="*/ 131 h 165"/>
                <a:gd name="T66" fmla="*/ 67 w 455"/>
                <a:gd name="T67" fmla="*/ 96 h 165"/>
                <a:gd name="T68" fmla="*/ 70 w 455"/>
                <a:gd name="T69" fmla="*/ 75 h 165"/>
                <a:gd name="T70" fmla="*/ 87 w 455"/>
                <a:gd name="T71" fmla="*/ 70 h 165"/>
                <a:gd name="T72" fmla="*/ 90 w 455"/>
                <a:gd name="T73" fmla="*/ 82 h 165"/>
                <a:gd name="T74" fmla="*/ 111 w 455"/>
                <a:gd name="T75" fmla="*/ 115 h 165"/>
                <a:gd name="T76" fmla="*/ 126 w 455"/>
                <a:gd name="T77" fmla="*/ 82 h 165"/>
                <a:gd name="T78" fmla="*/ 154 w 455"/>
                <a:gd name="T79" fmla="*/ 40 h 165"/>
                <a:gd name="T80" fmla="*/ 180 w 455"/>
                <a:gd name="T81" fmla="*/ 97 h 165"/>
                <a:gd name="T82" fmla="*/ 215 w 455"/>
                <a:gd name="T83" fmla="*/ 117 h 165"/>
                <a:gd name="T84" fmla="*/ 233 w 455"/>
                <a:gd name="T85" fmla="*/ 79 h 165"/>
                <a:gd name="T86" fmla="*/ 247 w 455"/>
                <a:gd name="T87" fmla="*/ 56 h 165"/>
                <a:gd name="T88" fmla="*/ 270 w 455"/>
                <a:gd name="T89" fmla="*/ 75 h 165"/>
                <a:gd name="T90" fmla="*/ 300 w 455"/>
                <a:gd name="T91" fmla="*/ 133 h 165"/>
                <a:gd name="T92" fmla="*/ 341 w 455"/>
                <a:gd name="T93" fmla="*/ 131 h 165"/>
                <a:gd name="T94" fmla="*/ 357 w 455"/>
                <a:gd name="T95" fmla="*/ 81 h 165"/>
                <a:gd name="T96" fmla="*/ 372 w 455"/>
                <a:gd name="T97" fmla="*/ 63 h 165"/>
                <a:gd name="T98" fmla="*/ 403 w 455"/>
                <a:gd name="T99" fmla="*/ 90 h 165"/>
                <a:gd name="T100" fmla="*/ 438 w 455"/>
                <a:gd name="T101" fmla="*/ 108 h 165"/>
                <a:gd name="T102" fmla="*/ 448 w 455"/>
                <a:gd name="T103" fmla="*/ 47 h 165"/>
                <a:gd name="T104" fmla="*/ 412 w 455"/>
                <a:gd name="T105" fmla="*/ 8 h 165"/>
                <a:gd name="T106" fmla="*/ 355 w 455"/>
                <a:gd name="T107" fmla="*/ 2 h 165"/>
                <a:gd name="T108" fmla="*/ 231 w 455"/>
                <a:gd name="T109" fmla="*/ 1 h 165"/>
                <a:gd name="T110" fmla="*/ 194 w 455"/>
                <a:gd name="T111" fmla="*/ 1 h 165"/>
                <a:gd name="T112" fmla="*/ 31 w 455"/>
                <a:gd name="T113" fmla="*/ 14 h 165"/>
                <a:gd name="T114" fmla="*/ 21 w 455"/>
                <a:gd name="T115" fmla="*/ 17 h 165"/>
                <a:gd name="T116" fmla="*/ 23 w 455"/>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 h="165">
                  <a:moveTo>
                    <a:pt x="23" y="23"/>
                  </a:moveTo>
                  <a:cubicBezTo>
                    <a:pt x="76" y="5"/>
                    <a:pt x="133" y="6"/>
                    <a:pt x="189" y="6"/>
                  </a:cubicBezTo>
                  <a:cubicBezTo>
                    <a:pt x="204" y="6"/>
                    <a:pt x="219" y="6"/>
                    <a:pt x="233" y="6"/>
                  </a:cubicBezTo>
                  <a:cubicBezTo>
                    <a:pt x="272" y="6"/>
                    <a:pt x="310" y="6"/>
                    <a:pt x="348" y="8"/>
                  </a:cubicBezTo>
                  <a:cubicBezTo>
                    <a:pt x="369" y="8"/>
                    <a:pt x="391" y="9"/>
                    <a:pt x="411" y="14"/>
                  </a:cubicBezTo>
                  <a:cubicBezTo>
                    <a:pt x="438" y="20"/>
                    <a:pt x="447" y="53"/>
                    <a:pt x="446" y="77"/>
                  </a:cubicBezTo>
                  <a:cubicBezTo>
                    <a:pt x="445" y="87"/>
                    <a:pt x="438" y="112"/>
                    <a:pt x="424" y="104"/>
                  </a:cubicBezTo>
                  <a:cubicBezTo>
                    <a:pt x="414" y="98"/>
                    <a:pt x="408" y="86"/>
                    <a:pt x="401" y="77"/>
                  </a:cubicBezTo>
                  <a:cubicBezTo>
                    <a:pt x="393" y="68"/>
                    <a:pt x="375" y="49"/>
                    <a:pt x="361" y="61"/>
                  </a:cubicBezTo>
                  <a:cubicBezTo>
                    <a:pt x="350" y="71"/>
                    <a:pt x="349" y="92"/>
                    <a:pt x="345" y="106"/>
                  </a:cubicBezTo>
                  <a:cubicBezTo>
                    <a:pt x="343" y="115"/>
                    <a:pt x="340" y="126"/>
                    <a:pt x="332" y="132"/>
                  </a:cubicBezTo>
                  <a:cubicBezTo>
                    <a:pt x="321" y="140"/>
                    <a:pt x="307" y="133"/>
                    <a:pt x="300" y="124"/>
                  </a:cubicBezTo>
                  <a:cubicBezTo>
                    <a:pt x="284" y="107"/>
                    <a:pt x="281" y="81"/>
                    <a:pt x="269" y="61"/>
                  </a:cubicBezTo>
                  <a:cubicBezTo>
                    <a:pt x="262" y="50"/>
                    <a:pt x="248" y="45"/>
                    <a:pt x="237" y="56"/>
                  </a:cubicBezTo>
                  <a:cubicBezTo>
                    <a:pt x="225" y="68"/>
                    <a:pt x="227" y="89"/>
                    <a:pt x="220" y="103"/>
                  </a:cubicBezTo>
                  <a:cubicBezTo>
                    <a:pt x="215" y="115"/>
                    <a:pt x="205" y="113"/>
                    <a:pt x="196" y="108"/>
                  </a:cubicBezTo>
                  <a:cubicBezTo>
                    <a:pt x="186" y="102"/>
                    <a:pt x="183" y="90"/>
                    <a:pt x="181" y="79"/>
                  </a:cubicBezTo>
                  <a:cubicBezTo>
                    <a:pt x="177" y="65"/>
                    <a:pt x="173" y="41"/>
                    <a:pt x="157" y="35"/>
                  </a:cubicBezTo>
                  <a:cubicBezTo>
                    <a:pt x="142" y="29"/>
                    <a:pt x="131" y="38"/>
                    <a:pt x="127" y="51"/>
                  </a:cubicBezTo>
                  <a:cubicBezTo>
                    <a:pt x="122" y="65"/>
                    <a:pt x="121" y="80"/>
                    <a:pt x="118" y="94"/>
                  </a:cubicBezTo>
                  <a:cubicBezTo>
                    <a:pt x="117" y="99"/>
                    <a:pt x="115" y="109"/>
                    <a:pt x="109" y="110"/>
                  </a:cubicBezTo>
                  <a:cubicBezTo>
                    <a:pt x="99" y="110"/>
                    <a:pt x="96" y="94"/>
                    <a:pt x="96" y="88"/>
                  </a:cubicBezTo>
                  <a:cubicBezTo>
                    <a:pt x="95" y="76"/>
                    <a:pt x="95" y="62"/>
                    <a:pt x="80" y="61"/>
                  </a:cubicBezTo>
                  <a:cubicBezTo>
                    <a:pt x="63" y="60"/>
                    <a:pt x="62" y="84"/>
                    <a:pt x="62" y="96"/>
                  </a:cubicBezTo>
                  <a:cubicBezTo>
                    <a:pt x="61" y="114"/>
                    <a:pt x="68" y="151"/>
                    <a:pt x="41" y="153"/>
                  </a:cubicBezTo>
                  <a:cubicBezTo>
                    <a:pt x="26" y="154"/>
                    <a:pt x="18" y="130"/>
                    <a:pt x="14" y="118"/>
                  </a:cubicBezTo>
                  <a:cubicBezTo>
                    <a:pt x="9" y="101"/>
                    <a:pt x="7" y="82"/>
                    <a:pt x="7" y="64"/>
                  </a:cubicBezTo>
                  <a:cubicBezTo>
                    <a:pt x="8" y="52"/>
                    <a:pt x="9" y="28"/>
                    <a:pt x="23" y="23"/>
                  </a:cubicBezTo>
                  <a:cubicBezTo>
                    <a:pt x="26" y="21"/>
                    <a:pt x="25" y="16"/>
                    <a:pt x="21" y="17"/>
                  </a:cubicBezTo>
                  <a:cubicBezTo>
                    <a:pt x="8" y="22"/>
                    <a:pt x="4" y="39"/>
                    <a:pt x="3" y="52"/>
                  </a:cubicBezTo>
                  <a:cubicBezTo>
                    <a:pt x="0" y="73"/>
                    <a:pt x="2" y="96"/>
                    <a:pt x="8" y="117"/>
                  </a:cubicBezTo>
                  <a:cubicBezTo>
                    <a:pt x="11" y="131"/>
                    <a:pt x="18" y="151"/>
                    <a:pt x="33" y="157"/>
                  </a:cubicBezTo>
                  <a:cubicBezTo>
                    <a:pt x="52" y="165"/>
                    <a:pt x="65" y="148"/>
                    <a:pt x="67" y="131"/>
                  </a:cubicBezTo>
                  <a:cubicBezTo>
                    <a:pt x="68" y="119"/>
                    <a:pt x="67" y="107"/>
                    <a:pt x="67" y="96"/>
                  </a:cubicBezTo>
                  <a:cubicBezTo>
                    <a:pt x="68" y="89"/>
                    <a:pt x="68" y="82"/>
                    <a:pt x="70" y="75"/>
                  </a:cubicBezTo>
                  <a:cubicBezTo>
                    <a:pt x="72" y="69"/>
                    <a:pt x="81" y="63"/>
                    <a:pt x="87" y="70"/>
                  </a:cubicBezTo>
                  <a:cubicBezTo>
                    <a:pt x="89" y="73"/>
                    <a:pt x="89" y="79"/>
                    <a:pt x="90" y="82"/>
                  </a:cubicBezTo>
                  <a:cubicBezTo>
                    <a:pt x="91" y="94"/>
                    <a:pt x="93" y="116"/>
                    <a:pt x="111" y="115"/>
                  </a:cubicBezTo>
                  <a:cubicBezTo>
                    <a:pt x="123" y="115"/>
                    <a:pt x="125" y="91"/>
                    <a:pt x="126" y="82"/>
                  </a:cubicBezTo>
                  <a:cubicBezTo>
                    <a:pt x="129" y="66"/>
                    <a:pt x="129" y="34"/>
                    <a:pt x="154" y="40"/>
                  </a:cubicBezTo>
                  <a:cubicBezTo>
                    <a:pt x="172" y="44"/>
                    <a:pt x="174" y="83"/>
                    <a:pt x="180" y="97"/>
                  </a:cubicBezTo>
                  <a:cubicBezTo>
                    <a:pt x="185" y="110"/>
                    <a:pt x="201" y="122"/>
                    <a:pt x="215" y="117"/>
                  </a:cubicBezTo>
                  <a:cubicBezTo>
                    <a:pt x="229" y="112"/>
                    <a:pt x="230" y="90"/>
                    <a:pt x="233" y="79"/>
                  </a:cubicBezTo>
                  <a:cubicBezTo>
                    <a:pt x="235" y="70"/>
                    <a:pt x="238" y="59"/>
                    <a:pt x="247" y="56"/>
                  </a:cubicBezTo>
                  <a:cubicBezTo>
                    <a:pt x="259" y="51"/>
                    <a:pt x="266" y="67"/>
                    <a:pt x="270" y="75"/>
                  </a:cubicBezTo>
                  <a:cubicBezTo>
                    <a:pt x="279" y="94"/>
                    <a:pt x="284" y="118"/>
                    <a:pt x="300" y="133"/>
                  </a:cubicBezTo>
                  <a:cubicBezTo>
                    <a:pt x="312" y="144"/>
                    <a:pt x="331" y="143"/>
                    <a:pt x="341" y="131"/>
                  </a:cubicBezTo>
                  <a:cubicBezTo>
                    <a:pt x="352" y="117"/>
                    <a:pt x="353" y="97"/>
                    <a:pt x="357" y="81"/>
                  </a:cubicBezTo>
                  <a:cubicBezTo>
                    <a:pt x="359" y="73"/>
                    <a:pt x="362" y="63"/>
                    <a:pt x="372" y="63"/>
                  </a:cubicBezTo>
                  <a:cubicBezTo>
                    <a:pt x="385" y="63"/>
                    <a:pt x="396" y="80"/>
                    <a:pt x="403" y="90"/>
                  </a:cubicBezTo>
                  <a:cubicBezTo>
                    <a:pt x="410" y="99"/>
                    <a:pt x="424" y="119"/>
                    <a:pt x="438" y="108"/>
                  </a:cubicBezTo>
                  <a:cubicBezTo>
                    <a:pt x="455" y="94"/>
                    <a:pt x="454" y="67"/>
                    <a:pt x="448" y="47"/>
                  </a:cubicBezTo>
                  <a:cubicBezTo>
                    <a:pt x="443" y="29"/>
                    <a:pt x="431" y="13"/>
                    <a:pt x="412" y="8"/>
                  </a:cubicBezTo>
                  <a:cubicBezTo>
                    <a:pt x="394" y="3"/>
                    <a:pt x="374" y="3"/>
                    <a:pt x="355" y="2"/>
                  </a:cubicBezTo>
                  <a:cubicBezTo>
                    <a:pt x="314" y="0"/>
                    <a:pt x="273" y="0"/>
                    <a:pt x="231" y="1"/>
                  </a:cubicBezTo>
                  <a:cubicBezTo>
                    <a:pt x="219" y="1"/>
                    <a:pt x="207" y="1"/>
                    <a:pt x="194" y="1"/>
                  </a:cubicBezTo>
                  <a:cubicBezTo>
                    <a:pt x="139" y="1"/>
                    <a:pt x="85" y="1"/>
                    <a:pt x="31" y="14"/>
                  </a:cubicBezTo>
                  <a:cubicBezTo>
                    <a:pt x="28" y="15"/>
                    <a:pt x="24" y="16"/>
                    <a:pt x="21" y="17"/>
                  </a:cubicBezTo>
                  <a:cubicBezTo>
                    <a:pt x="18" y="18"/>
                    <a:pt x="19" y="24"/>
                    <a:pt x="23"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7" name="Freeform 71"/>
            <p:cNvSpPr>
              <a:spLocks/>
            </p:cNvSpPr>
            <p:nvPr/>
          </p:nvSpPr>
          <p:spPr bwMode="auto">
            <a:xfrm>
              <a:off x="2989412" y="925860"/>
              <a:ext cx="387350" cy="588963"/>
            </a:xfrm>
            <a:custGeom>
              <a:avLst/>
              <a:gdLst>
                <a:gd name="T0" fmla="*/ 7 w 91"/>
                <a:gd name="T1" fmla="*/ 5 h 139"/>
                <a:gd name="T2" fmla="*/ 82 w 91"/>
                <a:gd name="T3" fmla="*/ 37 h 139"/>
                <a:gd name="T4" fmla="*/ 61 w 91"/>
                <a:gd name="T5" fmla="*/ 119 h 139"/>
                <a:gd name="T6" fmla="*/ 0 w 91"/>
                <a:gd name="T7" fmla="*/ 135 h 139"/>
                <a:gd name="T8" fmla="*/ 7 w 91"/>
                <a:gd name="T9" fmla="*/ 5 h 139"/>
              </a:gdLst>
              <a:ahLst/>
              <a:cxnLst>
                <a:cxn ang="0">
                  <a:pos x="T0" y="T1"/>
                </a:cxn>
                <a:cxn ang="0">
                  <a:pos x="T2" y="T3"/>
                </a:cxn>
                <a:cxn ang="0">
                  <a:pos x="T4" y="T5"/>
                </a:cxn>
                <a:cxn ang="0">
                  <a:pos x="T6" y="T7"/>
                </a:cxn>
                <a:cxn ang="0">
                  <a:pos x="T8" y="T9"/>
                </a:cxn>
              </a:cxnLst>
              <a:rect l="0" t="0" r="r" b="b"/>
              <a:pathLst>
                <a:path w="91" h="139">
                  <a:moveTo>
                    <a:pt x="7" y="5"/>
                  </a:moveTo>
                  <a:cubicBezTo>
                    <a:pt x="36" y="0"/>
                    <a:pt x="71" y="6"/>
                    <a:pt x="82" y="37"/>
                  </a:cubicBezTo>
                  <a:cubicBezTo>
                    <a:pt x="91" y="64"/>
                    <a:pt x="80" y="99"/>
                    <a:pt x="61" y="119"/>
                  </a:cubicBezTo>
                  <a:cubicBezTo>
                    <a:pt x="45" y="135"/>
                    <a:pt x="22" y="139"/>
                    <a:pt x="0" y="135"/>
                  </a:cubicBezTo>
                  <a:cubicBezTo>
                    <a:pt x="7" y="5"/>
                    <a:pt x="7" y="5"/>
                    <a:pt x="7" y="5"/>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8" name="Freeform 72"/>
            <p:cNvSpPr>
              <a:spLocks/>
            </p:cNvSpPr>
            <p:nvPr/>
          </p:nvSpPr>
          <p:spPr bwMode="auto">
            <a:xfrm>
              <a:off x="3019575" y="1022698"/>
              <a:ext cx="266700" cy="403225"/>
            </a:xfrm>
            <a:custGeom>
              <a:avLst/>
              <a:gdLst>
                <a:gd name="T0" fmla="*/ 5 w 63"/>
                <a:gd name="T1" fmla="*/ 3 h 95"/>
                <a:gd name="T2" fmla="*/ 56 w 63"/>
                <a:gd name="T3" fmla="*/ 26 h 95"/>
                <a:gd name="T4" fmla="*/ 42 w 63"/>
                <a:gd name="T5" fmla="*/ 82 h 95"/>
                <a:gd name="T6" fmla="*/ 0 w 63"/>
                <a:gd name="T7" fmla="*/ 93 h 95"/>
                <a:gd name="T8" fmla="*/ 5 w 63"/>
                <a:gd name="T9" fmla="*/ 3 h 95"/>
              </a:gdLst>
              <a:ahLst/>
              <a:cxnLst>
                <a:cxn ang="0">
                  <a:pos x="T0" y="T1"/>
                </a:cxn>
                <a:cxn ang="0">
                  <a:pos x="T2" y="T3"/>
                </a:cxn>
                <a:cxn ang="0">
                  <a:pos x="T4" y="T5"/>
                </a:cxn>
                <a:cxn ang="0">
                  <a:pos x="T6" y="T7"/>
                </a:cxn>
                <a:cxn ang="0">
                  <a:pos x="T8" y="T9"/>
                </a:cxn>
              </a:cxnLst>
              <a:rect l="0" t="0" r="r" b="b"/>
              <a:pathLst>
                <a:path w="63" h="95">
                  <a:moveTo>
                    <a:pt x="5" y="3"/>
                  </a:moveTo>
                  <a:cubicBezTo>
                    <a:pt x="25" y="0"/>
                    <a:pt x="49" y="4"/>
                    <a:pt x="56" y="26"/>
                  </a:cubicBezTo>
                  <a:cubicBezTo>
                    <a:pt x="63" y="44"/>
                    <a:pt x="55" y="68"/>
                    <a:pt x="42" y="82"/>
                  </a:cubicBezTo>
                  <a:cubicBezTo>
                    <a:pt x="31" y="93"/>
                    <a:pt x="15" y="95"/>
                    <a:pt x="0" y="93"/>
                  </a:cubicBezTo>
                  <a:cubicBezTo>
                    <a:pt x="5" y="3"/>
                    <a:pt x="5" y="3"/>
                    <a:pt x="5"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9" name="Freeform 73"/>
            <p:cNvSpPr>
              <a:spLocks/>
            </p:cNvSpPr>
            <p:nvPr/>
          </p:nvSpPr>
          <p:spPr bwMode="auto">
            <a:xfrm>
              <a:off x="2802087" y="913160"/>
              <a:ext cx="560387" cy="611188"/>
            </a:xfrm>
            <a:custGeom>
              <a:avLst/>
              <a:gdLst>
                <a:gd name="T0" fmla="*/ 80 w 132"/>
                <a:gd name="T1" fmla="*/ 5 h 144"/>
                <a:gd name="T2" fmla="*/ 10 w 132"/>
                <a:gd name="T3" fmla="*/ 49 h 144"/>
                <a:gd name="T4" fmla="*/ 35 w 132"/>
                <a:gd name="T5" fmla="*/ 130 h 144"/>
                <a:gd name="T6" fmla="*/ 106 w 132"/>
                <a:gd name="T7" fmla="*/ 127 h 144"/>
                <a:gd name="T8" fmla="*/ 126 w 132"/>
                <a:gd name="T9" fmla="*/ 92 h 144"/>
                <a:gd name="T10" fmla="*/ 128 w 132"/>
                <a:gd name="T11" fmla="*/ 44 h 144"/>
                <a:gd name="T12" fmla="*/ 80 w 132"/>
                <a:gd name="T13" fmla="*/ 5 h 144"/>
                <a:gd name="T14" fmla="*/ 79 w 132"/>
                <a:gd name="T15" fmla="*/ 10 h 144"/>
                <a:gd name="T16" fmla="*/ 113 w 132"/>
                <a:gd name="T17" fmla="*/ 26 h 144"/>
                <a:gd name="T18" fmla="*/ 126 w 132"/>
                <a:gd name="T19" fmla="*/ 69 h 144"/>
                <a:gd name="T20" fmla="*/ 74 w 132"/>
                <a:gd name="T21" fmla="*/ 135 h 144"/>
                <a:gd name="T22" fmla="*/ 10 w 132"/>
                <a:gd name="T23" fmla="*/ 75 h 144"/>
                <a:gd name="T24" fmla="*/ 79 w 132"/>
                <a:gd name="T25" fmla="*/ 10 h 144"/>
                <a:gd name="T26" fmla="*/ 80 w 132"/>
                <a:gd name="T2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44">
                  <a:moveTo>
                    <a:pt x="80" y="5"/>
                  </a:moveTo>
                  <a:cubicBezTo>
                    <a:pt x="49" y="0"/>
                    <a:pt x="20" y="20"/>
                    <a:pt x="10" y="49"/>
                  </a:cubicBezTo>
                  <a:cubicBezTo>
                    <a:pt x="0" y="78"/>
                    <a:pt x="9" y="113"/>
                    <a:pt x="35" y="130"/>
                  </a:cubicBezTo>
                  <a:cubicBezTo>
                    <a:pt x="56" y="143"/>
                    <a:pt x="87" y="144"/>
                    <a:pt x="106" y="127"/>
                  </a:cubicBezTo>
                  <a:cubicBezTo>
                    <a:pt x="117" y="118"/>
                    <a:pt x="123" y="105"/>
                    <a:pt x="126" y="92"/>
                  </a:cubicBezTo>
                  <a:cubicBezTo>
                    <a:pt x="131" y="77"/>
                    <a:pt x="132" y="60"/>
                    <a:pt x="128" y="44"/>
                  </a:cubicBezTo>
                  <a:cubicBezTo>
                    <a:pt x="122" y="22"/>
                    <a:pt x="102" y="10"/>
                    <a:pt x="80" y="5"/>
                  </a:cubicBezTo>
                  <a:cubicBezTo>
                    <a:pt x="77" y="5"/>
                    <a:pt x="77" y="9"/>
                    <a:pt x="79" y="10"/>
                  </a:cubicBezTo>
                  <a:cubicBezTo>
                    <a:pt x="92" y="12"/>
                    <a:pt x="104" y="17"/>
                    <a:pt x="113" y="26"/>
                  </a:cubicBezTo>
                  <a:cubicBezTo>
                    <a:pt x="124" y="37"/>
                    <a:pt x="127" y="53"/>
                    <a:pt x="126" y="69"/>
                  </a:cubicBezTo>
                  <a:cubicBezTo>
                    <a:pt x="124" y="100"/>
                    <a:pt x="109" y="133"/>
                    <a:pt x="74" y="135"/>
                  </a:cubicBezTo>
                  <a:cubicBezTo>
                    <a:pt x="39" y="137"/>
                    <a:pt x="11" y="110"/>
                    <a:pt x="10" y="75"/>
                  </a:cubicBezTo>
                  <a:cubicBezTo>
                    <a:pt x="9" y="38"/>
                    <a:pt x="41" y="3"/>
                    <a:pt x="79" y="10"/>
                  </a:cubicBezTo>
                  <a:cubicBezTo>
                    <a:pt x="82" y="10"/>
                    <a:pt x="83" y="6"/>
                    <a:pt x="8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0" name="Freeform 74"/>
            <p:cNvSpPr>
              <a:spLocks noEditPoints="1"/>
            </p:cNvSpPr>
            <p:nvPr/>
          </p:nvSpPr>
          <p:spPr bwMode="auto">
            <a:xfrm>
              <a:off x="3083075" y="951260"/>
              <a:ext cx="203200" cy="530225"/>
            </a:xfrm>
            <a:custGeom>
              <a:avLst/>
              <a:gdLst>
                <a:gd name="T0" fmla="*/ 28 w 48"/>
                <a:gd name="T1" fmla="*/ 97 h 125"/>
                <a:gd name="T2" fmla="*/ 27 w 48"/>
                <a:gd name="T3" fmla="*/ 99 h 125"/>
                <a:gd name="T4" fmla="*/ 14 w 48"/>
                <a:gd name="T5" fmla="*/ 107 h 125"/>
                <a:gd name="T6" fmla="*/ 17 w 48"/>
                <a:gd name="T7" fmla="*/ 125 h 125"/>
                <a:gd name="T8" fmla="*/ 40 w 48"/>
                <a:gd name="T9" fmla="*/ 112 h 125"/>
                <a:gd name="T10" fmla="*/ 48 w 48"/>
                <a:gd name="T11" fmla="*/ 102 h 125"/>
                <a:gd name="T12" fmla="*/ 39 w 48"/>
                <a:gd name="T13" fmla="*/ 103 h 125"/>
                <a:gd name="T14" fmla="*/ 28 w 48"/>
                <a:gd name="T15" fmla="*/ 97 h 125"/>
                <a:gd name="T16" fmla="*/ 0 w 48"/>
                <a:gd name="T17" fmla="*/ 0 h 125"/>
                <a:gd name="T18" fmla="*/ 0 w 48"/>
                <a:gd name="T19" fmla="*/ 0 h 125"/>
                <a:gd name="T20" fmla="*/ 3 w 48"/>
                <a:gd name="T21" fmla="*/ 9 h 125"/>
                <a:gd name="T22" fmla="*/ 6 w 48"/>
                <a:gd name="T23" fmla="*/ 20 h 125"/>
                <a:gd name="T24" fmla="*/ 7 w 48"/>
                <a:gd name="T25" fmla="*/ 20 h 125"/>
                <a:gd name="T26" fmla="*/ 4 w 48"/>
                <a:gd name="T27" fmla="*/ 9 h 125"/>
                <a:gd name="T28" fmla="*/ 0 w 48"/>
                <a:gd name="T29" fmla="*/ 0 h 125"/>
                <a:gd name="T30" fmla="*/ 5 w 48"/>
                <a:gd name="T31" fmla="*/ 0 h 125"/>
                <a:gd name="T32" fmla="*/ 11 w 48"/>
                <a:gd name="T33" fmla="*/ 20 h 125"/>
                <a:gd name="T34" fmla="*/ 11 w 48"/>
                <a:gd name="T35" fmla="*/ 20 h 125"/>
                <a:gd name="T36" fmla="*/ 19 w 48"/>
                <a:gd name="T37" fmla="*/ 22 h 125"/>
                <a:gd name="T38" fmla="*/ 15 w 48"/>
                <a:gd name="T39" fmla="*/ 1 h 125"/>
                <a:gd name="T40" fmla="*/ 13 w 48"/>
                <a:gd name="T41" fmla="*/ 1 h 125"/>
                <a:gd name="T42" fmla="*/ 13 w 48"/>
                <a:gd name="T43" fmla="*/ 1 h 125"/>
                <a:gd name="T44" fmla="*/ 5 w 48"/>
                <a:gd name="T4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25">
                  <a:moveTo>
                    <a:pt x="28" y="97"/>
                  </a:moveTo>
                  <a:cubicBezTo>
                    <a:pt x="28" y="98"/>
                    <a:pt x="27" y="98"/>
                    <a:pt x="27" y="99"/>
                  </a:cubicBezTo>
                  <a:cubicBezTo>
                    <a:pt x="23" y="103"/>
                    <a:pt x="19" y="105"/>
                    <a:pt x="14" y="107"/>
                  </a:cubicBezTo>
                  <a:cubicBezTo>
                    <a:pt x="15" y="113"/>
                    <a:pt x="16" y="119"/>
                    <a:pt x="17" y="125"/>
                  </a:cubicBezTo>
                  <a:cubicBezTo>
                    <a:pt x="26" y="123"/>
                    <a:pt x="34" y="118"/>
                    <a:pt x="40" y="112"/>
                  </a:cubicBezTo>
                  <a:cubicBezTo>
                    <a:pt x="43" y="109"/>
                    <a:pt x="45" y="105"/>
                    <a:pt x="48" y="102"/>
                  </a:cubicBezTo>
                  <a:cubicBezTo>
                    <a:pt x="45" y="102"/>
                    <a:pt x="42" y="103"/>
                    <a:pt x="39" y="103"/>
                  </a:cubicBezTo>
                  <a:cubicBezTo>
                    <a:pt x="35" y="103"/>
                    <a:pt x="31" y="101"/>
                    <a:pt x="28" y="97"/>
                  </a:cubicBezTo>
                  <a:moveTo>
                    <a:pt x="0" y="0"/>
                  </a:moveTo>
                  <a:cubicBezTo>
                    <a:pt x="0" y="0"/>
                    <a:pt x="0" y="0"/>
                    <a:pt x="0" y="0"/>
                  </a:cubicBezTo>
                  <a:cubicBezTo>
                    <a:pt x="1" y="3"/>
                    <a:pt x="2" y="6"/>
                    <a:pt x="3" y="9"/>
                  </a:cubicBezTo>
                  <a:cubicBezTo>
                    <a:pt x="5" y="12"/>
                    <a:pt x="6" y="16"/>
                    <a:pt x="6" y="20"/>
                  </a:cubicBezTo>
                  <a:cubicBezTo>
                    <a:pt x="7" y="20"/>
                    <a:pt x="7" y="20"/>
                    <a:pt x="7" y="20"/>
                  </a:cubicBezTo>
                  <a:cubicBezTo>
                    <a:pt x="6" y="16"/>
                    <a:pt x="5" y="12"/>
                    <a:pt x="4" y="9"/>
                  </a:cubicBezTo>
                  <a:cubicBezTo>
                    <a:pt x="3" y="6"/>
                    <a:pt x="1" y="3"/>
                    <a:pt x="0" y="0"/>
                  </a:cubicBezTo>
                  <a:moveTo>
                    <a:pt x="5" y="0"/>
                  </a:moveTo>
                  <a:cubicBezTo>
                    <a:pt x="8" y="6"/>
                    <a:pt x="10" y="13"/>
                    <a:pt x="11" y="20"/>
                  </a:cubicBezTo>
                  <a:cubicBezTo>
                    <a:pt x="11" y="20"/>
                    <a:pt x="11" y="20"/>
                    <a:pt x="11" y="20"/>
                  </a:cubicBezTo>
                  <a:cubicBezTo>
                    <a:pt x="14" y="20"/>
                    <a:pt x="16" y="21"/>
                    <a:pt x="19" y="22"/>
                  </a:cubicBezTo>
                  <a:cubicBezTo>
                    <a:pt x="18" y="15"/>
                    <a:pt x="17" y="8"/>
                    <a:pt x="15" y="1"/>
                  </a:cubicBezTo>
                  <a:cubicBezTo>
                    <a:pt x="15" y="1"/>
                    <a:pt x="14" y="1"/>
                    <a:pt x="13" y="1"/>
                  </a:cubicBezTo>
                  <a:cubicBezTo>
                    <a:pt x="13" y="1"/>
                    <a:pt x="13" y="1"/>
                    <a:pt x="13" y="1"/>
                  </a:cubicBezTo>
                  <a:cubicBezTo>
                    <a:pt x="10" y="0"/>
                    <a:pt x="8" y="0"/>
                    <a:pt x="5"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1" name="Freeform 75"/>
            <p:cNvSpPr>
              <a:spLocks noEditPoints="1"/>
            </p:cNvSpPr>
            <p:nvPr/>
          </p:nvSpPr>
          <p:spPr bwMode="auto">
            <a:xfrm>
              <a:off x="3108475" y="1035398"/>
              <a:ext cx="93662" cy="369888"/>
            </a:xfrm>
            <a:custGeom>
              <a:avLst/>
              <a:gdLst>
                <a:gd name="T0" fmla="*/ 5 w 22"/>
                <a:gd name="T1" fmla="*/ 0 h 87"/>
                <a:gd name="T2" fmla="*/ 6 w 22"/>
                <a:gd name="T3" fmla="*/ 74 h 87"/>
                <a:gd name="T4" fmla="*/ 5 w 22"/>
                <a:gd name="T5" fmla="*/ 78 h 87"/>
                <a:gd name="T6" fmla="*/ 8 w 22"/>
                <a:gd name="T7" fmla="*/ 87 h 87"/>
                <a:gd name="T8" fmla="*/ 21 w 22"/>
                <a:gd name="T9" fmla="*/ 79 h 87"/>
                <a:gd name="T10" fmla="*/ 22 w 22"/>
                <a:gd name="T11" fmla="*/ 77 h 87"/>
                <a:gd name="T12" fmla="*/ 21 w 22"/>
                <a:gd name="T13" fmla="*/ 73 h 87"/>
                <a:gd name="T14" fmla="*/ 13 w 22"/>
                <a:gd name="T15" fmla="*/ 2 h 87"/>
                <a:gd name="T16" fmla="*/ 5 w 22"/>
                <a:gd name="T17" fmla="*/ 0 h 87"/>
                <a:gd name="T18" fmla="*/ 0 w 22"/>
                <a:gd name="T19" fmla="*/ 0 h 87"/>
                <a:gd name="T20" fmla="*/ 2 w 22"/>
                <a:gd name="T21" fmla="*/ 9 h 87"/>
                <a:gd name="T22" fmla="*/ 1 w 22"/>
                <a:gd name="T23" fmla="*/ 0 h 87"/>
                <a:gd name="T24" fmla="*/ 0 w 22"/>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87">
                  <a:moveTo>
                    <a:pt x="5" y="0"/>
                  </a:moveTo>
                  <a:cubicBezTo>
                    <a:pt x="10" y="24"/>
                    <a:pt x="8" y="49"/>
                    <a:pt x="6" y="74"/>
                  </a:cubicBezTo>
                  <a:cubicBezTo>
                    <a:pt x="5" y="75"/>
                    <a:pt x="5" y="76"/>
                    <a:pt x="5" y="78"/>
                  </a:cubicBezTo>
                  <a:cubicBezTo>
                    <a:pt x="6" y="81"/>
                    <a:pt x="7" y="84"/>
                    <a:pt x="8" y="87"/>
                  </a:cubicBezTo>
                  <a:cubicBezTo>
                    <a:pt x="13" y="85"/>
                    <a:pt x="17" y="83"/>
                    <a:pt x="21" y="79"/>
                  </a:cubicBezTo>
                  <a:cubicBezTo>
                    <a:pt x="21" y="78"/>
                    <a:pt x="22" y="78"/>
                    <a:pt x="22" y="77"/>
                  </a:cubicBezTo>
                  <a:cubicBezTo>
                    <a:pt x="22" y="76"/>
                    <a:pt x="21" y="75"/>
                    <a:pt x="21" y="73"/>
                  </a:cubicBezTo>
                  <a:cubicBezTo>
                    <a:pt x="15" y="51"/>
                    <a:pt x="15" y="26"/>
                    <a:pt x="13" y="2"/>
                  </a:cubicBezTo>
                  <a:cubicBezTo>
                    <a:pt x="10" y="1"/>
                    <a:pt x="8" y="0"/>
                    <a:pt x="5" y="0"/>
                  </a:cubicBezTo>
                  <a:moveTo>
                    <a:pt x="0" y="0"/>
                  </a:moveTo>
                  <a:cubicBezTo>
                    <a:pt x="1" y="3"/>
                    <a:pt x="2" y="6"/>
                    <a:pt x="2" y="9"/>
                  </a:cubicBezTo>
                  <a:cubicBezTo>
                    <a:pt x="2" y="6"/>
                    <a:pt x="1" y="3"/>
                    <a:pt x="1" y="0"/>
                  </a:cubicBezTo>
                  <a:cubicBezTo>
                    <a:pt x="1" y="0"/>
                    <a:pt x="1" y="0"/>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2" name="Freeform 76"/>
            <p:cNvSpPr>
              <a:spLocks noEditPoints="1"/>
            </p:cNvSpPr>
            <p:nvPr/>
          </p:nvSpPr>
          <p:spPr bwMode="auto">
            <a:xfrm>
              <a:off x="3073550" y="941735"/>
              <a:ext cx="179387" cy="547688"/>
            </a:xfrm>
            <a:custGeom>
              <a:avLst/>
              <a:gdLst>
                <a:gd name="T0" fmla="*/ 42 w 42"/>
                <a:gd name="T1" fmla="*/ 114 h 129"/>
                <a:gd name="T2" fmla="*/ 19 w 42"/>
                <a:gd name="T3" fmla="*/ 127 h 129"/>
                <a:gd name="T4" fmla="*/ 19 w 42"/>
                <a:gd name="T5" fmla="*/ 129 h 129"/>
                <a:gd name="T6" fmla="*/ 41 w 42"/>
                <a:gd name="T7" fmla="*/ 115 h 129"/>
                <a:gd name="T8" fmla="*/ 42 w 42"/>
                <a:gd name="T9" fmla="*/ 114 h 129"/>
                <a:gd name="T10" fmla="*/ 0 w 42"/>
                <a:gd name="T11" fmla="*/ 0 h 129"/>
                <a:gd name="T12" fmla="*/ 0 w 42"/>
                <a:gd name="T13" fmla="*/ 0 h 129"/>
                <a:gd name="T14" fmla="*/ 2 w 42"/>
                <a:gd name="T15" fmla="*/ 2 h 129"/>
                <a:gd name="T16" fmla="*/ 2 w 42"/>
                <a:gd name="T17" fmla="*/ 2 h 129"/>
                <a:gd name="T18" fmla="*/ 0 w 42"/>
                <a:gd name="T19" fmla="*/ 0 h 129"/>
                <a:gd name="T20" fmla="*/ 6 w 42"/>
                <a:gd name="T21" fmla="*/ 0 h 129"/>
                <a:gd name="T22" fmla="*/ 7 w 42"/>
                <a:gd name="T23" fmla="*/ 2 h 129"/>
                <a:gd name="T24" fmla="*/ 15 w 42"/>
                <a:gd name="T25" fmla="*/ 3 h 129"/>
                <a:gd name="T26" fmla="*/ 15 w 42"/>
                <a:gd name="T27" fmla="*/ 3 h 129"/>
                <a:gd name="T28" fmla="*/ 17 w 42"/>
                <a:gd name="T29" fmla="*/ 3 h 129"/>
                <a:gd name="T30" fmla="*/ 17 w 42"/>
                <a:gd name="T31" fmla="*/ 0 h 129"/>
                <a:gd name="T32" fmla="*/ 6 w 42"/>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29">
                  <a:moveTo>
                    <a:pt x="42" y="114"/>
                  </a:moveTo>
                  <a:cubicBezTo>
                    <a:pt x="36" y="120"/>
                    <a:pt x="28" y="125"/>
                    <a:pt x="19" y="127"/>
                  </a:cubicBezTo>
                  <a:cubicBezTo>
                    <a:pt x="19" y="127"/>
                    <a:pt x="19" y="128"/>
                    <a:pt x="19" y="129"/>
                  </a:cubicBezTo>
                  <a:cubicBezTo>
                    <a:pt x="27" y="126"/>
                    <a:pt x="34" y="122"/>
                    <a:pt x="41" y="115"/>
                  </a:cubicBezTo>
                  <a:cubicBezTo>
                    <a:pt x="41" y="115"/>
                    <a:pt x="42" y="114"/>
                    <a:pt x="42" y="114"/>
                  </a:cubicBezTo>
                  <a:moveTo>
                    <a:pt x="0" y="0"/>
                  </a:moveTo>
                  <a:cubicBezTo>
                    <a:pt x="0" y="0"/>
                    <a:pt x="0" y="0"/>
                    <a:pt x="0" y="0"/>
                  </a:cubicBezTo>
                  <a:cubicBezTo>
                    <a:pt x="1" y="0"/>
                    <a:pt x="1" y="1"/>
                    <a:pt x="2" y="2"/>
                  </a:cubicBezTo>
                  <a:cubicBezTo>
                    <a:pt x="2" y="2"/>
                    <a:pt x="2" y="2"/>
                    <a:pt x="2" y="2"/>
                  </a:cubicBezTo>
                  <a:cubicBezTo>
                    <a:pt x="1" y="1"/>
                    <a:pt x="1" y="0"/>
                    <a:pt x="0" y="0"/>
                  </a:cubicBezTo>
                  <a:moveTo>
                    <a:pt x="6" y="0"/>
                  </a:moveTo>
                  <a:cubicBezTo>
                    <a:pt x="6" y="0"/>
                    <a:pt x="7" y="1"/>
                    <a:pt x="7" y="2"/>
                  </a:cubicBezTo>
                  <a:cubicBezTo>
                    <a:pt x="10" y="2"/>
                    <a:pt x="12" y="2"/>
                    <a:pt x="15" y="3"/>
                  </a:cubicBezTo>
                  <a:cubicBezTo>
                    <a:pt x="15" y="3"/>
                    <a:pt x="15" y="3"/>
                    <a:pt x="15" y="3"/>
                  </a:cubicBezTo>
                  <a:cubicBezTo>
                    <a:pt x="16" y="3"/>
                    <a:pt x="17" y="3"/>
                    <a:pt x="17" y="3"/>
                  </a:cubicBezTo>
                  <a:cubicBezTo>
                    <a:pt x="17" y="2"/>
                    <a:pt x="17" y="1"/>
                    <a:pt x="17" y="0"/>
                  </a:cubicBezTo>
                  <a:cubicBezTo>
                    <a:pt x="13" y="0"/>
                    <a:pt x="9" y="0"/>
                    <a:pt x="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3" name="Freeform 77"/>
            <p:cNvSpPr>
              <a:spLocks/>
            </p:cNvSpPr>
            <p:nvPr/>
          </p:nvSpPr>
          <p:spPr bwMode="auto">
            <a:xfrm>
              <a:off x="2173437" y="806798"/>
              <a:ext cx="454025" cy="598488"/>
            </a:xfrm>
            <a:custGeom>
              <a:avLst/>
              <a:gdLst>
                <a:gd name="T0" fmla="*/ 107 w 107"/>
                <a:gd name="T1" fmla="*/ 24 h 141"/>
                <a:gd name="T2" fmla="*/ 82 w 107"/>
                <a:gd name="T3" fmla="*/ 6 h 141"/>
                <a:gd name="T4" fmla="*/ 59 w 107"/>
                <a:gd name="T5" fmla="*/ 1 h 141"/>
                <a:gd name="T6" fmla="*/ 18 w 107"/>
                <a:gd name="T7" fmla="*/ 15 h 141"/>
                <a:gd name="T8" fmla="*/ 2 w 107"/>
                <a:gd name="T9" fmla="*/ 61 h 141"/>
                <a:gd name="T10" fmla="*/ 34 w 107"/>
                <a:gd name="T11" fmla="*/ 129 h 141"/>
                <a:gd name="T12" fmla="*/ 89 w 107"/>
                <a:gd name="T13" fmla="*/ 139 h 141"/>
                <a:gd name="T14" fmla="*/ 107 w 107"/>
                <a:gd name="T15" fmla="*/ 24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1">
                  <a:moveTo>
                    <a:pt x="107" y="24"/>
                  </a:moveTo>
                  <a:cubicBezTo>
                    <a:pt x="96" y="20"/>
                    <a:pt x="91" y="12"/>
                    <a:pt x="82" y="6"/>
                  </a:cubicBezTo>
                  <a:cubicBezTo>
                    <a:pt x="75" y="2"/>
                    <a:pt x="67" y="2"/>
                    <a:pt x="59" y="1"/>
                  </a:cubicBezTo>
                  <a:cubicBezTo>
                    <a:pt x="41" y="0"/>
                    <a:pt x="31" y="2"/>
                    <a:pt x="18" y="15"/>
                  </a:cubicBezTo>
                  <a:cubicBezTo>
                    <a:pt x="6" y="29"/>
                    <a:pt x="3" y="43"/>
                    <a:pt x="2" y="61"/>
                  </a:cubicBezTo>
                  <a:cubicBezTo>
                    <a:pt x="0" y="88"/>
                    <a:pt x="4" y="118"/>
                    <a:pt x="34" y="129"/>
                  </a:cubicBezTo>
                  <a:cubicBezTo>
                    <a:pt x="50" y="135"/>
                    <a:pt x="71" y="141"/>
                    <a:pt x="89" y="139"/>
                  </a:cubicBezTo>
                  <a:cubicBezTo>
                    <a:pt x="107" y="24"/>
                    <a:pt x="107" y="24"/>
                    <a:pt x="107" y="24"/>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4" name="Freeform 78"/>
            <p:cNvSpPr>
              <a:spLocks/>
            </p:cNvSpPr>
            <p:nvPr/>
          </p:nvSpPr>
          <p:spPr bwMode="auto">
            <a:xfrm>
              <a:off x="2254400" y="913160"/>
              <a:ext cx="284162" cy="377825"/>
            </a:xfrm>
            <a:custGeom>
              <a:avLst/>
              <a:gdLst>
                <a:gd name="T0" fmla="*/ 67 w 67"/>
                <a:gd name="T1" fmla="*/ 15 h 89"/>
                <a:gd name="T2" fmla="*/ 52 w 67"/>
                <a:gd name="T3" fmla="*/ 3 h 89"/>
                <a:gd name="T4" fmla="*/ 37 w 67"/>
                <a:gd name="T5" fmla="*/ 1 h 89"/>
                <a:gd name="T6" fmla="*/ 11 w 67"/>
                <a:gd name="T7" fmla="*/ 9 h 89"/>
                <a:gd name="T8" fmla="*/ 1 w 67"/>
                <a:gd name="T9" fmla="*/ 38 h 89"/>
                <a:gd name="T10" fmla="*/ 21 w 67"/>
                <a:gd name="T11" fmla="*/ 81 h 89"/>
                <a:gd name="T12" fmla="*/ 56 w 67"/>
                <a:gd name="T13" fmla="*/ 88 h 89"/>
                <a:gd name="T14" fmla="*/ 67 w 67"/>
                <a:gd name="T15" fmla="*/ 1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9">
                  <a:moveTo>
                    <a:pt x="67" y="15"/>
                  </a:moveTo>
                  <a:cubicBezTo>
                    <a:pt x="61" y="12"/>
                    <a:pt x="57" y="7"/>
                    <a:pt x="52" y="3"/>
                  </a:cubicBezTo>
                  <a:cubicBezTo>
                    <a:pt x="47" y="1"/>
                    <a:pt x="42" y="1"/>
                    <a:pt x="37" y="1"/>
                  </a:cubicBezTo>
                  <a:cubicBezTo>
                    <a:pt x="26" y="0"/>
                    <a:pt x="19" y="1"/>
                    <a:pt x="11" y="9"/>
                  </a:cubicBezTo>
                  <a:cubicBezTo>
                    <a:pt x="3" y="18"/>
                    <a:pt x="2" y="27"/>
                    <a:pt x="1" y="38"/>
                  </a:cubicBezTo>
                  <a:cubicBezTo>
                    <a:pt x="0" y="56"/>
                    <a:pt x="2" y="74"/>
                    <a:pt x="21" y="81"/>
                  </a:cubicBezTo>
                  <a:cubicBezTo>
                    <a:pt x="32" y="85"/>
                    <a:pt x="45" y="89"/>
                    <a:pt x="56" y="88"/>
                  </a:cubicBezTo>
                  <a:cubicBezTo>
                    <a:pt x="67" y="15"/>
                    <a:pt x="67" y="15"/>
                    <a:pt x="67"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5" name="Freeform 79"/>
            <p:cNvSpPr>
              <a:spLocks/>
            </p:cNvSpPr>
            <p:nvPr/>
          </p:nvSpPr>
          <p:spPr bwMode="auto">
            <a:xfrm>
              <a:off x="2155975" y="789335"/>
              <a:ext cx="549275" cy="603250"/>
            </a:xfrm>
            <a:custGeom>
              <a:avLst/>
              <a:gdLst>
                <a:gd name="T0" fmla="*/ 75 w 129"/>
                <a:gd name="T1" fmla="*/ 9 h 142"/>
                <a:gd name="T2" fmla="*/ 116 w 129"/>
                <a:gd name="T3" fmla="*/ 93 h 142"/>
                <a:gd name="T4" fmla="*/ 80 w 129"/>
                <a:gd name="T5" fmla="*/ 130 h 142"/>
                <a:gd name="T6" fmla="*/ 34 w 129"/>
                <a:gd name="T7" fmla="*/ 128 h 142"/>
                <a:gd name="T8" fmla="*/ 9 w 129"/>
                <a:gd name="T9" fmla="*/ 49 h 142"/>
                <a:gd name="T10" fmla="*/ 36 w 129"/>
                <a:gd name="T11" fmla="*/ 13 h 142"/>
                <a:gd name="T12" fmla="*/ 75 w 129"/>
                <a:gd name="T13" fmla="*/ 9 h 142"/>
                <a:gd name="T14" fmla="*/ 76 w 129"/>
                <a:gd name="T15" fmla="*/ 5 h 142"/>
                <a:gd name="T16" fmla="*/ 14 w 129"/>
                <a:gd name="T17" fmla="*/ 28 h 142"/>
                <a:gd name="T18" fmla="*/ 1 w 129"/>
                <a:gd name="T19" fmla="*/ 76 h 142"/>
                <a:gd name="T20" fmla="*/ 10 w 129"/>
                <a:gd name="T21" fmla="*/ 114 h 142"/>
                <a:gd name="T22" fmla="*/ 78 w 129"/>
                <a:gd name="T23" fmla="*/ 136 h 142"/>
                <a:gd name="T24" fmla="*/ 125 w 129"/>
                <a:gd name="T25" fmla="*/ 63 h 142"/>
                <a:gd name="T26" fmla="*/ 76 w 129"/>
                <a:gd name="T27" fmla="*/ 5 h 142"/>
                <a:gd name="T28" fmla="*/ 75 w 129"/>
                <a:gd name="T29"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75" y="9"/>
                  </a:moveTo>
                  <a:cubicBezTo>
                    <a:pt x="113" y="17"/>
                    <a:pt x="129" y="59"/>
                    <a:pt x="116" y="93"/>
                  </a:cubicBezTo>
                  <a:cubicBezTo>
                    <a:pt x="110" y="110"/>
                    <a:pt x="97" y="124"/>
                    <a:pt x="80" y="130"/>
                  </a:cubicBezTo>
                  <a:cubicBezTo>
                    <a:pt x="65" y="136"/>
                    <a:pt x="49" y="134"/>
                    <a:pt x="34" y="128"/>
                  </a:cubicBezTo>
                  <a:cubicBezTo>
                    <a:pt x="2" y="114"/>
                    <a:pt x="1" y="79"/>
                    <a:pt x="9" y="49"/>
                  </a:cubicBezTo>
                  <a:cubicBezTo>
                    <a:pt x="14" y="34"/>
                    <a:pt x="22" y="20"/>
                    <a:pt x="36" y="13"/>
                  </a:cubicBezTo>
                  <a:cubicBezTo>
                    <a:pt x="48" y="7"/>
                    <a:pt x="62" y="7"/>
                    <a:pt x="75" y="9"/>
                  </a:cubicBezTo>
                  <a:cubicBezTo>
                    <a:pt x="78" y="10"/>
                    <a:pt x="78" y="5"/>
                    <a:pt x="76" y="5"/>
                  </a:cubicBezTo>
                  <a:cubicBezTo>
                    <a:pt x="51" y="0"/>
                    <a:pt x="28" y="6"/>
                    <a:pt x="14" y="28"/>
                  </a:cubicBezTo>
                  <a:cubicBezTo>
                    <a:pt x="5" y="42"/>
                    <a:pt x="1" y="60"/>
                    <a:pt x="1" y="76"/>
                  </a:cubicBezTo>
                  <a:cubicBezTo>
                    <a:pt x="0" y="89"/>
                    <a:pt x="2" y="103"/>
                    <a:pt x="10" y="114"/>
                  </a:cubicBezTo>
                  <a:cubicBezTo>
                    <a:pt x="24" y="135"/>
                    <a:pt x="55" y="142"/>
                    <a:pt x="78" y="136"/>
                  </a:cubicBezTo>
                  <a:cubicBezTo>
                    <a:pt x="109" y="127"/>
                    <a:pt x="127" y="94"/>
                    <a:pt x="125" y="63"/>
                  </a:cubicBezTo>
                  <a:cubicBezTo>
                    <a:pt x="123" y="35"/>
                    <a:pt x="103" y="11"/>
                    <a:pt x="76" y="5"/>
                  </a:cubicBezTo>
                  <a:cubicBezTo>
                    <a:pt x="73" y="4"/>
                    <a:pt x="72" y="9"/>
                    <a:pt x="75" y="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6" name="Freeform 80"/>
            <p:cNvSpPr>
              <a:spLocks noEditPoints="1"/>
            </p:cNvSpPr>
            <p:nvPr/>
          </p:nvSpPr>
          <p:spPr bwMode="auto">
            <a:xfrm>
              <a:off x="2224237" y="832198"/>
              <a:ext cx="311150" cy="487363"/>
            </a:xfrm>
            <a:custGeom>
              <a:avLst/>
              <a:gdLst>
                <a:gd name="T0" fmla="*/ 14 w 73"/>
                <a:gd name="T1" fmla="*/ 89 h 115"/>
                <a:gd name="T2" fmla="*/ 0 w 73"/>
                <a:gd name="T3" fmla="*/ 104 h 115"/>
                <a:gd name="T4" fmla="*/ 13 w 73"/>
                <a:gd name="T5" fmla="*/ 115 h 115"/>
                <a:gd name="T6" fmla="*/ 23 w 73"/>
                <a:gd name="T7" fmla="*/ 98 h 115"/>
                <a:gd name="T8" fmla="*/ 14 w 73"/>
                <a:gd name="T9" fmla="*/ 89 h 115"/>
                <a:gd name="T10" fmla="*/ 62 w 73"/>
                <a:gd name="T11" fmla="*/ 0 h 115"/>
                <a:gd name="T12" fmla="*/ 48 w 73"/>
                <a:gd name="T13" fmla="*/ 20 h 115"/>
                <a:gd name="T14" fmla="*/ 57 w 73"/>
                <a:gd name="T15" fmla="*/ 22 h 115"/>
                <a:gd name="T16" fmla="*/ 73 w 73"/>
                <a:gd name="T17" fmla="*/ 4 h 115"/>
                <a:gd name="T18" fmla="*/ 62 w 7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15">
                  <a:moveTo>
                    <a:pt x="14" y="89"/>
                  </a:moveTo>
                  <a:cubicBezTo>
                    <a:pt x="10" y="95"/>
                    <a:pt x="5" y="100"/>
                    <a:pt x="0" y="104"/>
                  </a:cubicBezTo>
                  <a:cubicBezTo>
                    <a:pt x="3" y="108"/>
                    <a:pt x="8" y="112"/>
                    <a:pt x="13" y="115"/>
                  </a:cubicBezTo>
                  <a:cubicBezTo>
                    <a:pt x="16" y="109"/>
                    <a:pt x="20" y="104"/>
                    <a:pt x="23" y="98"/>
                  </a:cubicBezTo>
                  <a:cubicBezTo>
                    <a:pt x="19" y="96"/>
                    <a:pt x="16" y="93"/>
                    <a:pt x="14" y="89"/>
                  </a:cubicBezTo>
                  <a:moveTo>
                    <a:pt x="62" y="0"/>
                  </a:moveTo>
                  <a:cubicBezTo>
                    <a:pt x="57" y="6"/>
                    <a:pt x="52" y="13"/>
                    <a:pt x="48" y="20"/>
                  </a:cubicBezTo>
                  <a:cubicBezTo>
                    <a:pt x="51" y="20"/>
                    <a:pt x="54" y="20"/>
                    <a:pt x="57" y="22"/>
                  </a:cubicBezTo>
                  <a:cubicBezTo>
                    <a:pt x="62" y="15"/>
                    <a:pt x="67" y="9"/>
                    <a:pt x="73" y="4"/>
                  </a:cubicBezTo>
                  <a:cubicBezTo>
                    <a:pt x="70" y="3"/>
                    <a:pt x="66" y="1"/>
                    <a:pt x="62"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7" name="Freeform 81"/>
            <p:cNvSpPr>
              <a:spLocks/>
            </p:cNvSpPr>
            <p:nvPr/>
          </p:nvSpPr>
          <p:spPr bwMode="auto">
            <a:xfrm>
              <a:off x="2284562" y="916335"/>
              <a:ext cx="182562" cy="331788"/>
            </a:xfrm>
            <a:custGeom>
              <a:avLst/>
              <a:gdLst>
                <a:gd name="T0" fmla="*/ 34 w 43"/>
                <a:gd name="T1" fmla="*/ 0 h 78"/>
                <a:gd name="T2" fmla="*/ 3 w 43"/>
                <a:gd name="T3" fmla="*/ 66 h 78"/>
                <a:gd name="T4" fmla="*/ 0 w 43"/>
                <a:gd name="T5" fmla="*/ 69 h 78"/>
                <a:gd name="T6" fmla="*/ 9 w 43"/>
                <a:gd name="T7" fmla="*/ 78 h 78"/>
                <a:gd name="T8" fmla="*/ 17 w 43"/>
                <a:gd name="T9" fmla="*/ 63 h 78"/>
                <a:gd name="T10" fmla="*/ 18 w 43"/>
                <a:gd name="T11" fmla="*/ 63 h 78"/>
                <a:gd name="T12" fmla="*/ 23 w 43"/>
                <a:gd name="T13" fmla="*/ 43 h 78"/>
                <a:gd name="T14" fmla="*/ 43 w 43"/>
                <a:gd name="T15" fmla="*/ 2 h 78"/>
                <a:gd name="T16" fmla="*/ 34 w 4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8">
                  <a:moveTo>
                    <a:pt x="34" y="0"/>
                  </a:moveTo>
                  <a:cubicBezTo>
                    <a:pt x="22" y="21"/>
                    <a:pt x="17" y="46"/>
                    <a:pt x="3" y="66"/>
                  </a:cubicBezTo>
                  <a:cubicBezTo>
                    <a:pt x="2" y="67"/>
                    <a:pt x="1" y="68"/>
                    <a:pt x="0" y="69"/>
                  </a:cubicBezTo>
                  <a:cubicBezTo>
                    <a:pt x="2" y="73"/>
                    <a:pt x="5" y="76"/>
                    <a:pt x="9" y="78"/>
                  </a:cubicBezTo>
                  <a:cubicBezTo>
                    <a:pt x="12" y="73"/>
                    <a:pt x="15" y="68"/>
                    <a:pt x="17" y="63"/>
                  </a:cubicBezTo>
                  <a:cubicBezTo>
                    <a:pt x="17" y="63"/>
                    <a:pt x="18" y="63"/>
                    <a:pt x="18" y="63"/>
                  </a:cubicBezTo>
                  <a:cubicBezTo>
                    <a:pt x="19" y="56"/>
                    <a:pt x="21" y="50"/>
                    <a:pt x="23" y="43"/>
                  </a:cubicBezTo>
                  <a:cubicBezTo>
                    <a:pt x="28" y="29"/>
                    <a:pt x="34" y="14"/>
                    <a:pt x="43" y="2"/>
                  </a:cubicBezTo>
                  <a:cubicBezTo>
                    <a:pt x="40" y="0"/>
                    <a:pt x="37" y="0"/>
                    <a:pt x="34"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8" name="Freeform 82"/>
            <p:cNvSpPr>
              <a:spLocks noEditPoints="1"/>
            </p:cNvSpPr>
            <p:nvPr/>
          </p:nvSpPr>
          <p:spPr bwMode="auto">
            <a:xfrm>
              <a:off x="2221062" y="822673"/>
              <a:ext cx="317500" cy="509588"/>
            </a:xfrm>
            <a:custGeom>
              <a:avLst/>
              <a:gdLst>
                <a:gd name="T0" fmla="*/ 1 w 75"/>
                <a:gd name="T1" fmla="*/ 106 h 120"/>
                <a:gd name="T2" fmla="*/ 0 w 75"/>
                <a:gd name="T3" fmla="*/ 107 h 120"/>
                <a:gd name="T4" fmla="*/ 13 w 75"/>
                <a:gd name="T5" fmla="*/ 120 h 120"/>
                <a:gd name="T6" fmla="*/ 14 w 75"/>
                <a:gd name="T7" fmla="*/ 117 h 120"/>
                <a:gd name="T8" fmla="*/ 1 w 75"/>
                <a:gd name="T9" fmla="*/ 106 h 120"/>
                <a:gd name="T10" fmla="*/ 66 w 75"/>
                <a:gd name="T11" fmla="*/ 0 h 120"/>
                <a:gd name="T12" fmla="*/ 63 w 75"/>
                <a:gd name="T13" fmla="*/ 2 h 120"/>
                <a:gd name="T14" fmla="*/ 74 w 75"/>
                <a:gd name="T15" fmla="*/ 6 h 120"/>
                <a:gd name="T16" fmla="*/ 75 w 75"/>
                <a:gd name="T17" fmla="*/ 5 h 120"/>
                <a:gd name="T18" fmla="*/ 71 w 75"/>
                <a:gd name="T19" fmla="*/ 2 h 120"/>
                <a:gd name="T20" fmla="*/ 66 w 75"/>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20">
                  <a:moveTo>
                    <a:pt x="1" y="106"/>
                  </a:moveTo>
                  <a:cubicBezTo>
                    <a:pt x="1" y="107"/>
                    <a:pt x="0" y="107"/>
                    <a:pt x="0" y="107"/>
                  </a:cubicBezTo>
                  <a:cubicBezTo>
                    <a:pt x="3" y="112"/>
                    <a:pt x="7" y="116"/>
                    <a:pt x="13" y="120"/>
                  </a:cubicBezTo>
                  <a:cubicBezTo>
                    <a:pt x="13" y="119"/>
                    <a:pt x="14" y="118"/>
                    <a:pt x="14" y="117"/>
                  </a:cubicBezTo>
                  <a:cubicBezTo>
                    <a:pt x="9" y="114"/>
                    <a:pt x="4" y="110"/>
                    <a:pt x="1" y="106"/>
                  </a:cubicBezTo>
                  <a:moveTo>
                    <a:pt x="66" y="0"/>
                  </a:moveTo>
                  <a:cubicBezTo>
                    <a:pt x="65" y="0"/>
                    <a:pt x="64" y="1"/>
                    <a:pt x="63" y="2"/>
                  </a:cubicBezTo>
                  <a:cubicBezTo>
                    <a:pt x="67" y="3"/>
                    <a:pt x="71" y="5"/>
                    <a:pt x="74" y="6"/>
                  </a:cubicBezTo>
                  <a:cubicBezTo>
                    <a:pt x="75" y="6"/>
                    <a:pt x="75" y="6"/>
                    <a:pt x="75" y="5"/>
                  </a:cubicBezTo>
                  <a:cubicBezTo>
                    <a:pt x="74" y="4"/>
                    <a:pt x="73" y="3"/>
                    <a:pt x="71" y="2"/>
                  </a:cubicBezTo>
                  <a:cubicBezTo>
                    <a:pt x="69" y="1"/>
                    <a:pt x="68" y="0"/>
                    <a:pt x="6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9" name="Freeform 83"/>
            <p:cNvSpPr>
              <a:spLocks/>
            </p:cNvSpPr>
            <p:nvPr/>
          </p:nvSpPr>
          <p:spPr bwMode="auto">
            <a:xfrm>
              <a:off x="2279800" y="768698"/>
              <a:ext cx="884237" cy="1006475"/>
            </a:xfrm>
            <a:custGeom>
              <a:avLst/>
              <a:gdLst>
                <a:gd name="T0" fmla="*/ 192 w 208"/>
                <a:gd name="T1" fmla="*/ 52 h 237"/>
                <a:gd name="T2" fmla="*/ 109 w 208"/>
                <a:gd name="T3" fmla="*/ 9 h 237"/>
                <a:gd name="T4" fmla="*/ 31 w 208"/>
                <a:gd name="T5" fmla="*/ 63 h 237"/>
                <a:gd name="T6" fmla="*/ 0 w 208"/>
                <a:gd name="T7" fmla="*/ 204 h 237"/>
                <a:gd name="T8" fmla="*/ 177 w 208"/>
                <a:gd name="T9" fmla="*/ 237 h 237"/>
                <a:gd name="T10" fmla="*/ 192 w 208"/>
                <a:gd name="T11" fmla="*/ 52 h 237"/>
              </a:gdLst>
              <a:ahLst/>
              <a:cxnLst>
                <a:cxn ang="0">
                  <a:pos x="T0" y="T1"/>
                </a:cxn>
                <a:cxn ang="0">
                  <a:pos x="T2" y="T3"/>
                </a:cxn>
                <a:cxn ang="0">
                  <a:pos x="T4" y="T5"/>
                </a:cxn>
                <a:cxn ang="0">
                  <a:pos x="T6" y="T7"/>
                </a:cxn>
                <a:cxn ang="0">
                  <a:pos x="T8" y="T9"/>
                </a:cxn>
                <a:cxn ang="0">
                  <a:pos x="T10" y="T11"/>
                </a:cxn>
              </a:cxnLst>
              <a:rect l="0" t="0" r="r" b="b"/>
              <a:pathLst>
                <a:path w="208" h="237">
                  <a:moveTo>
                    <a:pt x="192" y="52"/>
                  </a:moveTo>
                  <a:cubicBezTo>
                    <a:pt x="178" y="8"/>
                    <a:pt x="109" y="9"/>
                    <a:pt x="109" y="9"/>
                  </a:cubicBezTo>
                  <a:cubicBezTo>
                    <a:pt x="109" y="9"/>
                    <a:pt x="57" y="0"/>
                    <a:pt x="31" y="63"/>
                  </a:cubicBezTo>
                  <a:cubicBezTo>
                    <a:pt x="16" y="99"/>
                    <a:pt x="6" y="155"/>
                    <a:pt x="0" y="204"/>
                  </a:cubicBezTo>
                  <a:cubicBezTo>
                    <a:pt x="177" y="237"/>
                    <a:pt x="177" y="237"/>
                    <a:pt x="177" y="237"/>
                  </a:cubicBezTo>
                  <a:cubicBezTo>
                    <a:pt x="194" y="174"/>
                    <a:pt x="208" y="96"/>
                    <a:pt x="192" y="52"/>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0" name="Freeform 84"/>
            <p:cNvSpPr>
              <a:spLocks/>
            </p:cNvSpPr>
            <p:nvPr/>
          </p:nvSpPr>
          <p:spPr bwMode="auto">
            <a:xfrm>
              <a:off x="2551262" y="979835"/>
              <a:ext cx="47625" cy="47625"/>
            </a:xfrm>
            <a:custGeom>
              <a:avLst/>
              <a:gdLst>
                <a:gd name="T0" fmla="*/ 11 w 11"/>
                <a:gd name="T1" fmla="*/ 6 h 11"/>
                <a:gd name="T2" fmla="*/ 5 w 11"/>
                <a:gd name="T3" fmla="*/ 10 h 11"/>
                <a:gd name="T4" fmla="*/ 0 w 11"/>
                <a:gd name="T5" fmla="*/ 4 h 11"/>
                <a:gd name="T6" fmla="*/ 6 w 11"/>
                <a:gd name="T7" fmla="*/ 0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0" y="9"/>
                    <a:pt x="7" y="11"/>
                    <a:pt x="5" y="10"/>
                  </a:cubicBezTo>
                  <a:cubicBezTo>
                    <a:pt x="2" y="10"/>
                    <a:pt x="0" y="7"/>
                    <a:pt x="0" y="4"/>
                  </a:cubicBezTo>
                  <a:cubicBezTo>
                    <a:pt x="1" y="2"/>
                    <a:pt x="4" y="0"/>
                    <a:pt x="6" y="0"/>
                  </a:cubicBezTo>
                  <a:cubicBezTo>
                    <a:pt x="9" y="1"/>
                    <a:pt x="11" y="3"/>
                    <a:pt x="11"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1" name="Freeform 85"/>
            <p:cNvSpPr>
              <a:spLocks/>
            </p:cNvSpPr>
            <p:nvPr/>
          </p:nvSpPr>
          <p:spPr bwMode="auto">
            <a:xfrm>
              <a:off x="2971950" y="1057623"/>
              <a:ext cx="47625" cy="50800"/>
            </a:xfrm>
            <a:custGeom>
              <a:avLst/>
              <a:gdLst>
                <a:gd name="T0" fmla="*/ 11 w 11"/>
                <a:gd name="T1" fmla="*/ 7 h 12"/>
                <a:gd name="T2" fmla="*/ 5 w 11"/>
                <a:gd name="T3" fmla="*/ 11 h 12"/>
                <a:gd name="T4" fmla="*/ 1 w 11"/>
                <a:gd name="T5" fmla="*/ 5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5" y="11"/>
                  </a:cubicBezTo>
                  <a:cubicBezTo>
                    <a:pt x="2" y="11"/>
                    <a:pt x="0" y="8"/>
                    <a:pt x="1" y="5"/>
                  </a:cubicBezTo>
                  <a:cubicBezTo>
                    <a:pt x="1" y="2"/>
                    <a:pt x="4" y="0"/>
                    <a:pt x="7" y="1"/>
                  </a:cubicBezTo>
                  <a:cubicBezTo>
                    <a:pt x="9" y="1"/>
                    <a:pt x="11" y="4"/>
                    <a:pt x="11" y="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512" name="Picture 8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6162" y="1003648"/>
              <a:ext cx="268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 name="Picture 8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43312" y="1057623"/>
              <a:ext cx="15398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 name="Picture 8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75112" y="1090960"/>
              <a:ext cx="2032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 name="Picture 8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32262" y="1148110"/>
              <a:ext cx="138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 name="Freeform 90"/>
            <p:cNvSpPr>
              <a:spLocks/>
            </p:cNvSpPr>
            <p:nvPr/>
          </p:nvSpPr>
          <p:spPr bwMode="auto">
            <a:xfrm>
              <a:off x="2738587" y="789335"/>
              <a:ext cx="25400" cy="20638"/>
            </a:xfrm>
            <a:custGeom>
              <a:avLst/>
              <a:gdLst>
                <a:gd name="T0" fmla="*/ 3 w 6"/>
                <a:gd name="T1" fmla="*/ 4 h 5"/>
                <a:gd name="T2" fmla="*/ 3 w 6"/>
                <a:gd name="T3" fmla="*/ 0 h 5"/>
                <a:gd name="T4" fmla="*/ 3 w 6"/>
                <a:gd name="T5" fmla="*/ 0 h 5"/>
                <a:gd name="T6" fmla="*/ 3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0"/>
                    <a:pt x="3" y="0"/>
                  </a:cubicBezTo>
                  <a:cubicBezTo>
                    <a:pt x="3" y="0"/>
                    <a:pt x="3" y="0"/>
                    <a:pt x="3" y="0"/>
                  </a:cubicBezTo>
                  <a:cubicBezTo>
                    <a:pt x="3" y="0"/>
                    <a:pt x="3" y="0"/>
                    <a:pt x="3" y="0"/>
                  </a:cubicBezTo>
                  <a:cubicBezTo>
                    <a:pt x="0" y="0"/>
                    <a:pt x="0" y="4"/>
                    <a:pt x="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7" name="Freeform 91"/>
            <p:cNvSpPr>
              <a:spLocks/>
            </p:cNvSpPr>
            <p:nvPr/>
          </p:nvSpPr>
          <p:spPr bwMode="auto">
            <a:xfrm>
              <a:off x="2751287" y="789335"/>
              <a:ext cx="400050" cy="989013"/>
            </a:xfrm>
            <a:custGeom>
              <a:avLst/>
              <a:gdLst>
                <a:gd name="T0" fmla="*/ 0 w 94"/>
                <a:gd name="T1" fmla="*/ 4 h 233"/>
                <a:gd name="T2" fmla="*/ 0 w 94"/>
                <a:gd name="T3" fmla="*/ 5 h 233"/>
                <a:gd name="T4" fmla="*/ 53 w 94"/>
                <a:gd name="T5" fmla="*/ 16 h 233"/>
                <a:gd name="T6" fmla="*/ 82 w 94"/>
                <a:gd name="T7" fmla="*/ 47 h 233"/>
                <a:gd name="T8" fmla="*/ 87 w 94"/>
                <a:gd name="T9" fmla="*/ 82 h 233"/>
                <a:gd name="T10" fmla="*/ 79 w 94"/>
                <a:gd name="T11" fmla="*/ 171 h 233"/>
                <a:gd name="T12" fmla="*/ 65 w 94"/>
                <a:gd name="T13" fmla="*/ 232 h 233"/>
                <a:gd name="T14" fmla="*/ 70 w 94"/>
                <a:gd name="T15" fmla="*/ 233 h 233"/>
                <a:gd name="T16" fmla="*/ 74 w 94"/>
                <a:gd name="T17" fmla="*/ 217 h 233"/>
                <a:gd name="T18" fmla="*/ 90 w 94"/>
                <a:gd name="T19" fmla="*/ 132 h 233"/>
                <a:gd name="T20" fmla="*/ 89 w 94"/>
                <a:gd name="T21" fmla="*/ 58 h 233"/>
                <a:gd name="T22" fmla="*/ 76 w 94"/>
                <a:gd name="T23" fmla="*/ 28 h 233"/>
                <a:gd name="T24" fmla="*/ 47 w 94"/>
                <a:gd name="T25" fmla="*/ 8 h 233"/>
                <a:gd name="T26" fmla="*/ 0 w 94"/>
                <a:gd name="T27" fmla="*/ 0 h 233"/>
                <a:gd name="T28" fmla="*/ 0 w 94"/>
                <a:gd name="T29" fmla="*/ 0 h 233"/>
                <a:gd name="T30" fmla="*/ 0 w 94"/>
                <a:gd name="T31"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233">
                  <a:moveTo>
                    <a:pt x="0" y="4"/>
                  </a:moveTo>
                  <a:cubicBezTo>
                    <a:pt x="0" y="5"/>
                    <a:pt x="0" y="5"/>
                    <a:pt x="0" y="5"/>
                  </a:cubicBezTo>
                  <a:cubicBezTo>
                    <a:pt x="18" y="4"/>
                    <a:pt x="37" y="8"/>
                    <a:pt x="53" y="16"/>
                  </a:cubicBezTo>
                  <a:cubicBezTo>
                    <a:pt x="66" y="22"/>
                    <a:pt x="77" y="32"/>
                    <a:pt x="82" y="47"/>
                  </a:cubicBezTo>
                  <a:cubicBezTo>
                    <a:pt x="86" y="58"/>
                    <a:pt x="87" y="70"/>
                    <a:pt x="87" y="82"/>
                  </a:cubicBezTo>
                  <a:cubicBezTo>
                    <a:pt x="89" y="112"/>
                    <a:pt x="85" y="142"/>
                    <a:pt x="79" y="171"/>
                  </a:cubicBezTo>
                  <a:cubicBezTo>
                    <a:pt x="75" y="191"/>
                    <a:pt x="71" y="212"/>
                    <a:pt x="65" y="232"/>
                  </a:cubicBezTo>
                  <a:cubicBezTo>
                    <a:pt x="70" y="233"/>
                    <a:pt x="70" y="233"/>
                    <a:pt x="70" y="233"/>
                  </a:cubicBezTo>
                  <a:cubicBezTo>
                    <a:pt x="71" y="228"/>
                    <a:pt x="72" y="222"/>
                    <a:pt x="74" y="217"/>
                  </a:cubicBezTo>
                  <a:cubicBezTo>
                    <a:pt x="81" y="189"/>
                    <a:pt x="86" y="160"/>
                    <a:pt x="90" y="132"/>
                  </a:cubicBezTo>
                  <a:cubicBezTo>
                    <a:pt x="92" y="107"/>
                    <a:pt x="94" y="82"/>
                    <a:pt x="89" y="58"/>
                  </a:cubicBezTo>
                  <a:cubicBezTo>
                    <a:pt x="87" y="47"/>
                    <a:pt x="83" y="36"/>
                    <a:pt x="76" y="28"/>
                  </a:cubicBezTo>
                  <a:cubicBezTo>
                    <a:pt x="68" y="18"/>
                    <a:pt x="58" y="12"/>
                    <a:pt x="47" y="8"/>
                  </a:cubicBezTo>
                  <a:cubicBezTo>
                    <a:pt x="32" y="3"/>
                    <a:pt x="16" y="0"/>
                    <a:pt x="0" y="0"/>
                  </a:cubicBezTo>
                  <a:cubicBezTo>
                    <a:pt x="0" y="0"/>
                    <a:pt x="0" y="0"/>
                    <a:pt x="0" y="0"/>
                  </a:cubicBezTo>
                  <a:cubicBezTo>
                    <a:pt x="3" y="0"/>
                    <a:pt x="2" y="5"/>
                    <a:pt x="0"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8" name="Freeform 92"/>
            <p:cNvSpPr>
              <a:spLocks/>
            </p:cNvSpPr>
            <p:nvPr/>
          </p:nvSpPr>
          <p:spPr bwMode="auto">
            <a:xfrm>
              <a:off x="2279800" y="781398"/>
              <a:ext cx="471487" cy="857250"/>
            </a:xfrm>
            <a:custGeom>
              <a:avLst/>
              <a:gdLst>
                <a:gd name="T0" fmla="*/ 9 w 111"/>
                <a:gd name="T1" fmla="*/ 168 h 202"/>
                <a:gd name="T2" fmla="*/ 33 w 111"/>
                <a:gd name="T3" fmla="*/ 65 h 202"/>
                <a:gd name="T4" fmla="*/ 80 w 111"/>
                <a:gd name="T5" fmla="*/ 10 h 202"/>
                <a:gd name="T6" fmla="*/ 110 w 111"/>
                <a:gd name="T7" fmla="*/ 6 h 202"/>
                <a:gd name="T8" fmla="*/ 111 w 111"/>
                <a:gd name="T9" fmla="*/ 6 h 202"/>
                <a:gd name="T10" fmla="*/ 111 w 111"/>
                <a:gd name="T11" fmla="*/ 2 h 202"/>
                <a:gd name="T12" fmla="*/ 111 w 111"/>
                <a:gd name="T13" fmla="*/ 2 h 202"/>
                <a:gd name="T14" fmla="*/ 74 w 111"/>
                <a:gd name="T15" fmla="*/ 8 h 202"/>
                <a:gd name="T16" fmla="*/ 24 w 111"/>
                <a:gd name="T17" fmla="*/ 75 h 202"/>
                <a:gd name="T18" fmla="*/ 3 w 111"/>
                <a:gd name="T19" fmla="*/ 178 h 202"/>
                <a:gd name="T20" fmla="*/ 0 w 111"/>
                <a:gd name="T21" fmla="*/ 201 h 202"/>
                <a:gd name="T22" fmla="*/ 4 w 111"/>
                <a:gd name="T23" fmla="*/ 202 h 202"/>
                <a:gd name="T24" fmla="*/ 9 w 111"/>
                <a:gd name="T25"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202">
                  <a:moveTo>
                    <a:pt x="9" y="168"/>
                  </a:moveTo>
                  <a:cubicBezTo>
                    <a:pt x="14" y="133"/>
                    <a:pt x="20" y="98"/>
                    <a:pt x="33" y="65"/>
                  </a:cubicBezTo>
                  <a:cubicBezTo>
                    <a:pt x="41" y="41"/>
                    <a:pt x="56" y="20"/>
                    <a:pt x="80" y="10"/>
                  </a:cubicBezTo>
                  <a:cubicBezTo>
                    <a:pt x="89" y="7"/>
                    <a:pt x="101" y="5"/>
                    <a:pt x="110" y="6"/>
                  </a:cubicBezTo>
                  <a:cubicBezTo>
                    <a:pt x="111" y="6"/>
                    <a:pt x="111" y="6"/>
                    <a:pt x="111" y="6"/>
                  </a:cubicBezTo>
                  <a:cubicBezTo>
                    <a:pt x="108" y="6"/>
                    <a:pt x="108" y="2"/>
                    <a:pt x="111" y="2"/>
                  </a:cubicBezTo>
                  <a:cubicBezTo>
                    <a:pt x="111" y="2"/>
                    <a:pt x="111" y="2"/>
                    <a:pt x="111" y="2"/>
                  </a:cubicBezTo>
                  <a:cubicBezTo>
                    <a:pt x="99" y="0"/>
                    <a:pt x="85" y="3"/>
                    <a:pt x="74" y="8"/>
                  </a:cubicBezTo>
                  <a:cubicBezTo>
                    <a:pt x="47" y="20"/>
                    <a:pt x="33" y="48"/>
                    <a:pt x="24" y="75"/>
                  </a:cubicBezTo>
                  <a:cubicBezTo>
                    <a:pt x="14" y="109"/>
                    <a:pt x="8" y="143"/>
                    <a:pt x="3" y="178"/>
                  </a:cubicBezTo>
                  <a:cubicBezTo>
                    <a:pt x="2" y="186"/>
                    <a:pt x="1" y="193"/>
                    <a:pt x="0" y="201"/>
                  </a:cubicBezTo>
                  <a:cubicBezTo>
                    <a:pt x="4" y="202"/>
                    <a:pt x="4" y="202"/>
                    <a:pt x="4" y="202"/>
                  </a:cubicBezTo>
                  <a:cubicBezTo>
                    <a:pt x="6" y="190"/>
                    <a:pt x="7" y="179"/>
                    <a:pt x="9" y="16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9" name="Freeform 93"/>
            <p:cNvSpPr>
              <a:spLocks/>
            </p:cNvSpPr>
            <p:nvPr/>
          </p:nvSpPr>
          <p:spPr bwMode="auto">
            <a:xfrm>
              <a:off x="2956075" y="848073"/>
              <a:ext cx="114300" cy="85725"/>
            </a:xfrm>
            <a:custGeom>
              <a:avLst/>
              <a:gdLst>
                <a:gd name="T0" fmla="*/ 0 w 27"/>
                <a:gd name="T1" fmla="*/ 0 h 20"/>
                <a:gd name="T2" fmla="*/ 27 w 27"/>
                <a:gd name="T3" fmla="*/ 20 h 20"/>
                <a:gd name="T4" fmla="*/ 27 w 27"/>
                <a:gd name="T5" fmla="*/ 20 h 20"/>
                <a:gd name="T6" fmla="*/ 0 w 27"/>
                <a:gd name="T7" fmla="*/ 0 h 20"/>
              </a:gdLst>
              <a:ahLst/>
              <a:cxnLst>
                <a:cxn ang="0">
                  <a:pos x="T0" y="T1"/>
                </a:cxn>
                <a:cxn ang="0">
                  <a:pos x="T2" y="T3"/>
                </a:cxn>
                <a:cxn ang="0">
                  <a:pos x="T4" y="T5"/>
                </a:cxn>
                <a:cxn ang="0">
                  <a:pos x="T6" y="T7"/>
                </a:cxn>
              </a:cxnLst>
              <a:rect l="0" t="0" r="r" b="b"/>
              <a:pathLst>
                <a:path w="27" h="20">
                  <a:moveTo>
                    <a:pt x="0" y="0"/>
                  </a:moveTo>
                  <a:cubicBezTo>
                    <a:pt x="11" y="5"/>
                    <a:pt x="20" y="11"/>
                    <a:pt x="27" y="20"/>
                  </a:cubicBezTo>
                  <a:cubicBezTo>
                    <a:pt x="27" y="20"/>
                    <a:pt x="27" y="20"/>
                    <a:pt x="27" y="20"/>
                  </a:cubicBezTo>
                  <a:cubicBezTo>
                    <a:pt x="20" y="11"/>
                    <a:pt x="11" y="5"/>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0" name="Freeform 94"/>
            <p:cNvSpPr>
              <a:spLocks/>
            </p:cNvSpPr>
            <p:nvPr/>
          </p:nvSpPr>
          <p:spPr bwMode="auto">
            <a:xfrm>
              <a:off x="3070375" y="933798"/>
              <a:ext cx="3175" cy="793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1" name="Freeform 95"/>
            <p:cNvSpPr>
              <a:spLocks/>
            </p:cNvSpPr>
            <p:nvPr/>
          </p:nvSpPr>
          <p:spPr bwMode="auto">
            <a:xfrm>
              <a:off x="3083075" y="951260"/>
              <a:ext cx="25400" cy="84138"/>
            </a:xfrm>
            <a:custGeom>
              <a:avLst/>
              <a:gdLst>
                <a:gd name="T0" fmla="*/ 0 w 6"/>
                <a:gd name="T1" fmla="*/ 0 h 20"/>
                <a:gd name="T2" fmla="*/ 0 w 6"/>
                <a:gd name="T3" fmla="*/ 0 h 20"/>
                <a:gd name="T4" fmla="*/ 3 w 6"/>
                <a:gd name="T5" fmla="*/ 9 h 20"/>
                <a:gd name="T6" fmla="*/ 6 w 6"/>
                <a:gd name="T7" fmla="*/ 20 h 20"/>
                <a:gd name="T8" fmla="*/ 6 w 6"/>
                <a:gd name="T9" fmla="*/ 20 h 20"/>
                <a:gd name="T10" fmla="*/ 3 w 6"/>
                <a:gd name="T11" fmla="*/ 9 h 20"/>
                <a:gd name="T12" fmla="*/ 0 w 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0"/>
                  </a:moveTo>
                  <a:cubicBezTo>
                    <a:pt x="0" y="0"/>
                    <a:pt x="0" y="0"/>
                    <a:pt x="0" y="0"/>
                  </a:cubicBezTo>
                  <a:cubicBezTo>
                    <a:pt x="1" y="3"/>
                    <a:pt x="2" y="6"/>
                    <a:pt x="3" y="9"/>
                  </a:cubicBezTo>
                  <a:cubicBezTo>
                    <a:pt x="5" y="12"/>
                    <a:pt x="6" y="16"/>
                    <a:pt x="6" y="20"/>
                  </a:cubicBezTo>
                  <a:cubicBezTo>
                    <a:pt x="6" y="20"/>
                    <a:pt x="6" y="20"/>
                    <a:pt x="6" y="20"/>
                  </a:cubicBezTo>
                  <a:cubicBezTo>
                    <a:pt x="6" y="16"/>
                    <a:pt x="5" y="12"/>
                    <a:pt x="3" y="9"/>
                  </a:cubicBezTo>
                  <a:cubicBezTo>
                    <a:pt x="2" y="6"/>
                    <a:pt x="1" y="3"/>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2" name="Freeform 96"/>
            <p:cNvSpPr>
              <a:spLocks/>
            </p:cNvSpPr>
            <p:nvPr/>
          </p:nvSpPr>
          <p:spPr bwMode="auto">
            <a:xfrm>
              <a:off x="3073550" y="941735"/>
              <a:ext cx="9525" cy="9525"/>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0"/>
                    <a:pt x="1" y="1"/>
                    <a:pt x="2" y="2"/>
                  </a:cubicBezTo>
                  <a:cubicBezTo>
                    <a:pt x="2" y="2"/>
                    <a:pt x="2" y="2"/>
                    <a:pt x="2" y="2"/>
                  </a:cubicBezTo>
                  <a:cubicBezTo>
                    <a:pt x="1" y="1"/>
                    <a:pt x="1" y="0"/>
                    <a:pt x="0" y="0"/>
                  </a:cubicBezTo>
                </a:path>
              </a:pathLst>
            </a:custGeom>
            <a:solidFill>
              <a:srgbClr val="1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3" name="Freeform 97"/>
            <p:cNvSpPr>
              <a:spLocks/>
            </p:cNvSpPr>
            <p:nvPr/>
          </p:nvSpPr>
          <p:spPr bwMode="auto">
            <a:xfrm>
              <a:off x="2925912" y="835373"/>
              <a:ext cx="200025" cy="506413"/>
            </a:xfrm>
            <a:custGeom>
              <a:avLst/>
              <a:gdLst>
                <a:gd name="T0" fmla="*/ 0 w 47"/>
                <a:gd name="T1" fmla="*/ 0 h 119"/>
                <a:gd name="T2" fmla="*/ 26 w 47"/>
                <a:gd name="T3" fmla="*/ 29 h 119"/>
                <a:gd name="T4" fmla="*/ 32 w 47"/>
                <a:gd name="T5" fmla="*/ 68 h 119"/>
                <a:gd name="T6" fmla="*/ 45 w 47"/>
                <a:gd name="T7" fmla="*/ 95 h 119"/>
                <a:gd name="T8" fmla="*/ 30 w 47"/>
                <a:gd name="T9" fmla="*/ 114 h 119"/>
                <a:gd name="T10" fmla="*/ 30 w 47"/>
                <a:gd name="T11" fmla="*/ 114 h 119"/>
                <a:gd name="T12" fmla="*/ 33 w 47"/>
                <a:gd name="T13" fmla="*/ 114 h 119"/>
                <a:gd name="T14" fmla="*/ 35 w 47"/>
                <a:gd name="T15" fmla="*/ 114 h 119"/>
                <a:gd name="T16" fmla="*/ 45 w 47"/>
                <a:gd name="T17" fmla="*/ 119 h 119"/>
                <a:gd name="T18" fmla="*/ 46 w 47"/>
                <a:gd name="T19" fmla="*/ 71 h 119"/>
                <a:gd name="T20" fmla="*/ 45 w 47"/>
                <a:gd name="T21" fmla="*/ 56 h 119"/>
                <a:gd name="T22" fmla="*/ 43 w 47"/>
                <a:gd name="T23" fmla="*/ 47 h 119"/>
                <a:gd name="T24" fmla="*/ 40 w 47"/>
                <a:gd name="T25" fmla="*/ 36 h 119"/>
                <a:gd name="T26" fmla="*/ 37 w 47"/>
                <a:gd name="T27" fmla="*/ 27 h 119"/>
                <a:gd name="T28" fmla="*/ 35 w 47"/>
                <a:gd name="T29" fmla="*/ 25 h 119"/>
                <a:gd name="T30" fmla="*/ 34 w 47"/>
                <a:gd name="T31" fmla="*/ 23 h 119"/>
                <a:gd name="T32" fmla="*/ 7 w 47"/>
                <a:gd name="T33" fmla="*/ 3 h 119"/>
                <a:gd name="T34" fmla="*/ 0 w 47"/>
                <a:gd name="T3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19">
                  <a:moveTo>
                    <a:pt x="0" y="0"/>
                  </a:moveTo>
                  <a:cubicBezTo>
                    <a:pt x="12" y="7"/>
                    <a:pt x="21" y="16"/>
                    <a:pt x="26" y="29"/>
                  </a:cubicBezTo>
                  <a:cubicBezTo>
                    <a:pt x="30" y="40"/>
                    <a:pt x="32" y="54"/>
                    <a:pt x="32" y="68"/>
                  </a:cubicBezTo>
                  <a:cubicBezTo>
                    <a:pt x="41" y="73"/>
                    <a:pt x="47" y="84"/>
                    <a:pt x="45" y="95"/>
                  </a:cubicBezTo>
                  <a:cubicBezTo>
                    <a:pt x="43" y="104"/>
                    <a:pt x="38" y="110"/>
                    <a:pt x="30" y="114"/>
                  </a:cubicBezTo>
                  <a:cubicBezTo>
                    <a:pt x="30" y="114"/>
                    <a:pt x="30" y="114"/>
                    <a:pt x="30" y="114"/>
                  </a:cubicBezTo>
                  <a:cubicBezTo>
                    <a:pt x="31" y="114"/>
                    <a:pt x="32" y="114"/>
                    <a:pt x="33" y="114"/>
                  </a:cubicBezTo>
                  <a:cubicBezTo>
                    <a:pt x="33" y="114"/>
                    <a:pt x="34" y="114"/>
                    <a:pt x="35" y="114"/>
                  </a:cubicBezTo>
                  <a:cubicBezTo>
                    <a:pt x="39" y="114"/>
                    <a:pt x="42" y="116"/>
                    <a:pt x="45" y="119"/>
                  </a:cubicBezTo>
                  <a:cubicBezTo>
                    <a:pt x="46" y="103"/>
                    <a:pt x="47" y="87"/>
                    <a:pt x="46" y="71"/>
                  </a:cubicBezTo>
                  <a:cubicBezTo>
                    <a:pt x="46" y="66"/>
                    <a:pt x="46" y="61"/>
                    <a:pt x="45" y="56"/>
                  </a:cubicBezTo>
                  <a:cubicBezTo>
                    <a:pt x="45" y="53"/>
                    <a:pt x="44" y="50"/>
                    <a:pt x="43" y="47"/>
                  </a:cubicBezTo>
                  <a:cubicBezTo>
                    <a:pt x="43" y="43"/>
                    <a:pt x="42" y="39"/>
                    <a:pt x="40" y="36"/>
                  </a:cubicBezTo>
                  <a:cubicBezTo>
                    <a:pt x="39" y="33"/>
                    <a:pt x="38" y="30"/>
                    <a:pt x="37" y="27"/>
                  </a:cubicBezTo>
                  <a:cubicBezTo>
                    <a:pt x="36" y="26"/>
                    <a:pt x="36" y="25"/>
                    <a:pt x="35" y="25"/>
                  </a:cubicBezTo>
                  <a:cubicBezTo>
                    <a:pt x="35" y="24"/>
                    <a:pt x="34" y="24"/>
                    <a:pt x="34" y="23"/>
                  </a:cubicBezTo>
                  <a:cubicBezTo>
                    <a:pt x="27" y="14"/>
                    <a:pt x="18" y="8"/>
                    <a:pt x="7" y="3"/>
                  </a:cubicBezTo>
                  <a:cubicBezTo>
                    <a:pt x="5" y="2"/>
                    <a:pt x="3" y="1"/>
                    <a:pt x="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524" name="Picture 9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37037" y="1106835"/>
              <a:ext cx="1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5" name="Picture 9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54500" y="1176685"/>
              <a:ext cx="285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 name="Freeform 100"/>
            <p:cNvSpPr>
              <a:spLocks/>
            </p:cNvSpPr>
            <p:nvPr/>
          </p:nvSpPr>
          <p:spPr bwMode="auto">
            <a:xfrm>
              <a:off x="3116412" y="1073498"/>
              <a:ext cx="12700" cy="268288"/>
            </a:xfrm>
            <a:custGeom>
              <a:avLst/>
              <a:gdLst>
                <a:gd name="T0" fmla="*/ 0 w 3"/>
                <a:gd name="T1" fmla="*/ 0 h 63"/>
                <a:gd name="T2" fmla="*/ 0 w 3"/>
                <a:gd name="T3" fmla="*/ 0 h 63"/>
                <a:gd name="T4" fmla="*/ 1 w 3"/>
                <a:gd name="T5" fmla="*/ 15 h 63"/>
                <a:gd name="T6" fmla="*/ 0 w 3"/>
                <a:gd name="T7" fmla="*/ 63 h 63"/>
                <a:gd name="T8" fmla="*/ 0 w 3"/>
                <a:gd name="T9" fmla="*/ 63 h 63"/>
                <a:gd name="T10" fmla="*/ 0 w 3"/>
                <a:gd name="T11" fmla="*/ 0 h 63"/>
              </a:gdLst>
              <a:ahLst/>
              <a:cxnLst>
                <a:cxn ang="0">
                  <a:pos x="T0" y="T1"/>
                </a:cxn>
                <a:cxn ang="0">
                  <a:pos x="T2" y="T3"/>
                </a:cxn>
                <a:cxn ang="0">
                  <a:pos x="T4" y="T5"/>
                </a:cxn>
                <a:cxn ang="0">
                  <a:pos x="T6" y="T7"/>
                </a:cxn>
                <a:cxn ang="0">
                  <a:pos x="T8" y="T9"/>
                </a:cxn>
                <a:cxn ang="0">
                  <a:pos x="T10" y="T11"/>
                </a:cxn>
              </a:cxnLst>
              <a:rect l="0" t="0" r="r" b="b"/>
              <a:pathLst>
                <a:path w="3" h="63">
                  <a:moveTo>
                    <a:pt x="0" y="0"/>
                  </a:moveTo>
                  <a:cubicBezTo>
                    <a:pt x="0" y="0"/>
                    <a:pt x="0" y="0"/>
                    <a:pt x="0" y="0"/>
                  </a:cubicBezTo>
                  <a:cubicBezTo>
                    <a:pt x="1" y="5"/>
                    <a:pt x="1" y="10"/>
                    <a:pt x="1" y="15"/>
                  </a:cubicBezTo>
                  <a:cubicBezTo>
                    <a:pt x="2" y="31"/>
                    <a:pt x="1" y="47"/>
                    <a:pt x="0" y="63"/>
                  </a:cubicBezTo>
                  <a:cubicBezTo>
                    <a:pt x="0" y="63"/>
                    <a:pt x="0" y="63"/>
                    <a:pt x="0" y="63"/>
                  </a:cubicBezTo>
                  <a:cubicBezTo>
                    <a:pt x="2" y="40"/>
                    <a:pt x="3" y="18"/>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7" name="Freeform 101"/>
            <p:cNvSpPr>
              <a:spLocks/>
            </p:cNvSpPr>
            <p:nvPr/>
          </p:nvSpPr>
          <p:spPr bwMode="auto">
            <a:xfrm>
              <a:off x="2449662" y="1311623"/>
              <a:ext cx="484187" cy="438150"/>
            </a:xfrm>
            <a:custGeom>
              <a:avLst/>
              <a:gdLst>
                <a:gd name="T0" fmla="*/ 107 w 114"/>
                <a:gd name="T1" fmla="*/ 85 h 103"/>
                <a:gd name="T2" fmla="*/ 68 w 114"/>
                <a:gd name="T3" fmla="*/ 5 h 103"/>
                <a:gd name="T4" fmla="*/ 2 w 114"/>
                <a:gd name="T5" fmla="*/ 65 h 103"/>
                <a:gd name="T6" fmla="*/ 0 w 114"/>
                <a:gd name="T7" fmla="*/ 84 h 103"/>
                <a:gd name="T8" fmla="*/ 102 w 114"/>
                <a:gd name="T9" fmla="*/ 103 h 103"/>
                <a:gd name="T10" fmla="*/ 107 w 114"/>
                <a:gd name="T11" fmla="*/ 85 h 103"/>
              </a:gdLst>
              <a:ahLst/>
              <a:cxnLst>
                <a:cxn ang="0">
                  <a:pos x="T0" y="T1"/>
                </a:cxn>
                <a:cxn ang="0">
                  <a:pos x="T2" y="T3"/>
                </a:cxn>
                <a:cxn ang="0">
                  <a:pos x="T4" y="T5"/>
                </a:cxn>
                <a:cxn ang="0">
                  <a:pos x="T6" y="T7"/>
                </a:cxn>
                <a:cxn ang="0">
                  <a:pos x="T8" y="T9"/>
                </a:cxn>
                <a:cxn ang="0">
                  <a:pos x="T10" y="T11"/>
                </a:cxn>
              </a:cxnLst>
              <a:rect l="0" t="0" r="r" b="b"/>
              <a:pathLst>
                <a:path w="114" h="103">
                  <a:moveTo>
                    <a:pt x="107" y="85"/>
                  </a:moveTo>
                  <a:cubicBezTo>
                    <a:pt x="114" y="46"/>
                    <a:pt x="97" y="11"/>
                    <a:pt x="68" y="5"/>
                  </a:cubicBezTo>
                  <a:cubicBezTo>
                    <a:pt x="39" y="0"/>
                    <a:pt x="9" y="27"/>
                    <a:pt x="2" y="65"/>
                  </a:cubicBezTo>
                  <a:cubicBezTo>
                    <a:pt x="1" y="71"/>
                    <a:pt x="0" y="78"/>
                    <a:pt x="0" y="84"/>
                  </a:cubicBezTo>
                  <a:cubicBezTo>
                    <a:pt x="102" y="103"/>
                    <a:pt x="102" y="103"/>
                    <a:pt x="102" y="103"/>
                  </a:cubicBezTo>
                  <a:cubicBezTo>
                    <a:pt x="104" y="97"/>
                    <a:pt x="106" y="91"/>
                    <a:pt x="107" y="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8" name="Freeform 102"/>
            <p:cNvSpPr>
              <a:spLocks/>
            </p:cNvSpPr>
            <p:nvPr/>
          </p:nvSpPr>
          <p:spPr bwMode="auto">
            <a:xfrm>
              <a:off x="2416325" y="619473"/>
              <a:ext cx="811212" cy="454025"/>
            </a:xfrm>
            <a:custGeom>
              <a:avLst/>
              <a:gdLst>
                <a:gd name="T0" fmla="*/ 175 w 191"/>
                <a:gd name="T1" fmla="*/ 103 h 107"/>
                <a:gd name="T2" fmla="*/ 171 w 191"/>
                <a:gd name="T3" fmla="*/ 45 h 107"/>
                <a:gd name="T4" fmla="*/ 120 w 191"/>
                <a:gd name="T5" fmla="*/ 9 h 107"/>
                <a:gd name="T6" fmla="*/ 12 w 191"/>
                <a:gd name="T7" fmla="*/ 37 h 107"/>
                <a:gd name="T8" fmla="*/ 24 w 191"/>
                <a:gd name="T9" fmla="*/ 70 h 107"/>
                <a:gd name="T10" fmla="*/ 60 w 191"/>
                <a:gd name="T11" fmla="*/ 55 h 107"/>
                <a:gd name="T12" fmla="*/ 90 w 191"/>
                <a:gd name="T13" fmla="*/ 78 h 107"/>
                <a:gd name="T14" fmla="*/ 117 w 191"/>
                <a:gd name="T15" fmla="*/ 58 h 107"/>
                <a:gd name="T16" fmla="*/ 175 w 191"/>
                <a:gd name="T1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7">
                  <a:moveTo>
                    <a:pt x="175" y="103"/>
                  </a:moveTo>
                  <a:cubicBezTo>
                    <a:pt x="191" y="101"/>
                    <a:pt x="175" y="51"/>
                    <a:pt x="171" y="45"/>
                  </a:cubicBezTo>
                  <a:cubicBezTo>
                    <a:pt x="160" y="26"/>
                    <a:pt x="141" y="15"/>
                    <a:pt x="120" y="9"/>
                  </a:cubicBezTo>
                  <a:cubicBezTo>
                    <a:pt x="87" y="0"/>
                    <a:pt x="32" y="4"/>
                    <a:pt x="12" y="37"/>
                  </a:cubicBezTo>
                  <a:cubicBezTo>
                    <a:pt x="2" y="54"/>
                    <a:pt x="0" y="68"/>
                    <a:pt x="24" y="70"/>
                  </a:cubicBezTo>
                  <a:cubicBezTo>
                    <a:pt x="41" y="71"/>
                    <a:pt x="45" y="56"/>
                    <a:pt x="60" y="55"/>
                  </a:cubicBezTo>
                  <a:cubicBezTo>
                    <a:pt x="79" y="55"/>
                    <a:pt x="75" y="74"/>
                    <a:pt x="90" y="78"/>
                  </a:cubicBezTo>
                  <a:cubicBezTo>
                    <a:pt x="113" y="84"/>
                    <a:pt x="101" y="64"/>
                    <a:pt x="117" y="58"/>
                  </a:cubicBezTo>
                  <a:cubicBezTo>
                    <a:pt x="154" y="45"/>
                    <a:pt x="144" y="107"/>
                    <a:pt x="175"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9" name="Freeform 103"/>
            <p:cNvSpPr>
              <a:spLocks/>
            </p:cNvSpPr>
            <p:nvPr/>
          </p:nvSpPr>
          <p:spPr bwMode="auto">
            <a:xfrm>
              <a:off x="2424262" y="703610"/>
              <a:ext cx="773112" cy="369888"/>
            </a:xfrm>
            <a:custGeom>
              <a:avLst/>
              <a:gdLst>
                <a:gd name="T0" fmla="*/ 173 w 182"/>
                <a:gd name="T1" fmla="*/ 58 h 87"/>
                <a:gd name="T2" fmla="*/ 115 w 182"/>
                <a:gd name="T3" fmla="*/ 14 h 87"/>
                <a:gd name="T4" fmla="*/ 88 w 182"/>
                <a:gd name="T5" fmla="*/ 33 h 87"/>
                <a:gd name="T6" fmla="*/ 58 w 182"/>
                <a:gd name="T7" fmla="*/ 11 h 87"/>
                <a:gd name="T8" fmla="*/ 22 w 182"/>
                <a:gd name="T9" fmla="*/ 26 h 87"/>
                <a:gd name="T10" fmla="*/ 7 w 182"/>
                <a:gd name="T11" fmla="*/ 21 h 87"/>
                <a:gd name="T12" fmla="*/ 22 w 182"/>
                <a:gd name="T13" fmla="*/ 50 h 87"/>
                <a:gd name="T14" fmla="*/ 58 w 182"/>
                <a:gd name="T15" fmla="*/ 35 h 87"/>
                <a:gd name="T16" fmla="*/ 88 w 182"/>
                <a:gd name="T17" fmla="*/ 58 h 87"/>
                <a:gd name="T18" fmla="*/ 115 w 182"/>
                <a:gd name="T19" fmla="*/ 38 h 87"/>
                <a:gd name="T20" fmla="*/ 173 w 182"/>
                <a:gd name="T21" fmla="*/ 83 h 87"/>
                <a:gd name="T22" fmla="*/ 178 w 182"/>
                <a:gd name="T23" fmla="*/ 54 h 87"/>
                <a:gd name="T24" fmla="*/ 173 w 182"/>
                <a:gd name="T2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87">
                  <a:moveTo>
                    <a:pt x="173" y="58"/>
                  </a:moveTo>
                  <a:cubicBezTo>
                    <a:pt x="142" y="63"/>
                    <a:pt x="152" y="0"/>
                    <a:pt x="115" y="14"/>
                  </a:cubicBezTo>
                  <a:cubicBezTo>
                    <a:pt x="99" y="19"/>
                    <a:pt x="111" y="39"/>
                    <a:pt x="88" y="33"/>
                  </a:cubicBezTo>
                  <a:cubicBezTo>
                    <a:pt x="73" y="29"/>
                    <a:pt x="77" y="10"/>
                    <a:pt x="58" y="11"/>
                  </a:cubicBezTo>
                  <a:cubicBezTo>
                    <a:pt x="43" y="11"/>
                    <a:pt x="39" y="27"/>
                    <a:pt x="22" y="26"/>
                  </a:cubicBezTo>
                  <a:cubicBezTo>
                    <a:pt x="15" y="25"/>
                    <a:pt x="11" y="24"/>
                    <a:pt x="7" y="21"/>
                  </a:cubicBezTo>
                  <a:cubicBezTo>
                    <a:pt x="0" y="36"/>
                    <a:pt x="0" y="48"/>
                    <a:pt x="22" y="50"/>
                  </a:cubicBezTo>
                  <a:cubicBezTo>
                    <a:pt x="39" y="51"/>
                    <a:pt x="43" y="36"/>
                    <a:pt x="58" y="35"/>
                  </a:cubicBezTo>
                  <a:cubicBezTo>
                    <a:pt x="77" y="35"/>
                    <a:pt x="73" y="54"/>
                    <a:pt x="88" y="58"/>
                  </a:cubicBezTo>
                  <a:cubicBezTo>
                    <a:pt x="111" y="64"/>
                    <a:pt x="99" y="44"/>
                    <a:pt x="115" y="38"/>
                  </a:cubicBezTo>
                  <a:cubicBezTo>
                    <a:pt x="152" y="25"/>
                    <a:pt x="142" y="87"/>
                    <a:pt x="173" y="83"/>
                  </a:cubicBezTo>
                  <a:cubicBezTo>
                    <a:pt x="182" y="82"/>
                    <a:pt x="181" y="68"/>
                    <a:pt x="178" y="54"/>
                  </a:cubicBezTo>
                  <a:cubicBezTo>
                    <a:pt x="177" y="57"/>
                    <a:pt x="176" y="58"/>
                    <a:pt x="173" y="58"/>
                  </a:cubicBezTo>
                  <a:close/>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0" name="Freeform 104"/>
            <p:cNvSpPr>
              <a:spLocks/>
            </p:cNvSpPr>
            <p:nvPr/>
          </p:nvSpPr>
          <p:spPr bwMode="auto">
            <a:xfrm>
              <a:off x="2398862" y="586135"/>
              <a:ext cx="833437" cy="492125"/>
            </a:xfrm>
            <a:custGeom>
              <a:avLst/>
              <a:gdLst>
                <a:gd name="T0" fmla="*/ 180 w 196"/>
                <a:gd name="T1" fmla="*/ 114 h 116"/>
                <a:gd name="T2" fmla="*/ 185 w 196"/>
                <a:gd name="T3" fmla="*/ 71 h 116"/>
                <a:gd name="T4" fmla="*/ 143 w 196"/>
                <a:gd name="T5" fmla="*/ 21 h 116"/>
                <a:gd name="T6" fmla="*/ 7 w 196"/>
                <a:gd name="T7" fmla="*/ 58 h 116"/>
                <a:gd name="T8" fmla="*/ 41 w 196"/>
                <a:gd name="T9" fmla="*/ 79 h 116"/>
                <a:gd name="T10" fmla="*/ 55 w 196"/>
                <a:gd name="T11" fmla="*/ 69 h 116"/>
                <a:gd name="T12" fmla="*/ 82 w 196"/>
                <a:gd name="T13" fmla="*/ 80 h 116"/>
                <a:gd name="T14" fmla="*/ 105 w 196"/>
                <a:gd name="T15" fmla="*/ 90 h 116"/>
                <a:gd name="T16" fmla="*/ 116 w 196"/>
                <a:gd name="T17" fmla="*/ 75 h 116"/>
                <a:gd name="T18" fmla="*/ 137 w 196"/>
                <a:gd name="T19" fmla="*/ 69 h 116"/>
                <a:gd name="T20" fmla="*/ 147 w 196"/>
                <a:gd name="T21" fmla="*/ 82 h 116"/>
                <a:gd name="T22" fmla="*/ 179 w 196"/>
                <a:gd name="T23" fmla="*/ 114 h 116"/>
                <a:gd name="T24" fmla="*/ 179 w 196"/>
                <a:gd name="T25" fmla="*/ 108 h 116"/>
                <a:gd name="T26" fmla="*/ 126 w 196"/>
                <a:gd name="T27" fmla="*/ 62 h 116"/>
                <a:gd name="T28" fmla="*/ 111 w 196"/>
                <a:gd name="T29" fmla="*/ 69 h 116"/>
                <a:gd name="T30" fmla="*/ 108 w 196"/>
                <a:gd name="T31" fmla="*/ 76 h 116"/>
                <a:gd name="T32" fmla="*/ 88 w 196"/>
                <a:gd name="T33" fmla="*/ 79 h 116"/>
                <a:gd name="T34" fmla="*/ 55 w 196"/>
                <a:gd name="T35" fmla="*/ 62 h 116"/>
                <a:gd name="T36" fmla="*/ 20 w 196"/>
                <a:gd name="T37" fmla="*/ 73 h 116"/>
                <a:gd name="T38" fmla="*/ 28 w 196"/>
                <a:gd name="T39" fmla="*/ 35 h 116"/>
                <a:gd name="T40" fmla="*/ 102 w 196"/>
                <a:gd name="T41" fmla="*/ 17 h 116"/>
                <a:gd name="T42" fmla="*/ 173 w 196"/>
                <a:gd name="T43" fmla="*/ 56 h 116"/>
                <a:gd name="T44" fmla="*/ 178 w 196"/>
                <a:gd name="T45" fmla="*/ 108 h 116"/>
                <a:gd name="T46" fmla="*/ 180 w 196"/>
                <a:gd name="T4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16">
                  <a:moveTo>
                    <a:pt x="180" y="114"/>
                  </a:moveTo>
                  <a:cubicBezTo>
                    <a:pt x="196" y="109"/>
                    <a:pt x="188" y="82"/>
                    <a:pt x="185" y="71"/>
                  </a:cubicBezTo>
                  <a:cubicBezTo>
                    <a:pt x="179" y="48"/>
                    <a:pt x="165" y="32"/>
                    <a:pt x="143" y="21"/>
                  </a:cubicBezTo>
                  <a:cubicBezTo>
                    <a:pt x="100" y="0"/>
                    <a:pt x="24" y="5"/>
                    <a:pt x="7" y="58"/>
                  </a:cubicBezTo>
                  <a:cubicBezTo>
                    <a:pt x="0" y="77"/>
                    <a:pt x="27" y="87"/>
                    <a:pt x="41" y="79"/>
                  </a:cubicBezTo>
                  <a:cubicBezTo>
                    <a:pt x="46" y="76"/>
                    <a:pt x="51" y="72"/>
                    <a:pt x="55" y="69"/>
                  </a:cubicBezTo>
                  <a:cubicBezTo>
                    <a:pt x="68" y="61"/>
                    <a:pt x="75" y="71"/>
                    <a:pt x="82" y="80"/>
                  </a:cubicBezTo>
                  <a:cubicBezTo>
                    <a:pt x="86" y="87"/>
                    <a:pt x="97" y="93"/>
                    <a:pt x="105" y="90"/>
                  </a:cubicBezTo>
                  <a:cubicBezTo>
                    <a:pt x="112" y="87"/>
                    <a:pt x="113" y="81"/>
                    <a:pt x="116" y="75"/>
                  </a:cubicBezTo>
                  <a:cubicBezTo>
                    <a:pt x="119" y="67"/>
                    <a:pt x="130" y="66"/>
                    <a:pt x="137" y="69"/>
                  </a:cubicBezTo>
                  <a:cubicBezTo>
                    <a:pt x="142" y="71"/>
                    <a:pt x="145" y="77"/>
                    <a:pt x="147" y="82"/>
                  </a:cubicBezTo>
                  <a:cubicBezTo>
                    <a:pt x="155" y="96"/>
                    <a:pt x="160" y="116"/>
                    <a:pt x="179" y="114"/>
                  </a:cubicBezTo>
                  <a:cubicBezTo>
                    <a:pt x="183" y="114"/>
                    <a:pt x="183" y="107"/>
                    <a:pt x="179" y="108"/>
                  </a:cubicBezTo>
                  <a:cubicBezTo>
                    <a:pt x="151" y="110"/>
                    <a:pt x="158" y="55"/>
                    <a:pt x="126" y="62"/>
                  </a:cubicBezTo>
                  <a:cubicBezTo>
                    <a:pt x="121" y="63"/>
                    <a:pt x="114" y="64"/>
                    <a:pt x="111" y="69"/>
                  </a:cubicBezTo>
                  <a:cubicBezTo>
                    <a:pt x="110" y="72"/>
                    <a:pt x="109" y="74"/>
                    <a:pt x="108" y="76"/>
                  </a:cubicBezTo>
                  <a:cubicBezTo>
                    <a:pt x="105" y="86"/>
                    <a:pt x="96" y="85"/>
                    <a:pt x="88" y="79"/>
                  </a:cubicBezTo>
                  <a:cubicBezTo>
                    <a:pt x="78" y="69"/>
                    <a:pt x="73" y="53"/>
                    <a:pt x="55" y="62"/>
                  </a:cubicBezTo>
                  <a:cubicBezTo>
                    <a:pt x="42" y="69"/>
                    <a:pt x="36" y="77"/>
                    <a:pt x="20" y="73"/>
                  </a:cubicBezTo>
                  <a:cubicBezTo>
                    <a:pt x="0" y="69"/>
                    <a:pt x="22" y="42"/>
                    <a:pt x="28" y="35"/>
                  </a:cubicBezTo>
                  <a:cubicBezTo>
                    <a:pt x="47" y="17"/>
                    <a:pt x="77" y="15"/>
                    <a:pt x="102" y="17"/>
                  </a:cubicBezTo>
                  <a:cubicBezTo>
                    <a:pt x="129" y="19"/>
                    <a:pt x="160" y="31"/>
                    <a:pt x="173" y="56"/>
                  </a:cubicBezTo>
                  <a:cubicBezTo>
                    <a:pt x="177" y="63"/>
                    <a:pt x="191" y="104"/>
                    <a:pt x="178" y="108"/>
                  </a:cubicBezTo>
                  <a:cubicBezTo>
                    <a:pt x="174" y="109"/>
                    <a:pt x="176" y="115"/>
                    <a:pt x="180" y="11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1" name="Freeform 105"/>
            <p:cNvSpPr>
              <a:spLocks/>
            </p:cNvSpPr>
            <p:nvPr/>
          </p:nvSpPr>
          <p:spPr bwMode="auto">
            <a:xfrm>
              <a:off x="716112" y="1541810"/>
              <a:ext cx="2498725" cy="950913"/>
            </a:xfrm>
            <a:custGeom>
              <a:avLst/>
              <a:gdLst>
                <a:gd name="T0" fmla="*/ 508 w 588"/>
                <a:gd name="T1" fmla="*/ 105 h 224"/>
                <a:gd name="T2" fmla="*/ 466 w 588"/>
                <a:gd name="T3" fmla="*/ 162 h 224"/>
                <a:gd name="T4" fmla="*/ 420 w 588"/>
                <a:gd name="T5" fmla="*/ 147 h 224"/>
                <a:gd name="T6" fmla="*/ 390 w 588"/>
                <a:gd name="T7" fmla="*/ 74 h 224"/>
                <a:gd name="T8" fmla="*/ 360 w 588"/>
                <a:gd name="T9" fmla="*/ 108 h 224"/>
                <a:gd name="T10" fmla="*/ 310 w 588"/>
                <a:gd name="T11" fmla="*/ 120 h 224"/>
                <a:gd name="T12" fmla="*/ 266 w 588"/>
                <a:gd name="T13" fmla="*/ 82 h 224"/>
                <a:gd name="T14" fmla="*/ 245 w 588"/>
                <a:gd name="T15" fmla="*/ 145 h 224"/>
                <a:gd name="T16" fmla="*/ 177 w 588"/>
                <a:gd name="T17" fmla="*/ 151 h 224"/>
                <a:gd name="T18" fmla="*/ 137 w 588"/>
                <a:gd name="T19" fmla="*/ 74 h 224"/>
                <a:gd name="T20" fmla="*/ 118 w 588"/>
                <a:gd name="T21" fmla="*/ 105 h 224"/>
                <a:gd name="T22" fmla="*/ 102 w 588"/>
                <a:gd name="T23" fmla="*/ 83 h 224"/>
                <a:gd name="T24" fmla="*/ 69 w 588"/>
                <a:gd name="T25" fmla="*/ 59 h 224"/>
                <a:gd name="T26" fmla="*/ 3 w 588"/>
                <a:gd name="T27" fmla="*/ 126 h 224"/>
                <a:gd name="T28" fmla="*/ 16 w 588"/>
                <a:gd name="T29" fmla="*/ 61 h 224"/>
                <a:gd name="T30" fmla="*/ 51 w 588"/>
                <a:gd name="T31" fmla="*/ 6 h 224"/>
                <a:gd name="T32" fmla="*/ 145 w 588"/>
                <a:gd name="T33" fmla="*/ 0 h 224"/>
                <a:gd name="T34" fmla="*/ 168 w 588"/>
                <a:gd name="T35" fmla="*/ 1 h 224"/>
                <a:gd name="T36" fmla="*/ 415 w 588"/>
                <a:gd name="T37" fmla="*/ 19 h 224"/>
                <a:gd name="T38" fmla="*/ 574 w 588"/>
                <a:gd name="T39" fmla="*/ 68 h 224"/>
                <a:gd name="T40" fmla="*/ 547 w 588"/>
                <a:gd name="T41" fmla="*/ 206 h 224"/>
                <a:gd name="T42" fmla="*/ 508 w 588"/>
                <a:gd name="T4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224">
                  <a:moveTo>
                    <a:pt x="508" y="105"/>
                  </a:moveTo>
                  <a:cubicBezTo>
                    <a:pt x="479" y="105"/>
                    <a:pt x="489" y="151"/>
                    <a:pt x="466" y="162"/>
                  </a:cubicBezTo>
                  <a:cubicBezTo>
                    <a:pt x="446" y="171"/>
                    <a:pt x="430" y="163"/>
                    <a:pt x="420" y="147"/>
                  </a:cubicBezTo>
                  <a:cubicBezTo>
                    <a:pt x="406" y="125"/>
                    <a:pt x="431" y="77"/>
                    <a:pt x="390" y="74"/>
                  </a:cubicBezTo>
                  <a:cubicBezTo>
                    <a:pt x="378" y="73"/>
                    <a:pt x="369" y="90"/>
                    <a:pt x="360" y="108"/>
                  </a:cubicBezTo>
                  <a:cubicBezTo>
                    <a:pt x="347" y="135"/>
                    <a:pt x="334" y="163"/>
                    <a:pt x="310" y="120"/>
                  </a:cubicBezTo>
                  <a:cubicBezTo>
                    <a:pt x="299" y="101"/>
                    <a:pt x="308" y="57"/>
                    <a:pt x="266" y="82"/>
                  </a:cubicBezTo>
                  <a:cubicBezTo>
                    <a:pt x="244" y="95"/>
                    <a:pt x="250" y="123"/>
                    <a:pt x="245" y="145"/>
                  </a:cubicBezTo>
                  <a:cubicBezTo>
                    <a:pt x="232" y="196"/>
                    <a:pt x="180" y="224"/>
                    <a:pt x="177" y="151"/>
                  </a:cubicBezTo>
                  <a:cubicBezTo>
                    <a:pt x="175" y="121"/>
                    <a:pt x="191" y="13"/>
                    <a:pt x="137" y="74"/>
                  </a:cubicBezTo>
                  <a:cubicBezTo>
                    <a:pt x="128" y="85"/>
                    <a:pt x="140" y="101"/>
                    <a:pt x="118" y="105"/>
                  </a:cubicBezTo>
                  <a:cubicBezTo>
                    <a:pt x="94" y="108"/>
                    <a:pt x="106" y="93"/>
                    <a:pt x="102" y="83"/>
                  </a:cubicBezTo>
                  <a:cubicBezTo>
                    <a:pt x="96" y="67"/>
                    <a:pt x="103" y="24"/>
                    <a:pt x="69" y="59"/>
                  </a:cubicBezTo>
                  <a:cubicBezTo>
                    <a:pt x="64" y="64"/>
                    <a:pt x="28" y="206"/>
                    <a:pt x="3" y="126"/>
                  </a:cubicBezTo>
                  <a:cubicBezTo>
                    <a:pt x="0" y="116"/>
                    <a:pt x="14" y="75"/>
                    <a:pt x="16" y="61"/>
                  </a:cubicBezTo>
                  <a:cubicBezTo>
                    <a:pt x="20" y="22"/>
                    <a:pt x="14" y="14"/>
                    <a:pt x="51" y="6"/>
                  </a:cubicBezTo>
                  <a:cubicBezTo>
                    <a:pt x="80" y="0"/>
                    <a:pt x="114" y="0"/>
                    <a:pt x="145" y="0"/>
                  </a:cubicBezTo>
                  <a:cubicBezTo>
                    <a:pt x="153" y="1"/>
                    <a:pt x="160" y="1"/>
                    <a:pt x="168" y="1"/>
                  </a:cubicBezTo>
                  <a:cubicBezTo>
                    <a:pt x="251" y="0"/>
                    <a:pt x="333" y="8"/>
                    <a:pt x="415" y="19"/>
                  </a:cubicBezTo>
                  <a:cubicBezTo>
                    <a:pt x="457" y="24"/>
                    <a:pt x="547" y="29"/>
                    <a:pt x="574" y="68"/>
                  </a:cubicBezTo>
                  <a:cubicBezTo>
                    <a:pt x="588" y="88"/>
                    <a:pt x="574" y="221"/>
                    <a:pt x="547" y="206"/>
                  </a:cubicBezTo>
                  <a:cubicBezTo>
                    <a:pt x="517" y="188"/>
                    <a:pt x="548" y="105"/>
                    <a:pt x="508"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2" name="Freeform 106"/>
            <p:cNvSpPr>
              <a:spLocks/>
            </p:cNvSpPr>
            <p:nvPr/>
          </p:nvSpPr>
          <p:spPr bwMode="auto">
            <a:xfrm>
              <a:off x="1468587" y="1621185"/>
              <a:ext cx="1016000" cy="871538"/>
            </a:xfrm>
            <a:custGeom>
              <a:avLst/>
              <a:gdLst>
                <a:gd name="T0" fmla="*/ 210 w 239"/>
                <a:gd name="T1" fmla="*/ 17 h 205"/>
                <a:gd name="T2" fmla="*/ 180 w 239"/>
                <a:gd name="T3" fmla="*/ 51 h 205"/>
                <a:gd name="T4" fmla="*/ 129 w 239"/>
                <a:gd name="T5" fmla="*/ 63 h 205"/>
                <a:gd name="T6" fmla="*/ 85 w 239"/>
                <a:gd name="T7" fmla="*/ 26 h 205"/>
                <a:gd name="T8" fmla="*/ 64 w 239"/>
                <a:gd name="T9" fmla="*/ 88 h 205"/>
                <a:gd name="T10" fmla="*/ 0 w 239"/>
                <a:gd name="T11" fmla="*/ 118 h 205"/>
                <a:gd name="T12" fmla="*/ 0 w 239"/>
                <a:gd name="T13" fmla="*/ 132 h 205"/>
                <a:gd name="T14" fmla="*/ 68 w 239"/>
                <a:gd name="T15" fmla="*/ 126 h 205"/>
                <a:gd name="T16" fmla="*/ 89 w 239"/>
                <a:gd name="T17" fmla="*/ 63 h 205"/>
                <a:gd name="T18" fmla="*/ 133 w 239"/>
                <a:gd name="T19" fmla="*/ 101 h 205"/>
                <a:gd name="T20" fmla="*/ 183 w 239"/>
                <a:gd name="T21" fmla="*/ 89 h 205"/>
                <a:gd name="T22" fmla="*/ 213 w 239"/>
                <a:gd name="T23" fmla="*/ 55 h 205"/>
                <a:gd name="T24" fmla="*/ 235 w 239"/>
                <a:gd name="T25" fmla="*/ 67 h 205"/>
                <a:gd name="T26" fmla="*/ 210 w 239"/>
                <a:gd name="T27"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05">
                  <a:moveTo>
                    <a:pt x="210" y="17"/>
                  </a:moveTo>
                  <a:cubicBezTo>
                    <a:pt x="197" y="16"/>
                    <a:pt x="189" y="34"/>
                    <a:pt x="180" y="51"/>
                  </a:cubicBezTo>
                  <a:cubicBezTo>
                    <a:pt x="166" y="79"/>
                    <a:pt x="153" y="106"/>
                    <a:pt x="129" y="63"/>
                  </a:cubicBezTo>
                  <a:cubicBezTo>
                    <a:pt x="119" y="45"/>
                    <a:pt x="128" y="0"/>
                    <a:pt x="85" y="26"/>
                  </a:cubicBezTo>
                  <a:cubicBezTo>
                    <a:pt x="63" y="39"/>
                    <a:pt x="70" y="67"/>
                    <a:pt x="64" y="88"/>
                  </a:cubicBezTo>
                  <a:cubicBezTo>
                    <a:pt x="53" y="133"/>
                    <a:pt x="13" y="160"/>
                    <a:pt x="0" y="118"/>
                  </a:cubicBezTo>
                  <a:cubicBezTo>
                    <a:pt x="0" y="124"/>
                    <a:pt x="0" y="128"/>
                    <a:pt x="0" y="132"/>
                  </a:cubicBezTo>
                  <a:cubicBezTo>
                    <a:pt x="3" y="205"/>
                    <a:pt x="55" y="177"/>
                    <a:pt x="68" y="126"/>
                  </a:cubicBezTo>
                  <a:cubicBezTo>
                    <a:pt x="73" y="104"/>
                    <a:pt x="67" y="76"/>
                    <a:pt x="89" y="63"/>
                  </a:cubicBezTo>
                  <a:cubicBezTo>
                    <a:pt x="131" y="38"/>
                    <a:pt x="122" y="82"/>
                    <a:pt x="133" y="101"/>
                  </a:cubicBezTo>
                  <a:cubicBezTo>
                    <a:pt x="157" y="144"/>
                    <a:pt x="170" y="116"/>
                    <a:pt x="183" y="89"/>
                  </a:cubicBezTo>
                  <a:cubicBezTo>
                    <a:pt x="192" y="71"/>
                    <a:pt x="201" y="54"/>
                    <a:pt x="213" y="55"/>
                  </a:cubicBezTo>
                  <a:cubicBezTo>
                    <a:pt x="225" y="55"/>
                    <a:pt x="231" y="60"/>
                    <a:pt x="235" y="67"/>
                  </a:cubicBezTo>
                  <a:cubicBezTo>
                    <a:pt x="235" y="44"/>
                    <a:pt x="239" y="19"/>
                    <a:pt x="210" y="17"/>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3" name="Freeform 107"/>
            <p:cNvSpPr>
              <a:spLocks/>
            </p:cNvSpPr>
            <p:nvPr/>
          </p:nvSpPr>
          <p:spPr bwMode="auto">
            <a:xfrm>
              <a:off x="725637" y="1486248"/>
              <a:ext cx="735012" cy="930275"/>
            </a:xfrm>
            <a:custGeom>
              <a:avLst/>
              <a:gdLst>
                <a:gd name="T0" fmla="*/ 132 w 173"/>
                <a:gd name="T1" fmla="*/ 50 h 219"/>
                <a:gd name="T2" fmla="*/ 112 w 173"/>
                <a:gd name="T3" fmla="*/ 80 h 219"/>
                <a:gd name="T4" fmla="*/ 97 w 173"/>
                <a:gd name="T5" fmla="*/ 58 h 219"/>
                <a:gd name="T6" fmla="*/ 64 w 173"/>
                <a:gd name="T7" fmla="*/ 34 h 219"/>
                <a:gd name="T8" fmla="*/ 4 w 173"/>
                <a:gd name="T9" fmla="*/ 117 h 219"/>
                <a:gd name="T10" fmla="*/ 1 w 173"/>
                <a:gd name="T11" fmla="*/ 139 h 219"/>
                <a:gd name="T12" fmla="*/ 67 w 173"/>
                <a:gd name="T13" fmla="*/ 72 h 219"/>
                <a:gd name="T14" fmla="*/ 100 w 173"/>
                <a:gd name="T15" fmla="*/ 96 h 219"/>
                <a:gd name="T16" fmla="*/ 116 w 173"/>
                <a:gd name="T17" fmla="*/ 118 h 219"/>
                <a:gd name="T18" fmla="*/ 135 w 173"/>
                <a:gd name="T19" fmla="*/ 87 h 219"/>
                <a:gd name="T20" fmla="*/ 172 w 173"/>
                <a:gd name="T21" fmla="*/ 80 h 219"/>
                <a:gd name="T22" fmla="*/ 132 w 173"/>
                <a:gd name="T23"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219">
                  <a:moveTo>
                    <a:pt x="132" y="50"/>
                  </a:moveTo>
                  <a:cubicBezTo>
                    <a:pt x="122" y="61"/>
                    <a:pt x="134" y="77"/>
                    <a:pt x="112" y="80"/>
                  </a:cubicBezTo>
                  <a:cubicBezTo>
                    <a:pt x="88" y="84"/>
                    <a:pt x="101" y="68"/>
                    <a:pt x="97" y="58"/>
                  </a:cubicBezTo>
                  <a:cubicBezTo>
                    <a:pt x="90" y="42"/>
                    <a:pt x="97" y="0"/>
                    <a:pt x="64" y="34"/>
                  </a:cubicBezTo>
                  <a:cubicBezTo>
                    <a:pt x="58" y="39"/>
                    <a:pt x="28" y="160"/>
                    <a:pt x="4" y="117"/>
                  </a:cubicBezTo>
                  <a:cubicBezTo>
                    <a:pt x="1" y="126"/>
                    <a:pt x="0" y="135"/>
                    <a:pt x="1" y="139"/>
                  </a:cubicBezTo>
                  <a:cubicBezTo>
                    <a:pt x="26" y="219"/>
                    <a:pt x="62" y="77"/>
                    <a:pt x="67" y="72"/>
                  </a:cubicBezTo>
                  <a:cubicBezTo>
                    <a:pt x="101" y="37"/>
                    <a:pt x="94" y="80"/>
                    <a:pt x="100" y="96"/>
                  </a:cubicBezTo>
                  <a:cubicBezTo>
                    <a:pt x="104" y="106"/>
                    <a:pt x="92" y="121"/>
                    <a:pt x="116" y="118"/>
                  </a:cubicBezTo>
                  <a:cubicBezTo>
                    <a:pt x="138" y="114"/>
                    <a:pt x="126" y="98"/>
                    <a:pt x="135" y="87"/>
                  </a:cubicBezTo>
                  <a:cubicBezTo>
                    <a:pt x="157" y="62"/>
                    <a:pt x="168" y="65"/>
                    <a:pt x="172" y="80"/>
                  </a:cubicBezTo>
                  <a:cubicBezTo>
                    <a:pt x="173" y="43"/>
                    <a:pt x="168" y="8"/>
                    <a:pt x="132"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4" name="Freeform 108"/>
            <p:cNvSpPr>
              <a:spLocks/>
            </p:cNvSpPr>
            <p:nvPr/>
          </p:nvSpPr>
          <p:spPr bwMode="auto">
            <a:xfrm>
              <a:off x="2976712" y="1846610"/>
              <a:ext cx="228600" cy="628650"/>
            </a:xfrm>
            <a:custGeom>
              <a:avLst/>
              <a:gdLst>
                <a:gd name="T0" fmla="*/ 44 w 54"/>
                <a:gd name="T1" fmla="*/ 0 h 148"/>
                <a:gd name="T2" fmla="*/ 12 w 54"/>
                <a:gd name="T3" fmla="*/ 96 h 148"/>
                <a:gd name="T4" fmla="*/ 0 w 54"/>
                <a:gd name="T5" fmla="*/ 77 h 148"/>
                <a:gd name="T6" fmla="*/ 15 w 54"/>
                <a:gd name="T7" fmla="*/ 134 h 148"/>
                <a:gd name="T8" fmla="*/ 44 w 54"/>
                <a:gd name="T9" fmla="*/ 0 h 148"/>
              </a:gdLst>
              <a:ahLst/>
              <a:cxnLst>
                <a:cxn ang="0">
                  <a:pos x="T0" y="T1"/>
                </a:cxn>
                <a:cxn ang="0">
                  <a:pos x="T2" y="T3"/>
                </a:cxn>
                <a:cxn ang="0">
                  <a:pos x="T4" y="T5"/>
                </a:cxn>
                <a:cxn ang="0">
                  <a:pos x="T6" y="T7"/>
                </a:cxn>
                <a:cxn ang="0">
                  <a:pos x="T8" y="T9"/>
                </a:cxn>
              </a:cxnLst>
              <a:rect l="0" t="0" r="r" b="b"/>
              <a:pathLst>
                <a:path w="54" h="148">
                  <a:moveTo>
                    <a:pt x="44" y="0"/>
                  </a:moveTo>
                  <a:cubicBezTo>
                    <a:pt x="43" y="45"/>
                    <a:pt x="30" y="107"/>
                    <a:pt x="12" y="96"/>
                  </a:cubicBezTo>
                  <a:cubicBezTo>
                    <a:pt x="5" y="92"/>
                    <a:pt x="2" y="85"/>
                    <a:pt x="0" y="77"/>
                  </a:cubicBezTo>
                  <a:cubicBezTo>
                    <a:pt x="1" y="100"/>
                    <a:pt x="1" y="125"/>
                    <a:pt x="15" y="134"/>
                  </a:cubicBezTo>
                  <a:cubicBezTo>
                    <a:pt x="41" y="148"/>
                    <a:pt x="54" y="29"/>
                    <a:pt x="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5" name="Freeform 109"/>
            <p:cNvSpPr>
              <a:spLocks/>
            </p:cNvSpPr>
            <p:nvPr/>
          </p:nvSpPr>
          <p:spPr bwMode="auto">
            <a:xfrm>
              <a:off x="2475062" y="1825973"/>
              <a:ext cx="488950" cy="441325"/>
            </a:xfrm>
            <a:custGeom>
              <a:avLst/>
              <a:gdLst>
                <a:gd name="T0" fmla="*/ 91 w 115"/>
                <a:gd name="T1" fmla="*/ 0 h 104"/>
                <a:gd name="T2" fmla="*/ 48 w 115"/>
                <a:gd name="T3" fmla="*/ 57 h 104"/>
                <a:gd name="T4" fmla="*/ 3 w 115"/>
                <a:gd name="T5" fmla="*/ 43 h 104"/>
                <a:gd name="T6" fmla="*/ 2 w 115"/>
                <a:gd name="T7" fmla="*/ 41 h 104"/>
                <a:gd name="T8" fmla="*/ 6 w 115"/>
                <a:gd name="T9" fmla="*/ 80 h 104"/>
                <a:gd name="T10" fmla="*/ 52 w 115"/>
                <a:gd name="T11" fmla="*/ 95 h 104"/>
                <a:gd name="T12" fmla="*/ 94 w 115"/>
                <a:gd name="T13" fmla="*/ 38 h 104"/>
                <a:gd name="T14" fmla="*/ 115 w 115"/>
                <a:gd name="T15" fmla="*/ 56 h 104"/>
                <a:gd name="T16" fmla="*/ 91 w 11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4">
                  <a:moveTo>
                    <a:pt x="91" y="0"/>
                  </a:moveTo>
                  <a:cubicBezTo>
                    <a:pt x="62" y="0"/>
                    <a:pt x="71" y="46"/>
                    <a:pt x="48" y="57"/>
                  </a:cubicBezTo>
                  <a:cubicBezTo>
                    <a:pt x="29" y="66"/>
                    <a:pt x="12" y="58"/>
                    <a:pt x="3" y="43"/>
                  </a:cubicBezTo>
                  <a:cubicBezTo>
                    <a:pt x="2" y="42"/>
                    <a:pt x="2" y="41"/>
                    <a:pt x="2" y="41"/>
                  </a:cubicBezTo>
                  <a:cubicBezTo>
                    <a:pt x="2" y="55"/>
                    <a:pt x="0" y="70"/>
                    <a:pt x="6" y="80"/>
                  </a:cubicBezTo>
                  <a:cubicBezTo>
                    <a:pt x="16" y="96"/>
                    <a:pt x="32" y="104"/>
                    <a:pt x="52" y="95"/>
                  </a:cubicBezTo>
                  <a:cubicBezTo>
                    <a:pt x="75" y="84"/>
                    <a:pt x="65" y="38"/>
                    <a:pt x="94" y="38"/>
                  </a:cubicBezTo>
                  <a:cubicBezTo>
                    <a:pt x="106" y="38"/>
                    <a:pt x="112" y="45"/>
                    <a:pt x="115" y="56"/>
                  </a:cubicBezTo>
                  <a:cubicBezTo>
                    <a:pt x="113" y="28"/>
                    <a:pt x="114" y="0"/>
                    <a:pt x="91" y="0"/>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6" name="Freeform 110"/>
            <p:cNvSpPr>
              <a:spLocks/>
            </p:cNvSpPr>
            <p:nvPr/>
          </p:nvSpPr>
          <p:spPr bwMode="auto">
            <a:xfrm>
              <a:off x="2964012" y="2064098"/>
              <a:ext cx="12700" cy="109538"/>
            </a:xfrm>
            <a:custGeom>
              <a:avLst/>
              <a:gdLst>
                <a:gd name="T0" fmla="*/ 3 w 3"/>
                <a:gd name="T1" fmla="*/ 26 h 26"/>
                <a:gd name="T2" fmla="*/ 0 w 3"/>
                <a:gd name="T3" fmla="*/ 0 h 26"/>
                <a:gd name="T4" fmla="*/ 3 w 3"/>
                <a:gd name="T5" fmla="*/ 26 h 26"/>
              </a:gdLst>
              <a:ahLst/>
              <a:cxnLst>
                <a:cxn ang="0">
                  <a:pos x="T0" y="T1"/>
                </a:cxn>
                <a:cxn ang="0">
                  <a:pos x="T2" y="T3"/>
                </a:cxn>
                <a:cxn ang="0">
                  <a:pos x="T4" y="T5"/>
                </a:cxn>
              </a:cxnLst>
              <a:rect l="0" t="0" r="r" b="b"/>
              <a:pathLst>
                <a:path w="3" h="26">
                  <a:moveTo>
                    <a:pt x="3" y="26"/>
                  </a:moveTo>
                  <a:cubicBezTo>
                    <a:pt x="2" y="16"/>
                    <a:pt x="2" y="7"/>
                    <a:pt x="0" y="0"/>
                  </a:cubicBezTo>
                  <a:cubicBezTo>
                    <a:pt x="0" y="9"/>
                    <a:pt x="1" y="18"/>
                    <a:pt x="3"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7" name="Freeform 111"/>
            <p:cNvSpPr>
              <a:spLocks/>
            </p:cNvSpPr>
            <p:nvPr/>
          </p:nvSpPr>
          <p:spPr bwMode="auto">
            <a:xfrm>
              <a:off x="2467125" y="1906935"/>
              <a:ext cx="17462" cy="92075"/>
            </a:xfrm>
            <a:custGeom>
              <a:avLst/>
              <a:gdLst>
                <a:gd name="T0" fmla="*/ 4 w 4"/>
                <a:gd name="T1" fmla="*/ 22 h 22"/>
                <a:gd name="T2" fmla="*/ 0 w 4"/>
                <a:gd name="T3" fmla="*/ 0 h 22"/>
                <a:gd name="T4" fmla="*/ 4 w 4"/>
                <a:gd name="T5" fmla="*/ 22 h 22"/>
              </a:gdLst>
              <a:ahLst/>
              <a:cxnLst>
                <a:cxn ang="0">
                  <a:pos x="T0" y="T1"/>
                </a:cxn>
                <a:cxn ang="0">
                  <a:pos x="T2" y="T3"/>
                </a:cxn>
                <a:cxn ang="0">
                  <a:pos x="T4" y="T5"/>
                </a:cxn>
              </a:cxnLst>
              <a:rect l="0" t="0" r="r" b="b"/>
              <a:pathLst>
                <a:path w="4" h="22">
                  <a:moveTo>
                    <a:pt x="4" y="22"/>
                  </a:moveTo>
                  <a:cubicBezTo>
                    <a:pt x="4" y="13"/>
                    <a:pt x="3" y="6"/>
                    <a:pt x="0" y="0"/>
                  </a:cubicBezTo>
                  <a:cubicBezTo>
                    <a:pt x="0" y="8"/>
                    <a:pt x="1" y="16"/>
                    <a:pt x="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8" name="Freeform 112"/>
            <p:cNvSpPr>
              <a:spLocks/>
            </p:cNvSpPr>
            <p:nvPr/>
          </p:nvSpPr>
          <p:spPr bwMode="auto">
            <a:xfrm>
              <a:off x="1451125" y="1825973"/>
              <a:ext cx="30162" cy="296863"/>
            </a:xfrm>
            <a:custGeom>
              <a:avLst/>
              <a:gdLst>
                <a:gd name="T0" fmla="*/ 1 w 7"/>
                <a:gd name="T1" fmla="*/ 0 h 70"/>
                <a:gd name="T2" fmla="*/ 0 w 7"/>
                <a:gd name="T3" fmla="*/ 46 h 70"/>
                <a:gd name="T4" fmla="*/ 4 w 7"/>
                <a:gd name="T5" fmla="*/ 70 h 70"/>
                <a:gd name="T6" fmla="*/ 1 w 7"/>
                <a:gd name="T7" fmla="*/ 0 h 70"/>
              </a:gdLst>
              <a:ahLst/>
              <a:cxnLst>
                <a:cxn ang="0">
                  <a:pos x="T0" y="T1"/>
                </a:cxn>
                <a:cxn ang="0">
                  <a:pos x="T2" y="T3"/>
                </a:cxn>
                <a:cxn ang="0">
                  <a:pos x="T4" y="T5"/>
                </a:cxn>
                <a:cxn ang="0">
                  <a:pos x="T6" y="T7"/>
                </a:cxn>
              </a:cxnLst>
              <a:rect l="0" t="0" r="r" b="b"/>
              <a:pathLst>
                <a:path w="7" h="70">
                  <a:moveTo>
                    <a:pt x="1" y="0"/>
                  </a:moveTo>
                  <a:cubicBezTo>
                    <a:pt x="1" y="18"/>
                    <a:pt x="0" y="36"/>
                    <a:pt x="0" y="46"/>
                  </a:cubicBezTo>
                  <a:cubicBezTo>
                    <a:pt x="1" y="56"/>
                    <a:pt x="2" y="64"/>
                    <a:pt x="4" y="70"/>
                  </a:cubicBezTo>
                  <a:cubicBezTo>
                    <a:pt x="5" y="49"/>
                    <a:pt x="7" y="17"/>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9" name="Freeform 113"/>
            <p:cNvSpPr>
              <a:spLocks/>
            </p:cNvSpPr>
            <p:nvPr/>
          </p:nvSpPr>
          <p:spPr bwMode="auto">
            <a:xfrm>
              <a:off x="695475" y="1519585"/>
              <a:ext cx="2506662" cy="950913"/>
            </a:xfrm>
            <a:custGeom>
              <a:avLst/>
              <a:gdLst>
                <a:gd name="T0" fmla="*/ 482 w 590"/>
                <a:gd name="T1" fmla="*/ 148 h 224"/>
                <a:gd name="T2" fmla="*/ 423 w 590"/>
                <a:gd name="T3" fmla="*/ 115 h 224"/>
                <a:gd name="T4" fmla="*/ 368 w 590"/>
                <a:gd name="T5" fmla="*/ 102 h 224"/>
                <a:gd name="T6" fmla="*/ 317 w 590"/>
                <a:gd name="T7" fmla="*/ 124 h 224"/>
                <a:gd name="T8" fmla="*/ 269 w 590"/>
                <a:gd name="T9" fmla="*/ 85 h 224"/>
                <a:gd name="T10" fmla="*/ 192 w 590"/>
                <a:gd name="T11" fmla="*/ 188 h 224"/>
                <a:gd name="T12" fmla="*/ 152 w 590"/>
                <a:gd name="T13" fmla="*/ 66 h 224"/>
                <a:gd name="T14" fmla="*/ 119 w 590"/>
                <a:gd name="T15" fmla="*/ 107 h 224"/>
                <a:gd name="T16" fmla="*/ 106 w 590"/>
                <a:gd name="T17" fmla="*/ 68 h 224"/>
                <a:gd name="T18" fmla="*/ 69 w 590"/>
                <a:gd name="T19" fmla="*/ 69 h 224"/>
                <a:gd name="T20" fmla="*/ 20 w 590"/>
                <a:gd name="T21" fmla="*/ 150 h 224"/>
                <a:gd name="T22" fmla="*/ 26 w 590"/>
                <a:gd name="T23" fmla="*/ 42 h 224"/>
                <a:gd name="T24" fmla="*/ 173 w 590"/>
                <a:gd name="T25" fmla="*/ 8 h 224"/>
                <a:gd name="T26" fmla="*/ 527 w 590"/>
                <a:gd name="T27" fmla="*/ 45 h 224"/>
                <a:gd name="T28" fmla="*/ 577 w 590"/>
                <a:gd name="T29" fmla="*/ 158 h 224"/>
                <a:gd name="T30" fmla="*/ 539 w 590"/>
                <a:gd name="T31" fmla="*/ 141 h 224"/>
                <a:gd name="T32" fmla="*/ 513 w 590"/>
                <a:gd name="T33" fmla="*/ 112 h 224"/>
                <a:gd name="T34" fmla="*/ 587 w 590"/>
                <a:gd name="T35" fmla="*/ 127 h 224"/>
                <a:gd name="T36" fmla="*/ 529 w 590"/>
                <a:gd name="T37" fmla="*/ 39 h 224"/>
                <a:gd name="T38" fmla="*/ 325 w 590"/>
                <a:gd name="T39" fmla="*/ 10 h 224"/>
                <a:gd name="T40" fmla="*/ 60 w 590"/>
                <a:gd name="T41" fmla="*/ 7 h 224"/>
                <a:gd name="T42" fmla="*/ 16 w 590"/>
                <a:gd name="T43" fmla="*/ 75 h 224"/>
                <a:gd name="T44" fmla="*/ 21 w 590"/>
                <a:gd name="T45" fmla="*/ 157 h 224"/>
                <a:gd name="T46" fmla="*/ 68 w 590"/>
                <a:gd name="T47" fmla="*/ 89 h 224"/>
                <a:gd name="T48" fmla="*/ 99 w 590"/>
                <a:gd name="T49" fmla="*/ 61 h 224"/>
                <a:gd name="T50" fmla="*/ 107 w 590"/>
                <a:gd name="T51" fmla="*/ 110 h 224"/>
                <a:gd name="T52" fmla="*/ 141 w 590"/>
                <a:gd name="T53" fmla="*/ 87 h 224"/>
                <a:gd name="T54" fmla="*/ 179 w 590"/>
                <a:gd name="T55" fmla="*/ 87 h 224"/>
                <a:gd name="T56" fmla="*/ 197 w 590"/>
                <a:gd name="T57" fmla="*/ 201 h 224"/>
                <a:gd name="T58" fmla="*/ 252 w 590"/>
                <a:gd name="T59" fmla="*/ 154 h 224"/>
                <a:gd name="T60" fmla="*/ 300 w 590"/>
                <a:gd name="T61" fmla="*/ 87 h 224"/>
                <a:gd name="T62" fmla="*/ 352 w 590"/>
                <a:gd name="T63" fmla="*/ 142 h 224"/>
                <a:gd name="T64" fmla="*/ 395 w 590"/>
                <a:gd name="T65" fmla="*/ 81 h 224"/>
                <a:gd name="T66" fmla="*/ 441 w 590"/>
                <a:gd name="T67" fmla="*/ 170 h 224"/>
                <a:gd name="T68" fmla="*/ 513 w 590"/>
                <a:gd name="T6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224">
                  <a:moveTo>
                    <a:pt x="513" y="107"/>
                  </a:moveTo>
                  <a:cubicBezTo>
                    <a:pt x="491" y="108"/>
                    <a:pt x="488" y="131"/>
                    <a:pt x="482" y="148"/>
                  </a:cubicBezTo>
                  <a:cubicBezTo>
                    <a:pt x="474" y="170"/>
                    <a:pt x="448" y="173"/>
                    <a:pt x="432" y="157"/>
                  </a:cubicBezTo>
                  <a:cubicBezTo>
                    <a:pt x="421" y="146"/>
                    <a:pt x="423" y="129"/>
                    <a:pt x="423" y="115"/>
                  </a:cubicBezTo>
                  <a:cubicBezTo>
                    <a:pt x="424" y="94"/>
                    <a:pt x="418" y="78"/>
                    <a:pt x="395" y="76"/>
                  </a:cubicBezTo>
                  <a:cubicBezTo>
                    <a:pt x="382" y="74"/>
                    <a:pt x="373" y="92"/>
                    <a:pt x="368" y="102"/>
                  </a:cubicBezTo>
                  <a:cubicBezTo>
                    <a:pt x="362" y="114"/>
                    <a:pt x="354" y="140"/>
                    <a:pt x="340" y="144"/>
                  </a:cubicBezTo>
                  <a:cubicBezTo>
                    <a:pt x="330" y="147"/>
                    <a:pt x="321" y="130"/>
                    <a:pt x="317" y="124"/>
                  </a:cubicBezTo>
                  <a:cubicBezTo>
                    <a:pt x="312" y="115"/>
                    <a:pt x="312" y="103"/>
                    <a:pt x="309" y="93"/>
                  </a:cubicBezTo>
                  <a:cubicBezTo>
                    <a:pt x="303" y="72"/>
                    <a:pt x="285" y="76"/>
                    <a:pt x="269" y="85"/>
                  </a:cubicBezTo>
                  <a:cubicBezTo>
                    <a:pt x="245" y="99"/>
                    <a:pt x="252" y="135"/>
                    <a:pt x="244" y="159"/>
                  </a:cubicBezTo>
                  <a:cubicBezTo>
                    <a:pt x="238" y="176"/>
                    <a:pt x="210" y="216"/>
                    <a:pt x="192" y="188"/>
                  </a:cubicBezTo>
                  <a:cubicBezTo>
                    <a:pt x="180" y="169"/>
                    <a:pt x="185" y="141"/>
                    <a:pt x="186" y="119"/>
                  </a:cubicBezTo>
                  <a:cubicBezTo>
                    <a:pt x="186" y="99"/>
                    <a:pt x="187" y="37"/>
                    <a:pt x="152" y="66"/>
                  </a:cubicBezTo>
                  <a:cubicBezTo>
                    <a:pt x="144" y="72"/>
                    <a:pt x="137" y="79"/>
                    <a:pt x="135" y="89"/>
                  </a:cubicBezTo>
                  <a:cubicBezTo>
                    <a:pt x="134" y="100"/>
                    <a:pt x="132" y="106"/>
                    <a:pt x="119" y="107"/>
                  </a:cubicBezTo>
                  <a:cubicBezTo>
                    <a:pt x="108" y="109"/>
                    <a:pt x="111" y="99"/>
                    <a:pt x="111" y="92"/>
                  </a:cubicBezTo>
                  <a:cubicBezTo>
                    <a:pt x="111" y="84"/>
                    <a:pt x="108" y="75"/>
                    <a:pt x="106" y="68"/>
                  </a:cubicBezTo>
                  <a:cubicBezTo>
                    <a:pt x="105" y="61"/>
                    <a:pt x="104" y="53"/>
                    <a:pt x="98" y="49"/>
                  </a:cubicBezTo>
                  <a:cubicBezTo>
                    <a:pt x="88" y="42"/>
                    <a:pt x="72" y="60"/>
                    <a:pt x="69" y="69"/>
                  </a:cubicBezTo>
                  <a:cubicBezTo>
                    <a:pt x="62" y="86"/>
                    <a:pt x="57" y="103"/>
                    <a:pt x="50" y="119"/>
                  </a:cubicBezTo>
                  <a:cubicBezTo>
                    <a:pt x="46" y="127"/>
                    <a:pt x="33" y="162"/>
                    <a:pt x="20" y="150"/>
                  </a:cubicBezTo>
                  <a:cubicBezTo>
                    <a:pt x="0" y="131"/>
                    <a:pt x="17" y="98"/>
                    <a:pt x="22" y="76"/>
                  </a:cubicBezTo>
                  <a:cubicBezTo>
                    <a:pt x="25" y="65"/>
                    <a:pt x="25" y="54"/>
                    <a:pt x="26" y="42"/>
                  </a:cubicBezTo>
                  <a:cubicBezTo>
                    <a:pt x="27" y="28"/>
                    <a:pt x="32" y="21"/>
                    <a:pt x="46" y="16"/>
                  </a:cubicBezTo>
                  <a:cubicBezTo>
                    <a:pt x="87" y="4"/>
                    <a:pt x="131" y="8"/>
                    <a:pt x="173" y="8"/>
                  </a:cubicBezTo>
                  <a:cubicBezTo>
                    <a:pt x="262" y="9"/>
                    <a:pt x="349" y="19"/>
                    <a:pt x="437" y="29"/>
                  </a:cubicBezTo>
                  <a:cubicBezTo>
                    <a:pt x="467" y="32"/>
                    <a:pt x="498" y="36"/>
                    <a:pt x="527" y="45"/>
                  </a:cubicBezTo>
                  <a:cubicBezTo>
                    <a:pt x="550" y="51"/>
                    <a:pt x="577" y="63"/>
                    <a:pt x="580" y="89"/>
                  </a:cubicBezTo>
                  <a:cubicBezTo>
                    <a:pt x="583" y="112"/>
                    <a:pt x="581" y="136"/>
                    <a:pt x="577" y="158"/>
                  </a:cubicBezTo>
                  <a:cubicBezTo>
                    <a:pt x="576" y="167"/>
                    <a:pt x="570" y="212"/>
                    <a:pt x="555" y="209"/>
                  </a:cubicBezTo>
                  <a:cubicBezTo>
                    <a:pt x="535" y="205"/>
                    <a:pt x="540" y="156"/>
                    <a:pt x="539" y="141"/>
                  </a:cubicBezTo>
                  <a:cubicBezTo>
                    <a:pt x="537" y="125"/>
                    <a:pt x="532" y="108"/>
                    <a:pt x="513" y="107"/>
                  </a:cubicBezTo>
                  <a:cubicBezTo>
                    <a:pt x="509" y="107"/>
                    <a:pt x="509" y="112"/>
                    <a:pt x="513" y="112"/>
                  </a:cubicBezTo>
                  <a:cubicBezTo>
                    <a:pt x="554" y="114"/>
                    <a:pt x="516" y="201"/>
                    <a:pt x="554" y="214"/>
                  </a:cubicBezTo>
                  <a:cubicBezTo>
                    <a:pt x="580" y="224"/>
                    <a:pt x="586" y="140"/>
                    <a:pt x="587" y="127"/>
                  </a:cubicBezTo>
                  <a:cubicBezTo>
                    <a:pt x="588" y="111"/>
                    <a:pt x="590" y="90"/>
                    <a:pt x="583" y="74"/>
                  </a:cubicBezTo>
                  <a:cubicBezTo>
                    <a:pt x="574" y="55"/>
                    <a:pt x="547" y="45"/>
                    <a:pt x="529" y="39"/>
                  </a:cubicBezTo>
                  <a:cubicBezTo>
                    <a:pt x="501" y="30"/>
                    <a:pt x="472" y="27"/>
                    <a:pt x="443" y="24"/>
                  </a:cubicBezTo>
                  <a:cubicBezTo>
                    <a:pt x="404" y="19"/>
                    <a:pt x="364" y="14"/>
                    <a:pt x="325" y="10"/>
                  </a:cubicBezTo>
                  <a:cubicBezTo>
                    <a:pt x="278" y="6"/>
                    <a:pt x="231" y="3"/>
                    <a:pt x="184" y="3"/>
                  </a:cubicBezTo>
                  <a:cubicBezTo>
                    <a:pt x="143" y="2"/>
                    <a:pt x="101" y="0"/>
                    <a:pt x="60" y="7"/>
                  </a:cubicBezTo>
                  <a:cubicBezTo>
                    <a:pt x="41" y="11"/>
                    <a:pt x="23" y="16"/>
                    <a:pt x="20" y="37"/>
                  </a:cubicBezTo>
                  <a:cubicBezTo>
                    <a:pt x="19" y="50"/>
                    <a:pt x="19" y="62"/>
                    <a:pt x="16" y="75"/>
                  </a:cubicBezTo>
                  <a:cubicBezTo>
                    <a:pt x="13" y="89"/>
                    <a:pt x="8" y="103"/>
                    <a:pt x="6" y="117"/>
                  </a:cubicBezTo>
                  <a:cubicBezTo>
                    <a:pt x="3" y="130"/>
                    <a:pt x="8" y="151"/>
                    <a:pt x="21" y="157"/>
                  </a:cubicBezTo>
                  <a:cubicBezTo>
                    <a:pt x="32" y="162"/>
                    <a:pt x="41" y="148"/>
                    <a:pt x="46" y="141"/>
                  </a:cubicBezTo>
                  <a:cubicBezTo>
                    <a:pt x="55" y="125"/>
                    <a:pt x="62" y="106"/>
                    <a:pt x="68" y="89"/>
                  </a:cubicBezTo>
                  <a:cubicBezTo>
                    <a:pt x="70" y="82"/>
                    <a:pt x="72" y="76"/>
                    <a:pt x="75" y="69"/>
                  </a:cubicBezTo>
                  <a:cubicBezTo>
                    <a:pt x="78" y="60"/>
                    <a:pt x="95" y="46"/>
                    <a:pt x="99" y="61"/>
                  </a:cubicBezTo>
                  <a:cubicBezTo>
                    <a:pt x="102" y="69"/>
                    <a:pt x="102" y="78"/>
                    <a:pt x="104" y="87"/>
                  </a:cubicBezTo>
                  <a:cubicBezTo>
                    <a:pt x="106" y="93"/>
                    <a:pt x="102" y="106"/>
                    <a:pt x="107" y="110"/>
                  </a:cubicBezTo>
                  <a:cubicBezTo>
                    <a:pt x="113" y="115"/>
                    <a:pt x="125" y="114"/>
                    <a:pt x="131" y="110"/>
                  </a:cubicBezTo>
                  <a:cubicBezTo>
                    <a:pt x="141" y="105"/>
                    <a:pt x="139" y="96"/>
                    <a:pt x="141" y="87"/>
                  </a:cubicBezTo>
                  <a:cubicBezTo>
                    <a:pt x="143" y="78"/>
                    <a:pt x="159" y="64"/>
                    <a:pt x="169" y="64"/>
                  </a:cubicBezTo>
                  <a:cubicBezTo>
                    <a:pt x="177" y="63"/>
                    <a:pt x="179" y="81"/>
                    <a:pt x="179" y="87"/>
                  </a:cubicBezTo>
                  <a:cubicBezTo>
                    <a:pt x="181" y="107"/>
                    <a:pt x="179" y="127"/>
                    <a:pt x="179" y="147"/>
                  </a:cubicBezTo>
                  <a:cubicBezTo>
                    <a:pt x="178" y="165"/>
                    <a:pt x="180" y="191"/>
                    <a:pt x="197" y="201"/>
                  </a:cubicBezTo>
                  <a:cubicBezTo>
                    <a:pt x="211" y="209"/>
                    <a:pt x="228" y="195"/>
                    <a:pt x="236" y="185"/>
                  </a:cubicBezTo>
                  <a:cubicBezTo>
                    <a:pt x="243" y="175"/>
                    <a:pt x="248" y="165"/>
                    <a:pt x="252" y="154"/>
                  </a:cubicBezTo>
                  <a:cubicBezTo>
                    <a:pt x="256" y="139"/>
                    <a:pt x="255" y="123"/>
                    <a:pt x="259" y="108"/>
                  </a:cubicBezTo>
                  <a:cubicBezTo>
                    <a:pt x="262" y="95"/>
                    <a:pt x="289" y="71"/>
                    <a:pt x="300" y="87"/>
                  </a:cubicBezTo>
                  <a:cubicBezTo>
                    <a:pt x="306" y="96"/>
                    <a:pt x="306" y="108"/>
                    <a:pt x="309" y="118"/>
                  </a:cubicBezTo>
                  <a:cubicBezTo>
                    <a:pt x="314" y="136"/>
                    <a:pt x="334" y="162"/>
                    <a:pt x="352" y="142"/>
                  </a:cubicBezTo>
                  <a:cubicBezTo>
                    <a:pt x="360" y="133"/>
                    <a:pt x="365" y="120"/>
                    <a:pt x="371" y="109"/>
                  </a:cubicBezTo>
                  <a:cubicBezTo>
                    <a:pt x="375" y="99"/>
                    <a:pt x="383" y="81"/>
                    <a:pt x="395" y="81"/>
                  </a:cubicBezTo>
                  <a:cubicBezTo>
                    <a:pt x="422" y="82"/>
                    <a:pt x="417" y="112"/>
                    <a:pt x="418" y="130"/>
                  </a:cubicBezTo>
                  <a:cubicBezTo>
                    <a:pt x="418" y="148"/>
                    <a:pt x="425" y="162"/>
                    <a:pt x="441" y="170"/>
                  </a:cubicBezTo>
                  <a:cubicBezTo>
                    <a:pt x="456" y="178"/>
                    <a:pt x="475" y="171"/>
                    <a:pt x="484" y="157"/>
                  </a:cubicBezTo>
                  <a:cubicBezTo>
                    <a:pt x="493" y="143"/>
                    <a:pt x="491" y="114"/>
                    <a:pt x="513" y="112"/>
                  </a:cubicBezTo>
                  <a:cubicBezTo>
                    <a:pt x="517" y="112"/>
                    <a:pt x="517" y="107"/>
                    <a:pt x="513" y="10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0" name="Freeform 114"/>
            <p:cNvSpPr>
              <a:spLocks/>
            </p:cNvSpPr>
            <p:nvPr/>
          </p:nvSpPr>
          <p:spPr bwMode="auto">
            <a:xfrm>
              <a:off x="1298725" y="751235"/>
              <a:ext cx="403225" cy="207963"/>
            </a:xfrm>
            <a:custGeom>
              <a:avLst/>
              <a:gdLst>
                <a:gd name="T0" fmla="*/ 77 w 95"/>
                <a:gd name="T1" fmla="*/ 37 h 49"/>
                <a:gd name="T2" fmla="*/ 41 w 95"/>
                <a:gd name="T3" fmla="*/ 3 h 49"/>
                <a:gd name="T4" fmla="*/ 44 w 95"/>
                <a:gd name="T5" fmla="*/ 47 h 49"/>
                <a:gd name="T6" fmla="*/ 77 w 95"/>
                <a:gd name="T7" fmla="*/ 37 h 49"/>
              </a:gdLst>
              <a:ahLst/>
              <a:cxnLst>
                <a:cxn ang="0">
                  <a:pos x="T0" y="T1"/>
                </a:cxn>
                <a:cxn ang="0">
                  <a:pos x="T2" y="T3"/>
                </a:cxn>
                <a:cxn ang="0">
                  <a:pos x="T4" y="T5"/>
                </a:cxn>
                <a:cxn ang="0">
                  <a:pos x="T6" y="T7"/>
                </a:cxn>
              </a:cxnLst>
              <a:rect l="0" t="0" r="r" b="b"/>
              <a:pathLst>
                <a:path w="95" h="49">
                  <a:moveTo>
                    <a:pt x="77" y="37"/>
                  </a:moveTo>
                  <a:cubicBezTo>
                    <a:pt x="95" y="10"/>
                    <a:pt x="64" y="0"/>
                    <a:pt x="41" y="3"/>
                  </a:cubicBezTo>
                  <a:cubicBezTo>
                    <a:pt x="2" y="9"/>
                    <a:pt x="0" y="47"/>
                    <a:pt x="44" y="47"/>
                  </a:cubicBezTo>
                  <a:cubicBezTo>
                    <a:pt x="58" y="48"/>
                    <a:pt x="68" y="49"/>
                    <a:pt x="77"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1" name="Freeform 115"/>
            <p:cNvSpPr>
              <a:spLocks/>
            </p:cNvSpPr>
            <p:nvPr/>
          </p:nvSpPr>
          <p:spPr bwMode="auto">
            <a:xfrm>
              <a:off x="1447950" y="751235"/>
              <a:ext cx="254000" cy="207963"/>
            </a:xfrm>
            <a:custGeom>
              <a:avLst/>
              <a:gdLst>
                <a:gd name="T0" fmla="*/ 6 w 60"/>
                <a:gd name="T1" fmla="*/ 3 h 49"/>
                <a:gd name="T2" fmla="*/ 0 w 60"/>
                <a:gd name="T3" fmla="*/ 4 h 49"/>
                <a:gd name="T4" fmla="*/ 16 w 60"/>
                <a:gd name="T5" fmla="*/ 37 h 49"/>
                <a:gd name="T6" fmla="*/ 4 w 60"/>
                <a:gd name="T7" fmla="*/ 47 h 49"/>
                <a:gd name="T8" fmla="*/ 9 w 60"/>
                <a:gd name="T9" fmla="*/ 47 h 49"/>
                <a:gd name="T10" fmla="*/ 42 w 60"/>
                <a:gd name="T11" fmla="*/ 37 h 49"/>
                <a:gd name="T12" fmla="*/ 6 w 60"/>
                <a:gd name="T13" fmla="*/ 3 h 49"/>
              </a:gdLst>
              <a:ahLst/>
              <a:cxnLst>
                <a:cxn ang="0">
                  <a:pos x="T0" y="T1"/>
                </a:cxn>
                <a:cxn ang="0">
                  <a:pos x="T2" y="T3"/>
                </a:cxn>
                <a:cxn ang="0">
                  <a:pos x="T4" y="T5"/>
                </a:cxn>
                <a:cxn ang="0">
                  <a:pos x="T6" y="T7"/>
                </a:cxn>
                <a:cxn ang="0">
                  <a:pos x="T8" y="T9"/>
                </a:cxn>
                <a:cxn ang="0">
                  <a:pos x="T10" y="T11"/>
                </a:cxn>
                <a:cxn ang="0">
                  <a:pos x="T12" y="T13"/>
                </a:cxn>
              </a:cxnLst>
              <a:rect l="0" t="0" r="r" b="b"/>
              <a:pathLst>
                <a:path w="60" h="49">
                  <a:moveTo>
                    <a:pt x="6" y="3"/>
                  </a:moveTo>
                  <a:cubicBezTo>
                    <a:pt x="4" y="3"/>
                    <a:pt x="2" y="4"/>
                    <a:pt x="0" y="4"/>
                  </a:cubicBezTo>
                  <a:cubicBezTo>
                    <a:pt x="17" y="7"/>
                    <a:pt x="30" y="18"/>
                    <a:pt x="16" y="37"/>
                  </a:cubicBezTo>
                  <a:cubicBezTo>
                    <a:pt x="12" y="43"/>
                    <a:pt x="8" y="46"/>
                    <a:pt x="4" y="47"/>
                  </a:cubicBezTo>
                  <a:cubicBezTo>
                    <a:pt x="5" y="47"/>
                    <a:pt x="7" y="47"/>
                    <a:pt x="9" y="47"/>
                  </a:cubicBezTo>
                  <a:cubicBezTo>
                    <a:pt x="23" y="48"/>
                    <a:pt x="33" y="49"/>
                    <a:pt x="42" y="37"/>
                  </a:cubicBezTo>
                  <a:cubicBezTo>
                    <a:pt x="60" y="10"/>
                    <a:pt x="29" y="0"/>
                    <a:pt x="6" y="3"/>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2" name="Freeform 116"/>
            <p:cNvSpPr>
              <a:spLocks/>
            </p:cNvSpPr>
            <p:nvPr/>
          </p:nvSpPr>
          <p:spPr bwMode="auto">
            <a:xfrm>
              <a:off x="1316187" y="708373"/>
              <a:ext cx="433387" cy="263525"/>
            </a:xfrm>
            <a:custGeom>
              <a:avLst/>
              <a:gdLst>
                <a:gd name="T0" fmla="*/ 76 w 102"/>
                <a:gd name="T1" fmla="*/ 49 h 62"/>
                <a:gd name="T2" fmla="*/ 13 w 102"/>
                <a:gd name="T3" fmla="*/ 19 h 62"/>
                <a:gd name="T4" fmla="*/ 16 w 102"/>
                <a:gd name="T5" fmla="*/ 56 h 62"/>
                <a:gd name="T6" fmla="*/ 51 w 102"/>
                <a:gd name="T7" fmla="*/ 62 h 62"/>
                <a:gd name="T8" fmla="*/ 76 w 102"/>
                <a:gd name="T9" fmla="*/ 49 h 62"/>
                <a:gd name="T10" fmla="*/ 70 w 102"/>
                <a:gd name="T11" fmla="*/ 44 h 62"/>
                <a:gd name="T12" fmla="*/ 28 w 102"/>
                <a:gd name="T13" fmla="*/ 52 h 62"/>
                <a:gd name="T14" fmla="*/ 21 w 102"/>
                <a:gd name="T15" fmla="*/ 23 h 62"/>
                <a:gd name="T16" fmla="*/ 70 w 102"/>
                <a:gd name="T17" fmla="*/ 44 h 62"/>
                <a:gd name="T18" fmla="*/ 76 w 10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2">
                  <a:moveTo>
                    <a:pt x="76" y="49"/>
                  </a:moveTo>
                  <a:cubicBezTo>
                    <a:pt x="102" y="9"/>
                    <a:pt x="37" y="0"/>
                    <a:pt x="13" y="19"/>
                  </a:cubicBezTo>
                  <a:cubicBezTo>
                    <a:pt x="0" y="29"/>
                    <a:pt x="1" y="48"/>
                    <a:pt x="16" y="56"/>
                  </a:cubicBezTo>
                  <a:cubicBezTo>
                    <a:pt x="27" y="61"/>
                    <a:pt x="39" y="62"/>
                    <a:pt x="51" y="62"/>
                  </a:cubicBezTo>
                  <a:cubicBezTo>
                    <a:pt x="61" y="62"/>
                    <a:pt x="69" y="58"/>
                    <a:pt x="76" y="49"/>
                  </a:cubicBezTo>
                  <a:cubicBezTo>
                    <a:pt x="79" y="45"/>
                    <a:pt x="73" y="40"/>
                    <a:pt x="70" y="44"/>
                  </a:cubicBezTo>
                  <a:cubicBezTo>
                    <a:pt x="60" y="57"/>
                    <a:pt x="42" y="55"/>
                    <a:pt x="28" y="52"/>
                  </a:cubicBezTo>
                  <a:cubicBezTo>
                    <a:pt x="11" y="48"/>
                    <a:pt x="7" y="33"/>
                    <a:pt x="21" y="23"/>
                  </a:cubicBezTo>
                  <a:cubicBezTo>
                    <a:pt x="37" y="12"/>
                    <a:pt x="89" y="15"/>
                    <a:pt x="70" y="44"/>
                  </a:cubicBezTo>
                  <a:cubicBezTo>
                    <a:pt x="67" y="48"/>
                    <a:pt x="73" y="53"/>
                    <a:pt x="76" y="4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3" name="Freeform 117"/>
            <p:cNvSpPr>
              <a:spLocks/>
            </p:cNvSpPr>
            <p:nvPr/>
          </p:nvSpPr>
          <p:spPr bwMode="auto">
            <a:xfrm>
              <a:off x="882800" y="1002060"/>
              <a:ext cx="215900" cy="428625"/>
            </a:xfrm>
            <a:custGeom>
              <a:avLst/>
              <a:gdLst>
                <a:gd name="T0" fmla="*/ 12 w 51"/>
                <a:gd name="T1" fmla="*/ 79 h 101"/>
                <a:gd name="T2" fmla="*/ 50 w 51"/>
                <a:gd name="T3" fmla="*/ 46 h 101"/>
                <a:gd name="T4" fmla="*/ 4 w 51"/>
                <a:gd name="T5" fmla="*/ 45 h 101"/>
                <a:gd name="T6" fmla="*/ 12 w 51"/>
                <a:gd name="T7" fmla="*/ 79 h 101"/>
              </a:gdLst>
              <a:ahLst/>
              <a:cxnLst>
                <a:cxn ang="0">
                  <a:pos x="T0" y="T1"/>
                </a:cxn>
                <a:cxn ang="0">
                  <a:pos x="T2" y="T3"/>
                </a:cxn>
                <a:cxn ang="0">
                  <a:pos x="T4" y="T5"/>
                </a:cxn>
                <a:cxn ang="0">
                  <a:pos x="T6" y="T7"/>
                </a:cxn>
              </a:cxnLst>
              <a:rect l="0" t="0" r="r" b="b"/>
              <a:pathLst>
                <a:path w="51" h="101">
                  <a:moveTo>
                    <a:pt x="12" y="79"/>
                  </a:moveTo>
                  <a:cubicBezTo>
                    <a:pt x="38" y="101"/>
                    <a:pt x="51" y="70"/>
                    <a:pt x="50" y="46"/>
                  </a:cubicBezTo>
                  <a:cubicBezTo>
                    <a:pt x="48" y="6"/>
                    <a:pt x="9" y="0"/>
                    <a:pt x="4" y="45"/>
                  </a:cubicBezTo>
                  <a:cubicBezTo>
                    <a:pt x="2" y="59"/>
                    <a:pt x="0" y="69"/>
                    <a:pt x="12"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4" name="Freeform 118"/>
            <p:cNvSpPr>
              <a:spLocks/>
            </p:cNvSpPr>
            <p:nvPr/>
          </p:nvSpPr>
          <p:spPr bwMode="auto">
            <a:xfrm>
              <a:off x="882800" y="1167160"/>
              <a:ext cx="215900" cy="263525"/>
            </a:xfrm>
            <a:custGeom>
              <a:avLst/>
              <a:gdLst>
                <a:gd name="T0" fmla="*/ 50 w 51"/>
                <a:gd name="T1" fmla="*/ 7 h 62"/>
                <a:gd name="T2" fmla="*/ 49 w 51"/>
                <a:gd name="T3" fmla="*/ 1 h 62"/>
                <a:gd name="T4" fmla="*/ 14 w 51"/>
                <a:gd name="T5" fmla="*/ 14 h 62"/>
                <a:gd name="T6" fmla="*/ 5 w 51"/>
                <a:gd name="T7" fmla="*/ 0 h 62"/>
                <a:gd name="T8" fmla="*/ 4 w 51"/>
                <a:gd name="T9" fmla="*/ 6 h 62"/>
                <a:gd name="T10" fmla="*/ 12 w 51"/>
                <a:gd name="T11" fmla="*/ 40 h 62"/>
                <a:gd name="T12" fmla="*/ 50 w 51"/>
                <a:gd name="T13" fmla="*/ 7 h 62"/>
              </a:gdLst>
              <a:ahLst/>
              <a:cxnLst>
                <a:cxn ang="0">
                  <a:pos x="T0" y="T1"/>
                </a:cxn>
                <a:cxn ang="0">
                  <a:pos x="T2" y="T3"/>
                </a:cxn>
                <a:cxn ang="0">
                  <a:pos x="T4" y="T5"/>
                </a:cxn>
                <a:cxn ang="0">
                  <a:pos x="T6" y="T7"/>
                </a:cxn>
                <a:cxn ang="0">
                  <a:pos x="T8" y="T9"/>
                </a:cxn>
                <a:cxn ang="0">
                  <a:pos x="T10" y="T11"/>
                </a:cxn>
                <a:cxn ang="0">
                  <a:pos x="T12" y="T13"/>
                </a:cxn>
              </a:cxnLst>
              <a:rect l="0" t="0" r="r" b="b"/>
              <a:pathLst>
                <a:path w="51" h="62">
                  <a:moveTo>
                    <a:pt x="50" y="7"/>
                  </a:moveTo>
                  <a:cubicBezTo>
                    <a:pt x="50" y="5"/>
                    <a:pt x="50" y="3"/>
                    <a:pt x="49" y="1"/>
                  </a:cubicBezTo>
                  <a:cubicBezTo>
                    <a:pt x="44" y="18"/>
                    <a:pt x="32" y="30"/>
                    <a:pt x="14" y="14"/>
                  </a:cubicBezTo>
                  <a:cubicBezTo>
                    <a:pt x="8" y="10"/>
                    <a:pt x="6" y="5"/>
                    <a:pt x="5" y="0"/>
                  </a:cubicBezTo>
                  <a:cubicBezTo>
                    <a:pt x="5" y="2"/>
                    <a:pt x="4" y="4"/>
                    <a:pt x="4" y="6"/>
                  </a:cubicBezTo>
                  <a:cubicBezTo>
                    <a:pt x="2" y="20"/>
                    <a:pt x="0" y="30"/>
                    <a:pt x="12" y="40"/>
                  </a:cubicBezTo>
                  <a:cubicBezTo>
                    <a:pt x="38" y="62"/>
                    <a:pt x="51" y="31"/>
                    <a:pt x="50" y="7"/>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5" name="Freeform 119"/>
            <p:cNvSpPr>
              <a:spLocks/>
            </p:cNvSpPr>
            <p:nvPr/>
          </p:nvSpPr>
          <p:spPr bwMode="auto">
            <a:xfrm>
              <a:off x="873275" y="1027460"/>
              <a:ext cx="280987" cy="454025"/>
            </a:xfrm>
            <a:custGeom>
              <a:avLst/>
              <a:gdLst>
                <a:gd name="T0" fmla="*/ 11 w 66"/>
                <a:gd name="T1" fmla="*/ 76 h 107"/>
                <a:gd name="T2" fmla="*/ 48 w 66"/>
                <a:gd name="T3" fmla="*/ 14 h 107"/>
                <a:gd name="T4" fmla="*/ 10 w 66"/>
                <a:gd name="T5" fmla="*/ 14 h 107"/>
                <a:gd name="T6" fmla="*/ 1 w 66"/>
                <a:gd name="T7" fmla="*/ 49 h 107"/>
                <a:gd name="T8" fmla="*/ 11 w 66"/>
                <a:gd name="T9" fmla="*/ 76 h 107"/>
                <a:gd name="T10" fmla="*/ 17 w 66"/>
                <a:gd name="T11" fmla="*/ 70 h 107"/>
                <a:gd name="T12" fmla="*/ 13 w 66"/>
                <a:gd name="T13" fmla="*/ 27 h 107"/>
                <a:gd name="T14" fmla="*/ 43 w 66"/>
                <a:gd name="T15" fmla="*/ 22 h 107"/>
                <a:gd name="T16" fmla="*/ 17 w 66"/>
                <a:gd name="T17" fmla="*/ 70 h 107"/>
                <a:gd name="T18" fmla="*/ 11 w 66"/>
                <a:gd name="T19"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07">
                  <a:moveTo>
                    <a:pt x="11" y="76"/>
                  </a:moveTo>
                  <a:cubicBezTo>
                    <a:pt x="50" y="107"/>
                    <a:pt x="66" y="41"/>
                    <a:pt x="48" y="14"/>
                  </a:cubicBezTo>
                  <a:cubicBezTo>
                    <a:pt x="39" y="0"/>
                    <a:pt x="19" y="0"/>
                    <a:pt x="10" y="14"/>
                  </a:cubicBezTo>
                  <a:cubicBezTo>
                    <a:pt x="3" y="25"/>
                    <a:pt x="2" y="37"/>
                    <a:pt x="1" y="49"/>
                  </a:cubicBezTo>
                  <a:cubicBezTo>
                    <a:pt x="0" y="60"/>
                    <a:pt x="3" y="69"/>
                    <a:pt x="11" y="76"/>
                  </a:cubicBezTo>
                  <a:cubicBezTo>
                    <a:pt x="15" y="80"/>
                    <a:pt x="21" y="74"/>
                    <a:pt x="17" y="70"/>
                  </a:cubicBezTo>
                  <a:cubicBezTo>
                    <a:pt x="5" y="59"/>
                    <a:pt x="9" y="41"/>
                    <a:pt x="13" y="27"/>
                  </a:cubicBezTo>
                  <a:cubicBezTo>
                    <a:pt x="18" y="10"/>
                    <a:pt x="35" y="7"/>
                    <a:pt x="43" y="22"/>
                  </a:cubicBezTo>
                  <a:cubicBezTo>
                    <a:pt x="53" y="40"/>
                    <a:pt x="45" y="93"/>
                    <a:pt x="17" y="70"/>
                  </a:cubicBezTo>
                  <a:cubicBezTo>
                    <a:pt x="13" y="67"/>
                    <a:pt x="7" y="73"/>
                    <a:pt x="11" y="7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6" name="Freeform 120"/>
            <p:cNvSpPr>
              <a:spLocks/>
            </p:cNvSpPr>
            <p:nvPr/>
          </p:nvSpPr>
          <p:spPr bwMode="auto">
            <a:xfrm>
              <a:off x="1405087" y="1171923"/>
              <a:ext cx="58737" cy="152400"/>
            </a:xfrm>
            <a:custGeom>
              <a:avLst/>
              <a:gdLst>
                <a:gd name="T0" fmla="*/ 0 w 14"/>
                <a:gd name="T1" fmla="*/ 5 h 36"/>
                <a:gd name="T2" fmla="*/ 7 w 14"/>
                <a:gd name="T3" fmla="*/ 33 h 36"/>
                <a:gd name="T4" fmla="*/ 12 w 14"/>
                <a:gd name="T5" fmla="*/ 30 h 36"/>
                <a:gd name="T6" fmla="*/ 6 w 14"/>
                <a:gd name="T7" fmla="*/ 4 h 36"/>
                <a:gd name="T8" fmla="*/ 0 w 14"/>
                <a:gd name="T9" fmla="*/ 5 h 36"/>
              </a:gdLst>
              <a:ahLst/>
              <a:cxnLst>
                <a:cxn ang="0">
                  <a:pos x="T0" y="T1"/>
                </a:cxn>
                <a:cxn ang="0">
                  <a:pos x="T2" y="T3"/>
                </a:cxn>
                <a:cxn ang="0">
                  <a:pos x="T4" y="T5"/>
                </a:cxn>
                <a:cxn ang="0">
                  <a:pos x="T6" y="T7"/>
                </a:cxn>
                <a:cxn ang="0">
                  <a:pos x="T8" y="T9"/>
                </a:cxn>
              </a:cxnLst>
              <a:rect l="0" t="0" r="r" b="b"/>
              <a:pathLst>
                <a:path w="14" h="36">
                  <a:moveTo>
                    <a:pt x="0" y="5"/>
                  </a:moveTo>
                  <a:cubicBezTo>
                    <a:pt x="2" y="15"/>
                    <a:pt x="1" y="25"/>
                    <a:pt x="7" y="33"/>
                  </a:cubicBezTo>
                  <a:cubicBezTo>
                    <a:pt x="9" y="36"/>
                    <a:pt x="14" y="33"/>
                    <a:pt x="12" y="30"/>
                  </a:cubicBezTo>
                  <a:cubicBezTo>
                    <a:pt x="6" y="22"/>
                    <a:pt x="8" y="13"/>
                    <a:pt x="6" y="4"/>
                  </a:cubicBezTo>
                  <a:cubicBezTo>
                    <a:pt x="5"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7" name="Freeform 121"/>
            <p:cNvSpPr>
              <a:spLocks/>
            </p:cNvSpPr>
            <p:nvPr/>
          </p:nvSpPr>
          <p:spPr bwMode="auto">
            <a:xfrm>
              <a:off x="1765450" y="1167160"/>
              <a:ext cx="85725" cy="174625"/>
            </a:xfrm>
            <a:custGeom>
              <a:avLst/>
              <a:gdLst>
                <a:gd name="T0" fmla="*/ 1 w 20"/>
                <a:gd name="T1" fmla="*/ 3 h 41"/>
                <a:gd name="T2" fmla="*/ 13 w 20"/>
                <a:gd name="T3" fmla="*/ 38 h 41"/>
                <a:gd name="T4" fmla="*/ 17 w 20"/>
                <a:gd name="T5" fmla="*/ 34 h 41"/>
                <a:gd name="T6" fmla="*/ 6 w 20"/>
                <a:gd name="T7" fmla="*/ 3 h 41"/>
                <a:gd name="T8" fmla="*/ 1 w 20"/>
                <a:gd name="T9" fmla="*/ 3 h 41"/>
              </a:gdLst>
              <a:ahLst/>
              <a:cxnLst>
                <a:cxn ang="0">
                  <a:pos x="T0" y="T1"/>
                </a:cxn>
                <a:cxn ang="0">
                  <a:pos x="T2" y="T3"/>
                </a:cxn>
                <a:cxn ang="0">
                  <a:pos x="T4" y="T5"/>
                </a:cxn>
                <a:cxn ang="0">
                  <a:pos x="T6" y="T7"/>
                </a:cxn>
                <a:cxn ang="0">
                  <a:pos x="T8" y="T9"/>
                </a:cxn>
              </a:cxnLst>
              <a:rect l="0" t="0" r="r" b="b"/>
              <a:pathLst>
                <a:path w="20" h="41">
                  <a:moveTo>
                    <a:pt x="1" y="3"/>
                  </a:moveTo>
                  <a:cubicBezTo>
                    <a:pt x="1" y="15"/>
                    <a:pt x="3" y="30"/>
                    <a:pt x="13" y="38"/>
                  </a:cubicBezTo>
                  <a:cubicBezTo>
                    <a:pt x="16" y="41"/>
                    <a:pt x="20" y="37"/>
                    <a:pt x="17" y="34"/>
                  </a:cubicBezTo>
                  <a:cubicBezTo>
                    <a:pt x="9" y="27"/>
                    <a:pt x="6" y="14"/>
                    <a:pt x="6" y="3"/>
                  </a:cubicBezTo>
                  <a:cubicBezTo>
                    <a:pt x="6" y="0"/>
                    <a:pt x="0" y="0"/>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8" name="Freeform 122"/>
            <p:cNvSpPr>
              <a:spLocks/>
            </p:cNvSpPr>
            <p:nvPr/>
          </p:nvSpPr>
          <p:spPr bwMode="auto">
            <a:xfrm>
              <a:off x="495450" y="2908648"/>
              <a:ext cx="20637" cy="73025"/>
            </a:xfrm>
            <a:custGeom>
              <a:avLst/>
              <a:gdLst>
                <a:gd name="T0" fmla="*/ 0 w 5"/>
                <a:gd name="T1" fmla="*/ 4 h 17"/>
                <a:gd name="T2" fmla="*/ 0 w 5"/>
                <a:gd name="T3" fmla="*/ 13 h 17"/>
                <a:gd name="T4" fmla="*/ 5 w 5"/>
                <a:gd name="T5" fmla="*/ 13 h 17"/>
                <a:gd name="T6" fmla="*/ 5 w 5"/>
                <a:gd name="T7" fmla="*/ 4 h 17"/>
                <a:gd name="T8" fmla="*/ 0 w 5"/>
                <a:gd name="T9" fmla="*/ 4 h 17"/>
              </a:gdLst>
              <a:ahLst/>
              <a:cxnLst>
                <a:cxn ang="0">
                  <a:pos x="T0" y="T1"/>
                </a:cxn>
                <a:cxn ang="0">
                  <a:pos x="T2" y="T3"/>
                </a:cxn>
                <a:cxn ang="0">
                  <a:pos x="T4" y="T5"/>
                </a:cxn>
                <a:cxn ang="0">
                  <a:pos x="T6" y="T7"/>
                </a:cxn>
                <a:cxn ang="0">
                  <a:pos x="T8" y="T9"/>
                </a:cxn>
              </a:cxnLst>
              <a:rect l="0" t="0" r="r" b="b"/>
              <a:pathLst>
                <a:path w="5" h="17">
                  <a:moveTo>
                    <a:pt x="0" y="4"/>
                  </a:moveTo>
                  <a:cubicBezTo>
                    <a:pt x="0" y="7"/>
                    <a:pt x="0" y="10"/>
                    <a:pt x="0" y="13"/>
                  </a:cubicBezTo>
                  <a:cubicBezTo>
                    <a:pt x="0" y="17"/>
                    <a:pt x="5" y="17"/>
                    <a:pt x="5" y="13"/>
                  </a:cubicBezTo>
                  <a:cubicBezTo>
                    <a:pt x="5" y="10"/>
                    <a:pt x="5" y="7"/>
                    <a:pt x="5" y="4"/>
                  </a:cubicBezTo>
                  <a:cubicBezTo>
                    <a:pt x="5" y="0"/>
                    <a:pt x="0" y="0"/>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9" name="Freeform 123"/>
            <p:cNvSpPr>
              <a:spLocks/>
            </p:cNvSpPr>
            <p:nvPr/>
          </p:nvSpPr>
          <p:spPr bwMode="auto">
            <a:xfrm>
              <a:off x="593875" y="2611785"/>
              <a:ext cx="220662" cy="1358900"/>
            </a:xfrm>
            <a:custGeom>
              <a:avLst/>
              <a:gdLst>
                <a:gd name="T0" fmla="*/ 139 w 139"/>
                <a:gd name="T1" fmla="*/ 2 h 856"/>
                <a:gd name="T2" fmla="*/ 117 w 139"/>
                <a:gd name="T3" fmla="*/ 0 h 856"/>
                <a:gd name="T4" fmla="*/ 0 w 139"/>
                <a:gd name="T5" fmla="*/ 856 h 856"/>
                <a:gd name="T6" fmla="*/ 21 w 139"/>
                <a:gd name="T7" fmla="*/ 856 h 856"/>
                <a:gd name="T8" fmla="*/ 139 w 139"/>
                <a:gd name="T9" fmla="*/ 2 h 856"/>
              </a:gdLst>
              <a:ahLst/>
              <a:cxnLst>
                <a:cxn ang="0">
                  <a:pos x="T0" y="T1"/>
                </a:cxn>
                <a:cxn ang="0">
                  <a:pos x="T2" y="T3"/>
                </a:cxn>
                <a:cxn ang="0">
                  <a:pos x="T4" y="T5"/>
                </a:cxn>
                <a:cxn ang="0">
                  <a:pos x="T6" y="T7"/>
                </a:cxn>
                <a:cxn ang="0">
                  <a:pos x="T8" y="T9"/>
                </a:cxn>
              </a:cxnLst>
              <a:rect l="0" t="0" r="r" b="b"/>
              <a:pathLst>
                <a:path w="139" h="856">
                  <a:moveTo>
                    <a:pt x="139" y="2"/>
                  </a:moveTo>
                  <a:lnTo>
                    <a:pt x="117" y="0"/>
                  </a:lnTo>
                  <a:lnTo>
                    <a:pt x="0" y="856"/>
                  </a:lnTo>
                  <a:lnTo>
                    <a:pt x="21" y="856"/>
                  </a:lnTo>
                  <a:lnTo>
                    <a:pt x="13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0" name="Freeform 124"/>
            <p:cNvSpPr>
              <a:spLocks/>
            </p:cNvSpPr>
            <p:nvPr/>
          </p:nvSpPr>
          <p:spPr bwMode="auto">
            <a:xfrm>
              <a:off x="776437" y="2627660"/>
              <a:ext cx="215900" cy="1343025"/>
            </a:xfrm>
            <a:custGeom>
              <a:avLst/>
              <a:gdLst>
                <a:gd name="T0" fmla="*/ 136 w 136"/>
                <a:gd name="T1" fmla="*/ 3 h 846"/>
                <a:gd name="T2" fmla="*/ 117 w 136"/>
                <a:gd name="T3" fmla="*/ 0 h 846"/>
                <a:gd name="T4" fmla="*/ 0 w 136"/>
                <a:gd name="T5" fmla="*/ 846 h 846"/>
                <a:gd name="T6" fmla="*/ 21 w 136"/>
                <a:gd name="T7" fmla="*/ 846 h 846"/>
                <a:gd name="T8" fmla="*/ 136 w 136"/>
                <a:gd name="T9" fmla="*/ 3 h 846"/>
              </a:gdLst>
              <a:ahLst/>
              <a:cxnLst>
                <a:cxn ang="0">
                  <a:pos x="T0" y="T1"/>
                </a:cxn>
                <a:cxn ang="0">
                  <a:pos x="T2" y="T3"/>
                </a:cxn>
                <a:cxn ang="0">
                  <a:pos x="T4" y="T5"/>
                </a:cxn>
                <a:cxn ang="0">
                  <a:pos x="T6" y="T7"/>
                </a:cxn>
                <a:cxn ang="0">
                  <a:pos x="T8" y="T9"/>
                </a:cxn>
              </a:cxnLst>
              <a:rect l="0" t="0" r="r" b="b"/>
              <a:pathLst>
                <a:path w="136" h="846">
                  <a:moveTo>
                    <a:pt x="136" y="3"/>
                  </a:moveTo>
                  <a:lnTo>
                    <a:pt x="117" y="0"/>
                  </a:lnTo>
                  <a:lnTo>
                    <a:pt x="0" y="846"/>
                  </a:lnTo>
                  <a:lnTo>
                    <a:pt x="21" y="846"/>
                  </a:lnTo>
                  <a:lnTo>
                    <a:pt x="136"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1" name="Freeform 125"/>
            <p:cNvSpPr>
              <a:spLocks/>
            </p:cNvSpPr>
            <p:nvPr/>
          </p:nvSpPr>
          <p:spPr bwMode="auto">
            <a:xfrm>
              <a:off x="959000" y="2645123"/>
              <a:ext cx="215900" cy="1325563"/>
            </a:xfrm>
            <a:custGeom>
              <a:avLst/>
              <a:gdLst>
                <a:gd name="T0" fmla="*/ 136 w 136"/>
                <a:gd name="T1" fmla="*/ 3 h 835"/>
                <a:gd name="T2" fmla="*/ 115 w 136"/>
                <a:gd name="T3" fmla="*/ 0 h 835"/>
                <a:gd name="T4" fmla="*/ 0 w 136"/>
                <a:gd name="T5" fmla="*/ 835 h 835"/>
                <a:gd name="T6" fmla="*/ 18 w 136"/>
                <a:gd name="T7" fmla="*/ 835 h 835"/>
                <a:gd name="T8" fmla="*/ 136 w 136"/>
                <a:gd name="T9" fmla="*/ 3 h 835"/>
              </a:gdLst>
              <a:ahLst/>
              <a:cxnLst>
                <a:cxn ang="0">
                  <a:pos x="T0" y="T1"/>
                </a:cxn>
                <a:cxn ang="0">
                  <a:pos x="T2" y="T3"/>
                </a:cxn>
                <a:cxn ang="0">
                  <a:pos x="T4" y="T5"/>
                </a:cxn>
                <a:cxn ang="0">
                  <a:pos x="T6" y="T7"/>
                </a:cxn>
                <a:cxn ang="0">
                  <a:pos x="T8" y="T9"/>
                </a:cxn>
              </a:cxnLst>
              <a:rect l="0" t="0" r="r" b="b"/>
              <a:pathLst>
                <a:path w="136" h="835">
                  <a:moveTo>
                    <a:pt x="136" y="3"/>
                  </a:moveTo>
                  <a:lnTo>
                    <a:pt x="115" y="0"/>
                  </a:lnTo>
                  <a:lnTo>
                    <a:pt x="0" y="835"/>
                  </a:lnTo>
                  <a:lnTo>
                    <a:pt x="18" y="835"/>
                  </a:lnTo>
                  <a:lnTo>
                    <a:pt x="13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2" name="Freeform 126"/>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3" name="Freeform 127"/>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4" name="Freeform 128"/>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5" name="Freeform 129"/>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6" name="Freeform 130"/>
            <p:cNvSpPr>
              <a:spLocks/>
            </p:cNvSpPr>
            <p:nvPr/>
          </p:nvSpPr>
          <p:spPr bwMode="auto">
            <a:xfrm>
              <a:off x="1501925" y="2695923"/>
              <a:ext cx="207962" cy="1274763"/>
            </a:xfrm>
            <a:custGeom>
              <a:avLst/>
              <a:gdLst>
                <a:gd name="T0" fmla="*/ 131 w 131"/>
                <a:gd name="T1" fmla="*/ 6 h 803"/>
                <a:gd name="T2" fmla="*/ 110 w 131"/>
                <a:gd name="T3" fmla="*/ 0 h 803"/>
                <a:gd name="T4" fmla="*/ 0 w 131"/>
                <a:gd name="T5" fmla="*/ 803 h 803"/>
                <a:gd name="T6" fmla="*/ 22 w 131"/>
                <a:gd name="T7" fmla="*/ 803 h 803"/>
                <a:gd name="T8" fmla="*/ 131 w 131"/>
                <a:gd name="T9" fmla="*/ 6 h 803"/>
              </a:gdLst>
              <a:ahLst/>
              <a:cxnLst>
                <a:cxn ang="0">
                  <a:pos x="T0" y="T1"/>
                </a:cxn>
                <a:cxn ang="0">
                  <a:pos x="T2" y="T3"/>
                </a:cxn>
                <a:cxn ang="0">
                  <a:pos x="T4" y="T5"/>
                </a:cxn>
                <a:cxn ang="0">
                  <a:pos x="T6" y="T7"/>
                </a:cxn>
                <a:cxn ang="0">
                  <a:pos x="T8" y="T9"/>
                </a:cxn>
              </a:cxnLst>
              <a:rect l="0" t="0" r="r" b="b"/>
              <a:pathLst>
                <a:path w="131" h="803">
                  <a:moveTo>
                    <a:pt x="131" y="6"/>
                  </a:moveTo>
                  <a:lnTo>
                    <a:pt x="110" y="0"/>
                  </a:lnTo>
                  <a:lnTo>
                    <a:pt x="0" y="803"/>
                  </a:lnTo>
                  <a:lnTo>
                    <a:pt x="22" y="803"/>
                  </a:lnTo>
                  <a:lnTo>
                    <a:pt x="131" y="6"/>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7" name="Freeform 131"/>
            <p:cNvSpPr>
              <a:spLocks/>
            </p:cNvSpPr>
            <p:nvPr/>
          </p:nvSpPr>
          <p:spPr bwMode="auto">
            <a:xfrm>
              <a:off x="1684487" y="2718148"/>
              <a:ext cx="204787" cy="1252538"/>
            </a:xfrm>
            <a:custGeom>
              <a:avLst/>
              <a:gdLst>
                <a:gd name="T0" fmla="*/ 129 w 129"/>
                <a:gd name="T1" fmla="*/ 2 h 789"/>
                <a:gd name="T2" fmla="*/ 110 w 129"/>
                <a:gd name="T3" fmla="*/ 0 h 789"/>
                <a:gd name="T4" fmla="*/ 0 w 129"/>
                <a:gd name="T5" fmla="*/ 789 h 789"/>
                <a:gd name="T6" fmla="*/ 22 w 129"/>
                <a:gd name="T7" fmla="*/ 789 h 789"/>
                <a:gd name="T8" fmla="*/ 129 w 129"/>
                <a:gd name="T9" fmla="*/ 2 h 789"/>
              </a:gdLst>
              <a:ahLst/>
              <a:cxnLst>
                <a:cxn ang="0">
                  <a:pos x="T0" y="T1"/>
                </a:cxn>
                <a:cxn ang="0">
                  <a:pos x="T2" y="T3"/>
                </a:cxn>
                <a:cxn ang="0">
                  <a:pos x="T4" y="T5"/>
                </a:cxn>
                <a:cxn ang="0">
                  <a:pos x="T6" y="T7"/>
                </a:cxn>
                <a:cxn ang="0">
                  <a:pos x="T8" y="T9"/>
                </a:cxn>
              </a:cxnLst>
              <a:rect l="0" t="0" r="r" b="b"/>
              <a:pathLst>
                <a:path w="129" h="789">
                  <a:moveTo>
                    <a:pt x="129" y="2"/>
                  </a:moveTo>
                  <a:lnTo>
                    <a:pt x="110" y="0"/>
                  </a:lnTo>
                  <a:lnTo>
                    <a:pt x="0" y="789"/>
                  </a:lnTo>
                  <a:lnTo>
                    <a:pt x="22" y="789"/>
                  </a:lnTo>
                  <a:lnTo>
                    <a:pt x="12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8" name="Freeform 132"/>
            <p:cNvSpPr>
              <a:spLocks/>
            </p:cNvSpPr>
            <p:nvPr/>
          </p:nvSpPr>
          <p:spPr bwMode="auto">
            <a:xfrm>
              <a:off x="1867050" y="2734023"/>
              <a:ext cx="204787" cy="1236663"/>
            </a:xfrm>
            <a:custGeom>
              <a:avLst/>
              <a:gdLst>
                <a:gd name="T0" fmla="*/ 129 w 129"/>
                <a:gd name="T1" fmla="*/ 3 h 779"/>
                <a:gd name="T2" fmla="*/ 108 w 129"/>
                <a:gd name="T3" fmla="*/ 0 h 779"/>
                <a:gd name="T4" fmla="*/ 0 w 129"/>
                <a:gd name="T5" fmla="*/ 779 h 779"/>
                <a:gd name="T6" fmla="*/ 19 w 129"/>
                <a:gd name="T7" fmla="*/ 779 h 779"/>
                <a:gd name="T8" fmla="*/ 129 w 129"/>
                <a:gd name="T9" fmla="*/ 3 h 779"/>
              </a:gdLst>
              <a:ahLst/>
              <a:cxnLst>
                <a:cxn ang="0">
                  <a:pos x="T0" y="T1"/>
                </a:cxn>
                <a:cxn ang="0">
                  <a:pos x="T2" y="T3"/>
                </a:cxn>
                <a:cxn ang="0">
                  <a:pos x="T4" y="T5"/>
                </a:cxn>
                <a:cxn ang="0">
                  <a:pos x="T6" y="T7"/>
                </a:cxn>
                <a:cxn ang="0">
                  <a:pos x="T8" y="T9"/>
                </a:cxn>
              </a:cxnLst>
              <a:rect l="0" t="0" r="r" b="b"/>
              <a:pathLst>
                <a:path w="129" h="779">
                  <a:moveTo>
                    <a:pt x="129" y="3"/>
                  </a:moveTo>
                  <a:lnTo>
                    <a:pt x="108" y="0"/>
                  </a:lnTo>
                  <a:lnTo>
                    <a:pt x="0" y="779"/>
                  </a:lnTo>
                  <a:lnTo>
                    <a:pt x="19" y="779"/>
                  </a:lnTo>
                  <a:lnTo>
                    <a:pt x="129"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9" name="Freeform 133"/>
            <p:cNvSpPr>
              <a:spLocks/>
            </p:cNvSpPr>
            <p:nvPr/>
          </p:nvSpPr>
          <p:spPr bwMode="auto">
            <a:xfrm>
              <a:off x="2046437" y="2751485"/>
              <a:ext cx="203200" cy="1219200"/>
            </a:xfrm>
            <a:custGeom>
              <a:avLst/>
              <a:gdLst>
                <a:gd name="T0" fmla="*/ 128 w 128"/>
                <a:gd name="T1" fmla="*/ 3 h 768"/>
                <a:gd name="T2" fmla="*/ 107 w 128"/>
                <a:gd name="T3" fmla="*/ 0 h 768"/>
                <a:gd name="T4" fmla="*/ 0 w 128"/>
                <a:gd name="T5" fmla="*/ 768 h 768"/>
                <a:gd name="T6" fmla="*/ 21 w 128"/>
                <a:gd name="T7" fmla="*/ 768 h 768"/>
                <a:gd name="T8" fmla="*/ 128 w 128"/>
                <a:gd name="T9" fmla="*/ 3 h 768"/>
              </a:gdLst>
              <a:ahLst/>
              <a:cxnLst>
                <a:cxn ang="0">
                  <a:pos x="T0" y="T1"/>
                </a:cxn>
                <a:cxn ang="0">
                  <a:pos x="T2" y="T3"/>
                </a:cxn>
                <a:cxn ang="0">
                  <a:pos x="T4" y="T5"/>
                </a:cxn>
                <a:cxn ang="0">
                  <a:pos x="T6" y="T7"/>
                </a:cxn>
                <a:cxn ang="0">
                  <a:pos x="T8" y="T9"/>
                </a:cxn>
              </a:cxnLst>
              <a:rect l="0" t="0" r="r" b="b"/>
              <a:pathLst>
                <a:path w="128" h="768">
                  <a:moveTo>
                    <a:pt x="128" y="3"/>
                  </a:moveTo>
                  <a:lnTo>
                    <a:pt x="107" y="0"/>
                  </a:lnTo>
                  <a:lnTo>
                    <a:pt x="0" y="768"/>
                  </a:lnTo>
                  <a:lnTo>
                    <a:pt x="21" y="768"/>
                  </a:lnTo>
                  <a:lnTo>
                    <a:pt x="12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0" name="Freeform 134"/>
            <p:cNvSpPr>
              <a:spLocks/>
            </p:cNvSpPr>
            <p:nvPr/>
          </p:nvSpPr>
          <p:spPr bwMode="auto">
            <a:xfrm>
              <a:off x="2229000" y="2768948"/>
              <a:ext cx="200025" cy="1201738"/>
            </a:xfrm>
            <a:custGeom>
              <a:avLst/>
              <a:gdLst>
                <a:gd name="T0" fmla="*/ 126 w 126"/>
                <a:gd name="T1" fmla="*/ 2 h 757"/>
                <a:gd name="T2" fmla="*/ 104 w 126"/>
                <a:gd name="T3" fmla="*/ 0 h 757"/>
                <a:gd name="T4" fmla="*/ 0 w 126"/>
                <a:gd name="T5" fmla="*/ 757 h 757"/>
                <a:gd name="T6" fmla="*/ 21 w 126"/>
                <a:gd name="T7" fmla="*/ 757 h 757"/>
                <a:gd name="T8" fmla="*/ 126 w 126"/>
                <a:gd name="T9" fmla="*/ 2 h 757"/>
              </a:gdLst>
              <a:ahLst/>
              <a:cxnLst>
                <a:cxn ang="0">
                  <a:pos x="T0" y="T1"/>
                </a:cxn>
                <a:cxn ang="0">
                  <a:pos x="T2" y="T3"/>
                </a:cxn>
                <a:cxn ang="0">
                  <a:pos x="T4" y="T5"/>
                </a:cxn>
                <a:cxn ang="0">
                  <a:pos x="T6" y="T7"/>
                </a:cxn>
                <a:cxn ang="0">
                  <a:pos x="T8" y="T9"/>
                </a:cxn>
              </a:cxnLst>
              <a:rect l="0" t="0" r="r" b="b"/>
              <a:pathLst>
                <a:path w="126" h="757">
                  <a:moveTo>
                    <a:pt x="126" y="2"/>
                  </a:moveTo>
                  <a:lnTo>
                    <a:pt x="104" y="0"/>
                  </a:lnTo>
                  <a:lnTo>
                    <a:pt x="0" y="757"/>
                  </a:lnTo>
                  <a:lnTo>
                    <a:pt x="21" y="757"/>
                  </a:lnTo>
                  <a:lnTo>
                    <a:pt x="126" y="2"/>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1" name="Freeform 135"/>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2" name="Freeform 136"/>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3" name="Freeform 137"/>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4" name="Freeform 138"/>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5" name="Freeform 139"/>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6" name="Freeform 140"/>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7" name="Freeform 141"/>
            <p:cNvSpPr>
              <a:spLocks/>
            </p:cNvSpPr>
            <p:nvPr/>
          </p:nvSpPr>
          <p:spPr bwMode="auto">
            <a:xfrm>
              <a:off x="330350" y="2429223"/>
              <a:ext cx="2952750" cy="1473200"/>
            </a:xfrm>
            <a:custGeom>
              <a:avLst/>
              <a:gdLst>
                <a:gd name="T0" fmla="*/ 324 w 695"/>
                <a:gd name="T1" fmla="*/ 23 h 347"/>
                <a:gd name="T2" fmla="*/ 148 w 695"/>
                <a:gd name="T3" fmla="*/ 4 h 347"/>
                <a:gd name="T4" fmla="*/ 43 w 695"/>
                <a:gd name="T5" fmla="*/ 42 h 347"/>
                <a:gd name="T6" fmla="*/ 17 w 695"/>
                <a:gd name="T7" fmla="*/ 187 h 347"/>
                <a:gd name="T8" fmla="*/ 19 w 695"/>
                <a:gd name="T9" fmla="*/ 253 h 347"/>
                <a:gd name="T10" fmla="*/ 73 w 695"/>
                <a:gd name="T11" fmla="*/ 184 h 347"/>
                <a:gd name="T12" fmla="*/ 91 w 695"/>
                <a:gd name="T13" fmla="*/ 109 h 347"/>
                <a:gd name="T14" fmla="*/ 140 w 695"/>
                <a:gd name="T15" fmla="*/ 126 h 347"/>
                <a:gd name="T16" fmla="*/ 190 w 695"/>
                <a:gd name="T17" fmla="*/ 140 h 347"/>
                <a:gd name="T18" fmla="*/ 225 w 695"/>
                <a:gd name="T19" fmla="*/ 88 h 347"/>
                <a:gd name="T20" fmla="*/ 281 w 695"/>
                <a:gd name="T21" fmla="*/ 127 h 347"/>
                <a:gd name="T22" fmla="*/ 377 w 695"/>
                <a:gd name="T23" fmla="*/ 178 h 347"/>
                <a:gd name="T24" fmla="*/ 419 w 695"/>
                <a:gd name="T25" fmla="*/ 115 h 347"/>
                <a:gd name="T26" fmla="*/ 481 w 695"/>
                <a:gd name="T27" fmla="*/ 134 h 347"/>
                <a:gd name="T28" fmla="*/ 522 w 695"/>
                <a:gd name="T29" fmla="*/ 181 h 347"/>
                <a:gd name="T30" fmla="*/ 571 w 695"/>
                <a:gd name="T31" fmla="*/ 148 h 347"/>
                <a:gd name="T32" fmla="*/ 605 w 695"/>
                <a:gd name="T33" fmla="*/ 280 h 347"/>
                <a:gd name="T34" fmla="*/ 667 w 695"/>
                <a:gd name="T35" fmla="*/ 252 h 347"/>
                <a:gd name="T36" fmla="*/ 666 w 695"/>
                <a:gd name="T37" fmla="*/ 109 h 347"/>
                <a:gd name="T38" fmla="*/ 558 w 695"/>
                <a:gd name="T39" fmla="*/ 57 h 347"/>
                <a:gd name="T40" fmla="*/ 324 w 695"/>
                <a:gd name="T41"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5" h="347">
                  <a:moveTo>
                    <a:pt x="324" y="23"/>
                  </a:moveTo>
                  <a:cubicBezTo>
                    <a:pt x="265" y="18"/>
                    <a:pt x="206" y="11"/>
                    <a:pt x="148" y="4"/>
                  </a:cubicBezTo>
                  <a:cubicBezTo>
                    <a:pt x="109" y="0"/>
                    <a:pt x="64" y="2"/>
                    <a:pt x="43" y="42"/>
                  </a:cubicBezTo>
                  <a:cubicBezTo>
                    <a:pt x="19" y="87"/>
                    <a:pt x="23" y="138"/>
                    <a:pt x="17" y="187"/>
                  </a:cubicBezTo>
                  <a:cubicBezTo>
                    <a:pt x="15" y="205"/>
                    <a:pt x="0" y="237"/>
                    <a:pt x="19" y="253"/>
                  </a:cubicBezTo>
                  <a:cubicBezTo>
                    <a:pt x="56" y="283"/>
                    <a:pt x="66" y="206"/>
                    <a:pt x="73" y="184"/>
                  </a:cubicBezTo>
                  <a:cubicBezTo>
                    <a:pt x="78" y="164"/>
                    <a:pt x="77" y="125"/>
                    <a:pt x="91" y="109"/>
                  </a:cubicBezTo>
                  <a:cubicBezTo>
                    <a:pt x="119" y="78"/>
                    <a:pt x="130" y="102"/>
                    <a:pt x="140" y="126"/>
                  </a:cubicBezTo>
                  <a:cubicBezTo>
                    <a:pt x="151" y="150"/>
                    <a:pt x="162" y="174"/>
                    <a:pt x="190" y="140"/>
                  </a:cubicBezTo>
                  <a:cubicBezTo>
                    <a:pt x="207" y="120"/>
                    <a:pt x="195" y="100"/>
                    <a:pt x="225" y="88"/>
                  </a:cubicBezTo>
                  <a:cubicBezTo>
                    <a:pt x="262" y="72"/>
                    <a:pt x="271" y="98"/>
                    <a:pt x="281" y="127"/>
                  </a:cubicBezTo>
                  <a:cubicBezTo>
                    <a:pt x="296" y="172"/>
                    <a:pt x="324" y="236"/>
                    <a:pt x="377" y="178"/>
                  </a:cubicBezTo>
                  <a:cubicBezTo>
                    <a:pt x="395" y="159"/>
                    <a:pt x="395" y="128"/>
                    <a:pt x="419" y="115"/>
                  </a:cubicBezTo>
                  <a:cubicBezTo>
                    <a:pt x="451" y="96"/>
                    <a:pt x="468" y="113"/>
                    <a:pt x="481" y="134"/>
                  </a:cubicBezTo>
                  <a:cubicBezTo>
                    <a:pt x="494" y="154"/>
                    <a:pt x="491" y="178"/>
                    <a:pt x="522" y="181"/>
                  </a:cubicBezTo>
                  <a:cubicBezTo>
                    <a:pt x="550" y="183"/>
                    <a:pt x="552" y="162"/>
                    <a:pt x="571" y="148"/>
                  </a:cubicBezTo>
                  <a:cubicBezTo>
                    <a:pt x="628" y="169"/>
                    <a:pt x="588" y="239"/>
                    <a:pt x="605" y="280"/>
                  </a:cubicBezTo>
                  <a:cubicBezTo>
                    <a:pt x="633" y="347"/>
                    <a:pt x="665" y="301"/>
                    <a:pt x="667" y="252"/>
                  </a:cubicBezTo>
                  <a:cubicBezTo>
                    <a:pt x="669" y="206"/>
                    <a:pt x="695" y="148"/>
                    <a:pt x="666" y="109"/>
                  </a:cubicBezTo>
                  <a:cubicBezTo>
                    <a:pt x="642" y="77"/>
                    <a:pt x="595" y="63"/>
                    <a:pt x="558" y="57"/>
                  </a:cubicBezTo>
                  <a:cubicBezTo>
                    <a:pt x="480" y="46"/>
                    <a:pt x="402" y="29"/>
                    <a:pt x="324"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8" name="Freeform 142"/>
            <p:cNvSpPr>
              <a:spLocks/>
            </p:cNvSpPr>
            <p:nvPr/>
          </p:nvSpPr>
          <p:spPr bwMode="auto">
            <a:xfrm>
              <a:off x="320825" y="2406998"/>
              <a:ext cx="2936875" cy="1457325"/>
            </a:xfrm>
            <a:custGeom>
              <a:avLst/>
              <a:gdLst>
                <a:gd name="T0" fmla="*/ 326 w 691"/>
                <a:gd name="T1" fmla="*/ 25 h 343"/>
                <a:gd name="T2" fmla="*/ 188 w 691"/>
                <a:gd name="T3" fmla="*/ 11 h 343"/>
                <a:gd name="T4" fmla="*/ 87 w 691"/>
                <a:gd name="T5" fmla="*/ 10 h 343"/>
                <a:gd name="T6" fmla="*/ 15 w 691"/>
                <a:gd name="T7" fmla="*/ 197 h 343"/>
                <a:gd name="T8" fmla="*/ 24 w 691"/>
                <a:gd name="T9" fmla="*/ 264 h 343"/>
                <a:gd name="T10" fmla="*/ 60 w 691"/>
                <a:gd name="T11" fmla="*/ 248 h 343"/>
                <a:gd name="T12" fmla="*/ 77 w 691"/>
                <a:gd name="T13" fmla="*/ 189 h 343"/>
                <a:gd name="T14" fmla="*/ 105 w 691"/>
                <a:gd name="T15" fmla="*/ 107 h 343"/>
                <a:gd name="T16" fmla="*/ 153 w 691"/>
                <a:gd name="T17" fmla="*/ 157 h 343"/>
                <a:gd name="T18" fmla="*/ 180 w 691"/>
                <a:gd name="T19" fmla="*/ 161 h 343"/>
                <a:gd name="T20" fmla="*/ 199 w 691"/>
                <a:gd name="T21" fmla="*/ 140 h 343"/>
                <a:gd name="T22" fmla="*/ 220 w 691"/>
                <a:gd name="T23" fmla="*/ 99 h 343"/>
                <a:gd name="T24" fmla="*/ 269 w 691"/>
                <a:gd name="T25" fmla="*/ 105 h 343"/>
                <a:gd name="T26" fmla="*/ 286 w 691"/>
                <a:gd name="T27" fmla="*/ 149 h 343"/>
                <a:gd name="T28" fmla="*/ 326 w 691"/>
                <a:gd name="T29" fmla="*/ 206 h 343"/>
                <a:gd name="T30" fmla="*/ 386 w 691"/>
                <a:gd name="T31" fmla="*/ 179 h 343"/>
                <a:gd name="T32" fmla="*/ 407 w 691"/>
                <a:gd name="T33" fmla="*/ 137 h 343"/>
                <a:gd name="T34" fmla="*/ 467 w 691"/>
                <a:gd name="T35" fmla="*/ 123 h 343"/>
                <a:gd name="T36" fmla="*/ 490 w 691"/>
                <a:gd name="T37" fmla="*/ 160 h 343"/>
                <a:gd name="T38" fmla="*/ 508 w 691"/>
                <a:gd name="T39" fmla="*/ 185 h 343"/>
                <a:gd name="T40" fmla="*/ 542 w 691"/>
                <a:gd name="T41" fmla="*/ 186 h 343"/>
                <a:gd name="T42" fmla="*/ 567 w 691"/>
                <a:gd name="T43" fmla="*/ 162 h 343"/>
                <a:gd name="T44" fmla="*/ 600 w 691"/>
                <a:gd name="T45" fmla="*/ 186 h 343"/>
                <a:gd name="T46" fmla="*/ 601 w 691"/>
                <a:gd name="T47" fmla="*/ 229 h 343"/>
                <a:gd name="T48" fmla="*/ 616 w 691"/>
                <a:gd name="T49" fmla="*/ 307 h 343"/>
                <a:gd name="T50" fmla="*/ 656 w 691"/>
                <a:gd name="T51" fmla="*/ 310 h 343"/>
                <a:gd name="T52" fmla="*/ 676 w 691"/>
                <a:gd name="T53" fmla="*/ 228 h 343"/>
                <a:gd name="T54" fmla="*/ 679 w 691"/>
                <a:gd name="T55" fmla="*/ 128 h 343"/>
                <a:gd name="T56" fmla="*/ 612 w 691"/>
                <a:gd name="T57" fmla="*/ 72 h 343"/>
                <a:gd name="T58" fmla="*/ 477 w 691"/>
                <a:gd name="T59" fmla="*/ 46 h 343"/>
                <a:gd name="T60" fmla="*/ 326 w 691"/>
                <a:gd name="T61" fmla="*/ 25 h 343"/>
                <a:gd name="T62" fmla="*/ 326 w 691"/>
                <a:gd name="T63" fmla="*/ 30 h 343"/>
                <a:gd name="T64" fmla="*/ 470 w 691"/>
                <a:gd name="T65" fmla="*/ 51 h 343"/>
                <a:gd name="T66" fmla="*/ 594 w 691"/>
                <a:gd name="T67" fmla="*/ 73 h 343"/>
                <a:gd name="T68" fmla="*/ 678 w 691"/>
                <a:gd name="T69" fmla="*/ 145 h 343"/>
                <a:gd name="T70" fmla="*/ 666 w 691"/>
                <a:gd name="T71" fmla="*/ 257 h 343"/>
                <a:gd name="T72" fmla="*/ 619 w 691"/>
                <a:gd name="T73" fmla="*/ 301 h 343"/>
                <a:gd name="T74" fmla="*/ 608 w 691"/>
                <a:gd name="T75" fmla="*/ 213 h 343"/>
                <a:gd name="T76" fmla="*/ 584 w 691"/>
                <a:gd name="T77" fmla="*/ 155 h 343"/>
                <a:gd name="T78" fmla="*/ 561 w 691"/>
                <a:gd name="T79" fmla="*/ 160 h 343"/>
                <a:gd name="T80" fmla="*/ 516 w 691"/>
                <a:gd name="T81" fmla="*/ 182 h 343"/>
                <a:gd name="T82" fmla="*/ 491 w 691"/>
                <a:gd name="T83" fmla="*/ 147 h 343"/>
                <a:gd name="T84" fmla="*/ 468 w 691"/>
                <a:gd name="T85" fmla="*/ 117 h 343"/>
                <a:gd name="T86" fmla="*/ 404 w 691"/>
                <a:gd name="T87" fmla="*/ 131 h 343"/>
                <a:gd name="T88" fmla="*/ 384 w 691"/>
                <a:gd name="T89" fmla="*/ 172 h 343"/>
                <a:gd name="T90" fmla="*/ 334 w 691"/>
                <a:gd name="T91" fmla="*/ 203 h 343"/>
                <a:gd name="T92" fmla="*/ 286 w 691"/>
                <a:gd name="T93" fmla="*/ 131 h 343"/>
                <a:gd name="T94" fmla="*/ 246 w 691"/>
                <a:gd name="T95" fmla="*/ 85 h 343"/>
                <a:gd name="T96" fmla="*/ 211 w 691"/>
                <a:gd name="T97" fmla="*/ 99 h 343"/>
                <a:gd name="T98" fmla="*/ 196 w 691"/>
                <a:gd name="T99" fmla="*/ 134 h 343"/>
                <a:gd name="T100" fmla="*/ 156 w 691"/>
                <a:gd name="T101" fmla="*/ 151 h 343"/>
                <a:gd name="T102" fmla="*/ 137 w 691"/>
                <a:gd name="T103" fmla="*/ 114 h 343"/>
                <a:gd name="T104" fmla="*/ 114 w 691"/>
                <a:gd name="T105" fmla="*/ 97 h 343"/>
                <a:gd name="T106" fmla="*/ 81 w 691"/>
                <a:gd name="T107" fmla="*/ 134 h 343"/>
                <a:gd name="T108" fmla="*/ 30 w 691"/>
                <a:gd name="T109" fmla="*/ 260 h 343"/>
                <a:gd name="T110" fmla="*/ 18 w 691"/>
                <a:gd name="T111" fmla="*/ 212 h 343"/>
                <a:gd name="T112" fmla="*/ 25 w 691"/>
                <a:gd name="T113" fmla="*/ 161 h 343"/>
                <a:gd name="T114" fmla="*/ 59 w 691"/>
                <a:gd name="T115" fmla="*/ 33 h 343"/>
                <a:gd name="T116" fmla="*/ 155 w 691"/>
                <a:gd name="T117" fmla="*/ 13 h 343"/>
                <a:gd name="T118" fmla="*/ 293 w 691"/>
                <a:gd name="T119" fmla="*/ 28 h 343"/>
                <a:gd name="T120" fmla="*/ 326 w 691"/>
                <a:gd name="T121" fmla="*/ 30 h 343"/>
                <a:gd name="T122" fmla="*/ 326 w 691"/>
                <a:gd name="T123" fmla="*/ 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1" h="343">
                  <a:moveTo>
                    <a:pt x="326" y="25"/>
                  </a:moveTo>
                  <a:cubicBezTo>
                    <a:pt x="280" y="21"/>
                    <a:pt x="234" y="16"/>
                    <a:pt x="188" y="11"/>
                  </a:cubicBezTo>
                  <a:cubicBezTo>
                    <a:pt x="154" y="7"/>
                    <a:pt x="120" y="0"/>
                    <a:pt x="87" y="10"/>
                  </a:cubicBezTo>
                  <a:cubicBezTo>
                    <a:pt x="10" y="32"/>
                    <a:pt x="27" y="138"/>
                    <a:pt x="15" y="197"/>
                  </a:cubicBezTo>
                  <a:cubicBezTo>
                    <a:pt x="11" y="221"/>
                    <a:pt x="0" y="247"/>
                    <a:pt x="24" y="264"/>
                  </a:cubicBezTo>
                  <a:cubicBezTo>
                    <a:pt x="40" y="274"/>
                    <a:pt x="53" y="262"/>
                    <a:pt x="60" y="248"/>
                  </a:cubicBezTo>
                  <a:cubicBezTo>
                    <a:pt x="69" y="230"/>
                    <a:pt x="72" y="209"/>
                    <a:pt x="77" y="189"/>
                  </a:cubicBezTo>
                  <a:cubicBezTo>
                    <a:pt x="85" y="161"/>
                    <a:pt x="79" y="127"/>
                    <a:pt x="105" y="107"/>
                  </a:cubicBezTo>
                  <a:cubicBezTo>
                    <a:pt x="130" y="88"/>
                    <a:pt x="143" y="143"/>
                    <a:pt x="153" y="157"/>
                  </a:cubicBezTo>
                  <a:cubicBezTo>
                    <a:pt x="160" y="166"/>
                    <a:pt x="171" y="167"/>
                    <a:pt x="180" y="161"/>
                  </a:cubicBezTo>
                  <a:cubicBezTo>
                    <a:pt x="188" y="156"/>
                    <a:pt x="194" y="148"/>
                    <a:pt x="199" y="140"/>
                  </a:cubicBezTo>
                  <a:cubicBezTo>
                    <a:pt x="208" y="126"/>
                    <a:pt x="205" y="110"/>
                    <a:pt x="220" y="99"/>
                  </a:cubicBezTo>
                  <a:cubicBezTo>
                    <a:pt x="237" y="88"/>
                    <a:pt x="258" y="88"/>
                    <a:pt x="269" y="105"/>
                  </a:cubicBezTo>
                  <a:cubicBezTo>
                    <a:pt x="277" y="118"/>
                    <a:pt x="280" y="134"/>
                    <a:pt x="286" y="149"/>
                  </a:cubicBezTo>
                  <a:cubicBezTo>
                    <a:pt x="294" y="170"/>
                    <a:pt x="305" y="196"/>
                    <a:pt x="326" y="206"/>
                  </a:cubicBezTo>
                  <a:cubicBezTo>
                    <a:pt x="349" y="217"/>
                    <a:pt x="374" y="195"/>
                    <a:pt x="386" y="179"/>
                  </a:cubicBezTo>
                  <a:cubicBezTo>
                    <a:pt x="396" y="166"/>
                    <a:pt x="399" y="150"/>
                    <a:pt x="407" y="137"/>
                  </a:cubicBezTo>
                  <a:cubicBezTo>
                    <a:pt x="419" y="117"/>
                    <a:pt x="448" y="108"/>
                    <a:pt x="467" y="123"/>
                  </a:cubicBezTo>
                  <a:cubicBezTo>
                    <a:pt x="478" y="132"/>
                    <a:pt x="485" y="147"/>
                    <a:pt x="490" y="160"/>
                  </a:cubicBezTo>
                  <a:cubicBezTo>
                    <a:pt x="494" y="170"/>
                    <a:pt x="498" y="179"/>
                    <a:pt x="508" y="185"/>
                  </a:cubicBezTo>
                  <a:cubicBezTo>
                    <a:pt x="518" y="190"/>
                    <a:pt x="532" y="190"/>
                    <a:pt x="542" y="186"/>
                  </a:cubicBezTo>
                  <a:cubicBezTo>
                    <a:pt x="553" y="181"/>
                    <a:pt x="560" y="170"/>
                    <a:pt x="567" y="162"/>
                  </a:cubicBezTo>
                  <a:cubicBezTo>
                    <a:pt x="581" y="147"/>
                    <a:pt x="597" y="175"/>
                    <a:pt x="600" y="186"/>
                  </a:cubicBezTo>
                  <a:cubicBezTo>
                    <a:pt x="604" y="200"/>
                    <a:pt x="602" y="215"/>
                    <a:pt x="601" y="229"/>
                  </a:cubicBezTo>
                  <a:cubicBezTo>
                    <a:pt x="599" y="258"/>
                    <a:pt x="599" y="282"/>
                    <a:pt x="616" y="307"/>
                  </a:cubicBezTo>
                  <a:cubicBezTo>
                    <a:pt x="627" y="323"/>
                    <a:pt x="643" y="326"/>
                    <a:pt x="656" y="310"/>
                  </a:cubicBezTo>
                  <a:cubicBezTo>
                    <a:pt x="674" y="288"/>
                    <a:pt x="671" y="255"/>
                    <a:pt x="676" y="228"/>
                  </a:cubicBezTo>
                  <a:cubicBezTo>
                    <a:pt x="681" y="195"/>
                    <a:pt x="691" y="160"/>
                    <a:pt x="679" y="128"/>
                  </a:cubicBezTo>
                  <a:cubicBezTo>
                    <a:pt x="669" y="99"/>
                    <a:pt x="639" y="83"/>
                    <a:pt x="612" y="72"/>
                  </a:cubicBezTo>
                  <a:cubicBezTo>
                    <a:pt x="570" y="56"/>
                    <a:pt x="522" y="54"/>
                    <a:pt x="477" y="46"/>
                  </a:cubicBezTo>
                  <a:cubicBezTo>
                    <a:pt x="427" y="37"/>
                    <a:pt x="376" y="29"/>
                    <a:pt x="326" y="25"/>
                  </a:cubicBezTo>
                  <a:cubicBezTo>
                    <a:pt x="322" y="24"/>
                    <a:pt x="322" y="30"/>
                    <a:pt x="326" y="30"/>
                  </a:cubicBezTo>
                  <a:cubicBezTo>
                    <a:pt x="374" y="34"/>
                    <a:pt x="422" y="42"/>
                    <a:pt x="470" y="51"/>
                  </a:cubicBezTo>
                  <a:cubicBezTo>
                    <a:pt x="511" y="58"/>
                    <a:pt x="554" y="62"/>
                    <a:pt x="594" y="73"/>
                  </a:cubicBezTo>
                  <a:cubicBezTo>
                    <a:pt x="631" y="83"/>
                    <a:pt x="670" y="104"/>
                    <a:pt x="678" y="145"/>
                  </a:cubicBezTo>
                  <a:cubicBezTo>
                    <a:pt x="685" y="182"/>
                    <a:pt x="669" y="220"/>
                    <a:pt x="666" y="257"/>
                  </a:cubicBezTo>
                  <a:cubicBezTo>
                    <a:pt x="665" y="281"/>
                    <a:pt x="647" y="343"/>
                    <a:pt x="619" y="301"/>
                  </a:cubicBezTo>
                  <a:cubicBezTo>
                    <a:pt x="600" y="273"/>
                    <a:pt x="607" y="243"/>
                    <a:pt x="608" y="213"/>
                  </a:cubicBezTo>
                  <a:cubicBezTo>
                    <a:pt x="609" y="190"/>
                    <a:pt x="605" y="168"/>
                    <a:pt x="584" y="155"/>
                  </a:cubicBezTo>
                  <a:cubicBezTo>
                    <a:pt x="573" y="148"/>
                    <a:pt x="570" y="151"/>
                    <a:pt x="561" y="160"/>
                  </a:cubicBezTo>
                  <a:cubicBezTo>
                    <a:pt x="547" y="175"/>
                    <a:pt x="539" y="186"/>
                    <a:pt x="516" y="182"/>
                  </a:cubicBezTo>
                  <a:cubicBezTo>
                    <a:pt x="500" y="178"/>
                    <a:pt x="496" y="160"/>
                    <a:pt x="491" y="147"/>
                  </a:cubicBezTo>
                  <a:cubicBezTo>
                    <a:pt x="486" y="135"/>
                    <a:pt x="478" y="125"/>
                    <a:pt x="468" y="117"/>
                  </a:cubicBezTo>
                  <a:cubicBezTo>
                    <a:pt x="448" y="100"/>
                    <a:pt x="419" y="113"/>
                    <a:pt x="404" y="131"/>
                  </a:cubicBezTo>
                  <a:cubicBezTo>
                    <a:pt x="395" y="143"/>
                    <a:pt x="391" y="159"/>
                    <a:pt x="384" y="172"/>
                  </a:cubicBezTo>
                  <a:cubicBezTo>
                    <a:pt x="374" y="188"/>
                    <a:pt x="353" y="207"/>
                    <a:pt x="334" y="203"/>
                  </a:cubicBezTo>
                  <a:cubicBezTo>
                    <a:pt x="306" y="197"/>
                    <a:pt x="293" y="154"/>
                    <a:pt x="286" y="131"/>
                  </a:cubicBezTo>
                  <a:cubicBezTo>
                    <a:pt x="279" y="111"/>
                    <a:pt x="271" y="86"/>
                    <a:pt x="246" y="85"/>
                  </a:cubicBezTo>
                  <a:cubicBezTo>
                    <a:pt x="233" y="85"/>
                    <a:pt x="220" y="91"/>
                    <a:pt x="211" y="99"/>
                  </a:cubicBezTo>
                  <a:cubicBezTo>
                    <a:pt x="201" y="108"/>
                    <a:pt x="200" y="123"/>
                    <a:pt x="196" y="134"/>
                  </a:cubicBezTo>
                  <a:cubicBezTo>
                    <a:pt x="189" y="148"/>
                    <a:pt x="169" y="169"/>
                    <a:pt x="156" y="151"/>
                  </a:cubicBezTo>
                  <a:cubicBezTo>
                    <a:pt x="148" y="140"/>
                    <a:pt x="144" y="126"/>
                    <a:pt x="137" y="114"/>
                  </a:cubicBezTo>
                  <a:cubicBezTo>
                    <a:pt x="133" y="105"/>
                    <a:pt x="125" y="95"/>
                    <a:pt x="114" y="97"/>
                  </a:cubicBezTo>
                  <a:cubicBezTo>
                    <a:pt x="96" y="99"/>
                    <a:pt x="85" y="119"/>
                    <a:pt x="81" y="134"/>
                  </a:cubicBezTo>
                  <a:cubicBezTo>
                    <a:pt x="76" y="153"/>
                    <a:pt x="67" y="276"/>
                    <a:pt x="30" y="260"/>
                  </a:cubicBezTo>
                  <a:cubicBezTo>
                    <a:pt x="10" y="251"/>
                    <a:pt x="14" y="229"/>
                    <a:pt x="18" y="212"/>
                  </a:cubicBezTo>
                  <a:cubicBezTo>
                    <a:pt x="22" y="195"/>
                    <a:pt x="23" y="178"/>
                    <a:pt x="25" y="161"/>
                  </a:cubicBezTo>
                  <a:cubicBezTo>
                    <a:pt x="28" y="119"/>
                    <a:pt x="28" y="66"/>
                    <a:pt x="59" y="33"/>
                  </a:cubicBezTo>
                  <a:cubicBezTo>
                    <a:pt x="82" y="7"/>
                    <a:pt x="123" y="9"/>
                    <a:pt x="155" y="13"/>
                  </a:cubicBezTo>
                  <a:cubicBezTo>
                    <a:pt x="201" y="18"/>
                    <a:pt x="247" y="23"/>
                    <a:pt x="293" y="28"/>
                  </a:cubicBezTo>
                  <a:cubicBezTo>
                    <a:pt x="304" y="29"/>
                    <a:pt x="315" y="30"/>
                    <a:pt x="326" y="30"/>
                  </a:cubicBezTo>
                  <a:cubicBezTo>
                    <a:pt x="329" y="31"/>
                    <a:pt x="329" y="25"/>
                    <a:pt x="326"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9" name="Freeform 143"/>
            <p:cNvSpPr>
              <a:spLocks/>
            </p:cNvSpPr>
            <p:nvPr/>
          </p:nvSpPr>
          <p:spPr bwMode="auto">
            <a:xfrm>
              <a:off x="516087" y="2497485"/>
              <a:ext cx="192087" cy="347663"/>
            </a:xfrm>
            <a:custGeom>
              <a:avLst/>
              <a:gdLst>
                <a:gd name="T0" fmla="*/ 39 w 45"/>
                <a:gd name="T1" fmla="*/ 1 h 82"/>
                <a:gd name="T2" fmla="*/ 0 w 45"/>
                <a:gd name="T3" fmla="*/ 77 h 82"/>
                <a:gd name="T4" fmla="*/ 6 w 45"/>
                <a:gd name="T5" fmla="*/ 78 h 82"/>
                <a:gd name="T6" fmla="*/ 42 w 45"/>
                <a:gd name="T7" fmla="*/ 6 h 82"/>
                <a:gd name="T8" fmla="*/ 39 w 45"/>
                <a:gd name="T9" fmla="*/ 1 h 82"/>
              </a:gdLst>
              <a:ahLst/>
              <a:cxnLst>
                <a:cxn ang="0">
                  <a:pos x="T0" y="T1"/>
                </a:cxn>
                <a:cxn ang="0">
                  <a:pos x="T2" y="T3"/>
                </a:cxn>
                <a:cxn ang="0">
                  <a:pos x="T4" y="T5"/>
                </a:cxn>
                <a:cxn ang="0">
                  <a:pos x="T6" y="T7"/>
                </a:cxn>
                <a:cxn ang="0">
                  <a:pos x="T8" y="T9"/>
                </a:cxn>
              </a:cxnLst>
              <a:rect l="0" t="0" r="r" b="b"/>
              <a:pathLst>
                <a:path w="45" h="82">
                  <a:moveTo>
                    <a:pt x="39" y="1"/>
                  </a:moveTo>
                  <a:cubicBezTo>
                    <a:pt x="10" y="16"/>
                    <a:pt x="8" y="49"/>
                    <a:pt x="0" y="77"/>
                  </a:cubicBezTo>
                  <a:cubicBezTo>
                    <a:pt x="0" y="80"/>
                    <a:pt x="5" y="82"/>
                    <a:pt x="6" y="78"/>
                  </a:cubicBezTo>
                  <a:cubicBezTo>
                    <a:pt x="13" y="52"/>
                    <a:pt x="14" y="21"/>
                    <a:pt x="42" y="6"/>
                  </a:cubicBezTo>
                  <a:cubicBezTo>
                    <a:pt x="45" y="5"/>
                    <a:pt x="42" y="0"/>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0" name="Freeform 144"/>
            <p:cNvSpPr>
              <a:spLocks/>
            </p:cNvSpPr>
            <p:nvPr/>
          </p:nvSpPr>
          <p:spPr bwMode="auto">
            <a:xfrm>
              <a:off x="936775" y="2903885"/>
              <a:ext cx="169862" cy="169863"/>
            </a:xfrm>
            <a:custGeom>
              <a:avLst/>
              <a:gdLst>
                <a:gd name="T0" fmla="*/ 2 w 40"/>
                <a:gd name="T1" fmla="*/ 6 h 40"/>
                <a:gd name="T2" fmla="*/ 37 w 40"/>
                <a:gd name="T3" fmla="*/ 33 h 40"/>
                <a:gd name="T4" fmla="*/ 35 w 40"/>
                <a:gd name="T5" fmla="*/ 27 h 40"/>
                <a:gd name="T6" fmla="*/ 7 w 40"/>
                <a:gd name="T7" fmla="*/ 3 h 40"/>
                <a:gd name="T8" fmla="*/ 2 w 40"/>
                <a:gd name="T9" fmla="*/ 6 h 40"/>
              </a:gdLst>
              <a:ahLst/>
              <a:cxnLst>
                <a:cxn ang="0">
                  <a:pos x="T0" y="T1"/>
                </a:cxn>
                <a:cxn ang="0">
                  <a:pos x="T2" y="T3"/>
                </a:cxn>
                <a:cxn ang="0">
                  <a:pos x="T4" y="T5"/>
                </a:cxn>
                <a:cxn ang="0">
                  <a:pos x="T6" y="T7"/>
                </a:cxn>
                <a:cxn ang="0">
                  <a:pos x="T8" y="T9"/>
                </a:cxn>
              </a:cxnLst>
              <a:rect l="0" t="0" r="r" b="b"/>
              <a:pathLst>
                <a:path w="40" h="40">
                  <a:moveTo>
                    <a:pt x="2" y="6"/>
                  </a:moveTo>
                  <a:cubicBezTo>
                    <a:pt x="11" y="20"/>
                    <a:pt x="16" y="40"/>
                    <a:pt x="37" y="33"/>
                  </a:cubicBezTo>
                  <a:cubicBezTo>
                    <a:pt x="40" y="31"/>
                    <a:pt x="39" y="26"/>
                    <a:pt x="35" y="27"/>
                  </a:cubicBezTo>
                  <a:cubicBezTo>
                    <a:pt x="18" y="33"/>
                    <a:pt x="14" y="14"/>
                    <a:pt x="7" y="3"/>
                  </a:cubicBezTo>
                  <a:cubicBezTo>
                    <a:pt x="5"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1" name="Freeform 145"/>
            <p:cNvSpPr>
              <a:spLocks/>
            </p:cNvSpPr>
            <p:nvPr/>
          </p:nvSpPr>
          <p:spPr bwMode="auto">
            <a:xfrm>
              <a:off x="1557487" y="2921348"/>
              <a:ext cx="357187" cy="395288"/>
            </a:xfrm>
            <a:custGeom>
              <a:avLst/>
              <a:gdLst>
                <a:gd name="T0" fmla="*/ 1 w 84"/>
                <a:gd name="T1" fmla="*/ 5 h 93"/>
                <a:gd name="T2" fmla="*/ 82 w 84"/>
                <a:gd name="T3" fmla="*/ 59 h 93"/>
                <a:gd name="T4" fmla="*/ 77 w 84"/>
                <a:gd name="T5" fmla="*/ 55 h 93"/>
                <a:gd name="T6" fmla="*/ 7 w 84"/>
                <a:gd name="T7" fmla="*/ 4 h 93"/>
                <a:gd name="T8" fmla="*/ 1 w 84"/>
                <a:gd name="T9" fmla="*/ 5 h 93"/>
              </a:gdLst>
              <a:ahLst/>
              <a:cxnLst>
                <a:cxn ang="0">
                  <a:pos x="T0" y="T1"/>
                </a:cxn>
                <a:cxn ang="0">
                  <a:pos x="T2" y="T3"/>
                </a:cxn>
                <a:cxn ang="0">
                  <a:pos x="T4" y="T5"/>
                </a:cxn>
                <a:cxn ang="0">
                  <a:pos x="T6" y="T7"/>
                </a:cxn>
                <a:cxn ang="0">
                  <a:pos x="T8" y="T9"/>
                </a:cxn>
              </a:cxnLst>
              <a:rect l="0" t="0" r="r" b="b"/>
              <a:pathLst>
                <a:path w="84" h="93">
                  <a:moveTo>
                    <a:pt x="1" y="5"/>
                  </a:moveTo>
                  <a:cubicBezTo>
                    <a:pt x="12" y="42"/>
                    <a:pt x="39" y="93"/>
                    <a:pt x="82" y="59"/>
                  </a:cubicBezTo>
                  <a:cubicBezTo>
                    <a:pt x="84" y="57"/>
                    <a:pt x="80" y="53"/>
                    <a:pt x="77" y="55"/>
                  </a:cubicBezTo>
                  <a:cubicBezTo>
                    <a:pt x="39" y="86"/>
                    <a:pt x="16" y="35"/>
                    <a:pt x="7" y="4"/>
                  </a:cubicBezTo>
                  <a:cubicBezTo>
                    <a:pt x="6" y="0"/>
                    <a:pt x="0" y="2"/>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2" name="Freeform 146"/>
            <p:cNvSpPr>
              <a:spLocks/>
            </p:cNvSpPr>
            <p:nvPr/>
          </p:nvSpPr>
          <p:spPr bwMode="auto">
            <a:xfrm>
              <a:off x="2233762" y="2845148"/>
              <a:ext cx="377825" cy="357188"/>
            </a:xfrm>
            <a:custGeom>
              <a:avLst/>
              <a:gdLst>
                <a:gd name="T0" fmla="*/ 4 w 89"/>
                <a:gd name="T1" fmla="*/ 6 h 84"/>
                <a:gd name="T2" fmla="*/ 86 w 89"/>
                <a:gd name="T3" fmla="*/ 68 h 84"/>
                <a:gd name="T4" fmla="*/ 84 w 89"/>
                <a:gd name="T5" fmla="*/ 62 h 84"/>
                <a:gd name="T6" fmla="*/ 42 w 89"/>
                <a:gd name="T7" fmla="*/ 29 h 84"/>
                <a:gd name="T8" fmla="*/ 4 w 89"/>
                <a:gd name="T9" fmla="*/ 0 h 84"/>
                <a:gd name="T10" fmla="*/ 4 w 89"/>
                <a:gd name="T11" fmla="*/ 6 h 84"/>
              </a:gdLst>
              <a:ahLst/>
              <a:cxnLst>
                <a:cxn ang="0">
                  <a:pos x="T0" y="T1"/>
                </a:cxn>
                <a:cxn ang="0">
                  <a:pos x="T2" y="T3"/>
                </a:cxn>
                <a:cxn ang="0">
                  <a:pos x="T4" y="T5"/>
                </a:cxn>
                <a:cxn ang="0">
                  <a:pos x="T6" y="T7"/>
                </a:cxn>
                <a:cxn ang="0">
                  <a:pos x="T8" y="T9"/>
                </a:cxn>
                <a:cxn ang="0">
                  <a:pos x="T10" y="T11"/>
                </a:cxn>
              </a:cxnLst>
              <a:rect l="0" t="0" r="r" b="b"/>
              <a:pathLst>
                <a:path w="89" h="84">
                  <a:moveTo>
                    <a:pt x="4" y="6"/>
                  </a:moveTo>
                  <a:cubicBezTo>
                    <a:pt x="41" y="6"/>
                    <a:pt x="46" y="84"/>
                    <a:pt x="86" y="68"/>
                  </a:cubicBezTo>
                  <a:cubicBezTo>
                    <a:pt x="89" y="67"/>
                    <a:pt x="88" y="61"/>
                    <a:pt x="84" y="62"/>
                  </a:cubicBezTo>
                  <a:cubicBezTo>
                    <a:pt x="63" y="71"/>
                    <a:pt x="51" y="43"/>
                    <a:pt x="42" y="29"/>
                  </a:cubicBezTo>
                  <a:cubicBezTo>
                    <a:pt x="33" y="15"/>
                    <a:pt x="22" y="0"/>
                    <a:pt x="4" y="0"/>
                  </a:cubicBezTo>
                  <a:cubicBezTo>
                    <a:pt x="0" y="0"/>
                    <a:pt x="0"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3" name="Freeform 147"/>
            <p:cNvSpPr>
              <a:spLocks/>
            </p:cNvSpPr>
            <p:nvPr/>
          </p:nvSpPr>
          <p:spPr bwMode="auto">
            <a:xfrm>
              <a:off x="2657625" y="3015010"/>
              <a:ext cx="73025" cy="58738"/>
            </a:xfrm>
            <a:custGeom>
              <a:avLst/>
              <a:gdLst>
                <a:gd name="T0" fmla="*/ 6 w 17"/>
                <a:gd name="T1" fmla="*/ 12 h 14"/>
                <a:gd name="T2" fmla="*/ 14 w 17"/>
                <a:gd name="T3" fmla="*/ 6 h 14"/>
                <a:gd name="T4" fmla="*/ 11 w 17"/>
                <a:gd name="T5" fmla="*/ 1 h 14"/>
                <a:gd name="T6" fmla="*/ 2 w 17"/>
                <a:gd name="T7" fmla="*/ 8 h 14"/>
                <a:gd name="T8" fmla="*/ 6 w 17"/>
                <a:gd name="T9" fmla="*/ 12 h 14"/>
              </a:gdLst>
              <a:ahLst/>
              <a:cxnLst>
                <a:cxn ang="0">
                  <a:pos x="T0" y="T1"/>
                </a:cxn>
                <a:cxn ang="0">
                  <a:pos x="T2" y="T3"/>
                </a:cxn>
                <a:cxn ang="0">
                  <a:pos x="T4" y="T5"/>
                </a:cxn>
                <a:cxn ang="0">
                  <a:pos x="T6" y="T7"/>
                </a:cxn>
                <a:cxn ang="0">
                  <a:pos x="T8" y="T9"/>
                </a:cxn>
              </a:cxnLst>
              <a:rect l="0" t="0" r="r" b="b"/>
              <a:pathLst>
                <a:path w="17" h="14">
                  <a:moveTo>
                    <a:pt x="6" y="12"/>
                  </a:moveTo>
                  <a:cubicBezTo>
                    <a:pt x="9" y="10"/>
                    <a:pt x="11" y="8"/>
                    <a:pt x="14" y="6"/>
                  </a:cubicBezTo>
                  <a:cubicBezTo>
                    <a:pt x="17" y="5"/>
                    <a:pt x="14" y="0"/>
                    <a:pt x="11" y="1"/>
                  </a:cubicBezTo>
                  <a:cubicBezTo>
                    <a:pt x="7" y="3"/>
                    <a:pt x="5" y="5"/>
                    <a:pt x="2" y="8"/>
                  </a:cubicBezTo>
                  <a:cubicBezTo>
                    <a:pt x="0" y="10"/>
                    <a:pt x="4" y="14"/>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4" name="Freeform 148"/>
            <p:cNvSpPr>
              <a:spLocks/>
            </p:cNvSpPr>
            <p:nvPr/>
          </p:nvSpPr>
          <p:spPr bwMode="auto">
            <a:xfrm>
              <a:off x="3278337" y="3894485"/>
              <a:ext cx="101600" cy="76200"/>
            </a:xfrm>
            <a:custGeom>
              <a:avLst/>
              <a:gdLst>
                <a:gd name="T0" fmla="*/ 2 w 24"/>
                <a:gd name="T1" fmla="*/ 0 h 18"/>
                <a:gd name="T2" fmla="*/ 0 w 24"/>
                <a:gd name="T3" fmla="*/ 18 h 18"/>
                <a:gd name="T4" fmla="*/ 24 w 24"/>
                <a:gd name="T5" fmla="*/ 18 h 18"/>
                <a:gd name="T6" fmla="*/ 2 w 24"/>
                <a:gd name="T7" fmla="*/ 0 h 18"/>
              </a:gdLst>
              <a:ahLst/>
              <a:cxnLst>
                <a:cxn ang="0">
                  <a:pos x="T0" y="T1"/>
                </a:cxn>
                <a:cxn ang="0">
                  <a:pos x="T2" y="T3"/>
                </a:cxn>
                <a:cxn ang="0">
                  <a:pos x="T4" y="T5"/>
                </a:cxn>
                <a:cxn ang="0">
                  <a:pos x="T6" y="T7"/>
                </a:cxn>
              </a:cxnLst>
              <a:rect l="0" t="0" r="r" b="b"/>
              <a:pathLst>
                <a:path w="24" h="18">
                  <a:moveTo>
                    <a:pt x="2" y="0"/>
                  </a:moveTo>
                  <a:cubicBezTo>
                    <a:pt x="0" y="18"/>
                    <a:pt x="0" y="18"/>
                    <a:pt x="0" y="18"/>
                  </a:cubicBezTo>
                  <a:cubicBezTo>
                    <a:pt x="24" y="18"/>
                    <a:pt x="24" y="18"/>
                    <a:pt x="24" y="18"/>
                  </a:cubicBezTo>
                  <a:cubicBezTo>
                    <a:pt x="17" y="12"/>
                    <a:pt x="10" y="6"/>
                    <a:pt x="2" y="0"/>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5" name="Freeform 149"/>
            <p:cNvSpPr>
              <a:spLocks/>
            </p:cNvSpPr>
            <p:nvPr/>
          </p:nvSpPr>
          <p:spPr bwMode="auto">
            <a:xfrm>
              <a:off x="3270400" y="3877023"/>
              <a:ext cx="122237" cy="93663"/>
            </a:xfrm>
            <a:custGeom>
              <a:avLst/>
              <a:gdLst>
                <a:gd name="T0" fmla="*/ 6 w 29"/>
                <a:gd name="T1" fmla="*/ 2 h 22"/>
                <a:gd name="T2" fmla="*/ 3 w 29"/>
                <a:gd name="T3" fmla="*/ 6 h 22"/>
                <a:gd name="T4" fmla="*/ 22 w 29"/>
                <a:gd name="T5" fmla="*/ 22 h 22"/>
                <a:gd name="T6" fmla="*/ 29 w 29"/>
                <a:gd name="T7" fmla="*/ 22 h 22"/>
                <a:gd name="T8" fmla="*/ 6 w 29"/>
                <a:gd name="T9" fmla="*/ 2 h 22"/>
              </a:gdLst>
              <a:ahLst/>
              <a:cxnLst>
                <a:cxn ang="0">
                  <a:pos x="T0" y="T1"/>
                </a:cxn>
                <a:cxn ang="0">
                  <a:pos x="T2" y="T3"/>
                </a:cxn>
                <a:cxn ang="0">
                  <a:pos x="T4" y="T5"/>
                </a:cxn>
                <a:cxn ang="0">
                  <a:pos x="T6" y="T7"/>
                </a:cxn>
                <a:cxn ang="0">
                  <a:pos x="T8" y="T9"/>
                </a:cxn>
              </a:cxnLst>
              <a:rect l="0" t="0" r="r" b="b"/>
              <a:pathLst>
                <a:path w="29" h="22">
                  <a:moveTo>
                    <a:pt x="6" y="2"/>
                  </a:moveTo>
                  <a:cubicBezTo>
                    <a:pt x="3" y="0"/>
                    <a:pt x="0" y="5"/>
                    <a:pt x="3" y="6"/>
                  </a:cubicBezTo>
                  <a:cubicBezTo>
                    <a:pt x="10" y="11"/>
                    <a:pt x="16" y="17"/>
                    <a:pt x="22" y="22"/>
                  </a:cubicBezTo>
                  <a:cubicBezTo>
                    <a:pt x="29" y="22"/>
                    <a:pt x="29" y="22"/>
                    <a:pt x="29" y="22"/>
                  </a:cubicBezTo>
                  <a:cubicBezTo>
                    <a:pt x="22" y="15"/>
                    <a:pt x="14" y="8"/>
                    <a:pt x="6"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6" name="Freeform 150"/>
            <p:cNvSpPr>
              <a:spLocks/>
            </p:cNvSpPr>
            <p:nvPr/>
          </p:nvSpPr>
          <p:spPr bwMode="auto">
            <a:xfrm>
              <a:off x="2824312" y="2305398"/>
              <a:ext cx="679450" cy="1665288"/>
            </a:xfrm>
            <a:custGeom>
              <a:avLst/>
              <a:gdLst>
                <a:gd name="T0" fmla="*/ 121 w 160"/>
                <a:gd name="T1" fmla="*/ 262 h 392"/>
                <a:gd name="T2" fmla="*/ 97 w 160"/>
                <a:gd name="T3" fmla="*/ 0 h 392"/>
                <a:gd name="T4" fmla="*/ 53 w 160"/>
                <a:gd name="T5" fmla="*/ 59 h 392"/>
                <a:gd name="T6" fmla="*/ 55 w 160"/>
                <a:gd name="T7" fmla="*/ 265 h 392"/>
                <a:gd name="T8" fmla="*/ 5 w 160"/>
                <a:gd name="T9" fmla="*/ 362 h 392"/>
                <a:gd name="T10" fmla="*/ 0 w 160"/>
                <a:gd name="T11" fmla="*/ 392 h 392"/>
                <a:gd name="T12" fmla="*/ 158 w 160"/>
                <a:gd name="T13" fmla="*/ 392 h 392"/>
                <a:gd name="T14" fmla="*/ 121 w 160"/>
                <a:gd name="T15" fmla="*/ 26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92">
                  <a:moveTo>
                    <a:pt x="121" y="262"/>
                  </a:moveTo>
                  <a:cubicBezTo>
                    <a:pt x="97" y="0"/>
                    <a:pt x="97" y="0"/>
                    <a:pt x="97" y="0"/>
                  </a:cubicBezTo>
                  <a:cubicBezTo>
                    <a:pt x="53" y="59"/>
                    <a:pt x="53" y="59"/>
                    <a:pt x="53" y="59"/>
                  </a:cubicBezTo>
                  <a:cubicBezTo>
                    <a:pt x="55" y="265"/>
                    <a:pt x="55" y="265"/>
                    <a:pt x="55" y="265"/>
                  </a:cubicBezTo>
                  <a:cubicBezTo>
                    <a:pt x="44" y="280"/>
                    <a:pt x="14" y="323"/>
                    <a:pt x="5" y="362"/>
                  </a:cubicBezTo>
                  <a:cubicBezTo>
                    <a:pt x="2" y="374"/>
                    <a:pt x="1" y="384"/>
                    <a:pt x="0" y="392"/>
                  </a:cubicBezTo>
                  <a:cubicBezTo>
                    <a:pt x="158" y="392"/>
                    <a:pt x="158" y="392"/>
                    <a:pt x="158" y="392"/>
                  </a:cubicBezTo>
                  <a:cubicBezTo>
                    <a:pt x="160" y="357"/>
                    <a:pt x="153" y="312"/>
                    <a:pt x="121" y="262"/>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7" name="Freeform 151"/>
            <p:cNvSpPr>
              <a:spLocks noEditPoints="1"/>
            </p:cNvSpPr>
            <p:nvPr/>
          </p:nvSpPr>
          <p:spPr bwMode="auto">
            <a:xfrm>
              <a:off x="3060850" y="2411760"/>
              <a:ext cx="192087" cy="989013"/>
            </a:xfrm>
            <a:custGeom>
              <a:avLst/>
              <a:gdLst>
                <a:gd name="T0" fmla="*/ 17 w 45"/>
                <a:gd name="T1" fmla="*/ 147 h 233"/>
                <a:gd name="T2" fmla="*/ 6 w 45"/>
                <a:gd name="T3" fmla="*/ 151 h 233"/>
                <a:gd name="T4" fmla="*/ 4 w 45"/>
                <a:gd name="T5" fmla="*/ 151 h 233"/>
                <a:gd name="T6" fmla="*/ 1 w 45"/>
                <a:gd name="T7" fmla="*/ 150 h 233"/>
                <a:gd name="T8" fmla="*/ 1 w 45"/>
                <a:gd name="T9" fmla="*/ 195 h 233"/>
                <a:gd name="T10" fmla="*/ 1 w 45"/>
                <a:gd name="T11" fmla="*/ 195 h 233"/>
                <a:gd name="T12" fmla="*/ 1 w 45"/>
                <a:gd name="T13" fmla="*/ 196 h 233"/>
                <a:gd name="T14" fmla="*/ 1 w 45"/>
                <a:gd name="T15" fmla="*/ 200 h 233"/>
                <a:gd name="T16" fmla="*/ 9 w 45"/>
                <a:gd name="T17" fmla="*/ 225 h 233"/>
                <a:gd name="T18" fmla="*/ 18 w 45"/>
                <a:gd name="T19" fmla="*/ 233 h 233"/>
                <a:gd name="T20" fmla="*/ 18 w 45"/>
                <a:gd name="T21" fmla="*/ 226 h 233"/>
                <a:gd name="T22" fmla="*/ 17 w 45"/>
                <a:gd name="T23" fmla="*/ 217 h 233"/>
                <a:gd name="T24" fmla="*/ 18 w 45"/>
                <a:gd name="T25" fmla="*/ 212 h 233"/>
                <a:gd name="T26" fmla="*/ 17 w 45"/>
                <a:gd name="T27" fmla="*/ 147 h 233"/>
                <a:gd name="T28" fmla="*/ 33 w 45"/>
                <a:gd name="T29" fmla="*/ 0 h 233"/>
                <a:gd name="T30" fmla="*/ 0 w 45"/>
                <a:gd name="T31" fmla="*/ 41 h 233"/>
                <a:gd name="T32" fmla="*/ 0 w 45"/>
                <a:gd name="T33" fmla="*/ 47 h 233"/>
                <a:gd name="T34" fmla="*/ 1 w 45"/>
                <a:gd name="T35" fmla="*/ 117 h 233"/>
                <a:gd name="T36" fmla="*/ 6 w 45"/>
                <a:gd name="T37" fmla="*/ 116 h 233"/>
                <a:gd name="T38" fmla="*/ 8 w 45"/>
                <a:gd name="T39" fmla="*/ 116 h 233"/>
                <a:gd name="T40" fmla="*/ 17 w 45"/>
                <a:gd name="T41" fmla="*/ 121 h 233"/>
                <a:gd name="T42" fmla="*/ 16 w 45"/>
                <a:gd name="T43" fmla="*/ 75 h 233"/>
                <a:gd name="T44" fmla="*/ 45 w 45"/>
                <a:gd name="T45" fmla="*/ 48 h 233"/>
                <a:gd name="T46" fmla="*/ 41 w 45"/>
                <a:gd name="T47" fmla="*/ 9 h 233"/>
                <a:gd name="T48" fmla="*/ 33 w 45"/>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33">
                  <a:moveTo>
                    <a:pt x="17" y="147"/>
                  </a:moveTo>
                  <a:cubicBezTo>
                    <a:pt x="14" y="150"/>
                    <a:pt x="10" y="151"/>
                    <a:pt x="6" y="151"/>
                  </a:cubicBezTo>
                  <a:cubicBezTo>
                    <a:pt x="5" y="151"/>
                    <a:pt x="4" y="151"/>
                    <a:pt x="4" y="151"/>
                  </a:cubicBezTo>
                  <a:cubicBezTo>
                    <a:pt x="3" y="151"/>
                    <a:pt x="2" y="151"/>
                    <a:pt x="1" y="150"/>
                  </a:cubicBezTo>
                  <a:cubicBezTo>
                    <a:pt x="1" y="165"/>
                    <a:pt x="1" y="180"/>
                    <a:pt x="1" y="195"/>
                  </a:cubicBezTo>
                  <a:cubicBezTo>
                    <a:pt x="1" y="195"/>
                    <a:pt x="1" y="195"/>
                    <a:pt x="1" y="195"/>
                  </a:cubicBezTo>
                  <a:cubicBezTo>
                    <a:pt x="1" y="195"/>
                    <a:pt x="1" y="196"/>
                    <a:pt x="1" y="196"/>
                  </a:cubicBezTo>
                  <a:cubicBezTo>
                    <a:pt x="1" y="197"/>
                    <a:pt x="1" y="199"/>
                    <a:pt x="1" y="200"/>
                  </a:cubicBezTo>
                  <a:cubicBezTo>
                    <a:pt x="2" y="209"/>
                    <a:pt x="4" y="219"/>
                    <a:pt x="9" y="225"/>
                  </a:cubicBezTo>
                  <a:cubicBezTo>
                    <a:pt x="12" y="228"/>
                    <a:pt x="15" y="230"/>
                    <a:pt x="18" y="233"/>
                  </a:cubicBezTo>
                  <a:cubicBezTo>
                    <a:pt x="18" y="226"/>
                    <a:pt x="18" y="226"/>
                    <a:pt x="18" y="226"/>
                  </a:cubicBezTo>
                  <a:cubicBezTo>
                    <a:pt x="17" y="223"/>
                    <a:pt x="16" y="220"/>
                    <a:pt x="17" y="217"/>
                  </a:cubicBezTo>
                  <a:cubicBezTo>
                    <a:pt x="17" y="215"/>
                    <a:pt x="17" y="214"/>
                    <a:pt x="18" y="212"/>
                  </a:cubicBezTo>
                  <a:cubicBezTo>
                    <a:pt x="17" y="147"/>
                    <a:pt x="17" y="147"/>
                    <a:pt x="17" y="147"/>
                  </a:cubicBezTo>
                  <a:moveTo>
                    <a:pt x="33" y="0"/>
                  </a:moveTo>
                  <a:cubicBezTo>
                    <a:pt x="23" y="15"/>
                    <a:pt x="13" y="30"/>
                    <a:pt x="0" y="41"/>
                  </a:cubicBezTo>
                  <a:cubicBezTo>
                    <a:pt x="0" y="43"/>
                    <a:pt x="0" y="45"/>
                    <a:pt x="0" y="47"/>
                  </a:cubicBezTo>
                  <a:cubicBezTo>
                    <a:pt x="0" y="70"/>
                    <a:pt x="0" y="94"/>
                    <a:pt x="1" y="117"/>
                  </a:cubicBezTo>
                  <a:cubicBezTo>
                    <a:pt x="2" y="117"/>
                    <a:pt x="4" y="116"/>
                    <a:pt x="6" y="116"/>
                  </a:cubicBezTo>
                  <a:cubicBezTo>
                    <a:pt x="6" y="116"/>
                    <a:pt x="7" y="116"/>
                    <a:pt x="8" y="116"/>
                  </a:cubicBezTo>
                  <a:cubicBezTo>
                    <a:pt x="11" y="117"/>
                    <a:pt x="14" y="118"/>
                    <a:pt x="17" y="121"/>
                  </a:cubicBezTo>
                  <a:cubicBezTo>
                    <a:pt x="16" y="75"/>
                    <a:pt x="16" y="75"/>
                    <a:pt x="16" y="75"/>
                  </a:cubicBezTo>
                  <a:cubicBezTo>
                    <a:pt x="24" y="72"/>
                    <a:pt x="36" y="59"/>
                    <a:pt x="45" y="48"/>
                  </a:cubicBezTo>
                  <a:cubicBezTo>
                    <a:pt x="44" y="35"/>
                    <a:pt x="42" y="22"/>
                    <a:pt x="41" y="9"/>
                  </a:cubicBezTo>
                  <a:cubicBezTo>
                    <a:pt x="38" y="7"/>
                    <a:pt x="35" y="4"/>
                    <a:pt x="33"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8" name="Freeform 152"/>
            <p:cNvSpPr>
              <a:spLocks/>
            </p:cNvSpPr>
            <p:nvPr/>
          </p:nvSpPr>
          <p:spPr bwMode="auto">
            <a:xfrm>
              <a:off x="3367237" y="3567460"/>
              <a:ext cx="127000" cy="403225"/>
            </a:xfrm>
            <a:custGeom>
              <a:avLst/>
              <a:gdLst>
                <a:gd name="T0" fmla="*/ 0 w 30"/>
                <a:gd name="T1" fmla="*/ 0 h 95"/>
                <a:gd name="T2" fmla="*/ 2 w 30"/>
                <a:gd name="T3" fmla="*/ 20 h 95"/>
                <a:gd name="T4" fmla="*/ 3 w 30"/>
                <a:gd name="T5" fmla="*/ 21 h 95"/>
                <a:gd name="T6" fmla="*/ 3 w 30"/>
                <a:gd name="T7" fmla="*/ 25 h 95"/>
                <a:gd name="T8" fmla="*/ 3 w 30"/>
                <a:gd name="T9" fmla="*/ 36 h 95"/>
                <a:gd name="T10" fmla="*/ 4 w 30"/>
                <a:gd name="T11" fmla="*/ 37 h 95"/>
                <a:gd name="T12" fmla="*/ 8 w 30"/>
                <a:gd name="T13" fmla="*/ 38 h 95"/>
                <a:gd name="T14" fmla="*/ 4 w 30"/>
                <a:gd name="T15" fmla="*/ 51 h 95"/>
                <a:gd name="T16" fmla="*/ 4 w 30"/>
                <a:gd name="T17" fmla="*/ 51 h 95"/>
                <a:gd name="T18" fmla="*/ 2 w 30"/>
                <a:gd name="T19" fmla="*/ 95 h 95"/>
                <a:gd name="T20" fmla="*/ 30 w 30"/>
                <a:gd name="T21" fmla="*/ 95 h 95"/>
                <a:gd name="T22" fmla="*/ 30 w 30"/>
                <a:gd name="T23" fmla="*/ 95 h 95"/>
                <a:gd name="T24" fmla="*/ 27 w 30"/>
                <a:gd name="T25" fmla="*/ 95 h 95"/>
                <a:gd name="T26" fmla="*/ 18 w 30"/>
                <a:gd name="T27" fmla="*/ 23 h 95"/>
                <a:gd name="T28" fmla="*/ 10 w 30"/>
                <a:gd name="T29" fmla="*/ 4 h 95"/>
                <a:gd name="T30" fmla="*/ 0 w 30"/>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95">
                  <a:moveTo>
                    <a:pt x="0" y="0"/>
                  </a:moveTo>
                  <a:cubicBezTo>
                    <a:pt x="1" y="7"/>
                    <a:pt x="2" y="13"/>
                    <a:pt x="2" y="20"/>
                  </a:cubicBezTo>
                  <a:cubicBezTo>
                    <a:pt x="3" y="21"/>
                    <a:pt x="3" y="21"/>
                    <a:pt x="3" y="21"/>
                  </a:cubicBezTo>
                  <a:cubicBezTo>
                    <a:pt x="3" y="22"/>
                    <a:pt x="3" y="23"/>
                    <a:pt x="3" y="25"/>
                  </a:cubicBezTo>
                  <a:cubicBezTo>
                    <a:pt x="3" y="29"/>
                    <a:pt x="3" y="32"/>
                    <a:pt x="3" y="36"/>
                  </a:cubicBezTo>
                  <a:cubicBezTo>
                    <a:pt x="4" y="36"/>
                    <a:pt x="4" y="37"/>
                    <a:pt x="4" y="37"/>
                  </a:cubicBezTo>
                  <a:cubicBezTo>
                    <a:pt x="5" y="37"/>
                    <a:pt x="7" y="37"/>
                    <a:pt x="8" y="38"/>
                  </a:cubicBezTo>
                  <a:cubicBezTo>
                    <a:pt x="7" y="42"/>
                    <a:pt x="6" y="47"/>
                    <a:pt x="4" y="51"/>
                  </a:cubicBezTo>
                  <a:cubicBezTo>
                    <a:pt x="4" y="51"/>
                    <a:pt x="4" y="51"/>
                    <a:pt x="4" y="51"/>
                  </a:cubicBezTo>
                  <a:cubicBezTo>
                    <a:pt x="4" y="67"/>
                    <a:pt x="3" y="82"/>
                    <a:pt x="2" y="95"/>
                  </a:cubicBezTo>
                  <a:cubicBezTo>
                    <a:pt x="30" y="95"/>
                    <a:pt x="30" y="95"/>
                    <a:pt x="30" y="95"/>
                  </a:cubicBezTo>
                  <a:cubicBezTo>
                    <a:pt x="30" y="95"/>
                    <a:pt x="30" y="95"/>
                    <a:pt x="30" y="95"/>
                  </a:cubicBezTo>
                  <a:cubicBezTo>
                    <a:pt x="27" y="95"/>
                    <a:pt x="27" y="95"/>
                    <a:pt x="27" y="95"/>
                  </a:cubicBezTo>
                  <a:cubicBezTo>
                    <a:pt x="28" y="71"/>
                    <a:pt x="25" y="47"/>
                    <a:pt x="18" y="23"/>
                  </a:cubicBezTo>
                  <a:cubicBezTo>
                    <a:pt x="15" y="17"/>
                    <a:pt x="13" y="10"/>
                    <a:pt x="10" y="4"/>
                  </a:cubicBezTo>
                  <a:cubicBezTo>
                    <a:pt x="7" y="3"/>
                    <a:pt x="3" y="2"/>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9" name="Freeform 153"/>
            <p:cNvSpPr>
              <a:spLocks/>
            </p:cNvSpPr>
            <p:nvPr/>
          </p:nvSpPr>
          <p:spPr bwMode="auto">
            <a:xfrm>
              <a:off x="3222775" y="2305398"/>
              <a:ext cx="22225" cy="30163"/>
            </a:xfrm>
            <a:custGeom>
              <a:avLst/>
              <a:gdLst>
                <a:gd name="T0" fmla="*/ 0 w 5"/>
                <a:gd name="T1" fmla="*/ 0 h 7"/>
                <a:gd name="T2" fmla="*/ 1 w 5"/>
                <a:gd name="T3" fmla="*/ 7 h 7"/>
                <a:gd name="T4" fmla="*/ 5 w 5"/>
                <a:gd name="T5" fmla="*/ 1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1" y="5"/>
                    <a:pt x="1" y="7"/>
                  </a:cubicBezTo>
                  <a:cubicBezTo>
                    <a:pt x="2" y="5"/>
                    <a:pt x="4" y="3"/>
                    <a:pt x="5" y="1"/>
                  </a:cubicBezTo>
                  <a:cubicBezTo>
                    <a:pt x="3" y="1"/>
                    <a:pt x="2"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0" name="Freeform 154"/>
            <p:cNvSpPr>
              <a:spLocks/>
            </p:cNvSpPr>
            <p:nvPr/>
          </p:nvSpPr>
          <p:spPr bwMode="auto">
            <a:xfrm>
              <a:off x="3057675" y="2556223"/>
              <a:ext cx="3175" cy="7938"/>
            </a:xfrm>
            <a:custGeom>
              <a:avLst/>
              <a:gdLst>
                <a:gd name="T0" fmla="*/ 1 w 1"/>
                <a:gd name="T1" fmla="*/ 2 h 2"/>
                <a:gd name="T2" fmla="*/ 1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1" y="1"/>
                    <a:pt x="1" y="1"/>
                    <a:pt x="1" y="1"/>
                  </a:cubicBezTo>
                  <a:cubicBezTo>
                    <a:pt x="1" y="0"/>
                    <a:pt x="1" y="1"/>
                    <a:pt x="1" y="1"/>
                  </a:cubicBezTo>
                  <a:cubicBezTo>
                    <a:pt x="1" y="2"/>
                    <a:pt x="0" y="2"/>
                    <a:pt x="1"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1" name="Freeform 155"/>
            <p:cNvSpPr>
              <a:spLocks/>
            </p:cNvSpPr>
            <p:nvPr/>
          </p:nvSpPr>
          <p:spPr bwMode="auto">
            <a:xfrm>
              <a:off x="2811612" y="2287935"/>
              <a:ext cx="704850" cy="1682750"/>
            </a:xfrm>
            <a:custGeom>
              <a:avLst/>
              <a:gdLst>
                <a:gd name="T0" fmla="*/ 134 w 166"/>
                <a:gd name="T1" fmla="*/ 277 h 396"/>
                <a:gd name="T2" fmla="*/ 126 w 166"/>
                <a:gd name="T3" fmla="*/ 258 h 396"/>
                <a:gd name="T4" fmla="*/ 124 w 166"/>
                <a:gd name="T5" fmla="*/ 232 h 396"/>
                <a:gd name="T6" fmla="*/ 116 w 166"/>
                <a:gd name="T7" fmla="*/ 148 h 396"/>
                <a:gd name="T8" fmla="*/ 103 w 166"/>
                <a:gd name="T9" fmla="*/ 3 h 396"/>
                <a:gd name="T10" fmla="*/ 98 w 166"/>
                <a:gd name="T11" fmla="*/ 2 h 396"/>
                <a:gd name="T12" fmla="*/ 57 w 166"/>
                <a:gd name="T13" fmla="*/ 58 h 396"/>
                <a:gd name="T14" fmla="*/ 54 w 166"/>
                <a:gd name="T15" fmla="*/ 93 h 396"/>
                <a:gd name="T16" fmla="*/ 55 w 166"/>
                <a:gd name="T17" fmla="*/ 258 h 396"/>
                <a:gd name="T18" fmla="*/ 52 w 166"/>
                <a:gd name="T19" fmla="*/ 272 h 396"/>
                <a:gd name="T20" fmla="*/ 20 w 166"/>
                <a:gd name="T21" fmla="*/ 326 h 396"/>
                <a:gd name="T22" fmla="*/ 1 w 166"/>
                <a:gd name="T23" fmla="*/ 391 h 396"/>
                <a:gd name="T24" fmla="*/ 0 w 166"/>
                <a:gd name="T25" fmla="*/ 396 h 396"/>
                <a:gd name="T26" fmla="*/ 6 w 166"/>
                <a:gd name="T27" fmla="*/ 396 h 396"/>
                <a:gd name="T28" fmla="*/ 48 w 166"/>
                <a:gd name="T29" fmla="*/ 287 h 396"/>
                <a:gd name="T30" fmla="*/ 60 w 166"/>
                <a:gd name="T31" fmla="*/ 266 h 396"/>
                <a:gd name="T32" fmla="*/ 60 w 166"/>
                <a:gd name="T33" fmla="*/ 242 h 396"/>
                <a:gd name="T34" fmla="*/ 59 w 166"/>
                <a:gd name="T35" fmla="*/ 76 h 396"/>
                <a:gd name="T36" fmla="*/ 59 w 166"/>
                <a:gd name="T37" fmla="*/ 64 h 396"/>
                <a:gd name="T38" fmla="*/ 59 w 166"/>
                <a:gd name="T39" fmla="*/ 65 h 396"/>
                <a:gd name="T40" fmla="*/ 59 w 166"/>
                <a:gd name="T41" fmla="*/ 64 h 396"/>
                <a:gd name="T42" fmla="*/ 59 w 166"/>
                <a:gd name="T43" fmla="*/ 64 h 396"/>
                <a:gd name="T44" fmla="*/ 59 w 166"/>
                <a:gd name="T45" fmla="*/ 64 h 396"/>
                <a:gd name="T46" fmla="*/ 60 w 166"/>
                <a:gd name="T47" fmla="*/ 63 h 396"/>
                <a:gd name="T48" fmla="*/ 68 w 166"/>
                <a:gd name="T49" fmla="*/ 52 h 396"/>
                <a:gd name="T50" fmla="*/ 98 w 166"/>
                <a:gd name="T51" fmla="*/ 11 h 396"/>
                <a:gd name="T52" fmla="*/ 97 w 166"/>
                <a:gd name="T53" fmla="*/ 4 h 396"/>
                <a:gd name="T54" fmla="*/ 102 w 166"/>
                <a:gd name="T55" fmla="*/ 5 h 396"/>
                <a:gd name="T56" fmla="*/ 98 w 166"/>
                <a:gd name="T57" fmla="*/ 11 h 396"/>
                <a:gd name="T58" fmla="*/ 121 w 166"/>
                <a:gd name="T59" fmla="*/ 265 h 396"/>
                <a:gd name="T60" fmla="*/ 121 w 166"/>
                <a:gd name="T61" fmla="*/ 266 h 396"/>
                <a:gd name="T62" fmla="*/ 124 w 166"/>
                <a:gd name="T63" fmla="*/ 271 h 396"/>
                <a:gd name="T64" fmla="*/ 132 w 166"/>
                <a:gd name="T65" fmla="*/ 286 h 396"/>
                <a:gd name="T66" fmla="*/ 149 w 166"/>
                <a:gd name="T67" fmla="*/ 324 h 396"/>
                <a:gd name="T68" fmla="*/ 158 w 166"/>
                <a:gd name="T69" fmla="*/ 396 h 396"/>
                <a:gd name="T70" fmla="*/ 164 w 166"/>
                <a:gd name="T71" fmla="*/ 396 h 396"/>
                <a:gd name="T72" fmla="*/ 134 w 166"/>
                <a:gd name="T73" fmla="*/ 27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396">
                  <a:moveTo>
                    <a:pt x="134" y="277"/>
                  </a:moveTo>
                  <a:cubicBezTo>
                    <a:pt x="129" y="269"/>
                    <a:pt x="127" y="266"/>
                    <a:pt x="126" y="258"/>
                  </a:cubicBezTo>
                  <a:cubicBezTo>
                    <a:pt x="125" y="249"/>
                    <a:pt x="124" y="240"/>
                    <a:pt x="124" y="232"/>
                  </a:cubicBezTo>
                  <a:cubicBezTo>
                    <a:pt x="121" y="204"/>
                    <a:pt x="118" y="176"/>
                    <a:pt x="116" y="148"/>
                  </a:cubicBezTo>
                  <a:cubicBezTo>
                    <a:pt x="111" y="99"/>
                    <a:pt x="107" y="51"/>
                    <a:pt x="103" y="3"/>
                  </a:cubicBezTo>
                  <a:cubicBezTo>
                    <a:pt x="102" y="1"/>
                    <a:pt x="99" y="0"/>
                    <a:pt x="98" y="2"/>
                  </a:cubicBezTo>
                  <a:cubicBezTo>
                    <a:pt x="84" y="20"/>
                    <a:pt x="70" y="39"/>
                    <a:pt x="57" y="58"/>
                  </a:cubicBezTo>
                  <a:cubicBezTo>
                    <a:pt x="50" y="67"/>
                    <a:pt x="54" y="82"/>
                    <a:pt x="54" y="93"/>
                  </a:cubicBezTo>
                  <a:cubicBezTo>
                    <a:pt x="54" y="148"/>
                    <a:pt x="55" y="203"/>
                    <a:pt x="55" y="258"/>
                  </a:cubicBezTo>
                  <a:cubicBezTo>
                    <a:pt x="55" y="265"/>
                    <a:pt x="56" y="267"/>
                    <a:pt x="52" y="272"/>
                  </a:cubicBezTo>
                  <a:cubicBezTo>
                    <a:pt x="40" y="289"/>
                    <a:pt x="29" y="307"/>
                    <a:pt x="20" y="326"/>
                  </a:cubicBezTo>
                  <a:cubicBezTo>
                    <a:pt x="10" y="346"/>
                    <a:pt x="3" y="368"/>
                    <a:pt x="1" y="391"/>
                  </a:cubicBezTo>
                  <a:cubicBezTo>
                    <a:pt x="1" y="393"/>
                    <a:pt x="0" y="395"/>
                    <a:pt x="0" y="396"/>
                  </a:cubicBezTo>
                  <a:cubicBezTo>
                    <a:pt x="6" y="396"/>
                    <a:pt x="6" y="396"/>
                    <a:pt x="6" y="396"/>
                  </a:cubicBezTo>
                  <a:cubicBezTo>
                    <a:pt x="9" y="357"/>
                    <a:pt x="26" y="320"/>
                    <a:pt x="48" y="287"/>
                  </a:cubicBezTo>
                  <a:cubicBezTo>
                    <a:pt x="52" y="281"/>
                    <a:pt x="61" y="274"/>
                    <a:pt x="60" y="266"/>
                  </a:cubicBezTo>
                  <a:cubicBezTo>
                    <a:pt x="60" y="258"/>
                    <a:pt x="60" y="250"/>
                    <a:pt x="60" y="242"/>
                  </a:cubicBezTo>
                  <a:cubicBezTo>
                    <a:pt x="60" y="186"/>
                    <a:pt x="60" y="131"/>
                    <a:pt x="59" y="76"/>
                  </a:cubicBezTo>
                  <a:cubicBezTo>
                    <a:pt x="59" y="72"/>
                    <a:pt x="59" y="68"/>
                    <a:pt x="59" y="64"/>
                  </a:cubicBezTo>
                  <a:cubicBezTo>
                    <a:pt x="59" y="65"/>
                    <a:pt x="59" y="65"/>
                    <a:pt x="59" y="65"/>
                  </a:cubicBezTo>
                  <a:cubicBezTo>
                    <a:pt x="58" y="65"/>
                    <a:pt x="59" y="65"/>
                    <a:pt x="59" y="64"/>
                  </a:cubicBezTo>
                  <a:cubicBezTo>
                    <a:pt x="59" y="64"/>
                    <a:pt x="59" y="63"/>
                    <a:pt x="59" y="64"/>
                  </a:cubicBezTo>
                  <a:cubicBezTo>
                    <a:pt x="59" y="64"/>
                    <a:pt x="59" y="64"/>
                    <a:pt x="59" y="64"/>
                  </a:cubicBezTo>
                  <a:cubicBezTo>
                    <a:pt x="59" y="64"/>
                    <a:pt x="60" y="63"/>
                    <a:pt x="60" y="63"/>
                  </a:cubicBezTo>
                  <a:cubicBezTo>
                    <a:pt x="63" y="59"/>
                    <a:pt x="66" y="55"/>
                    <a:pt x="68" y="52"/>
                  </a:cubicBezTo>
                  <a:cubicBezTo>
                    <a:pt x="78" y="38"/>
                    <a:pt x="88" y="25"/>
                    <a:pt x="98" y="11"/>
                  </a:cubicBezTo>
                  <a:cubicBezTo>
                    <a:pt x="98" y="9"/>
                    <a:pt x="97" y="6"/>
                    <a:pt x="97" y="4"/>
                  </a:cubicBezTo>
                  <a:cubicBezTo>
                    <a:pt x="99" y="4"/>
                    <a:pt x="100" y="5"/>
                    <a:pt x="102" y="5"/>
                  </a:cubicBezTo>
                  <a:cubicBezTo>
                    <a:pt x="101" y="7"/>
                    <a:pt x="99" y="9"/>
                    <a:pt x="98" y="11"/>
                  </a:cubicBezTo>
                  <a:cubicBezTo>
                    <a:pt x="106" y="96"/>
                    <a:pt x="113" y="181"/>
                    <a:pt x="121" y="265"/>
                  </a:cubicBezTo>
                  <a:cubicBezTo>
                    <a:pt x="121" y="266"/>
                    <a:pt x="121" y="266"/>
                    <a:pt x="121" y="266"/>
                  </a:cubicBezTo>
                  <a:cubicBezTo>
                    <a:pt x="121" y="267"/>
                    <a:pt x="123" y="270"/>
                    <a:pt x="124" y="271"/>
                  </a:cubicBezTo>
                  <a:cubicBezTo>
                    <a:pt x="127" y="276"/>
                    <a:pt x="129" y="281"/>
                    <a:pt x="132" y="286"/>
                  </a:cubicBezTo>
                  <a:cubicBezTo>
                    <a:pt x="139" y="298"/>
                    <a:pt x="144" y="311"/>
                    <a:pt x="149" y="324"/>
                  </a:cubicBezTo>
                  <a:cubicBezTo>
                    <a:pt x="156" y="348"/>
                    <a:pt x="159" y="372"/>
                    <a:pt x="158" y="396"/>
                  </a:cubicBezTo>
                  <a:cubicBezTo>
                    <a:pt x="164" y="396"/>
                    <a:pt x="164" y="396"/>
                    <a:pt x="164" y="396"/>
                  </a:cubicBezTo>
                  <a:cubicBezTo>
                    <a:pt x="166" y="355"/>
                    <a:pt x="154" y="314"/>
                    <a:pt x="134" y="27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2" name="Freeform 156"/>
            <p:cNvSpPr>
              <a:spLocks/>
            </p:cNvSpPr>
            <p:nvPr/>
          </p:nvSpPr>
          <p:spPr bwMode="auto">
            <a:xfrm>
              <a:off x="3010050" y="3792885"/>
              <a:ext cx="280987" cy="177800"/>
            </a:xfrm>
            <a:custGeom>
              <a:avLst/>
              <a:gdLst>
                <a:gd name="T0" fmla="*/ 39 w 66"/>
                <a:gd name="T1" fmla="*/ 2 h 42"/>
                <a:gd name="T2" fmla="*/ 0 w 66"/>
                <a:gd name="T3" fmla="*/ 42 h 42"/>
                <a:gd name="T4" fmla="*/ 66 w 66"/>
                <a:gd name="T5" fmla="*/ 42 h 42"/>
                <a:gd name="T6" fmla="*/ 39 w 66"/>
                <a:gd name="T7" fmla="*/ 2 h 42"/>
              </a:gdLst>
              <a:ahLst/>
              <a:cxnLst>
                <a:cxn ang="0">
                  <a:pos x="T0" y="T1"/>
                </a:cxn>
                <a:cxn ang="0">
                  <a:pos x="T2" y="T3"/>
                </a:cxn>
                <a:cxn ang="0">
                  <a:pos x="T4" y="T5"/>
                </a:cxn>
                <a:cxn ang="0">
                  <a:pos x="T6" y="T7"/>
                </a:cxn>
              </a:cxnLst>
              <a:rect l="0" t="0" r="r" b="b"/>
              <a:pathLst>
                <a:path w="66" h="42">
                  <a:moveTo>
                    <a:pt x="39" y="2"/>
                  </a:moveTo>
                  <a:cubicBezTo>
                    <a:pt x="23" y="0"/>
                    <a:pt x="8" y="17"/>
                    <a:pt x="0" y="42"/>
                  </a:cubicBezTo>
                  <a:cubicBezTo>
                    <a:pt x="66" y="42"/>
                    <a:pt x="66" y="42"/>
                    <a:pt x="66" y="42"/>
                  </a:cubicBezTo>
                  <a:cubicBezTo>
                    <a:pt x="62" y="20"/>
                    <a:pt x="52" y="4"/>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3" name="Freeform 157"/>
            <p:cNvSpPr>
              <a:spLocks/>
            </p:cNvSpPr>
            <p:nvPr/>
          </p:nvSpPr>
          <p:spPr bwMode="auto">
            <a:xfrm>
              <a:off x="3171975" y="2692748"/>
              <a:ext cx="101600" cy="147638"/>
            </a:xfrm>
            <a:custGeom>
              <a:avLst/>
              <a:gdLst>
                <a:gd name="T0" fmla="*/ 18 w 24"/>
                <a:gd name="T1" fmla="*/ 0 h 35"/>
                <a:gd name="T2" fmla="*/ 2 w 24"/>
                <a:gd name="T3" fmla="*/ 15 h 35"/>
                <a:gd name="T4" fmla="*/ 16 w 24"/>
                <a:gd name="T5" fmla="*/ 35 h 35"/>
                <a:gd name="T6" fmla="*/ 18 w 24"/>
                <a:gd name="T7" fmla="*/ 35 h 35"/>
                <a:gd name="T8" fmla="*/ 24 w 24"/>
                <a:gd name="T9" fmla="*/ 34 h 35"/>
                <a:gd name="T10" fmla="*/ 20 w 24"/>
                <a:gd name="T11" fmla="*/ 0 h 35"/>
                <a:gd name="T12" fmla="*/ 20 w 24"/>
                <a:gd name="T13" fmla="*/ 0 h 35"/>
                <a:gd name="T14" fmla="*/ 18 w 2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18" y="0"/>
                  </a:moveTo>
                  <a:cubicBezTo>
                    <a:pt x="10" y="0"/>
                    <a:pt x="3" y="7"/>
                    <a:pt x="2" y="15"/>
                  </a:cubicBezTo>
                  <a:cubicBezTo>
                    <a:pt x="0" y="25"/>
                    <a:pt x="7" y="34"/>
                    <a:pt x="16" y="35"/>
                  </a:cubicBezTo>
                  <a:cubicBezTo>
                    <a:pt x="17" y="35"/>
                    <a:pt x="18" y="35"/>
                    <a:pt x="18" y="35"/>
                  </a:cubicBezTo>
                  <a:cubicBezTo>
                    <a:pt x="20" y="35"/>
                    <a:pt x="22" y="35"/>
                    <a:pt x="24" y="34"/>
                  </a:cubicBezTo>
                  <a:cubicBezTo>
                    <a:pt x="23" y="23"/>
                    <a:pt x="21" y="11"/>
                    <a:pt x="20" y="0"/>
                  </a:cubicBezTo>
                  <a:cubicBezTo>
                    <a:pt x="20" y="0"/>
                    <a:pt x="20" y="0"/>
                    <a:pt x="20" y="0"/>
                  </a:cubicBezTo>
                  <a:cubicBezTo>
                    <a:pt x="20" y="0"/>
                    <a:pt x="19" y="0"/>
                    <a:pt x="18"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4" name="Freeform 158"/>
            <p:cNvSpPr>
              <a:spLocks/>
            </p:cNvSpPr>
            <p:nvPr/>
          </p:nvSpPr>
          <p:spPr bwMode="auto">
            <a:xfrm>
              <a:off x="3257700" y="2692748"/>
              <a:ext cx="25400" cy="144463"/>
            </a:xfrm>
            <a:custGeom>
              <a:avLst/>
              <a:gdLst>
                <a:gd name="T0" fmla="*/ 0 w 6"/>
                <a:gd name="T1" fmla="*/ 0 h 34"/>
                <a:gd name="T2" fmla="*/ 4 w 6"/>
                <a:gd name="T3" fmla="*/ 34 h 34"/>
                <a:gd name="T4" fmla="*/ 6 w 6"/>
                <a:gd name="T5" fmla="*/ 33 h 34"/>
                <a:gd name="T6" fmla="*/ 3 w 6"/>
                <a:gd name="T7" fmla="*/ 1 h 34"/>
                <a:gd name="T8" fmla="*/ 0 w 6"/>
                <a:gd name="T9" fmla="*/ 0 h 34"/>
              </a:gdLst>
              <a:ahLst/>
              <a:cxnLst>
                <a:cxn ang="0">
                  <a:pos x="T0" y="T1"/>
                </a:cxn>
                <a:cxn ang="0">
                  <a:pos x="T2" y="T3"/>
                </a:cxn>
                <a:cxn ang="0">
                  <a:pos x="T4" y="T5"/>
                </a:cxn>
                <a:cxn ang="0">
                  <a:pos x="T6" y="T7"/>
                </a:cxn>
                <a:cxn ang="0">
                  <a:pos x="T8" y="T9"/>
                </a:cxn>
              </a:cxnLst>
              <a:rect l="0" t="0" r="r" b="b"/>
              <a:pathLst>
                <a:path w="6" h="34">
                  <a:moveTo>
                    <a:pt x="0" y="0"/>
                  </a:moveTo>
                  <a:cubicBezTo>
                    <a:pt x="1" y="11"/>
                    <a:pt x="3" y="23"/>
                    <a:pt x="4" y="34"/>
                  </a:cubicBezTo>
                  <a:cubicBezTo>
                    <a:pt x="4" y="34"/>
                    <a:pt x="5" y="33"/>
                    <a:pt x="6" y="33"/>
                  </a:cubicBezTo>
                  <a:cubicBezTo>
                    <a:pt x="3" y="1"/>
                    <a:pt x="3" y="1"/>
                    <a:pt x="3" y="1"/>
                  </a:cubicBezTo>
                  <a:cubicBezTo>
                    <a:pt x="2" y="1"/>
                    <a:pt x="1" y="0"/>
                    <a:pt x="0"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5" name="Freeform 159"/>
            <p:cNvSpPr>
              <a:spLocks/>
            </p:cNvSpPr>
            <p:nvPr/>
          </p:nvSpPr>
          <p:spPr bwMode="auto">
            <a:xfrm>
              <a:off x="3133875" y="2926110"/>
              <a:ext cx="25400" cy="109538"/>
            </a:xfrm>
            <a:custGeom>
              <a:avLst/>
              <a:gdLst>
                <a:gd name="T0" fmla="*/ 0 w 6"/>
                <a:gd name="T1" fmla="*/ 0 h 26"/>
                <a:gd name="T2" fmla="*/ 0 w 6"/>
                <a:gd name="T3" fmla="*/ 26 h 26"/>
                <a:gd name="T4" fmla="*/ 5 w 6"/>
                <a:gd name="T5" fmla="*/ 15 h 26"/>
                <a:gd name="T6" fmla="*/ 0 w 6"/>
                <a:gd name="T7" fmla="*/ 0 h 26"/>
              </a:gdLst>
              <a:ahLst/>
              <a:cxnLst>
                <a:cxn ang="0">
                  <a:pos x="T0" y="T1"/>
                </a:cxn>
                <a:cxn ang="0">
                  <a:pos x="T2" y="T3"/>
                </a:cxn>
                <a:cxn ang="0">
                  <a:pos x="T4" y="T5"/>
                </a:cxn>
                <a:cxn ang="0">
                  <a:pos x="T6" y="T7"/>
                </a:cxn>
              </a:cxnLst>
              <a:rect l="0" t="0" r="r" b="b"/>
              <a:pathLst>
                <a:path w="6" h="26">
                  <a:moveTo>
                    <a:pt x="0" y="0"/>
                  </a:moveTo>
                  <a:cubicBezTo>
                    <a:pt x="0" y="26"/>
                    <a:pt x="0" y="26"/>
                    <a:pt x="0" y="26"/>
                  </a:cubicBezTo>
                  <a:cubicBezTo>
                    <a:pt x="3" y="23"/>
                    <a:pt x="5" y="19"/>
                    <a:pt x="5" y="15"/>
                  </a:cubicBezTo>
                  <a:cubicBezTo>
                    <a:pt x="6" y="9"/>
                    <a:pt x="4" y="3"/>
                    <a:pt x="0"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6" name="Freeform 160"/>
            <p:cNvSpPr>
              <a:spLocks/>
            </p:cNvSpPr>
            <p:nvPr/>
          </p:nvSpPr>
          <p:spPr bwMode="auto">
            <a:xfrm>
              <a:off x="3065612" y="2903885"/>
              <a:ext cx="68262" cy="149225"/>
            </a:xfrm>
            <a:custGeom>
              <a:avLst/>
              <a:gdLst>
                <a:gd name="T0" fmla="*/ 5 w 16"/>
                <a:gd name="T1" fmla="*/ 0 h 35"/>
                <a:gd name="T2" fmla="*/ 0 w 16"/>
                <a:gd name="T3" fmla="*/ 1 h 35"/>
                <a:gd name="T4" fmla="*/ 0 w 16"/>
                <a:gd name="T5" fmla="*/ 34 h 35"/>
                <a:gd name="T6" fmla="*/ 3 w 16"/>
                <a:gd name="T7" fmla="*/ 35 h 35"/>
                <a:gd name="T8" fmla="*/ 5 w 16"/>
                <a:gd name="T9" fmla="*/ 35 h 35"/>
                <a:gd name="T10" fmla="*/ 16 w 16"/>
                <a:gd name="T11" fmla="*/ 31 h 35"/>
                <a:gd name="T12" fmla="*/ 16 w 16"/>
                <a:gd name="T13" fmla="*/ 5 h 35"/>
                <a:gd name="T14" fmla="*/ 7 w 16"/>
                <a:gd name="T15" fmla="*/ 0 h 35"/>
                <a:gd name="T16" fmla="*/ 5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5" y="0"/>
                  </a:moveTo>
                  <a:cubicBezTo>
                    <a:pt x="3" y="0"/>
                    <a:pt x="1" y="1"/>
                    <a:pt x="0" y="1"/>
                  </a:cubicBezTo>
                  <a:cubicBezTo>
                    <a:pt x="0" y="12"/>
                    <a:pt x="0" y="23"/>
                    <a:pt x="0" y="34"/>
                  </a:cubicBezTo>
                  <a:cubicBezTo>
                    <a:pt x="1" y="35"/>
                    <a:pt x="2" y="35"/>
                    <a:pt x="3" y="35"/>
                  </a:cubicBezTo>
                  <a:cubicBezTo>
                    <a:pt x="3" y="35"/>
                    <a:pt x="4" y="35"/>
                    <a:pt x="5" y="35"/>
                  </a:cubicBezTo>
                  <a:cubicBezTo>
                    <a:pt x="9" y="35"/>
                    <a:pt x="13" y="34"/>
                    <a:pt x="16" y="31"/>
                  </a:cubicBezTo>
                  <a:cubicBezTo>
                    <a:pt x="16" y="5"/>
                    <a:pt x="16" y="5"/>
                    <a:pt x="16" y="5"/>
                  </a:cubicBezTo>
                  <a:cubicBezTo>
                    <a:pt x="13" y="2"/>
                    <a:pt x="10" y="1"/>
                    <a:pt x="7" y="0"/>
                  </a:cubicBezTo>
                  <a:cubicBezTo>
                    <a:pt x="6" y="0"/>
                    <a:pt x="5" y="0"/>
                    <a:pt x="5"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7" name="Freeform 161"/>
            <p:cNvSpPr>
              <a:spLocks/>
            </p:cNvSpPr>
            <p:nvPr/>
          </p:nvSpPr>
          <p:spPr bwMode="auto">
            <a:xfrm>
              <a:off x="3052912" y="2908648"/>
              <a:ext cx="12700" cy="139700"/>
            </a:xfrm>
            <a:custGeom>
              <a:avLst/>
              <a:gdLst>
                <a:gd name="T0" fmla="*/ 3 w 3"/>
                <a:gd name="T1" fmla="*/ 0 h 33"/>
                <a:gd name="T2" fmla="*/ 0 w 3"/>
                <a:gd name="T3" fmla="*/ 1 h 33"/>
                <a:gd name="T4" fmla="*/ 0 w 3"/>
                <a:gd name="T5" fmla="*/ 32 h 33"/>
                <a:gd name="T6" fmla="*/ 3 w 3"/>
                <a:gd name="T7" fmla="*/ 33 h 33"/>
                <a:gd name="T8" fmla="*/ 3 w 3"/>
                <a:gd name="T9" fmla="*/ 0 h 33"/>
              </a:gdLst>
              <a:ahLst/>
              <a:cxnLst>
                <a:cxn ang="0">
                  <a:pos x="T0" y="T1"/>
                </a:cxn>
                <a:cxn ang="0">
                  <a:pos x="T2" y="T3"/>
                </a:cxn>
                <a:cxn ang="0">
                  <a:pos x="T4" y="T5"/>
                </a:cxn>
                <a:cxn ang="0">
                  <a:pos x="T6" y="T7"/>
                </a:cxn>
                <a:cxn ang="0">
                  <a:pos x="T8" y="T9"/>
                </a:cxn>
              </a:cxnLst>
              <a:rect l="0" t="0" r="r" b="b"/>
              <a:pathLst>
                <a:path w="3" h="33">
                  <a:moveTo>
                    <a:pt x="3" y="0"/>
                  </a:moveTo>
                  <a:cubicBezTo>
                    <a:pt x="2" y="0"/>
                    <a:pt x="1" y="1"/>
                    <a:pt x="0" y="1"/>
                  </a:cubicBezTo>
                  <a:cubicBezTo>
                    <a:pt x="0" y="32"/>
                    <a:pt x="0" y="32"/>
                    <a:pt x="0" y="32"/>
                  </a:cubicBezTo>
                  <a:cubicBezTo>
                    <a:pt x="1" y="33"/>
                    <a:pt x="2" y="33"/>
                    <a:pt x="3" y="33"/>
                  </a:cubicBezTo>
                  <a:cubicBezTo>
                    <a:pt x="3" y="22"/>
                    <a:pt x="3" y="11"/>
                    <a:pt x="3"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8" name="Freeform 162"/>
            <p:cNvSpPr>
              <a:spLocks noEditPoints="1"/>
            </p:cNvSpPr>
            <p:nvPr/>
          </p:nvSpPr>
          <p:spPr bwMode="auto">
            <a:xfrm>
              <a:off x="3078312" y="3473798"/>
              <a:ext cx="149225" cy="88900"/>
            </a:xfrm>
            <a:custGeom>
              <a:avLst/>
              <a:gdLst>
                <a:gd name="T0" fmla="*/ 5 w 35"/>
                <a:gd name="T1" fmla="*/ 3 h 21"/>
                <a:gd name="T2" fmla="*/ 0 w 35"/>
                <a:gd name="T3" fmla="*/ 3 h 21"/>
                <a:gd name="T4" fmla="*/ 2 w 35"/>
                <a:gd name="T5" fmla="*/ 5 h 21"/>
                <a:gd name="T6" fmla="*/ 5 w 35"/>
                <a:gd name="T7" fmla="*/ 3 h 21"/>
                <a:gd name="T8" fmla="*/ 5 w 35"/>
                <a:gd name="T9" fmla="*/ 3 h 21"/>
                <a:gd name="T10" fmla="*/ 28 w 35"/>
                <a:gd name="T11" fmla="*/ 0 h 21"/>
                <a:gd name="T12" fmla="*/ 26 w 35"/>
                <a:gd name="T13" fmla="*/ 0 h 21"/>
                <a:gd name="T14" fmla="*/ 26 w 35"/>
                <a:gd name="T15" fmla="*/ 0 h 21"/>
                <a:gd name="T16" fmla="*/ 28 w 35"/>
                <a:gd name="T17" fmla="*/ 4 h 21"/>
                <a:gd name="T18" fmla="*/ 23 w 35"/>
                <a:gd name="T19" fmla="*/ 15 h 21"/>
                <a:gd name="T20" fmla="*/ 35 w 35"/>
                <a:gd name="T21" fmla="*/ 21 h 21"/>
                <a:gd name="T22" fmla="*/ 35 w 35"/>
                <a:gd name="T23" fmla="*/ 20 h 21"/>
                <a:gd name="T24" fmla="*/ 31 w 35"/>
                <a:gd name="T25" fmla="*/ 2 h 21"/>
                <a:gd name="T26" fmla="*/ 31 w 35"/>
                <a:gd name="T27" fmla="*/ 0 h 21"/>
                <a:gd name="T28" fmla="*/ 28 w 3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1">
                  <a:moveTo>
                    <a:pt x="5" y="3"/>
                  </a:moveTo>
                  <a:cubicBezTo>
                    <a:pt x="4" y="3"/>
                    <a:pt x="2" y="3"/>
                    <a:pt x="0" y="3"/>
                  </a:cubicBezTo>
                  <a:cubicBezTo>
                    <a:pt x="1" y="4"/>
                    <a:pt x="2" y="4"/>
                    <a:pt x="2" y="5"/>
                  </a:cubicBezTo>
                  <a:cubicBezTo>
                    <a:pt x="3" y="4"/>
                    <a:pt x="4" y="4"/>
                    <a:pt x="5" y="3"/>
                  </a:cubicBezTo>
                  <a:cubicBezTo>
                    <a:pt x="5" y="3"/>
                    <a:pt x="5" y="3"/>
                    <a:pt x="5" y="3"/>
                  </a:cubicBezTo>
                  <a:moveTo>
                    <a:pt x="28" y="0"/>
                  </a:moveTo>
                  <a:cubicBezTo>
                    <a:pt x="27" y="0"/>
                    <a:pt x="27" y="0"/>
                    <a:pt x="26" y="0"/>
                  </a:cubicBezTo>
                  <a:cubicBezTo>
                    <a:pt x="26" y="0"/>
                    <a:pt x="26" y="0"/>
                    <a:pt x="26" y="0"/>
                  </a:cubicBezTo>
                  <a:cubicBezTo>
                    <a:pt x="28" y="1"/>
                    <a:pt x="29" y="2"/>
                    <a:pt x="28" y="4"/>
                  </a:cubicBezTo>
                  <a:cubicBezTo>
                    <a:pt x="27" y="8"/>
                    <a:pt x="25" y="12"/>
                    <a:pt x="23" y="15"/>
                  </a:cubicBezTo>
                  <a:cubicBezTo>
                    <a:pt x="27" y="17"/>
                    <a:pt x="31" y="19"/>
                    <a:pt x="35" y="21"/>
                  </a:cubicBezTo>
                  <a:cubicBezTo>
                    <a:pt x="35" y="21"/>
                    <a:pt x="35" y="21"/>
                    <a:pt x="35" y="20"/>
                  </a:cubicBezTo>
                  <a:cubicBezTo>
                    <a:pt x="33" y="17"/>
                    <a:pt x="31" y="9"/>
                    <a:pt x="31" y="2"/>
                  </a:cubicBezTo>
                  <a:cubicBezTo>
                    <a:pt x="31" y="2"/>
                    <a:pt x="31" y="1"/>
                    <a:pt x="31" y="0"/>
                  </a:cubicBezTo>
                  <a:cubicBezTo>
                    <a:pt x="30" y="0"/>
                    <a:pt x="29" y="0"/>
                    <a:pt x="28"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9" name="Freeform 163"/>
            <p:cNvSpPr>
              <a:spLocks/>
            </p:cNvSpPr>
            <p:nvPr/>
          </p:nvSpPr>
          <p:spPr bwMode="auto">
            <a:xfrm>
              <a:off x="3414862" y="3537298"/>
              <a:ext cx="33337" cy="50800"/>
            </a:xfrm>
            <a:custGeom>
              <a:avLst/>
              <a:gdLst>
                <a:gd name="T0" fmla="*/ 0 w 8"/>
                <a:gd name="T1" fmla="*/ 0 h 12"/>
                <a:gd name="T2" fmla="*/ 6 w 8"/>
                <a:gd name="T3" fmla="*/ 12 h 12"/>
                <a:gd name="T4" fmla="*/ 8 w 8"/>
                <a:gd name="T5" fmla="*/ 12 h 12"/>
                <a:gd name="T6" fmla="*/ 2 w 8"/>
                <a:gd name="T7" fmla="*/ 0 h 12"/>
                <a:gd name="T8" fmla="*/ 2 w 8"/>
                <a:gd name="T9" fmla="*/ 0 h 12"/>
                <a:gd name="T10" fmla="*/ 0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0" y="0"/>
                  </a:moveTo>
                  <a:cubicBezTo>
                    <a:pt x="2" y="4"/>
                    <a:pt x="4" y="8"/>
                    <a:pt x="6" y="12"/>
                  </a:cubicBezTo>
                  <a:cubicBezTo>
                    <a:pt x="7" y="12"/>
                    <a:pt x="7" y="12"/>
                    <a:pt x="8" y="12"/>
                  </a:cubicBezTo>
                  <a:cubicBezTo>
                    <a:pt x="6" y="12"/>
                    <a:pt x="4" y="7"/>
                    <a:pt x="2" y="0"/>
                  </a:cubicBezTo>
                  <a:cubicBezTo>
                    <a:pt x="2" y="0"/>
                    <a:pt x="2" y="0"/>
                    <a:pt x="2" y="0"/>
                  </a:cubicBezTo>
                  <a:cubicBezTo>
                    <a:pt x="2" y="0"/>
                    <a:pt x="1" y="0"/>
                    <a:pt x="0"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0" name="Freeform 164"/>
            <p:cNvSpPr>
              <a:spLocks/>
            </p:cNvSpPr>
            <p:nvPr/>
          </p:nvSpPr>
          <p:spPr bwMode="auto">
            <a:xfrm>
              <a:off x="3270400" y="3486498"/>
              <a:ext cx="96837" cy="80963"/>
            </a:xfrm>
            <a:custGeom>
              <a:avLst/>
              <a:gdLst>
                <a:gd name="T0" fmla="*/ 0 w 23"/>
                <a:gd name="T1" fmla="*/ 0 h 19"/>
                <a:gd name="T2" fmla="*/ 9 w 23"/>
                <a:gd name="T3" fmla="*/ 11 h 19"/>
                <a:gd name="T4" fmla="*/ 23 w 23"/>
                <a:gd name="T5" fmla="*/ 19 h 19"/>
                <a:gd name="T6" fmla="*/ 21 w 23"/>
                <a:gd name="T7" fmla="*/ 7 h 19"/>
                <a:gd name="T8" fmla="*/ 14 w 23"/>
                <a:gd name="T9" fmla="*/ 4 h 19"/>
                <a:gd name="T10" fmla="*/ 0 w 23"/>
                <a:gd name="T11" fmla="*/ 0 h 19"/>
              </a:gdLst>
              <a:ahLst/>
              <a:cxnLst>
                <a:cxn ang="0">
                  <a:pos x="T0" y="T1"/>
                </a:cxn>
                <a:cxn ang="0">
                  <a:pos x="T2" y="T3"/>
                </a:cxn>
                <a:cxn ang="0">
                  <a:pos x="T4" y="T5"/>
                </a:cxn>
                <a:cxn ang="0">
                  <a:pos x="T6" y="T7"/>
                </a:cxn>
                <a:cxn ang="0">
                  <a:pos x="T8" y="T9"/>
                </a:cxn>
                <a:cxn ang="0">
                  <a:pos x="T10" y="T11"/>
                </a:cxn>
              </a:cxnLst>
              <a:rect l="0" t="0" r="r" b="b"/>
              <a:pathLst>
                <a:path w="23" h="19">
                  <a:moveTo>
                    <a:pt x="0" y="0"/>
                  </a:moveTo>
                  <a:cubicBezTo>
                    <a:pt x="4" y="4"/>
                    <a:pt x="8" y="9"/>
                    <a:pt x="9" y="11"/>
                  </a:cubicBezTo>
                  <a:cubicBezTo>
                    <a:pt x="13" y="14"/>
                    <a:pt x="18" y="17"/>
                    <a:pt x="23" y="19"/>
                  </a:cubicBezTo>
                  <a:cubicBezTo>
                    <a:pt x="22" y="15"/>
                    <a:pt x="22" y="11"/>
                    <a:pt x="21" y="7"/>
                  </a:cubicBezTo>
                  <a:cubicBezTo>
                    <a:pt x="19" y="6"/>
                    <a:pt x="16" y="5"/>
                    <a:pt x="14" y="4"/>
                  </a:cubicBezTo>
                  <a:cubicBezTo>
                    <a:pt x="9" y="3"/>
                    <a:pt x="5" y="1"/>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1" name="Freeform 165"/>
            <p:cNvSpPr>
              <a:spLocks/>
            </p:cNvSpPr>
            <p:nvPr/>
          </p:nvSpPr>
          <p:spPr bwMode="auto">
            <a:xfrm>
              <a:off x="3359300" y="3516660"/>
              <a:ext cx="50800" cy="66675"/>
            </a:xfrm>
            <a:custGeom>
              <a:avLst/>
              <a:gdLst>
                <a:gd name="T0" fmla="*/ 0 w 12"/>
                <a:gd name="T1" fmla="*/ 0 h 16"/>
                <a:gd name="T2" fmla="*/ 2 w 12"/>
                <a:gd name="T3" fmla="*/ 12 h 16"/>
                <a:gd name="T4" fmla="*/ 12 w 12"/>
                <a:gd name="T5" fmla="*/ 16 h 16"/>
                <a:gd name="T6" fmla="*/ 6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cubicBezTo>
                    <a:pt x="1" y="4"/>
                    <a:pt x="1" y="8"/>
                    <a:pt x="2" y="12"/>
                  </a:cubicBezTo>
                  <a:cubicBezTo>
                    <a:pt x="5" y="14"/>
                    <a:pt x="9" y="15"/>
                    <a:pt x="12" y="16"/>
                  </a:cubicBezTo>
                  <a:cubicBezTo>
                    <a:pt x="10" y="11"/>
                    <a:pt x="8" y="6"/>
                    <a:pt x="6" y="2"/>
                  </a:cubicBezTo>
                  <a:cubicBezTo>
                    <a:pt x="4" y="1"/>
                    <a:pt x="2" y="1"/>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2" name="Freeform 166"/>
            <p:cNvSpPr>
              <a:spLocks/>
            </p:cNvSpPr>
            <p:nvPr/>
          </p:nvSpPr>
          <p:spPr bwMode="auto">
            <a:xfrm>
              <a:off x="3384700" y="3524598"/>
              <a:ext cx="55562" cy="63500"/>
            </a:xfrm>
            <a:custGeom>
              <a:avLst/>
              <a:gdLst>
                <a:gd name="T0" fmla="*/ 0 w 13"/>
                <a:gd name="T1" fmla="*/ 0 h 15"/>
                <a:gd name="T2" fmla="*/ 6 w 13"/>
                <a:gd name="T3" fmla="*/ 14 h 15"/>
                <a:gd name="T4" fmla="*/ 13 w 13"/>
                <a:gd name="T5" fmla="*/ 15 h 15"/>
                <a:gd name="T6" fmla="*/ 7 w 13"/>
                <a:gd name="T7" fmla="*/ 3 h 15"/>
                <a:gd name="T8" fmla="*/ 0 w 13"/>
                <a:gd name="T9" fmla="*/ 0 h 15"/>
              </a:gdLst>
              <a:ahLst/>
              <a:cxnLst>
                <a:cxn ang="0">
                  <a:pos x="T0" y="T1"/>
                </a:cxn>
                <a:cxn ang="0">
                  <a:pos x="T2" y="T3"/>
                </a:cxn>
                <a:cxn ang="0">
                  <a:pos x="T4" y="T5"/>
                </a:cxn>
                <a:cxn ang="0">
                  <a:pos x="T6" y="T7"/>
                </a:cxn>
                <a:cxn ang="0">
                  <a:pos x="T8" y="T9"/>
                </a:cxn>
              </a:cxnLst>
              <a:rect l="0" t="0" r="r" b="b"/>
              <a:pathLst>
                <a:path w="13" h="15">
                  <a:moveTo>
                    <a:pt x="0" y="0"/>
                  </a:moveTo>
                  <a:cubicBezTo>
                    <a:pt x="2" y="4"/>
                    <a:pt x="4" y="9"/>
                    <a:pt x="6" y="14"/>
                  </a:cubicBezTo>
                  <a:cubicBezTo>
                    <a:pt x="8" y="14"/>
                    <a:pt x="10" y="15"/>
                    <a:pt x="13" y="15"/>
                  </a:cubicBezTo>
                  <a:cubicBezTo>
                    <a:pt x="11" y="11"/>
                    <a:pt x="9" y="7"/>
                    <a:pt x="7" y="3"/>
                  </a:cubicBezTo>
                  <a:cubicBezTo>
                    <a:pt x="5" y="2"/>
                    <a:pt x="2"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3" name="Freeform 167"/>
            <p:cNvSpPr>
              <a:spLocks/>
            </p:cNvSpPr>
            <p:nvPr/>
          </p:nvSpPr>
          <p:spPr bwMode="auto">
            <a:xfrm>
              <a:off x="3138637" y="3269010"/>
              <a:ext cx="134937" cy="144463"/>
            </a:xfrm>
            <a:custGeom>
              <a:avLst/>
              <a:gdLst>
                <a:gd name="T0" fmla="*/ 15 w 32"/>
                <a:gd name="T1" fmla="*/ 0 h 34"/>
                <a:gd name="T2" fmla="*/ 0 w 32"/>
                <a:gd name="T3" fmla="*/ 10 h 34"/>
                <a:gd name="T4" fmla="*/ 0 w 32"/>
                <a:gd name="T5" fmla="*/ 24 h 34"/>
                <a:gd name="T6" fmla="*/ 14 w 32"/>
                <a:gd name="T7" fmla="*/ 34 h 34"/>
                <a:gd name="T8" fmla="*/ 16 w 32"/>
                <a:gd name="T9" fmla="*/ 34 h 34"/>
                <a:gd name="T10" fmla="*/ 22 w 32"/>
                <a:gd name="T11" fmla="*/ 33 h 34"/>
                <a:gd name="T12" fmla="*/ 32 w 32"/>
                <a:gd name="T13" fmla="*/ 17 h 34"/>
                <a:gd name="T14" fmla="*/ 18 w 32"/>
                <a:gd name="T15" fmla="*/ 0 h 34"/>
                <a:gd name="T16" fmla="*/ 15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15" y="0"/>
                  </a:moveTo>
                  <a:cubicBezTo>
                    <a:pt x="9" y="0"/>
                    <a:pt x="2" y="4"/>
                    <a:pt x="0" y="10"/>
                  </a:cubicBezTo>
                  <a:cubicBezTo>
                    <a:pt x="0" y="24"/>
                    <a:pt x="0" y="24"/>
                    <a:pt x="0" y="24"/>
                  </a:cubicBezTo>
                  <a:cubicBezTo>
                    <a:pt x="2" y="29"/>
                    <a:pt x="7" y="34"/>
                    <a:pt x="14" y="34"/>
                  </a:cubicBezTo>
                  <a:cubicBezTo>
                    <a:pt x="14" y="34"/>
                    <a:pt x="15" y="34"/>
                    <a:pt x="16" y="34"/>
                  </a:cubicBezTo>
                  <a:cubicBezTo>
                    <a:pt x="18" y="34"/>
                    <a:pt x="20" y="34"/>
                    <a:pt x="22" y="33"/>
                  </a:cubicBezTo>
                  <a:cubicBezTo>
                    <a:pt x="26" y="28"/>
                    <a:pt x="30" y="23"/>
                    <a:pt x="32" y="17"/>
                  </a:cubicBezTo>
                  <a:cubicBezTo>
                    <a:pt x="32" y="8"/>
                    <a:pt x="26" y="1"/>
                    <a:pt x="18" y="0"/>
                  </a:cubicBezTo>
                  <a:cubicBezTo>
                    <a:pt x="17" y="0"/>
                    <a:pt x="16" y="0"/>
                    <a:pt x="15"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4" name="Freeform 168"/>
            <p:cNvSpPr>
              <a:spLocks/>
            </p:cNvSpPr>
            <p:nvPr/>
          </p:nvSpPr>
          <p:spPr bwMode="auto">
            <a:xfrm>
              <a:off x="3129112" y="3311873"/>
              <a:ext cx="9525" cy="60325"/>
            </a:xfrm>
            <a:custGeom>
              <a:avLst/>
              <a:gdLst>
                <a:gd name="T0" fmla="*/ 2 w 2"/>
                <a:gd name="T1" fmla="*/ 0 h 14"/>
                <a:gd name="T2" fmla="*/ 1 w 2"/>
                <a:gd name="T3" fmla="*/ 5 h 14"/>
                <a:gd name="T4" fmla="*/ 2 w 2"/>
                <a:gd name="T5" fmla="*/ 14 h 14"/>
                <a:gd name="T6" fmla="*/ 2 w 2"/>
                <a:gd name="T7" fmla="*/ 0 h 14"/>
              </a:gdLst>
              <a:ahLst/>
              <a:cxnLst>
                <a:cxn ang="0">
                  <a:pos x="T0" y="T1"/>
                </a:cxn>
                <a:cxn ang="0">
                  <a:pos x="T2" y="T3"/>
                </a:cxn>
                <a:cxn ang="0">
                  <a:pos x="T4" y="T5"/>
                </a:cxn>
                <a:cxn ang="0">
                  <a:pos x="T6" y="T7"/>
                </a:cxn>
              </a:cxnLst>
              <a:rect l="0" t="0" r="r" b="b"/>
              <a:pathLst>
                <a:path w="2" h="14">
                  <a:moveTo>
                    <a:pt x="2" y="0"/>
                  </a:moveTo>
                  <a:cubicBezTo>
                    <a:pt x="1" y="2"/>
                    <a:pt x="1" y="3"/>
                    <a:pt x="1" y="5"/>
                  </a:cubicBezTo>
                  <a:cubicBezTo>
                    <a:pt x="0" y="8"/>
                    <a:pt x="1" y="11"/>
                    <a:pt x="2" y="14"/>
                  </a:cubicBezTo>
                  <a:cubicBezTo>
                    <a:pt x="2" y="0"/>
                    <a:pt x="2" y="0"/>
                    <a:pt x="2"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5" name="Freeform 169"/>
            <p:cNvSpPr>
              <a:spLocks/>
            </p:cNvSpPr>
            <p:nvPr/>
          </p:nvSpPr>
          <p:spPr bwMode="auto">
            <a:xfrm>
              <a:off x="2916387" y="3240435"/>
              <a:ext cx="268287" cy="292100"/>
            </a:xfrm>
            <a:custGeom>
              <a:avLst/>
              <a:gdLst>
                <a:gd name="T0" fmla="*/ 32 w 63"/>
                <a:gd name="T1" fmla="*/ 0 h 69"/>
                <a:gd name="T2" fmla="*/ 44 w 63"/>
                <a:gd name="T3" fmla="*/ 35 h 69"/>
                <a:gd name="T4" fmla="*/ 63 w 63"/>
                <a:gd name="T5" fmla="*/ 53 h 69"/>
                <a:gd name="T6" fmla="*/ 4 w 63"/>
                <a:gd name="T7" fmla="*/ 69 h 69"/>
                <a:gd name="T8" fmla="*/ 32 w 63"/>
                <a:gd name="T9" fmla="*/ 0 h 69"/>
              </a:gdLst>
              <a:ahLst/>
              <a:cxnLst>
                <a:cxn ang="0">
                  <a:pos x="T0" y="T1"/>
                </a:cxn>
                <a:cxn ang="0">
                  <a:pos x="T2" y="T3"/>
                </a:cxn>
                <a:cxn ang="0">
                  <a:pos x="T4" y="T5"/>
                </a:cxn>
                <a:cxn ang="0">
                  <a:pos x="T6" y="T7"/>
                </a:cxn>
                <a:cxn ang="0">
                  <a:pos x="T8" y="T9"/>
                </a:cxn>
              </a:cxnLst>
              <a:rect l="0" t="0" r="r" b="b"/>
              <a:pathLst>
                <a:path w="63" h="69">
                  <a:moveTo>
                    <a:pt x="32" y="0"/>
                  </a:moveTo>
                  <a:cubicBezTo>
                    <a:pt x="32" y="0"/>
                    <a:pt x="31" y="24"/>
                    <a:pt x="44" y="35"/>
                  </a:cubicBezTo>
                  <a:cubicBezTo>
                    <a:pt x="58" y="45"/>
                    <a:pt x="63" y="53"/>
                    <a:pt x="63" y="53"/>
                  </a:cubicBezTo>
                  <a:cubicBezTo>
                    <a:pt x="63" y="53"/>
                    <a:pt x="20" y="56"/>
                    <a:pt x="4" y="69"/>
                  </a:cubicBezTo>
                  <a:cubicBezTo>
                    <a:pt x="4" y="69"/>
                    <a:pt x="0" y="55"/>
                    <a:pt x="32" y="0"/>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6" name="Freeform 170"/>
            <p:cNvSpPr>
              <a:spLocks/>
            </p:cNvSpPr>
            <p:nvPr/>
          </p:nvSpPr>
          <p:spPr bwMode="auto">
            <a:xfrm>
              <a:off x="3002112" y="3430935"/>
              <a:ext cx="157162" cy="38100"/>
            </a:xfrm>
            <a:custGeom>
              <a:avLst/>
              <a:gdLst>
                <a:gd name="T0" fmla="*/ 32 w 37"/>
                <a:gd name="T1" fmla="*/ 0 h 9"/>
                <a:gd name="T2" fmla="*/ 0 w 37"/>
                <a:gd name="T3" fmla="*/ 4 h 9"/>
                <a:gd name="T4" fmla="*/ 10 w 37"/>
                <a:gd name="T5" fmla="*/ 9 h 9"/>
                <a:gd name="T6" fmla="*/ 37 w 37"/>
                <a:gd name="T7" fmla="*/ 5 h 9"/>
                <a:gd name="T8" fmla="*/ 32 w 37"/>
                <a:gd name="T9" fmla="*/ 0 h 9"/>
              </a:gdLst>
              <a:ahLst/>
              <a:cxnLst>
                <a:cxn ang="0">
                  <a:pos x="T0" y="T1"/>
                </a:cxn>
                <a:cxn ang="0">
                  <a:pos x="T2" y="T3"/>
                </a:cxn>
                <a:cxn ang="0">
                  <a:pos x="T4" y="T5"/>
                </a:cxn>
                <a:cxn ang="0">
                  <a:pos x="T6" y="T7"/>
                </a:cxn>
                <a:cxn ang="0">
                  <a:pos x="T8" y="T9"/>
                </a:cxn>
              </a:cxnLst>
              <a:rect l="0" t="0" r="r" b="b"/>
              <a:pathLst>
                <a:path w="37" h="9">
                  <a:moveTo>
                    <a:pt x="32" y="0"/>
                  </a:moveTo>
                  <a:cubicBezTo>
                    <a:pt x="21" y="0"/>
                    <a:pt x="10" y="1"/>
                    <a:pt x="0" y="4"/>
                  </a:cubicBezTo>
                  <a:cubicBezTo>
                    <a:pt x="4" y="6"/>
                    <a:pt x="7" y="7"/>
                    <a:pt x="10" y="9"/>
                  </a:cubicBezTo>
                  <a:cubicBezTo>
                    <a:pt x="19" y="7"/>
                    <a:pt x="29" y="6"/>
                    <a:pt x="37" y="5"/>
                  </a:cubicBezTo>
                  <a:cubicBezTo>
                    <a:pt x="35" y="3"/>
                    <a:pt x="33" y="1"/>
                    <a:pt x="32"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7" name="Freeform 171"/>
            <p:cNvSpPr>
              <a:spLocks/>
            </p:cNvSpPr>
            <p:nvPr/>
          </p:nvSpPr>
          <p:spPr bwMode="auto">
            <a:xfrm>
              <a:off x="2916387" y="3218210"/>
              <a:ext cx="280987" cy="331788"/>
            </a:xfrm>
            <a:custGeom>
              <a:avLst/>
              <a:gdLst>
                <a:gd name="T0" fmla="*/ 30 w 66"/>
                <a:gd name="T1" fmla="*/ 5 h 78"/>
                <a:gd name="T2" fmla="*/ 35 w 66"/>
                <a:gd name="T3" fmla="*/ 32 h 78"/>
                <a:gd name="T4" fmla="*/ 60 w 66"/>
                <a:gd name="T5" fmla="*/ 59 h 78"/>
                <a:gd name="T6" fmla="*/ 62 w 66"/>
                <a:gd name="T7" fmla="*/ 55 h 78"/>
                <a:gd name="T8" fmla="*/ 2 w 66"/>
                <a:gd name="T9" fmla="*/ 72 h 78"/>
                <a:gd name="T10" fmla="*/ 7 w 66"/>
                <a:gd name="T11" fmla="*/ 74 h 78"/>
                <a:gd name="T12" fmla="*/ 9 w 66"/>
                <a:gd name="T13" fmla="*/ 61 h 78"/>
                <a:gd name="T14" fmla="*/ 35 w 66"/>
                <a:gd name="T15" fmla="*/ 7 h 78"/>
                <a:gd name="T16" fmla="*/ 30 w 66"/>
                <a:gd name="T17" fmla="*/ 3 h 78"/>
                <a:gd name="T18" fmla="*/ 3 w 66"/>
                <a:gd name="T19" fmla="*/ 60 h 78"/>
                <a:gd name="T20" fmla="*/ 1 w 66"/>
                <a:gd name="T21" fmla="*/ 75 h 78"/>
                <a:gd name="T22" fmla="*/ 6 w 66"/>
                <a:gd name="T23" fmla="*/ 77 h 78"/>
                <a:gd name="T24" fmla="*/ 63 w 66"/>
                <a:gd name="T25" fmla="*/ 60 h 78"/>
                <a:gd name="T26" fmla="*/ 65 w 66"/>
                <a:gd name="T27" fmla="*/ 56 h 78"/>
                <a:gd name="T28" fmla="*/ 43 w 66"/>
                <a:gd name="T29" fmla="*/ 35 h 78"/>
                <a:gd name="T30" fmla="*/ 35 w 66"/>
                <a:gd name="T31" fmla="*/ 5 h 78"/>
                <a:gd name="T32" fmla="*/ 30 w 66"/>
                <a:gd name="T33"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8">
                  <a:moveTo>
                    <a:pt x="30" y="5"/>
                  </a:moveTo>
                  <a:cubicBezTo>
                    <a:pt x="29" y="14"/>
                    <a:pt x="31" y="23"/>
                    <a:pt x="35" y="32"/>
                  </a:cubicBezTo>
                  <a:cubicBezTo>
                    <a:pt x="40" y="43"/>
                    <a:pt x="53" y="49"/>
                    <a:pt x="60" y="59"/>
                  </a:cubicBezTo>
                  <a:cubicBezTo>
                    <a:pt x="61" y="58"/>
                    <a:pt x="62" y="56"/>
                    <a:pt x="62" y="55"/>
                  </a:cubicBezTo>
                  <a:cubicBezTo>
                    <a:pt x="43" y="56"/>
                    <a:pt x="18" y="59"/>
                    <a:pt x="2" y="72"/>
                  </a:cubicBezTo>
                  <a:cubicBezTo>
                    <a:pt x="4" y="73"/>
                    <a:pt x="5" y="73"/>
                    <a:pt x="7" y="74"/>
                  </a:cubicBezTo>
                  <a:cubicBezTo>
                    <a:pt x="6" y="70"/>
                    <a:pt x="8" y="64"/>
                    <a:pt x="9" y="61"/>
                  </a:cubicBezTo>
                  <a:cubicBezTo>
                    <a:pt x="14" y="42"/>
                    <a:pt x="25" y="24"/>
                    <a:pt x="35" y="7"/>
                  </a:cubicBezTo>
                  <a:cubicBezTo>
                    <a:pt x="36" y="4"/>
                    <a:pt x="32" y="0"/>
                    <a:pt x="30" y="3"/>
                  </a:cubicBezTo>
                  <a:cubicBezTo>
                    <a:pt x="20" y="21"/>
                    <a:pt x="9" y="40"/>
                    <a:pt x="3" y="60"/>
                  </a:cubicBezTo>
                  <a:cubicBezTo>
                    <a:pt x="2" y="64"/>
                    <a:pt x="0" y="70"/>
                    <a:pt x="1" y="75"/>
                  </a:cubicBezTo>
                  <a:cubicBezTo>
                    <a:pt x="2" y="77"/>
                    <a:pt x="4" y="78"/>
                    <a:pt x="6" y="77"/>
                  </a:cubicBezTo>
                  <a:cubicBezTo>
                    <a:pt x="21" y="65"/>
                    <a:pt x="44" y="62"/>
                    <a:pt x="63" y="60"/>
                  </a:cubicBezTo>
                  <a:cubicBezTo>
                    <a:pt x="65" y="60"/>
                    <a:pt x="66" y="57"/>
                    <a:pt x="65" y="56"/>
                  </a:cubicBezTo>
                  <a:cubicBezTo>
                    <a:pt x="59" y="47"/>
                    <a:pt x="50" y="42"/>
                    <a:pt x="43" y="35"/>
                  </a:cubicBezTo>
                  <a:cubicBezTo>
                    <a:pt x="37" y="27"/>
                    <a:pt x="35" y="15"/>
                    <a:pt x="35" y="5"/>
                  </a:cubicBezTo>
                  <a:cubicBezTo>
                    <a:pt x="35" y="2"/>
                    <a:pt x="30" y="1"/>
                    <a:pt x="3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8" name="Freeform 172"/>
            <p:cNvSpPr>
              <a:spLocks/>
            </p:cNvSpPr>
            <p:nvPr/>
          </p:nvSpPr>
          <p:spPr bwMode="auto">
            <a:xfrm>
              <a:off x="3184675" y="3227735"/>
              <a:ext cx="242887" cy="301625"/>
            </a:xfrm>
            <a:custGeom>
              <a:avLst/>
              <a:gdLst>
                <a:gd name="T0" fmla="*/ 0 w 57"/>
                <a:gd name="T1" fmla="*/ 56 h 71"/>
                <a:gd name="T2" fmla="*/ 32 w 57"/>
                <a:gd name="T3" fmla="*/ 0 h 71"/>
                <a:gd name="T4" fmla="*/ 57 w 57"/>
                <a:gd name="T5" fmla="*/ 71 h 71"/>
                <a:gd name="T6" fmla="*/ 0 w 57"/>
                <a:gd name="T7" fmla="*/ 56 h 71"/>
              </a:gdLst>
              <a:ahLst/>
              <a:cxnLst>
                <a:cxn ang="0">
                  <a:pos x="T0" y="T1"/>
                </a:cxn>
                <a:cxn ang="0">
                  <a:pos x="T2" y="T3"/>
                </a:cxn>
                <a:cxn ang="0">
                  <a:pos x="T4" y="T5"/>
                </a:cxn>
                <a:cxn ang="0">
                  <a:pos x="T6" y="T7"/>
                </a:cxn>
              </a:cxnLst>
              <a:rect l="0" t="0" r="r" b="b"/>
              <a:pathLst>
                <a:path w="57" h="71">
                  <a:moveTo>
                    <a:pt x="0" y="56"/>
                  </a:moveTo>
                  <a:cubicBezTo>
                    <a:pt x="0" y="56"/>
                    <a:pt x="27" y="42"/>
                    <a:pt x="32" y="0"/>
                  </a:cubicBezTo>
                  <a:cubicBezTo>
                    <a:pt x="32" y="0"/>
                    <a:pt x="56" y="44"/>
                    <a:pt x="57" y="71"/>
                  </a:cubicBezTo>
                  <a:cubicBezTo>
                    <a:pt x="57" y="71"/>
                    <a:pt x="14" y="54"/>
                    <a:pt x="0" y="56"/>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9" name="Freeform 173"/>
            <p:cNvSpPr>
              <a:spLocks/>
            </p:cNvSpPr>
            <p:nvPr/>
          </p:nvSpPr>
          <p:spPr bwMode="auto">
            <a:xfrm>
              <a:off x="3222775" y="3410298"/>
              <a:ext cx="192087" cy="96838"/>
            </a:xfrm>
            <a:custGeom>
              <a:avLst/>
              <a:gdLst>
                <a:gd name="T0" fmla="*/ 10 w 45"/>
                <a:gd name="T1" fmla="*/ 0 h 23"/>
                <a:gd name="T2" fmla="*/ 0 w 45"/>
                <a:gd name="T3" fmla="*/ 10 h 23"/>
                <a:gd name="T4" fmla="*/ 45 w 45"/>
                <a:gd name="T5" fmla="*/ 23 h 23"/>
                <a:gd name="T6" fmla="*/ 42 w 45"/>
                <a:gd name="T7" fmla="*/ 8 h 23"/>
                <a:gd name="T8" fmla="*/ 10 w 45"/>
                <a:gd name="T9" fmla="*/ 0 h 23"/>
              </a:gdLst>
              <a:ahLst/>
              <a:cxnLst>
                <a:cxn ang="0">
                  <a:pos x="T0" y="T1"/>
                </a:cxn>
                <a:cxn ang="0">
                  <a:pos x="T2" y="T3"/>
                </a:cxn>
                <a:cxn ang="0">
                  <a:pos x="T4" y="T5"/>
                </a:cxn>
                <a:cxn ang="0">
                  <a:pos x="T6" y="T7"/>
                </a:cxn>
                <a:cxn ang="0">
                  <a:pos x="T8" y="T9"/>
                </a:cxn>
              </a:cxnLst>
              <a:rect l="0" t="0" r="r" b="b"/>
              <a:pathLst>
                <a:path w="45" h="23">
                  <a:moveTo>
                    <a:pt x="10" y="0"/>
                  </a:moveTo>
                  <a:cubicBezTo>
                    <a:pt x="7" y="3"/>
                    <a:pt x="4" y="7"/>
                    <a:pt x="0" y="10"/>
                  </a:cubicBezTo>
                  <a:cubicBezTo>
                    <a:pt x="15" y="11"/>
                    <a:pt x="31" y="18"/>
                    <a:pt x="45" y="23"/>
                  </a:cubicBezTo>
                  <a:cubicBezTo>
                    <a:pt x="44" y="18"/>
                    <a:pt x="43" y="13"/>
                    <a:pt x="42" y="8"/>
                  </a:cubicBezTo>
                  <a:cubicBezTo>
                    <a:pt x="31" y="7"/>
                    <a:pt x="19" y="6"/>
                    <a:pt x="10"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0" name="Freeform 174"/>
            <p:cNvSpPr>
              <a:spLocks/>
            </p:cNvSpPr>
            <p:nvPr/>
          </p:nvSpPr>
          <p:spPr bwMode="auto">
            <a:xfrm>
              <a:off x="3164037" y="3210273"/>
              <a:ext cx="276225" cy="331788"/>
            </a:xfrm>
            <a:custGeom>
              <a:avLst/>
              <a:gdLst>
                <a:gd name="T0" fmla="*/ 6 w 65"/>
                <a:gd name="T1" fmla="*/ 62 h 78"/>
                <a:gd name="T2" fmla="*/ 40 w 65"/>
                <a:gd name="T3" fmla="*/ 4 h 78"/>
                <a:gd name="T4" fmla="*/ 35 w 65"/>
                <a:gd name="T5" fmla="*/ 5 h 78"/>
                <a:gd name="T6" fmla="*/ 59 w 65"/>
                <a:gd name="T7" fmla="*/ 75 h 78"/>
                <a:gd name="T8" fmla="*/ 63 w 65"/>
                <a:gd name="T9" fmla="*/ 72 h 78"/>
                <a:gd name="T10" fmla="*/ 4 w 65"/>
                <a:gd name="T11" fmla="*/ 57 h 78"/>
                <a:gd name="T12" fmla="*/ 5 w 65"/>
                <a:gd name="T13" fmla="*/ 62 h 78"/>
                <a:gd name="T14" fmla="*/ 39 w 65"/>
                <a:gd name="T15" fmla="*/ 69 h 78"/>
                <a:gd name="T16" fmla="*/ 61 w 65"/>
                <a:gd name="T17" fmla="*/ 77 h 78"/>
                <a:gd name="T18" fmla="*/ 65 w 65"/>
                <a:gd name="T19" fmla="*/ 74 h 78"/>
                <a:gd name="T20" fmla="*/ 40 w 65"/>
                <a:gd name="T21" fmla="*/ 3 h 78"/>
                <a:gd name="T22" fmla="*/ 35 w 65"/>
                <a:gd name="T23" fmla="*/ 3 h 78"/>
                <a:gd name="T24" fmla="*/ 4 w 65"/>
                <a:gd name="T25" fmla="*/ 57 h 78"/>
                <a:gd name="T26" fmla="*/ 6 w 65"/>
                <a:gd name="T27"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8">
                  <a:moveTo>
                    <a:pt x="6" y="62"/>
                  </a:moveTo>
                  <a:cubicBezTo>
                    <a:pt x="27" y="52"/>
                    <a:pt x="37" y="26"/>
                    <a:pt x="40" y="4"/>
                  </a:cubicBezTo>
                  <a:cubicBezTo>
                    <a:pt x="38" y="4"/>
                    <a:pt x="37" y="5"/>
                    <a:pt x="35" y="5"/>
                  </a:cubicBezTo>
                  <a:cubicBezTo>
                    <a:pt x="46" y="26"/>
                    <a:pt x="58" y="51"/>
                    <a:pt x="59" y="75"/>
                  </a:cubicBezTo>
                  <a:cubicBezTo>
                    <a:pt x="61" y="74"/>
                    <a:pt x="62" y="73"/>
                    <a:pt x="63" y="72"/>
                  </a:cubicBezTo>
                  <a:cubicBezTo>
                    <a:pt x="45" y="65"/>
                    <a:pt x="24" y="55"/>
                    <a:pt x="4" y="57"/>
                  </a:cubicBezTo>
                  <a:cubicBezTo>
                    <a:pt x="1" y="57"/>
                    <a:pt x="2" y="63"/>
                    <a:pt x="5" y="62"/>
                  </a:cubicBezTo>
                  <a:cubicBezTo>
                    <a:pt x="16" y="62"/>
                    <a:pt x="28" y="66"/>
                    <a:pt x="39" y="69"/>
                  </a:cubicBezTo>
                  <a:cubicBezTo>
                    <a:pt x="46" y="72"/>
                    <a:pt x="54" y="75"/>
                    <a:pt x="61" y="77"/>
                  </a:cubicBezTo>
                  <a:cubicBezTo>
                    <a:pt x="63" y="78"/>
                    <a:pt x="65" y="76"/>
                    <a:pt x="65" y="74"/>
                  </a:cubicBezTo>
                  <a:cubicBezTo>
                    <a:pt x="63" y="49"/>
                    <a:pt x="52" y="24"/>
                    <a:pt x="40" y="3"/>
                  </a:cubicBezTo>
                  <a:cubicBezTo>
                    <a:pt x="39" y="0"/>
                    <a:pt x="35" y="0"/>
                    <a:pt x="35" y="3"/>
                  </a:cubicBezTo>
                  <a:cubicBezTo>
                    <a:pt x="32" y="23"/>
                    <a:pt x="22" y="47"/>
                    <a:pt x="4" y="57"/>
                  </a:cubicBezTo>
                  <a:cubicBezTo>
                    <a:pt x="0" y="58"/>
                    <a:pt x="3" y="64"/>
                    <a:pt x="6" y="6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1" name="Freeform 175"/>
            <p:cNvSpPr>
              <a:spLocks/>
            </p:cNvSpPr>
            <p:nvPr/>
          </p:nvSpPr>
          <p:spPr bwMode="auto">
            <a:xfrm>
              <a:off x="3032275" y="3451573"/>
              <a:ext cx="157162" cy="161925"/>
            </a:xfrm>
            <a:custGeom>
              <a:avLst/>
              <a:gdLst>
                <a:gd name="T0" fmla="*/ 35 w 37"/>
                <a:gd name="T1" fmla="*/ 4 h 38"/>
                <a:gd name="T2" fmla="*/ 11 w 37"/>
                <a:gd name="T3" fmla="*/ 15 h 38"/>
                <a:gd name="T4" fmla="*/ 0 w 37"/>
                <a:gd name="T5" fmla="*/ 38 h 38"/>
                <a:gd name="T6" fmla="*/ 21 w 37"/>
                <a:gd name="T7" fmla="*/ 31 h 38"/>
                <a:gd name="T8" fmla="*/ 37 w 37"/>
                <a:gd name="T9" fmla="*/ 8 h 38"/>
                <a:gd name="T10" fmla="*/ 35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35" y="4"/>
                  </a:moveTo>
                  <a:cubicBezTo>
                    <a:pt x="31" y="0"/>
                    <a:pt x="15" y="11"/>
                    <a:pt x="11" y="15"/>
                  </a:cubicBezTo>
                  <a:cubicBezTo>
                    <a:pt x="4" y="20"/>
                    <a:pt x="2" y="30"/>
                    <a:pt x="0" y="38"/>
                  </a:cubicBezTo>
                  <a:cubicBezTo>
                    <a:pt x="6" y="33"/>
                    <a:pt x="14" y="37"/>
                    <a:pt x="21" y="31"/>
                  </a:cubicBezTo>
                  <a:cubicBezTo>
                    <a:pt x="28" y="25"/>
                    <a:pt x="34" y="16"/>
                    <a:pt x="37" y="8"/>
                  </a:cubicBezTo>
                  <a:cubicBezTo>
                    <a:pt x="35" y="4"/>
                    <a:pt x="35" y="4"/>
                    <a:pt x="35" y="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2" name="Freeform 176"/>
            <p:cNvSpPr>
              <a:spLocks/>
            </p:cNvSpPr>
            <p:nvPr/>
          </p:nvSpPr>
          <p:spPr bwMode="auto">
            <a:xfrm>
              <a:off x="3138637" y="3478560"/>
              <a:ext cx="38100" cy="50800"/>
            </a:xfrm>
            <a:custGeom>
              <a:avLst/>
              <a:gdLst>
                <a:gd name="T0" fmla="*/ 6 w 9"/>
                <a:gd name="T1" fmla="*/ 0 h 12"/>
                <a:gd name="T2" fmla="*/ 5 w 9"/>
                <a:gd name="T3" fmla="*/ 0 h 12"/>
                <a:gd name="T4" fmla="*/ 0 w 9"/>
                <a:gd name="T5" fmla="*/ 9 h 12"/>
                <a:gd name="T6" fmla="*/ 4 w 9"/>
                <a:gd name="T7" fmla="*/ 12 h 12"/>
                <a:gd name="T8" fmla="*/ 9 w 9"/>
                <a:gd name="T9" fmla="*/ 1 h 12"/>
                <a:gd name="T10" fmla="*/ 8 w 9"/>
                <a:gd name="T11" fmla="*/ 1 h 12"/>
                <a:gd name="T12" fmla="*/ 6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0"/>
                  </a:moveTo>
                  <a:cubicBezTo>
                    <a:pt x="6" y="0"/>
                    <a:pt x="5" y="0"/>
                    <a:pt x="5" y="0"/>
                  </a:cubicBezTo>
                  <a:cubicBezTo>
                    <a:pt x="3" y="4"/>
                    <a:pt x="1" y="7"/>
                    <a:pt x="0" y="9"/>
                  </a:cubicBezTo>
                  <a:cubicBezTo>
                    <a:pt x="1" y="10"/>
                    <a:pt x="3" y="11"/>
                    <a:pt x="4" y="12"/>
                  </a:cubicBezTo>
                  <a:cubicBezTo>
                    <a:pt x="6" y="8"/>
                    <a:pt x="8" y="5"/>
                    <a:pt x="9" y="1"/>
                  </a:cubicBezTo>
                  <a:cubicBezTo>
                    <a:pt x="9" y="1"/>
                    <a:pt x="9" y="1"/>
                    <a:pt x="8" y="1"/>
                  </a:cubicBezTo>
                  <a:cubicBezTo>
                    <a:pt x="8" y="0"/>
                    <a:pt x="7" y="0"/>
                    <a:pt x="6"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3" name="Freeform 177"/>
            <p:cNvSpPr>
              <a:spLocks/>
            </p:cNvSpPr>
            <p:nvPr/>
          </p:nvSpPr>
          <p:spPr bwMode="auto">
            <a:xfrm>
              <a:off x="3014812" y="3443635"/>
              <a:ext cx="190500" cy="187325"/>
            </a:xfrm>
            <a:custGeom>
              <a:avLst/>
              <a:gdLst>
                <a:gd name="T0" fmla="*/ 41 w 45"/>
                <a:gd name="T1" fmla="*/ 4 h 44"/>
                <a:gd name="T2" fmla="*/ 20 w 45"/>
                <a:gd name="T3" fmla="*/ 10 h 44"/>
                <a:gd name="T4" fmla="*/ 1 w 45"/>
                <a:gd name="T5" fmla="*/ 39 h 44"/>
                <a:gd name="T6" fmla="*/ 5 w 45"/>
                <a:gd name="T7" fmla="*/ 42 h 44"/>
                <a:gd name="T8" fmla="*/ 20 w 45"/>
                <a:gd name="T9" fmla="*/ 39 h 44"/>
                <a:gd name="T10" fmla="*/ 29 w 45"/>
                <a:gd name="T11" fmla="*/ 33 h 44"/>
                <a:gd name="T12" fmla="*/ 43 w 45"/>
                <a:gd name="T13" fmla="*/ 11 h 44"/>
                <a:gd name="T14" fmla="*/ 38 w 45"/>
                <a:gd name="T15" fmla="*/ 9 h 44"/>
                <a:gd name="T16" fmla="*/ 24 w 45"/>
                <a:gd name="T17" fmla="*/ 30 h 44"/>
                <a:gd name="T18" fmla="*/ 2 w 45"/>
                <a:gd name="T19" fmla="*/ 38 h 44"/>
                <a:gd name="T20" fmla="*/ 6 w 45"/>
                <a:gd name="T21" fmla="*/ 41 h 44"/>
                <a:gd name="T22" fmla="*/ 19 w 45"/>
                <a:gd name="T23" fmla="*/ 18 h 44"/>
                <a:gd name="T24" fmla="*/ 37 w 45"/>
                <a:gd name="T25" fmla="*/ 9 h 44"/>
                <a:gd name="T26" fmla="*/ 41 w 45"/>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4">
                  <a:moveTo>
                    <a:pt x="41" y="4"/>
                  </a:moveTo>
                  <a:cubicBezTo>
                    <a:pt x="34" y="0"/>
                    <a:pt x="25" y="7"/>
                    <a:pt x="20" y="10"/>
                  </a:cubicBezTo>
                  <a:cubicBezTo>
                    <a:pt x="9" y="17"/>
                    <a:pt x="5" y="27"/>
                    <a:pt x="1" y="39"/>
                  </a:cubicBezTo>
                  <a:cubicBezTo>
                    <a:pt x="0" y="42"/>
                    <a:pt x="3" y="44"/>
                    <a:pt x="5" y="42"/>
                  </a:cubicBezTo>
                  <a:cubicBezTo>
                    <a:pt x="10" y="40"/>
                    <a:pt x="15" y="40"/>
                    <a:pt x="20" y="39"/>
                  </a:cubicBezTo>
                  <a:cubicBezTo>
                    <a:pt x="23" y="38"/>
                    <a:pt x="26" y="36"/>
                    <a:pt x="29" y="33"/>
                  </a:cubicBezTo>
                  <a:cubicBezTo>
                    <a:pt x="35" y="28"/>
                    <a:pt x="41" y="20"/>
                    <a:pt x="43" y="11"/>
                  </a:cubicBezTo>
                  <a:cubicBezTo>
                    <a:pt x="45" y="8"/>
                    <a:pt x="39" y="6"/>
                    <a:pt x="38" y="9"/>
                  </a:cubicBezTo>
                  <a:cubicBezTo>
                    <a:pt x="35" y="18"/>
                    <a:pt x="30" y="25"/>
                    <a:pt x="24" y="30"/>
                  </a:cubicBezTo>
                  <a:cubicBezTo>
                    <a:pt x="18" y="35"/>
                    <a:pt x="9" y="34"/>
                    <a:pt x="2" y="38"/>
                  </a:cubicBezTo>
                  <a:cubicBezTo>
                    <a:pt x="3" y="39"/>
                    <a:pt x="5" y="40"/>
                    <a:pt x="6" y="41"/>
                  </a:cubicBezTo>
                  <a:cubicBezTo>
                    <a:pt x="9" y="32"/>
                    <a:pt x="11" y="24"/>
                    <a:pt x="19" y="18"/>
                  </a:cubicBezTo>
                  <a:cubicBezTo>
                    <a:pt x="21" y="16"/>
                    <a:pt x="33" y="6"/>
                    <a:pt x="37" y="9"/>
                  </a:cubicBezTo>
                  <a:cubicBezTo>
                    <a:pt x="40" y="11"/>
                    <a:pt x="44" y="6"/>
                    <a:pt x="41"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4" name="Freeform 178"/>
            <p:cNvSpPr>
              <a:spLocks/>
            </p:cNvSpPr>
            <p:nvPr/>
          </p:nvSpPr>
          <p:spPr bwMode="auto">
            <a:xfrm>
              <a:off x="3202137" y="3438873"/>
              <a:ext cx="119062" cy="192088"/>
            </a:xfrm>
            <a:custGeom>
              <a:avLst/>
              <a:gdLst>
                <a:gd name="T0" fmla="*/ 25 w 28"/>
                <a:gd name="T1" fmla="*/ 44 h 45"/>
                <a:gd name="T2" fmla="*/ 26 w 28"/>
                <a:gd name="T3" fmla="*/ 45 h 45"/>
                <a:gd name="T4" fmla="*/ 25 w 28"/>
                <a:gd name="T5" fmla="*/ 23 h 45"/>
                <a:gd name="T6" fmla="*/ 4 w 28"/>
                <a:gd name="T7" fmla="*/ 4 h 45"/>
                <a:gd name="T8" fmla="*/ 6 w 28"/>
                <a:gd name="T9" fmla="*/ 28 h 45"/>
                <a:gd name="T10" fmla="*/ 25 w 28"/>
                <a:gd name="T11" fmla="*/ 44 h 45"/>
              </a:gdLst>
              <a:ahLst/>
              <a:cxnLst>
                <a:cxn ang="0">
                  <a:pos x="T0" y="T1"/>
                </a:cxn>
                <a:cxn ang="0">
                  <a:pos x="T2" y="T3"/>
                </a:cxn>
                <a:cxn ang="0">
                  <a:pos x="T4" y="T5"/>
                </a:cxn>
                <a:cxn ang="0">
                  <a:pos x="T6" y="T7"/>
                </a:cxn>
                <a:cxn ang="0">
                  <a:pos x="T8" y="T9"/>
                </a:cxn>
                <a:cxn ang="0">
                  <a:pos x="T10" y="T11"/>
                </a:cxn>
              </a:cxnLst>
              <a:rect l="0" t="0" r="r" b="b"/>
              <a:pathLst>
                <a:path w="28" h="45">
                  <a:moveTo>
                    <a:pt x="25" y="44"/>
                  </a:moveTo>
                  <a:cubicBezTo>
                    <a:pt x="25" y="44"/>
                    <a:pt x="25" y="45"/>
                    <a:pt x="26" y="45"/>
                  </a:cubicBezTo>
                  <a:cubicBezTo>
                    <a:pt x="27" y="37"/>
                    <a:pt x="28" y="30"/>
                    <a:pt x="25" y="23"/>
                  </a:cubicBezTo>
                  <a:cubicBezTo>
                    <a:pt x="23" y="18"/>
                    <a:pt x="7" y="0"/>
                    <a:pt x="4" y="4"/>
                  </a:cubicBezTo>
                  <a:cubicBezTo>
                    <a:pt x="0" y="8"/>
                    <a:pt x="4" y="24"/>
                    <a:pt x="6" y="28"/>
                  </a:cubicBezTo>
                  <a:cubicBezTo>
                    <a:pt x="9" y="36"/>
                    <a:pt x="18" y="39"/>
                    <a:pt x="25" y="4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5" name="Freeform 179"/>
            <p:cNvSpPr>
              <a:spLocks/>
            </p:cNvSpPr>
            <p:nvPr/>
          </p:nvSpPr>
          <p:spPr bwMode="auto">
            <a:xfrm>
              <a:off x="3210075" y="3456335"/>
              <a:ext cx="22225" cy="17463"/>
            </a:xfrm>
            <a:custGeom>
              <a:avLst/>
              <a:gdLst>
                <a:gd name="T0" fmla="*/ 3 w 5"/>
                <a:gd name="T1" fmla="*/ 0 h 4"/>
                <a:gd name="T2" fmla="*/ 2 w 5"/>
                <a:gd name="T3" fmla="*/ 0 h 4"/>
                <a:gd name="T4" fmla="*/ 0 w 5"/>
                <a:gd name="T5" fmla="*/ 4 h 4"/>
                <a:gd name="T6" fmla="*/ 0 w 5"/>
                <a:gd name="T7" fmla="*/ 4 h 4"/>
                <a:gd name="T8" fmla="*/ 2 w 5"/>
                <a:gd name="T9" fmla="*/ 0 h 4"/>
                <a:gd name="T10" fmla="*/ 3 w 5"/>
                <a:gd name="T11" fmla="*/ 0 h 4"/>
                <a:gd name="T12" fmla="*/ 5 w 5"/>
                <a:gd name="T13" fmla="*/ 0 h 4"/>
                <a:gd name="T14" fmla="*/ 3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0"/>
                  </a:moveTo>
                  <a:cubicBezTo>
                    <a:pt x="2" y="0"/>
                    <a:pt x="2" y="0"/>
                    <a:pt x="2" y="0"/>
                  </a:cubicBezTo>
                  <a:cubicBezTo>
                    <a:pt x="1" y="1"/>
                    <a:pt x="0" y="3"/>
                    <a:pt x="0" y="4"/>
                  </a:cubicBezTo>
                  <a:cubicBezTo>
                    <a:pt x="0" y="4"/>
                    <a:pt x="0" y="4"/>
                    <a:pt x="0" y="4"/>
                  </a:cubicBezTo>
                  <a:cubicBezTo>
                    <a:pt x="0" y="3"/>
                    <a:pt x="1" y="1"/>
                    <a:pt x="2" y="0"/>
                  </a:cubicBezTo>
                  <a:cubicBezTo>
                    <a:pt x="2" y="0"/>
                    <a:pt x="2" y="0"/>
                    <a:pt x="3" y="0"/>
                  </a:cubicBezTo>
                  <a:cubicBezTo>
                    <a:pt x="4" y="0"/>
                    <a:pt x="5" y="0"/>
                    <a:pt x="5" y="0"/>
                  </a:cubicBezTo>
                  <a:cubicBezTo>
                    <a:pt x="5" y="0"/>
                    <a:pt x="4" y="0"/>
                    <a:pt x="3" y="0"/>
                  </a:cubicBezTo>
                </a:path>
              </a:pathLst>
            </a:custGeom>
            <a:solidFill>
              <a:srgbClr val="3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6" name="Freeform 180"/>
            <p:cNvSpPr>
              <a:spLocks/>
            </p:cNvSpPr>
            <p:nvPr/>
          </p:nvSpPr>
          <p:spPr bwMode="auto">
            <a:xfrm>
              <a:off x="3210075" y="3456335"/>
              <a:ext cx="60325" cy="127000"/>
            </a:xfrm>
            <a:custGeom>
              <a:avLst/>
              <a:gdLst>
                <a:gd name="T0" fmla="*/ 3 w 14"/>
                <a:gd name="T1" fmla="*/ 0 h 30"/>
                <a:gd name="T2" fmla="*/ 2 w 14"/>
                <a:gd name="T3" fmla="*/ 0 h 30"/>
                <a:gd name="T4" fmla="*/ 0 w 14"/>
                <a:gd name="T5" fmla="*/ 4 h 30"/>
                <a:gd name="T6" fmla="*/ 0 w 14"/>
                <a:gd name="T7" fmla="*/ 6 h 30"/>
                <a:gd name="T8" fmla="*/ 4 w 14"/>
                <a:gd name="T9" fmla="*/ 24 h 30"/>
                <a:gd name="T10" fmla="*/ 4 w 14"/>
                <a:gd name="T11" fmla="*/ 25 h 30"/>
                <a:gd name="T12" fmla="*/ 14 w 14"/>
                <a:gd name="T13" fmla="*/ 30 h 30"/>
                <a:gd name="T14" fmla="*/ 7 w 14"/>
                <a:gd name="T15" fmla="*/ 1 h 30"/>
                <a:gd name="T16" fmla="*/ 5 w 14"/>
                <a:gd name="T17" fmla="*/ 0 h 30"/>
                <a:gd name="T18" fmla="*/ 3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3" y="0"/>
                  </a:moveTo>
                  <a:cubicBezTo>
                    <a:pt x="2" y="0"/>
                    <a:pt x="2" y="0"/>
                    <a:pt x="2" y="0"/>
                  </a:cubicBezTo>
                  <a:cubicBezTo>
                    <a:pt x="1" y="1"/>
                    <a:pt x="0" y="3"/>
                    <a:pt x="0" y="4"/>
                  </a:cubicBezTo>
                  <a:cubicBezTo>
                    <a:pt x="0" y="5"/>
                    <a:pt x="0" y="6"/>
                    <a:pt x="0" y="6"/>
                  </a:cubicBezTo>
                  <a:cubicBezTo>
                    <a:pt x="0" y="13"/>
                    <a:pt x="2" y="21"/>
                    <a:pt x="4" y="24"/>
                  </a:cubicBezTo>
                  <a:cubicBezTo>
                    <a:pt x="4" y="25"/>
                    <a:pt x="4" y="25"/>
                    <a:pt x="4" y="25"/>
                  </a:cubicBezTo>
                  <a:cubicBezTo>
                    <a:pt x="7" y="27"/>
                    <a:pt x="11" y="29"/>
                    <a:pt x="14" y="30"/>
                  </a:cubicBezTo>
                  <a:cubicBezTo>
                    <a:pt x="11" y="21"/>
                    <a:pt x="9" y="11"/>
                    <a:pt x="7" y="1"/>
                  </a:cubicBezTo>
                  <a:cubicBezTo>
                    <a:pt x="7" y="1"/>
                    <a:pt x="6" y="1"/>
                    <a:pt x="5" y="0"/>
                  </a:cubicBezTo>
                  <a:cubicBezTo>
                    <a:pt x="5" y="0"/>
                    <a:pt x="4" y="0"/>
                    <a:pt x="3"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7" name="Freeform 181"/>
            <p:cNvSpPr>
              <a:spLocks/>
            </p:cNvSpPr>
            <p:nvPr/>
          </p:nvSpPr>
          <p:spPr bwMode="auto">
            <a:xfrm>
              <a:off x="3184675" y="3435698"/>
              <a:ext cx="149225" cy="212725"/>
            </a:xfrm>
            <a:custGeom>
              <a:avLst/>
              <a:gdLst>
                <a:gd name="T0" fmla="*/ 27 w 35"/>
                <a:gd name="T1" fmla="*/ 47 h 50"/>
                <a:gd name="T2" fmla="*/ 28 w 35"/>
                <a:gd name="T3" fmla="*/ 48 h 50"/>
                <a:gd name="T4" fmla="*/ 32 w 35"/>
                <a:gd name="T5" fmla="*/ 46 h 50"/>
                <a:gd name="T6" fmla="*/ 27 w 35"/>
                <a:gd name="T7" fmla="*/ 15 h 50"/>
                <a:gd name="T8" fmla="*/ 8 w 35"/>
                <a:gd name="T9" fmla="*/ 2 h 50"/>
                <a:gd name="T10" fmla="*/ 5 w 35"/>
                <a:gd name="T11" fmla="*/ 25 h 50"/>
                <a:gd name="T12" fmla="*/ 27 w 35"/>
                <a:gd name="T13" fmla="*/ 47 h 50"/>
                <a:gd name="T14" fmla="*/ 30 w 35"/>
                <a:gd name="T15" fmla="*/ 43 h 50"/>
                <a:gd name="T16" fmla="*/ 12 w 35"/>
                <a:gd name="T17" fmla="*/ 27 h 50"/>
                <a:gd name="T18" fmla="*/ 9 w 35"/>
                <a:gd name="T19" fmla="*/ 8 h 50"/>
                <a:gd name="T20" fmla="*/ 23 w 35"/>
                <a:gd name="T21" fmla="*/ 20 h 50"/>
                <a:gd name="T22" fmla="*/ 27 w 35"/>
                <a:gd name="T23" fmla="*/ 46 h 50"/>
                <a:gd name="T24" fmla="*/ 31 w 35"/>
                <a:gd name="T25" fmla="*/ 44 h 50"/>
                <a:gd name="T26" fmla="*/ 30 w 35"/>
                <a:gd name="T27" fmla="*/ 43 h 50"/>
                <a:gd name="T28" fmla="*/ 27 w 35"/>
                <a:gd name="T29"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0">
                  <a:moveTo>
                    <a:pt x="27" y="47"/>
                  </a:moveTo>
                  <a:cubicBezTo>
                    <a:pt x="27" y="48"/>
                    <a:pt x="28" y="48"/>
                    <a:pt x="28" y="48"/>
                  </a:cubicBezTo>
                  <a:cubicBezTo>
                    <a:pt x="30" y="50"/>
                    <a:pt x="32" y="48"/>
                    <a:pt x="32" y="46"/>
                  </a:cubicBezTo>
                  <a:cubicBezTo>
                    <a:pt x="35" y="35"/>
                    <a:pt x="34" y="24"/>
                    <a:pt x="27" y="15"/>
                  </a:cubicBezTo>
                  <a:cubicBezTo>
                    <a:pt x="23" y="11"/>
                    <a:pt x="15" y="0"/>
                    <a:pt x="8" y="2"/>
                  </a:cubicBezTo>
                  <a:cubicBezTo>
                    <a:pt x="0" y="4"/>
                    <a:pt x="4" y="20"/>
                    <a:pt x="5" y="25"/>
                  </a:cubicBezTo>
                  <a:cubicBezTo>
                    <a:pt x="8" y="37"/>
                    <a:pt x="17" y="41"/>
                    <a:pt x="27" y="47"/>
                  </a:cubicBezTo>
                  <a:cubicBezTo>
                    <a:pt x="30" y="49"/>
                    <a:pt x="33" y="45"/>
                    <a:pt x="30" y="43"/>
                  </a:cubicBezTo>
                  <a:cubicBezTo>
                    <a:pt x="24" y="38"/>
                    <a:pt x="15" y="35"/>
                    <a:pt x="12" y="27"/>
                  </a:cubicBezTo>
                  <a:cubicBezTo>
                    <a:pt x="11" y="26"/>
                    <a:pt x="7" y="7"/>
                    <a:pt x="9" y="8"/>
                  </a:cubicBezTo>
                  <a:cubicBezTo>
                    <a:pt x="14" y="8"/>
                    <a:pt x="20" y="17"/>
                    <a:pt x="23" y="20"/>
                  </a:cubicBezTo>
                  <a:cubicBezTo>
                    <a:pt x="29" y="27"/>
                    <a:pt x="29" y="37"/>
                    <a:pt x="27" y="46"/>
                  </a:cubicBezTo>
                  <a:cubicBezTo>
                    <a:pt x="28" y="45"/>
                    <a:pt x="30" y="44"/>
                    <a:pt x="31" y="44"/>
                  </a:cubicBezTo>
                  <a:cubicBezTo>
                    <a:pt x="31" y="43"/>
                    <a:pt x="31" y="43"/>
                    <a:pt x="30" y="43"/>
                  </a:cubicBezTo>
                  <a:cubicBezTo>
                    <a:pt x="27" y="41"/>
                    <a:pt x="24" y="45"/>
                    <a:pt x="27" y="4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8" name="Freeform 182"/>
            <p:cNvSpPr>
              <a:spLocks/>
            </p:cNvSpPr>
            <p:nvPr/>
          </p:nvSpPr>
          <p:spPr bwMode="auto">
            <a:xfrm>
              <a:off x="3154512" y="3426173"/>
              <a:ext cx="85725" cy="77788"/>
            </a:xfrm>
            <a:custGeom>
              <a:avLst/>
              <a:gdLst>
                <a:gd name="T0" fmla="*/ 19 w 20"/>
                <a:gd name="T1" fmla="*/ 10 h 18"/>
                <a:gd name="T2" fmla="*/ 9 w 20"/>
                <a:gd name="T3" fmla="*/ 18 h 18"/>
                <a:gd name="T4" fmla="*/ 1 w 20"/>
                <a:gd name="T5" fmla="*/ 8 h 18"/>
                <a:gd name="T6" fmla="*/ 11 w 20"/>
                <a:gd name="T7" fmla="*/ 0 h 18"/>
                <a:gd name="T8" fmla="*/ 19 w 20"/>
                <a:gd name="T9" fmla="*/ 10 h 18"/>
              </a:gdLst>
              <a:ahLst/>
              <a:cxnLst>
                <a:cxn ang="0">
                  <a:pos x="T0" y="T1"/>
                </a:cxn>
                <a:cxn ang="0">
                  <a:pos x="T2" y="T3"/>
                </a:cxn>
                <a:cxn ang="0">
                  <a:pos x="T4" y="T5"/>
                </a:cxn>
                <a:cxn ang="0">
                  <a:pos x="T6" y="T7"/>
                </a:cxn>
                <a:cxn ang="0">
                  <a:pos x="T8" y="T9"/>
                </a:cxn>
              </a:cxnLst>
              <a:rect l="0" t="0" r="r" b="b"/>
              <a:pathLst>
                <a:path w="20" h="18">
                  <a:moveTo>
                    <a:pt x="19" y="10"/>
                  </a:moveTo>
                  <a:cubicBezTo>
                    <a:pt x="19" y="15"/>
                    <a:pt x="14" y="18"/>
                    <a:pt x="9" y="18"/>
                  </a:cubicBezTo>
                  <a:cubicBezTo>
                    <a:pt x="4" y="17"/>
                    <a:pt x="0" y="13"/>
                    <a:pt x="1" y="8"/>
                  </a:cubicBezTo>
                  <a:cubicBezTo>
                    <a:pt x="1" y="3"/>
                    <a:pt x="6" y="0"/>
                    <a:pt x="11" y="0"/>
                  </a:cubicBezTo>
                  <a:cubicBezTo>
                    <a:pt x="16" y="1"/>
                    <a:pt x="20" y="5"/>
                    <a:pt x="19" y="10"/>
                  </a:cubicBezTo>
                  <a:close/>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9" name="Freeform 183"/>
            <p:cNvSpPr>
              <a:spLocks/>
            </p:cNvSpPr>
            <p:nvPr/>
          </p:nvSpPr>
          <p:spPr bwMode="auto">
            <a:xfrm>
              <a:off x="3141812" y="3397598"/>
              <a:ext cx="111125" cy="122238"/>
            </a:xfrm>
            <a:custGeom>
              <a:avLst/>
              <a:gdLst>
                <a:gd name="T0" fmla="*/ 19 w 26"/>
                <a:gd name="T1" fmla="*/ 17 h 29"/>
                <a:gd name="T2" fmla="*/ 7 w 26"/>
                <a:gd name="T3" fmla="*/ 15 h 29"/>
                <a:gd name="T4" fmla="*/ 19 w 26"/>
                <a:gd name="T5" fmla="*/ 17 h 29"/>
                <a:gd name="T6" fmla="*/ 25 w 26"/>
                <a:gd name="T7" fmla="*/ 17 h 29"/>
                <a:gd name="T8" fmla="*/ 1 w 26"/>
                <a:gd name="T9" fmla="*/ 14 h 29"/>
                <a:gd name="T10" fmla="*/ 12 w 26"/>
                <a:gd name="T11" fmla="*/ 27 h 29"/>
                <a:gd name="T12" fmla="*/ 25 w 26"/>
                <a:gd name="T13" fmla="*/ 17 h 29"/>
                <a:gd name="T14" fmla="*/ 19 w 26"/>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9">
                  <a:moveTo>
                    <a:pt x="19" y="17"/>
                  </a:moveTo>
                  <a:cubicBezTo>
                    <a:pt x="18" y="24"/>
                    <a:pt x="6" y="23"/>
                    <a:pt x="7" y="15"/>
                  </a:cubicBezTo>
                  <a:cubicBezTo>
                    <a:pt x="7" y="8"/>
                    <a:pt x="20" y="9"/>
                    <a:pt x="19" y="17"/>
                  </a:cubicBezTo>
                  <a:cubicBezTo>
                    <a:pt x="19" y="20"/>
                    <a:pt x="25" y="21"/>
                    <a:pt x="25" y="17"/>
                  </a:cubicBezTo>
                  <a:cubicBezTo>
                    <a:pt x="26" y="3"/>
                    <a:pt x="4" y="0"/>
                    <a:pt x="1" y="14"/>
                  </a:cubicBezTo>
                  <a:cubicBezTo>
                    <a:pt x="0" y="21"/>
                    <a:pt x="6" y="26"/>
                    <a:pt x="12" y="27"/>
                  </a:cubicBezTo>
                  <a:cubicBezTo>
                    <a:pt x="18" y="29"/>
                    <a:pt x="24" y="24"/>
                    <a:pt x="25" y="17"/>
                  </a:cubicBezTo>
                  <a:cubicBezTo>
                    <a:pt x="26" y="14"/>
                    <a:pt x="20" y="13"/>
                    <a:pt x="19"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0" name="Freeform 184"/>
            <p:cNvSpPr>
              <a:spLocks/>
            </p:cNvSpPr>
            <p:nvPr/>
          </p:nvSpPr>
          <p:spPr bwMode="auto">
            <a:xfrm>
              <a:off x="3022750" y="3346798"/>
              <a:ext cx="22225" cy="15875"/>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1" y="0"/>
                    <a:pt x="2"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1" name="Freeform 185"/>
            <p:cNvSpPr>
              <a:spLocks/>
            </p:cNvSpPr>
            <p:nvPr/>
          </p:nvSpPr>
          <p:spPr bwMode="auto">
            <a:xfrm>
              <a:off x="3070375" y="3413473"/>
              <a:ext cx="17462" cy="22225"/>
            </a:xfrm>
            <a:custGeom>
              <a:avLst/>
              <a:gdLst>
                <a:gd name="T0" fmla="*/ 4 w 4"/>
                <a:gd name="T1" fmla="*/ 3 h 5"/>
                <a:gd name="T2" fmla="*/ 2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4"/>
                  </a:cubicBezTo>
                  <a:cubicBezTo>
                    <a:pt x="1" y="4"/>
                    <a:pt x="0" y="3"/>
                    <a:pt x="0" y="2"/>
                  </a:cubicBezTo>
                  <a:cubicBezTo>
                    <a:pt x="0" y="1"/>
                    <a:pt x="1" y="0"/>
                    <a:pt x="2" y="0"/>
                  </a:cubicBezTo>
                  <a:cubicBezTo>
                    <a:pt x="3" y="0"/>
                    <a:pt x="4" y="1"/>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2" name="Freeform 186"/>
            <p:cNvSpPr>
              <a:spLocks/>
            </p:cNvSpPr>
            <p:nvPr/>
          </p:nvSpPr>
          <p:spPr bwMode="auto">
            <a:xfrm>
              <a:off x="3002112" y="3418235"/>
              <a:ext cx="20637" cy="17463"/>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0" y="1"/>
                    <a:pt x="1"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3" name="Freeform 187"/>
            <p:cNvSpPr>
              <a:spLocks/>
            </p:cNvSpPr>
            <p:nvPr/>
          </p:nvSpPr>
          <p:spPr bwMode="auto">
            <a:xfrm>
              <a:off x="3349775" y="3354735"/>
              <a:ext cx="17462" cy="20638"/>
            </a:xfrm>
            <a:custGeom>
              <a:avLst/>
              <a:gdLst>
                <a:gd name="T0" fmla="*/ 4 w 4"/>
                <a:gd name="T1" fmla="*/ 3 h 5"/>
                <a:gd name="T2" fmla="*/ 2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1" y="5"/>
                    <a:pt x="0" y="4"/>
                    <a:pt x="0" y="2"/>
                  </a:cubicBezTo>
                  <a:cubicBezTo>
                    <a:pt x="0" y="1"/>
                    <a:pt x="1" y="0"/>
                    <a:pt x="2" y="0"/>
                  </a:cubicBezTo>
                  <a:cubicBezTo>
                    <a:pt x="3" y="1"/>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4" name="Freeform 188"/>
            <p:cNvSpPr>
              <a:spLocks/>
            </p:cNvSpPr>
            <p:nvPr/>
          </p:nvSpPr>
          <p:spPr bwMode="auto">
            <a:xfrm>
              <a:off x="3291037" y="3413473"/>
              <a:ext cx="20637" cy="22225"/>
            </a:xfrm>
            <a:custGeom>
              <a:avLst/>
              <a:gdLst>
                <a:gd name="T0" fmla="*/ 5 w 5"/>
                <a:gd name="T1" fmla="*/ 3 h 5"/>
                <a:gd name="T2" fmla="*/ 2 w 5"/>
                <a:gd name="T3" fmla="*/ 5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1" y="2"/>
                  </a:cubicBezTo>
                  <a:cubicBezTo>
                    <a:pt x="1" y="1"/>
                    <a:pt x="2" y="0"/>
                    <a:pt x="3" y="0"/>
                  </a:cubicBezTo>
                  <a:cubicBezTo>
                    <a:pt x="4" y="1"/>
                    <a:pt x="5" y="2"/>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5" name="Freeform 189"/>
            <p:cNvSpPr>
              <a:spLocks/>
            </p:cNvSpPr>
            <p:nvPr/>
          </p:nvSpPr>
          <p:spPr bwMode="auto">
            <a:xfrm>
              <a:off x="3367237" y="3448398"/>
              <a:ext cx="17462"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6" name="Freeform 190"/>
            <p:cNvSpPr>
              <a:spLocks/>
            </p:cNvSpPr>
            <p:nvPr/>
          </p:nvSpPr>
          <p:spPr bwMode="auto">
            <a:xfrm>
              <a:off x="3113237" y="3511898"/>
              <a:ext cx="15875"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7" name="Freeform 191"/>
            <p:cNvSpPr>
              <a:spLocks/>
            </p:cNvSpPr>
            <p:nvPr/>
          </p:nvSpPr>
          <p:spPr bwMode="auto">
            <a:xfrm>
              <a:off x="3087837" y="3567460"/>
              <a:ext cx="15875" cy="15875"/>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0" y="4"/>
                    <a:pt x="0" y="3"/>
                    <a:pt x="0" y="2"/>
                  </a:cubicBezTo>
                  <a:cubicBezTo>
                    <a:pt x="0" y="0"/>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8" name="Freeform 192"/>
            <p:cNvSpPr>
              <a:spLocks/>
            </p:cNvSpPr>
            <p:nvPr/>
          </p:nvSpPr>
          <p:spPr bwMode="auto">
            <a:xfrm>
              <a:off x="3260875" y="3542060"/>
              <a:ext cx="22225" cy="15875"/>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0" y="3"/>
                    <a:pt x="1" y="2"/>
                  </a:cubicBezTo>
                  <a:cubicBezTo>
                    <a:pt x="1" y="0"/>
                    <a:pt x="2" y="0"/>
                    <a:pt x="3" y="0"/>
                  </a:cubicBezTo>
                  <a:cubicBezTo>
                    <a:pt x="4" y="0"/>
                    <a:pt x="5"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9" name="Freeform 193"/>
            <p:cNvSpPr>
              <a:spLocks/>
            </p:cNvSpPr>
            <p:nvPr/>
          </p:nvSpPr>
          <p:spPr bwMode="auto">
            <a:xfrm>
              <a:off x="3227537" y="1868835"/>
              <a:ext cx="131762" cy="134938"/>
            </a:xfrm>
            <a:custGeom>
              <a:avLst/>
              <a:gdLst>
                <a:gd name="T0" fmla="*/ 27 w 31"/>
                <a:gd name="T1" fmla="*/ 23 h 32"/>
                <a:gd name="T2" fmla="*/ 8 w 31"/>
                <a:gd name="T3" fmla="*/ 28 h 32"/>
                <a:gd name="T4" fmla="*/ 3 w 31"/>
                <a:gd name="T5" fmla="*/ 9 h 32"/>
                <a:gd name="T6" fmla="*/ 22 w 31"/>
                <a:gd name="T7" fmla="*/ 4 h 32"/>
                <a:gd name="T8" fmla="*/ 27 w 31"/>
                <a:gd name="T9" fmla="*/ 23 h 32"/>
              </a:gdLst>
              <a:ahLst/>
              <a:cxnLst>
                <a:cxn ang="0">
                  <a:pos x="T0" y="T1"/>
                </a:cxn>
                <a:cxn ang="0">
                  <a:pos x="T2" y="T3"/>
                </a:cxn>
                <a:cxn ang="0">
                  <a:pos x="T4" y="T5"/>
                </a:cxn>
                <a:cxn ang="0">
                  <a:pos x="T6" y="T7"/>
                </a:cxn>
                <a:cxn ang="0">
                  <a:pos x="T8" y="T9"/>
                </a:cxn>
              </a:cxnLst>
              <a:rect l="0" t="0" r="r" b="b"/>
              <a:pathLst>
                <a:path w="31" h="32">
                  <a:moveTo>
                    <a:pt x="27" y="23"/>
                  </a:moveTo>
                  <a:cubicBezTo>
                    <a:pt x="24" y="30"/>
                    <a:pt x="15" y="32"/>
                    <a:pt x="8" y="28"/>
                  </a:cubicBezTo>
                  <a:cubicBezTo>
                    <a:pt x="2" y="24"/>
                    <a:pt x="0" y="16"/>
                    <a:pt x="3" y="9"/>
                  </a:cubicBezTo>
                  <a:cubicBezTo>
                    <a:pt x="7" y="2"/>
                    <a:pt x="16" y="0"/>
                    <a:pt x="22" y="4"/>
                  </a:cubicBezTo>
                  <a:cubicBezTo>
                    <a:pt x="29" y="8"/>
                    <a:pt x="31" y="16"/>
                    <a:pt x="27" y="2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0" name="Freeform 194"/>
            <p:cNvSpPr>
              <a:spLocks/>
            </p:cNvSpPr>
            <p:nvPr/>
          </p:nvSpPr>
          <p:spPr bwMode="auto">
            <a:xfrm>
              <a:off x="3346600" y="2016473"/>
              <a:ext cx="134937" cy="139700"/>
            </a:xfrm>
            <a:custGeom>
              <a:avLst/>
              <a:gdLst>
                <a:gd name="T0" fmla="*/ 28 w 32"/>
                <a:gd name="T1" fmla="*/ 24 h 33"/>
                <a:gd name="T2" fmla="*/ 9 w 32"/>
                <a:gd name="T3" fmla="*/ 29 h 33"/>
                <a:gd name="T4" fmla="*/ 4 w 32"/>
                <a:gd name="T5" fmla="*/ 9 h 33"/>
                <a:gd name="T6" fmla="*/ 23 w 32"/>
                <a:gd name="T7" fmla="*/ 4 h 33"/>
                <a:gd name="T8" fmla="*/ 28 w 32"/>
                <a:gd name="T9" fmla="*/ 24 h 33"/>
              </a:gdLst>
              <a:ahLst/>
              <a:cxnLst>
                <a:cxn ang="0">
                  <a:pos x="T0" y="T1"/>
                </a:cxn>
                <a:cxn ang="0">
                  <a:pos x="T2" y="T3"/>
                </a:cxn>
                <a:cxn ang="0">
                  <a:pos x="T4" y="T5"/>
                </a:cxn>
                <a:cxn ang="0">
                  <a:pos x="T6" y="T7"/>
                </a:cxn>
                <a:cxn ang="0">
                  <a:pos x="T8" y="T9"/>
                </a:cxn>
              </a:cxnLst>
              <a:rect l="0" t="0" r="r" b="b"/>
              <a:pathLst>
                <a:path w="32" h="33">
                  <a:moveTo>
                    <a:pt x="28" y="24"/>
                  </a:moveTo>
                  <a:cubicBezTo>
                    <a:pt x="24" y="31"/>
                    <a:pt x="15" y="33"/>
                    <a:pt x="9" y="29"/>
                  </a:cubicBezTo>
                  <a:cubicBezTo>
                    <a:pt x="2" y="25"/>
                    <a:pt x="0" y="16"/>
                    <a:pt x="4" y="9"/>
                  </a:cubicBezTo>
                  <a:cubicBezTo>
                    <a:pt x="8" y="3"/>
                    <a:pt x="16" y="0"/>
                    <a:pt x="23" y="4"/>
                  </a:cubicBezTo>
                  <a:cubicBezTo>
                    <a:pt x="29" y="8"/>
                    <a:pt x="32" y="17"/>
                    <a:pt x="28" y="2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1" name="Freeform 195"/>
            <p:cNvSpPr>
              <a:spLocks/>
            </p:cNvSpPr>
            <p:nvPr/>
          </p:nvSpPr>
          <p:spPr bwMode="auto">
            <a:xfrm>
              <a:off x="2517925" y="1935510"/>
              <a:ext cx="904875" cy="815975"/>
            </a:xfrm>
            <a:custGeom>
              <a:avLst/>
              <a:gdLst>
                <a:gd name="T0" fmla="*/ 170 w 213"/>
                <a:gd name="T1" fmla="*/ 87 h 192"/>
                <a:gd name="T2" fmla="*/ 169 w 213"/>
                <a:gd name="T3" fmla="*/ 69 h 192"/>
                <a:gd name="T4" fmla="*/ 209 w 213"/>
                <a:gd name="T5" fmla="*/ 39 h 192"/>
                <a:gd name="T6" fmla="*/ 211 w 213"/>
                <a:gd name="T7" fmla="*/ 31 h 192"/>
                <a:gd name="T8" fmla="*/ 203 w 213"/>
                <a:gd name="T9" fmla="*/ 30 h 192"/>
                <a:gd name="T10" fmla="*/ 164 w 213"/>
                <a:gd name="T11" fmla="*/ 58 h 192"/>
                <a:gd name="T12" fmla="*/ 159 w 213"/>
                <a:gd name="T13" fmla="*/ 51 h 192"/>
                <a:gd name="T14" fmla="*/ 151 w 213"/>
                <a:gd name="T15" fmla="*/ 45 h 192"/>
                <a:gd name="T16" fmla="*/ 184 w 213"/>
                <a:gd name="T17" fmla="*/ 12 h 192"/>
                <a:gd name="T18" fmla="*/ 185 w 213"/>
                <a:gd name="T19" fmla="*/ 3 h 192"/>
                <a:gd name="T20" fmla="*/ 177 w 213"/>
                <a:gd name="T21" fmla="*/ 4 h 192"/>
                <a:gd name="T22" fmla="*/ 140 w 213"/>
                <a:gd name="T23" fmla="*/ 39 h 192"/>
                <a:gd name="T24" fmla="*/ 123 w 213"/>
                <a:gd name="T25" fmla="*/ 39 h 192"/>
                <a:gd name="T26" fmla="*/ 95 w 213"/>
                <a:gd name="T27" fmla="*/ 12 h 192"/>
                <a:gd name="T28" fmla="*/ 103 w 213"/>
                <a:gd name="T29" fmla="*/ 54 h 192"/>
                <a:gd name="T30" fmla="*/ 100 w 213"/>
                <a:gd name="T31" fmla="*/ 58 h 192"/>
                <a:gd name="T32" fmla="*/ 55 w 213"/>
                <a:gd name="T33" fmla="*/ 147 h 192"/>
                <a:gd name="T34" fmla="*/ 160 w 213"/>
                <a:gd name="T35" fmla="*/ 107 h 192"/>
                <a:gd name="T36" fmla="*/ 206 w 213"/>
                <a:gd name="T37" fmla="*/ 112 h 192"/>
                <a:gd name="T38" fmla="*/ 170 w 213"/>
                <a:gd name="T39"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92">
                  <a:moveTo>
                    <a:pt x="170" y="87"/>
                  </a:moveTo>
                  <a:cubicBezTo>
                    <a:pt x="172" y="80"/>
                    <a:pt x="171" y="74"/>
                    <a:pt x="169" y="69"/>
                  </a:cubicBezTo>
                  <a:cubicBezTo>
                    <a:pt x="209" y="39"/>
                    <a:pt x="209" y="39"/>
                    <a:pt x="209" y="39"/>
                  </a:cubicBezTo>
                  <a:cubicBezTo>
                    <a:pt x="212" y="37"/>
                    <a:pt x="213" y="33"/>
                    <a:pt x="211" y="31"/>
                  </a:cubicBezTo>
                  <a:cubicBezTo>
                    <a:pt x="210" y="28"/>
                    <a:pt x="206" y="28"/>
                    <a:pt x="203" y="30"/>
                  </a:cubicBezTo>
                  <a:cubicBezTo>
                    <a:pt x="164" y="58"/>
                    <a:pt x="164" y="58"/>
                    <a:pt x="164" y="58"/>
                  </a:cubicBezTo>
                  <a:cubicBezTo>
                    <a:pt x="162" y="54"/>
                    <a:pt x="159" y="51"/>
                    <a:pt x="159" y="51"/>
                  </a:cubicBezTo>
                  <a:cubicBezTo>
                    <a:pt x="156" y="49"/>
                    <a:pt x="153" y="47"/>
                    <a:pt x="151" y="45"/>
                  </a:cubicBezTo>
                  <a:cubicBezTo>
                    <a:pt x="184" y="12"/>
                    <a:pt x="184" y="12"/>
                    <a:pt x="184" y="12"/>
                  </a:cubicBezTo>
                  <a:cubicBezTo>
                    <a:pt x="187" y="9"/>
                    <a:pt x="188" y="5"/>
                    <a:pt x="185" y="3"/>
                  </a:cubicBezTo>
                  <a:cubicBezTo>
                    <a:pt x="183" y="0"/>
                    <a:pt x="179" y="1"/>
                    <a:pt x="177" y="4"/>
                  </a:cubicBezTo>
                  <a:cubicBezTo>
                    <a:pt x="140" y="39"/>
                    <a:pt x="140" y="39"/>
                    <a:pt x="140" y="39"/>
                  </a:cubicBezTo>
                  <a:cubicBezTo>
                    <a:pt x="134" y="37"/>
                    <a:pt x="128" y="37"/>
                    <a:pt x="123" y="39"/>
                  </a:cubicBezTo>
                  <a:cubicBezTo>
                    <a:pt x="95" y="12"/>
                    <a:pt x="95" y="12"/>
                    <a:pt x="95" y="12"/>
                  </a:cubicBezTo>
                  <a:cubicBezTo>
                    <a:pt x="95" y="12"/>
                    <a:pt x="76" y="39"/>
                    <a:pt x="103" y="54"/>
                  </a:cubicBezTo>
                  <a:cubicBezTo>
                    <a:pt x="102" y="55"/>
                    <a:pt x="101" y="56"/>
                    <a:pt x="100" y="58"/>
                  </a:cubicBezTo>
                  <a:cubicBezTo>
                    <a:pt x="87" y="73"/>
                    <a:pt x="0" y="99"/>
                    <a:pt x="55" y="147"/>
                  </a:cubicBezTo>
                  <a:cubicBezTo>
                    <a:pt x="106" y="192"/>
                    <a:pt x="142" y="137"/>
                    <a:pt x="160" y="107"/>
                  </a:cubicBezTo>
                  <a:cubicBezTo>
                    <a:pt x="182" y="141"/>
                    <a:pt x="206" y="112"/>
                    <a:pt x="206" y="112"/>
                  </a:cubicBezTo>
                  <a:cubicBezTo>
                    <a:pt x="170" y="87"/>
                    <a:pt x="170" y="87"/>
                    <a:pt x="170" y="87"/>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2" name="Freeform 196"/>
            <p:cNvSpPr>
              <a:spLocks/>
            </p:cNvSpPr>
            <p:nvPr/>
          </p:nvSpPr>
          <p:spPr bwMode="auto">
            <a:xfrm>
              <a:off x="2611587" y="2279998"/>
              <a:ext cx="436562" cy="387350"/>
            </a:xfrm>
            <a:custGeom>
              <a:avLst/>
              <a:gdLst>
                <a:gd name="T0" fmla="*/ 42 w 103"/>
                <a:gd name="T1" fmla="*/ 0 h 91"/>
                <a:gd name="T2" fmla="*/ 33 w 103"/>
                <a:gd name="T3" fmla="*/ 66 h 91"/>
                <a:gd name="T4" fmla="*/ 103 w 103"/>
                <a:gd name="T5" fmla="*/ 71 h 91"/>
                <a:gd name="T6" fmla="*/ 42 w 103"/>
                <a:gd name="T7" fmla="*/ 0 h 91"/>
              </a:gdLst>
              <a:ahLst/>
              <a:cxnLst>
                <a:cxn ang="0">
                  <a:pos x="T0" y="T1"/>
                </a:cxn>
                <a:cxn ang="0">
                  <a:pos x="T2" y="T3"/>
                </a:cxn>
                <a:cxn ang="0">
                  <a:pos x="T4" y="T5"/>
                </a:cxn>
                <a:cxn ang="0">
                  <a:pos x="T6" y="T7"/>
                </a:cxn>
              </a:cxnLst>
              <a:rect l="0" t="0" r="r" b="b"/>
              <a:pathLst>
                <a:path w="103" h="91">
                  <a:moveTo>
                    <a:pt x="42" y="0"/>
                  </a:moveTo>
                  <a:cubicBezTo>
                    <a:pt x="19" y="16"/>
                    <a:pt x="0" y="37"/>
                    <a:pt x="33" y="66"/>
                  </a:cubicBezTo>
                  <a:cubicBezTo>
                    <a:pt x="61" y="91"/>
                    <a:pt x="85" y="85"/>
                    <a:pt x="103" y="71"/>
                  </a:cubicBezTo>
                  <a:cubicBezTo>
                    <a:pt x="92" y="41"/>
                    <a:pt x="70" y="16"/>
                    <a:pt x="4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3" name="Freeform 197"/>
            <p:cNvSpPr>
              <a:spLocks/>
            </p:cNvSpPr>
            <p:nvPr/>
          </p:nvSpPr>
          <p:spPr bwMode="auto">
            <a:xfrm>
              <a:off x="2568725" y="1922810"/>
              <a:ext cx="879475" cy="752475"/>
            </a:xfrm>
            <a:custGeom>
              <a:avLst/>
              <a:gdLst>
                <a:gd name="T0" fmla="*/ 160 w 207"/>
                <a:gd name="T1" fmla="*/ 71 h 177"/>
                <a:gd name="T2" fmla="*/ 186 w 207"/>
                <a:gd name="T3" fmla="*/ 54 h 177"/>
                <a:gd name="T4" fmla="*/ 178 w 207"/>
                <a:gd name="T5" fmla="*/ 39 h 177"/>
                <a:gd name="T6" fmla="*/ 155 w 207"/>
                <a:gd name="T7" fmla="*/ 60 h 177"/>
                <a:gd name="T8" fmla="*/ 141 w 207"/>
                <a:gd name="T9" fmla="*/ 50 h 177"/>
                <a:gd name="T10" fmla="*/ 172 w 207"/>
                <a:gd name="T11" fmla="*/ 2 h 177"/>
                <a:gd name="T12" fmla="*/ 136 w 207"/>
                <a:gd name="T13" fmla="*/ 31 h 177"/>
                <a:gd name="T14" fmla="*/ 127 w 207"/>
                <a:gd name="T15" fmla="*/ 40 h 177"/>
                <a:gd name="T16" fmla="*/ 112 w 207"/>
                <a:gd name="T17" fmla="*/ 39 h 177"/>
                <a:gd name="T18" fmla="*/ 102 w 207"/>
                <a:gd name="T19" fmla="*/ 30 h 177"/>
                <a:gd name="T20" fmla="*/ 81 w 207"/>
                <a:gd name="T21" fmla="*/ 14 h 177"/>
                <a:gd name="T22" fmla="*/ 89 w 207"/>
                <a:gd name="T23" fmla="*/ 55 h 177"/>
                <a:gd name="T24" fmla="*/ 22 w 207"/>
                <a:gd name="T25" fmla="*/ 117 h 177"/>
                <a:gd name="T26" fmla="*/ 106 w 207"/>
                <a:gd name="T27" fmla="*/ 163 h 177"/>
                <a:gd name="T28" fmla="*/ 146 w 207"/>
                <a:gd name="T29" fmla="*/ 112 h 177"/>
                <a:gd name="T30" fmla="*/ 196 w 207"/>
                <a:gd name="T31" fmla="*/ 117 h 177"/>
                <a:gd name="T32" fmla="*/ 160 w 207"/>
                <a:gd name="T33" fmla="*/ 88 h 177"/>
                <a:gd name="T34" fmla="*/ 192 w 207"/>
                <a:gd name="T35" fmla="*/ 118 h 177"/>
                <a:gd name="T36" fmla="*/ 181 w 207"/>
                <a:gd name="T37" fmla="*/ 122 h 177"/>
                <a:gd name="T38" fmla="*/ 146 w 207"/>
                <a:gd name="T39" fmla="*/ 109 h 177"/>
                <a:gd name="T40" fmla="*/ 40 w 207"/>
                <a:gd name="T41" fmla="*/ 143 h 177"/>
                <a:gd name="T42" fmla="*/ 93 w 207"/>
                <a:gd name="T43" fmla="*/ 55 h 177"/>
                <a:gd name="T44" fmla="*/ 81 w 207"/>
                <a:gd name="T45" fmla="*/ 17 h 177"/>
                <a:gd name="T46" fmla="*/ 118 w 207"/>
                <a:gd name="T47" fmla="*/ 44 h 177"/>
                <a:gd name="T48" fmla="*/ 130 w 207"/>
                <a:gd name="T49" fmla="*/ 44 h 177"/>
                <a:gd name="T50" fmla="*/ 162 w 207"/>
                <a:gd name="T51" fmla="*/ 13 h 177"/>
                <a:gd name="T52" fmla="*/ 170 w 207"/>
                <a:gd name="T53" fmla="*/ 13 h 177"/>
                <a:gd name="T54" fmla="*/ 137 w 207"/>
                <a:gd name="T55" fmla="*/ 46 h 177"/>
                <a:gd name="T56" fmla="*/ 150 w 207"/>
                <a:gd name="T57" fmla="*/ 63 h 177"/>
                <a:gd name="T58" fmla="*/ 192 w 207"/>
                <a:gd name="T59" fmla="*/ 36 h 177"/>
                <a:gd name="T60" fmla="*/ 189 w 207"/>
                <a:gd name="T61" fmla="*/ 44 h 177"/>
                <a:gd name="T62" fmla="*/ 156 w 207"/>
                <a:gd name="T63" fmla="*/ 69 h 177"/>
                <a:gd name="T64" fmla="*/ 156 w 207"/>
                <a:gd name="T6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177">
                  <a:moveTo>
                    <a:pt x="161" y="91"/>
                  </a:moveTo>
                  <a:cubicBezTo>
                    <a:pt x="162" y="84"/>
                    <a:pt x="162" y="78"/>
                    <a:pt x="160" y="71"/>
                  </a:cubicBezTo>
                  <a:cubicBezTo>
                    <a:pt x="159" y="72"/>
                    <a:pt x="159" y="73"/>
                    <a:pt x="159" y="74"/>
                  </a:cubicBezTo>
                  <a:cubicBezTo>
                    <a:pt x="168" y="67"/>
                    <a:pt x="177" y="61"/>
                    <a:pt x="186" y="54"/>
                  </a:cubicBezTo>
                  <a:cubicBezTo>
                    <a:pt x="192" y="50"/>
                    <a:pt x="207" y="42"/>
                    <a:pt x="202" y="32"/>
                  </a:cubicBezTo>
                  <a:cubicBezTo>
                    <a:pt x="196" y="22"/>
                    <a:pt x="183" y="35"/>
                    <a:pt x="178" y="39"/>
                  </a:cubicBezTo>
                  <a:cubicBezTo>
                    <a:pt x="169" y="46"/>
                    <a:pt x="160" y="52"/>
                    <a:pt x="151" y="59"/>
                  </a:cubicBezTo>
                  <a:cubicBezTo>
                    <a:pt x="152" y="59"/>
                    <a:pt x="154" y="60"/>
                    <a:pt x="155" y="60"/>
                  </a:cubicBezTo>
                  <a:cubicBezTo>
                    <a:pt x="151" y="54"/>
                    <a:pt x="146" y="50"/>
                    <a:pt x="140" y="45"/>
                  </a:cubicBezTo>
                  <a:cubicBezTo>
                    <a:pt x="140" y="47"/>
                    <a:pt x="140" y="48"/>
                    <a:pt x="141" y="50"/>
                  </a:cubicBezTo>
                  <a:cubicBezTo>
                    <a:pt x="151" y="39"/>
                    <a:pt x="162" y="28"/>
                    <a:pt x="173" y="18"/>
                  </a:cubicBezTo>
                  <a:cubicBezTo>
                    <a:pt x="177" y="14"/>
                    <a:pt x="180" y="4"/>
                    <a:pt x="172" y="2"/>
                  </a:cubicBezTo>
                  <a:cubicBezTo>
                    <a:pt x="166" y="0"/>
                    <a:pt x="161" y="6"/>
                    <a:pt x="157" y="10"/>
                  </a:cubicBezTo>
                  <a:cubicBezTo>
                    <a:pt x="150" y="17"/>
                    <a:pt x="143" y="24"/>
                    <a:pt x="136" y="31"/>
                  </a:cubicBezTo>
                  <a:cubicBezTo>
                    <a:pt x="134" y="33"/>
                    <a:pt x="131" y="36"/>
                    <a:pt x="128" y="38"/>
                  </a:cubicBezTo>
                  <a:cubicBezTo>
                    <a:pt x="128" y="39"/>
                    <a:pt x="127" y="40"/>
                    <a:pt x="127" y="40"/>
                  </a:cubicBezTo>
                  <a:cubicBezTo>
                    <a:pt x="128" y="39"/>
                    <a:pt x="121" y="38"/>
                    <a:pt x="120" y="38"/>
                  </a:cubicBezTo>
                  <a:cubicBezTo>
                    <a:pt x="118" y="38"/>
                    <a:pt x="115" y="38"/>
                    <a:pt x="112" y="39"/>
                  </a:cubicBezTo>
                  <a:cubicBezTo>
                    <a:pt x="112" y="39"/>
                    <a:pt x="114" y="41"/>
                    <a:pt x="112" y="39"/>
                  </a:cubicBezTo>
                  <a:cubicBezTo>
                    <a:pt x="108" y="36"/>
                    <a:pt x="105" y="33"/>
                    <a:pt x="102" y="30"/>
                  </a:cubicBezTo>
                  <a:cubicBezTo>
                    <a:pt x="97" y="24"/>
                    <a:pt x="91" y="19"/>
                    <a:pt x="85" y="13"/>
                  </a:cubicBezTo>
                  <a:cubicBezTo>
                    <a:pt x="84" y="12"/>
                    <a:pt x="82" y="12"/>
                    <a:pt x="81" y="14"/>
                  </a:cubicBezTo>
                  <a:cubicBezTo>
                    <a:pt x="69" y="30"/>
                    <a:pt x="73" y="50"/>
                    <a:pt x="90" y="60"/>
                  </a:cubicBezTo>
                  <a:cubicBezTo>
                    <a:pt x="90" y="58"/>
                    <a:pt x="90" y="57"/>
                    <a:pt x="89" y="55"/>
                  </a:cubicBezTo>
                  <a:cubicBezTo>
                    <a:pt x="75" y="71"/>
                    <a:pt x="53" y="78"/>
                    <a:pt x="37" y="92"/>
                  </a:cubicBezTo>
                  <a:cubicBezTo>
                    <a:pt x="29" y="99"/>
                    <a:pt x="24" y="107"/>
                    <a:pt x="22" y="117"/>
                  </a:cubicBezTo>
                  <a:cubicBezTo>
                    <a:pt x="21" y="130"/>
                    <a:pt x="30" y="141"/>
                    <a:pt x="38" y="149"/>
                  </a:cubicBezTo>
                  <a:cubicBezTo>
                    <a:pt x="56" y="168"/>
                    <a:pt x="82" y="177"/>
                    <a:pt x="106" y="163"/>
                  </a:cubicBezTo>
                  <a:cubicBezTo>
                    <a:pt x="126" y="152"/>
                    <a:pt x="139" y="131"/>
                    <a:pt x="151" y="112"/>
                  </a:cubicBezTo>
                  <a:cubicBezTo>
                    <a:pt x="149" y="112"/>
                    <a:pt x="148" y="112"/>
                    <a:pt x="146" y="112"/>
                  </a:cubicBezTo>
                  <a:cubicBezTo>
                    <a:pt x="154" y="123"/>
                    <a:pt x="164" y="132"/>
                    <a:pt x="178" y="129"/>
                  </a:cubicBezTo>
                  <a:cubicBezTo>
                    <a:pt x="185" y="128"/>
                    <a:pt x="191" y="123"/>
                    <a:pt x="196" y="117"/>
                  </a:cubicBezTo>
                  <a:cubicBezTo>
                    <a:pt x="197" y="116"/>
                    <a:pt x="197" y="114"/>
                    <a:pt x="195" y="113"/>
                  </a:cubicBezTo>
                  <a:cubicBezTo>
                    <a:pt x="183" y="105"/>
                    <a:pt x="172" y="96"/>
                    <a:pt x="160" y="88"/>
                  </a:cubicBezTo>
                  <a:cubicBezTo>
                    <a:pt x="157" y="86"/>
                    <a:pt x="154" y="91"/>
                    <a:pt x="157" y="93"/>
                  </a:cubicBezTo>
                  <a:cubicBezTo>
                    <a:pt x="169" y="101"/>
                    <a:pt x="181" y="110"/>
                    <a:pt x="192" y="118"/>
                  </a:cubicBezTo>
                  <a:cubicBezTo>
                    <a:pt x="192" y="116"/>
                    <a:pt x="192" y="115"/>
                    <a:pt x="192" y="113"/>
                  </a:cubicBezTo>
                  <a:cubicBezTo>
                    <a:pt x="189" y="117"/>
                    <a:pt x="185" y="120"/>
                    <a:pt x="181" y="122"/>
                  </a:cubicBezTo>
                  <a:cubicBezTo>
                    <a:pt x="169" y="128"/>
                    <a:pt x="158" y="119"/>
                    <a:pt x="151" y="109"/>
                  </a:cubicBezTo>
                  <a:cubicBezTo>
                    <a:pt x="150" y="107"/>
                    <a:pt x="147" y="107"/>
                    <a:pt x="146" y="109"/>
                  </a:cubicBezTo>
                  <a:cubicBezTo>
                    <a:pt x="135" y="126"/>
                    <a:pt x="124" y="144"/>
                    <a:pt x="107" y="155"/>
                  </a:cubicBezTo>
                  <a:cubicBezTo>
                    <a:pt x="84" y="172"/>
                    <a:pt x="59" y="162"/>
                    <a:pt x="40" y="143"/>
                  </a:cubicBezTo>
                  <a:cubicBezTo>
                    <a:pt x="0" y="102"/>
                    <a:pt x="73" y="82"/>
                    <a:pt x="93" y="59"/>
                  </a:cubicBezTo>
                  <a:cubicBezTo>
                    <a:pt x="95" y="58"/>
                    <a:pt x="94" y="56"/>
                    <a:pt x="93" y="55"/>
                  </a:cubicBezTo>
                  <a:cubicBezTo>
                    <a:pt x="78" y="46"/>
                    <a:pt x="76" y="30"/>
                    <a:pt x="86" y="17"/>
                  </a:cubicBezTo>
                  <a:cubicBezTo>
                    <a:pt x="84" y="17"/>
                    <a:pt x="83" y="17"/>
                    <a:pt x="81" y="17"/>
                  </a:cubicBezTo>
                  <a:cubicBezTo>
                    <a:pt x="90" y="26"/>
                    <a:pt x="100" y="35"/>
                    <a:pt x="109" y="44"/>
                  </a:cubicBezTo>
                  <a:cubicBezTo>
                    <a:pt x="111" y="46"/>
                    <a:pt x="115" y="44"/>
                    <a:pt x="118" y="44"/>
                  </a:cubicBezTo>
                  <a:cubicBezTo>
                    <a:pt x="119" y="44"/>
                    <a:pt x="121" y="44"/>
                    <a:pt x="123" y="45"/>
                  </a:cubicBezTo>
                  <a:cubicBezTo>
                    <a:pt x="126" y="45"/>
                    <a:pt x="129" y="46"/>
                    <a:pt x="130" y="44"/>
                  </a:cubicBezTo>
                  <a:cubicBezTo>
                    <a:pt x="135" y="40"/>
                    <a:pt x="139" y="36"/>
                    <a:pt x="144" y="31"/>
                  </a:cubicBezTo>
                  <a:cubicBezTo>
                    <a:pt x="150" y="25"/>
                    <a:pt x="156" y="19"/>
                    <a:pt x="162" y="13"/>
                  </a:cubicBezTo>
                  <a:cubicBezTo>
                    <a:pt x="164" y="12"/>
                    <a:pt x="165" y="10"/>
                    <a:pt x="166" y="9"/>
                  </a:cubicBezTo>
                  <a:cubicBezTo>
                    <a:pt x="168" y="7"/>
                    <a:pt x="171" y="12"/>
                    <a:pt x="170" y="13"/>
                  </a:cubicBezTo>
                  <a:cubicBezTo>
                    <a:pt x="169" y="14"/>
                    <a:pt x="168" y="15"/>
                    <a:pt x="167" y="16"/>
                  </a:cubicBezTo>
                  <a:cubicBezTo>
                    <a:pt x="157" y="26"/>
                    <a:pt x="147" y="36"/>
                    <a:pt x="137" y="46"/>
                  </a:cubicBezTo>
                  <a:cubicBezTo>
                    <a:pt x="135" y="47"/>
                    <a:pt x="136" y="49"/>
                    <a:pt x="137" y="50"/>
                  </a:cubicBezTo>
                  <a:cubicBezTo>
                    <a:pt x="143" y="54"/>
                    <a:pt x="146" y="57"/>
                    <a:pt x="150" y="63"/>
                  </a:cubicBezTo>
                  <a:cubicBezTo>
                    <a:pt x="151" y="64"/>
                    <a:pt x="152" y="65"/>
                    <a:pt x="154" y="64"/>
                  </a:cubicBezTo>
                  <a:cubicBezTo>
                    <a:pt x="166" y="54"/>
                    <a:pt x="179" y="45"/>
                    <a:pt x="192" y="36"/>
                  </a:cubicBezTo>
                  <a:cubicBezTo>
                    <a:pt x="196" y="33"/>
                    <a:pt x="196" y="40"/>
                    <a:pt x="194" y="41"/>
                  </a:cubicBezTo>
                  <a:cubicBezTo>
                    <a:pt x="192" y="42"/>
                    <a:pt x="191" y="43"/>
                    <a:pt x="189" y="44"/>
                  </a:cubicBezTo>
                  <a:cubicBezTo>
                    <a:pt x="185" y="48"/>
                    <a:pt x="180" y="51"/>
                    <a:pt x="176" y="54"/>
                  </a:cubicBezTo>
                  <a:cubicBezTo>
                    <a:pt x="169" y="59"/>
                    <a:pt x="162" y="64"/>
                    <a:pt x="156" y="69"/>
                  </a:cubicBezTo>
                  <a:cubicBezTo>
                    <a:pt x="155" y="70"/>
                    <a:pt x="154" y="71"/>
                    <a:pt x="155" y="72"/>
                  </a:cubicBezTo>
                  <a:cubicBezTo>
                    <a:pt x="156" y="78"/>
                    <a:pt x="157" y="84"/>
                    <a:pt x="156" y="90"/>
                  </a:cubicBezTo>
                  <a:cubicBezTo>
                    <a:pt x="155" y="93"/>
                    <a:pt x="160" y="95"/>
                    <a:pt x="161" y="9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4" name="Freeform 198"/>
            <p:cNvSpPr>
              <a:spLocks/>
            </p:cNvSpPr>
            <p:nvPr/>
          </p:nvSpPr>
          <p:spPr bwMode="auto">
            <a:xfrm>
              <a:off x="2930675" y="2229198"/>
              <a:ext cx="41275" cy="38100"/>
            </a:xfrm>
            <a:custGeom>
              <a:avLst/>
              <a:gdLst>
                <a:gd name="T0" fmla="*/ 9 w 10"/>
                <a:gd name="T1" fmla="*/ 7 h 9"/>
                <a:gd name="T2" fmla="*/ 3 w 10"/>
                <a:gd name="T3" fmla="*/ 8 h 9"/>
                <a:gd name="T4" fmla="*/ 1 w 10"/>
                <a:gd name="T5" fmla="*/ 2 h 9"/>
                <a:gd name="T6" fmla="*/ 7 w 10"/>
                <a:gd name="T7" fmla="*/ 1 h 9"/>
                <a:gd name="T8" fmla="*/ 9 w 10"/>
                <a:gd name="T9" fmla="*/ 7 h 9"/>
              </a:gdLst>
              <a:ahLst/>
              <a:cxnLst>
                <a:cxn ang="0">
                  <a:pos x="T0" y="T1"/>
                </a:cxn>
                <a:cxn ang="0">
                  <a:pos x="T2" y="T3"/>
                </a:cxn>
                <a:cxn ang="0">
                  <a:pos x="T4" y="T5"/>
                </a:cxn>
                <a:cxn ang="0">
                  <a:pos x="T6" y="T7"/>
                </a:cxn>
                <a:cxn ang="0">
                  <a:pos x="T8" y="T9"/>
                </a:cxn>
              </a:cxnLst>
              <a:rect l="0" t="0" r="r" b="b"/>
              <a:pathLst>
                <a:path w="10" h="9">
                  <a:moveTo>
                    <a:pt x="9" y="7"/>
                  </a:moveTo>
                  <a:cubicBezTo>
                    <a:pt x="7" y="9"/>
                    <a:pt x="5" y="9"/>
                    <a:pt x="3" y="8"/>
                  </a:cubicBezTo>
                  <a:cubicBezTo>
                    <a:pt x="1" y="7"/>
                    <a:pt x="0" y="4"/>
                    <a:pt x="1" y="2"/>
                  </a:cubicBezTo>
                  <a:cubicBezTo>
                    <a:pt x="3" y="0"/>
                    <a:pt x="5" y="0"/>
                    <a:pt x="7" y="1"/>
                  </a:cubicBezTo>
                  <a:cubicBezTo>
                    <a:pt x="9" y="2"/>
                    <a:pt x="10" y="5"/>
                    <a:pt x="9"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5" name="Freeform 199"/>
            <p:cNvSpPr>
              <a:spLocks/>
            </p:cNvSpPr>
            <p:nvPr/>
          </p:nvSpPr>
          <p:spPr bwMode="auto">
            <a:xfrm>
              <a:off x="3073550" y="2381598"/>
              <a:ext cx="42862" cy="42863"/>
            </a:xfrm>
            <a:custGeom>
              <a:avLst/>
              <a:gdLst>
                <a:gd name="T0" fmla="*/ 8 w 10"/>
                <a:gd name="T1" fmla="*/ 7 h 10"/>
                <a:gd name="T2" fmla="*/ 3 w 10"/>
                <a:gd name="T3" fmla="*/ 9 h 10"/>
                <a:gd name="T4" fmla="*/ 1 w 10"/>
                <a:gd name="T5" fmla="*/ 3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5" y="10"/>
                    <a:pt x="3" y="9"/>
                  </a:cubicBezTo>
                  <a:cubicBezTo>
                    <a:pt x="1" y="8"/>
                    <a:pt x="0" y="5"/>
                    <a:pt x="1" y="3"/>
                  </a:cubicBezTo>
                  <a:cubicBezTo>
                    <a:pt x="3" y="1"/>
                    <a:pt x="5" y="0"/>
                    <a:pt x="7" y="2"/>
                  </a:cubicBezTo>
                  <a:cubicBezTo>
                    <a:pt x="9" y="3"/>
                    <a:pt x="10" y="5"/>
                    <a:pt x="8"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626" name="Picture 20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86212" y="2187923"/>
              <a:ext cx="1666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7" name="Picture 2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70337" y="2265710"/>
              <a:ext cx="1143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8" name="Picture 2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65575" y="218951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9" name="Picture 20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16387" y="2221260"/>
              <a:ext cx="381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0" name="Picture 20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90975" y="2227610"/>
              <a:ext cx="76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 name="Picture 206"/>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05262" y="2224436"/>
              <a:ext cx="1063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2" name="Picture 20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802087" y="2216498"/>
              <a:ext cx="101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3" name="Picture 20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56075" y="2381598"/>
              <a:ext cx="177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 name="Picture 20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37025" y="2418111"/>
              <a:ext cx="114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 name="Picture 21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60850" y="2387948"/>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6" name="Picture 211"/>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989412" y="2424461"/>
              <a:ext cx="10636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7" name="Picture 21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984650" y="2464148"/>
              <a:ext cx="4603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8" name="Freeform 213"/>
            <p:cNvSpPr>
              <a:spLocks/>
            </p:cNvSpPr>
            <p:nvPr/>
          </p:nvSpPr>
          <p:spPr bwMode="auto">
            <a:xfrm>
              <a:off x="2895750" y="2025998"/>
              <a:ext cx="111125" cy="165100"/>
            </a:xfrm>
            <a:custGeom>
              <a:avLst/>
              <a:gdLst>
                <a:gd name="T0" fmla="*/ 4 w 26"/>
                <a:gd name="T1" fmla="*/ 0 h 39"/>
                <a:gd name="T2" fmla="*/ 16 w 26"/>
                <a:gd name="T3" fmla="*/ 31 h 39"/>
                <a:gd name="T4" fmla="*/ 16 w 26"/>
                <a:gd name="T5" fmla="*/ 35 h 39"/>
                <a:gd name="T6" fmla="*/ 13 w 26"/>
                <a:gd name="T7" fmla="*/ 39 h 39"/>
                <a:gd name="T8" fmla="*/ 26 w 26"/>
                <a:gd name="T9" fmla="*/ 27 h 39"/>
                <a:gd name="T10" fmla="*/ 4 w 26"/>
                <a:gd name="T11" fmla="*/ 0 h 39"/>
              </a:gdLst>
              <a:ahLst/>
              <a:cxnLst>
                <a:cxn ang="0">
                  <a:pos x="T0" y="T1"/>
                </a:cxn>
                <a:cxn ang="0">
                  <a:pos x="T2" y="T3"/>
                </a:cxn>
                <a:cxn ang="0">
                  <a:pos x="T4" y="T5"/>
                </a:cxn>
                <a:cxn ang="0">
                  <a:pos x="T6" y="T7"/>
                </a:cxn>
                <a:cxn ang="0">
                  <a:pos x="T8" y="T9"/>
                </a:cxn>
                <a:cxn ang="0">
                  <a:pos x="T10" y="T11"/>
                </a:cxn>
              </a:cxnLst>
              <a:rect l="0" t="0" r="r" b="b"/>
              <a:pathLst>
                <a:path w="26" h="39">
                  <a:moveTo>
                    <a:pt x="4" y="0"/>
                  </a:moveTo>
                  <a:cubicBezTo>
                    <a:pt x="0" y="12"/>
                    <a:pt x="4" y="24"/>
                    <a:pt x="16" y="31"/>
                  </a:cubicBezTo>
                  <a:cubicBezTo>
                    <a:pt x="17" y="32"/>
                    <a:pt x="18" y="34"/>
                    <a:pt x="16" y="35"/>
                  </a:cubicBezTo>
                  <a:cubicBezTo>
                    <a:pt x="15" y="36"/>
                    <a:pt x="14" y="38"/>
                    <a:pt x="13" y="39"/>
                  </a:cubicBezTo>
                  <a:cubicBezTo>
                    <a:pt x="17" y="36"/>
                    <a:pt x="22" y="32"/>
                    <a:pt x="26" y="27"/>
                  </a:cubicBezTo>
                  <a:cubicBezTo>
                    <a:pt x="14" y="22"/>
                    <a:pt x="7" y="12"/>
                    <a:pt x="4"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9" name="Freeform 214"/>
            <p:cNvSpPr>
              <a:spLocks/>
            </p:cNvSpPr>
            <p:nvPr/>
          </p:nvSpPr>
          <p:spPr bwMode="auto">
            <a:xfrm>
              <a:off x="2865587" y="2003773"/>
              <a:ext cx="106363" cy="204788"/>
            </a:xfrm>
            <a:custGeom>
              <a:avLst/>
              <a:gdLst>
                <a:gd name="T0" fmla="*/ 11 w 25"/>
                <a:gd name="T1" fmla="*/ 0 h 48"/>
                <a:gd name="T2" fmla="*/ 21 w 25"/>
                <a:gd name="T3" fmla="*/ 38 h 48"/>
                <a:gd name="T4" fmla="*/ 18 w 25"/>
                <a:gd name="T5" fmla="*/ 42 h 48"/>
                <a:gd name="T6" fmla="*/ 10 w 25"/>
                <a:gd name="T7" fmla="*/ 48 h 48"/>
                <a:gd name="T8" fmla="*/ 20 w 25"/>
                <a:gd name="T9" fmla="*/ 44 h 48"/>
                <a:gd name="T10" fmla="*/ 23 w 25"/>
                <a:gd name="T11" fmla="*/ 40 h 48"/>
                <a:gd name="T12" fmla="*/ 23 w 25"/>
                <a:gd name="T13" fmla="*/ 36 h 48"/>
                <a:gd name="T14" fmla="*/ 11 w 25"/>
                <a:gd name="T15" fmla="*/ 5 h 48"/>
                <a:gd name="T16" fmla="*/ 11 w 2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11" y="0"/>
                  </a:moveTo>
                  <a:cubicBezTo>
                    <a:pt x="7" y="8"/>
                    <a:pt x="0" y="26"/>
                    <a:pt x="21" y="38"/>
                  </a:cubicBezTo>
                  <a:cubicBezTo>
                    <a:pt x="20" y="39"/>
                    <a:pt x="19" y="40"/>
                    <a:pt x="18" y="42"/>
                  </a:cubicBezTo>
                  <a:cubicBezTo>
                    <a:pt x="17" y="44"/>
                    <a:pt x="14" y="46"/>
                    <a:pt x="10" y="48"/>
                  </a:cubicBezTo>
                  <a:cubicBezTo>
                    <a:pt x="14" y="47"/>
                    <a:pt x="17" y="45"/>
                    <a:pt x="20" y="44"/>
                  </a:cubicBezTo>
                  <a:cubicBezTo>
                    <a:pt x="21" y="43"/>
                    <a:pt x="22" y="41"/>
                    <a:pt x="23" y="40"/>
                  </a:cubicBezTo>
                  <a:cubicBezTo>
                    <a:pt x="25" y="39"/>
                    <a:pt x="24" y="37"/>
                    <a:pt x="23" y="36"/>
                  </a:cubicBezTo>
                  <a:cubicBezTo>
                    <a:pt x="11" y="29"/>
                    <a:pt x="7" y="17"/>
                    <a:pt x="11" y="5"/>
                  </a:cubicBezTo>
                  <a:cubicBezTo>
                    <a:pt x="11" y="3"/>
                    <a:pt x="11" y="2"/>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0" name="Freeform 215"/>
            <p:cNvSpPr>
              <a:spLocks noEditPoints="1"/>
            </p:cNvSpPr>
            <p:nvPr/>
          </p:nvSpPr>
          <p:spPr bwMode="auto">
            <a:xfrm>
              <a:off x="3040212" y="2335561"/>
              <a:ext cx="331788" cy="233363"/>
            </a:xfrm>
            <a:custGeom>
              <a:avLst/>
              <a:gdLst>
                <a:gd name="T0" fmla="*/ 5 w 78"/>
                <a:gd name="T1" fmla="*/ 52 h 55"/>
                <a:gd name="T2" fmla="*/ 0 w 78"/>
                <a:gd name="T3" fmla="*/ 52 h 55"/>
                <a:gd name="T4" fmla="*/ 0 w 78"/>
                <a:gd name="T5" fmla="*/ 52 h 55"/>
                <a:gd name="T6" fmla="*/ 1 w 78"/>
                <a:gd name="T7" fmla="*/ 55 h 55"/>
                <a:gd name="T8" fmla="*/ 5 w 78"/>
                <a:gd name="T9" fmla="*/ 52 h 55"/>
                <a:gd name="T10" fmla="*/ 35 w 78"/>
                <a:gd name="T11" fmla="*/ 0 h 55"/>
                <a:gd name="T12" fmla="*/ 17 w 78"/>
                <a:gd name="T13" fmla="*/ 26 h 55"/>
                <a:gd name="T14" fmla="*/ 18 w 78"/>
                <a:gd name="T15" fmla="*/ 37 h 55"/>
                <a:gd name="T16" fmla="*/ 35 w 78"/>
                <a:gd name="T17" fmla="*/ 12 h 55"/>
                <a:gd name="T18" fmla="*/ 37 w 78"/>
                <a:gd name="T19" fmla="*/ 11 h 55"/>
                <a:gd name="T20" fmla="*/ 40 w 78"/>
                <a:gd name="T21" fmla="*/ 12 h 55"/>
                <a:gd name="T22" fmla="*/ 62 w 78"/>
                <a:gd name="T23" fmla="*/ 27 h 55"/>
                <a:gd name="T24" fmla="*/ 70 w 78"/>
                <a:gd name="T25" fmla="*/ 25 h 55"/>
                <a:gd name="T26" fmla="*/ 78 w 78"/>
                <a:gd name="T27" fmla="*/ 19 h 55"/>
                <a:gd name="T28" fmla="*/ 76 w 78"/>
                <a:gd name="T29" fmla="*/ 17 h 55"/>
                <a:gd name="T30" fmla="*/ 76 w 78"/>
                <a:gd name="T31" fmla="*/ 17 h 55"/>
                <a:gd name="T32" fmla="*/ 35 w 7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5">
                  <a:moveTo>
                    <a:pt x="5" y="52"/>
                  </a:moveTo>
                  <a:cubicBezTo>
                    <a:pt x="3" y="52"/>
                    <a:pt x="2" y="52"/>
                    <a:pt x="0" y="52"/>
                  </a:cubicBezTo>
                  <a:cubicBezTo>
                    <a:pt x="0" y="52"/>
                    <a:pt x="0" y="52"/>
                    <a:pt x="0" y="52"/>
                  </a:cubicBezTo>
                  <a:cubicBezTo>
                    <a:pt x="0" y="53"/>
                    <a:pt x="1" y="54"/>
                    <a:pt x="1" y="55"/>
                  </a:cubicBezTo>
                  <a:cubicBezTo>
                    <a:pt x="2" y="54"/>
                    <a:pt x="3" y="53"/>
                    <a:pt x="5" y="52"/>
                  </a:cubicBezTo>
                  <a:moveTo>
                    <a:pt x="35" y="0"/>
                  </a:moveTo>
                  <a:cubicBezTo>
                    <a:pt x="29" y="8"/>
                    <a:pt x="23" y="17"/>
                    <a:pt x="17" y="26"/>
                  </a:cubicBezTo>
                  <a:cubicBezTo>
                    <a:pt x="18" y="30"/>
                    <a:pt x="19" y="33"/>
                    <a:pt x="18" y="37"/>
                  </a:cubicBezTo>
                  <a:cubicBezTo>
                    <a:pt x="24" y="29"/>
                    <a:pt x="30" y="20"/>
                    <a:pt x="35" y="12"/>
                  </a:cubicBezTo>
                  <a:cubicBezTo>
                    <a:pt x="36" y="11"/>
                    <a:pt x="36" y="11"/>
                    <a:pt x="37" y="11"/>
                  </a:cubicBezTo>
                  <a:cubicBezTo>
                    <a:pt x="38" y="11"/>
                    <a:pt x="39" y="11"/>
                    <a:pt x="40" y="12"/>
                  </a:cubicBezTo>
                  <a:cubicBezTo>
                    <a:pt x="45" y="20"/>
                    <a:pt x="53" y="27"/>
                    <a:pt x="62" y="27"/>
                  </a:cubicBezTo>
                  <a:cubicBezTo>
                    <a:pt x="64" y="27"/>
                    <a:pt x="67" y="26"/>
                    <a:pt x="70" y="25"/>
                  </a:cubicBezTo>
                  <a:cubicBezTo>
                    <a:pt x="73" y="23"/>
                    <a:pt x="76" y="21"/>
                    <a:pt x="78" y="19"/>
                  </a:cubicBezTo>
                  <a:cubicBezTo>
                    <a:pt x="78" y="18"/>
                    <a:pt x="77" y="18"/>
                    <a:pt x="76" y="17"/>
                  </a:cubicBezTo>
                  <a:cubicBezTo>
                    <a:pt x="76" y="17"/>
                    <a:pt x="76" y="17"/>
                    <a:pt x="76" y="17"/>
                  </a:cubicBezTo>
                  <a:cubicBezTo>
                    <a:pt x="61" y="17"/>
                    <a:pt x="47" y="13"/>
                    <a:pt x="35"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1" name="Freeform 216"/>
            <p:cNvSpPr>
              <a:spLocks/>
            </p:cNvSpPr>
            <p:nvPr/>
          </p:nvSpPr>
          <p:spPr bwMode="auto">
            <a:xfrm>
              <a:off x="2908450" y="2556223"/>
              <a:ext cx="136525" cy="63500"/>
            </a:xfrm>
            <a:custGeom>
              <a:avLst/>
              <a:gdLst>
                <a:gd name="T0" fmla="*/ 27 w 32"/>
                <a:gd name="T1" fmla="*/ 0 h 15"/>
                <a:gd name="T2" fmla="*/ 0 w 32"/>
                <a:gd name="T3" fmla="*/ 15 h 15"/>
                <a:gd name="T4" fmla="*/ 2 w 32"/>
                <a:gd name="T5" fmla="*/ 15 h 15"/>
                <a:gd name="T6" fmla="*/ 27 w 32"/>
                <a:gd name="T7" fmla="*/ 6 h 15"/>
                <a:gd name="T8" fmla="*/ 32 w 32"/>
                <a:gd name="T9" fmla="*/ 3 h 15"/>
                <a:gd name="T10" fmla="*/ 31 w 32"/>
                <a:gd name="T11" fmla="*/ 0 h 15"/>
                <a:gd name="T12" fmla="*/ 27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27" y="0"/>
                  </a:moveTo>
                  <a:cubicBezTo>
                    <a:pt x="19" y="7"/>
                    <a:pt x="10" y="13"/>
                    <a:pt x="0" y="15"/>
                  </a:cubicBezTo>
                  <a:cubicBezTo>
                    <a:pt x="1" y="15"/>
                    <a:pt x="1" y="15"/>
                    <a:pt x="2" y="15"/>
                  </a:cubicBezTo>
                  <a:cubicBezTo>
                    <a:pt x="11" y="15"/>
                    <a:pt x="19" y="12"/>
                    <a:pt x="27" y="6"/>
                  </a:cubicBezTo>
                  <a:cubicBezTo>
                    <a:pt x="29" y="5"/>
                    <a:pt x="30" y="4"/>
                    <a:pt x="32" y="3"/>
                  </a:cubicBezTo>
                  <a:cubicBezTo>
                    <a:pt x="32" y="2"/>
                    <a:pt x="31" y="1"/>
                    <a:pt x="31" y="0"/>
                  </a:cubicBezTo>
                  <a:cubicBezTo>
                    <a:pt x="30" y="0"/>
                    <a:pt x="28" y="0"/>
                    <a:pt x="27"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2" name="Freeform 217"/>
            <p:cNvSpPr>
              <a:spLocks/>
            </p:cNvSpPr>
            <p:nvPr/>
          </p:nvSpPr>
          <p:spPr bwMode="auto">
            <a:xfrm>
              <a:off x="2824312" y="2381598"/>
              <a:ext cx="568325" cy="250825"/>
            </a:xfrm>
            <a:custGeom>
              <a:avLst/>
              <a:gdLst>
                <a:gd name="T0" fmla="*/ 88 w 134"/>
                <a:gd name="T1" fmla="*/ 0 h 59"/>
                <a:gd name="T2" fmla="*/ 86 w 134"/>
                <a:gd name="T3" fmla="*/ 1 h 59"/>
                <a:gd name="T4" fmla="*/ 69 w 134"/>
                <a:gd name="T5" fmla="*/ 26 h 59"/>
                <a:gd name="T6" fmla="*/ 67 w 134"/>
                <a:gd name="T7" fmla="*/ 32 h 59"/>
                <a:gd name="T8" fmla="*/ 56 w 134"/>
                <a:gd name="T9" fmla="*/ 41 h 59"/>
                <a:gd name="T10" fmla="*/ 52 w 134"/>
                <a:gd name="T11" fmla="*/ 44 h 59"/>
                <a:gd name="T12" fmla="*/ 47 w 134"/>
                <a:gd name="T13" fmla="*/ 47 h 59"/>
                <a:gd name="T14" fmla="*/ 22 w 134"/>
                <a:gd name="T15" fmla="*/ 56 h 59"/>
                <a:gd name="T16" fmla="*/ 20 w 134"/>
                <a:gd name="T17" fmla="*/ 56 h 59"/>
                <a:gd name="T18" fmla="*/ 14 w 134"/>
                <a:gd name="T19" fmla="*/ 56 h 59"/>
                <a:gd name="T20" fmla="*/ 0 w 134"/>
                <a:gd name="T21" fmla="*/ 54 h 59"/>
                <a:gd name="T22" fmla="*/ 21 w 134"/>
                <a:gd name="T23" fmla="*/ 59 h 59"/>
                <a:gd name="T24" fmla="*/ 88 w 134"/>
                <a:gd name="T25" fmla="*/ 2 h 59"/>
                <a:gd name="T26" fmla="*/ 112 w 134"/>
                <a:gd name="T27" fmla="*/ 19 h 59"/>
                <a:gd name="T28" fmla="*/ 134 w 134"/>
                <a:gd name="T29" fmla="*/ 7 h 59"/>
                <a:gd name="T30" fmla="*/ 132 w 134"/>
                <a:gd name="T31" fmla="*/ 6 h 59"/>
                <a:gd name="T32" fmla="*/ 127 w 134"/>
                <a:gd name="T33" fmla="*/ 6 h 59"/>
                <a:gd name="T34" fmla="*/ 129 w 134"/>
                <a:gd name="T35" fmla="*/ 8 h 59"/>
                <a:gd name="T36" fmla="*/ 121 w 134"/>
                <a:gd name="T37" fmla="*/ 14 h 59"/>
                <a:gd name="T38" fmla="*/ 113 w 134"/>
                <a:gd name="T39" fmla="*/ 16 h 59"/>
                <a:gd name="T40" fmla="*/ 91 w 134"/>
                <a:gd name="T41" fmla="*/ 1 h 59"/>
                <a:gd name="T42" fmla="*/ 88 w 134"/>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59">
                  <a:moveTo>
                    <a:pt x="88" y="0"/>
                  </a:moveTo>
                  <a:cubicBezTo>
                    <a:pt x="87" y="0"/>
                    <a:pt x="87" y="0"/>
                    <a:pt x="86" y="1"/>
                  </a:cubicBezTo>
                  <a:cubicBezTo>
                    <a:pt x="81" y="9"/>
                    <a:pt x="75" y="18"/>
                    <a:pt x="69" y="26"/>
                  </a:cubicBezTo>
                  <a:cubicBezTo>
                    <a:pt x="69" y="28"/>
                    <a:pt x="68" y="30"/>
                    <a:pt x="67" y="32"/>
                  </a:cubicBezTo>
                  <a:cubicBezTo>
                    <a:pt x="64" y="36"/>
                    <a:pt x="60" y="39"/>
                    <a:pt x="56" y="41"/>
                  </a:cubicBezTo>
                  <a:cubicBezTo>
                    <a:pt x="54" y="42"/>
                    <a:pt x="53" y="43"/>
                    <a:pt x="52" y="44"/>
                  </a:cubicBezTo>
                  <a:cubicBezTo>
                    <a:pt x="50" y="45"/>
                    <a:pt x="49" y="46"/>
                    <a:pt x="47" y="47"/>
                  </a:cubicBezTo>
                  <a:cubicBezTo>
                    <a:pt x="39" y="53"/>
                    <a:pt x="31" y="56"/>
                    <a:pt x="22" y="56"/>
                  </a:cubicBezTo>
                  <a:cubicBezTo>
                    <a:pt x="21" y="56"/>
                    <a:pt x="21" y="56"/>
                    <a:pt x="20" y="56"/>
                  </a:cubicBezTo>
                  <a:cubicBezTo>
                    <a:pt x="18" y="56"/>
                    <a:pt x="16" y="56"/>
                    <a:pt x="14" y="56"/>
                  </a:cubicBezTo>
                  <a:cubicBezTo>
                    <a:pt x="9" y="56"/>
                    <a:pt x="5" y="56"/>
                    <a:pt x="0" y="54"/>
                  </a:cubicBezTo>
                  <a:cubicBezTo>
                    <a:pt x="8" y="58"/>
                    <a:pt x="15" y="59"/>
                    <a:pt x="21" y="59"/>
                  </a:cubicBezTo>
                  <a:cubicBezTo>
                    <a:pt x="52" y="59"/>
                    <a:pt x="75" y="24"/>
                    <a:pt x="88" y="2"/>
                  </a:cubicBezTo>
                  <a:cubicBezTo>
                    <a:pt x="96" y="15"/>
                    <a:pt x="105" y="19"/>
                    <a:pt x="112" y="19"/>
                  </a:cubicBezTo>
                  <a:cubicBezTo>
                    <a:pt x="124" y="19"/>
                    <a:pt x="134" y="7"/>
                    <a:pt x="134" y="7"/>
                  </a:cubicBezTo>
                  <a:cubicBezTo>
                    <a:pt x="132" y="6"/>
                    <a:pt x="132" y="6"/>
                    <a:pt x="132" y="6"/>
                  </a:cubicBezTo>
                  <a:cubicBezTo>
                    <a:pt x="131" y="6"/>
                    <a:pt x="129" y="6"/>
                    <a:pt x="127" y="6"/>
                  </a:cubicBezTo>
                  <a:cubicBezTo>
                    <a:pt x="128" y="7"/>
                    <a:pt x="129" y="7"/>
                    <a:pt x="129" y="8"/>
                  </a:cubicBezTo>
                  <a:cubicBezTo>
                    <a:pt x="127" y="10"/>
                    <a:pt x="124" y="12"/>
                    <a:pt x="121" y="14"/>
                  </a:cubicBezTo>
                  <a:cubicBezTo>
                    <a:pt x="118" y="15"/>
                    <a:pt x="115" y="16"/>
                    <a:pt x="113" y="16"/>
                  </a:cubicBezTo>
                  <a:cubicBezTo>
                    <a:pt x="104" y="16"/>
                    <a:pt x="96" y="9"/>
                    <a:pt x="91" y="1"/>
                  </a:cubicBezTo>
                  <a:cubicBezTo>
                    <a:pt x="90" y="0"/>
                    <a:pt x="89" y="0"/>
                    <a:pt x="88"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643" name="Picture 2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016400" y="2433986"/>
              <a:ext cx="115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4" name="Picture 21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05287" y="2522886"/>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 name="Picture 22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43387" y="2468911"/>
              <a:ext cx="889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 name="Picture 221"/>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046562" y="2472086"/>
              <a:ext cx="492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 name="Freeform 222"/>
            <p:cNvSpPr>
              <a:spLocks/>
            </p:cNvSpPr>
            <p:nvPr/>
          </p:nvSpPr>
          <p:spPr bwMode="auto">
            <a:xfrm>
              <a:off x="2568725" y="2445098"/>
              <a:ext cx="238125" cy="149225"/>
            </a:xfrm>
            <a:custGeom>
              <a:avLst/>
              <a:gdLst>
                <a:gd name="T0" fmla="*/ 56 w 56"/>
                <a:gd name="T1" fmla="*/ 18 h 35"/>
                <a:gd name="T2" fmla="*/ 44 w 56"/>
                <a:gd name="T3" fmla="*/ 2 h 35"/>
                <a:gd name="T4" fmla="*/ 7 w 56"/>
                <a:gd name="T5" fmla="*/ 19 h 35"/>
                <a:gd name="T6" fmla="*/ 49 w 56"/>
                <a:gd name="T7" fmla="*/ 23 h 35"/>
                <a:gd name="T8" fmla="*/ 56 w 56"/>
                <a:gd name="T9" fmla="*/ 18 h 35"/>
              </a:gdLst>
              <a:ahLst/>
              <a:cxnLst>
                <a:cxn ang="0">
                  <a:pos x="T0" y="T1"/>
                </a:cxn>
                <a:cxn ang="0">
                  <a:pos x="T2" y="T3"/>
                </a:cxn>
                <a:cxn ang="0">
                  <a:pos x="T4" y="T5"/>
                </a:cxn>
                <a:cxn ang="0">
                  <a:pos x="T6" y="T7"/>
                </a:cxn>
                <a:cxn ang="0">
                  <a:pos x="T8" y="T9"/>
                </a:cxn>
              </a:cxnLst>
              <a:rect l="0" t="0" r="r" b="b"/>
              <a:pathLst>
                <a:path w="56" h="35">
                  <a:moveTo>
                    <a:pt x="56" y="18"/>
                  </a:moveTo>
                  <a:cubicBezTo>
                    <a:pt x="55" y="19"/>
                    <a:pt x="44" y="4"/>
                    <a:pt x="44" y="2"/>
                  </a:cubicBezTo>
                  <a:cubicBezTo>
                    <a:pt x="36" y="3"/>
                    <a:pt x="0" y="0"/>
                    <a:pt x="7" y="19"/>
                  </a:cubicBezTo>
                  <a:cubicBezTo>
                    <a:pt x="14" y="35"/>
                    <a:pt x="38" y="29"/>
                    <a:pt x="49" y="23"/>
                  </a:cubicBezTo>
                  <a:cubicBezTo>
                    <a:pt x="51" y="22"/>
                    <a:pt x="54" y="20"/>
                    <a:pt x="56" y="18"/>
                  </a:cubicBezTo>
                  <a:close/>
                </a:path>
              </a:pathLst>
            </a:custGeom>
            <a:solidFill>
              <a:srgbClr val="FF2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8" name="Freeform 223"/>
            <p:cNvSpPr>
              <a:spLocks/>
            </p:cNvSpPr>
            <p:nvPr/>
          </p:nvSpPr>
          <p:spPr bwMode="auto">
            <a:xfrm>
              <a:off x="2556025" y="2445098"/>
              <a:ext cx="255588" cy="174625"/>
            </a:xfrm>
            <a:custGeom>
              <a:avLst/>
              <a:gdLst>
                <a:gd name="T0" fmla="*/ 46 w 60"/>
                <a:gd name="T1" fmla="*/ 1 h 41"/>
                <a:gd name="T2" fmla="*/ 8 w 60"/>
                <a:gd name="T3" fmla="*/ 20 h 41"/>
                <a:gd name="T4" fmla="*/ 58 w 60"/>
                <a:gd name="T5" fmla="*/ 21 h 41"/>
                <a:gd name="T6" fmla="*/ 56 w 60"/>
                <a:gd name="T7" fmla="*/ 19 h 41"/>
                <a:gd name="T8" fmla="*/ 12 w 60"/>
                <a:gd name="T9" fmla="*/ 20 h 41"/>
                <a:gd name="T10" fmla="*/ 46 w 60"/>
                <a:gd name="T11" fmla="*/ 5 h 41"/>
                <a:gd name="T12" fmla="*/ 46 w 60"/>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60" h="41">
                  <a:moveTo>
                    <a:pt x="46" y="1"/>
                  </a:moveTo>
                  <a:cubicBezTo>
                    <a:pt x="36" y="2"/>
                    <a:pt x="0" y="0"/>
                    <a:pt x="8" y="20"/>
                  </a:cubicBezTo>
                  <a:cubicBezTo>
                    <a:pt x="17" y="41"/>
                    <a:pt x="45" y="29"/>
                    <a:pt x="58" y="21"/>
                  </a:cubicBezTo>
                  <a:cubicBezTo>
                    <a:pt x="60" y="20"/>
                    <a:pt x="58" y="18"/>
                    <a:pt x="56" y="19"/>
                  </a:cubicBezTo>
                  <a:cubicBezTo>
                    <a:pt x="44" y="26"/>
                    <a:pt x="23" y="35"/>
                    <a:pt x="12" y="20"/>
                  </a:cubicBezTo>
                  <a:cubicBezTo>
                    <a:pt x="1" y="4"/>
                    <a:pt x="39" y="5"/>
                    <a:pt x="46" y="5"/>
                  </a:cubicBezTo>
                  <a:cubicBezTo>
                    <a:pt x="48" y="4"/>
                    <a:pt x="48" y="1"/>
                    <a:pt x="46"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9" name="Freeform 224"/>
            <p:cNvSpPr>
              <a:spLocks/>
            </p:cNvSpPr>
            <p:nvPr/>
          </p:nvSpPr>
          <p:spPr bwMode="auto">
            <a:xfrm>
              <a:off x="2662387" y="2480023"/>
              <a:ext cx="109538" cy="46038"/>
            </a:xfrm>
            <a:custGeom>
              <a:avLst/>
              <a:gdLst>
                <a:gd name="T0" fmla="*/ 23 w 26"/>
                <a:gd name="T1" fmla="*/ 0 h 11"/>
                <a:gd name="T2" fmla="*/ 2 w 26"/>
                <a:gd name="T3" fmla="*/ 7 h 11"/>
                <a:gd name="T4" fmla="*/ 3 w 26"/>
                <a:gd name="T5" fmla="*/ 10 h 11"/>
                <a:gd name="T6" fmla="*/ 24 w 26"/>
                <a:gd name="T7" fmla="*/ 3 h 11"/>
                <a:gd name="T8" fmla="*/ 23 w 26"/>
                <a:gd name="T9" fmla="*/ 0 h 11"/>
              </a:gdLst>
              <a:ahLst/>
              <a:cxnLst>
                <a:cxn ang="0">
                  <a:pos x="T0" y="T1"/>
                </a:cxn>
                <a:cxn ang="0">
                  <a:pos x="T2" y="T3"/>
                </a:cxn>
                <a:cxn ang="0">
                  <a:pos x="T4" y="T5"/>
                </a:cxn>
                <a:cxn ang="0">
                  <a:pos x="T6" y="T7"/>
                </a:cxn>
                <a:cxn ang="0">
                  <a:pos x="T8" y="T9"/>
                </a:cxn>
              </a:cxnLst>
              <a:rect l="0" t="0" r="r" b="b"/>
              <a:pathLst>
                <a:path w="26" h="11">
                  <a:moveTo>
                    <a:pt x="23" y="0"/>
                  </a:moveTo>
                  <a:cubicBezTo>
                    <a:pt x="16" y="3"/>
                    <a:pt x="9" y="5"/>
                    <a:pt x="2" y="7"/>
                  </a:cubicBezTo>
                  <a:cubicBezTo>
                    <a:pt x="0" y="8"/>
                    <a:pt x="1" y="11"/>
                    <a:pt x="3" y="10"/>
                  </a:cubicBezTo>
                  <a:cubicBezTo>
                    <a:pt x="10" y="8"/>
                    <a:pt x="17" y="6"/>
                    <a:pt x="24" y="3"/>
                  </a:cubicBezTo>
                  <a:cubicBezTo>
                    <a:pt x="26" y="3"/>
                    <a:pt x="25" y="0"/>
                    <a:pt x="23"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0" name="Freeform 225"/>
            <p:cNvSpPr>
              <a:spLocks/>
            </p:cNvSpPr>
            <p:nvPr/>
          </p:nvSpPr>
          <p:spPr bwMode="auto">
            <a:xfrm>
              <a:off x="2721125" y="2318098"/>
              <a:ext cx="293688" cy="276225"/>
            </a:xfrm>
            <a:custGeom>
              <a:avLst/>
              <a:gdLst>
                <a:gd name="T0" fmla="*/ 20 w 69"/>
                <a:gd name="T1" fmla="*/ 2 h 65"/>
                <a:gd name="T2" fmla="*/ 11 w 69"/>
                <a:gd name="T3" fmla="*/ 43 h 65"/>
                <a:gd name="T4" fmla="*/ 67 w 69"/>
                <a:gd name="T5" fmla="*/ 55 h 65"/>
                <a:gd name="T6" fmla="*/ 65 w 69"/>
                <a:gd name="T7" fmla="*/ 52 h 65"/>
                <a:gd name="T8" fmla="*/ 17 w 69"/>
                <a:gd name="T9" fmla="*/ 44 h 65"/>
                <a:gd name="T10" fmla="*/ 22 w 69"/>
                <a:gd name="T11" fmla="*/ 5 h 65"/>
                <a:gd name="T12" fmla="*/ 20 w 69"/>
                <a:gd name="T13" fmla="*/ 2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20" y="2"/>
                  </a:moveTo>
                  <a:cubicBezTo>
                    <a:pt x="5" y="11"/>
                    <a:pt x="0" y="28"/>
                    <a:pt x="11" y="43"/>
                  </a:cubicBezTo>
                  <a:cubicBezTo>
                    <a:pt x="23" y="60"/>
                    <a:pt x="49" y="65"/>
                    <a:pt x="67" y="55"/>
                  </a:cubicBezTo>
                  <a:cubicBezTo>
                    <a:pt x="69" y="54"/>
                    <a:pt x="67" y="50"/>
                    <a:pt x="65" y="52"/>
                  </a:cubicBezTo>
                  <a:cubicBezTo>
                    <a:pt x="49" y="61"/>
                    <a:pt x="30" y="56"/>
                    <a:pt x="17" y="44"/>
                  </a:cubicBezTo>
                  <a:cubicBezTo>
                    <a:pt x="3" y="31"/>
                    <a:pt x="7" y="14"/>
                    <a:pt x="22" y="5"/>
                  </a:cubicBezTo>
                  <a:cubicBezTo>
                    <a:pt x="24" y="4"/>
                    <a:pt x="22" y="0"/>
                    <a:pt x="2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1" name="Freeform 226"/>
            <p:cNvSpPr>
              <a:spLocks/>
            </p:cNvSpPr>
            <p:nvPr/>
          </p:nvSpPr>
          <p:spPr bwMode="auto">
            <a:xfrm>
              <a:off x="2467125" y="3184873"/>
              <a:ext cx="912813" cy="590550"/>
            </a:xfrm>
            <a:custGeom>
              <a:avLst/>
              <a:gdLst>
                <a:gd name="T0" fmla="*/ 215 w 215"/>
                <a:gd name="T1" fmla="*/ 111 h 139"/>
                <a:gd name="T2" fmla="*/ 204 w 215"/>
                <a:gd name="T3" fmla="*/ 102 h 139"/>
                <a:gd name="T4" fmla="*/ 86 w 215"/>
                <a:gd name="T5" fmla="*/ 39 h 139"/>
                <a:gd name="T6" fmla="*/ 23 w 215"/>
                <a:gd name="T7" fmla="*/ 22 h 139"/>
                <a:gd name="T8" fmla="*/ 134 w 215"/>
                <a:gd name="T9" fmla="*/ 116 h 139"/>
                <a:gd name="T10" fmla="*/ 203 w 215"/>
                <a:gd name="T11" fmla="*/ 139 h 139"/>
                <a:gd name="T12" fmla="*/ 215 w 215"/>
                <a:gd name="T13" fmla="*/ 111 h 139"/>
              </a:gdLst>
              <a:ahLst/>
              <a:cxnLst>
                <a:cxn ang="0">
                  <a:pos x="T0" y="T1"/>
                </a:cxn>
                <a:cxn ang="0">
                  <a:pos x="T2" y="T3"/>
                </a:cxn>
                <a:cxn ang="0">
                  <a:pos x="T4" y="T5"/>
                </a:cxn>
                <a:cxn ang="0">
                  <a:pos x="T6" y="T7"/>
                </a:cxn>
                <a:cxn ang="0">
                  <a:pos x="T8" y="T9"/>
                </a:cxn>
                <a:cxn ang="0">
                  <a:pos x="T10" y="T11"/>
                </a:cxn>
                <a:cxn ang="0">
                  <a:pos x="T12" y="T13"/>
                </a:cxn>
              </a:cxnLst>
              <a:rect l="0" t="0" r="r" b="b"/>
              <a:pathLst>
                <a:path w="215" h="139">
                  <a:moveTo>
                    <a:pt x="215" y="111"/>
                  </a:moveTo>
                  <a:cubicBezTo>
                    <a:pt x="204" y="102"/>
                    <a:pt x="204" y="102"/>
                    <a:pt x="204" y="102"/>
                  </a:cubicBezTo>
                  <a:cubicBezTo>
                    <a:pt x="204" y="102"/>
                    <a:pt x="128" y="64"/>
                    <a:pt x="86" y="39"/>
                  </a:cubicBezTo>
                  <a:cubicBezTo>
                    <a:pt x="43" y="13"/>
                    <a:pt x="46" y="0"/>
                    <a:pt x="23" y="22"/>
                  </a:cubicBezTo>
                  <a:cubicBezTo>
                    <a:pt x="0" y="43"/>
                    <a:pt x="83" y="89"/>
                    <a:pt x="134" y="116"/>
                  </a:cubicBezTo>
                  <a:cubicBezTo>
                    <a:pt x="155" y="128"/>
                    <a:pt x="181" y="135"/>
                    <a:pt x="203" y="139"/>
                  </a:cubicBezTo>
                  <a:cubicBezTo>
                    <a:pt x="209" y="131"/>
                    <a:pt x="214" y="121"/>
                    <a:pt x="215" y="111"/>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2" name="Freeform 227"/>
            <p:cNvSpPr>
              <a:spLocks/>
            </p:cNvSpPr>
            <p:nvPr/>
          </p:nvSpPr>
          <p:spPr bwMode="auto">
            <a:xfrm>
              <a:off x="2522687" y="3202336"/>
              <a:ext cx="233363" cy="228600"/>
            </a:xfrm>
            <a:custGeom>
              <a:avLst/>
              <a:gdLst>
                <a:gd name="T0" fmla="*/ 55 w 55"/>
                <a:gd name="T1" fmla="*/ 23 h 54"/>
                <a:gd name="T2" fmla="*/ 10 w 55"/>
                <a:gd name="T3" fmla="*/ 18 h 54"/>
                <a:gd name="T4" fmla="*/ 26 w 55"/>
                <a:gd name="T5" fmla="*/ 54 h 54"/>
                <a:gd name="T6" fmla="*/ 55 w 55"/>
                <a:gd name="T7" fmla="*/ 23 h 54"/>
              </a:gdLst>
              <a:ahLst/>
              <a:cxnLst>
                <a:cxn ang="0">
                  <a:pos x="T0" y="T1"/>
                </a:cxn>
                <a:cxn ang="0">
                  <a:pos x="T2" y="T3"/>
                </a:cxn>
                <a:cxn ang="0">
                  <a:pos x="T4" y="T5"/>
                </a:cxn>
                <a:cxn ang="0">
                  <a:pos x="T6" y="T7"/>
                </a:cxn>
              </a:cxnLst>
              <a:rect l="0" t="0" r="r" b="b"/>
              <a:pathLst>
                <a:path w="55" h="54">
                  <a:moveTo>
                    <a:pt x="55" y="23"/>
                  </a:moveTo>
                  <a:cubicBezTo>
                    <a:pt x="31" y="6"/>
                    <a:pt x="29" y="0"/>
                    <a:pt x="10" y="18"/>
                  </a:cubicBezTo>
                  <a:cubicBezTo>
                    <a:pt x="0" y="27"/>
                    <a:pt x="9" y="40"/>
                    <a:pt x="26" y="54"/>
                  </a:cubicBezTo>
                  <a:cubicBezTo>
                    <a:pt x="35" y="43"/>
                    <a:pt x="45" y="33"/>
                    <a:pt x="55"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3" name="Freeform 228"/>
            <p:cNvSpPr>
              <a:spLocks/>
            </p:cNvSpPr>
            <p:nvPr/>
          </p:nvSpPr>
          <p:spPr bwMode="auto">
            <a:xfrm>
              <a:off x="3333900" y="3715098"/>
              <a:ext cx="50800" cy="68263"/>
            </a:xfrm>
            <a:custGeom>
              <a:avLst/>
              <a:gdLst>
                <a:gd name="T0" fmla="*/ 7 w 12"/>
                <a:gd name="T1" fmla="*/ 0 h 16"/>
                <a:gd name="T2" fmla="*/ 7 w 12"/>
                <a:gd name="T3" fmla="*/ 1 h 16"/>
                <a:gd name="T4" fmla="*/ 1 w 12"/>
                <a:gd name="T5" fmla="*/ 12 h 16"/>
                <a:gd name="T6" fmla="*/ 0 w 12"/>
                <a:gd name="T7" fmla="*/ 14 h 16"/>
                <a:gd name="T8" fmla="*/ 4 w 12"/>
                <a:gd name="T9" fmla="*/ 15 h 16"/>
                <a:gd name="T10" fmla="*/ 12 w 12"/>
                <a:gd name="T11" fmla="*/ 16 h 16"/>
                <a:gd name="T12" fmla="*/ 11 w 12"/>
                <a:gd name="T13" fmla="*/ 1 h 16"/>
                <a:gd name="T14" fmla="*/ 7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7" y="0"/>
                  </a:moveTo>
                  <a:cubicBezTo>
                    <a:pt x="7" y="1"/>
                    <a:pt x="7" y="1"/>
                    <a:pt x="7" y="1"/>
                  </a:cubicBezTo>
                  <a:cubicBezTo>
                    <a:pt x="5" y="5"/>
                    <a:pt x="3" y="9"/>
                    <a:pt x="1" y="12"/>
                  </a:cubicBezTo>
                  <a:cubicBezTo>
                    <a:pt x="0" y="13"/>
                    <a:pt x="0" y="13"/>
                    <a:pt x="0" y="14"/>
                  </a:cubicBezTo>
                  <a:cubicBezTo>
                    <a:pt x="1" y="14"/>
                    <a:pt x="3" y="15"/>
                    <a:pt x="4" y="15"/>
                  </a:cubicBezTo>
                  <a:cubicBezTo>
                    <a:pt x="7" y="15"/>
                    <a:pt x="9" y="16"/>
                    <a:pt x="12" y="16"/>
                  </a:cubicBezTo>
                  <a:cubicBezTo>
                    <a:pt x="12" y="11"/>
                    <a:pt x="12" y="6"/>
                    <a:pt x="11" y="1"/>
                  </a:cubicBezTo>
                  <a:cubicBezTo>
                    <a:pt x="10" y="1"/>
                    <a:pt x="9" y="1"/>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4" name="Freeform 229"/>
            <p:cNvSpPr>
              <a:spLocks/>
            </p:cNvSpPr>
            <p:nvPr/>
          </p:nvSpPr>
          <p:spPr bwMode="auto">
            <a:xfrm>
              <a:off x="3379937" y="3719861"/>
              <a:ext cx="22225" cy="63500"/>
            </a:xfrm>
            <a:custGeom>
              <a:avLst/>
              <a:gdLst>
                <a:gd name="T0" fmla="*/ 0 w 5"/>
                <a:gd name="T1" fmla="*/ 0 h 15"/>
                <a:gd name="T2" fmla="*/ 1 w 5"/>
                <a:gd name="T3" fmla="*/ 15 h 15"/>
                <a:gd name="T4" fmla="*/ 1 w 5"/>
                <a:gd name="T5" fmla="*/ 15 h 15"/>
                <a:gd name="T6" fmla="*/ 5 w 5"/>
                <a:gd name="T7" fmla="*/ 2 h 15"/>
                <a:gd name="T8" fmla="*/ 1 w 5"/>
                <a:gd name="T9" fmla="*/ 1 h 15"/>
                <a:gd name="T10" fmla="*/ 0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0" y="0"/>
                  </a:moveTo>
                  <a:cubicBezTo>
                    <a:pt x="1" y="5"/>
                    <a:pt x="1" y="10"/>
                    <a:pt x="1" y="15"/>
                  </a:cubicBezTo>
                  <a:cubicBezTo>
                    <a:pt x="1" y="15"/>
                    <a:pt x="1" y="15"/>
                    <a:pt x="1" y="15"/>
                  </a:cubicBezTo>
                  <a:cubicBezTo>
                    <a:pt x="3" y="11"/>
                    <a:pt x="4" y="6"/>
                    <a:pt x="5" y="2"/>
                  </a:cubicBezTo>
                  <a:cubicBezTo>
                    <a:pt x="4" y="1"/>
                    <a:pt x="2" y="1"/>
                    <a:pt x="1" y="1"/>
                  </a:cubicBezTo>
                  <a:cubicBezTo>
                    <a:pt x="1" y="1"/>
                    <a:pt x="1" y="0"/>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5" name="Freeform 230"/>
            <p:cNvSpPr>
              <a:spLocks noEditPoints="1"/>
            </p:cNvSpPr>
            <p:nvPr/>
          </p:nvSpPr>
          <p:spPr bwMode="auto">
            <a:xfrm>
              <a:off x="3333900" y="3715098"/>
              <a:ext cx="28575" cy="60325"/>
            </a:xfrm>
            <a:custGeom>
              <a:avLst/>
              <a:gdLst>
                <a:gd name="T0" fmla="*/ 1 w 7"/>
                <a:gd name="T1" fmla="*/ 12 h 14"/>
                <a:gd name="T2" fmla="*/ 0 w 7"/>
                <a:gd name="T3" fmla="*/ 14 h 14"/>
                <a:gd name="T4" fmla="*/ 0 w 7"/>
                <a:gd name="T5" fmla="*/ 14 h 14"/>
                <a:gd name="T6" fmla="*/ 1 w 7"/>
                <a:gd name="T7" fmla="*/ 12 h 14"/>
                <a:gd name="T8" fmla="*/ 7 w 7"/>
                <a:gd name="T9" fmla="*/ 0 h 14"/>
                <a:gd name="T10" fmla="*/ 7 w 7"/>
                <a:gd name="T11" fmla="*/ 1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1" y="12"/>
                  </a:moveTo>
                  <a:cubicBezTo>
                    <a:pt x="0" y="13"/>
                    <a:pt x="0" y="13"/>
                    <a:pt x="0" y="14"/>
                  </a:cubicBezTo>
                  <a:cubicBezTo>
                    <a:pt x="0" y="14"/>
                    <a:pt x="0" y="14"/>
                    <a:pt x="0" y="14"/>
                  </a:cubicBezTo>
                  <a:cubicBezTo>
                    <a:pt x="0" y="13"/>
                    <a:pt x="0" y="13"/>
                    <a:pt x="1" y="12"/>
                  </a:cubicBezTo>
                  <a:moveTo>
                    <a:pt x="7" y="0"/>
                  </a:moveTo>
                  <a:cubicBezTo>
                    <a:pt x="7" y="1"/>
                    <a:pt x="7" y="1"/>
                    <a:pt x="7" y="1"/>
                  </a:cubicBezTo>
                  <a:cubicBezTo>
                    <a:pt x="7" y="1"/>
                    <a:pt x="7" y="1"/>
                    <a:pt x="7" y="0"/>
                  </a:cubicBezTo>
                  <a:cubicBezTo>
                    <a:pt x="7" y="0"/>
                    <a:pt x="7" y="0"/>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6" name="Freeform 231"/>
            <p:cNvSpPr>
              <a:spLocks noEditPoints="1"/>
            </p:cNvSpPr>
            <p:nvPr/>
          </p:nvSpPr>
          <p:spPr bwMode="auto">
            <a:xfrm>
              <a:off x="3035450" y="3676998"/>
              <a:ext cx="327025" cy="88900"/>
            </a:xfrm>
            <a:custGeom>
              <a:avLst/>
              <a:gdLst>
                <a:gd name="T0" fmla="*/ 77 w 77"/>
                <a:gd name="T1" fmla="*/ 10 h 21"/>
                <a:gd name="T2" fmla="*/ 71 w 77"/>
                <a:gd name="T3" fmla="*/ 21 h 21"/>
                <a:gd name="T4" fmla="*/ 77 w 77"/>
                <a:gd name="T5" fmla="*/ 10 h 21"/>
                <a:gd name="T6" fmla="*/ 0 w 77"/>
                <a:gd name="T7" fmla="*/ 0 h 21"/>
                <a:gd name="T8" fmla="*/ 57 w 77"/>
                <a:gd name="T9" fmla="*/ 20 h 21"/>
                <a:gd name="T10" fmla="*/ 0 w 77"/>
                <a:gd name="T11" fmla="*/ 0 h 21"/>
              </a:gdLst>
              <a:ahLst/>
              <a:cxnLst>
                <a:cxn ang="0">
                  <a:pos x="T0" y="T1"/>
                </a:cxn>
                <a:cxn ang="0">
                  <a:pos x="T2" y="T3"/>
                </a:cxn>
                <a:cxn ang="0">
                  <a:pos x="T4" y="T5"/>
                </a:cxn>
                <a:cxn ang="0">
                  <a:pos x="T6" y="T7"/>
                </a:cxn>
                <a:cxn ang="0">
                  <a:pos x="T8" y="T9"/>
                </a:cxn>
                <a:cxn ang="0">
                  <a:pos x="T10" y="T11"/>
                </a:cxn>
              </a:cxnLst>
              <a:rect l="0" t="0" r="r" b="b"/>
              <a:pathLst>
                <a:path w="77" h="21">
                  <a:moveTo>
                    <a:pt x="77" y="10"/>
                  </a:moveTo>
                  <a:cubicBezTo>
                    <a:pt x="75" y="14"/>
                    <a:pt x="73" y="18"/>
                    <a:pt x="71" y="21"/>
                  </a:cubicBezTo>
                  <a:cubicBezTo>
                    <a:pt x="73" y="18"/>
                    <a:pt x="75" y="14"/>
                    <a:pt x="77" y="10"/>
                  </a:cubicBezTo>
                  <a:moveTo>
                    <a:pt x="0" y="0"/>
                  </a:moveTo>
                  <a:cubicBezTo>
                    <a:pt x="17" y="10"/>
                    <a:pt x="37" y="16"/>
                    <a:pt x="57" y="20"/>
                  </a:cubicBezTo>
                  <a:cubicBezTo>
                    <a:pt x="38" y="16"/>
                    <a:pt x="17" y="10"/>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7" name="Freeform 232"/>
            <p:cNvSpPr>
              <a:spLocks/>
            </p:cNvSpPr>
            <p:nvPr/>
          </p:nvSpPr>
          <p:spPr bwMode="auto">
            <a:xfrm>
              <a:off x="2522687" y="3278536"/>
              <a:ext cx="839788" cy="496888"/>
            </a:xfrm>
            <a:custGeom>
              <a:avLst/>
              <a:gdLst>
                <a:gd name="T0" fmla="*/ 10 w 198"/>
                <a:gd name="T1" fmla="*/ 0 h 117"/>
                <a:gd name="T2" fmla="*/ 6 w 198"/>
                <a:gd name="T3" fmla="*/ 8 h 117"/>
                <a:gd name="T4" fmla="*/ 121 w 198"/>
                <a:gd name="T5" fmla="*/ 94 h 117"/>
                <a:gd name="T6" fmla="*/ 121 w 198"/>
                <a:gd name="T7" fmla="*/ 94 h 117"/>
                <a:gd name="T8" fmla="*/ 178 w 198"/>
                <a:gd name="T9" fmla="*/ 114 h 117"/>
                <a:gd name="T10" fmla="*/ 191 w 198"/>
                <a:gd name="T11" fmla="*/ 117 h 117"/>
                <a:gd name="T12" fmla="*/ 192 w 198"/>
                <a:gd name="T13" fmla="*/ 115 h 117"/>
                <a:gd name="T14" fmla="*/ 198 w 198"/>
                <a:gd name="T15" fmla="*/ 104 h 117"/>
                <a:gd name="T16" fmla="*/ 198 w 198"/>
                <a:gd name="T17" fmla="*/ 103 h 117"/>
                <a:gd name="T18" fmla="*/ 142 w 198"/>
                <a:gd name="T19" fmla="*/ 83 h 117"/>
                <a:gd name="T20" fmla="*/ 41 w 198"/>
                <a:gd name="T21" fmla="*/ 19 h 117"/>
                <a:gd name="T22" fmla="*/ 26 w 198"/>
                <a:gd name="T23" fmla="*/ 36 h 117"/>
                <a:gd name="T24" fmla="*/ 10 w 198"/>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17">
                  <a:moveTo>
                    <a:pt x="10" y="0"/>
                  </a:moveTo>
                  <a:cubicBezTo>
                    <a:pt x="7" y="2"/>
                    <a:pt x="6" y="5"/>
                    <a:pt x="6" y="8"/>
                  </a:cubicBezTo>
                  <a:cubicBezTo>
                    <a:pt x="6" y="32"/>
                    <a:pt x="76" y="70"/>
                    <a:pt x="121" y="94"/>
                  </a:cubicBezTo>
                  <a:cubicBezTo>
                    <a:pt x="121" y="94"/>
                    <a:pt x="121" y="94"/>
                    <a:pt x="121" y="94"/>
                  </a:cubicBezTo>
                  <a:cubicBezTo>
                    <a:pt x="138" y="104"/>
                    <a:pt x="159" y="110"/>
                    <a:pt x="178" y="114"/>
                  </a:cubicBezTo>
                  <a:cubicBezTo>
                    <a:pt x="182" y="115"/>
                    <a:pt x="186" y="116"/>
                    <a:pt x="191" y="117"/>
                  </a:cubicBezTo>
                  <a:cubicBezTo>
                    <a:pt x="191" y="116"/>
                    <a:pt x="191" y="116"/>
                    <a:pt x="192" y="115"/>
                  </a:cubicBezTo>
                  <a:cubicBezTo>
                    <a:pt x="194" y="112"/>
                    <a:pt x="196" y="108"/>
                    <a:pt x="198" y="104"/>
                  </a:cubicBezTo>
                  <a:cubicBezTo>
                    <a:pt x="198" y="104"/>
                    <a:pt x="198" y="104"/>
                    <a:pt x="198" y="103"/>
                  </a:cubicBezTo>
                  <a:cubicBezTo>
                    <a:pt x="179" y="98"/>
                    <a:pt x="160" y="93"/>
                    <a:pt x="142" y="83"/>
                  </a:cubicBezTo>
                  <a:cubicBezTo>
                    <a:pt x="109" y="65"/>
                    <a:pt x="64" y="41"/>
                    <a:pt x="41" y="19"/>
                  </a:cubicBezTo>
                  <a:cubicBezTo>
                    <a:pt x="36" y="25"/>
                    <a:pt x="31" y="30"/>
                    <a:pt x="26" y="36"/>
                  </a:cubicBezTo>
                  <a:cubicBezTo>
                    <a:pt x="9" y="22"/>
                    <a:pt x="0" y="9"/>
                    <a:pt x="1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8" name="Freeform 233"/>
            <p:cNvSpPr>
              <a:spLocks/>
            </p:cNvSpPr>
            <p:nvPr/>
          </p:nvSpPr>
          <p:spPr bwMode="auto">
            <a:xfrm>
              <a:off x="2522687" y="3230911"/>
              <a:ext cx="173038" cy="200025"/>
            </a:xfrm>
            <a:custGeom>
              <a:avLst/>
              <a:gdLst>
                <a:gd name="T0" fmla="*/ 28 w 41"/>
                <a:gd name="T1" fmla="*/ 0 h 47"/>
                <a:gd name="T2" fmla="*/ 10 w 41"/>
                <a:gd name="T3" fmla="*/ 11 h 47"/>
                <a:gd name="T4" fmla="*/ 10 w 41"/>
                <a:gd name="T5" fmla="*/ 11 h 47"/>
                <a:gd name="T6" fmla="*/ 10 w 41"/>
                <a:gd name="T7" fmla="*/ 11 h 47"/>
                <a:gd name="T8" fmla="*/ 10 w 41"/>
                <a:gd name="T9" fmla="*/ 11 h 47"/>
                <a:gd name="T10" fmla="*/ 10 w 41"/>
                <a:gd name="T11" fmla="*/ 11 h 47"/>
                <a:gd name="T12" fmla="*/ 26 w 41"/>
                <a:gd name="T13" fmla="*/ 47 h 47"/>
                <a:gd name="T14" fmla="*/ 41 w 41"/>
                <a:gd name="T15" fmla="*/ 30 h 47"/>
                <a:gd name="T16" fmla="*/ 30 w 41"/>
                <a:gd name="T17" fmla="*/ 0 h 47"/>
                <a:gd name="T18" fmla="*/ 28 w 41"/>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28" y="0"/>
                  </a:moveTo>
                  <a:cubicBezTo>
                    <a:pt x="23" y="0"/>
                    <a:pt x="18" y="3"/>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0" y="20"/>
                    <a:pt x="9" y="33"/>
                    <a:pt x="26" y="47"/>
                  </a:cubicBezTo>
                  <a:cubicBezTo>
                    <a:pt x="31" y="41"/>
                    <a:pt x="36" y="36"/>
                    <a:pt x="41" y="30"/>
                  </a:cubicBezTo>
                  <a:cubicBezTo>
                    <a:pt x="29" y="19"/>
                    <a:pt x="23" y="8"/>
                    <a:pt x="30" y="0"/>
                  </a:cubicBezTo>
                  <a:cubicBezTo>
                    <a:pt x="30" y="0"/>
                    <a:pt x="29" y="0"/>
                    <a:pt x="28"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9" name="Freeform 234"/>
            <p:cNvSpPr>
              <a:spLocks/>
            </p:cNvSpPr>
            <p:nvPr/>
          </p:nvSpPr>
          <p:spPr bwMode="auto">
            <a:xfrm>
              <a:off x="2513162" y="3205511"/>
              <a:ext cx="841375" cy="582613"/>
            </a:xfrm>
            <a:custGeom>
              <a:avLst/>
              <a:gdLst>
                <a:gd name="T0" fmla="*/ 124 w 198"/>
                <a:gd name="T1" fmla="*/ 109 h 137"/>
                <a:gd name="T2" fmla="*/ 58 w 198"/>
                <a:gd name="T3" fmla="*/ 71 h 137"/>
                <a:gd name="T4" fmla="*/ 13 w 198"/>
                <a:gd name="T5" fmla="*/ 31 h 137"/>
                <a:gd name="T6" fmla="*/ 36 w 198"/>
                <a:gd name="T7" fmla="*/ 11 h 137"/>
                <a:gd name="T8" fmla="*/ 55 w 198"/>
                <a:gd name="T9" fmla="*/ 25 h 137"/>
                <a:gd name="T10" fmla="*/ 86 w 198"/>
                <a:gd name="T11" fmla="*/ 44 h 137"/>
                <a:gd name="T12" fmla="*/ 191 w 198"/>
                <a:gd name="T13" fmla="*/ 99 h 137"/>
                <a:gd name="T14" fmla="*/ 194 w 198"/>
                <a:gd name="T15" fmla="*/ 94 h 137"/>
                <a:gd name="T16" fmla="*/ 81 w 198"/>
                <a:gd name="T17" fmla="*/ 34 h 137"/>
                <a:gd name="T18" fmla="*/ 50 w 198"/>
                <a:gd name="T19" fmla="*/ 13 h 137"/>
                <a:gd name="T20" fmla="*/ 33 w 198"/>
                <a:gd name="T21" fmla="*/ 3 h 137"/>
                <a:gd name="T22" fmla="*/ 5 w 198"/>
                <a:gd name="T23" fmla="*/ 20 h 137"/>
                <a:gd name="T24" fmla="*/ 23 w 198"/>
                <a:gd name="T25" fmla="*/ 53 h 137"/>
                <a:gd name="T26" fmla="*/ 86 w 198"/>
                <a:gd name="T27" fmla="*/ 94 h 137"/>
                <a:gd name="T28" fmla="*/ 160 w 198"/>
                <a:gd name="T29" fmla="*/ 129 h 137"/>
                <a:gd name="T30" fmla="*/ 190 w 198"/>
                <a:gd name="T31" fmla="*/ 137 h 137"/>
                <a:gd name="T32" fmla="*/ 194 w 198"/>
                <a:gd name="T33" fmla="*/ 132 h 137"/>
                <a:gd name="T34" fmla="*/ 124 w 198"/>
                <a:gd name="T3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37">
                  <a:moveTo>
                    <a:pt x="124" y="109"/>
                  </a:moveTo>
                  <a:cubicBezTo>
                    <a:pt x="102" y="97"/>
                    <a:pt x="80" y="84"/>
                    <a:pt x="58" y="71"/>
                  </a:cubicBezTo>
                  <a:cubicBezTo>
                    <a:pt x="42" y="61"/>
                    <a:pt x="21" y="48"/>
                    <a:pt x="13" y="31"/>
                  </a:cubicBezTo>
                  <a:cubicBezTo>
                    <a:pt x="8" y="21"/>
                    <a:pt x="23" y="4"/>
                    <a:pt x="36" y="11"/>
                  </a:cubicBezTo>
                  <a:cubicBezTo>
                    <a:pt x="43" y="15"/>
                    <a:pt x="49" y="20"/>
                    <a:pt x="55" y="25"/>
                  </a:cubicBezTo>
                  <a:cubicBezTo>
                    <a:pt x="65" y="32"/>
                    <a:pt x="76" y="38"/>
                    <a:pt x="86" y="44"/>
                  </a:cubicBezTo>
                  <a:cubicBezTo>
                    <a:pt x="120" y="64"/>
                    <a:pt x="156" y="82"/>
                    <a:pt x="191" y="99"/>
                  </a:cubicBezTo>
                  <a:cubicBezTo>
                    <a:pt x="195" y="101"/>
                    <a:pt x="198" y="96"/>
                    <a:pt x="194" y="94"/>
                  </a:cubicBezTo>
                  <a:cubicBezTo>
                    <a:pt x="156" y="75"/>
                    <a:pt x="118" y="56"/>
                    <a:pt x="81" y="34"/>
                  </a:cubicBezTo>
                  <a:cubicBezTo>
                    <a:pt x="70" y="28"/>
                    <a:pt x="60" y="21"/>
                    <a:pt x="50" y="13"/>
                  </a:cubicBezTo>
                  <a:cubicBezTo>
                    <a:pt x="45" y="9"/>
                    <a:pt x="40" y="5"/>
                    <a:pt x="33" y="3"/>
                  </a:cubicBezTo>
                  <a:cubicBezTo>
                    <a:pt x="22" y="0"/>
                    <a:pt x="9" y="13"/>
                    <a:pt x="5" y="20"/>
                  </a:cubicBezTo>
                  <a:cubicBezTo>
                    <a:pt x="0" y="31"/>
                    <a:pt x="14" y="45"/>
                    <a:pt x="23" y="53"/>
                  </a:cubicBezTo>
                  <a:cubicBezTo>
                    <a:pt x="41" y="69"/>
                    <a:pt x="64" y="82"/>
                    <a:pt x="86" y="94"/>
                  </a:cubicBezTo>
                  <a:cubicBezTo>
                    <a:pt x="110" y="108"/>
                    <a:pt x="133" y="121"/>
                    <a:pt x="160" y="129"/>
                  </a:cubicBezTo>
                  <a:cubicBezTo>
                    <a:pt x="170" y="133"/>
                    <a:pt x="180" y="135"/>
                    <a:pt x="190" y="137"/>
                  </a:cubicBezTo>
                  <a:cubicBezTo>
                    <a:pt x="192" y="135"/>
                    <a:pt x="193" y="133"/>
                    <a:pt x="194" y="132"/>
                  </a:cubicBezTo>
                  <a:cubicBezTo>
                    <a:pt x="170" y="127"/>
                    <a:pt x="146" y="120"/>
                    <a:pt x="124" y="10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0" name="Oval 235"/>
            <p:cNvSpPr>
              <a:spLocks noChangeArrowheads="1"/>
            </p:cNvSpPr>
            <p:nvPr/>
          </p:nvSpPr>
          <p:spPr bwMode="auto">
            <a:xfrm>
              <a:off x="1587650" y="1324323"/>
              <a:ext cx="46038"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1" name="Oval 236"/>
            <p:cNvSpPr>
              <a:spLocks noChangeArrowheads="1"/>
            </p:cNvSpPr>
            <p:nvPr/>
          </p:nvSpPr>
          <p:spPr bwMode="auto">
            <a:xfrm>
              <a:off x="2067075" y="1265586"/>
              <a:ext cx="47625" cy="46038"/>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2" name="Oval 237"/>
            <p:cNvSpPr>
              <a:spLocks noChangeArrowheads="1"/>
            </p:cNvSpPr>
            <p:nvPr/>
          </p:nvSpPr>
          <p:spPr bwMode="auto">
            <a:xfrm>
              <a:off x="1952775" y="1456086"/>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3" name="Oval 238"/>
            <p:cNvSpPr>
              <a:spLocks noChangeArrowheads="1"/>
            </p:cNvSpPr>
            <p:nvPr/>
          </p:nvSpPr>
          <p:spPr bwMode="auto">
            <a:xfrm>
              <a:off x="1413025" y="1438623"/>
              <a:ext cx="47625"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4" name="Oval 239"/>
            <p:cNvSpPr>
              <a:spLocks noChangeArrowheads="1"/>
            </p:cNvSpPr>
            <p:nvPr/>
          </p:nvSpPr>
          <p:spPr bwMode="auto">
            <a:xfrm>
              <a:off x="1643212" y="1129061"/>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5" name="Oval 240"/>
            <p:cNvSpPr>
              <a:spLocks noChangeArrowheads="1"/>
            </p:cNvSpPr>
            <p:nvPr/>
          </p:nvSpPr>
          <p:spPr bwMode="auto">
            <a:xfrm>
              <a:off x="2173437" y="1456086"/>
              <a:ext cx="47625"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6" name="Freeform 241"/>
            <p:cNvSpPr>
              <a:spLocks/>
            </p:cNvSpPr>
            <p:nvPr/>
          </p:nvSpPr>
          <p:spPr bwMode="auto">
            <a:xfrm>
              <a:off x="2198837" y="1187798"/>
              <a:ext cx="242888" cy="557213"/>
            </a:xfrm>
            <a:custGeom>
              <a:avLst/>
              <a:gdLst>
                <a:gd name="T0" fmla="*/ 39 w 57"/>
                <a:gd name="T1" fmla="*/ 0 h 131"/>
                <a:gd name="T2" fmla="*/ 14 w 57"/>
                <a:gd name="T3" fmla="*/ 46 h 131"/>
                <a:gd name="T4" fmla="*/ 1 w 57"/>
                <a:gd name="T5" fmla="*/ 98 h 131"/>
                <a:gd name="T6" fmla="*/ 7 w 57"/>
                <a:gd name="T7" fmla="*/ 126 h 131"/>
                <a:gd name="T8" fmla="*/ 36 w 57"/>
                <a:gd name="T9" fmla="*/ 128 h 131"/>
                <a:gd name="T10" fmla="*/ 42 w 57"/>
                <a:gd name="T11" fmla="*/ 99 h 131"/>
                <a:gd name="T12" fmla="*/ 47 w 57"/>
                <a:gd name="T13" fmla="*/ 61 h 131"/>
                <a:gd name="T14" fmla="*/ 57 w 57"/>
                <a:gd name="T15" fmla="*/ 22 h 131"/>
                <a:gd name="T16" fmla="*/ 39 w 5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31">
                  <a:moveTo>
                    <a:pt x="39" y="0"/>
                  </a:moveTo>
                  <a:cubicBezTo>
                    <a:pt x="31" y="15"/>
                    <a:pt x="21" y="30"/>
                    <a:pt x="14" y="46"/>
                  </a:cubicBezTo>
                  <a:cubicBezTo>
                    <a:pt x="8" y="63"/>
                    <a:pt x="4" y="80"/>
                    <a:pt x="1" y="98"/>
                  </a:cubicBezTo>
                  <a:cubicBezTo>
                    <a:pt x="0" y="105"/>
                    <a:pt x="1" y="120"/>
                    <a:pt x="7" y="126"/>
                  </a:cubicBezTo>
                  <a:cubicBezTo>
                    <a:pt x="13" y="131"/>
                    <a:pt x="29" y="130"/>
                    <a:pt x="36" y="128"/>
                  </a:cubicBezTo>
                  <a:cubicBezTo>
                    <a:pt x="40" y="127"/>
                    <a:pt x="41" y="102"/>
                    <a:pt x="42" y="99"/>
                  </a:cubicBezTo>
                  <a:cubicBezTo>
                    <a:pt x="43" y="87"/>
                    <a:pt x="45" y="74"/>
                    <a:pt x="47" y="61"/>
                  </a:cubicBezTo>
                  <a:cubicBezTo>
                    <a:pt x="50" y="48"/>
                    <a:pt x="55" y="36"/>
                    <a:pt x="57" y="22"/>
                  </a:cubicBezTo>
                  <a:cubicBezTo>
                    <a:pt x="39" y="0"/>
                    <a:pt x="39" y="0"/>
                    <a:pt x="39"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7" name="Freeform 242"/>
            <p:cNvSpPr>
              <a:spLocks noEditPoints="1"/>
            </p:cNvSpPr>
            <p:nvPr/>
          </p:nvSpPr>
          <p:spPr bwMode="auto">
            <a:xfrm>
              <a:off x="2287737" y="1290986"/>
              <a:ext cx="144463" cy="436563"/>
            </a:xfrm>
            <a:custGeom>
              <a:avLst/>
              <a:gdLst>
                <a:gd name="T0" fmla="*/ 9 w 34"/>
                <a:gd name="T1" fmla="*/ 54 h 103"/>
                <a:gd name="T2" fmla="*/ 4 w 34"/>
                <a:gd name="T3" fmla="*/ 81 h 103"/>
                <a:gd name="T4" fmla="*/ 4 w 34"/>
                <a:gd name="T5" fmla="*/ 102 h 103"/>
                <a:gd name="T6" fmla="*/ 5 w 34"/>
                <a:gd name="T7" fmla="*/ 103 h 103"/>
                <a:gd name="T8" fmla="*/ 5 w 34"/>
                <a:gd name="T9" fmla="*/ 103 h 103"/>
                <a:gd name="T10" fmla="*/ 6 w 34"/>
                <a:gd name="T11" fmla="*/ 103 h 103"/>
                <a:gd name="T12" fmla="*/ 15 w 34"/>
                <a:gd name="T13" fmla="*/ 100 h 103"/>
                <a:gd name="T14" fmla="*/ 17 w 34"/>
                <a:gd name="T15" fmla="*/ 90 h 103"/>
                <a:gd name="T16" fmla="*/ 19 w 34"/>
                <a:gd name="T17" fmla="*/ 72 h 103"/>
                <a:gd name="T18" fmla="*/ 19 w 34"/>
                <a:gd name="T19" fmla="*/ 70 h 103"/>
                <a:gd name="T20" fmla="*/ 19 w 34"/>
                <a:gd name="T21" fmla="*/ 70 h 103"/>
                <a:gd name="T22" fmla="*/ 16 w 34"/>
                <a:gd name="T23" fmla="*/ 70 h 103"/>
                <a:gd name="T24" fmla="*/ 12 w 34"/>
                <a:gd name="T25" fmla="*/ 64 h 103"/>
                <a:gd name="T26" fmla="*/ 9 w 34"/>
                <a:gd name="T27" fmla="*/ 54 h 103"/>
                <a:gd name="T28" fmla="*/ 34 w 34"/>
                <a:gd name="T29" fmla="*/ 0 h 103"/>
                <a:gd name="T30" fmla="*/ 30 w 34"/>
                <a:gd name="T31" fmla="*/ 0 h 103"/>
                <a:gd name="T32" fmla="*/ 26 w 34"/>
                <a:gd name="T33" fmla="*/ 5 h 103"/>
                <a:gd name="T34" fmla="*/ 18 w 34"/>
                <a:gd name="T35" fmla="*/ 18 h 103"/>
                <a:gd name="T36" fmla="*/ 11 w 34"/>
                <a:gd name="T37" fmla="*/ 44 h 103"/>
                <a:gd name="T38" fmla="*/ 19 w 34"/>
                <a:gd name="T39" fmla="*/ 47 h 103"/>
                <a:gd name="T40" fmla="*/ 19 w 34"/>
                <a:gd name="T41" fmla="*/ 47 h 103"/>
                <a:gd name="T42" fmla="*/ 22 w 34"/>
                <a:gd name="T43" fmla="*/ 47 h 103"/>
                <a:gd name="T44" fmla="*/ 24 w 34"/>
                <a:gd name="T45" fmla="*/ 34 h 103"/>
                <a:gd name="T46" fmla="*/ 34 w 34"/>
                <a:gd name="T4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03">
                  <a:moveTo>
                    <a:pt x="9" y="54"/>
                  </a:moveTo>
                  <a:cubicBezTo>
                    <a:pt x="7" y="63"/>
                    <a:pt x="5" y="71"/>
                    <a:pt x="4" y="81"/>
                  </a:cubicBezTo>
                  <a:cubicBezTo>
                    <a:pt x="3" y="86"/>
                    <a:pt x="0" y="97"/>
                    <a:pt x="4" y="102"/>
                  </a:cubicBezTo>
                  <a:cubicBezTo>
                    <a:pt x="4" y="103"/>
                    <a:pt x="4" y="103"/>
                    <a:pt x="5" y="103"/>
                  </a:cubicBezTo>
                  <a:cubicBezTo>
                    <a:pt x="5" y="103"/>
                    <a:pt x="5" y="103"/>
                    <a:pt x="5" y="103"/>
                  </a:cubicBezTo>
                  <a:cubicBezTo>
                    <a:pt x="5" y="103"/>
                    <a:pt x="6" y="103"/>
                    <a:pt x="6" y="103"/>
                  </a:cubicBezTo>
                  <a:cubicBezTo>
                    <a:pt x="10" y="103"/>
                    <a:pt x="14" y="103"/>
                    <a:pt x="15" y="100"/>
                  </a:cubicBezTo>
                  <a:cubicBezTo>
                    <a:pt x="16" y="97"/>
                    <a:pt x="17" y="93"/>
                    <a:pt x="17" y="90"/>
                  </a:cubicBezTo>
                  <a:cubicBezTo>
                    <a:pt x="18" y="84"/>
                    <a:pt x="18" y="78"/>
                    <a:pt x="19" y="72"/>
                  </a:cubicBezTo>
                  <a:cubicBezTo>
                    <a:pt x="19" y="72"/>
                    <a:pt x="19" y="71"/>
                    <a:pt x="19" y="70"/>
                  </a:cubicBezTo>
                  <a:cubicBezTo>
                    <a:pt x="19" y="70"/>
                    <a:pt x="19" y="70"/>
                    <a:pt x="19" y="70"/>
                  </a:cubicBezTo>
                  <a:cubicBezTo>
                    <a:pt x="18" y="70"/>
                    <a:pt x="17" y="70"/>
                    <a:pt x="16" y="70"/>
                  </a:cubicBezTo>
                  <a:cubicBezTo>
                    <a:pt x="13" y="70"/>
                    <a:pt x="11" y="68"/>
                    <a:pt x="12" y="64"/>
                  </a:cubicBezTo>
                  <a:cubicBezTo>
                    <a:pt x="13" y="60"/>
                    <a:pt x="11" y="57"/>
                    <a:pt x="9" y="54"/>
                  </a:cubicBezTo>
                  <a:moveTo>
                    <a:pt x="34" y="0"/>
                  </a:moveTo>
                  <a:cubicBezTo>
                    <a:pt x="32" y="0"/>
                    <a:pt x="31" y="0"/>
                    <a:pt x="30" y="0"/>
                  </a:cubicBezTo>
                  <a:cubicBezTo>
                    <a:pt x="28" y="1"/>
                    <a:pt x="27" y="3"/>
                    <a:pt x="26" y="5"/>
                  </a:cubicBezTo>
                  <a:cubicBezTo>
                    <a:pt x="23" y="9"/>
                    <a:pt x="20" y="12"/>
                    <a:pt x="18" y="18"/>
                  </a:cubicBezTo>
                  <a:cubicBezTo>
                    <a:pt x="15" y="26"/>
                    <a:pt x="13" y="35"/>
                    <a:pt x="11" y="44"/>
                  </a:cubicBezTo>
                  <a:cubicBezTo>
                    <a:pt x="15" y="44"/>
                    <a:pt x="19" y="47"/>
                    <a:pt x="19" y="47"/>
                  </a:cubicBezTo>
                  <a:cubicBezTo>
                    <a:pt x="19" y="47"/>
                    <a:pt x="18" y="47"/>
                    <a:pt x="19" y="47"/>
                  </a:cubicBezTo>
                  <a:cubicBezTo>
                    <a:pt x="20" y="47"/>
                    <a:pt x="21" y="47"/>
                    <a:pt x="22" y="47"/>
                  </a:cubicBezTo>
                  <a:cubicBezTo>
                    <a:pt x="23" y="43"/>
                    <a:pt x="23" y="39"/>
                    <a:pt x="24" y="34"/>
                  </a:cubicBezTo>
                  <a:cubicBezTo>
                    <a:pt x="27" y="23"/>
                    <a:pt x="31" y="11"/>
                    <a:pt x="3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8" name="Freeform 243"/>
            <p:cNvSpPr>
              <a:spLocks/>
            </p:cNvSpPr>
            <p:nvPr/>
          </p:nvSpPr>
          <p:spPr bwMode="auto">
            <a:xfrm>
              <a:off x="2203600" y="1638648"/>
              <a:ext cx="169863" cy="106363"/>
            </a:xfrm>
            <a:custGeom>
              <a:avLst/>
              <a:gdLst>
                <a:gd name="T0" fmla="*/ 29 w 40"/>
                <a:gd name="T1" fmla="*/ 14 h 25"/>
                <a:gd name="T2" fmla="*/ 22 w 40"/>
                <a:gd name="T3" fmla="*/ 1 h 25"/>
                <a:gd name="T4" fmla="*/ 13 w 40"/>
                <a:gd name="T5" fmla="*/ 13 h 25"/>
                <a:gd name="T6" fmla="*/ 6 w 40"/>
                <a:gd name="T7" fmla="*/ 2 h 25"/>
                <a:gd name="T8" fmla="*/ 0 w 40"/>
                <a:gd name="T9" fmla="*/ 4 h 25"/>
                <a:gd name="T10" fmla="*/ 6 w 40"/>
                <a:gd name="T11" fmla="*/ 20 h 25"/>
                <a:gd name="T12" fmla="*/ 35 w 40"/>
                <a:gd name="T13" fmla="*/ 22 h 25"/>
                <a:gd name="T14" fmla="*/ 40 w 40"/>
                <a:gd name="T15" fmla="*/ 3 h 25"/>
                <a:gd name="T16" fmla="*/ 29 w 40"/>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5">
                  <a:moveTo>
                    <a:pt x="29" y="14"/>
                  </a:moveTo>
                  <a:cubicBezTo>
                    <a:pt x="29" y="9"/>
                    <a:pt x="28" y="1"/>
                    <a:pt x="22" y="1"/>
                  </a:cubicBezTo>
                  <a:cubicBezTo>
                    <a:pt x="15" y="0"/>
                    <a:pt x="14" y="8"/>
                    <a:pt x="13" y="13"/>
                  </a:cubicBezTo>
                  <a:cubicBezTo>
                    <a:pt x="14" y="9"/>
                    <a:pt x="11" y="3"/>
                    <a:pt x="6" y="2"/>
                  </a:cubicBezTo>
                  <a:cubicBezTo>
                    <a:pt x="4" y="1"/>
                    <a:pt x="1" y="2"/>
                    <a:pt x="0" y="4"/>
                  </a:cubicBezTo>
                  <a:cubicBezTo>
                    <a:pt x="0" y="10"/>
                    <a:pt x="2" y="17"/>
                    <a:pt x="6" y="20"/>
                  </a:cubicBezTo>
                  <a:cubicBezTo>
                    <a:pt x="12" y="25"/>
                    <a:pt x="28" y="24"/>
                    <a:pt x="35" y="22"/>
                  </a:cubicBezTo>
                  <a:cubicBezTo>
                    <a:pt x="38" y="22"/>
                    <a:pt x="39" y="11"/>
                    <a:pt x="40" y="3"/>
                  </a:cubicBezTo>
                  <a:cubicBezTo>
                    <a:pt x="34" y="1"/>
                    <a:pt x="31" y="5"/>
                    <a:pt x="2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9" name="Freeform 244"/>
            <p:cNvSpPr>
              <a:spLocks/>
            </p:cNvSpPr>
            <p:nvPr/>
          </p:nvSpPr>
          <p:spPr bwMode="auto">
            <a:xfrm>
              <a:off x="2186137" y="1175098"/>
              <a:ext cx="268288" cy="577850"/>
            </a:xfrm>
            <a:custGeom>
              <a:avLst/>
              <a:gdLst>
                <a:gd name="T0" fmla="*/ 40 w 63"/>
                <a:gd name="T1" fmla="*/ 2 h 136"/>
                <a:gd name="T2" fmla="*/ 17 w 63"/>
                <a:gd name="T3" fmla="*/ 43 h 136"/>
                <a:gd name="T4" fmla="*/ 4 w 63"/>
                <a:gd name="T5" fmla="*/ 89 h 136"/>
                <a:gd name="T6" fmla="*/ 3 w 63"/>
                <a:gd name="T7" fmla="*/ 121 h 136"/>
                <a:gd name="T8" fmla="*/ 23 w 63"/>
                <a:gd name="T9" fmla="*/ 135 h 136"/>
                <a:gd name="T10" fmla="*/ 43 w 63"/>
                <a:gd name="T11" fmla="*/ 131 h 136"/>
                <a:gd name="T12" fmla="*/ 46 w 63"/>
                <a:gd name="T13" fmla="*/ 108 h 136"/>
                <a:gd name="T14" fmla="*/ 51 w 63"/>
                <a:gd name="T15" fmla="*/ 73 h 136"/>
                <a:gd name="T16" fmla="*/ 63 w 63"/>
                <a:gd name="T17" fmla="*/ 26 h 136"/>
                <a:gd name="T18" fmla="*/ 58 w 63"/>
                <a:gd name="T19" fmla="*/ 25 h 136"/>
                <a:gd name="T20" fmla="*/ 48 w 63"/>
                <a:gd name="T21" fmla="*/ 61 h 136"/>
                <a:gd name="T22" fmla="*/ 43 w 63"/>
                <a:gd name="T23" fmla="*/ 99 h 136"/>
                <a:gd name="T24" fmla="*/ 41 w 63"/>
                <a:gd name="T25" fmla="*/ 117 h 136"/>
                <a:gd name="T26" fmla="*/ 39 w 63"/>
                <a:gd name="T27" fmla="*/ 127 h 136"/>
                <a:gd name="T28" fmla="*/ 29 w 63"/>
                <a:gd name="T29" fmla="*/ 130 h 136"/>
                <a:gd name="T30" fmla="*/ 27 w 63"/>
                <a:gd name="T31" fmla="*/ 130 h 136"/>
                <a:gd name="T32" fmla="*/ 12 w 63"/>
                <a:gd name="T33" fmla="*/ 127 h 136"/>
                <a:gd name="T34" fmla="*/ 6 w 63"/>
                <a:gd name="T35" fmla="*/ 112 h 136"/>
                <a:gd name="T36" fmla="*/ 11 w 63"/>
                <a:gd name="T37" fmla="*/ 79 h 136"/>
                <a:gd name="T38" fmla="*/ 24 w 63"/>
                <a:gd name="T39" fmla="*/ 40 h 136"/>
                <a:gd name="T40" fmla="*/ 44 w 63"/>
                <a:gd name="T41" fmla="*/ 4 h 136"/>
                <a:gd name="T42" fmla="*/ 40 w 63"/>
                <a:gd name="T4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2"/>
                  </a:moveTo>
                  <a:cubicBezTo>
                    <a:pt x="33" y="16"/>
                    <a:pt x="24" y="29"/>
                    <a:pt x="17" y="43"/>
                  </a:cubicBezTo>
                  <a:cubicBezTo>
                    <a:pt x="11" y="58"/>
                    <a:pt x="7" y="74"/>
                    <a:pt x="4" y="89"/>
                  </a:cubicBezTo>
                  <a:cubicBezTo>
                    <a:pt x="2" y="100"/>
                    <a:pt x="0" y="110"/>
                    <a:pt x="3" y="121"/>
                  </a:cubicBezTo>
                  <a:cubicBezTo>
                    <a:pt x="6" y="131"/>
                    <a:pt x="13" y="134"/>
                    <a:pt x="23" y="135"/>
                  </a:cubicBezTo>
                  <a:cubicBezTo>
                    <a:pt x="28" y="135"/>
                    <a:pt x="39" y="136"/>
                    <a:pt x="43" y="131"/>
                  </a:cubicBezTo>
                  <a:cubicBezTo>
                    <a:pt x="46" y="125"/>
                    <a:pt x="46" y="115"/>
                    <a:pt x="46" y="108"/>
                  </a:cubicBezTo>
                  <a:cubicBezTo>
                    <a:pt x="47" y="96"/>
                    <a:pt x="49" y="85"/>
                    <a:pt x="51" y="73"/>
                  </a:cubicBezTo>
                  <a:cubicBezTo>
                    <a:pt x="54" y="57"/>
                    <a:pt x="59" y="42"/>
                    <a:pt x="63" y="26"/>
                  </a:cubicBezTo>
                  <a:cubicBezTo>
                    <a:pt x="63" y="23"/>
                    <a:pt x="59" y="22"/>
                    <a:pt x="58" y="25"/>
                  </a:cubicBezTo>
                  <a:cubicBezTo>
                    <a:pt x="56" y="37"/>
                    <a:pt x="51" y="49"/>
                    <a:pt x="48" y="61"/>
                  </a:cubicBezTo>
                  <a:cubicBezTo>
                    <a:pt x="46" y="74"/>
                    <a:pt x="44" y="87"/>
                    <a:pt x="43" y="99"/>
                  </a:cubicBezTo>
                  <a:cubicBezTo>
                    <a:pt x="42" y="105"/>
                    <a:pt x="42" y="111"/>
                    <a:pt x="41" y="117"/>
                  </a:cubicBezTo>
                  <a:cubicBezTo>
                    <a:pt x="41" y="120"/>
                    <a:pt x="40" y="124"/>
                    <a:pt x="39" y="127"/>
                  </a:cubicBezTo>
                  <a:cubicBezTo>
                    <a:pt x="38" y="130"/>
                    <a:pt x="33" y="130"/>
                    <a:pt x="29" y="130"/>
                  </a:cubicBezTo>
                  <a:cubicBezTo>
                    <a:pt x="28" y="130"/>
                    <a:pt x="28" y="130"/>
                    <a:pt x="27" y="130"/>
                  </a:cubicBezTo>
                  <a:cubicBezTo>
                    <a:pt x="22" y="131"/>
                    <a:pt x="16" y="130"/>
                    <a:pt x="12" y="127"/>
                  </a:cubicBezTo>
                  <a:cubicBezTo>
                    <a:pt x="7" y="124"/>
                    <a:pt x="7" y="117"/>
                    <a:pt x="6" y="112"/>
                  </a:cubicBezTo>
                  <a:cubicBezTo>
                    <a:pt x="5" y="101"/>
                    <a:pt x="8" y="90"/>
                    <a:pt x="11" y="79"/>
                  </a:cubicBezTo>
                  <a:cubicBezTo>
                    <a:pt x="14" y="66"/>
                    <a:pt x="18" y="53"/>
                    <a:pt x="24" y="40"/>
                  </a:cubicBezTo>
                  <a:cubicBezTo>
                    <a:pt x="30" y="28"/>
                    <a:pt x="38" y="16"/>
                    <a:pt x="44" y="4"/>
                  </a:cubicBezTo>
                  <a:cubicBezTo>
                    <a:pt x="46" y="2"/>
                    <a:pt x="42" y="0"/>
                    <a:pt x="40"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0" name="Freeform 245"/>
            <p:cNvSpPr>
              <a:spLocks/>
            </p:cNvSpPr>
            <p:nvPr/>
          </p:nvSpPr>
          <p:spPr bwMode="auto">
            <a:xfrm>
              <a:off x="2930675" y="1306861"/>
              <a:ext cx="223838" cy="582613"/>
            </a:xfrm>
            <a:custGeom>
              <a:avLst/>
              <a:gdLst>
                <a:gd name="T0" fmla="*/ 53 w 53"/>
                <a:gd name="T1" fmla="*/ 58 h 137"/>
                <a:gd name="T2" fmla="*/ 47 w 53"/>
                <a:gd name="T3" fmla="*/ 111 h 137"/>
                <a:gd name="T4" fmla="*/ 31 w 53"/>
                <a:gd name="T5" fmla="*/ 135 h 137"/>
                <a:gd name="T6" fmla="*/ 3 w 53"/>
                <a:gd name="T7" fmla="*/ 126 h 137"/>
                <a:gd name="T8" fmla="*/ 8 w 53"/>
                <a:gd name="T9" fmla="*/ 97 h 137"/>
                <a:gd name="T10" fmla="*/ 17 w 53"/>
                <a:gd name="T11" fmla="*/ 60 h 137"/>
                <a:gd name="T12" fmla="*/ 32 w 53"/>
                <a:gd name="T13" fmla="*/ 3 h 137"/>
                <a:gd name="T14" fmla="*/ 53 w 53"/>
                <a:gd name="T15" fmla="*/ 5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7">
                  <a:moveTo>
                    <a:pt x="53" y="58"/>
                  </a:moveTo>
                  <a:cubicBezTo>
                    <a:pt x="53" y="76"/>
                    <a:pt x="50" y="93"/>
                    <a:pt x="47" y="111"/>
                  </a:cubicBezTo>
                  <a:cubicBezTo>
                    <a:pt x="46" y="118"/>
                    <a:pt x="39" y="132"/>
                    <a:pt x="31" y="135"/>
                  </a:cubicBezTo>
                  <a:cubicBezTo>
                    <a:pt x="24" y="137"/>
                    <a:pt x="9" y="130"/>
                    <a:pt x="3" y="126"/>
                  </a:cubicBezTo>
                  <a:cubicBezTo>
                    <a:pt x="0" y="124"/>
                    <a:pt x="8" y="100"/>
                    <a:pt x="8" y="97"/>
                  </a:cubicBezTo>
                  <a:cubicBezTo>
                    <a:pt x="12" y="85"/>
                    <a:pt x="15" y="73"/>
                    <a:pt x="17" y="60"/>
                  </a:cubicBezTo>
                  <a:cubicBezTo>
                    <a:pt x="19" y="48"/>
                    <a:pt x="15" y="5"/>
                    <a:pt x="32" y="3"/>
                  </a:cubicBezTo>
                  <a:cubicBezTo>
                    <a:pt x="53" y="0"/>
                    <a:pt x="53" y="45"/>
                    <a:pt x="53" y="58"/>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1" name="Freeform 246"/>
            <p:cNvSpPr>
              <a:spLocks/>
            </p:cNvSpPr>
            <p:nvPr/>
          </p:nvSpPr>
          <p:spPr bwMode="auto">
            <a:xfrm>
              <a:off x="2971950" y="1562448"/>
              <a:ext cx="30163" cy="131763"/>
            </a:xfrm>
            <a:custGeom>
              <a:avLst/>
              <a:gdLst>
                <a:gd name="T0" fmla="*/ 7 w 7"/>
                <a:gd name="T1" fmla="*/ 0 h 31"/>
                <a:gd name="T2" fmla="*/ 7 w 7"/>
                <a:gd name="T3" fmla="*/ 0 h 31"/>
                <a:gd name="T4" fmla="*/ 0 w 7"/>
                <a:gd name="T5" fmla="*/ 31 h 31"/>
                <a:gd name="T6" fmla="*/ 0 w 7"/>
                <a:gd name="T7" fmla="*/ 31 h 31"/>
                <a:gd name="T8" fmla="*/ 7 w 7"/>
                <a:gd name="T9" fmla="*/ 0 h 31"/>
                <a:gd name="T10" fmla="*/ 7 w 7"/>
                <a:gd name="T11" fmla="*/ 0 h 31"/>
              </a:gdLst>
              <a:ahLst/>
              <a:cxnLst>
                <a:cxn ang="0">
                  <a:pos x="T0" y="T1"/>
                </a:cxn>
                <a:cxn ang="0">
                  <a:pos x="T2" y="T3"/>
                </a:cxn>
                <a:cxn ang="0">
                  <a:pos x="T4" y="T5"/>
                </a:cxn>
                <a:cxn ang="0">
                  <a:pos x="T6" y="T7"/>
                </a:cxn>
                <a:cxn ang="0">
                  <a:pos x="T8" y="T9"/>
                </a:cxn>
                <a:cxn ang="0">
                  <a:pos x="T10" y="T11"/>
                </a:cxn>
              </a:cxnLst>
              <a:rect l="0" t="0" r="r" b="b"/>
              <a:pathLst>
                <a:path w="7" h="31">
                  <a:moveTo>
                    <a:pt x="7" y="0"/>
                  </a:moveTo>
                  <a:cubicBezTo>
                    <a:pt x="7" y="0"/>
                    <a:pt x="7" y="0"/>
                    <a:pt x="7" y="0"/>
                  </a:cubicBezTo>
                  <a:cubicBezTo>
                    <a:pt x="5" y="11"/>
                    <a:pt x="3" y="21"/>
                    <a:pt x="0" y="31"/>
                  </a:cubicBezTo>
                  <a:cubicBezTo>
                    <a:pt x="0" y="31"/>
                    <a:pt x="0" y="31"/>
                    <a:pt x="0" y="31"/>
                  </a:cubicBezTo>
                  <a:cubicBezTo>
                    <a:pt x="3" y="21"/>
                    <a:pt x="5" y="11"/>
                    <a:pt x="7" y="0"/>
                  </a:cubicBezTo>
                  <a:cubicBezTo>
                    <a:pt x="7" y="0"/>
                    <a:pt x="7" y="0"/>
                    <a:pt x="7"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2" name="Freeform 247"/>
            <p:cNvSpPr>
              <a:spLocks/>
            </p:cNvSpPr>
            <p:nvPr/>
          </p:nvSpPr>
          <p:spPr bwMode="auto">
            <a:xfrm>
              <a:off x="2964012" y="1719611"/>
              <a:ext cx="4763" cy="4763"/>
            </a:xfrm>
            <a:custGeom>
              <a:avLst/>
              <a:gdLst>
                <a:gd name="T0" fmla="*/ 1 w 1"/>
                <a:gd name="T1" fmla="*/ 0 h 1"/>
                <a:gd name="T2" fmla="*/ 0 w 1"/>
                <a:gd name="T3" fmla="*/ 0 h 1"/>
                <a:gd name="T4" fmla="*/ 0 w 1"/>
                <a:gd name="T5" fmla="*/ 1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0" y="1"/>
                    <a:pt x="0" y="1"/>
                    <a:pt x="0" y="0"/>
                  </a:cubicBezTo>
                  <a:cubicBezTo>
                    <a:pt x="0" y="0"/>
                    <a:pt x="0" y="0"/>
                    <a:pt x="1" y="0"/>
                  </a:cubicBezTo>
                  <a:cubicBezTo>
                    <a:pt x="1" y="0"/>
                    <a:pt x="1" y="0"/>
                    <a:pt x="1"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3" name="Freeform 248"/>
            <p:cNvSpPr>
              <a:spLocks noEditPoints="1"/>
            </p:cNvSpPr>
            <p:nvPr/>
          </p:nvSpPr>
          <p:spPr bwMode="auto">
            <a:xfrm>
              <a:off x="2930675" y="1727548"/>
              <a:ext cx="33338" cy="128588"/>
            </a:xfrm>
            <a:custGeom>
              <a:avLst/>
              <a:gdLst>
                <a:gd name="T0" fmla="*/ 4 w 8"/>
                <a:gd name="T1" fmla="*/ 28 h 30"/>
                <a:gd name="T2" fmla="*/ 8 w 8"/>
                <a:gd name="T3" fmla="*/ 30 h 30"/>
                <a:gd name="T4" fmla="*/ 4 w 8"/>
                <a:gd name="T5" fmla="*/ 28 h 30"/>
                <a:gd name="T6" fmla="*/ 8 w 8"/>
                <a:gd name="T7" fmla="*/ 0 h 30"/>
                <a:gd name="T8" fmla="*/ 2 w 8"/>
                <a:gd name="T9" fmla="*/ 25 h 30"/>
                <a:gd name="T10" fmla="*/ 2 w 8"/>
                <a:gd name="T11" fmla="*/ 25 h 30"/>
                <a:gd name="T12" fmla="*/ 8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28"/>
                  </a:moveTo>
                  <a:cubicBezTo>
                    <a:pt x="5" y="29"/>
                    <a:pt x="6" y="30"/>
                    <a:pt x="8" y="30"/>
                  </a:cubicBezTo>
                  <a:cubicBezTo>
                    <a:pt x="6" y="30"/>
                    <a:pt x="5" y="29"/>
                    <a:pt x="4" y="28"/>
                  </a:cubicBezTo>
                  <a:moveTo>
                    <a:pt x="8" y="0"/>
                  </a:moveTo>
                  <a:cubicBezTo>
                    <a:pt x="6" y="7"/>
                    <a:pt x="0" y="18"/>
                    <a:pt x="2" y="25"/>
                  </a:cubicBezTo>
                  <a:cubicBezTo>
                    <a:pt x="2" y="25"/>
                    <a:pt x="2" y="25"/>
                    <a:pt x="2" y="25"/>
                  </a:cubicBezTo>
                  <a:cubicBezTo>
                    <a:pt x="2" y="19"/>
                    <a:pt x="7" y="4"/>
                    <a:pt x="8"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4" name="Freeform 249"/>
            <p:cNvSpPr>
              <a:spLocks/>
            </p:cNvSpPr>
            <p:nvPr/>
          </p:nvSpPr>
          <p:spPr bwMode="auto">
            <a:xfrm>
              <a:off x="2938612" y="1397348"/>
              <a:ext cx="122238" cy="461963"/>
            </a:xfrm>
            <a:custGeom>
              <a:avLst/>
              <a:gdLst>
                <a:gd name="T0" fmla="*/ 20 w 29"/>
                <a:gd name="T1" fmla="*/ 0 h 109"/>
                <a:gd name="T2" fmla="*/ 19 w 29"/>
                <a:gd name="T3" fmla="*/ 0 h 109"/>
                <a:gd name="T4" fmla="*/ 15 w 29"/>
                <a:gd name="T5" fmla="*/ 39 h 109"/>
                <a:gd name="T6" fmla="*/ 15 w 29"/>
                <a:gd name="T7" fmla="*/ 39 h 109"/>
                <a:gd name="T8" fmla="*/ 8 w 29"/>
                <a:gd name="T9" fmla="*/ 70 h 109"/>
                <a:gd name="T10" fmla="*/ 7 w 29"/>
                <a:gd name="T11" fmla="*/ 76 h 109"/>
                <a:gd name="T12" fmla="*/ 6 w 29"/>
                <a:gd name="T13" fmla="*/ 76 h 109"/>
                <a:gd name="T14" fmla="*/ 6 w 29"/>
                <a:gd name="T15" fmla="*/ 77 h 109"/>
                <a:gd name="T16" fmla="*/ 6 w 29"/>
                <a:gd name="T17" fmla="*/ 78 h 109"/>
                <a:gd name="T18" fmla="*/ 0 w 29"/>
                <a:gd name="T19" fmla="*/ 103 h 109"/>
                <a:gd name="T20" fmla="*/ 2 w 29"/>
                <a:gd name="T21" fmla="*/ 106 h 109"/>
                <a:gd name="T22" fmla="*/ 6 w 29"/>
                <a:gd name="T23" fmla="*/ 108 h 109"/>
                <a:gd name="T24" fmla="*/ 9 w 29"/>
                <a:gd name="T25" fmla="*/ 109 h 109"/>
                <a:gd name="T26" fmla="*/ 12 w 29"/>
                <a:gd name="T27" fmla="*/ 108 h 109"/>
                <a:gd name="T28" fmla="*/ 20 w 29"/>
                <a:gd name="T29" fmla="*/ 87 h 109"/>
                <a:gd name="T30" fmla="*/ 25 w 29"/>
                <a:gd name="T31" fmla="*/ 60 h 109"/>
                <a:gd name="T32" fmla="*/ 29 w 29"/>
                <a:gd name="T33" fmla="*/ 24 h 109"/>
                <a:gd name="T34" fmla="*/ 27 w 29"/>
                <a:gd name="T35" fmla="*/ 9 h 109"/>
                <a:gd name="T36" fmla="*/ 25 w 29"/>
                <a:gd name="T37" fmla="*/ 3 h 109"/>
                <a:gd name="T38" fmla="*/ 20 w 29"/>
                <a:gd name="T3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09">
                  <a:moveTo>
                    <a:pt x="20" y="0"/>
                  </a:moveTo>
                  <a:cubicBezTo>
                    <a:pt x="19" y="0"/>
                    <a:pt x="19" y="0"/>
                    <a:pt x="19" y="0"/>
                  </a:cubicBezTo>
                  <a:cubicBezTo>
                    <a:pt x="17" y="14"/>
                    <a:pt x="17" y="26"/>
                    <a:pt x="15" y="39"/>
                  </a:cubicBezTo>
                  <a:cubicBezTo>
                    <a:pt x="15" y="39"/>
                    <a:pt x="15" y="39"/>
                    <a:pt x="15" y="39"/>
                  </a:cubicBezTo>
                  <a:cubicBezTo>
                    <a:pt x="13" y="50"/>
                    <a:pt x="11" y="60"/>
                    <a:pt x="8" y="70"/>
                  </a:cubicBezTo>
                  <a:cubicBezTo>
                    <a:pt x="8" y="72"/>
                    <a:pt x="7" y="74"/>
                    <a:pt x="7" y="76"/>
                  </a:cubicBezTo>
                  <a:cubicBezTo>
                    <a:pt x="6" y="76"/>
                    <a:pt x="6" y="76"/>
                    <a:pt x="6" y="76"/>
                  </a:cubicBezTo>
                  <a:cubicBezTo>
                    <a:pt x="6" y="77"/>
                    <a:pt x="6" y="77"/>
                    <a:pt x="6" y="77"/>
                  </a:cubicBezTo>
                  <a:cubicBezTo>
                    <a:pt x="6" y="77"/>
                    <a:pt x="6" y="77"/>
                    <a:pt x="6" y="78"/>
                  </a:cubicBezTo>
                  <a:cubicBezTo>
                    <a:pt x="5" y="82"/>
                    <a:pt x="0" y="97"/>
                    <a:pt x="0" y="103"/>
                  </a:cubicBezTo>
                  <a:cubicBezTo>
                    <a:pt x="0" y="104"/>
                    <a:pt x="1" y="105"/>
                    <a:pt x="2" y="106"/>
                  </a:cubicBezTo>
                  <a:cubicBezTo>
                    <a:pt x="3" y="107"/>
                    <a:pt x="4" y="108"/>
                    <a:pt x="6" y="108"/>
                  </a:cubicBezTo>
                  <a:cubicBezTo>
                    <a:pt x="7" y="109"/>
                    <a:pt x="8" y="109"/>
                    <a:pt x="9" y="109"/>
                  </a:cubicBezTo>
                  <a:cubicBezTo>
                    <a:pt x="10" y="109"/>
                    <a:pt x="11" y="108"/>
                    <a:pt x="12" y="108"/>
                  </a:cubicBezTo>
                  <a:cubicBezTo>
                    <a:pt x="18" y="104"/>
                    <a:pt x="18" y="93"/>
                    <a:pt x="20" y="87"/>
                  </a:cubicBezTo>
                  <a:cubicBezTo>
                    <a:pt x="22" y="78"/>
                    <a:pt x="24" y="69"/>
                    <a:pt x="25" y="60"/>
                  </a:cubicBezTo>
                  <a:cubicBezTo>
                    <a:pt x="26" y="48"/>
                    <a:pt x="29" y="36"/>
                    <a:pt x="29" y="24"/>
                  </a:cubicBezTo>
                  <a:cubicBezTo>
                    <a:pt x="29" y="18"/>
                    <a:pt x="29" y="14"/>
                    <a:pt x="27" y="9"/>
                  </a:cubicBezTo>
                  <a:cubicBezTo>
                    <a:pt x="26" y="7"/>
                    <a:pt x="26" y="4"/>
                    <a:pt x="25" y="3"/>
                  </a:cubicBezTo>
                  <a:cubicBezTo>
                    <a:pt x="24" y="2"/>
                    <a:pt x="21" y="0"/>
                    <a:pt x="2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5" name="Freeform 250"/>
            <p:cNvSpPr>
              <a:spLocks/>
            </p:cNvSpPr>
            <p:nvPr/>
          </p:nvSpPr>
          <p:spPr bwMode="auto">
            <a:xfrm>
              <a:off x="2933850" y="1762473"/>
              <a:ext cx="179388" cy="127000"/>
            </a:xfrm>
            <a:custGeom>
              <a:avLst/>
              <a:gdLst>
                <a:gd name="T0" fmla="*/ 11 w 42"/>
                <a:gd name="T1" fmla="*/ 14 h 30"/>
                <a:gd name="T2" fmla="*/ 22 w 42"/>
                <a:gd name="T3" fmla="*/ 4 h 30"/>
                <a:gd name="T4" fmla="*/ 26 w 42"/>
                <a:gd name="T5" fmla="*/ 19 h 30"/>
                <a:gd name="T6" fmla="*/ 37 w 42"/>
                <a:gd name="T7" fmla="*/ 11 h 30"/>
                <a:gd name="T8" fmla="*/ 42 w 42"/>
                <a:gd name="T9" fmla="*/ 15 h 30"/>
                <a:gd name="T10" fmla="*/ 30 w 42"/>
                <a:gd name="T11" fmla="*/ 28 h 30"/>
                <a:gd name="T12" fmla="*/ 2 w 42"/>
                <a:gd name="T13" fmla="*/ 19 h 30"/>
                <a:gd name="T14" fmla="*/ 5 w 42"/>
                <a:gd name="T15" fmla="*/ 0 h 30"/>
                <a:gd name="T16" fmla="*/ 11 w 42"/>
                <a:gd name="T1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1" y="14"/>
                  </a:moveTo>
                  <a:cubicBezTo>
                    <a:pt x="12" y="9"/>
                    <a:pt x="16" y="2"/>
                    <a:pt x="22" y="4"/>
                  </a:cubicBezTo>
                  <a:cubicBezTo>
                    <a:pt x="28" y="6"/>
                    <a:pt x="27" y="14"/>
                    <a:pt x="26" y="19"/>
                  </a:cubicBezTo>
                  <a:cubicBezTo>
                    <a:pt x="27" y="15"/>
                    <a:pt x="32" y="10"/>
                    <a:pt x="37" y="11"/>
                  </a:cubicBezTo>
                  <a:cubicBezTo>
                    <a:pt x="39" y="11"/>
                    <a:pt x="41" y="13"/>
                    <a:pt x="42" y="15"/>
                  </a:cubicBezTo>
                  <a:cubicBezTo>
                    <a:pt x="39" y="21"/>
                    <a:pt x="35" y="26"/>
                    <a:pt x="30" y="28"/>
                  </a:cubicBezTo>
                  <a:cubicBezTo>
                    <a:pt x="23" y="30"/>
                    <a:pt x="8" y="23"/>
                    <a:pt x="2" y="19"/>
                  </a:cubicBezTo>
                  <a:cubicBezTo>
                    <a:pt x="0" y="18"/>
                    <a:pt x="2" y="8"/>
                    <a:pt x="5" y="0"/>
                  </a:cubicBezTo>
                  <a:cubicBezTo>
                    <a:pt x="11" y="0"/>
                    <a:pt x="12" y="5"/>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6" name="Freeform 251"/>
            <p:cNvSpPr>
              <a:spLocks/>
            </p:cNvSpPr>
            <p:nvPr/>
          </p:nvSpPr>
          <p:spPr bwMode="auto">
            <a:xfrm>
              <a:off x="2925912" y="1319561"/>
              <a:ext cx="241300" cy="574675"/>
            </a:xfrm>
            <a:custGeom>
              <a:avLst/>
              <a:gdLst>
                <a:gd name="T0" fmla="*/ 50 w 57"/>
                <a:gd name="T1" fmla="*/ 3 h 135"/>
                <a:gd name="T2" fmla="*/ 56 w 57"/>
                <a:gd name="T3" fmla="*/ 50 h 135"/>
                <a:gd name="T4" fmla="*/ 52 w 57"/>
                <a:gd name="T5" fmla="*/ 97 h 135"/>
                <a:gd name="T6" fmla="*/ 41 w 57"/>
                <a:gd name="T7" fmla="*/ 127 h 135"/>
                <a:gd name="T8" fmla="*/ 18 w 57"/>
                <a:gd name="T9" fmla="*/ 132 h 135"/>
                <a:gd name="T10" fmla="*/ 1 w 57"/>
                <a:gd name="T11" fmla="*/ 122 h 135"/>
                <a:gd name="T12" fmla="*/ 6 w 57"/>
                <a:gd name="T13" fmla="*/ 99 h 135"/>
                <a:gd name="T14" fmla="*/ 14 w 57"/>
                <a:gd name="T15" fmla="*/ 65 h 135"/>
                <a:gd name="T16" fmla="*/ 20 w 57"/>
                <a:gd name="T17" fmla="*/ 17 h 135"/>
                <a:gd name="T18" fmla="*/ 25 w 57"/>
                <a:gd name="T19" fmla="*/ 17 h 135"/>
                <a:gd name="T20" fmla="*/ 21 w 57"/>
                <a:gd name="T21" fmla="*/ 55 h 135"/>
                <a:gd name="T22" fmla="*/ 12 w 57"/>
                <a:gd name="T23" fmla="*/ 92 h 135"/>
                <a:gd name="T24" fmla="*/ 7 w 57"/>
                <a:gd name="T25" fmla="*/ 110 h 135"/>
                <a:gd name="T26" fmla="*/ 5 w 57"/>
                <a:gd name="T27" fmla="*/ 119 h 135"/>
                <a:gd name="T28" fmla="*/ 15 w 57"/>
                <a:gd name="T29" fmla="*/ 127 h 135"/>
                <a:gd name="T30" fmla="*/ 31 w 57"/>
                <a:gd name="T31" fmla="*/ 129 h 135"/>
                <a:gd name="T32" fmla="*/ 42 w 57"/>
                <a:gd name="T33" fmla="*/ 118 h 135"/>
                <a:gd name="T34" fmla="*/ 49 w 57"/>
                <a:gd name="T35" fmla="*/ 85 h 135"/>
                <a:gd name="T36" fmla="*/ 51 w 57"/>
                <a:gd name="T37" fmla="*/ 44 h 135"/>
                <a:gd name="T38" fmla="*/ 45 w 57"/>
                <a:gd name="T39" fmla="*/ 3 h 135"/>
                <a:gd name="T40" fmla="*/ 50 w 57"/>
                <a:gd name="T4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35">
                  <a:moveTo>
                    <a:pt x="50" y="3"/>
                  </a:moveTo>
                  <a:cubicBezTo>
                    <a:pt x="52" y="18"/>
                    <a:pt x="55" y="34"/>
                    <a:pt x="56" y="50"/>
                  </a:cubicBezTo>
                  <a:cubicBezTo>
                    <a:pt x="57" y="65"/>
                    <a:pt x="55" y="82"/>
                    <a:pt x="52" y="97"/>
                  </a:cubicBezTo>
                  <a:cubicBezTo>
                    <a:pt x="50" y="108"/>
                    <a:pt x="48" y="118"/>
                    <a:pt x="41" y="127"/>
                  </a:cubicBezTo>
                  <a:cubicBezTo>
                    <a:pt x="35" y="135"/>
                    <a:pt x="27" y="135"/>
                    <a:pt x="18" y="132"/>
                  </a:cubicBezTo>
                  <a:cubicBezTo>
                    <a:pt x="13" y="131"/>
                    <a:pt x="2" y="128"/>
                    <a:pt x="1" y="122"/>
                  </a:cubicBezTo>
                  <a:cubicBezTo>
                    <a:pt x="0" y="115"/>
                    <a:pt x="4" y="106"/>
                    <a:pt x="6" y="99"/>
                  </a:cubicBezTo>
                  <a:cubicBezTo>
                    <a:pt x="9" y="88"/>
                    <a:pt x="12" y="76"/>
                    <a:pt x="14" y="65"/>
                  </a:cubicBezTo>
                  <a:cubicBezTo>
                    <a:pt x="18" y="49"/>
                    <a:pt x="18" y="33"/>
                    <a:pt x="20" y="17"/>
                  </a:cubicBezTo>
                  <a:cubicBezTo>
                    <a:pt x="21" y="14"/>
                    <a:pt x="25" y="15"/>
                    <a:pt x="25" y="17"/>
                  </a:cubicBezTo>
                  <a:cubicBezTo>
                    <a:pt x="23" y="30"/>
                    <a:pt x="23" y="42"/>
                    <a:pt x="21" y="55"/>
                  </a:cubicBezTo>
                  <a:cubicBezTo>
                    <a:pt x="19" y="68"/>
                    <a:pt x="16" y="80"/>
                    <a:pt x="12" y="92"/>
                  </a:cubicBezTo>
                  <a:cubicBezTo>
                    <a:pt x="11" y="98"/>
                    <a:pt x="9" y="104"/>
                    <a:pt x="7" y="110"/>
                  </a:cubicBezTo>
                  <a:cubicBezTo>
                    <a:pt x="7" y="113"/>
                    <a:pt x="6" y="116"/>
                    <a:pt x="5" y="119"/>
                  </a:cubicBezTo>
                  <a:cubicBezTo>
                    <a:pt x="5" y="124"/>
                    <a:pt x="12" y="125"/>
                    <a:pt x="15" y="127"/>
                  </a:cubicBezTo>
                  <a:cubicBezTo>
                    <a:pt x="20" y="129"/>
                    <a:pt x="26" y="131"/>
                    <a:pt x="31" y="129"/>
                  </a:cubicBezTo>
                  <a:cubicBezTo>
                    <a:pt x="36" y="128"/>
                    <a:pt x="40" y="122"/>
                    <a:pt x="42" y="118"/>
                  </a:cubicBezTo>
                  <a:cubicBezTo>
                    <a:pt x="47" y="108"/>
                    <a:pt x="48" y="96"/>
                    <a:pt x="49" y="85"/>
                  </a:cubicBezTo>
                  <a:cubicBezTo>
                    <a:pt x="52" y="72"/>
                    <a:pt x="52" y="58"/>
                    <a:pt x="51" y="44"/>
                  </a:cubicBezTo>
                  <a:cubicBezTo>
                    <a:pt x="50" y="30"/>
                    <a:pt x="47" y="17"/>
                    <a:pt x="45" y="3"/>
                  </a:cubicBezTo>
                  <a:cubicBezTo>
                    <a:pt x="45" y="0"/>
                    <a:pt x="49" y="0"/>
                    <a:pt x="5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7" name="Freeform 252"/>
            <p:cNvSpPr>
              <a:spLocks/>
            </p:cNvSpPr>
            <p:nvPr/>
          </p:nvSpPr>
          <p:spPr bwMode="auto">
            <a:xfrm>
              <a:off x="2313137" y="1070323"/>
              <a:ext cx="549275" cy="530225"/>
            </a:xfrm>
            <a:custGeom>
              <a:avLst/>
              <a:gdLst>
                <a:gd name="T0" fmla="*/ 97 w 129"/>
                <a:gd name="T1" fmla="*/ 0 h 125"/>
                <a:gd name="T2" fmla="*/ 50 w 129"/>
                <a:gd name="T3" fmla="*/ 90 h 125"/>
                <a:gd name="T4" fmla="*/ 13 w 129"/>
                <a:gd name="T5" fmla="*/ 99 h 125"/>
                <a:gd name="T6" fmla="*/ 2 w 129"/>
                <a:gd name="T7" fmla="*/ 98 h 125"/>
                <a:gd name="T8" fmla="*/ 6 w 129"/>
                <a:gd name="T9" fmla="*/ 116 h 125"/>
                <a:gd name="T10" fmla="*/ 19 w 129"/>
                <a:gd name="T11" fmla="*/ 118 h 125"/>
                <a:gd name="T12" fmla="*/ 128 w 129"/>
                <a:gd name="T13" fmla="*/ 6 h 125"/>
                <a:gd name="T14" fmla="*/ 97 w 12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5">
                  <a:moveTo>
                    <a:pt x="97" y="0"/>
                  </a:moveTo>
                  <a:cubicBezTo>
                    <a:pt x="97" y="0"/>
                    <a:pt x="93" y="77"/>
                    <a:pt x="50" y="90"/>
                  </a:cubicBezTo>
                  <a:cubicBezTo>
                    <a:pt x="6" y="103"/>
                    <a:pt x="13" y="99"/>
                    <a:pt x="13" y="99"/>
                  </a:cubicBezTo>
                  <a:cubicBezTo>
                    <a:pt x="13" y="99"/>
                    <a:pt x="3" y="93"/>
                    <a:pt x="2" y="98"/>
                  </a:cubicBezTo>
                  <a:cubicBezTo>
                    <a:pt x="0" y="104"/>
                    <a:pt x="7" y="109"/>
                    <a:pt x="6" y="116"/>
                  </a:cubicBezTo>
                  <a:cubicBezTo>
                    <a:pt x="5" y="123"/>
                    <a:pt x="12" y="125"/>
                    <a:pt x="19" y="118"/>
                  </a:cubicBezTo>
                  <a:cubicBezTo>
                    <a:pt x="19" y="118"/>
                    <a:pt x="129" y="117"/>
                    <a:pt x="128" y="6"/>
                  </a:cubicBezTo>
                  <a:cubicBezTo>
                    <a:pt x="97" y="0"/>
                    <a:pt x="97" y="0"/>
                    <a:pt x="97"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8" name="Freeform 253"/>
            <p:cNvSpPr>
              <a:spLocks noEditPoints="1"/>
            </p:cNvSpPr>
            <p:nvPr/>
          </p:nvSpPr>
          <p:spPr bwMode="auto">
            <a:xfrm>
              <a:off x="2398862" y="1083023"/>
              <a:ext cx="476250" cy="487363"/>
            </a:xfrm>
            <a:custGeom>
              <a:avLst/>
              <a:gdLst>
                <a:gd name="T0" fmla="*/ 15 w 112"/>
                <a:gd name="T1" fmla="*/ 113 h 115"/>
                <a:gd name="T2" fmla="*/ 0 w 112"/>
                <a:gd name="T3" fmla="*/ 115 h 115"/>
                <a:gd name="T4" fmla="*/ 1 w 112"/>
                <a:gd name="T5" fmla="*/ 115 h 115"/>
                <a:gd name="T6" fmla="*/ 15 w 112"/>
                <a:gd name="T7" fmla="*/ 114 h 115"/>
                <a:gd name="T8" fmla="*/ 15 w 112"/>
                <a:gd name="T9" fmla="*/ 113 h 115"/>
                <a:gd name="T10" fmla="*/ 103 w 112"/>
                <a:gd name="T11" fmla="*/ 0 h 115"/>
                <a:gd name="T12" fmla="*/ 100 w 112"/>
                <a:gd name="T13" fmla="*/ 1 h 115"/>
                <a:gd name="T14" fmla="*/ 108 w 112"/>
                <a:gd name="T15" fmla="*/ 3 h 115"/>
                <a:gd name="T16" fmla="*/ 106 w 112"/>
                <a:gd name="T17" fmla="*/ 30 h 115"/>
                <a:gd name="T18" fmla="*/ 106 w 112"/>
                <a:gd name="T19" fmla="*/ 30 h 115"/>
                <a:gd name="T20" fmla="*/ 109 w 112"/>
                <a:gd name="T21" fmla="*/ 1 h 115"/>
                <a:gd name="T22" fmla="*/ 108 w 112"/>
                <a:gd name="T23" fmla="*/ 1 h 115"/>
                <a:gd name="T24" fmla="*/ 103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15" y="113"/>
                  </a:moveTo>
                  <a:cubicBezTo>
                    <a:pt x="8" y="115"/>
                    <a:pt x="3" y="115"/>
                    <a:pt x="0" y="115"/>
                  </a:cubicBezTo>
                  <a:cubicBezTo>
                    <a:pt x="1" y="115"/>
                    <a:pt x="1" y="115"/>
                    <a:pt x="1" y="115"/>
                  </a:cubicBezTo>
                  <a:cubicBezTo>
                    <a:pt x="5" y="115"/>
                    <a:pt x="10" y="114"/>
                    <a:pt x="15" y="114"/>
                  </a:cubicBezTo>
                  <a:cubicBezTo>
                    <a:pt x="15" y="113"/>
                    <a:pt x="15" y="113"/>
                    <a:pt x="15" y="113"/>
                  </a:cubicBezTo>
                  <a:moveTo>
                    <a:pt x="103" y="0"/>
                  </a:moveTo>
                  <a:cubicBezTo>
                    <a:pt x="102" y="0"/>
                    <a:pt x="101" y="0"/>
                    <a:pt x="100" y="1"/>
                  </a:cubicBezTo>
                  <a:cubicBezTo>
                    <a:pt x="108" y="3"/>
                    <a:pt x="108" y="3"/>
                    <a:pt x="108" y="3"/>
                  </a:cubicBezTo>
                  <a:cubicBezTo>
                    <a:pt x="108" y="13"/>
                    <a:pt x="108" y="22"/>
                    <a:pt x="106" y="30"/>
                  </a:cubicBezTo>
                  <a:cubicBezTo>
                    <a:pt x="106" y="30"/>
                    <a:pt x="106" y="30"/>
                    <a:pt x="106" y="30"/>
                  </a:cubicBezTo>
                  <a:cubicBezTo>
                    <a:pt x="107" y="27"/>
                    <a:pt x="112" y="1"/>
                    <a:pt x="109" y="1"/>
                  </a:cubicBezTo>
                  <a:cubicBezTo>
                    <a:pt x="109" y="1"/>
                    <a:pt x="108" y="1"/>
                    <a:pt x="108" y="1"/>
                  </a:cubicBezTo>
                  <a:cubicBezTo>
                    <a:pt x="106" y="0"/>
                    <a:pt x="104" y="0"/>
                    <a:pt x="103"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9" name="Freeform 254"/>
            <p:cNvSpPr>
              <a:spLocks/>
            </p:cNvSpPr>
            <p:nvPr/>
          </p:nvSpPr>
          <p:spPr bwMode="auto">
            <a:xfrm>
              <a:off x="2462362" y="1494186"/>
              <a:ext cx="192088" cy="73025"/>
            </a:xfrm>
            <a:custGeom>
              <a:avLst/>
              <a:gdLst>
                <a:gd name="T0" fmla="*/ 45 w 45"/>
                <a:gd name="T1" fmla="*/ 0 h 17"/>
                <a:gd name="T2" fmla="*/ 0 w 45"/>
                <a:gd name="T3" fmla="*/ 16 h 17"/>
                <a:gd name="T4" fmla="*/ 0 w 45"/>
                <a:gd name="T5" fmla="*/ 17 h 17"/>
                <a:gd name="T6" fmla="*/ 45 w 45"/>
                <a:gd name="T7" fmla="*/ 0 h 17"/>
              </a:gdLst>
              <a:ahLst/>
              <a:cxnLst>
                <a:cxn ang="0">
                  <a:pos x="T0" y="T1"/>
                </a:cxn>
                <a:cxn ang="0">
                  <a:pos x="T2" y="T3"/>
                </a:cxn>
                <a:cxn ang="0">
                  <a:pos x="T4" y="T5"/>
                </a:cxn>
                <a:cxn ang="0">
                  <a:pos x="T6" y="T7"/>
                </a:cxn>
              </a:cxnLst>
              <a:rect l="0" t="0" r="r" b="b"/>
              <a:pathLst>
                <a:path w="45" h="17">
                  <a:moveTo>
                    <a:pt x="45" y="0"/>
                  </a:moveTo>
                  <a:cubicBezTo>
                    <a:pt x="29" y="10"/>
                    <a:pt x="12" y="14"/>
                    <a:pt x="0" y="16"/>
                  </a:cubicBezTo>
                  <a:cubicBezTo>
                    <a:pt x="0" y="16"/>
                    <a:pt x="0" y="16"/>
                    <a:pt x="0" y="17"/>
                  </a:cubicBezTo>
                  <a:cubicBezTo>
                    <a:pt x="16" y="14"/>
                    <a:pt x="32" y="8"/>
                    <a:pt x="45"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0" name="Freeform 255"/>
            <p:cNvSpPr>
              <a:spLocks/>
            </p:cNvSpPr>
            <p:nvPr/>
          </p:nvSpPr>
          <p:spPr bwMode="auto">
            <a:xfrm>
              <a:off x="2390925" y="1570386"/>
              <a:ext cx="3175" cy="476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1" name="Freeform 256"/>
            <p:cNvSpPr>
              <a:spLocks/>
            </p:cNvSpPr>
            <p:nvPr/>
          </p:nvSpPr>
          <p:spPr bwMode="auto">
            <a:xfrm>
              <a:off x="2368700" y="15878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2" name="Freeform 257"/>
            <p:cNvSpPr>
              <a:spLocks/>
            </p:cNvSpPr>
            <p:nvPr/>
          </p:nvSpPr>
          <p:spPr bwMode="auto">
            <a:xfrm>
              <a:off x="2368700" y="1575148"/>
              <a:ext cx="22225" cy="12700"/>
            </a:xfrm>
            <a:custGeom>
              <a:avLst/>
              <a:gdLst>
                <a:gd name="T0" fmla="*/ 5 w 5"/>
                <a:gd name="T1" fmla="*/ 0 h 3"/>
                <a:gd name="T2" fmla="*/ 0 w 5"/>
                <a:gd name="T3" fmla="*/ 3 h 3"/>
                <a:gd name="T4" fmla="*/ 0 w 5"/>
                <a:gd name="T5" fmla="*/ 3 h 3"/>
                <a:gd name="T6" fmla="*/ 5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2"/>
                    <a:pt x="1" y="3"/>
                    <a:pt x="0" y="3"/>
                  </a:cubicBezTo>
                  <a:cubicBezTo>
                    <a:pt x="0" y="3"/>
                    <a:pt x="0" y="3"/>
                    <a:pt x="0" y="3"/>
                  </a:cubicBezTo>
                  <a:cubicBezTo>
                    <a:pt x="1" y="3"/>
                    <a:pt x="3" y="2"/>
                    <a:pt x="5" y="0"/>
                  </a:cubicBezTo>
                  <a:cubicBezTo>
                    <a:pt x="5" y="0"/>
                    <a:pt x="5" y="0"/>
                    <a:pt x="5"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3" name="Freeform 258"/>
            <p:cNvSpPr>
              <a:spLocks/>
            </p:cNvSpPr>
            <p:nvPr/>
          </p:nvSpPr>
          <p:spPr bwMode="auto">
            <a:xfrm>
              <a:off x="2340125" y="1086198"/>
              <a:ext cx="517525" cy="501650"/>
            </a:xfrm>
            <a:custGeom>
              <a:avLst/>
              <a:gdLst>
                <a:gd name="T0" fmla="*/ 114 w 122"/>
                <a:gd name="T1" fmla="*/ 0 h 118"/>
                <a:gd name="T2" fmla="*/ 113 w 122"/>
                <a:gd name="T3" fmla="*/ 2 h 118"/>
                <a:gd name="T4" fmla="*/ 111 w 122"/>
                <a:gd name="T5" fmla="*/ 15 h 118"/>
                <a:gd name="T6" fmla="*/ 104 w 122"/>
                <a:gd name="T7" fmla="*/ 49 h 118"/>
                <a:gd name="T8" fmla="*/ 77 w 122"/>
                <a:gd name="T9" fmla="*/ 82 h 118"/>
                <a:gd name="T10" fmla="*/ 0 w 122"/>
                <a:gd name="T11" fmla="*/ 113 h 118"/>
                <a:gd name="T12" fmla="*/ 4 w 122"/>
                <a:gd name="T13" fmla="*/ 118 h 118"/>
                <a:gd name="T14" fmla="*/ 7 w 122"/>
                <a:gd name="T15" fmla="*/ 118 h 118"/>
                <a:gd name="T16" fmla="*/ 7 w 122"/>
                <a:gd name="T17" fmla="*/ 118 h 118"/>
                <a:gd name="T18" fmla="*/ 12 w 122"/>
                <a:gd name="T19" fmla="*/ 115 h 118"/>
                <a:gd name="T20" fmla="*/ 13 w 122"/>
                <a:gd name="T21" fmla="*/ 114 h 118"/>
                <a:gd name="T22" fmla="*/ 13 w 122"/>
                <a:gd name="T23" fmla="*/ 114 h 118"/>
                <a:gd name="T24" fmla="*/ 14 w 122"/>
                <a:gd name="T25" fmla="*/ 114 h 118"/>
                <a:gd name="T26" fmla="*/ 29 w 122"/>
                <a:gd name="T27" fmla="*/ 112 h 118"/>
                <a:gd name="T28" fmla="*/ 74 w 122"/>
                <a:gd name="T29" fmla="*/ 96 h 118"/>
                <a:gd name="T30" fmla="*/ 76 w 122"/>
                <a:gd name="T31" fmla="*/ 95 h 118"/>
                <a:gd name="T32" fmla="*/ 110 w 122"/>
                <a:gd name="T33" fmla="*/ 58 h 118"/>
                <a:gd name="T34" fmla="*/ 120 w 122"/>
                <a:gd name="T35" fmla="*/ 29 h 118"/>
                <a:gd name="T36" fmla="*/ 122 w 122"/>
                <a:gd name="T37" fmla="*/ 2 h 118"/>
                <a:gd name="T38" fmla="*/ 114 w 122"/>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18">
                  <a:moveTo>
                    <a:pt x="114" y="0"/>
                  </a:moveTo>
                  <a:cubicBezTo>
                    <a:pt x="113" y="1"/>
                    <a:pt x="113" y="1"/>
                    <a:pt x="113" y="2"/>
                  </a:cubicBezTo>
                  <a:cubicBezTo>
                    <a:pt x="111" y="4"/>
                    <a:pt x="111" y="12"/>
                    <a:pt x="111" y="15"/>
                  </a:cubicBezTo>
                  <a:cubicBezTo>
                    <a:pt x="109" y="27"/>
                    <a:pt x="108" y="38"/>
                    <a:pt x="104" y="49"/>
                  </a:cubicBezTo>
                  <a:cubicBezTo>
                    <a:pt x="99" y="61"/>
                    <a:pt x="88" y="74"/>
                    <a:pt x="77" y="82"/>
                  </a:cubicBezTo>
                  <a:cubicBezTo>
                    <a:pt x="55" y="99"/>
                    <a:pt x="26" y="104"/>
                    <a:pt x="0" y="113"/>
                  </a:cubicBezTo>
                  <a:cubicBezTo>
                    <a:pt x="0" y="116"/>
                    <a:pt x="2" y="118"/>
                    <a:pt x="4" y="118"/>
                  </a:cubicBezTo>
                  <a:cubicBezTo>
                    <a:pt x="5" y="118"/>
                    <a:pt x="6" y="118"/>
                    <a:pt x="7" y="118"/>
                  </a:cubicBezTo>
                  <a:cubicBezTo>
                    <a:pt x="7" y="118"/>
                    <a:pt x="7" y="118"/>
                    <a:pt x="7" y="118"/>
                  </a:cubicBezTo>
                  <a:cubicBezTo>
                    <a:pt x="8" y="118"/>
                    <a:pt x="10" y="117"/>
                    <a:pt x="12" y="115"/>
                  </a:cubicBezTo>
                  <a:cubicBezTo>
                    <a:pt x="12" y="115"/>
                    <a:pt x="13" y="115"/>
                    <a:pt x="13" y="114"/>
                  </a:cubicBezTo>
                  <a:cubicBezTo>
                    <a:pt x="13" y="114"/>
                    <a:pt x="13" y="114"/>
                    <a:pt x="13" y="114"/>
                  </a:cubicBezTo>
                  <a:cubicBezTo>
                    <a:pt x="14" y="114"/>
                    <a:pt x="14" y="114"/>
                    <a:pt x="14" y="114"/>
                  </a:cubicBezTo>
                  <a:cubicBezTo>
                    <a:pt x="17" y="114"/>
                    <a:pt x="22" y="114"/>
                    <a:pt x="29" y="112"/>
                  </a:cubicBezTo>
                  <a:cubicBezTo>
                    <a:pt x="41" y="110"/>
                    <a:pt x="58" y="106"/>
                    <a:pt x="74" y="96"/>
                  </a:cubicBezTo>
                  <a:cubicBezTo>
                    <a:pt x="75" y="96"/>
                    <a:pt x="76" y="95"/>
                    <a:pt x="76" y="95"/>
                  </a:cubicBezTo>
                  <a:cubicBezTo>
                    <a:pt x="91" y="86"/>
                    <a:pt x="103" y="73"/>
                    <a:pt x="110" y="58"/>
                  </a:cubicBezTo>
                  <a:cubicBezTo>
                    <a:pt x="115" y="48"/>
                    <a:pt x="118" y="39"/>
                    <a:pt x="120" y="29"/>
                  </a:cubicBezTo>
                  <a:cubicBezTo>
                    <a:pt x="122" y="21"/>
                    <a:pt x="122" y="12"/>
                    <a:pt x="122" y="2"/>
                  </a:cubicBezTo>
                  <a:cubicBezTo>
                    <a:pt x="114" y="0"/>
                    <a:pt x="114" y="0"/>
                    <a:pt x="11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4" name="Freeform 259"/>
            <p:cNvSpPr>
              <a:spLocks/>
            </p:cNvSpPr>
            <p:nvPr/>
          </p:nvSpPr>
          <p:spPr bwMode="auto">
            <a:xfrm>
              <a:off x="2300437" y="1057623"/>
              <a:ext cx="569913" cy="547688"/>
            </a:xfrm>
            <a:custGeom>
              <a:avLst/>
              <a:gdLst>
                <a:gd name="T0" fmla="*/ 98 w 134"/>
                <a:gd name="T1" fmla="*/ 3 h 129"/>
                <a:gd name="T2" fmla="*/ 80 w 134"/>
                <a:gd name="T3" fmla="*/ 67 h 129"/>
                <a:gd name="T4" fmla="*/ 65 w 134"/>
                <a:gd name="T5" fmla="*/ 84 h 129"/>
                <a:gd name="T6" fmla="*/ 36 w 134"/>
                <a:gd name="T7" fmla="*/ 96 h 129"/>
                <a:gd name="T8" fmla="*/ 18 w 134"/>
                <a:gd name="T9" fmla="*/ 100 h 129"/>
                <a:gd name="T10" fmla="*/ 16 w 134"/>
                <a:gd name="T11" fmla="*/ 100 h 129"/>
                <a:gd name="T12" fmla="*/ 17 w 134"/>
                <a:gd name="T13" fmla="*/ 104 h 129"/>
                <a:gd name="T14" fmla="*/ 17 w 134"/>
                <a:gd name="T15" fmla="*/ 100 h 129"/>
                <a:gd name="T16" fmla="*/ 3 w 134"/>
                <a:gd name="T17" fmla="*/ 106 h 129"/>
                <a:gd name="T18" fmla="*/ 6 w 134"/>
                <a:gd name="T19" fmla="*/ 114 h 129"/>
                <a:gd name="T20" fmla="*/ 7 w 134"/>
                <a:gd name="T21" fmla="*/ 123 h 129"/>
                <a:gd name="T22" fmla="*/ 18 w 134"/>
                <a:gd name="T23" fmla="*/ 127 h 129"/>
                <a:gd name="T24" fmla="*/ 23 w 134"/>
                <a:gd name="T25" fmla="*/ 123 h 129"/>
                <a:gd name="T26" fmla="*/ 28 w 134"/>
                <a:gd name="T27" fmla="*/ 123 h 129"/>
                <a:gd name="T28" fmla="*/ 47 w 134"/>
                <a:gd name="T29" fmla="*/ 120 h 129"/>
                <a:gd name="T30" fmla="*/ 98 w 134"/>
                <a:gd name="T31" fmla="*/ 95 h 129"/>
                <a:gd name="T32" fmla="*/ 132 w 134"/>
                <a:gd name="T33" fmla="*/ 30 h 129"/>
                <a:gd name="T34" fmla="*/ 134 w 134"/>
                <a:gd name="T35" fmla="*/ 9 h 129"/>
                <a:gd name="T36" fmla="*/ 129 w 134"/>
                <a:gd name="T37" fmla="*/ 9 h 129"/>
                <a:gd name="T38" fmla="*/ 107 w 134"/>
                <a:gd name="T39" fmla="*/ 79 h 129"/>
                <a:gd name="T40" fmla="*/ 62 w 134"/>
                <a:gd name="T41" fmla="*/ 111 h 129"/>
                <a:gd name="T42" fmla="*/ 27 w 134"/>
                <a:gd name="T43" fmla="*/ 119 h 129"/>
                <a:gd name="T44" fmla="*/ 21 w 134"/>
                <a:gd name="T45" fmla="*/ 119 h 129"/>
                <a:gd name="T46" fmla="*/ 12 w 134"/>
                <a:gd name="T47" fmla="*/ 118 h 129"/>
                <a:gd name="T48" fmla="*/ 10 w 134"/>
                <a:gd name="T49" fmla="*/ 112 h 129"/>
                <a:gd name="T50" fmla="*/ 10 w 134"/>
                <a:gd name="T51" fmla="*/ 101 h 129"/>
                <a:gd name="T52" fmla="*/ 15 w 134"/>
                <a:gd name="T53" fmla="*/ 104 h 129"/>
                <a:gd name="T54" fmla="*/ 15 w 134"/>
                <a:gd name="T55" fmla="*/ 100 h 129"/>
                <a:gd name="T56" fmla="*/ 14 w 134"/>
                <a:gd name="T57" fmla="*/ 103 h 129"/>
                <a:gd name="T58" fmla="*/ 20 w 134"/>
                <a:gd name="T59" fmla="*/ 104 h 129"/>
                <a:gd name="T60" fmla="*/ 45 w 134"/>
                <a:gd name="T61" fmla="*/ 97 h 129"/>
                <a:gd name="T62" fmla="*/ 73 w 134"/>
                <a:gd name="T63" fmla="*/ 84 h 129"/>
                <a:gd name="T64" fmla="*/ 103 w 134"/>
                <a:gd name="T65" fmla="*/ 3 h 129"/>
                <a:gd name="T66" fmla="*/ 98 w 134"/>
                <a:gd name="T6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29">
                  <a:moveTo>
                    <a:pt x="98" y="3"/>
                  </a:moveTo>
                  <a:cubicBezTo>
                    <a:pt x="97" y="25"/>
                    <a:pt x="91" y="48"/>
                    <a:pt x="80" y="67"/>
                  </a:cubicBezTo>
                  <a:cubicBezTo>
                    <a:pt x="76" y="74"/>
                    <a:pt x="71" y="80"/>
                    <a:pt x="65" y="84"/>
                  </a:cubicBezTo>
                  <a:cubicBezTo>
                    <a:pt x="57" y="91"/>
                    <a:pt x="46" y="93"/>
                    <a:pt x="36" y="96"/>
                  </a:cubicBezTo>
                  <a:cubicBezTo>
                    <a:pt x="30" y="97"/>
                    <a:pt x="24" y="99"/>
                    <a:pt x="18" y="100"/>
                  </a:cubicBezTo>
                  <a:cubicBezTo>
                    <a:pt x="18" y="100"/>
                    <a:pt x="17" y="100"/>
                    <a:pt x="16" y="100"/>
                  </a:cubicBezTo>
                  <a:cubicBezTo>
                    <a:pt x="18" y="100"/>
                    <a:pt x="18" y="103"/>
                    <a:pt x="17" y="104"/>
                  </a:cubicBezTo>
                  <a:cubicBezTo>
                    <a:pt x="18" y="103"/>
                    <a:pt x="19" y="101"/>
                    <a:pt x="17" y="100"/>
                  </a:cubicBezTo>
                  <a:cubicBezTo>
                    <a:pt x="11" y="96"/>
                    <a:pt x="0" y="95"/>
                    <a:pt x="3" y="106"/>
                  </a:cubicBezTo>
                  <a:cubicBezTo>
                    <a:pt x="3" y="109"/>
                    <a:pt x="5" y="111"/>
                    <a:pt x="6" y="114"/>
                  </a:cubicBezTo>
                  <a:cubicBezTo>
                    <a:pt x="8" y="117"/>
                    <a:pt x="6" y="120"/>
                    <a:pt x="7" y="123"/>
                  </a:cubicBezTo>
                  <a:cubicBezTo>
                    <a:pt x="9" y="128"/>
                    <a:pt x="14" y="129"/>
                    <a:pt x="18" y="127"/>
                  </a:cubicBezTo>
                  <a:cubicBezTo>
                    <a:pt x="20" y="126"/>
                    <a:pt x="21" y="124"/>
                    <a:pt x="23" y="123"/>
                  </a:cubicBezTo>
                  <a:cubicBezTo>
                    <a:pt x="25" y="123"/>
                    <a:pt x="26" y="123"/>
                    <a:pt x="28" y="123"/>
                  </a:cubicBezTo>
                  <a:cubicBezTo>
                    <a:pt x="34" y="122"/>
                    <a:pt x="41" y="121"/>
                    <a:pt x="47" y="120"/>
                  </a:cubicBezTo>
                  <a:cubicBezTo>
                    <a:pt x="65" y="116"/>
                    <a:pt x="83" y="107"/>
                    <a:pt x="98" y="95"/>
                  </a:cubicBezTo>
                  <a:cubicBezTo>
                    <a:pt x="118" y="79"/>
                    <a:pt x="129" y="55"/>
                    <a:pt x="132" y="30"/>
                  </a:cubicBezTo>
                  <a:cubicBezTo>
                    <a:pt x="133" y="23"/>
                    <a:pt x="134" y="16"/>
                    <a:pt x="134" y="9"/>
                  </a:cubicBezTo>
                  <a:cubicBezTo>
                    <a:pt x="134" y="6"/>
                    <a:pt x="129" y="6"/>
                    <a:pt x="129" y="9"/>
                  </a:cubicBezTo>
                  <a:cubicBezTo>
                    <a:pt x="129" y="34"/>
                    <a:pt x="123" y="59"/>
                    <a:pt x="107" y="79"/>
                  </a:cubicBezTo>
                  <a:cubicBezTo>
                    <a:pt x="96" y="94"/>
                    <a:pt x="80" y="104"/>
                    <a:pt x="62" y="111"/>
                  </a:cubicBezTo>
                  <a:cubicBezTo>
                    <a:pt x="51" y="115"/>
                    <a:pt x="39" y="118"/>
                    <a:pt x="27" y="119"/>
                  </a:cubicBezTo>
                  <a:cubicBezTo>
                    <a:pt x="25" y="119"/>
                    <a:pt x="22" y="119"/>
                    <a:pt x="21" y="119"/>
                  </a:cubicBezTo>
                  <a:cubicBezTo>
                    <a:pt x="18" y="121"/>
                    <a:pt x="11" y="127"/>
                    <a:pt x="12" y="118"/>
                  </a:cubicBezTo>
                  <a:cubicBezTo>
                    <a:pt x="12" y="116"/>
                    <a:pt x="11" y="114"/>
                    <a:pt x="10" y="112"/>
                  </a:cubicBezTo>
                  <a:cubicBezTo>
                    <a:pt x="10" y="111"/>
                    <a:pt x="4" y="100"/>
                    <a:pt x="10" y="101"/>
                  </a:cubicBezTo>
                  <a:cubicBezTo>
                    <a:pt x="11" y="102"/>
                    <a:pt x="13" y="103"/>
                    <a:pt x="15" y="104"/>
                  </a:cubicBezTo>
                  <a:cubicBezTo>
                    <a:pt x="15" y="102"/>
                    <a:pt x="15" y="101"/>
                    <a:pt x="15" y="100"/>
                  </a:cubicBezTo>
                  <a:cubicBezTo>
                    <a:pt x="14" y="101"/>
                    <a:pt x="13" y="102"/>
                    <a:pt x="14" y="103"/>
                  </a:cubicBezTo>
                  <a:cubicBezTo>
                    <a:pt x="15" y="105"/>
                    <a:pt x="18" y="104"/>
                    <a:pt x="20" y="104"/>
                  </a:cubicBezTo>
                  <a:cubicBezTo>
                    <a:pt x="29" y="103"/>
                    <a:pt x="37" y="100"/>
                    <a:pt x="45" y="97"/>
                  </a:cubicBezTo>
                  <a:cubicBezTo>
                    <a:pt x="56" y="94"/>
                    <a:pt x="65" y="91"/>
                    <a:pt x="73" y="84"/>
                  </a:cubicBezTo>
                  <a:cubicBezTo>
                    <a:pt x="93" y="64"/>
                    <a:pt x="101" y="30"/>
                    <a:pt x="103" y="3"/>
                  </a:cubicBezTo>
                  <a:cubicBezTo>
                    <a:pt x="103" y="0"/>
                    <a:pt x="98" y="0"/>
                    <a:pt x="98"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5" name="Freeform 260"/>
            <p:cNvSpPr>
              <a:spLocks/>
            </p:cNvSpPr>
            <p:nvPr/>
          </p:nvSpPr>
          <p:spPr bwMode="auto">
            <a:xfrm>
              <a:off x="2700487" y="1175098"/>
              <a:ext cx="161925" cy="39688"/>
            </a:xfrm>
            <a:custGeom>
              <a:avLst/>
              <a:gdLst>
                <a:gd name="T0" fmla="*/ 2 w 38"/>
                <a:gd name="T1" fmla="*/ 4 h 9"/>
                <a:gd name="T2" fmla="*/ 35 w 38"/>
                <a:gd name="T3" fmla="*/ 9 h 9"/>
                <a:gd name="T4" fmla="*/ 36 w 38"/>
                <a:gd name="T5" fmla="*/ 5 h 9"/>
                <a:gd name="T6" fmla="*/ 3 w 38"/>
                <a:gd name="T7" fmla="*/ 1 h 9"/>
                <a:gd name="T8" fmla="*/ 2 w 38"/>
                <a:gd name="T9" fmla="*/ 4 h 9"/>
              </a:gdLst>
              <a:ahLst/>
              <a:cxnLst>
                <a:cxn ang="0">
                  <a:pos x="T0" y="T1"/>
                </a:cxn>
                <a:cxn ang="0">
                  <a:pos x="T2" y="T3"/>
                </a:cxn>
                <a:cxn ang="0">
                  <a:pos x="T4" y="T5"/>
                </a:cxn>
                <a:cxn ang="0">
                  <a:pos x="T6" y="T7"/>
                </a:cxn>
                <a:cxn ang="0">
                  <a:pos x="T8" y="T9"/>
                </a:cxn>
              </a:cxnLst>
              <a:rect l="0" t="0" r="r" b="b"/>
              <a:pathLst>
                <a:path w="38" h="9">
                  <a:moveTo>
                    <a:pt x="2" y="4"/>
                  </a:moveTo>
                  <a:cubicBezTo>
                    <a:pt x="13" y="6"/>
                    <a:pt x="24" y="7"/>
                    <a:pt x="35" y="9"/>
                  </a:cubicBezTo>
                  <a:cubicBezTo>
                    <a:pt x="38" y="9"/>
                    <a:pt x="38" y="5"/>
                    <a:pt x="36" y="5"/>
                  </a:cubicBezTo>
                  <a:cubicBezTo>
                    <a:pt x="25" y="4"/>
                    <a:pt x="14" y="2"/>
                    <a:pt x="3" y="1"/>
                  </a:cubicBezTo>
                  <a:cubicBezTo>
                    <a:pt x="0" y="0"/>
                    <a:pt x="0" y="4"/>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6" name="Freeform 261"/>
            <p:cNvSpPr>
              <a:spLocks/>
            </p:cNvSpPr>
            <p:nvPr/>
          </p:nvSpPr>
          <p:spPr bwMode="auto">
            <a:xfrm>
              <a:off x="2679850" y="1265586"/>
              <a:ext cx="144463" cy="79375"/>
            </a:xfrm>
            <a:custGeom>
              <a:avLst/>
              <a:gdLst>
                <a:gd name="T0" fmla="*/ 2 w 34"/>
                <a:gd name="T1" fmla="*/ 4 h 19"/>
                <a:gd name="T2" fmla="*/ 30 w 34"/>
                <a:gd name="T3" fmla="*/ 18 h 19"/>
                <a:gd name="T4" fmla="*/ 32 w 34"/>
                <a:gd name="T5" fmla="*/ 14 h 19"/>
                <a:gd name="T6" fmla="*/ 4 w 34"/>
                <a:gd name="T7" fmla="*/ 1 h 19"/>
                <a:gd name="T8" fmla="*/ 2 w 34"/>
                <a:gd name="T9" fmla="*/ 4 h 19"/>
              </a:gdLst>
              <a:ahLst/>
              <a:cxnLst>
                <a:cxn ang="0">
                  <a:pos x="T0" y="T1"/>
                </a:cxn>
                <a:cxn ang="0">
                  <a:pos x="T2" y="T3"/>
                </a:cxn>
                <a:cxn ang="0">
                  <a:pos x="T4" y="T5"/>
                </a:cxn>
                <a:cxn ang="0">
                  <a:pos x="T6" y="T7"/>
                </a:cxn>
                <a:cxn ang="0">
                  <a:pos x="T8" y="T9"/>
                </a:cxn>
              </a:cxnLst>
              <a:rect l="0" t="0" r="r" b="b"/>
              <a:pathLst>
                <a:path w="34" h="19">
                  <a:moveTo>
                    <a:pt x="2" y="4"/>
                  </a:moveTo>
                  <a:cubicBezTo>
                    <a:pt x="11" y="9"/>
                    <a:pt x="20" y="13"/>
                    <a:pt x="30" y="18"/>
                  </a:cubicBezTo>
                  <a:cubicBezTo>
                    <a:pt x="32" y="19"/>
                    <a:pt x="34" y="15"/>
                    <a:pt x="32" y="14"/>
                  </a:cubicBezTo>
                  <a:cubicBezTo>
                    <a:pt x="22" y="10"/>
                    <a:pt x="13" y="5"/>
                    <a:pt x="4" y="1"/>
                  </a:cubicBezTo>
                  <a:cubicBezTo>
                    <a:pt x="1"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7" name="Freeform 262"/>
            <p:cNvSpPr>
              <a:spLocks/>
            </p:cNvSpPr>
            <p:nvPr/>
          </p:nvSpPr>
          <p:spPr bwMode="auto">
            <a:xfrm>
              <a:off x="2624287" y="1357661"/>
              <a:ext cx="119063" cy="93663"/>
            </a:xfrm>
            <a:custGeom>
              <a:avLst/>
              <a:gdLst>
                <a:gd name="T0" fmla="*/ 2 w 28"/>
                <a:gd name="T1" fmla="*/ 4 h 22"/>
                <a:gd name="T2" fmla="*/ 23 w 28"/>
                <a:gd name="T3" fmla="*/ 21 h 22"/>
                <a:gd name="T4" fmla="*/ 26 w 28"/>
                <a:gd name="T5" fmla="*/ 18 h 22"/>
                <a:gd name="T6" fmla="*/ 4 w 28"/>
                <a:gd name="T7" fmla="*/ 1 h 22"/>
                <a:gd name="T8" fmla="*/ 2 w 28"/>
                <a:gd name="T9" fmla="*/ 4 h 22"/>
              </a:gdLst>
              <a:ahLst/>
              <a:cxnLst>
                <a:cxn ang="0">
                  <a:pos x="T0" y="T1"/>
                </a:cxn>
                <a:cxn ang="0">
                  <a:pos x="T2" y="T3"/>
                </a:cxn>
                <a:cxn ang="0">
                  <a:pos x="T4" y="T5"/>
                </a:cxn>
                <a:cxn ang="0">
                  <a:pos x="T6" y="T7"/>
                </a:cxn>
                <a:cxn ang="0">
                  <a:pos x="T8" y="T9"/>
                </a:cxn>
              </a:cxnLst>
              <a:rect l="0" t="0" r="r" b="b"/>
              <a:pathLst>
                <a:path w="28" h="22">
                  <a:moveTo>
                    <a:pt x="2" y="4"/>
                  </a:moveTo>
                  <a:cubicBezTo>
                    <a:pt x="9" y="10"/>
                    <a:pt x="16" y="15"/>
                    <a:pt x="23" y="21"/>
                  </a:cubicBezTo>
                  <a:cubicBezTo>
                    <a:pt x="25" y="22"/>
                    <a:pt x="28" y="19"/>
                    <a:pt x="26" y="18"/>
                  </a:cubicBezTo>
                  <a:cubicBezTo>
                    <a:pt x="19" y="12"/>
                    <a:pt x="11" y="7"/>
                    <a:pt x="4" y="1"/>
                  </a:cubicBezTo>
                  <a:cubicBezTo>
                    <a:pt x="2"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8" name="Freeform 263"/>
            <p:cNvSpPr>
              <a:spLocks/>
            </p:cNvSpPr>
            <p:nvPr/>
          </p:nvSpPr>
          <p:spPr bwMode="auto">
            <a:xfrm>
              <a:off x="2548087" y="1417986"/>
              <a:ext cx="88900" cy="96838"/>
            </a:xfrm>
            <a:custGeom>
              <a:avLst/>
              <a:gdLst>
                <a:gd name="T0" fmla="*/ 2 w 21"/>
                <a:gd name="T1" fmla="*/ 4 h 23"/>
                <a:gd name="T2" fmla="*/ 16 w 21"/>
                <a:gd name="T3" fmla="*/ 21 h 23"/>
                <a:gd name="T4" fmla="*/ 20 w 21"/>
                <a:gd name="T5" fmla="*/ 19 h 23"/>
                <a:gd name="T6" fmla="*/ 5 w 21"/>
                <a:gd name="T7" fmla="*/ 2 h 23"/>
                <a:gd name="T8" fmla="*/ 2 w 21"/>
                <a:gd name="T9" fmla="*/ 4 h 23"/>
              </a:gdLst>
              <a:ahLst/>
              <a:cxnLst>
                <a:cxn ang="0">
                  <a:pos x="T0" y="T1"/>
                </a:cxn>
                <a:cxn ang="0">
                  <a:pos x="T2" y="T3"/>
                </a:cxn>
                <a:cxn ang="0">
                  <a:pos x="T4" y="T5"/>
                </a:cxn>
                <a:cxn ang="0">
                  <a:pos x="T6" y="T7"/>
                </a:cxn>
                <a:cxn ang="0">
                  <a:pos x="T8" y="T9"/>
                </a:cxn>
              </a:cxnLst>
              <a:rect l="0" t="0" r="r" b="b"/>
              <a:pathLst>
                <a:path w="21" h="23">
                  <a:moveTo>
                    <a:pt x="2" y="4"/>
                  </a:moveTo>
                  <a:cubicBezTo>
                    <a:pt x="7" y="10"/>
                    <a:pt x="12" y="15"/>
                    <a:pt x="16" y="21"/>
                  </a:cubicBezTo>
                  <a:cubicBezTo>
                    <a:pt x="18" y="23"/>
                    <a:pt x="21" y="21"/>
                    <a:pt x="20" y="19"/>
                  </a:cubicBezTo>
                  <a:cubicBezTo>
                    <a:pt x="15" y="13"/>
                    <a:pt x="10" y="7"/>
                    <a:pt x="5" y="2"/>
                  </a:cubicBezTo>
                  <a:cubicBezTo>
                    <a:pt x="4" y="0"/>
                    <a:pt x="0" y="2"/>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9" name="Freeform 264"/>
            <p:cNvSpPr>
              <a:spLocks/>
            </p:cNvSpPr>
            <p:nvPr/>
          </p:nvSpPr>
          <p:spPr bwMode="auto">
            <a:xfrm>
              <a:off x="2467125" y="1448148"/>
              <a:ext cx="68263" cy="119063"/>
            </a:xfrm>
            <a:custGeom>
              <a:avLst/>
              <a:gdLst>
                <a:gd name="T0" fmla="*/ 1 w 16"/>
                <a:gd name="T1" fmla="*/ 4 h 28"/>
                <a:gd name="T2" fmla="*/ 12 w 16"/>
                <a:gd name="T3" fmla="*/ 26 h 28"/>
                <a:gd name="T4" fmla="*/ 15 w 16"/>
                <a:gd name="T5" fmla="*/ 25 h 28"/>
                <a:gd name="T6" fmla="*/ 4 w 16"/>
                <a:gd name="T7" fmla="*/ 3 h 28"/>
                <a:gd name="T8" fmla="*/ 1 w 16"/>
                <a:gd name="T9" fmla="*/ 4 h 28"/>
              </a:gdLst>
              <a:ahLst/>
              <a:cxnLst>
                <a:cxn ang="0">
                  <a:pos x="T0" y="T1"/>
                </a:cxn>
                <a:cxn ang="0">
                  <a:pos x="T2" y="T3"/>
                </a:cxn>
                <a:cxn ang="0">
                  <a:pos x="T4" y="T5"/>
                </a:cxn>
                <a:cxn ang="0">
                  <a:pos x="T6" y="T7"/>
                </a:cxn>
                <a:cxn ang="0">
                  <a:pos x="T8" y="T9"/>
                </a:cxn>
              </a:cxnLst>
              <a:rect l="0" t="0" r="r" b="b"/>
              <a:pathLst>
                <a:path w="16" h="28">
                  <a:moveTo>
                    <a:pt x="1" y="4"/>
                  </a:moveTo>
                  <a:cubicBezTo>
                    <a:pt x="4" y="11"/>
                    <a:pt x="8" y="19"/>
                    <a:pt x="12" y="26"/>
                  </a:cubicBezTo>
                  <a:cubicBezTo>
                    <a:pt x="13" y="28"/>
                    <a:pt x="16" y="27"/>
                    <a:pt x="15" y="25"/>
                  </a:cubicBezTo>
                  <a:cubicBezTo>
                    <a:pt x="12" y="17"/>
                    <a:pt x="8" y="10"/>
                    <a:pt x="4" y="3"/>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0" name="Freeform 265"/>
            <p:cNvSpPr>
              <a:spLocks/>
            </p:cNvSpPr>
            <p:nvPr/>
          </p:nvSpPr>
          <p:spPr bwMode="auto">
            <a:xfrm>
              <a:off x="2394100" y="1473548"/>
              <a:ext cx="34925" cy="114300"/>
            </a:xfrm>
            <a:custGeom>
              <a:avLst/>
              <a:gdLst>
                <a:gd name="T0" fmla="*/ 1 w 8"/>
                <a:gd name="T1" fmla="*/ 3 h 27"/>
                <a:gd name="T2" fmla="*/ 4 w 8"/>
                <a:gd name="T3" fmla="*/ 24 h 27"/>
                <a:gd name="T4" fmla="*/ 8 w 8"/>
                <a:gd name="T5" fmla="*/ 24 h 27"/>
                <a:gd name="T6" fmla="*/ 5 w 8"/>
                <a:gd name="T7" fmla="*/ 2 h 27"/>
                <a:gd name="T8" fmla="*/ 1 w 8"/>
                <a:gd name="T9" fmla="*/ 3 h 27"/>
              </a:gdLst>
              <a:ahLst/>
              <a:cxnLst>
                <a:cxn ang="0">
                  <a:pos x="T0" y="T1"/>
                </a:cxn>
                <a:cxn ang="0">
                  <a:pos x="T2" y="T3"/>
                </a:cxn>
                <a:cxn ang="0">
                  <a:pos x="T4" y="T5"/>
                </a:cxn>
                <a:cxn ang="0">
                  <a:pos x="T6" y="T7"/>
                </a:cxn>
                <a:cxn ang="0">
                  <a:pos x="T8" y="T9"/>
                </a:cxn>
              </a:cxnLst>
              <a:rect l="0" t="0" r="r" b="b"/>
              <a:pathLst>
                <a:path w="8" h="27">
                  <a:moveTo>
                    <a:pt x="1" y="3"/>
                  </a:moveTo>
                  <a:cubicBezTo>
                    <a:pt x="2" y="10"/>
                    <a:pt x="3" y="17"/>
                    <a:pt x="4" y="24"/>
                  </a:cubicBezTo>
                  <a:cubicBezTo>
                    <a:pt x="4" y="27"/>
                    <a:pt x="8" y="26"/>
                    <a:pt x="8" y="24"/>
                  </a:cubicBezTo>
                  <a:cubicBezTo>
                    <a:pt x="7" y="17"/>
                    <a:pt x="6" y="10"/>
                    <a:pt x="5" y="2"/>
                  </a:cubicBezTo>
                  <a:cubicBezTo>
                    <a:pt x="4" y="0"/>
                    <a:pt x="0" y="0"/>
                    <a:pt x="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1" name="Freeform 266"/>
            <p:cNvSpPr>
              <a:spLocks/>
            </p:cNvSpPr>
            <p:nvPr/>
          </p:nvSpPr>
          <p:spPr bwMode="auto">
            <a:xfrm>
              <a:off x="1068537" y="1995836"/>
              <a:ext cx="200025" cy="339725"/>
            </a:xfrm>
            <a:custGeom>
              <a:avLst/>
              <a:gdLst>
                <a:gd name="T0" fmla="*/ 6 w 47"/>
                <a:gd name="T1" fmla="*/ 0 h 80"/>
                <a:gd name="T2" fmla="*/ 29 w 47"/>
                <a:gd name="T3" fmla="*/ 29 h 80"/>
                <a:gd name="T4" fmla="*/ 25 w 47"/>
                <a:gd name="T5" fmla="*/ 79 h 80"/>
                <a:gd name="T6" fmla="*/ 0 w 47"/>
                <a:gd name="T7" fmla="*/ 65 h 80"/>
                <a:gd name="T8" fmla="*/ 6 w 47"/>
                <a:gd name="T9" fmla="*/ 0 h 80"/>
              </a:gdLst>
              <a:ahLst/>
              <a:cxnLst>
                <a:cxn ang="0">
                  <a:pos x="T0" y="T1"/>
                </a:cxn>
                <a:cxn ang="0">
                  <a:pos x="T2" y="T3"/>
                </a:cxn>
                <a:cxn ang="0">
                  <a:pos x="T4" y="T5"/>
                </a:cxn>
                <a:cxn ang="0">
                  <a:pos x="T6" y="T7"/>
                </a:cxn>
                <a:cxn ang="0">
                  <a:pos x="T8" y="T9"/>
                </a:cxn>
              </a:cxnLst>
              <a:rect l="0" t="0" r="r" b="b"/>
              <a:pathLst>
                <a:path w="47" h="80">
                  <a:moveTo>
                    <a:pt x="6" y="0"/>
                  </a:moveTo>
                  <a:cubicBezTo>
                    <a:pt x="15" y="0"/>
                    <a:pt x="25" y="23"/>
                    <a:pt x="29" y="29"/>
                  </a:cubicBezTo>
                  <a:cubicBezTo>
                    <a:pt x="35" y="40"/>
                    <a:pt x="47" y="76"/>
                    <a:pt x="25" y="79"/>
                  </a:cubicBezTo>
                  <a:cubicBezTo>
                    <a:pt x="16" y="80"/>
                    <a:pt x="7" y="71"/>
                    <a:pt x="0" y="65"/>
                  </a:cubicBezTo>
                  <a:cubicBezTo>
                    <a:pt x="6" y="0"/>
                    <a:pt x="6" y="0"/>
                    <a:pt x="6"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2" name="Freeform 267"/>
            <p:cNvSpPr>
              <a:spLocks/>
            </p:cNvSpPr>
            <p:nvPr/>
          </p:nvSpPr>
          <p:spPr bwMode="auto">
            <a:xfrm>
              <a:off x="1060600" y="1986311"/>
              <a:ext cx="182563" cy="379413"/>
            </a:xfrm>
            <a:custGeom>
              <a:avLst/>
              <a:gdLst>
                <a:gd name="T0" fmla="*/ 8 w 43"/>
                <a:gd name="T1" fmla="*/ 4 h 89"/>
                <a:gd name="T2" fmla="*/ 26 w 43"/>
                <a:gd name="T3" fmla="*/ 27 h 89"/>
                <a:gd name="T4" fmla="*/ 35 w 43"/>
                <a:gd name="T5" fmla="*/ 47 h 89"/>
                <a:gd name="T6" fmla="*/ 36 w 43"/>
                <a:gd name="T7" fmla="*/ 73 h 89"/>
                <a:gd name="T8" fmla="*/ 4 w 43"/>
                <a:gd name="T9" fmla="*/ 66 h 89"/>
                <a:gd name="T10" fmla="*/ 1 w 43"/>
                <a:gd name="T11" fmla="*/ 69 h 89"/>
                <a:gd name="T12" fmla="*/ 35 w 43"/>
                <a:gd name="T13" fmla="*/ 80 h 89"/>
                <a:gd name="T14" fmla="*/ 40 w 43"/>
                <a:gd name="T15" fmla="*/ 54 h 89"/>
                <a:gd name="T16" fmla="*/ 29 w 43"/>
                <a:gd name="T17" fmla="*/ 25 h 89"/>
                <a:gd name="T18" fmla="*/ 8 w 43"/>
                <a:gd name="T19" fmla="*/ 1 h 89"/>
                <a:gd name="T20" fmla="*/ 8 w 43"/>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9">
                  <a:moveTo>
                    <a:pt x="8" y="4"/>
                  </a:moveTo>
                  <a:cubicBezTo>
                    <a:pt x="17" y="5"/>
                    <a:pt x="23" y="20"/>
                    <a:pt x="26" y="27"/>
                  </a:cubicBezTo>
                  <a:cubicBezTo>
                    <a:pt x="30" y="33"/>
                    <a:pt x="33" y="40"/>
                    <a:pt x="35" y="47"/>
                  </a:cubicBezTo>
                  <a:cubicBezTo>
                    <a:pt x="38" y="55"/>
                    <a:pt x="40" y="65"/>
                    <a:pt x="36" y="73"/>
                  </a:cubicBezTo>
                  <a:cubicBezTo>
                    <a:pt x="29" y="89"/>
                    <a:pt x="11" y="73"/>
                    <a:pt x="4" y="66"/>
                  </a:cubicBezTo>
                  <a:cubicBezTo>
                    <a:pt x="2" y="65"/>
                    <a:pt x="0" y="67"/>
                    <a:pt x="1" y="69"/>
                  </a:cubicBezTo>
                  <a:cubicBezTo>
                    <a:pt x="10" y="77"/>
                    <a:pt x="22" y="88"/>
                    <a:pt x="35" y="80"/>
                  </a:cubicBezTo>
                  <a:cubicBezTo>
                    <a:pt x="43" y="75"/>
                    <a:pt x="42" y="62"/>
                    <a:pt x="40" y="54"/>
                  </a:cubicBezTo>
                  <a:cubicBezTo>
                    <a:pt x="38" y="44"/>
                    <a:pt x="34" y="34"/>
                    <a:pt x="29" y="25"/>
                  </a:cubicBezTo>
                  <a:cubicBezTo>
                    <a:pt x="25" y="17"/>
                    <a:pt x="19" y="2"/>
                    <a:pt x="8" y="1"/>
                  </a:cubicBezTo>
                  <a:cubicBezTo>
                    <a:pt x="6" y="0"/>
                    <a:pt x="6" y="3"/>
                    <a:pt x="8"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3" name="Freeform 268"/>
            <p:cNvSpPr>
              <a:spLocks/>
            </p:cNvSpPr>
            <p:nvPr/>
          </p:nvSpPr>
          <p:spPr bwMode="auto">
            <a:xfrm>
              <a:off x="738337" y="2021236"/>
              <a:ext cx="415925" cy="446088"/>
            </a:xfrm>
            <a:custGeom>
              <a:avLst/>
              <a:gdLst>
                <a:gd name="T0" fmla="*/ 18 w 98"/>
                <a:gd name="T1" fmla="*/ 6 h 105"/>
                <a:gd name="T2" fmla="*/ 0 w 98"/>
                <a:gd name="T3" fmla="*/ 104 h 105"/>
                <a:gd name="T4" fmla="*/ 98 w 98"/>
                <a:gd name="T5" fmla="*/ 101 h 105"/>
                <a:gd name="T6" fmla="*/ 67 w 98"/>
                <a:gd name="T7" fmla="*/ 0 h 105"/>
                <a:gd name="T8" fmla="*/ 18 w 98"/>
                <a:gd name="T9" fmla="*/ 6 h 105"/>
              </a:gdLst>
              <a:ahLst/>
              <a:cxnLst>
                <a:cxn ang="0">
                  <a:pos x="T0" y="T1"/>
                </a:cxn>
                <a:cxn ang="0">
                  <a:pos x="T2" y="T3"/>
                </a:cxn>
                <a:cxn ang="0">
                  <a:pos x="T4" y="T5"/>
                </a:cxn>
                <a:cxn ang="0">
                  <a:pos x="T6" y="T7"/>
                </a:cxn>
                <a:cxn ang="0">
                  <a:pos x="T8" y="T9"/>
                </a:cxn>
              </a:cxnLst>
              <a:rect l="0" t="0" r="r" b="b"/>
              <a:pathLst>
                <a:path w="98" h="105">
                  <a:moveTo>
                    <a:pt x="18" y="6"/>
                  </a:moveTo>
                  <a:cubicBezTo>
                    <a:pt x="18" y="6"/>
                    <a:pt x="12" y="51"/>
                    <a:pt x="0" y="104"/>
                  </a:cubicBezTo>
                  <a:cubicBezTo>
                    <a:pt x="0" y="104"/>
                    <a:pt x="71" y="105"/>
                    <a:pt x="98" y="101"/>
                  </a:cubicBezTo>
                  <a:cubicBezTo>
                    <a:pt x="98" y="101"/>
                    <a:pt x="73" y="44"/>
                    <a:pt x="67" y="0"/>
                  </a:cubicBezTo>
                  <a:cubicBezTo>
                    <a:pt x="18" y="6"/>
                    <a:pt x="18" y="6"/>
                    <a:pt x="18" y="6"/>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4" name="Freeform 269"/>
            <p:cNvSpPr>
              <a:spLocks/>
            </p:cNvSpPr>
            <p:nvPr/>
          </p:nvSpPr>
          <p:spPr bwMode="auto">
            <a:xfrm>
              <a:off x="797075" y="2135536"/>
              <a:ext cx="250825" cy="17463"/>
            </a:xfrm>
            <a:custGeom>
              <a:avLst/>
              <a:gdLst>
                <a:gd name="T0" fmla="*/ 58 w 59"/>
                <a:gd name="T1" fmla="*/ 0 h 4"/>
                <a:gd name="T2" fmla="*/ 1 w 59"/>
                <a:gd name="T3" fmla="*/ 0 h 4"/>
                <a:gd name="T4" fmla="*/ 0 w 59"/>
                <a:gd name="T5" fmla="*/ 4 h 4"/>
                <a:gd name="T6" fmla="*/ 59 w 59"/>
                <a:gd name="T7" fmla="*/ 4 h 4"/>
                <a:gd name="T8" fmla="*/ 58 w 59"/>
                <a:gd name="T9" fmla="*/ 0 h 4"/>
              </a:gdLst>
              <a:ahLst/>
              <a:cxnLst>
                <a:cxn ang="0">
                  <a:pos x="T0" y="T1"/>
                </a:cxn>
                <a:cxn ang="0">
                  <a:pos x="T2" y="T3"/>
                </a:cxn>
                <a:cxn ang="0">
                  <a:pos x="T4" y="T5"/>
                </a:cxn>
                <a:cxn ang="0">
                  <a:pos x="T6" y="T7"/>
                </a:cxn>
                <a:cxn ang="0">
                  <a:pos x="T8" y="T9"/>
                </a:cxn>
              </a:cxnLst>
              <a:rect l="0" t="0" r="r" b="b"/>
              <a:pathLst>
                <a:path w="59" h="4">
                  <a:moveTo>
                    <a:pt x="58" y="0"/>
                  </a:moveTo>
                  <a:cubicBezTo>
                    <a:pt x="1" y="0"/>
                    <a:pt x="1" y="0"/>
                    <a:pt x="1" y="0"/>
                  </a:cubicBezTo>
                  <a:cubicBezTo>
                    <a:pt x="1" y="1"/>
                    <a:pt x="1" y="3"/>
                    <a:pt x="0" y="4"/>
                  </a:cubicBezTo>
                  <a:cubicBezTo>
                    <a:pt x="59" y="4"/>
                    <a:pt x="59" y="4"/>
                    <a:pt x="59" y="4"/>
                  </a:cubicBezTo>
                  <a:cubicBezTo>
                    <a:pt x="59" y="2"/>
                    <a:pt x="59" y="1"/>
                    <a:pt x="5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5" name="Freeform 270"/>
            <p:cNvSpPr>
              <a:spLocks/>
            </p:cNvSpPr>
            <p:nvPr/>
          </p:nvSpPr>
          <p:spPr bwMode="auto">
            <a:xfrm>
              <a:off x="784375" y="2208561"/>
              <a:ext cx="288925" cy="20638"/>
            </a:xfrm>
            <a:custGeom>
              <a:avLst/>
              <a:gdLst>
                <a:gd name="T0" fmla="*/ 66 w 68"/>
                <a:gd name="T1" fmla="*/ 0 h 5"/>
                <a:gd name="T2" fmla="*/ 1 w 68"/>
                <a:gd name="T3" fmla="*/ 1 h 5"/>
                <a:gd name="T4" fmla="*/ 0 w 68"/>
                <a:gd name="T5" fmla="*/ 5 h 5"/>
                <a:gd name="T6" fmla="*/ 68 w 68"/>
                <a:gd name="T7" fmla="*/ 5 h 5"/>
                <a:gd name="T8" fmla="*/ 66 w 68"/>
                <a:gd name="T9" fmla="*/ 0 h 5"/>
              </a:gdLst>
              <a:ahLst/>
              <a:cxnLst>
                <a:cxn ang="0">
                  <a:pos x="T0" y="T1"/>
                </a:cxn>
                <a:cxn ang="0">
                  <a:pos x="T2" y="T3"/>
                </a:cxn>
                <a:cxn ang="0">
                  <a:pos x="T4" y="T5"/>
                </a:cxn>
                <a:cxn ang="0">
                  <a:pos x="T6" y="T7"/>
                </a:cxn>
                <a:cxn ang="0">
                  <a:pos x="T8" y="T9"/>
                </a:cxn>
              </a:cxnLst>
              <a:rect l="0" t="0" r="r" b="b"/>
              <a:pathLst>
                <a:path w="68" h="5">
                  <a:moveTo>
                    <a:pt x="66" y="0"/>
                  </a:moveTo>
                  <a:cubicBezTo>
                    <a:pt x="1" y="1"/>
                    <a:pt x="1" y="1"/>
                    <a:pt x="1" y="1"/>
                  </a:cubicBezTo>
                  <a:cubicBezTo>
                    <a:pt x="1" y="2"/>
                    <a:pt x="1" y="4"/>
                    <a:pt x="0" y="5"/>
                  </a:cubicBezTo>
                  <a:cubicBezTo>
                    <a:pt x="68" y="5"/>
                    <a:pt x="68" y="5"/>
                    <a:pt x="68" y="5"/>
                  </a:cubicBezTo>
                  <a:cubicBezTo>
                    <a:pt x="67" y="3"/>
                    <a:pt x="67" y="2"/>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6" name="Freeform 271"/>
            <p:cNvSpPr>
              <a:spLocks/>
            </p:cNvSpPr>
            <p:nvPr/>
          </p:nvSpPr>
          <p:spPr bwMode="auto">
            <a:xfrm>
              <a:off x="771675" y="2284761"/>
              <a:ext cx="327025" cy="20638"/>
            </a:xfrm>
            <a:custGeom>
              <a:avLst/>
              <a:gdLst>
                <a:gd name="T0" fmla="*/ 75 w 77"/>
                <a:gd name="T1" fmla="*/ 0 h 5"/>
                <a:gd name="T2" fmla="*/ 1 w 77"/>
                <a:gd name="T3" fmla="*/ 1 h 5"/>
                <a:gd name="T4" fmla="*/ 0 w 77"/>
                <a:gd name="T5" fmla="*/ 5 h 5"/>
                <a:gd name="T6" fmla="*/ 77 w 77"/>
                <a:gd name="T7" fmla="*/ 5 h 5"/>
                <a:gd name="T8" fmla="*/ 75 w 77"/>
                <a:gd name="T9" fmla="*/ 0 h 5"/>
              </a:gdLst>
              <a:ahLst/>
              <a:cxnLst>
                <a:cxn ang="0">
                  <a:pos x="T0" y="T1"/>
                </a:cxn>
                <a:cxn ang="0">
                  <a:pos x="T2" y="T3"/>
                </a:cxn>
                <a:cxn ang="0">
                  <a:pos x="T4" y="T5"/>
                </a:cxn>
                <a:cxn ang="0">
                  <a:pos x="T6" y="T7"/>
                </a:cxn>
                <a:cxn ang="0">
                  <a:pos x="T8" y="T9"/>
                </a:cxn>
              </a:cxnLst>
              <a:rect l="0" t="0" r="r" b="b"/>
              <a:pathLst>
                <a:path w="77" h="5">
                  <a:moveTo>
                    <a:pt x="75" y="0"/>
                  </a:moveTo>
                  <a:cubicBezTo>
                    <a:pt x="1" y="1"/>
                    <a:pt x="1" y="1"/>
                    <a:pt x="1" y="1"/>
                  </a:cubicBezTo>
                  <a:cubicBezTo>
                    <a:pt x="1" y="2"/>
                    <a:pt x="0" y="4"/>
                    <a:pt x="0" y="5"/>
                  </a:cubicBezTo>
                  <a:cubicBezTo>
                    <a:pt x="77" y="5"/>
                    <a:pt x="77" y="5"/>
                    <a:pt x="77" y="5"/>
                  </a:cubicBezTo>
                  <a:cubicBezTo>
                    <a:pt x="76" y="3"/>
                    <a:pt x="76" y="2"/>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7" name="Freeform 272"/>
            <p:cNvSpPr>
              <a:spLocks/>
            </p:cNvSpPr>
            <p:nvPr/>
          </p:nvSpPr>
          <p:spPr bwMode="auto">
            <a:xfrm>
              <a:off x="754212" y="2360961"/>
              <a:ext cx="369888" cy="20638"/>
            </a:xfrm>
            <a:custGeom>
              <a:avLst/>
              <a:gdLst>
                <a:gd name="T0" fmla="*/ 86 w 87"/>
                <a:gd name="T1" fmla="*/ 0 h 5"/>
                <a:gd name="T2" fmla="*/ 1 w 87"/>
                <a:gd name="T3" fmla="*/ 1 h 5"/>
                <a:gd name="T4" fmla="*/ 0 w 87"/>
                <a:gd name="T5" fmla="*/ 5 h 5"/>
                <a:gd name="T6" fmla="*/ 87 w 87"/>
                <a:gd name="T7" fmla="*/ 4 h 5"/>
                <a:gd name="T8" fmla="*/ 86 w 87"/>
                <a:gd name="T9" fmla="*/ 0 h 5"/>
              </a:gdLst>
              <a:ahLst/>
              <a:cxnLst>
                <a:cxn ang="0">
                  <a:pos x="T0" y="T1"/>
                </a:cxn>
                <a:cxn ang="0">
                  <a:pos x="T2" y="T3"/>
                </a:cxn>
                <a:cxn ang="0">
                  <a:pos x="T4" y="T5"/>
                </a:cxn>
                <a:cxn ang="0">
                  <a:pos x="T6" y="T7"/>
                </a:cxn>
                <a:cxn ang="0">
                  <a:pos x="T8" y="T9"/>
                </a:cxn>
              </a:cxnLst>
              <a:rect l="0" t="0" r="r" b="b"/>
              <a:pathLst>
                <a:path w="87" h="5">
                  <a:moveTo>
                    <a:pt x="86" y="0"/>
                  </a:moveTo>
                  <a:cubicBezTo>
                    <a:pt x="1" y="1"/>
                    <a:pt x="1" y="1"/>
                    <a:pt x="1" y="1"/>
                  </a:cubicBezTo>
                  <a:cubicBezTo>
                    <a:pt x="1" y="2"/>
                    <a:pt x="1" y="4"/>
                    <a:pt x="0" y="5"/>
                  </a:cubicBezTo>
                  <a:cubicBezTo>
                    <a:pt x="87" y="4"/>
                    <a:pt x="87" y="4"/>
                    <a:pt x="87" y="4"/>
                  </a:cubicBezTo>
                  <a:cubicBezTo>
                    <a:pt x="87" y="3"/>
                    <a:pt x="86" y="2"/>
                    <a:pt x="8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8" name="Freeform 273"/>
            <p:cNvSpPr>
              <a:spLocks noEditPoints="1"/>
            </p:cNvSpPr>
            <p:nvPr/>
          </p:nvSpPr>
          <p:spPr bwMode="auto">
            <a:xfrm>
              <a:off x="1052662" y="2305398"/>
              <a:ext cx="93663" cy="144463"/>
            </a:xfrm>
            <a:custGeom>
              <a:avLst/>
              <a:gdLst>
                <a:gd name="T0" fmla="*/ 15 w 22"/>
                <a:gd name="T1" fmla="*/ 17 h 34"/>
                <a:gd name="T2" fmla="*/ 4 w 22"/>
                <a:gd name="T3" fmla="*/ 17 h 34"/>
                <a:gd name="T4" fmla="*/ 9 w 22"/>
                <a:gd name="T5" fmla="*/ 34 h 34"/>
                <a:gd name="T6" fmla="*/ 22 w 22"/>
                <a:gd name="T7" fmla="*/ 32 h 34"/>
                <a:gd name="T8" fmla="*/ 15 w 22"/>
                <a:gd name="T9" fmla="*/ 17 h 34"/>
                <a:gd name="T10" fmla="*/ 8 w 22"/>
                <a:gd name="T11" fmla="*/ 0 h 34"/>
                <a:gd name="T12" fmla="*/ 0 w 22"/>
                <a:gd name="T13" fmla="*/ 7 h 34"/>
                <a:gd name="T14" fmla="*/ 2 w 22"/>
                <a:gd name="T15" fmla="*/ 13 h 34"/>
                <a:gd name="T16" fmla="*/ 14 w 22"/>
                <a:gd name="T17" fmla="*/ 13 h 34"/>
                <a:gd name="T18" fmla="*/ 8 w 2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15" y="17"/>
                  </a:moveTo>
                  <a:cubicBezTo>
                    <a:pt x="4" y="17"/>
                    <a:pt x="4" y="17"/>
                    <a:pt x="4" y="17"/>
                  </a:cubicBezTo>
                  <a:cubicBezTo>
                    <a:pt x="5" y="23"/>
                    <a:pt x="7" y="28"/>
                    <a:pt x="9" y="34"/>
                  </a:cubicBezTo>
                  <a:cubicBezTo>
                    <a:pt x="13" y="33"/>
                    <a:pt x="17" y="33"/>
                    <a:pt x="22" y="32"/>
                  </a:cubicBezTo>
                  <a:cubicBezTo>
                    <a:pt x="19" y="27"/>
                    <a:pt x="17" y="22"/>
                    <a:pt x="15" y="17"/>
                  </a:cubicBezTo>
                  <a:moveTo>
                    <a:pt x="8" y="0"/>
                  </a:moveTo>
                  <a:cubicBezTo>
                    <a:pt x="6" y="2"/>
                    <a:pt x="3" y="5"/>
                    <a:pt x="0" y="7"/>
                  </a:cubicBezTo>
                  <a:cubicBezTo>
                    <a:pt x="1" y="9"/>
                    <a:pt x="2" y="11"/>
                    <a:pt x="2" y="13"/>
                  </a:cubicBezTo>
                  <a:cubicBezTo>
                    <a:pt x="14" y="13"/>
                    <a:pt x="14" y="13"/>
                    <a:pt x="14" y="13"/>
                  </a:cubicBezTo>
                  <a:cubicBezTo>
                    <a:pt x="12" y="9"/>
                    <a:pt x="10" y="4"/>
                    <a:pt x="8"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9" name="Freeform 274"/>
            <p:cNvSpPr>
              <a:spLocks/>
            </p:cNvSpPr>
            <p:nvPr/>
          </p:nvSpPr>
          <p:spPr bwMode="auto">
            <a:xfrm>
              <a:off x="1060600" y="2360961"/>
              <a:ext cx="55563" cy="17463"/>
            </a:xfrm>
            <a:custGeom>
              <a:avLst/>
              <a:gdLst>
                <a:gd name="T0" fmla="*/ 12 w 13"/>
                <a:gd name="T1" fmla="*/ 0 h 4"/>
                <a:gd name="T2" fmla="*/ 0 w 13"/>
                <a:gd name="T3" fmla="*/ 0 h 4"/>
                <a:gd name="T4" fmla="*/ 2 w 13"/>
                <a:gd name="T5" fmla="*/ 4 h 4"/>
                <a:gd name="T6" fmla="*/ 13 w 13"/>
                <a:gd name="T7" fmla="*/ 4 h 4"/>
                <a:gd name="T8" fmla="*/ 12 w 13"/>
                <a:gd name="T9" fmla="*/ 0 h 4"/>
              </a:gdLst>
              <a:ahLst/>
              <a:cxnLst>
                <a:cxn ang="0">
                  <a:pos x="T0" y="T1"/>
                </a:cxn>
                <a:cxn ang="0">
                  <a:pos x="T2" y="T3"/>
                </a:cxn>
                <a:cxn ang="0">
                  <a:pos x="T4" y="T5"/>
                </a:cxn>
                <a:cxn ang="0">
                  <a:pos x="T6" y="T7"/>
                </a:cxn>
                <a:cxn ang="0">
                  <a:pos x="T8" y="T9"/>
                </a:cxn>
              </a:cxnLst>
              <a:rect l="0" t="0" r="r" b="b"/>
              <a:pathLst>
                <a:path w="13" h="4">
                  <a:moveTo>
                    <a:pt x="12" y="0"/>
                  </a:moveTo>
                  <a:cubicBezTo>
                    <a:pt x="0" y="0"/>
                    <a:pt x="0" y="0"/>
                    <a:pt x="0" y="0"/>
                  </a:cubicBezTo>
                  <a:cubicBezTo>
                    <a:pt x="1" y="2"/>
                    <a:pt x="1" y="3"/>
                    <a:pt x="2" y="4"/>
                  </a:cubicBezTo>
                  <a:cubicBezTo>
                    <a:pt x="13" y="4"/>
                    <a:pt x="13" y="4"/>
                    <a:pt x="13" y="4"/>
                  </a:cubicBezTo>
                  <a:cubicBezTo>
                    <a:pt x="13" y="3"/>
                    <a:pt x="12" y="2"/>
                    <a:pt x="12" y="0"/>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0" name="Freeform 275"/>
            <p:cNvSpPr>
              <a:spLocks/>
            </p:cNvSpPr>
            <p:nvPr/>
          </p:nvSpPr>
          <p:spPr bwMode="auto">
            <a:xfrm>
              <a:off x="728812" y="2008536"/>
              <a:ext cx="438150" cy="471488"/>
            </a:xfrm>
            <a:custGeom>
              <a:avLst/>
              <a:gdLst>
                <a:gd name="T0" fmla="*/ 18 w 103"/>
                <a:gd name="T1" fmla="*/ 8 h 111"/>
                <a:gd name="T2" fmla="*/ 0 w 103"/>
                <a:gd name="T3" fmla="*/ 106 h 111"/>
                <a:gd name="T4" fmla="*/ 2 w 103"/>
                <a:gd name="T5" fmla="*/ 109 h 111"/>
                <a:gd name="T6" fmla="*/ 100 w 103"/>
                <a:gd name="T7" fmla="*/ 106 h 111"/>
                <a:gd name="T8" fmla="*/ 102 w 103"/>
                <a:gd name="T9" fmla="*/ 103 h 111"/>
                <a:gd name="T10" fmla="*/ 70 w 103"/>
                <a:gd name="T11" fmla="*/ 3 h 111"/>
                <a:gd name="T12" fmla="*/ 67 w 103"/>
                <a:gd name="T13" fmla="*/ 4 h 111"/>
                <a:gd name="T14" fmla="*/ 99 w 103"/>
                <a:gd name="T15" fmla="*/ 105 h 111"/>
                <a:gd name="T16" fmla="*/ 100 w 103"/>
                <a:gd name="T17" fmla="*/ 102 h 111"/>
                <a:gd name="T18" fmla="*/ 2 w 103"/>
                <a:gd name="T19" fmla="*/ 105 h 111"/>
                <a:gd name="T20" fmla="*/ 4 w 103"/>
                <a:gd name="T21" fmla="*/ 107 h 111"/>
                <a:gd name="T22" fmla="*/ 22 w 103"/>
                <a:gd name="T23" fmla="*/ 9 h 111"/>
                <a:gd name="T24" fmla="*/ 18 w 103"/>
                <a:gd name="T25"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11">
                  <a:moveTo>
                    <a:pt x="18" y="8"/>
                  </a:moveTo>
                  <a:cubicBezTo>
                    <a:pt x="14" y="41"/>
                    <a:pt x="8" y="74"/>
                    <a:pt x="0" y="106"/>
                  </a:cubicBezTo>
                  <a:cubicBezTo>
                    <a:pt x="0" y="108"/>
                    <a:pt x="1" y="109"/>
                    <a:pt x="2" y="109"/>
                  </a:cubicBezTo>
                  <a:cubicBezTo>
                    <a:pt x="35" y="109"/>
                    <a:pt x="68" y="111"/>
                    <a:pt x="100" y="106"/>
                  </a:cubicBezTo>
                  <a:cubicBezTo>
                    <a:pt x="102" y="106"/>
                    <a:pt x="103" y="105"/>
                    <a:pt x="102" y="103"/>
                  </a:cubicBezTo>
                  <a:cubicBezTo>
                    <a:pt x="88" y="71"/>
                    <a:pt x="76" y="37"/>
                    <a:pt x="70" y="3"/>
                  </a:cubicBezTo>
                  <a:cubicBezTo>
                    <a:pt x="70" y="0"/>
                    <a:pt x="66" y="1"/>
                    <a:pt x="67" y="4"/>
                  </a:cubicBezTo>
                  <a:cubicBezTo>
                    <a:pt x="72" y="39"/>
                    <a:pt x="85" y="73"/>
                    <a:pt x="99" y="105"/>
                  </a:cubicBezTo>
                  <a:cubicBezTo>
                    <a:pt x="99" y="104"/>
                    <a:pt x="100" y="103"/>
                    <a:pt x="100" y="102"/>
                  </a:cubicBezTo>
                  <a:cubicBezTo>
                    <a:pt x="68" y="106"/>
                    <a:pt x="35" y="105"/>
                    <a:pt x="2" y="105"/>
                  </a:cubicBezTo>
                  <a:cubicBezTo>
                    <a:pt x="3" y="106"/>
                    <a:pt x="3" y="106"/>
                    <a:pt x="4" y="107"/>
                  </a:cubicBezTo>
                  <a:cubicBezTo>
                    <a:pt x="11" y="75"/>
                    <a:pt x="18" y="42"/>
                    <a:pt x="22" y="9"/>
                  </a:cubicBezTo>
                  <a:cubicBezTo>
                    <a:pt x="22" y="7"/>
                    <a:pt x="19" y="6"/>
                    <a:pt x="18" y="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1" name="Freeform 276"/>
            <p:cNvSpPr>
              <a:spLocks/>
            </p:cNvSpPr>
            <p:nvPr/>
          </p:nvSpPr>
          <p:spPr bwMode="auto">
            <a:xfrm>
              <a:off x="236687" y="1205261"/>
              <a:ext cx="1308100" cy="990600"/>
            </a:xfrm>
            <a:custGeom>
              <a:avLst/>
              <a:gdLst>
                <a:gd name="T0" fmla="*/ 141 w 308"/>
                <a:gd name="T1" fmla="*/ 204 h 233"/>
                <a:gd name="T2" fmla="*/ 29 w 308"/>
                <a:gd name="T3" fmla="*/ 156 h 233"/>
                <a:gd name="T4" fmla="*/ 145 w 308"/>
                <a:gd name="T5" fmla="*/ 6 h 233"/>
                <a:gd name="T6" fmla="*/ 265 w 308"/>
                <a:gd name="T7" fmla="*/ 93 h 233"/>
                <a:gd name="T8" fmla="*/ 308 w 308"/>
                <a:gd name="T9" fmla="*/ 117 h 233"/>
                <a:gd name="T10" fmla="*/ 186 w 308"/>
                <a:gd name="T11" fmla="*/ 193 h 233"/>
                <a:gd name="T12" fmla="*/ 141 w 308"/>
                <a:gd name="T13" fmla="*/ 204 h 233"/>
              </a:gdLst>
              <a:ahLst/>
              <a:cxnLst>
                <a:cxn ang="0">
                  <a:pos x="T0" y="T1"/>
                </a:cxn>
                <a:cxn ang="0">
                  <a:pos x="T2" y="T3"/>
                </a:cxn>
                <a:cxn ang="0">
                  <a:pos x="T4" y="T5"/>
                </a:cxn>
                <a:cxn ang="0">
                  <a:pos x="T6" y="T7"/>
                </a:cxn>
                <a:cxn ang="0">
                  <a:pos x="T8" y="T9"/>
                </a:cxn>
                <a:cxn ang="0">
                  <a:pos x="T10" y="T11"/>
                </a:cxn>
                <a:cxn ang="0">
                  <a:pos x="T12" y="T13"/>
                </a:cxn>
              </a:cxnLst>
              <a:rect l="0" t="0" r="r" b="b"/>
              <a:pathLst>
                <a:path w="308" h="233">
                  <a:moveTo>
                    <a:pt x="141" y="204"/>
                  </a:moveTo>
                  <a:cubicBezTo>
                    <a:pt x="141" y="204"/>
                    <a:pt x="65" y="233"/>
                    <a:pt x="29" y="156"/>
                  </a:cubicBezTo>
                  <a:cubicBezTo>
                    <a:pt x="0" y="92"/>
                    <a:pt x="61" y="12"/>
                    <a:pt x="145" y="6"/>
                  </a:cubicBezTo>
                  <a:cubicBezTo>
                    <a:pt x="229" y="0"/>
                    <a:pt x="260" y="63"/>
                    <a:pt x="265" y="93"/>
                  </a:cubicBezTo>
                  <a:cubicBezTo>
                    <a:pt x="270" y="123"/>
                    <a:pt x="292" y="129"/>
                    <a:pt x="308" y="117"/>
                  </a:cubicBezTo>
                  <a:cubicBezTo>
                    <a:pt x="308" y="117"/>
                    <a:pt x="286" y="170"/>
                    <a:pt x="186" y="193"/>
                  </a:cubicBezTo>
                  <a:cubicBezTo>
                    <a:pt x="141" y="204"/>
                    <a:pt x="141" y="204"/>
                    <a:pt x="141" y="20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2" name="Freeform 277"/>
            <p:cNvSpPr>
              <a:spLocks/>
            </p:cNvSpPr>
            <p:nvPr/>
          </p:nvSpPr>
          <p:spPr bwMode="auto">
            <a:xfrm>
              <a:off x="308125" y="1154461"/>
              <a:ext cx="1249363" cy="973138"/>
            </a:xfrm>
            <a:custGeom>
              <a:avLst/>
              <a:gdLst>
                <a:gd name="T0" fmla="*/ 124 w 294"/>
                <a:gd name="T1" fmla="*/ 214 h 229"/>
                <a:gd name="T2" fmla="*/ 34 w 294"/>
                <a:gd name="T3" fmla="*/ 196 h 229"/>
                <a:gd name="T4" fmla="*/ 10 w 294"/>
                <a:gd name="T5" fmla="*/ 110 h 229"/>
                <a:gd name="T6" fmla="*/ 71 w 294"/>
                <a:gd name="T7" fmla="*/ 37 h 229"/>
                <a:gd name="T8" fmla="*/ 225 w 294"/>
                <a:gd name="T9" fmla="*/ 60 h 229"/>
                <a:gd name="T10" fmla="*/ 246 w 294"/>
                <a:gd name="T11" fmla="*/ 106 h 229"/>
                <a:gd name="T12" fmla="*/ 265 w 294"/>
                <a:gd name="T13" fmla="*/ 135 h 229"/>
                <a:gd name="T14" fmla="*/ 292 w 294"/>
                <a:gd name="T15" fmla="*/ 131 h 229"/>
                <a:gd name="T16" fmla="*/ 289 w 294"/>
                <a:gd name="T17" fmla="*/ 129 h 229"/>
                <a:gd name="T18" fmla="*/ 237 w 294"/>
                <a:gd name="T19" fmla="*/ 178 h 229"/>
                <a:gd name="T20" fmla="*/ 124 w 294"/>
                <a:gd name="T21" fmla="*/ 214 h 229"/>
                <a:gd name="T22" fmla="*/ 125 w 294"/>
                <a:gd name="T23" fmla="*/ 218 h 229"/>
                <a:gd name="T24" fmla="*/ 240 w 294"/>
                <a:gd name="T25" fmla="*/ 181 h 229"/>
                <a:gd name="T26" fmla="*/ 293 w 294"/>
                <a:gd name="T27" fmla="*/ 130 h 229"/>
                <a:gd name="T28" fmla="*/ 290 w 294"/>
                <a:gd name="T29" fmla="*/ 127 h 229"/>
                <a:gd name="T30" fmla="*/ 255 w 294"/>
                <a:gd name="T31" fmla="*/ 120 h 229"/>
                <a:gd name="T32" fmla="*/ 246 w 294"/>
                <a:gd name="T33" fmla="*/ 89 h 229"/>
                <a:gd name="T34" fmla="*/ 211 w 294"/>
                <a:gd name="T35" fmla="*/ 39 h 229"/>
                <a:gd name="T36" fmla="*/ 44 w 294"/>
                <a:gd name="T37" fmla="*/ 50 h 229"/>
                <a:gd name="T38" fmla="*/ 3 w 294"/>
                <a:gd name="T39" fmla="*/ 125 h 229"/>
                <a:gd name="T40" fmla="*/ 33 w 294"/>
                <a:gd name="T41" fmla="*/ 201 h 229"/>
                <a:gd name="T42" fmla="*/ 124 w 294"/>
                <a:gd name="T43" fmla="*/ 218 h 229"/>
                <a:gd name="T44" fmla="*/ 125 w 294"/>
                <a:gd name="T45" fmla="*/ 218 h 229"/>
                <a:gd name="T46" fmla="*/ 124 w 294"/>
                <a:gd name="T47" fmla="*/ 21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29">
                  <a:moveTo>
                    <a:pt x="124" y="214"/>
                  </a:moveTo>
                  <a:cubicBezTo>
                    <a:pt x="93" y="225"/>
                    <a:pt x="57" y="219"/>
                    <a:pt x="34" y="196"/>
                  </a:cubicBezTo>
                  <a:cubicBezTo>
                    <a:pt x="11" y="173"/>
                    <a:pt x="2" y="141"/>
                    <a:pt x="10" y="110"/>
                  </a:cubicBezTo>
                  <a:cubicBezTo>
                    <a:pt x="18" y="78"/>
                    <a:pt x="43" y="53"/>
                    <a:pt x="71" y="37"/>
                  </a:cubicBezTo>
                  <a:cubicBezTo>
                    <a:pt x="121" y="10"/>
                    <a:pt x="189" y="14"/>
                    <a:pt x="225" y="60"/>
                  </a:cubicBezTo>
                  <a:cubicBezTo>
                    <a:pt x="236" y="73"/>
                    <a:pt x="243" y="89"/>
                    <a:pt x="246" y="106"/>
                  </a:cubicBezTo>
                  <a:cubicBezTo>
                    <a:pt x="248" y="118"/>
                    <a:pt x="254" y="130"/>
                    <a:pt x="265" y="135"/>
                  </a:cubicBezTo>
                  <a:cubicBezTo>
                    <a:pt x="274" y="139"/>
                    <a:pt x="284" y="137"/>
                    <a:pt x="292" y="131"/>
                  </a:cubicBezTo>
                  <a:cubicBezTo>
                    <a:pt x="291" y="130"/>
                    <a:pt x="290" y="130"/>
                    <a:pt x="289" y="129"/>
                  </a:cubicBezTo>
                  <a:cubicBezTo>
                    <a:pt x="280" y="149"/>
                    <a:pt x="256" y="167"/>
                    <a:pt x="237" y="178"/>
                  </a:cubicBezTo>
                  <a:cubicBezTo>
                    <a:pt x="202" y="197"/>
                    <a:pt x="162" y="204"/>
                    <a:pt x="124" y="214"/>
                  </a:cubicBezTo>
                  <a:cubicBezTo>
                    <a:pt x="121" y="214"/>
                    <a:pt x="122" y="219"/>
                    <a:pt x="125" y="218"/>
                  </a:cubicBezTo>
                  <a:cubicBezTo>
                    <a:pt x="164" y="208"/>
                    <a:pt x="205" y="201"/>
                    <a:pt x="240" y="181"/>
                  </a:cubicBezTo>
                  <a:cubicBezTo>
                    <a:pt x="260" y="169"/>
                    <a:pt x="284" y="152"/>
                    <a:pt x="293" y="130"/>
                  </a:cubicBezTo>
                  <a:cubicBezTo>
                    <a:pt x="294" y="128"/>
                    <a:pt x="291" y="126"/>
                    <a:pt x="290" y="127"/>
                  </a:cubicBezTo>
                  <a:cubicBezTo>
                    <a:pt x="277" y="136"/>
                    <a:pt x="263" y="133"/>
                    <a:pt x="255" y="120"/>
                  </a:cubicBezTo>
                  <a:cubicBezTo>
                    <a:pt x="250" y="111"/>
                    <a:pt x="250" y="99"/>
                    <a:pt x="246" y="89"/>
                  </a:cubicBezTo>
                  <a:cubicBezTo>
                    <a:pt x="239" y="70"/>
                    <a:pt x="227" y="52"/>
                    <a:pt x="211" y="39"/>
                  </a:cubicBezTo>
                  <a:cubicBezTo>
                    <a:pt x="163" y="0"/>
                    <a:pt x="89" y="13"/>
                    <a:pt x="44" y="50"/>
                  </a:cubicBezTo>
                  <a:cubicBezTo>
                    <a:pt x="22" y="69"/>
                    <a:pt x="6" y="96"/>
                    <a:pt x="3" y="125"/>
                  </a:cubicBezTo>
                  <a:cubicBezTo>
                    <a:pt x="0" y="153"/>
                    <a:pt x="13" y="182"/>
                    <a:pt x="33" y="201"/>
                  </a:cubicBezTo>
                  <a:cubicBezTo>
                    <a:pt x="57" y="224"/>
                    <a:pt x="94" y="229"/>
                    <a:pt x="124" y="218"/>
                  </a:cubicBezTo>
                  <a:cubicBezTo>
                    <a:pt x="125" y="218"/>
                    <a:pt x="125" y="218"/>
                    <a:pt x="125" y="218"/>
                  </a:cubicBezTo>
                  <a:cubicBezTo>
                    <a:pt x="127" y="217"/>
                    <a:pt x="126" y="213"/>
                    <a:pt x="124" y="21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3" name="Freeform 278"/>
            <p:cNvSpPr>
              <a:spLocks/>
            </p:cNvSpPr>
            <p:nvPr/>
          </p:nvSpPr>
          <p:spPr bwMode="auto">
            <a:xfrm>
              <a:off x="657375" y="1694211"/>
              <a:ext cx="461963" cy="407988"/>
            </a:xfrm>
            <a:custGeom>
              <a:avLst/>
              <a:gdLst>
                <a:gd name="T0" fmla="*/ 0 w 109"/>
                <a:gd name="T1" fmla="*/ 24 h 96"/>
                <a:gd name="T2" fmla="*/ 4 w 109"/>
                <a:gd name="T3" fmla="*/ 45 h 96"/>
                <a:gd name="T4" fmla="*/ 66 w 109"/>
                <a:gd name="T5" fmla="*/ 87 h 96"/>
                <a:gd name="T6" fmla="*/ 102 w 109"/>
                <a:gd name="T7" fmla="*/ 21 h 96"/>
                <a:gd name="T8" fmla="*/ 96 w 109"/>
                <a:gd name="T9" fmla="*/ 0 h 96"/>
                <a:gd name="T10" fmla="*/ 0 w 109"/>
                <a:gd name="T11" fmla="*/ 24 h 96"/>
              </a:gdLst>
              <a:ahLst/>
              <a:cxnLst>
                <a:cxn ang="0">
                  <a:pos x="T0" y="T1"/>
                </a:cxn>
                <a:cxn ang="0">
                  <a:pos x="T2" y="T3"/>
                </a:cxn>
                <a:cxn ang="0">
                  <a:pos x="T4" y="T5"/>
                </a:cxn>
                <a:cxn ang="0">
                  <a:pos x="T6" y="T7"/>
                </a:cxn>
                <a:cxn ang="0">
                  <a:pos x="T8" y="T9"/>
                </a:cxn>
                <a:cxn ang="0">
                  <a:pos x="T10" y="T11"/>
                </a:cxn>
              </a:cxnLst>
              <a:rect l="0" t="0" r="r" b="b"/>
              <a:pathLst>
                <a:path w="109" h="96">
                  <a:moveTo>
                    <a:pt x="0" y="24"/>
                  </a:moveTo>
                  <a:cubicBezTo>
                    <a:pt x="1" y="28"/>
                    <a:pt x="3" y="41"/>
                    <a:pt x="4" y="45"/>
                  </a:cubicBezTo>
                  <a:cubicBezTo>
                    <a:pt x="12" y="75"/>
                    <a:pt x="32" y="96"/>
                    <a:pt x="66" y="87"/>
                  </a:cubicBezTo>
                  <a:cubicBezTo>
                    <a:pt x="101" y="79"/>
                    <a:pt x="109" y="51"/>
                    <a:pt x="102" y="21"/>
                  </a:cubicBezTo>
                  <a:cubicBezTo>
                    <a:pt x="101" y="17"/>
                    <a:pt x="97" y="4"/>
                    <a:pt x="96" y="0"/>
                  </a:cubicBezTo>
                  <a:cubicBezTo>
                    <a:pt x="0" y="24"/>
                    <a:pt x="0" y="24"/>
                    <a:pt x="0" y="24"/>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4" name="Freeform 279"/>
            <p:cNvSpPr>
              <a:spLocks noEditPoints="1"/>
            </p:cNvSpPr>
            <p:nvPr/>
          </p:nvSpPr>
          <p:spPr bwMode="auto">
            <a:xfrm>
              <a:off x="1009800" y="1706911"/>
              <a:ext cx="80963" cy="258763"/>
            </a:xfrm>
            <a:custGeom>
              <a:avLst/>
              <a:gdLst>
                <a:gd name="T0" fmla="*/ 14 w 19"/>
                <a:gd name="T1" fmla="*/ 60 h 61"/>
                <a:gd name="T2" fmla="*/ 13 w 19"/>
                <a:gd name="T3" fmla="*/ 61 h 61"/>
                <a:gd name="T4" fmla="*/ 14 w 19"/>
                <a:gd name="T5" fmla="*/ 61 h 61"/>
                <a:gd name="T6" fmla="*/ 14 w 19"/>
                <a:gd name="T7" fmla="*/ 60 h 61"/>
                <a:gd name="T8" fmla="*/ 11 w 19"/>
                <a:gd name="T9" fmla="*/ 0 h 61"/>
                <a:gd name="T10" fmla="*/ 0 w 19"/>
                <a:gd name="T11" fmla="*/ 2 h 61"/>
                <a:gd name="T12" fmla="*/ 5 w 19"/>
                <a:gd name="T13" fmla="*/ 20 h 61"/>
                <a:gd name="T14" fmla="*/ 7 w 19"/>
                <a:gd name="T15" fmla="*/ 29 h 61"/>
                <a:gd name="T16" fmla="*/ 19 w 19"/>
                <a:gd name="T17" fmla="*/ 35 h 61"/>
                <a:gd name="T18" fmla="*/ 11 w 1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1">
                  <a:moveTo>
                    <a:pt x="14" y="60"/>
                  </a:moveTo>
                  <a:cubicBezTo>
                    <a:pt x="14" y="60"/>
                    <a:pt x="14" y="61"/>
                    <a:pt x="13" y="61"/>
                  </a:cubicBezTo>
                  <a:cubicBezTo>
                    <a:pt x="13" y="61"/>
                    <a:pt x="14" y="61"/>
                    <a:pt x="14" y="61"/>
                  </a:cubicBezTo>
                  <a:cubicBezTo>
                    <a:pt x="14" y="61"/>
                    <a:pt x="14" y="61"/>
                    <a:pt x="14" y="60"/>
                  </a:cubicBezTo>
                  <a:moveTo>
                    <a:pt x="11" y="0"/>
                  </a:moveTo>
                  <a:cubicBezTo>
                    <a:pt x="8" y="1"/>
                    <a:pt x="4" y="1"/>
                    <a:pt x="0" y="2"/>
                  </a:cubicBezTo>
                  <a:cubicBezTo>
                    <a:pt x="2" y="8"/>
                    <a:pt x="5" y="17"/>
                    <a:pt x="5" y="20"/>
                  </a:cubicBezTo>
                  <a:cubicBezTo>
                    <a:pt x="6" y="23"/>
                    <a:pt x="7" y="26"/>
                    <a:pt x="7" y="29"/>
                  </a:cubicBezTo>
                  <a:cubicBezTo>
                    <a:pt x="12" y="29"/>
                    <a:pt x="16" y="31"/>
                    <a:pt x="19" y="35"/>
                  </a:cubicBezTo>
                  <a:cubicBezTo>
                    <a:pt x="19" y="23"/>
                    <a:pt x="16" y="10"/>
                    <a:pt x="1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5" name="Freeform 280"/>
            <p:cNvSpPr>
              <a:spLocks/>
            </p:cNvSpPr>
            <p:nvPr/>
          </p:nvSpPr>
          <p:spPr bwMode="auto">
            <a:xfrm>
              <a:off x="644675" y="1686273"/>
              <a:ext cx="474663" cy="403225"/>
            </a:xfrm>
            <a:custGeom>
              <a:avLst/>
              <a:gdLst>
                <a:gd name="T0" fmla="*/ 1 w 112"/>
                <a:gd name="T1" fmla="*/ 25 h 95"/>
                <a:gd name="T2" fmla="*/ 18 w 112"/>
                <a:gd name="T3" fmla="*/ 76 h 95"/>
                <a:gd name="T4" fmla="*/ 70 w 112"/>
                <a:gd name="T5" fmla="*/ 91 h 95"/>
                <a:gd name="T6" fmla="*/ 109 w 112"/>
                <a:gd name="T7" fmla="*/ 54 h 95"/>
                <a:gd name="T8" fmla="*/ 100 w 112"/>
                <a:gd name="T9" fmla="*/ 1 h 95"/>
                <a:gd name="T10" fmla="*/ 98 w 112"/>
                <a:gd name="T11" fmla="*/ 0 h 95"/>
                <a:gd name="T12" fmla="*/ 3 w 112"/>
                <a:gd name="T13" fmla="*/ 23 h 95"/>
                <a:gd name="T14" fmla="*/ 4 w 112"/>
                <a:gd name="T15" fmla="*/ 28 h 95"/>
                <a:gd name="T16" fmla="*/ 99 w 112"/>
                <a:gd name="T17" fmla="*/ 4 h 95"/>
                <a:gd name="T18" fmla="*/ 97 w 112"/>
                <a:gd name="T19" fmla="*/ 3 h 95"/>
                <a:gd name="T20" fmla="*/ 105 w 112"/>
                <a:gd name="T21" fmla="*/ 50 h 95"/>
                <a:gd name="T22" fmla="*/ 69 w 112"/>
                <a:gd name="T23" fmla="*/ 87 h 95"/>
                <a:gd name="T24" fmla="*/ 20 w 112"/>
                <a:gd name="T25" fmla="*/ 71 h 95"/>
                <a:gd name="T26" fmla="*/ 5 w 112"/>
                <a:gd name="T27" fmla="*/ 26 h 95"/>
                <a:gd name="T28" fmla="*/ 1 w 112"/>
                <a:gd name="T29"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 y="25"/>
                  </a:moveTo>
                  <a:cubicBezTo>
                    <a:pt x="2" y="43"/>
                    <a:pt x="8" y="62"/>
                    <a:pt x="18" y="76"/>
                  </a:cubicBezTo>
                  <a:cubicBezTo>
                    <a:pt x="31" y="92"/>
                    <a:pt x="51" y="95"/>
                    <a:pt x="70" y="91"/>
                  </a:cubicBezTo>
                  <a:cubicBezTo>
                    <a:pt x="89" y="87"/>
                    <a:pt x="104" y="74"/>
                    <a:pt x="109" y="54"/>
                  </a:cubicBezTo>
                  <a:cubicBezTo>
                    <a:pt x="112" y="37"/>
                    <a:pt x="107" y="17"/>
                    <a:pt x="100" y="1"/>
                  </a:cubicBezTo>
                  <a:cubicBezTo>
                    <a:pt x="100" y="0"/>
                    <a:pt x="99" y="0"/>
                    <a:pt x="98" y="0"/>
                  </a:cubicBezTo>
                  <a:cubicBezTo>
                    <a:pt x="66" y="8"/>
                    <a:pt x="35" y="16"/>
                    <a:pt x="3" y="23"/>
                  </a:cubicBezTo>
                  <a:cubicBezTo>
                    <a:pt x="0" y="24"/>
                    <a:pt x="1" y="28"/>
                    <a:pt x="4" y="28"/>
                  </a:cubicBezTo>
                  <a:cubicBezTo>
                    <a:pt x="36" y="20"/>
                    <a:pt x="67" y="12"/>
                    <a:pt x="99" y="4"/>
                  </a:cubicBezTo>
                  <a:cubicBezTo>
                    <a:pt x="98" y="4"/>
                    <a:pt x="98" y="4"/>
                    <a:pt x="97" y="3"/>
                  </a:cubicBezTo>
                  <a:cubicBezTo>
                    <a:pt x="103" y="17"/>
                    <a:pt x="107" y="35"/>
                    <a:pt x="105" y="50"/>
                  </a:cubicBezTo>
                  <a:cubicBezTo>
                    <a:pt x="103" y="70"/>
                    <a:pt x="87" y="82"/>
                    <a:pt x="69" y="87"/>
                  </a:cubicBezTo>
                  <a:cubicBezTo>
                    <a:pt x="50" y="92"/>
                    <a:pt x="32" y="87"/>
                    <a:pt x="20" y="71"/>
                  </a:cubicBezTo>
                  <a:cubicBezTo>
                    <a:pt x="11" y="59"/>
                    <a:pt x="7" y="41"/>
                    <a:pt x="5" y="26"/>
                  </a:cubicBezTo>
                  <a:cubicBezTo>
                    <a:pt x="5" y="23"/>
                    <a:pt x="1" y="23"/>
                    <a:pt x="1"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706" name="Picture 28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98650" y="1979961"/>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 name="Picture 28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90712" y="1878361"/>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8" name="Picture 28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89125" y="1929161"/>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 name="Picture 284"/>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20875" y="1914873"/>
              <a:ext cx="1031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0" name="Picture 28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87587" y="1897411"/>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1" name="Picture 28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939950" y="1808511"/>
              <a:ext cx="1143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2" name="Picture 287"/>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16150" y="1814861"/>
              <a:ext cx="889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3" name="Picture 288"/>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52662" y="1840261"/>
              <a:ext cx="76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4" name="Picture 289"/>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982812" y="1849786"/>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5" name="Picture 290"/>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027262" y="1849786"/>
              <a:ext cx="619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 name="Freeform 291"/>
            <p:cNvSpPr>
              <a:spLocks/>
            </p:cNvSpPr>
            <p:nvPr/>
          </p:nvSpPr>
          <p:spPr bwMode="auto">
            <a:xfrm>
              <a:off x="946300" y="1354486"/>
              <a:ext cx="106363" cy="106363"/>
            </a:xfrm>
            <a:custGeom>
              <a:avLst/>
              <a:gdLst>
                <a:gd name="T0" fmla="*/ 67 w 67"/>
                <a:gd name="T1" fmla="*/ 56 h 67"/>
                <a:gd name="T2" fmla="*/ 24 w 67"/>
                <a:gd name="T3" fmla="*/ 0 h 67"/>
                <a:gd name="T4" fmla="*/ 0 w 67"/>
                <a:gd name="T5" fmla="*/ 67 h 67"/>
                <a:gd name="T6" fmla="*/ 67 w 67"/>
                <a:gd name="T7" fmla="*/ 56 h 67"/>
              </a:gdLst>
              <a:ahLst/>
              <a:cxnLst>
                <a:cxn ang="0">
                  <a:pos x="T0" y="T1"/>
                </a:cxn>
                <a:cxn ang="0">
                  <a:pos x="T2" y="T3"/>
                </a:cxn>
                <a:cxn ang="0">
                  <a:pos x="T4" y="T5"/>
                </a:cxn>
                <a:cxn ang="0">
                  <a:pos x="T6" y="T7"/>
                </a:cxn>
              </a:cxnLst>
              <a:rect l="0" t="0" r="r" b="b"/>
              <a:pathLst>
                <a:path w="67" h="67">
                  <a:moveTo>
                    <a:pt x="67" y="56"/>
                  </a:moveTo>
                  <a:lnTo>
                    <a:pt x="24" y="0"/>
                  </a:lnTo>
                  <a:lnTo>
                    <a:pt x="0" y="67"/>
                  </a:lnTo>
                  <a:lnTo>
                    <a:pt x="67" y="56"/>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7" name="Freeform 292"/>
            <p:cNvSpPr>
              <a:spLocks/>
            </p:cNvSpPr>
            <p:nvPr/>
          </p:nvSpPr>
          <p:spPr bwMode="auto">
            <a:xfrm>
              <a:off x="933600" y="1341786"/>
              <a:ext cx="131763" cy="127000"/>
            </a:xfrm>
            <a:custGeom>
              <a:avLst/>
              <a:gdLst>
                <a:gd name="T0" fmla="*/ 30 w 31"/>
                <a:gd name="T1" fmla="*/ 23 h 30"/>
                <a:gd name="T2" fmla="*/ 13 w 31"/>
                <a:gd name="T3" fmla="*/ 2 h 30"/>
                <a:gd name="T4" fmla="*/ 10 w 31"/>
                <a:gd name="T5" fmla="*/ 2 h 30"/>
                <a:gd name="T6" fmla="*/ 1 w 31"/>
                <a:gd name="T7" fmla="*/ 27 h 30"/>
                <a:gd name="T8" fmla="*/ 3 w 31"/>
                <a:gd name="T9" fmla="*/ 30 h 30"/>
                <a:gd name="T10" fmla="*/ 29 w 31"/>
                <a:gd name="T11" fmla="*/ 26 h 30"/>
                <a:gd name="T12" fmla="*/ 28 w 31"/>
                <a:gd name="T13" fmla="*/ 22 h 30"/>
                <a:gd name="T14" fmla="*/ 2 w 31"/>
                <a:gd name="T15" fmla="*/ 26 h 30"/>
                <a:gd name="T16" fmla="*/ 5 w 31"/>
                <a:gd name="T17" fmla="*/ 28 h 30"/>
                <a:gd name="T18" fmla="*/ 14 w 31"/>
                <a:gd name="T19" fmla="*/ 4 h 30"/>
                <a:gd name="T20" fmla="*/ 10 w 31"/>
                <a:gd name="T21" fmla="*/ 4 h 30"/>
                <a:gd name="T22" fmla="*/ 27 w 31"/>
                <a:gd name="T23" fmla="*/ 25 h 30"/>
                <a:gd name="T24" fmla="*/ 30 w 31"/>
                <a:gd name="T2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30" y="23"/>
                  </a:moveTo>
                  <a:cubicBezTo>
                    <a:pt x="24" y="16"/>
                    <a:pt x="19" y="9"/>
                    <a:pt x="13" y="2"/>
                  </a:cubicBezTo>
                  <a:cubicBezTo>
                    <a:pt x="12" y="0"/>
                    <a:pt x="10" y="1"/>
                    <a:pt x="10" y="2"/>
                  </a:cubicBezTo>
                  <a:cubicBezTo>
                    <a:pt x="7" y="11"/>
                    <a:pt x="4" y="19"/>
                    <a:pt x="1" y="27"/>
                  </a:cubicBezTo>
                  <a:cubicBezTo>
                    <a:pt x="0" y="29"/>
                    <a:pt x="2" y="30"/>
                    <a:pt x="3" y="30"/>
                  </a:cubicBezTo>
                  <a:cubicBezTo>
                    <a:pt x="12" y="28"/>
                    <a:pt x="20" y="27"/>
                    <a:pt x="29" y="26"/>
                  </a:cubicBezTo>
                  <a:cubicBezTo>
                    <a:pt x="31" y="26"/>
                    <a:pt x="30" y="22"/>
                    <a:pt x="28" y="22"/>
                  </a:cubicBezTo>
                  <a:cubicBezTo>
                    <a:pt x="19" y="23"/>
                    <a:pt x="11" y="24"/>
                    <a:pt x="2" y="26"/>
                  </a:cubicBezTo>
                  <a:cubicBezTo>
                    <a:pt x="3" y="26"/>
                    <a:pt x="4" y="27"/>
                    <a:pt x="5" y="28"/>
                  </a:cubicBezTo>
                  <a:cubicBezTo>
                    <a:pt x="8" y="20"/>
                    <a:pt x="11" y="12"/>
                    <a:pt x="14" y="4"/>
                  </a:cubicBezTo>
                  <a:cubicBezTo>
                    <a:pt x="13" y="4"/>
                    <a:pt x="12" y="4"/>
                    <a:pt x="10" y="4"/>
                  </a:cubicBezTo>
                  <a:cubicBezTo>
                    <a:pt x="16" y="11"/>
                    <a:pt x="21" y="18"/>
                    <a:pt x="27" y="25"/>
                  </a:cubicBezTo>
                  <a:cubicBezTo>
                    <a:pt x="28" y="28"/>
                    <a:pt x="31" y="25"/>
                    <a:pt x="30" y="23"/>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8" name="Freeform 293"/>
            <p:cNvSpPr>
              <a:spLocks/>
            </p:cNvSpPr>
            <p:nvPr/>
          </p:nvSpPr>
          <p:spPr bwMode="auto">
            <a:xfrm>
              <a:off x="1090762" y="1430686"/>
              <a:ext cx="109538" cy="106363"/>
            </a:xfrm>
            <a:custGeom>
              <a:avLst/>
              <a:gdLst>
                <a:gd name="T0" fmla="*/ 0 w 69"/>
                <a:gd name="T1" fmla="*/ 13 h 67"/>
                <a:gd name="T2" fmla="*/ 69 w 69"/>
                <a:gd name="T3" fmla="*/ 0 h 67"/>
                <a:gd name="T4" fmla="*/ 43 w 69"/>
                <a:gd name="T5" fmla="*/ 67 h 67"/>
                <a:gd name="T6" fmla="*/ 0 w 69"/>
                <a:gd name="T7" fmla="*/ 13 h 67"/>
              </a:gdLst>
              <a:ahLst/>
              <a:cxnLst>
                <a:cxn ang="0">
                  <a:pos x="T0" y="T1"/>
                </a:cxn>
                <a:cxn ang="0">
                  <a:pos x="T2" y="T3"/>
                </a:cxn>
                <a:cxn ang="0">
                  <a:pos x="T4" y="T5"/>
                </a:cxn>
                <a:cxn ang="0">
                  <a:pos x="T6" y="T7"/>
                </a:cxn>
              </a:cxnLst>
              <a:rect l="0" t="0" r="r" b="b"/>
              <a:pathLst>
                <a:path w="69" h="67">
                  <a:moveTo>
                    <a:pt x="0" y="13"/>
                  </a:moveTo>
                  <a:lnTo>
                    <a:pt x="69" y="0"/>
                  </a:lnTo>
                  <a:lnTo>
                    <a:pt x="43" y="67"/>
                  </a:lnTo>
                  <a:lnTo>
                    <a:pt x="0" y="13"/>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9" name="Freeform 294"/>
            <p:cNvSpPr>
              <a:spLocks/>
            </p:cNvSpPr>
            <p:nvPr/>
          </p:nvSpPr>
          <p:spPr bwMode="auto">
            <a:xfrm>
              <a:off x="1073300" y="1422748"/>
              <a:ext cx="136525" cy="127000"/>
            </a:xfrm>
            <a:custGeom>
              <a:avLst/>
              <a:gdLst>
                <a:gd name="T0" fmla="*/ 4 w 32"/>
                <a:gd name="T1" fmla="*/ 9 h 30"/>
                <a:gd name="T2" fmla="*/ 30 w 32"/>
                <a:gd name="T3" fmla="*/ 4 h 30"/>
                <a:gd name="T4" fmla="*/ 28 w 32"/>
                <a:gd name="T5" fmla="*/ 2 h 30"/>
                <a:gd name="T6" fmla="*/ 18 w 32"/>
                <a:gd name="T7" fmla="*/ 26 h 30"/>
                <a:gd name="T8" fmla="*/ 22 w 32"/>
                <a:gd name="T9" fmla="*/ 26 h 30"/>
                <a:gd name="T10" fmla="*/ 5 w 32"/>
                <a:gd name="T11" fmla="*/ 6 h 30"/>
                <a:gd name="T12" fmla="*/ 2 w 32"/>
                <a:gd name="T13" fmla="*/ 9 h 30"/>
                <a:gd name="T14" fmla="*/ 19 w 32"/>
                <a:gd name="T15" fmla="*/ 28 h 30"/>
                <a:gd name="T16" fmla="*/ 23 w 32"/>
                <a:gd name="T17" fmla="*/ 28 h 30"/>
                <a:gd name="T18" fmla="*/ 32 w 32"/>
                <a:gd name="T19" fmla="*/ 3 h 30"/>
                <a:gd name="T20" fmla="*/ 29 w 32"/>
                <a:gd name="T21" fmla="*/ 0 h 30"/>
                <a:gd name="T22" fmla="*/ 3 w 32"/>
                <a:gd name="T23" fmla="*/ 5 h 30"/>
                <a:gd name="T24" fmla="*/ 4 w 32"/>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4" y="9"/>
                  </a:moveTo>
                  <a:cubicBezTo>
                    <a:pt x="13" y="8"/>
                    <a:pt x="22" y="6"/>
                    <a:pt x="30" y="4"/>
                  </a:cubicBezTo>
                  <a:cubicBezTo>
                    <a:pt x="29" y="4"/>
                    <a:pt x="29" y="3"/>
                    <a:pt x="28" y="2"/>
                  </a:cubicBezTo>
                  <a:cubicBezTo>
                    <a:pt x="25" y="10"/>
                    <a:pt x="22" y="18"/>
                    <a:pt x="18" y="26"/>
                  </a:cubicBezTo>
                  <a:cubicBezTo>
                    <a:pt x="20" y="26"/>
                    <a:pt x="21" y="26"/>
                    <a:pt x="22" y="26"/>
                  </a:cubicBezTo>
                  <a:cubicBezTo>
                    <a:pt x="16" y="19"/>
                    <a:pt x="11" y="12"/>
                    <a:pt x="5" y="6"/>
                  </a:cubicBezTo>
                  <a:cubicBezTo>
                    <a:pt x="3" y="4"/>
                    <a:pt x="0" y="7"/>
                    <a:pt x="2" y="9"/>
                  </a:cubicBezTo>
                  <a:cubicBezTo>
                    <a:pt x="8" y="15"/>
                    <a:pt x="13" y="22"/>
                    <a:pt x="19" y="28"/>
                  </a:cubicBezTo>
                  <a:cubicBezTo>
                    <a:pt x="20" y="30"/>
                    <a:pt x="22" y="29"/>
                    <a:pt x="23" y="28"/>
                  </a:cubicBezTo>
                  <a:cubicBezTo>
                    <a:pt x="26" y="19"/>
                    <a:pt x="29" y="11"/>
                    <a:pt x="32" y="3"/>
                  </a:cubicBezTo>
                  <a:cubicBezTo>
                    <a:pt x="32" y="1"/>
                    <a:pt x="31" y="0"/>
                    <a:pt x="29" y="0"/>
                  </a:cubicBezTo>
                  <a:cubicBezTo>
                    <a:pt x="21" y="2"/>
                    <a:pt x="12" y="4"/>
                    <a:pt x="3" y="5"/>
                  </a:cubicBezTo>
                  <a:cubicBezTo>
                    <a:pt x="0" y="6"/>
                    <a:pt x="1" y="10"/>
                    <a:pt x="4" y="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0" name="Freeform 295"/>
            <p:cNvSpPr>
              <a:spLocks/>
            </p:cNvSpPr>
            <p:nvPr/>
          </p:nvSpPr>
          <p:spPr bwMode="auto">
            <a:xfrm>
              <a:off x="1005037" y="1392586"/>
              <a:ext cx="119063" cy="109538"/>
            </a:xfrm>
            <a:custGeom>
              <a:avLst/>
              <a:gdLst>
                <a:gd name="T0" fmla="*/ 26 w 28"/>
                <a:gd name="T1" fmla="*/ 17 h 26"/>
                <a:gd name="T2" fmla="*/ 13 w 28"/>
                <a:gd name="T3" fmla="*/ 23 h 26"/>
                <a:gd name="T4" fmla="*/ 9 w 28"/>
                <a:gd name="T5" fmla="*/ 22 h 26"/>
                <a:gd name="T6" fmla="*/ 2 w 28"/>
                <a:gd name="T7" fmla="*/ 8 h 26"/>
                <a:gd name="T8" fmla="*/ 16 w 28"/>
                <a:gd name="T9" fmla="*/ 2 h 26"/>
                <a:gd name="T10" fmla="*/ 20 w 28"/>
                <a:gd name="T11" fmla="*/ 4 h 26"/>
                <a:gd name="T12" fmla="*/ 26 w 28"/>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6" y="17"/>
                  </a:moveTo>
                  <a:cubicBezTo>
                    <a:pt x="24" y="23"/>
                    <a:pt x="18" y="26"/>
                    <a:pt x="13" y="23"/>
                  </a:cubicBezTo>
                  <a:cubicBezTo>
                    <a:pt x="9" y="22"/>
                    <a:pt x="9" y="22"/>
                    <a:pt x="9" y="22"/>
                  </a:cubicBezTo>
                  <a:cubicBezTo>
                    <a:pt x="3" y="20"/>
                    <a:pt x="0" y="14"/>
                    <a:pt x="2" y="8"/>
                  </a:cubicBezTo>
                  <a:cubicBezTo>
                    <a:pt x="4" y="3"/>
                    <a:pt x="11" y="0"/>
                    <a:pt x="16" y="2"/>
                  </a:cubicBezTo>
                  <a:cubicBezTo>
                    <a:pt x="20" y="4"/>
                    <a:pt x="20" y="4"/>
                    <a:pt x="20" y="4"/>
                  </a:cubicBezTo>
                  <a:cubicBezTo>
                    <a:pt x="26" y="6"/>
                    <a:pt x="28" y="12"/>
                    <a:pt x="26" y="17"/>
                  </a:cubicBez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1" name="Freeform 296"/>
            <p:cNvSpPr>
              <a:spLocks/>
            </p:cNvSpPr>
            <p:nvPr/>
          </p:nvSpPr>
          <p:spPr bwMode="auto">
            <a:xfrm>
              <a:off x="992337" y="1384648"/>
              <a:ext cx="144463" cy="127000"/>
            </a:xfrm>
            <a:custGeom>
              <a:avLst/>
              <a:gdLst>
                <a:gd name="T0" fmla="*/ 27 w 34"/>
                <a:gd name="T1" fmla="*/ 19 h 30"/>
                <a:gd name="T2" fmla="*/ 7 w 34"/>
                <a:gd name="T3" fmla="*/ 11 h 30"/>
                <a:gd name="T4" fmla="*/ 21 w 34"/>
                <a:gd name="T5" fmla="*/ 7 h 30"/>
                <a:gd name="T6" fmla="*/ 27 w 34"/>
                <a:gd name="T7" fmla="*/ 19 h 30"/>
                <a:gd name="T8" fmla="*/ 31 w 34"/>
                <a:gd name="T9" fmla="*/ 20 h 30"/>
                <a:gd name="T10" fmla="*/ 22 w 34"/>
                <a:gd name="T11" fmla="*/ 3 h 30"/>
                <a:gd name="T12" fmla="*/ 3 w 34"/>
                <a:gd name="T13" fmla="*/ 10 h 30"/>
                <a:gd name="T14" fmla="*/ 13 w 34"/>
                <a:gd name="T15" fmla="*/ 27 h 30"/>
                <a:gd name="T16" fmla="*/ 31 w 34"/>
                <a:gd name="T17" fmla="*/ 20 h 30"/>
                <a:gd name="T18" fmla="*/ 27 w 34"/>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27" y="19"/>
                  </a:moveTo>
                  <a:cubicBezTo>
                    <a:pt x="23" y="29"/>
                    <a:pt x="4" y="22"/>
                    <a:pt x="7" y="11"/>
                  </a:cubicBezTo>
                  <a:cubicBezTo>
                    <a:pt x="9" y="5"/>
                    <a:pt x="16" y="5"/>
                    <a:pt x="21" y="7"/>
                  </a:cubicBezTo>
                  <a:cubicBezTo>
                    <a:pt x="26" y="9"/>
                    <a:pt x="29" y="13"/>
                    <a:pt x="27" y="19"/>
                  </a:cubicBezTo>
                  <a:cubicBezTo>
                    <a:pt x="27" y="21"/>
                    <a:pt x="31" y="22"/>
                    <a:pt x="31" y="20"/>
                  </a:cubicBezTo>
                  <a:cubicBezTo>
                    <a:pt x="34" y="12"/>
                    <a:pt x="29" y="6"/>
                    <a:pt x="22" y="3"/>
                  </a:cubicBezTo>
                  <a:cubicBezTo>
                    <a:pt x="14" y="0"/>
                    <a:pt x="7" y="2"/>
                    <a:pt x="3" y="10"/>
                  </a:cubicBezTo>
                  <a:cubicBezTo>
                    <a:pt x="0" y="18"/>
                    <a:pt x="6" y="24"/>
                    <a:pt x="13" y="27"/>
                  </a:cubicBezTo>
                  <a:cubicBezTo>
                    <a:pt x="21" y="30"/>
                    <a:pt x="28" y="28"/>
                    <a:pt x="31" y="20"/>
                  </a:cubicBezTo>
                  <a:cubicBezTo>
                    <a:pt x="32" y="17"/>
                    <a:pt x="28" y="16"/>
                    <a:pt x="27" y="1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2" name="Freeform 297"/>
            <p:cNvSpPr>
              <a:spLocks/>
            </p:cNvSpPr>
            <p:nvPr/>
          </p:nvSpPr>
          <p:spPr bwMode="auto">
            <a:xfrm>
              <a:off x="1039962" y="1425923"/>
              <a:ext cx="15875" cy="17463"/>
            </a:xfrm>
            <a:custGeom>
              <a:avLst/>
              <a:gdLst>
                <a:gd name="T0" fmla="*/ 3 w 4"/>
                <a:gd name="T1" fmla="*/ 2 h 4"/>
                <a:gd name="T2" fmla="*/ 2 w 4"/>
                <a:gd name="T3" fmla="*/ 4 h 4"/>
                <a:gd name="T4" fmla="*/ 0 w 4"/>
                <a:gd name="T5" fmla="*/ 3 h 4"/>
                <a:gd name="T6" fmla="*/ 1 w 4"/>
                <a:gd name="T7" fmla="*/ 1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4" y="3"/>
                    <a:pt x="3" y="4"/>
                    <a:pt x="2" y="4"/>
                  </a:cubicBezTo>
                  <a:cubicBezTo>
                    <a:pt x="1" y="4"/>
                    <a:pt x="0" y="4"/>
                    <a:pt x="0" y="3"/>
                  </a:cubicBezTo>
                  <a:cubicBezTo>
                    <a:pt x="0" y="2"/>
                    <a:pt x="0" y="1"/>
                    <a:pt x="1" y="1"/>
                  </a:cubicBezTo>
                  <a:cubicBezTo>
                    <a:pt x="2"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3" name="Freeform 298"/>
            <p:cNvSpPr>
              <a:spLocks/>
            </p:cNvSpPr>
            <p:nvPr/>
          </p:nvSpPr>
          <p:spPr bwMode="auto">
            <a:xfrm>
              <a:off x="779612" y="2360961"/>
              <a:ext cx="131763" cy="504825"/>
            </a:xfrm>
            <a:custGeom>
              <a:avLst/>
              <a:gdLst>
                <a:gd name="T0" fmla="*/ 4 w 31"/>
                <a:gd name="T1" fmla="*/ 13 h 119"/>
                <a:gd name="T2" fmla="*/ 1 w 31"/>
                <a:gd name="T3" fmla="*/ 86 h 119"/>
                <a:gd name="T4" fmla="*/ 15 w 31"/>
                <a:gd name="T5" fmla="*/ 118 h 119"/>
                <a:gd name="T6" fmla="*/ 27 w 31"/>
                <a:gd name="T7" fmla="*/ 79 h 119"/>
                <a:gd name="T8" fmla="*/ 25 w 31"/>
                <a:gd name="T9" fmla="*/ 15 h 119"/>
                <a:gd name="T10" fmla="*/ 12 w 31"/>
                <a:gd name="T11" fmla="*/ 1 h 119"/>
                <a:gd name="T12" fmla="*/ 4 w 31"/>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1" h="119">
                  <a:moveTo>
                    <a:pt x="4" y="13"/>
                  </a:moveTo>
                  <a:cubicBezTo>
                    <a:pt x="4" y="13"/>
                    <a:pt x="1" y="76"/>
                    <a:pt x="1" y="86"/>
                  </a:cubicBezTo>
                  <a:cubicBezTo>
                    <a:pt x="2" y="96"/>
                    <a:pt x="0" y="119"/>
                    <a:pt x="15" y="118"/>
                  </a:cubicBezTo>
                  <a:cubicBezTo>
                    <a:pt x="31" y="117"/>
                    <a:pt x="27" y="89"/>
                    <a:pt x="27" y="79"/>
                  </a:cubicBezTo>
                  <a:cubicBezTo>
                    <a:pt x="25" y="58"/>
                    <a:pt x="25" y="37"/>
                    <a:pt x="25" y="15"/>
                  </a:cubicBezTo>
                  <a:cubicBezTo>
                    <a:pt x="25" y="6"/>
                    <a:pt x="22" y="0"/>
                    <a:pt x="12" y="1"/>
                  </a:cubicBezTo>
                  <a:cubicBezTo>
                    <a:pt x="12"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4" name="Freeform 299"/>
            <p:cNvSpPr>
              <a:spLocks/>
            </p:cNvSpPr>
            <p:nvPr/>
          </p:nvSpPr>
          <p:spPr bwMode="auto">
            <a:xfrm>
              <a:off x="839937" y="2373661"/>
              <a:ext cx="50800" cy="382588"/>
            </a:xfrm>
            <a:custGeom>
              <a:avLst/>
              <a:gdLst>
                <a:gd name="T0" fmla="*/ 0 w 12"/>
                <a:gd name="T1" fmla="*/ 0 h 90"/>
                <a:gd name="T2" fmla="*/ 0 w 12"/>
                <a:gd name="T3" fmla="*/ 0 h 90"/>
                <a:gd name="T4" fmla="*/ 3 w 12"/>
                <a:gd name="T5" fmla="*/ 11 h 90"/>
                <a:gd name="T6" fmla="*/ 4 w 12"/>
                <a:gd name="T7" fmla="*/ 75 h 90"/>
                <a:gd name="T8" fmla="*/ 5 w 12"/>
                <a:gd name="T9" fmla="*/ 90 h 90"/>
                <a:gd name="T10" fmla="*/ 12 w 12"/>
                <a:gd name="T11" fmla="*/ 88 h 90"/>
                <a:gd name="T12" fmla="*/ 11 w 12"/>
                <a:gd name="T13" fmla="*/ 78 h 90"/>
                <a:gd name="T14" fmla="*/ 9 w 12"/>
                <a:gd name="T15" fmla="*/ 27 h 90"/>
                <a:gd name="T16" fmla="*/ 5 w 12"/>
                <a:gd name="T17" fmla="*/ 1 h 90"/>
                <a:gd name="T18" fmla="*/ 0 w 12"/>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0">
                  <a:moveTo>
                    <a:pt x="0" y="0"/>
                  </a:moveTo>
                  <a:cubicBezTo>
                    <a:pt x="0" y="0"/>
                    <a:pt x="0" y="0"/>
                    <a:pt x="0" y="0"/>
                  </a:cubicBezTo>
                  <a:cubicBezTo>
                    <a:pt x="2" y="3"/>
                    <a:pt x="3" y="6"/>
                    <a:pt x="3" y="11"/>
                  </a:cubicBezTo>
                  <a:cubicBezTo>
                    <a:pt x="3" y="33"/>
                    <a:pt x="2" y="54"/>
                    <a:pt x="4" y="75"/>
                  </a:cubicBezTo>
                  <a:cubicBezTo>
                    <a:pt x="4" y="79"/>
                    <a:pt x="5" y="84"/>
                    <a:pt x="5" y="90"/>
                  </a:cubicBezTo>
                  <a:cubicBezTo>
                    <a:pt x="7" y="90"/>
                    <a:pt x="9" y="89"/>
                    <a:pt x="12" y="88"/>
                  </a:cubicBezTo>
                  <a:cubicBezTo>
                    <a:pt x="11" y="85"/>
                    <a:pt x="11" y="81"/>
                    <a:pt x="11" y="78"/>
                  </a:cubicBezTo>
                  <a:cubicBezTo>
                    <a:pt x="9" y="61"/>
                    <a:pt x="9" y="44"/>
                    <a:pt x="9" y="27"/>
                  </a:cubicBezTo>
                  <a:cubicBezTo>
                    <a:pt x="9" y="22"/>
                    <a:pt x="12" y="5"/>
                    <a:pt x="5" y="1"/>
                  </a:cubicBezTo>
                  <a:cubicBezTo>
                    <a:pt x="3" y="0"/>
                    <a:pt x="2" y="0"/>
                    <a:pt x="0"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5" name="Freeform 300"/>
            <p:cNvSpPr>
              <a:spLocks/>
            </p:cNvSpPr>
            <p:nvPr/>
          </p:nvSpPr>
          <p:spPr bwMode="auto">
            <a:xfrm>
              <a:off x="789137" y="2746723"/>
              <a:ext cx="109538" cy="119063"/>
            </a:xfrm>
            <a:custGeom>
              <a:avLst/>
              <a:gdLst>
                <a:gd name="T0" fmla="*/ 0 w 26"/>
                <a:gd name="T1" fmla="*/ 5 h 28"/>
                <a:gd name="T2" fmla="*/ 13 w 26"/>
                <a:gd name="T3" fmla="*/ 27 h 28"/>
                <a:gd name="T4" fmla="*/ 25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0" y="15"/>
                    <a:pt x="2" y="28"/>
                    <a:pt x="13" y="27"/>
                  </a:cubicBezTo>
                  <a:cubicBezTo>
                    <a:pt x="25" y="27"/>
                    <a:pt x="26" y="12"/>
                    <a:pt x="25" y="0"/>
                  </a:cubicBezTo>
                  <a:cubicBezTo>
                    <a:pt x="17" y="3"/>
                    <a:pt x="8"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6" name="Freeform 301"/>
            <p:cNvSpPr>
              <a:spLocks/>
            </p:cNvSpPr>
            <p:nvPr/>
          </p:nvSpPr>
          <p:spPr bwMode="auto">
            <a:xfrm>
              <a:off x="852637"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0" y="1"/>
                    <a:pt x="0" y="1"/>
                  </a:cubicBezTo>
                  <a:cubicBezTo>
                    <a:pt x="0" y="1"/>
                    <a:pt x="0" y="1"/>
                    <a:pt x="0" y="1"/>
                  </a:cubicBezTo>
                  <a:cubicBezTo>
                    <a:pt x="0" y="1"/>
                    <a:pt x="1"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7" name="Freeform 302"/>
            <p:cNvSpPr>
              <a:spLocks/>
            </p:cNvSpPr>
            <p:nvPr/>
          </p:nvSpPr>
          <p:spPr bwMode="auto">
            <a:xfrm>
              <a:off x="860575"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2"/>
                    <a:pt x="0" y="2"/>
                  </a:cubicBezTo>
                  <a:cubicBezTo>
                    <a:pt x="0" y="2"/>
                    <a:pt x="0" y="2"/>
                    <a:pt x="0" y="2"/>
                  </a:cubicBezTo>
                  <a:cubicBezTo>
                    <a:pt x="2" y="2"/>
                    <a:pt x="4"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8" name="Freeform 303"/>
            <p:cNvSpPr>
              <a:spLocks/>
            </p:cNvSpPr>
            <p:nvPr/>
          </p:nvSpPr>
          <p:spPr bwMode="auto">
            <a:xfrm>
              <a:off x="847875" y="2746723"/>
              <a:ext cx="42863" cy="106363"/>
            </a:xfrm>
            <a:custGeom>
              <a:avLst/>
              <a:gdLst>
                <a:gd name="T0" fmla="*/ 10 w 10"/>
                <a:gd name="T1" fmla="*/ 0 h 25"/>
                <a:gd name="T2" fmla="*/ 3 w 10"/>
                <a:gd name="T3" fmla="*/ 2 h 25"/>
                <a:gd name="T4" fmla="*/ 1 w 10"/>
                <a:gd name="T5" fmla="*/ 3 h 25"/>
                <a:gd name="T6" fmla="*/ 0 w 10"/>
                <a:gd name="T7" fmla="*/ 25 h 25"/>
                <a:gd name="T8" fmla="*/ 8 w 10"/>
                <a:gd name="T9" fmla="*/ 16 h 25"/>
                <a:gd name="T10" fmla="*/ 10 w 10"/>
                <a:gd name="T11" fmla="*/ 0 h 25"/>
              </a:gdLst>
              <a:ahLst/>
              <a:cxnLst>
                <a:cxn ang="0">
                  <a:pos x="T0" y="T1"/>
                </a:cxn>
                <a:cxn ang="0">
                  <a:pos x="T2" y="T3"/>
                </a:cxn>
                <a:cxn ang="0">
                  <a:pos x="T4" y="T5"/>
                </a:cxn>
                <a:cxn ang="0">
                  <a:pos x="T6" y="T7"/>
                </a:cxn>
                <a:cxn ang="0">
                  <a:pos x="T8" y="T9"/>
                </a:cxn>
                <a:cxn ang="0">
                  <a:pos x="T10" y="T11"/>
                </a:cxn>
              </a:cxnLst>
              <a:rect l="0" t="0" r="r" b="b"/>
              <a:pathLst>
                <a:path w="10" h="25">
                  <a:moveTo>
                    <a:pt x="10" y="0"/>
                  </a:moveTo>
                  <a:cubicBezTo>
                    <a:pt x="7" y="1"/>
                    <a:pt x="5" y="2"/>
                    <a:pt x="3" y="2"/>
                  </a:cubicBezTo>
                  <a:cubicBezTo>
                    <a:pt x="2" y="3"/>
                    <a:pt x="1" y="3"/>
                    <a:pt x="1" y="3"/>
                  </a:cubicBezTo>
                  <a:cubicBezTo>
                    <a:pt x="3" y="11"/>
                    <a:pt x="2" y="18"/>
                    <a:pt x="0" y="25"/>
                  </a:cubicBezTo>
                  <a:cubicBezTo>
                    <a:pt x="4" y="24"/>
                    <a:pt x="7" y="21"/>
                    <a:pt x="8" y="16"/>
                  </a:cubicBezTo>
                  <a:cubicBezTo>
                    <a:pt x="10" y="11"/>
                    <a:pt x="10" y="6"/>
                    <a:pt x="10"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9" name="Freeform 304"/>
            <p:cNvSpPr>
              <a:spLocks/>
            </p:cNvSpPr>
            <p:nvPr/>
          </p:nvSpPr>
          <p:spPr bwMode="auto">
            <a:xfrm>
              <a:off x="763737" y="2343498"/>
              <a:ext cx="144463" cy="534988"/>
            </a:xfrm>
            <a:custGeom>
              <a:avLst/>
              <a:gdLst>
                <a:gd name="T0" fmla="*/ 7 w 34"/>
                <a:gd name="T1" fmla="*/ 17 h 126"/>
                <a:gd name="T2" fmla="*/ 4 w 34"/>
                <a:gd name="T3" fmla="*/ 77 h 126"/>
                <a:gd name="T4" fmla="*/ 21 w 34"/>
                <a:gd name="T5" fmla="*/ 124 h 126"/>
                <a:gd name="T6" fmla="*/ 33 w 34"/>
                <a:gd name="T7" fmla="*/ 102 h 126"/>
                <a:gd name="T8" fmla="*/ 31 w 34"/>
                <a:gd name="T9" fmla="*/ 50 h 126"/>
                <a:gd name="T10" fmla="*/ 31 w 34"/>
                <a:gd name="T11" fmla="*/ 15 h 126"/>
                <a:gd name="T12" fmla="*/ 23 w 34"/>
                <a:gd name="T13" fmla="*/ 4 h 126"/>
                <a:gd name="T14" fmla="*/ 7 w 34"/>
                <a:gd name="T15" fmla="*/ 16 h 126"/>
                <a:gd name="T16" fmla="*/ 10 w 34"/>
                <a:gd name="T17" fmla="*/ 17 h 126"/>
                <a:gd name="T18" fmla="*/ 23 w 34"/>
                <a:gd name="T19" fmla="*/ 8 h 126"/>
                <a:gd name="T20" fmla="*/ 27 w 34"/>
                <a:gd name="T21" fmla="*/ 34 h 126"/>
                <a:gd name="T22" fmla="*/ 29 w 34"/>
                <a:gd name="T23" fmla="*/ 85 h 126"/>
                <a:gd name="T24" fmla="*/ 28 w 34"/>
                <a:gd name="T25" fmla="*/ 111 h 126"/>
                <a:gd name="T26" fmla="*/ 13 w 34"/>
                <a:gd name="T27" fmla="*/ 118 h 126"/>
                <a:gd name="T28" fmla="*/ 8 w 34"/>
                <a:gd name="T29" fmla="*/ 102 h 126"/>
                <a:gd name="T30" fmla="*/ 10 w 34"/>
                <a:gd name="T31" fmla="*/ 17 h 126"/>
                <a:gd name="T32" fmla="*/ 7 w 34"/>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6">
                  <a:moveTo>
                    <a:pt x="7" y="17"/>
                  </a:moveTo>
                  <a:cubicBezTo>
                    <a:pt x="5" y="37"/>
                    <a:pt x="4" y="57"/>
                    <a:pt x="4" y="77"/>
                  </a:cubicBezTo>
                  <a:cubicBezTo>
                    <a:pt x="3" y="91"/>
                    <a:pt x="0" y="126"/>
                    <a:pt x="21" y="124"/>
                  </a:cubicBezTo>
                  <a:cubicBezTo>
                    <a:pt x="31" y="123"/>
                    <a:pt x="33" y="110"/>
                    <a:pt x="33" y="102"/>
                  </a:cubicBezTo>
                  <a:cubicBezTo>
                    <a:pt x="34" y="85"/>
                    <a:pt x="31" y="67"/>
                    <a:pt x="31" y="50"/>
                  </a:cubicBezTo>
                  <a:cubicBezTo>
                    <a:pt x="31" y="38"/>
                    <a:pt x="32" y="26"/>
                    <a:pt x="31" y="15"/>
                  </a:cubicBezTo>
                  <a:cubicBezTo>
                    <a:pt x="30" y="10"/>
                    <a:pt x="28" y="6"/>
                    <a:pt x="23" y="4"/>
                  </a:cubicBezTo>
                  <a:cubicBezTo>
                    <a:pt x="14" y="0"/>
                    <a:pt x="8" y="8"/>
                    <a:pt x="7" y="16"/>
                  </a:cubicBezTo>
                  <a:cubicBezTo>
                    <a:pt x="6" y="18"/>
                    <a:pt x="10" y="20"/>
                    <a:pt x="10" y="17"/>
                  </a:cubicBezTo>
                  <a:cubicBezTo>
                    <a:pt x="11" y="10"/>
                    <a:pt x="15" y="5"/>
                    <a:pt x="23" y="8"/>
                  </a:cubicBezTo>
                  <a:cubicBezTo>
                    <a:pt x="30" y="12"/>
                    <a:pt x="27" y="29"/>
                    <a:pt x="27" y="34"/>
                  </a:cubicBezTo>
                  <a:cubicBezTo>
                    <a:pt x="27" y="51"/>
                    <a:pt x="27" y="68"/>
                    <a:pt x="29" y="85"/>
                  </a:cubicBezTo>
                  <a:cubicBezTo>
                    <a:pt x="30" y="94"/>
                    <a:pt x="30" y="103"/>
                    <a:pt x="28" y="111"/>
                  </a:cubicBezTo>
                  <a:cubicBezTo>
                    <a:pt x="27" y="118"/>
                    <a:pt x="19" y="123"/>
                    <a:pt x="13" y="118"/>
                  </a:cubicBezTo>
                  <a:cubicBezTo>
                    <a:pt x="9" y="115"/>
                    <a:pt x="8" y="107"/>
                    <a:pt x="8" y="102"/>
                  </a:cubicBezTo>
                  <a:cubicBezTo>
                    <a:pt x="6" y="74"/>
                    <a:pt x="9" y="45"/>
                    <a:pt x="10" y="17"/>
                  </a:cubicBezTo>
                  <a:cubicBezTo>
                    <a:pt x="10"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0" name="Freeform 305"/>
            <p:cNvSpPr>
              <a:spLocks/>
            </p:cNvSpPr>
            <p:nvPr/>
          </p:nvSpPr>
          <p:spPr bwMode="auto">
            <a:xfrm>
              <a:off x="784375" y="2751486"/>
              <a:ext cx="111125" cy="20638"/>
            </a:xfrm>
            <a:custGeom>
              <a:avLst/>
              <a:gdLst>
                <a:gd name="T0" fmla="*/ 0 w 26"/>
                <a:gd name="T1" fmla="*/ 3 h 5"/>
                <a:gd name="T2" fmla="*/ 26 w 26"/>
                <a:gd name="T3" fmla="*/ 0 h 5"/>
              </a:gdLst>
              <a:ahLst/>
              <a:cxnLst>
                <a:cxn ang="0">
                  <a:pos x="T0" y="T1"/>
                </a:cxn>
                <a:cxn ang="0">
                  <a:pos x="T2" y="T3"/>
                </a:cxn>
              </a:cxnLst>
              <a:rect l="0" t="0" r="r" b="b"/>
              <a:pathLst>
                <a:path w="26" h="5">
                  <a:moveTo>
                    <a:pt x="0" y="3"/>
                  </a:moveTo>
                  <a:cubicBezTo>
                    <a:pt x="7" y="4"/>
                    <a:pt x="20" y="5"/>
                    <a:pt x="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1" name="Freeform 306"/>
            <p:cNvSpPr>
              <a:spLocks/>
            </p:cNvSpPr>
            <p:nvPr/>
          </p:nvSpPr>
          <p:spPr bwMode="auto">
            <a:xfrm>
              <a:off x="776437" y="2738786"/>
              <a:ext cx="131763" cy="42863"/>
            </a:xfrm>
            <a:custGeom>
              <a:avLst/>
              <a:gdLst>
                <a:gd name="T0" fmla="*/ 2 w 31"/>
                <a:gd name="T1" fmla="*/ 8 h 10"/>
                <a:gd name="T2" fmla="*/ 29 w 31"/>
                <a:gd name="T3" fmla="*/ 5 h 10"/>
                <a:gd name="T4" fmla="*/ 27 w 31"/>
                <a:gd name="T5" fmla="*/ 1 h 10"/>
                <a:gd name="T6" fmla="*/ 2 w 31"/>
                <a:gd name="T7" fmla="*/ 4 h 10"/>
                <a:gd name="T8" fmla="*/ 2 w 31"/>
                <a:gd name="T9" fmla="*/ 8 h 10"/>
              </a:gdLst>
              <a:ahLst/>
              <a:cxnLst>
                <a:cxn ang="0">
                  <a:pos x="T0" y="T1"/>
                </a:cxn>
                <a:cxn ang="0">
                  <a:pos x="T2" y="T3"/>
                </a:cxn>
                <a:cxn ang="0">
                  <a:pos x="T4" y="T5"/>
                </a:cxn>
                <a:cxn ang="0">
                  <a:pos x="T6" y="T7"/>
                </a:cxn>
                <a:cxn ang="0">
                  <a:pos x="T8" y="T9"/>
                </a:cxn>
              </a:cxnLst>
              <a:rect l="0" t="0" r="r" b="b"/>
              <a:pathLst>
                <a:path w="31" h="10">
                  <a:moveTo>
                    <a:pt x="2" y="8"/>
                  </a:moveTo>
                  <a:cubicBezTo>
                    <a:pt x="11" y="9"/>
                    <a:pt x="22" y="10"/>
                    <a:pt x="29" y="5"/>
                  </a:cubicBezTo>
                  <a:cubicBezTo>
                    <a:pt x="31" y="3"/>
                    <a:pt x="29" y="0"/>
                    <a:pt x="27"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2" name="Freeform 307"/>
            <p:cNvSpPr>
              <a:spLocks/>
            </p:cNvSpPr>
            <p:nvPr/>
          </p:nvSpPr>
          <p:spPr bwMode="auto">
            <a:xfrm>
              <a:off x="941537" y="2360961"/>
              <a:ext cx="127000" cy="504825"/>
            </a:xfrm>
            <a:custGeom>
              <a:avLst/>
              <a:gdLst>
                <a:gd name="T0" fmla="*/ 4 w 30"/>
                <a:gd name="T1" fmla="*/ 13 h 119"/>
                <a:gd name="T2" fmla="*/ 1 w 30"/>
                <a:gd name="T3" fmla="*/ 86 h 119"/>
                <a:gd name="T4" fmla="*/ 15 w 30"/>
                <a:gd name="T5" fmla="*/ 118 h 119"/>
                <a:gd name="T6" fmla="*/ 26 w 30"/>
                <a:gd name="T7" fmla="*/ 79 h 119"/>
                <a:gd name="T8" fmla="*/ 25 w 30"/>
                <a:gd name="T9" fmla="*/ 15 h 119"/>
                <a:gd name="T10" fmla="*/ 11 w 30"/>
                <a:gd name="T11" fmla="*/ 1 h 119"/>
                <a:gd name="T12" fmla="*/ 4 w 30"/>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0" h="119">
                  <a:moveTo>
                    <a:pt x="4" y="13"/>
                  </a:moveTo>
                  <a:cubicBezTo>
                    <a:pt x="4" y="13"/>
                    <a:pt x="0" y="76"/>
                    <a:pt x="1" y="86"/>
                  </a:cubicBezTo>
                  <a:cubicBezTo>
                    <a:pt x="2" y="96"/>
                    <a:pt x="0" y="119"/>
                    <a:pt x="15" y="118"/>
                  </a:cubicBezTo>
                  <a:cubicBezTo>
                    <a:pt x="30" y="117"/>
                    <a:pt x="27" y="89"/>
                    <a:pt x="26" y="79"/>
                  </a:cubicBezTo>
                  <a:cubicBezTo>
                    <a:pt x="24" y="58"/>
                    <a:pt x="25" y="37"/>
                    <a:pt x="25" y="15"/>
                  </a:cubicBezTo>
                  <a:cubicBezTo>
                    <a:pt x="25" y="6"/>
                    <a:pt x="21" y="0"/>
                    <a:pt x="11" y="1"/>
                  </a:cubicBezTo>
                  <a:cubicBezTo>
                    <a:pt x="11"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3" name="Freeform 308"/>
            <p:cNvSpPr>
              <a:spLocks/>
            </p:cNvSpPr>
            <p:nvPr/>
          </p:nvSpPr>
          <p:spPr bwMode="auto">
            <a:xfrm>
              <a:off x="997100" y="2373661"/>
              <a:ext cx="55563" cy="382588"/>
            </a:xfrm>
            <a:custGeom>
              <a:avLst/>
              <a:gdLst>
                <a:gd name="T0" fmla="*/ 1 w 13"/>
                <a:gd name="T1" fmla="*/ 0 h 90"/>
                <a:gd name="T2" fmla="*/ 0 w 13"/>
                <a:gd name="T3" fmla="*/ 0 h 90"/>
                <a:gd name="T4" fmla="*/ 3 w 13"/>
                <a:gd name="T5" fmla="*/ 11 h 90"/>
                <a:gd name="T6" fmla="*/ 4 w 13"/>
                <a:gd name="T7" fmla="*/ 75 h 90"/>
                <a:gd name="T8" fmla="*/ 5 w 13"/>
                <a:gd name="T9" fmla="*/ 90 h 90"/>
                <a:gd name="T10" fmla="*/ 12 w 13"/>
                <a:gd name="T11" fmla="*/ 88 h 90"/>
                <a:gd name="T12" fmla="*/ 11 w 13"/>
                <a:gd name="T13" fmla="*/ 78 h 90"/>
                <a:gd name="T14" fmla="*/ 10 w 13"/>
                <a:gd name="T15" fmla="*/ 27 h 90"/>
                <a:gd name="T16" fmla="*/ 6 w 13"/>
                <a:gd name="T17" fmla="*/ 1 h 90"/>
                <a:gd name="T18" fmla="*/ 1 w 13"/>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0">
                  <a:moveTo>
                    <a:pt x="1" y="0"/>
                  </a:moveTo>
                  <a:cubicBezTo>
                    <a:pt x="1" y="0"/>
                    <a:pt x="0" y="0"/>
                    <a:pt x="0" y="0"/>
                  </a:cubicBezTo>
                  <a:cubicBezTo>
                    <a:pt x="2" y="3"/>
                    <a:pt x="3" y="6"/>
                    <a:pt x="3" y="11"/>
                  </a:cubicBezTo>
                  <a:cubicBezTo>
                    <a:pt x="3" y="33"/>
                    <a:pt x="2" y="54"/>
                    <a:pt x="4" y="75"/>
                  </a:cubicBezTo>
                  <a:cubicBezTo>
                    <a:pt x="5" y="79"/>
                    <a:pt x="5" y="84"/>
                    <a:pt x="5" y="90"/>
                  </a:cubicBezTo>
                  <a:cubicBezTo>
                    <a:pt x="8" y="90"/>
                    <a:pt x="10" y="89"/>
                    <a:pt x="12" y="88"/>
                  </a:cubicBezTo>
                  <a:cubicBezTo>
                    <a:pt x="12" y="85"/>
                    <a:pt x="11" y="81"/>
                    <a:pt x="11" y="78"/>
                  </a:cubicBezTo>
                  <a:cubicBezTo>
                    <a:pt x="10" y="61"/>
                    <a:pt x="10" y="44"/>
                    <a:pt x="10" y="27"/>
                  </a:cubicBezTo>
                  <a:cubicBezTo>
                    <a:pt x="10" y="22"/>
                    <a:pt x="13" y="5"/>
                    <a:pt x="6" y="1"/>
                  </a:cubicBezTo>
                  <a:cubicBezTo>
                    <a:pt x="4" y="0"/>
                    <a:pt x="2" y="0"/>
                    <a:pt x="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4" name="Freeform 309"/>
            <p:cNvSpPr>
              <a:spLocks/>
            </p:cNvSpPr>
            <p:nvPr/>
          </p:nvSpPr>
          <p:spPr bwMode="auto">
            <a:xfrm>
              <a:off x="946300" y="2746723"/>
              <a:ext cx="109538" cy="119063"/>
            </a:xfrm>
            <a:custGeom>
              <a:avLst/>
              <a:gdLst>
                <a:gd name="T0" fmla="*/ 0 w 26"/>
                <a:gd name="T1" fmla="*/ 5 h 28"/>
                <a:gd name="T2" fmla="*/ 14 w 26"/>
                <a:gd name="T3" fmla="*/ 27 h 28"/>
                <a:gd name="T4" fmla="*/ 26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1" y="15"/>
                    <a:pt x="3" y="28"/>
                    <a:pt x="14" y="27"/>
                  </a:cubicBezTo>
                  <a:cubicBezTo>
                    <a:pt x="25" y="27"/>
                    <a:pt x="26" y="12"/>
                    <a:pt x="26" y="0"/>
                  </a:cubicBezTo>
                  <a:cubicBezTo>
                    <a:pt x="18" y="3"/>
                    <a:pt x="9"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5" name="Freeform 310"/>
            <p:cNvSpPr>
              <a:spLocks/>
            </p:cNvSpPr>
            <p:nvPr/>
          </p:nvSpPr>
          <p:spPr bwMode="auto">
            <a:xfrm>
              <a:off x="1009800"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6" name="Freeform 311"/>
            <p:cNvSpPr>
              <a:spLocks/>
            </p:cNvSpPr>
            <p:nvPr/>
          </p:nvSpPr>
          <p:spPr bwMode="auto">
            <a:xfrm>
              <a:off x="1017737"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1"/>
                    <a:pt x="3" y="2"/>
                    <a:pt x="0" y="2"/>
                  </a:cubicBezTo>
                  <a:cubicBezTo>
                    <a:pt x="0" y="2"/>
                    <a:pt x="0" y="2"/>
                    <a:pt x="0" y="2"/>
                  </a:cubicBezTo>
                  <a:cubicBezTo>
                    <a:pt x="3" y="2"/>
                    <a:pt x="5"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7" name="Freeform 312"/>
            <p:cNvSpPr>
              <a:spLocks/>
            </p:cNvSpPr>
            <p:nvPr/>
          </p:nvSpPr>
          <p:spPr bwMode="auto">
            <a:xfrm>
              <a:off x="1009800" y="2746723"/>
              <a:ext cx="38100" cy="106363"/>
            </a:xfrm>
            <a:custGeom>
              <a:avLst/>
              <a:gdLst>
                <a:gd name="T0" fmla="*/ 9 w 9"/>
                <a:gd name="T1" fmla="*/ 0 h 25"/>
                <a:gd name="T2" fmla="*/ 2 w 9"/>
                <a:gd name="T3" fmla="*/ 2 h 25"/>
                <a:gd name="T4" fmla="*/ 0 w 9"/>
                <a:gd name="T5" fmla="*/ 3 h 25"/>
                <a:gd name="T6" fmla="*/ 0 w 9"/>
                <a:gd name="T7" fmla="*/ 25 h 25"/>
                <a:gd name="T8" fmla="*/ 8 w 9"/>
                <a:gd name="T9" fmla="*/ 16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cubicBezTo>
                    <a:pt x="7" y="1"/>
                    <a:pt x="5" y="2"/>
                    <a:pt x="2" y="2"/>
                  </a:cubicBezTo>
                  <a:cubicBezTo>
                    <a:pt x="2" y="3"/>
                    <a:pt x="1" y="3"/>
                    <a:pt x="0" y="3"/>
                  </a:cubicBezTo>
                  <a:cubicBezTo>
                    <a:pt x="2" y="11"/>
                    <a:pt x="2" y="18"/>
                    <a:pt x="0" y="25"/>
                  </a:cubicBezTo>
                  <a:cubicBezTo>
                    <a:pt x="3" y="24"/>
                    <a:pt x="7" y="21"/>
                    <a:pt x="8" y="16"/>
                  </a:cubicBezTo>
                  <a:cubicBezTo>
                    <a:pt x="9" y="11"/>
                    <a:pt x="9" y="6"/>
                    <a:pt x="9"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8" name="Freeform 313"/>
            <p:cNvSpPr>
              <a:spLocks/>
            </p:cNvSpPr>
            <p:nvPr/>
          </p:nvSpPr>
          <p:spPr bwMode="auto">
            <a:xfrm>
              <a:off x="920900" y="2343498"/>
              <a:ext cx="147638" cy="534988"/>
            </a:xfrm>
            <a:custGeom>
              <a:avLst/>
              <a:gdLst>
                <a:gd name="T0" fmla="*/ 7 w 35"/>
                <a:gd name="T1" fmla="*/ 17 h 126"/>
                <a:gd name="T2" fmla="*/ 4 w 35"/>
                <a:gd name="T3" fmla="*/ 77 h 126"/>
                <a:gd name="T4" fmla="*/ 21 w 35"/>
                <a:gd name="T5" fmla="*/ 124 h 126"/>
                <a:gd name="T6" fmla="*/ 34 w 35"/>
                <a:gd name="T7" fmla="*/ 102 h 126"/>
                <a:gd name="T8" fmla="*/ 32 w 35"/>
                <a:gd name="T9" fmla="*/ 50 h 126"/>
                <a:gd name="T10" fmla="*/ 31 w 35"/>
                <a:gd name="T11" fmla="*/ 15 h 126"/>
                <a:gd name="T12" fmla="*/ 24 w 35"/>
                <a:gd name="T13" fmla="*/ 4 h 126"/>
                <a:gd name="T14" fmla="*/ 7 w 35"/>
                <a:gd name="T15" fmla="*/ 16 h 126"/>
                <a:gd name="T16" fmla="*/ 11 w 35"/>
                <a:gd name="T17" fmla="*/ 17 h 126"/>
                <a:gd name="T18" fmla="*/ 24 w 35"/>
                <a:gd name="T19" fmla="*/ 8 h 126"/>
                <a:gd name="T20" fmla="*/ 28 w 35"/>
                <a:gd name="T21" fmla="*/ 34 h 126"/>
                <a:gd name="T22" fmla="*/ 29 w 35"/>
                <a:gd name="T23" fmla="*/ 85 h 126"/>
                <a:gd name="T24" fmla="*/ 29 w 35"/>
                <a:gd name="T25" fmla="*/ 111 h 126"/>
                <a:gd name="T26" fmla="*/ 13 w 35"/>
                <a:gd name="T27" fmla="*/ 118 h 126"/>
                <a:gd name="T28" fmla="*/ 8 w 35"/>
                <a:gd name="T29" fmla="*/ 102 h 126"/>
                <a:gd name="T30" fmla="*/ 11 w 35"/>
                <a:gd name="T31" fmla="*/ 17 h 126"/>
                <a:gd name="T32" fmla="*/ 7 w 35"/>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26">
                  <a:moveTo>
                    <a:pt x="7" y="17"/>
                  </a:moveTo>
                  <a:cubicBezTo>
                    <a:pt x="6" y="37"/>
                    <a:pt x="5" y="57"/>
                    <a:pt x="4" y="77"/>
                  </a:cubicBezTo>
                  <a:cubicBezTo>
                    <a:pt x="4" y="91"/>
                    <a:pt x="0" y="126"/>
                    <a:pt x="21" y="124"/>
                  </a:cubicBezTo>
                  <a:cubicBezTo>
                    <a:pt x="31" y="123"/>
                    <a:pt x="33" y="110"/>
                    <a:pt x="34" y="102"/>
                  </a:cubicBezTo>
                  <a:cubicBezTo>
                    <a:pt x="35" y="85"/>
                    <a:pt x="32" y="67"/>
                    <a:pt x="32" y="50"/>
                  </a:cubicBezTo>
                  <a:cubicBezTo>
                    <a:pt x="32" y="38"/>
                    <a:pt x="33" y="26"/>
                    <a:pt x="31" y="15"/>
                  </a:cubicBezTo>
                  <a:cubicBezTo>
                    <a:pt x="31" y="10"/>
                    <a:pt x="28" y="6"/>
                    <a:pt x="24" y="4"/>
                  </a:cubicBezTo>
                  <a:cubicBezTo>
                    <a:pt x="15" y="0"/>
                    <a:pt x="8" y="8"/>
                    <a:pt x="7" y="16"/>
                  </a:cubicBezTo>
                  <a:cubicBezTo>
                    <a:pt x="7" y="18"/>
                    <a:pt x="10" y="20"/>
                    <a:pt x="11" y="17"/>
                  </a:cubicBezTo>
                  <a:cubicBezTo>
                    <a:pt x="12" y="10"/>
                    <a:pt x="16" y="5"/>
                    <a:pt x="24" y="8"/>
                  </a:cubicBezTo>
                  <a:cubicBezTo>
                    <a:pt x="31" y="12"/>
                    <a:pt x="28" y="29"/>
                    <a:pt x="28" y="34"/>
                  </a:cubicBezTo>
                  <a:cubicBezTo>
                    <a:pt x="28" y="51"/>
                    <a:pt x="28" y="68"/>
                    <a:pt x="29" y="85"/>
                  </a:cubicBezTo>
                  <a:cubicBezTo>
                    <a:pt x="30" y="94"/>
                    <a:pt x="31" y="103"/>
                    <a:pt x="29" y="111"/>
                  </a:cubicBezTo>
                  <a:cubicBezTo>
                    <a:pt x="27" y="118"/>
                    <a:pt x="20" y="123"/>
                    <a:pt x="13" y="118"/>
                  </a:cubicBezTo>
                  <a:cubicBezTo>
                    <a:pt x="9" y="115"/>
                    <a:pt x="9" y="107"/>
                    <a:pt x="8" y="102"/>
                  </a:cubicBezTo>
                  <a:cubicBezTo>
                    <a:pt x="6" y="74"/>
                    <a:pt x="9" y="45"/>
                    <a:pt x="11" y="17"/>
                  </a:cubicBezTo>
                  <a:cubicBezTo>
                    <a:pt x="11"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9" name="Freeform 314"/>
            <p:cNvSpPr>
              <a:spLocks/>
            </p:cNvSpPr>
            <p:nvPr/>
          </p:nvSpPr>
          <p:spPr bwMode="auto">
            <a:xfrm>
              <a:off x="946300" y="2751486"/>
              <a:ext cx="106363" cy="20638"/>
            </a:xfrm>
            <a:custGeom>
              <a:avLst/>
              <a:gdLst>
                <a:gd name="T0" fmla="*/ 0 w 25"/>
                <a:gd name="T1" fmla="*/ 3 h 5"/>
                <a:gd name="T2" fmla="*/ 25 w 25"/>
                <a:gd name="T3" fmla="*/ 0 h 5"/>
              </a:gdLst>
              <a:ahLst/>
              <a:cxnLst>
                <a:cxn ang="0">
                  <a:pos x="T0" y="T1"/>
                </a:cxn>
                <a:cxn ang="0">
                  <a:pos x="T2" y="T3"/>
                </a:cxn>
              </a:cxnLst>
              <a:rect l="0" t="0" r="r" b="b"/>
              <a:pathLst>
                <a:path w="25" h="5">
                  <a:moveTo>
                    <a:pt x="0" y="3"/>
                  </a:moveTo>
                  <a:cubicBezTo>
                    <a:pt x="6" y="4"/>
                    <a:pt x="19" y="5"/>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0" name="Freeform 315"/>
            <p:cNvSpPr>
              <a:spLocks/>
            </p:cNvSpPr>
            <p:nvPr/>
          </p:nvSpPr>
          <p:spPr bwMode="auto">
            <a:xfrm>
              <a:off x="936775" y="2738786"/>
              <a:ext cx="128588" cy="42863"/>
            </a:xfrm>
            <a:custGeom>
              <a:avLst/>
              <a:gdLst>
                <a:gd name="T0" fmla="*/ 2 w 30"/>
                <a:gd name="T1" fmla="*/ 8 h 10"/>
                <a:gd name="T2" fmla="*/ 28 w 30"/>
                <a:gd name="T3" fmla="*/ 5 h 10"/>
                <a:gd name="T4" fmla="*/ 26 w 30"/>
                <a:gd name="T5" fmla="*/ 1 h 10"/>
                <a:gd name="T6" fmla="*/ 2 w 30"/>
                <a:gd name="T7" fmla="*/ 4 h 10"/>
                <a:gd name="T8" fmla="*/ 2 w 30"/>
                <a:gd name="T9" fmla="*/ 8 h 10"/>
              </a:gdLst>
              <a:ahLst/>
              <a:cxnLst>
                <a:cxn ang="0">
                  <a:pos x="T0" y="T1"/>
                </a:cxn>
                <a:cxn ang="0">
                  <a:pos x="T2" y="T3"/>
                </a:cxn>
                <a:cxn ang="0">
                  <a:pos x="T4" y="T5"/>
                </a:cxn>
                <a:cxn ang="0">
                  <a:pos x="T6" y="T7"/>
                </a:cxn>
                <a:cxn ang="0">
                  <a:pos x="T8" y="T9"/>
                </a:cxn>
              </a:cxnLst>
              <a:rect l="0" t="0" r="r" b="b"/>
              <a:pathLst>
                <a:path w="30" h="10">
                  <a:moveTo>
                    <a:pt x="2" y="8"/>
                  </a:moveTo>
                  <a:cubicBezTo>
                    <a:pt x="10" y="9"/>
                    <a:pt x="21" y="10"/>
                    <a:pt x="28" y="5"/>
                  </a:cubicBezTo>
                  <a:cubicBezTo>
                    <a:pt x="30" y="3"/>
                    <a:pt x="28" y="0"/>
                    <a:pt x="26"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1" name="Freeform 316"/>
            <p:cNvSpPr>
              <a:spLocks/>
            </p:cNvSpPr>
            <p:nvPr/>
          </p:nvSpPr>
          <p:spPr bwMode="auto">
            <a:xfrm>
              <a:off x="852637" y="1872011"/>
              <a:ext cx="114300" cy="238125"/>
            </a:xfrm>
            <a:custGeom>
              <a:avLst/>
              <a:gdLst>
                <a:gd name="T0" fmla="*/ 25 w 27"/>
                <a:gd name="T1" fmla="*/ 27 h 56"/>
                <a:gd name="T2" fmla="*/ 17 w 27"/>
                <a:gd name="T3" fmla="*/ 56 h 56"/>
                <a:gd name="T4" fmla="*/ 2 w 27"/>
                <a:gd name="T5" fmla="*/ 30 h 56"/>
                <a:gd name="T6" fmla="*/ 10 w 27"/>
                <a:gd name="T7" fmla="*/ 1 h 56"/>
                <a:gd name="T8" fmla="*/ 25 w 27"/>
                <a:gd name="T9" fmla="*/ 27 h 56"/>
              </a:gdLst>
              <a:ahLst/>
              <a:cxnLst>
                <a:cxn ang="0">
                  <a:pos x="T0" y="T1"/>
                </a:cxn>
                <a:cxn ang="0">
                  <a:pos x="T2" y="T3"/>
                </a:cxn>
                <a:cxn ang="0">
                  <a:pos x="T4" y="T5"/>
                </a:cxn>
                <a:cxn ang="0">
                  <a:pos x="T6" y="T7"/>
                </a:cxn>
                <a:cxn ang="0">
                  <a:pos x="T8" y="T9"/>
                </a:cxn>
              </a:cxnLst>
              <a:rect l="0" t="0" r="r" b="b"/>
              <a:pathLst>
                <a:path w="27" h="56">
                  <a:moveTo>
                    <a:pt x="25" y="27"/>
                  </a:moveTo>
                  <a:cubicBezTo>
                    <a:pt x="27" y="42"/>
                    <a:pt x="23" y="55"/>
                    <a:pt x="17" y="56"/>
                  </a:cubicBezTo>
                  <a:cubicBezTo>
                    <a:pt x="11" y="56"/>
                    <a:pt x="4" y="45"/>
                    <a:pt x="2" y="30"/>
                  </a:cubicBezTo>
                  <a:cubicBezTo>
                    <a:pt x="0" y="15"/>
                    <a:pt x="4" y="2"/>
                    <a:pt x="10" y="1"/>
                  </a:cubicBezTo>
                  <a:cubicBezTo>
                    <a:pt x="16" y="0"/>
                    <a:pt x="23" y="12"/>
                    <a:pt x="25" y="2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2" name="Freeform 317"/>
            <p:cNvSpPr>
              <a:spLocks/>
            </p:cNvSpPr>
            <p:nvPr/>
          </p:nvSpPr>
          <p:spPr bwMode="auto">
            <a:xfrm>
              <a:off x="720875" y="1825973"/>
              <a:ext cx="76200" cy="84138"/>
            </a:xfrm>
            <a:custGeom>
              <a:avLst/>
              <a:gdLst>
                <a:gd name="T0" fmla="*/ 3 w 18"/>
                <a:gd name="T1" fmla="*/ 3 h 20"/>
                <a:gd name="T2" fmla="*/ 15 w 18"/>
                <a:gd name="T3" fmla="*/ 12 h 20"/>
                <a:gd name="T4" fmla="*/ 16 w 18"/>
                <a:gd name="T5" fmla="*/ 10 h 20"/>
                <a:gd name="T6" fmla="*/ 1 w 18"/>
                <a:gd name="T7" fmla="*/ 17 h 20"/>
                <a:gd name="T8" fmla="*/ 2 w 18"/>
                <a:gd name="T9" fmla="*/ 19 h 20"/>
                <a:gd name="T10" fmla="*/ 17 w 18"/>
                <a:gd name="T11" fmla="*/ 12 h 20"/>
                <a:gd name="T12" fmla="*/ 17 w 18"/>
                <a:gd name="T13" fmla="*/ 10 h 20"/>
                <a:gd name="T14" fmla="*/ 4 w 18"/>
                <a:gd name="T15" fmla="*/ 1 h 20"/>
                <a:gd name="T16" fmla="*/ 3 w 18"/>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3" y="3"/>
                  </a:moveTo>
                  <a:cubicBezTo>
                    <a:pt x="7" y="6"/>
                    <a:pt x="11" y="9"/>
                    <a:pt x="15" y="12"/>
                  </a:cubicBezTo>
                  <a:cubicBezTo>
                    <a:pt x="15" y="11"/>
                    <a:pt x="15" y="11"/>
                    <a:pt x="16" y="10"/>
                  </a:cubicBezTo>
                  <a:cubicBezTo>
                    <a:pt x="11" y="12"/>
                    <a:pt x="6" y="15"/>
                    <a:pt x="1" y="17"/>
                  </a:cubicBezTo>
                  <a:cubicBezTo>
                    <a:pt x="0" y="18"/>
                    <a:pt x="1" y="20"/>
                    <a:pt x="2" y="19"/>
                  </a:cubicBezTo>
                  <a:cubicBezTo>
                    <a:pt x="7" y="17"/>
                    <a:pt x="12" y="15"/>
                    <a:pt x="17" y="12"/>
                  </a:cubicBezTo>
                  <a:cubicBezTo>
                    <a:pt x="17" y="12"/>
                    <a:pt x="18" y="11"/>
                    <a:pt x="17" y="10"/>
                  </a:cubicBezTo>
                  <a:cubicBezTo>
                    <a:pt x="13" y="7"/>
                    <a:pt x="9" y="4"/>
                    <a:pt x="4" y="1"/>
                  </a:cubicBezTo>
                  <a:cubicBezTo>
                    <a:pt x="3" y="0"/>
                    <a:pt x="1" y="2"/>
                    <a:pt x="3"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3" name="Freeform 318"/>
            <p:cNvSpPr>
              <a:spLocks/>
            </p:cNvSpPr>
            <p:nvPr/>
          </p:nvSpPr>
          <p:spPr bwMode="auto">
            <a:xfrm>
              <a:off x="720875" y="1859311"/>
              <a:ext cx="76200" cy="22225"/>
            </a:xfrm>
            <a:custGeom>
              <a:avLst/>
              <a:gdLst>
                <a:gd name="T0" fmla="*/ 16 w 18"/>
                <a:gd name="T1" fmla="*/ 2 h 5"/>
                <a:gd name="T2" fmla="*/ 2 w 18"/>
                <a:gd name="T3" fmla="*/ 1 h 5"/>
                <a:gd name="T4" fmla="*/ 2 w 18"/>
                <a:gd name="T5" fmla="*/ 3 h 5"/>
                <a:gd name="T6" fmla="*/ 16 w 18"/>
                <a:gd name="T7" fmla="*/ 4 h 5"/>
                <a:gd name="T8" fmla="*/ 16 w 18"/>
                <a:gd name="T9" fmla="*/ 2 h 5"/>
              </a:gdLst>
              <a:ahLst/>
              <a:cxnLst>
                <a:cxn ang="0">
                  <a:pos x="T0" y="T1"/>
                </a:cxn>
                <a:cxn ang="0">
                  <a:pos x="T2" y="T3"/>
                </a:cxn>
                <a:cxn ang="0">
                  <a:pos x="T4" y="T5"/>
                </a:cxn>
                <a:cxn ang="0">
                  <a:pos x="T6" y="T7"/>
                </a:cxn>
                <a:cxn ang="0">
                  <a:pos x="T8" y="T9"/>
                </a:cxn>
              </a:cxnLst>
              <a:rect l="0" t="0" r="r" b="b"/>
              <a:pathLst>
                <a:path w="18" h="5">
                  <a:moveTo>
                    <a:pt x="16" y="2"/>
                  </a:moveTo>
                  <a:cubicBezTo>
                    <a:pt x="12" y="1"/>
                    <a:pt x="7" y="1"/>
                    <a:pt x="2" y="1"/>
                  </a:cubicBezTo>
                  <a:cubicBezTo>
                    <a:pt x="1" y="0"/>
                    <a:pt x="0" y="3"/>
                    <a:pt x="2" y="3"/>
                  </a:cubicBezTo>
                  <a:cubicBezTo>
                    <a:pt x="7" y="4"/>
                    <a:pt x="11" y="4"/>
                    <a:pt x="16" y="4"/>
                  </a:cubicBezTo>
                  <a:cubicBezTo>
                    <a:pt x="17" y="5"/>
                    <a:pt x="18" y="2"/>
                    <a:pt x="16"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4" name="Freeform 319"/>
            <p:cNvSpPr>
              <a:spLocks/>
            </p:cNvSpPr>
            <p:nvPr/>
          </p:nvSpPr>
          <p:spPr bwMode="auto">
            <a:xfrm>
              <a:off x="984400" y="1765648"/>
              <a:ext cx="80963" cy="76200"/>
            </a:xfrm>
            <a:custGeom>
              <a:avLst/>
              <a:gdLst>
                <a:gd name="T0" fmla="*/ 11 w 19"/>
                <a:gd name="T1" fmla="*/ 3 h 18"/>
                <a:gd name="T2" fmla="*/ 3 w 19"/>
                <a:gd name="T3" fmla="*/ 17 h 18"/>
                <a:gd name="T4" fmla="*/ 2 w 19"/>
                <a:gd name="T5" fmla="*/ 15 h 18"/>
                <a:gd name="T6" fmla="*/ 18 w 19"/>
                <a:gd name="T7" fmla="*/ 15 h 18"/>
                <a:gd name="T8" fmla="*/ 18 w 19"/>
                <a:gd name="T9" fmla="*/ 18 h 18"/>
                <a:gd name="T10" fmla="*/ 2 w 19"/>
                <a:gd name="T11" fmla="*/ 17 h 18"/>
                <a:gd name="T12" fmla="*/ 1 w 19"/>
                <a:gd name="T13" fmla="*/ 15 h 18"/>
                <a:gd name="T14" fmla="*/ 8 w 19"/>
                <a:gd name="T15" fmla="*/ 2 h 18"/>
                <a:gd name="T16" fmla="*/ 11 w 19"/>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1" y="3"/>
                  </a:moveTo>
                  <a:cubicBezTo>
                    <a:pt x="8" y="7"/>
                    <a:pt x="6" y="12"/>
                    <a:pt x="3" y="17"/>
                  </a:cubicBezTo>
                  <a:cubicBezTo>
                    <a:pt x="3" y="16"/>
                    <a:pt x="2" y="15"/>
                    <a:pt x="2" y="15"/>
                  </a:cubicBezTo>
                  <a:cubicBezTo>
                    <a:pt x="7" y="15"/>
                    <a:pt x="12" y="15"/>
                    <a:pt x="18" y="15"/>
                  </a:cubicBezTo>
                  <a:cubicBezTo>
                    <a:pt x="19" y="15"/>
                    <a:pt x="19" y="18"/>
                    <a:pt x="18" y="18"/>
                  </a:cubicBezTo>
                  <a:cubicBezTo>
                    <a:pt x="13" y="18"/>
                    <a:pt x="7" y="17"/>
                    <a:pt x="2" y="17"/>
                  </a:cubicBezTo>
                  <a:cubicBezTo>
                    <a:pt x="1" y="17"/>
                    <a:pt x="0" y="16"/>
                    <a:pt x="1" y="15"/>
                  </a:cubicBezTo>
                  <a:cubicBezTo>
                    <a:pt x="3" y="11"/>
                    <a:pt x="6" y="6"/>
                    <a:pt x="8" y="2"/>
                  </a:cubicBezTo>
                  <a:cubicBezTo>
                    <a:pt x="9" y="0"/>
                    <a:pt x="11" y="1"/>
                    <a:pt x="1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5" name="Freeform 320"/>
            <p:cNvSpPr>
              <a:spLocks/>
            </p:cNvSpPr>
            <p:nvPr/>
          </p:nvSpPr>
          <p:spPr bwMode="auto">
            <a:xfrm>
              <a:off x="984400" y="1795811"/>
              <a:ext cx="68263" cy="46038"/>
            </a:xfrm>
            <a:custGeom>
              <a:avLst/>
              <a:gdLst>
                <a:gd name="T0" fmla="*/ 1 w 16"/>
                <a:gd name="T1" fmla="*/ 8 h 11"/>
                <a:gd name="T2" fmla="*/ 13 w 16"/>
                <a:gd name="T3" fmla="*/ 1 h 11"/>
                <a:gd name="T4" fmla="*/ 15 w 16"/>
                <a:gd name="T5" fmla="*/ 3 h 11"/>
                <a:gd name="T6" fmla="*/ 3 w 16"/>
                <a:gd name="T7" fmla="*/ 10 h 11"/>
                <a:gd name="T8" fmla="*/ 1 w 16"/>
                <a:gd name="T9" fmla="*/ 8 h 11"/>
              </a:gdLst>
              <a:ahLst/>
              <a:cxnLst>
                <a:cxn ang="0">
                  <a:pos x="T0" y="T1"/>
                </a:cxn>
                <a:cxn ang="0">
                  <a:pos x="T2" y="T3"/>
                </a:cxn>
                <a:cxn ang="0">
                  <a:pos x="T4" y="T5"/>
                </a:cxn>
                <a:cxn ang="0">
                  <a:pos x="T6" y="T7"/>
                </a:cxn>
                <a:cxn ang="0">
                  <a:pos x="T8" y="T9"/>
                </a:cxn>
              </a:cxnLst>
              <a:rect l="0" t="0" r="r" b="b"/>
              <a:pathLst>
                <a:path w="16" h="11">
                  <a:moveTo>
                    <a:pt x="1" y="8"/>
                  </a:moveTo>
                  <a:cubicBezTo>
                    <a:pt x="5" y="6"/>
                    <a:pt x="9" y="3"/>
                    <a:pt x="13" y="1"/>
                  </a:cubicBezTo>
                  <a:cubicBezTo>
                    <a:pt x="15" y="0"/>
                    <a:pt x="16" y="2"/>
                    <a:pt x="15" y="3"/>
                  </a:cubicBezTo>
                  <a:cubicBezTo>
                    <a:pt x="11" y="5"/>
                    <a:pt x="7" y="8"/>
                    <a:pt x="3" y="10"/>
                  </a:cubicBezTo>
                  <a:cubicBezTo>
                    <a:pt x="1" y="11"/>
                    <a:pt x="0" y="9"/>
                    <a:pt x="1"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6" name="Freeform 321"/>
            <p:cNvSpPr>
              <a:spLocks/>
            </p:cNvSpPr>
            <p:nvPr/>
          </p:nvSpPr>
          <p:spPr bwMode="auto">
            <a:xfrm>
              <a:off x="568475" y="2051398"/>
              <a:ext cx="198438" cy="342900"/>
            </a:xfrm>
            <a:custGeom>
              <a:avLst/>
              <a:gdLst>
                <a:gd name="T0" fmla="*/ 41 w 47"/>
                <a:gd name="T1" fmla="*/ 0 h 81"/>
                <a:gd name="T2" fmla="*/ 19 w 47"/>
                <a:gd name="T3" fmla="*/ 30 h 81"/>
                <a:gd name="T4" fmla="*/ 22 w 47"/>
                <a:gd name="T5" fmla="*/ 80 h 81"/>
                <a:gd name="T6" fmla="*/ 47 w 47"/>
                <a:gd name="T7" fmla="*/ 66 h 81"/>
                <a:gd name="T8" fmla="*/ 41 w 47"/>
                <a:gd name="T9" fmla="*/ 0 h 81"/>
              </a:gdLst>
              <a:ahLst/>
              <a:cxnLst>
                <a:cxn ang="0">
                  <a:pos x="T0" y="T1"/>
                </a:cxn>
                <a:cxn ang="0">
                  <a:pos x="T2" y="T3"/>
                </a:cxn>
                <a:cxn ang="0">
                  <a:pos x="T4" y="T5"/>
                </a:cxn>
                <a:cxn ang="0">
                  <a:pos x="T6" y="T7"/>
                </a:cxn>
                <a:cxn ang="0">
                  <a:pos x="T8" y="T9"/>
                </a:cxn>
              </a:cxnLst>
              <a:rect l="0" t="0" r="r" b="b"/>
              <a:pathLst>
                <a:path w="47" h="81">
                  <a:moveTo>
                    <a:pt x="41" y="0"/>
                  </a:moveTo>
                  <a:cubicBezTo>
                    <a:pt x="33" y="0"/>
                    <a:pt x="22" y="23"/>
                    <a:pt x="19" y="30"/>
                  </a:cubicBezTo>
                  <a:cubicBezTo>
                    <a:pt x="13" y="41"/>
                    <a:pt x="0" y="76"/>
                    <a:pt x="22" y="80"/>
                  </a:cubicBezTo>
                  <a:cubicBezTo>
                    <a:pt x="32" y="81"/>
                    <a:pt x="41" y="71"/>
                    <a:pt x="47" y="66"/>
                  </a:cubicBezTo>
                  <a:cubicBezTo>
                    <a:pt x="41" y="0"/>
                    <a:pt x="41" y="0"/>
                    <a:pt x="41"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7" name="Freeform 322"/>
            <p:cNvSpPr>
              <a:spLocks/>
            </p:cNvSpPr>
            <p:nvPr/>
          </p:nvSpPr>
          <p:spPr bwMode="auto">
            <a:xfrm>
              <a:off x="597050" y="2046636"/>
              <a:ext cx="182563" cy="369888"/>
            </a:xfrm>
            <a:custGeom>
              <a:avLst/>
              <a:gdLst>
                <a:gd name="T0" fmla="*/ 34 w 43"/>
                <a:gd name="T1" fmla="*/ 0 h 87"/>
                <a:gd name="T2" fmla="*/ 14 w 43"/>
                <a:gd name="T3" fmla="*/ 24 h 87"/>
                <a:gd name="T4" fmla="*/ 2 w 43"/>
                <a:gd name="T5" fmla="*/ 53 h 87"/>
                <a:gd name="T6" fmla="*/ 8 w 43"/>
                <a:gd name="T7" fmla="*/ 79 h 87"/>
                <a:gd name="T8" fmla="*/ 41 w 43"/>
                <a:gd name="T9" fmla="*/ 68 h 87"/>
                <a:gd name="T10" fmla="*/ 39 w 43"/>
                <a:gd name="T11" fmla="*/ 66 h 87"/>
                <a:gd name="T12" fmla="*/ 7 w 43"/>
                <a:gd name="T13" fmla="*/ 74 h 87"/>
                <a:gd name="T14" fmla="*/ 7 w 43"/>
                <a:gd name="T15" fmla="*/ 47 h 87"/>
                <a:gd name="T16" fmla="*/ 16 w 43"/>
                <a:gd name="T17" fmla="*/ 27 h 87"/>
                <a:gd name="T18" fmla="*/ 34 w 43"/>
                <a:gd name="T19" fmla="*/ 3 h 87"/>
                <a:gd name="T20" fmla="*/ 34 w 43"/>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7">
                  <a:moveTo>
                    <a:pt x="34" y="0"/>
                  </a:moveTo>
                  <a:cubicBezTo>
                    <a:pt x="24" y="1"/>
                    <a:pt x="18" y="16"/>
                    <a:pt x="14" y="24"/>
                  </a:cubicBezTo>
                  <a:cubicBezTo>
                    <a:pt x="9" y="34"/>
                    <a:pt x="4" y="43"/>
                    <a:pt x="2" y="53"/>
                  </a:cubicBezTo>
                  <a:cubicBezTo>
                    <a:pt x="1" y="62"/>
                    <a:pt x="0" y="74"/>
                    <a:pt x="8" y="79"/>
                  </a:cubicBezTo>
                  <a:cubicBezTo>
                    <a:pt x="21" y="87"/>
                    <a:pt x="32" y="76"/>
                    <a:pt x="41" y="68"/>
                  </a:cubicBezTo>
                  <a:cubicBezTo>
                    <a:pt x="43" y="66"/>
                    <a:pt x="40" y="64"/>
                    <a:pt x="39" y="66"/>
                  </a:cubicBezTo>
                  <a:cubicBezTo>
                    <a:pt x="31" y="73"/>
                    <a:pt x="16" y="87"/>
                    <a:pt x="7" y="74"/>
                  </a:cubicBezTo>
                  <a:cubicBezTo>
                    <a:pt x="2" y="66"/>
                    <a:pt x="5" y="54"/>
                    <a:pt x="7" y="47"/>
                  </a:cubicBezTo>
                  <a:cubicBezTo>
                    <a:pt x="9" y="40"/>
                    <a:pt x="12" y="34"/>
                    <a:pt x="16" y="27"/>
                  </a:cubicBezTo>
                  <a:cubicBezTo>
                    <a:pt x="19" y="20"/>
                    <a:pt x="25" y="4"/>
                    <a:pt x="34" y="3"/>
                  </a:cubicBezTo>
                  <a:cubicBezTo>
                    <a:pt x="36" y="3"/>
                    <a:pt x="36" y="0"/>
                    <a:pt x="34"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8" name="Oval 323"/>
            <p:cNvSpPr>
              <a:spLocks noChangeArrowheads="1"/>
            </p:cNvSpPr>
            <p:nvPr/>
          </p:nvSpPr>
          <p:spPr bwMode="auto">
            <a:xfrm>
              <a:off x="720875" y="1932336"/>
              <a:ext cx="425450" cy="420688"/>
            </a:xfrm>
            <a:prstGeom prst="ellipse">
              <a:avLst/>
            </a:pr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9" name="Freeform 324"/>
            <p:cNvSpPr>
              <a:spLocks noEditPoints="1"/>
            </p:cNvSpPr>
            <p:nvPr/>
          </p:nvSpPr>
          <p:spPr bwMode="auto">
            <a:xfrm>
              <a:off x="895500" y="1945036"/>
              <a:ext cx="236538" cy="395288"/>
            </a:xfrm>
            <a:custGeom>
              <a:avLst/>
              <a:gdLst>
                <a:gd name="T0" fmla="*/ 29 w 56"/>
                <a:gd name="T1" fmla="*/ 62 h 93"/>
                <a:gd name="T2" fmla="*/ 0 w 56"/>
                <a:gd name="T3" fmla="*/ 93 h 93"/>
                <a:gd name="T4" fmla="*/ 7 w 56"/>
                <a:gd name="T5" fmla="*/ 93 h 93"/>
                <a:gd name="T6" fmla="*/ 9 w 56"/>
                <a:gd name="T7" fmla="*/ 93 h 93"/>
                <a:gd name="T8" fmla="*/ 42 w 56"/>
                <a:gd name="T9" fmla="*/ 79 h 93"/>
                <a:gd name="T10" fmla="*/ 29 w 56"/>
                <a:gd name="T11" fmla="*/ 62 h 93"/>
                <a:gd name="T12" fmla="*/ 11 w 56"/>
                <a:gd name="T13" fmla="*/ 0 h 93"/>
                <a:gd name="T14" fmla="*/ 9 w 56"/>
                <a:gd name="T15" fmla="*/ 0 h 93"/>
                <a:gd name="T16" fmla="*/ 1 w 56"/>
                <a:gd name="T17" fmla="*/ 1 h 93"/>
                <a:gd name="T18" fmla="*/ 31 w 56"/>
                <a:gd name="T19" fmla="*/ 46 h 93"/>
                <a:gd name="T20" fmla="*/ 35 w 56"/>
                <a:gd name="T21" fmla="*/ 43 h 93"/>
                <a:gd name="T22" fmla="*/ 44 w 56"/>
                <a:gd name="T23" fmla="*/ 40 h 93"/>
                <a:gd name="T24" fmla="*/ 56 w 56"/>
                <a:gd name="T25" fmla="*/ 50 h 93"/>
                <a:gd name="T26" fmla="*/ 56 w 56"/>
                <a:gd name="T27" fmla="*/ 47 h 93"/>
                <a:gd name="T28" fmla="*/ 56 w 56"/>
                <a:gd name="T29" fmla="*/ 47 h 93"/>
                <a:gd name="T30" fmla="*/ 56 w 56"/>
                <a:gd name="T31" fmla="*/ 47 h 93"/>
                <a:gd name="T32" fmla="*/ 11 w 56"/>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93">
                  <a:moveTo>
                    <a:pt x="29" y="62"/>
                  </a:moveTo>
                  <a:cubicBezTo>
                    <a:pt x="24" y="76"/>
                    <a:pt x="14" y="87"/>
                    <a:pt x="0" y="93"/>
                  </a:cubicBezTo>
                  <a:cubicBezTo>
                    <a:pt x="2" y="93"/>
                    <a:pt x="5" y="93"/>
                    <a:pt x="7" y="93"/>
                  </a:cubicBezTo>
                  <a:cubicBezTo>
                    <a:pt x="8" y="93"/>
                    <a:pt x="8" y="93"/>
                    <a:pt x="9" y="93"/>
                  </a:cubicBezTo>
                  <a:cubicBezTo>
                    <a:pt x="22" y="93"/>
                    <a:pt x="34" y="88"/>
                    <a:pt x="42" y="79"/>
                  </a:cubicBezTo>
                  <a:cubicBezTo>
                    <a:pt x="37" y="74"/>
                    <a:pt x="32" y="68"/>
                    <a:pt x="29" y="62"/>
                  </a:cubicBezTo>
                  <a:moveTo>
                    <a:pt x="11" y="0"/>
                  </a:moveTo>
                  <a:cubicBezTo>
                    <a:pt x="10" y="0"/>
                    <a:pt x="10" y="0"/>
                    <a:pt x="9" y="0"/>
                  </a:cubicBezTo>
                  <a:cubicBezTo>
                    <a:pt x="6" y="0"/>
                    <a:pt x="4" y="0"/>
                    <a:pt x="1" y="1"/>
                  </a:cubicBezTo>
                  <a:cubicBezTo>
                    <a:pt x="19" y="8"/>
                    <a:pt x="31" y="26"/>
                    <a:pt x="31" y="46"/>
                  </a:cubicBezTo>
                  <a:cubicBezTo>
                    <a:pt x="32" y="45"/>
                    <a:pt x="34" y="44"/>
                    <a:pt x="35" y="43"/>
                  </a:cubicBezTo>
                  <a:cubicBezTo>
                    <a:pt x="38" y="41"/>
                    <a:pt x="41" y="40"/>
                    <a:pt x="44" y="40"/>
                  </a:cubicBezTo>
                  <a:cubicBezTo>
                    <a:pt x="49" y="40"/>
                    <a:pt x="52" y="44"/>
                    <a:pt x="56" y="50"/>
                  </a:cubicBezTo>
                  <a:cubicBezTo>
                    <a:pt x="56" y="49"/>
                    <a:pt x="56" y="48"/>
                    <a:pt x="56" y="47"/>
                  </a:cubicBezTo>
                  <a:cubicBezTo>
                    <a:pt x="56" y="47"/>
                    <a:pt x="56" y="47"/>
                    <a:pt x="56" y="47"/>
                  </a:cubicBezTo>
                  <a:cubicBezTo>
                    <a:pt x="56" y="47"/>
                    <a:pt x="56" y="47"/>
                    <a:pt x="56" y="47"/>
                  </a:cubicBezTo>
                  <a:cubicBezTo>
                    <a:pt x="55" y="23"/>
                    <a:pt x="36" y="0"/>
                    <a:pt x="11"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0" name="Freeform 325"/>
            <p:cNvSpPr>
              <a:spLocks/>
            </p:cNvSpPr>
            <p:nvPr/>
          </p:nvSpPr>
          <p:spPr bwMode="auto">
            <a:xfrm>
              <a:off x="703412" y="1914873"/>
              <a:ext cx="455613" cy="458788"/>
            </a:xfrm>
            <a:custGeom>
              <a:avLst/>
              <a:gdLst>
                <a:gd name="T0" fmla="*/ 101 w 107"/>
                <a:gd name="T1" fmla="*/ 54 h 108"/>
                <a:gd name="T2" fmla="*/ 54 w 107"/>
                <a:gd name="T3" fmla="*/ 100 h 108"/>
                <a:gd name="T4" fmla="*/ 7 w 107"/>
                <a:gd name="T5" fmla="*/ 54 h 108"/>
                <a:gd name="T6" fmla="*/ 54 w 107"/>
                <a:gd name="T7" fmla="*/ 7 h 108"/>
                <a:gd name="T8" fmla="*/ 101 w 107"/>
                <a:gd name="T9" fmla="*/ 54 h 108"/>
                <a:gd name="T10" fmla="*/ 107 w 107"/>
                <a:gd name="T11" fmla="*/ 54 h 108"/>
                <a:gd name="T12" fmla="*/ 54 w 107"/>
                <a:gd name="T13" fmla="*/ 1 h 108"/>
                <a:gd name="T14" fmla="*/ 1 w 107"/>
                <a:gd name="T15" fmla="*/ 54 h 108"/>
                <a:gd name="T16" fmla="*/ 54 w 107"/>
                <a:gd name="T17" fmla="*/ 106 h 108"/>
                <a:gd name="T18" fmla="*/ 107 w 107"/>
                <a:gd name="T19" fmla="*/ 54 h 108"/>
                <a:gd name="T20" fmla="*/ 101 w 107"/>
                <a:gd name="T2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8">
                  <a:moveTo>
                    <a:pt x="101" y="54"/>
                  </a:moveTo>
                  <a:cubicBezTo>
                    <a:pt x="100" y="80"/>
                    <a:pt x="80" y="99"/>
                    <a:pt x="54" y="100"/>
                  </a:cubicBezTo>
                  <a:cubicBezTo>
                    <a:pt x="28" y="101"/>
                    <a:pt x="8" y="78"/>
                    <a:pt x="7" y="54"/>
                  </a:cubicBezTo>
                  <a:cubicBezTo>
                    <a:pt x="6" y="27"/>
                    <a:pt x="29" y="8"/>
                    <a:pt x="54" y="7"/>
                  </a:cubicBezTo>
                  <a:cubicBezTo>
                    <a:pt x="80" y="6"/>
                    <a:pt x="100" y="29"/>
                    <a:pt x="101" y="54"/>
                  </a:cubicBezTo>
                  <a:cubicBezTo>
                    <a:pt x="101" y="58"/>
                    <a:pt x="107" y="58"/>
                    <a:pt x="107" y="54"/>
                  </a:cubicBezTo>
                  <a:cubicBezTo>
                    <a:pt x="106" y="24"/>
                    <a:pt x="84" y="2"/>
                    <a:pt x="54" y="1"/>
                  </a:cubicBezTo>
                  <a:cubicBezTo>
                    <a:pt x="24" y="0"/>
                    <a:pt x="2" y="26"/>
                    <a:pt x="1" y="54"/>
                  </a:cubicBezTo>
                  <a:cubicBezTo>
                    <a:pt x="0" y="83"/>
                    <a:pt x="26" y="105"/>
                    <a:pt x="54" y="106"/>
                  </a:cubicBezTo>
                  <a:cubicBezTo>
                    <a:pt x="84" y="108"/>
                    <a:pt x="106" y="82"/>
                    <a:pt x="107" y="54"/>
                  </a:cubicBezTo>
                  <a:cubicBezTo>
                    <a:pt x="107" y="50"/>
                    <a:pt x="101" y="50"/>
                    <a:pt x="101" y="5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1" name="Freeform 326"/>
            <p:cNvSpPr>
              <a:spLocks/>
            </p:cNvSpPr>
            <p:nvPr/>
          </p:nvSpPr>
          <p:spPr bwMode="auto">
            <a:xfrm>
              <a:off x="771675" y="1991073"/>
              <a:ext cx="93663" cy="195263"/>
            </a:xfrm>
            <a:custGeom>
              <a:avLst/>
              <a:gdLst>
                <a:gd name="T0" fmla="*/ 16 w 22"/>
                <a:gd name="T1" fmla="*/ 3 h 46"/>
                <a:gd name="T2" fmla="*/ 0 w 22"/>
                <a:gd name="T3" fmla="*/ 42 h 46"/>
                <a:gd name="T4" fmla="*/ 7 w 22"/>
                <a:gd name="T5" fmla="*/ 42 h 46"/>
                <a:gd name="T6" fmla="*/ 19 w 22"/>
                <a:gd name="T7" fmla="*/ 8 h 46"/>
                <a:gd name="T8" fmla="*/ 16 w 22"/>
                <a:gd name="T9" fmla="*/ 3 h 46"/>
              </a:gdLst>
              <a:ahLst/>
              <a:cxnLst>
                <a:cxn ang="0">
                  <a:pos x="T0" y="T1"/>
                </a:cxn>
                <a:cxn ang="0">
                  <a:pos x="T2" y="T3"/>
                </a:cxn>
                <a:cxn ang="0">
                  <a:pos x="T4" y="T5"/>
                </a:cxn>
                <a:cxn ang="0">
                  <a:pos x="T6" y="T7"/>
                </a:cxn>
                <a:cxn ang="0">
                  <a:pos x="T8" y="T9"/>
                </a:cxn>
              </a:cxnLst>
              <a:rect l="0" t="0" r="r" b="b"/>
              <a:pathLst>
                <a:path w="22" h="46">
                  <a:moveTo>
                    <a:pt x="16" y="3"/>
                  </a:moveTo>
                  <a:cubicBezTo>
                    <a:pt x="4" y="11"/>
                    <a:pt x="0" y="28"/>
                    <a:pt x="0" y="42"/>
                  </a:cubicBezTo>
                  <a:cubicBezTo>
                    <a:pt x="1" y="46"/>
                    <a:pt x="7" y="46"/>
                    <a:pt x="7" y="42"/>
                  </a:cubicBezTo>
                  <a:cubicBezTo>
                    <a:pt x="6" y="31"/>
                    <a:pt x="9" y="15"/>
                    <a:pt x="19" y="8"/>
                  </a:cubicBezTo>
                  <a:cubicBezTo>
                    <a:pt x="22" y="6"/>
                    <a:pt x="19" y="0"/>
                    <a:pt x="1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2" name="Freeform 327"/>
            <p:cNvSpPr>
              <a:spLocks/>
            </p:cNvSpPr>
            <p:nvPr/>
          </p:nvSpPr>
          <p:spPr bwMode="auto">
            <a:xfrm>
              <a:off x="805012" y="2216498"/>
              <a:ext cx="42863" cy="50800"/>
            </a:xfrm>
            <a:custGeom>
              <a:avLst/>
              <a:gdLst>
                <a:gd name="T0" fmla="*/ 0 w 10"/>
                <a:gd name="T1" fmla="*/ 4 h 12"/>
                <a:gd name="T2" fmla="*/ 1 w 10"/>
                <a:gd name="T3" fmla="*/ 8 h 12"/>
                <a:gd name="T4" fmla="*/ 3 w 10"/>
                <a:gd name="T5" fmla="*/ 9 h 12"/>
                <a:gd name="T6" fmla="*/ 7 w 10"/>
                <a:gd name="T7" fmla="*/ 5 h 12"/>
                <a:gd name="T8" fmla="*/ 6 w 10"/>
                <a:gd name="T9" fmla="*/ 4 h 12"/>
                <a:gd name="T10" fmla="*/ 6 w 10"/>
                <a:gd name="T11" fmla="*/ 4 h 12"/>
                <a:gd name="T12" fmla="*/ 0 w 10"/>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4"/>
                  </a:moveTo>
                  <a:cubicBezTo>
                    <a:pt x="0" y="6"/>
                    <a:pt x="1" y="7"/>
                    <a:pt x="1" y="8"/>
                  </a:cubicBezTo>
                  <a:cubicBezTo>
                    <a:pt x="2" y="8"/>
                    <a:pt x="3" y="9"/>
                    <a:pt x="3" y="9"/>
                  </a:cubicBezTo>
                  <a:cubicBezTo>
                    <a:pt x="6" y="12"/>
                    <a:pt x="10" y="8"/>
                    <a:pt x="7" y="5"/>
                  </a:cubicBezTo>
                  <a:cubicBezTo>
                    <a:pt x="7" y="5"/>
                    <a:pt x="7" y="4"/>
                    <a:pt x="6" y="4"/>
                  </a:cubicBezTo>
                  <a:cubicBezTo>
                    <a:pt x="6" y="4"/>
                    <a:pt x="6" y="4"/>
                    <a:pt x="6" y="4"/>
                  </a:cubicBezTo>
                  <a:cubicBezTo>
                    <a:pt x="6" y="0"/>
                    <a:pt x="0" y="0"/>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3" name="Freeform 328"/>
            <p:cNvSpPr>
              <a:spLocks/>
            </p:cNvSpPr>
            <p:nvPr/>
          </p:nvSpPr>
          <p:spPr bwMode="auto">
            <a:xfrm>
              <a:off x="908200" y="1737073"/>
              <a:ext cx="717550" cy="271463"/>
            </a:xfrm>
            <a:custGeom>
              <a:avLst/>
              <a:gdLst>
                <a:gd name="T0" fmla="*/ 8 w 169"/>
                <a:gd name="T1" fmla="*/ 61 h 64"/>
                <a:gd name="T2" fmla="*/ 165 w 169"/>
                <a:gd name="T3" fmla="*/ 11 h 64"/>
                <a:gd name="T4" fmla="*/ 165 w 169"/>
                <a:gd name="T5" fmla="*/ 5 h 64"/>
                <a:gd name="T6" fmla="*/ 2 w 169"/>
                <a:gd name="T7" fmla="*/ 58 h 64"/>
                <a:gd name="T8" fmla="*/ 8 w 169"/>
                <a:gd name="T9" fmla="*/ 61 h 64"/>
              </a:gdLst>
              <a:ahLst/>
              <a:cxnLst>
                <a:cxn ang="0">
                  <a:pos x="T0" y="T1"/>
                </a:cxn>
                <a:cxn ang="0">
                  <a:pos x="T2" y="T3"/>
                </a:cxn>
                <a:cxn ang="0">
                  <a:pos x="T4" y="T5"/>
                </a:cxn>
                <a:cxn ang="0">
                  <a:pos x="T6" y="T7"/>
                </a:cxn>
                <a:cxn ang="0">
                  <a:pos x="T8" y="T9"/>
                </a:cxn>
              </a:cxnLst>
              <a:rect l="0" t="0" r="r" b="b"/>
              <a:pathLst>
                <a:path w="169" h="64">
                  <a:moveTo>
                    <a:pt x="8" y="61"/>
                  </a:moveTo>
                  <a:cubicBezTo>
                    <a:pt x="44" y="13"/>
                    <a:pt x="109" y="6"/>
                    <a:pt x="165" y="11"/>
                  </a:cubicBezTo>
                  <a:cubicBezTo>
                    <a:pt x="169" y="12"/>
                    <a:pt x="169" y="6"/>
                    <a:pt x="165" y="5"/>
                  </a:cubicBezTo>
                  <a:cubicBezTo>
                    <a:pt x="106" y="0"/>
                    <a:pt x="40" y="8"/>
                    <a:pt x="2" y="58"/>
                  </a:cubicBezTo>
                  <a:cubicBezTo>
                    <a:pt x="0" y="61"/>
                    <a:pt x="5" y="64"/>
                    <a:pt x="8" y="6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4" name="Freeform 329"/>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5" name="Freeform 330"/>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6" name="Freeform 331"/>
            <p:cNvSpPr>
              <a:spLocks/>
            </p:cNvSpPr>
            <p:nvPr/>
          </p:nvSpPr>
          <p:spPr bwMode="auto">
            <a:xfrm>
              <a:off x="635150" y="2170461"/>
              <a:ext cx="200025" cy="185738"/>
            </a:xfrm>
            <a:custGeom>
              <a:avLst/>
              <a:gdLst>
                <a:gd name="T0" fmla="*/ 3 w 47"/>
                <a:gd name="T1" fmla="*/ 35 h 44"/>
                <a:gd name="T2" fmla="*/ 25 w 47"/>
                <a:gd name="T3" fmla="*/ 6 h 44"/>
                <a:gd name="T4" fmla="*/ 42 w 47"/>
                <a:gd name="T5" fmla="*/ 17 h 44"/>
                <a:gd name="T6" fmla="*/ 25 w 47"/>
                <a:gd name="T7" fmla="*/ 40 h 44"/>
                <a:gd name="T8" fmla="*/ 28 w 47"/>
                <a:gd name="T9" fmla="*/ 42 h 44"/>
                <a:gd name="T10" fmla="*/ 45 w 47"/>
                <a:gd name="T11" fmla="*/ 19 h 44"/>
                <a:gd name="T12" fmla="*/ 37 w 47"/>
                <a:gd name="T13" fmla="*/ 2 h 44"/>
                <a:gd name="T14" fmla="*/ 19 w 47"/>
                <a:gd name="T15" fmla="*/ 7 h 44"/>
                <a:gd name="T16" fmla="*/ 2 w 47"/>
                <a:gd name="T17" fmla="*/ 32 h 44"/>
                <a:gd name="T18" fmla="*/ 3 w 47"/>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3" y="35"/>
                  </a:moveTo>
                  <a:cubicBezTo>
                    <a:pt x="17" y="30"/>
                    <a:pt x="13" y="14"/>
                    <a:pt x="25" y="6"/>
                  </a:cubicBezTo>
                  <a:cubicBezTo>
                    <a:pt x="34" y="1"/>
                    <a:pt x="41" y="8"/>
                    <a:pt x="42" y="17"/>
                  </a:cubicBezTo>
                  <a:cubicBezTo>
                    <a:pt x="44" y="26"/>
                    <a:pt x="31" y="35"/>
                    <a:pt x="25" y="40"/>
                  </a:cubicBezTo>
                  <a:cubicBezTo>
                    <a:pt x="24" y="41"/>
                    <a:pt x="26" y="44"/>
                    <a:pt x="28" y="42"/>
                  </a:cubicBezTo>
                  <a:cubicBezTo>
                    <a:pt x="34" y="36"/>
                    <a:pt x="43" y="29"/>
                    <a:pt x="45" y="19"/>
                  </a:cubicBezTo>
                  <a:cubicBezTo>
                    <a:pt x="47" y="13"/>
                    <a:pt x="43" y="5"/>
                    <a:pt x="37" y="2"/>
                  </a:cubicBezTo>
                  <a:cubicBezTo>
                    <a:pt x="30" y="0"/>
                    <a:pt x="24" y="2"/>
                    <a:pt x="19" y="7"/>
                  </a:cubicBezTo>
                  <a:cubicBezTo>
                    <a:pt x="11" y="14"/>
                    <a:pt x="13" y="28"/>
                    <a:pt x="2" y="32"/>
                  </a:cubicBezTo>
                  <a:cubicBezTo>
                    <a:pt x="0" y="32"/>
                    <a:pt x="1" y="35"/>
                    <a:pt x="3" y="3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7" name="Freeform 332"/>
            <p:cNvSpPr>
              <a:spLocks/>
            </p:cNvSpPr>
            <p:nvPr/>
          </p:nvSpPr>
          <p:spPr bwMode="auto">
            <a:xfrm>
              <a:off x="1009800" y="2118073"/>
              <a:ext cx="182563" cy="169863"/>
            </a:xfrm>
            <a:custGeom>
              <a:avLst/>
              <a:gdLst>
                <a:gd name="T0" fmla="*/ 43 w 43"/>
                <a:gd name="T1" fmla="*/ 32 h 40"/>
                <a:gd name="T2" fmla="*/ 27 w 43"/>
                <a:gd name="T3" fmla="*/ 8 h 40"/>
                <a:gd name="T4" fmla="*/ 15 w 43"/>
                <a:gd name="T5" fmla="*/ 0 h 40"/>
                <a:gd name="T6" fmla="*/ 2 w 43"/>
                <a:gd name="T7" fmla="*/ 14 h 40"/>
                <a:gd name="T8" fmla="*/ 19 w 43"/>
                <a:gd name="T9" fmla="*/ 40 h 40"/>
                <a:gd name="T10" fmla="*/ 43 w 43"/>
                <a:gd name="T11" fmla="*/ 32 h 40"/>
              </a:gdLst>
              <a:ahLst/>
              <a:cxnLst>
                <a:cxn ang="0">
                  <a:pos x="T0" y="T1"/>
                </a:cxn>
                <a:cxn ang="0">
                  <a:pos x="T2" y="T3"/>
                </a:cxn>
                <a:cxn ang="0">
                  <a:pos x="T4" y="T5"/>
                </a:cxn>
                <a:cxn ang="0">
                  <a:pos x="T6" y="T7"/>
                </a:cxn>
                <a:cxn ang="0">
                  <a:pos x="T8" y="T9"/>
                </a:cxn>
                <a:cxn ang="0">
                  <a:pos x="T10" y="T11"/>
                </a:cxn>
              </a:cxnLst>
              <a:rect l="0" t="0" r="r" b="b"/>
              <a:pathLst>
                <a:path w="43" h="40">
                  <a:moveTo>
                    <a:pt x="43" y="32"/>
                  </a:moveTo>
                  <a:cubicBezTo>
                    <a:pt x="33" y="29"/>
                    <a:pt x="32" y="15"/>
                    <a:pt x="27" y="8"/>
                  </a:cubicBezTo>
                  <a:cubicBezTo>
                    <a:pt x="24" y="4"/>
                    <a:pt x="20" y="0"/>
                    <a:pt x="15" y="0"/>
                  </a:cubicBezTo>
                  <a:cubicBezTo>
                    <a:pt x="9" y="1"/>
                    <a:pt x="3" y="8"/>
                    <a:pt x="2" y="14"/>
                  </a:cubicBezTo>
                  <a:cubicBezTo>
                    <a:pt x="0" y="24"/>
                    <a:pt x="13" y="34"/>
                    <a:pt x="19" y="40"/>
                  </a:cubicBezTo>
                  <a:cubicBezTo>
                    <a:pt x="43" y="32"/>
                    <a:pt x="43" y="32"/>
                    <a:pt x="43" y="32"/>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8" name="Freeform 333"/>
            <p:cNvSpPr>
              <a:spLocks/>
            </p:cNvSpPr>
            <p:nvPr/>
          </p:nvSpPr>
          <p:spPr bwMode="auto">
            <a:xfrm>
              <a:off x="962175" y="2067273"/>
              <a:ext cx="242888" cy="230188"/>
            </a:xfrm>
            <a:custGeom>
              <a:avLst/>
              <a:gdLst>
                <a:gd name="T0" fmla="*/ 55 w 57"/>
                <a:gd name="T1" fmla="*/ 42 h 54"/>
                <a:gd name="T2" fmla="*/ 19 w 57"/>
                <a:gd name="T3" fmla="*/ 14 h 54"/>
                <a:gd name="T4" fmla="*/ 29 w 57"/>
                <a:gd name="T5" fmla="*/ 53 h 54"/>
                <a:gd name="T6" fmla="*/ 31 w 57"/>
                <a:gd name="T7" fmla="*/ 51 h 54"/>
                <a:gd name="T8" fmla="*/ 17 w 57"/>
                <a:gd name="T9" fmla="*/ 36 h 54"/>
                <a:gd name="T10" fmla="*/ 17 w 57"/>
                <a:gd name="T11" fmla="*/ 21 h 54"/>
                <a:gd name="T12" fmla="*/ 23 w 57"/>
                <a:gd name="T13" fmla="*/ 15 h 54"/>
                <a:gd name="T14" fmla="*/ 36 w 57"/>
                <a:gd name="T15" fmla="*/ 21 h 54"/>
                <a:gd name="T16" fmla="*/ 54 w 57"/>
                <a:gd name="T17" fmla="*/ 45 h 54"/>
                <a:gd name="T18" fmla="*/ 55 w 57"/>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4">
                  <a:moveTo>
                    <a:pt x="55" y="42"/>
                  </a:moveTo>
                  <a:cubicBezTo>
                    <a:pt x="41" y="37"/>
                    <a:pt x="40" y="0"/>
                    <a:pt x="19" y="14"/>
                  </a:cubicBezTo>
                  <a:cubicBezTo>
                    <a:pt x="0" y="26"/>
                    <a:pt x="19" y="43"/>
                    <a:pt x="29" y="53"/>
                  </a:cubicBezTo>
                  <a:cubicBezTo>
                    <a:pt x="30" y="54"/>
                    <a:pt x="33" y="52"/>
                    <a:pt x="31" y="51"/>
                  </a:cubicBezTo>
                  <a:cubicBezTo>
                    <a:pt x="26" y="46"/>
                    <a:pt x="21" y="41"/>
                    <a:pt x="17" y="36"/>
                  </a:cubicBezTo>
                  <a:cubicBezTo>
                    <a:pt x="13" y="31"/>
                    <a:pt x="14" y="26"/>
                    <a:pt x="17" y="21"/>
                  </a:cubicBezTo>
                  <a:cubicBezTo>
                    <a:pt x="18" y="18"/>
                    <a:pt x="20" y="17"/>
                    <a:pt x="23" y="15"/>
                  </a:cubicBezTo>
                  <a:cubicBezTo>
                    <a:pt x="29" y="11"/>
                    <a:pt x="33" y="16"/>
                    <a:pt x="36" y="21"/>
                  </a:cubicBezTo>
                  <a:cubicBezTo>
                    <a:pt x="43" y="29"/>
                    <a:pt x="43" y="41"/>
                    <a:pt x="54" y="45"/>
                  </a:cubicBezTo>
                  <a:cubicBezTo>
                    <a:pt x="56" y="46"/>
                    <a:pt x="57" y="43"/>
                    <a:pt x="55"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9" name="Freeform 334"/>
            <p:cNvSpPr>
              <a:spLocks/>
            </p:cNvSpPr>
            <p:nvPr/>
          </p:nvSpPr>
          <p:spPr bwMode="auto">
            <a:xfrm>
              <a:off x="622450" y="2326036"/>
              <a:ext cx="119063" cy="55563"/>
            </a:xfrm>
            <a:custGeom>
              <a:avLst/>
              <a:gdLst>
                <a:gd name="T0" fmla="*/ 18 w 28"/>
                <a:gd name="T1" fmla="*/ 0 h 13"/>
                <a:gd name="T2" fmla="*/ 3 w 28"/>
                <a:gd name="T3" fmla="*/ 7 h 13"/>
                <a:gd name="T4" fmla="*/ 0 w 28"/>
                <a:gd name="T5" fmla="*/ 6 h 13"/>
                <a:gd name="T6" fmla="*/ 1 w 28"/>
                <a:gd name="T7" fmla="*/ 8 h 13"/>
                <a:gd name="T8" fmla="*/ 10 w 28"/>
                <a:gd name="T9" fmla="*/ 13 h 13"/>
                <a:gd name="T10" fmla="*/ 28 w 28"/>
                <a:gd name="T11" fmla="*/ 4 h 13"/>
                <a:gd name="T12" fmla="*/ 28 w 28"/>
                <a:gd name="T13" fmla="*/ 4 h 13"/>
                <a:gd name="T14" fmla="*/ 18 w 2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18" y="0"/>
                  </a:moveTo>
                  <a:cubicBezTo>
                    <a:pt x="13" y="4"/>
                    <a:pt x="7" y="7"/>
                    <a:pt x="3" y="7"/>
                  </a:cubicBezTo>
                  <a:cubicBezTo>
                    <a:pt x="2" y="7"/>
                    <a:pt x="1" y="7"/>
                    <a:pt x="0" y="6"/>
                  </a:cubicBezTo>
                  <a:cubicBezTo>
                    <a:pt x="0" y="7"/>
                    <a:pt x="0" y="7"/>
                    <a:pt x="1" y="8"/>
                  </a:cubicBezTo>
                  <a:cubicBezTo>
                    <a:pt x="3" y="12"/>
                    <a:pt x="7" y="13"/>
                    <a:pt x="10" y="13"/>
                  </a:cubicBezTo>
                  <a:cubicBezTo>
                    <a:pt x="16" y="13"/>
                    <a:pt x="23" y="9"/>
                    <a:pt x="28" y="4"/>
                  </a:cubicBezTo>
                  <a:cubicBezTo>
                    <a:pt x="28" y="4"/>
                    <a:pt x="28" y="4"/>
                    <a:pt x="28" y="4"/>
                  </a:cubicBezTo>
                  <a:cubicBezTo>
                    <a:pt x="18" y="0"/>
                    <a:pt x="18" y="0"/>
                    <a:pt x="18"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0" name="Freeform 335"/>
            <p:cNvSpPr>
              <a:spLocks/>
            </p:cNvSpPr>
            <p:nvPr/>
          </p:nvSpPr>
          <p:spPr bwMode="auto">
            <a:xfrm>
              <a:off x="614512" y="2343498"/>
              <a:ext cx="127000" cy="42863"/>
            </a:xfrm>
            <a:custGeom>
              <a:avLst/>
              <a:gdLst>
                <a:gd name="T0" fmla="*/ 0 w 30"/>
                <a:gd name="T1" fmla="*/ 0 h 10"/>
                <a:gd name="T2" fmla="*/ 1 w 30"/>
                <a:gd name="T3" fmla="*/ 3 h 10"/>
                <a:gd name="T4" fmla="*/ 11 w 30"/>
                <a:gd name="T5" fmla="*/ 10 h 10"/>
                <a:gd name="T6" fmla="*/ 30 w 30"/>
                <a:gd name="T7" fmla="*/ 1 h 10"/>
                <a:gd name="T8" fmla="*/ 30 w 30"/>
                <a:gd name="T9" fmla="*/ 0 h 10"/>
                <a:gd name="T10" fmla="*/ 12 w 30"/>
                <a:gd name="T11" fmla="*/ 9 h 10"/>
                <a:gd name="T12" fmla="*/ 3 w 30"/>
                <a:gd name="T13" fmla="*/ 4 h 10"/>
                <a:gd name="T14" fmla="*/ 2 w 30"/>
                <a:gd name="T15" fmla="*/ 2 h 10"/>
                <a:gd name="T16" fmla="*/ 0 w 3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0" y="0"/>
                  </a:moveTo>
                  <a:cubicBezTo>
                    <a:pt x="1" y="3"/>
                    <a:pt x="1" y="3"/>
                    <a:pt x="1" y="3"/>
                  </a:cubicBezTo>
                  <a:cubicBezTo>
                    <a:pt x="3" y="8"/>
                    <a:pt x="7" y="10"/>
                    <a:pt x="11" y="10"/>
                  </a:cubicBezTo>
                  <a:cubicBezTo>
                    <a:pt x="17" y="10"/>
                    <a:pt x="24" y="5"/>
                    <a:pt x="30" y="1"/>
                  </a:cubicBezTo>
                  <a:cubicBezTo>
                    <a:pt x="30" y="1"/>
                    <a:pt x="30" y="0"/>
                    <a:pt x="30" y="0"/>
                  </a:cubicBezTo>
                  <a:cubicBezTo>
                    <a:pt x="25" y="5"/>
                    <a:pt x="18" y="9"/>
                    <a:pt x="12" y="9"/>
                  </a:cubicBezTo>
                  <a:cubicBezTo>
                    <a:pt x="9" y="9"/>
                    <a:pt x="5" y="8"/>
                    <a:pt x="3" y="4"/>
                  </a:cubicBezTo>
                  <a:cubicBezTo>
                    <a:pt x="2" y="3"/>
                    <a:pt x="2" y="3"/>
                    <a:pt x="2" y="2"/>
                  </a:cubicBezTo>
                  <a:cubicBezTo>
                    <a:pt x="1" y="2"/>
                    <a:pt x="1"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1" name="Freeform 336"/>
            <p:cNvSpPr>
              <a:spLocks/>
            </p:cNvSpPr>
            <p:nvPr/>
          </p:nvSpPr>
          <p:spPr bwMode="auto">
            <a:xfrm>
              <a:off x="700237" y="2195861"/>
              <a:ext cx="122238" cy="147638"/>
            </a:xfrm>
            <a:custGeom>
              <a:avLst/>
              <a:gdLst>
                <a:gd name="T0" fmla="*/ 21 w 29"/>
                <a:gd name="T1" fmla="*/ 0 h 35"/>
                <a:gd name="T2" fmla="*/ 8 w 29"/>
                <a:gd name="T3" fmla="*/ 25 h 35"/>
                <a:gd name="T4" fmla="*/ 0 w 29"/>
                <a:gd name="T5" fmla="*/ 31 h 35"/>
                <a:gd name="T6" fmla="*/ 10 w 29"/>
                <a:gd name="T7" fmla="*/ 35 h 35"/>
                <a:gd name="T8" fmla="*/ 10 w 29"/>
                <a:gd name="T9" fmla="*/ 34 h 35"/>
                <a:gd name="T10" fmla="*/ 27 w 29"/>
                <a:gd name="T11" fmla="*/ 11 h 35"/>
                <a:gd name="T12" fmla="*/ 21 w 2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9" h="35">
                  <a:moveTo>
                    <a:pt x="21" y="0"/>
                  </a:moveTo>
                  <a:cubicBezTo>
                    <a:pt x="20" y="10"/>
                    <a:pt x="14" y="18"/>
                    <a:pt x="8" y="25"/>
                  </a:cubicBezTo>
                  <a:cubicBezTo>
                    <a:pt x="6" y="26"/>
                    <a:pt x="4" y="29"/>
                    <a:pt x="0" y="31"/>
                  </a:cubicBezTo>
                  <a:cubicBezTo>
                    <a:pt x="10" y="35"/>
                    <a:pt x="10" y="35"/>
                    <a:pt x="10" y="35"/>
                  </a:cubicBezTo>
                  <a:cubicBezTo>
                    <a:pt x="10" y="34"/>
                    <a:pt x="10" y="34"/>
                    <a:pt x="10" y="34"/>
                  </a:cubicBezTo>
                  <a:cubicBezTo>
                    <a:pt x="16" y="29"/>
                    <a:pt x="29" y="20"/>
                    <a:pt x="27" y="11"/>
                  </a:cubicBezTo>
                  <a:cubicBezTo>
                    <a:pt x="27" y="6"/>
                    <a:pt x="25" y="2"/>
                    <a:pt x="21"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2" name="Freeform 337"/>
            <p:cNvSpPr>
              <a:spLocks/>
            </p:cNvSpPr>
            <p:nvPr/>
          </p:nvSpPr>
          <p:spPr bwMode="auto">
            <a:xfrm>
              <a:off x="741512" y="2183161"/>
              <a:ext cx="80963" cy="165100"/>
            </a:xfrm>
            <a:custGeom>
              <a:avLst/>
              <a:gdLst>
                <a:gd name="T0" fmla="*/ 12 w 19"/>
                <a:gd name="T1" fmla="*/ 0 h 39"/>
                <a:gd name="T2" fmla="*/ 11 w 19"/>
                <a:gd name="T3" fmla="*/ 3 h 39"/>
                <a:gd name="T4" fmla="*/ 17 w 19"/>
                <a:gd name="T5" fmla="*/ 14 h 39"/>
                <a:gd name="T6" fmla="*/ 0 w 19"/>
                <a:gd name="T7" fmla="*/ 37 h 39"/>
                <a:gd name="T8" fmla="*/ 0 w 19"/>
                <a:gd name="T9" fmla="*/ 38 h 39"/>
                <a:gd name="T10" fmla="*/ 0 w 19"/>
                <a:gd name="T11" fmla="*/ 38 h 39"/>
                <a:gd name="T12" fmla="*/ 0 w 19"/>
                <a:gd name="T13" fmla="*/ 38 h 39"/>
                <a:gd name="T14" fmla="*/ 0 w 19"/>
                <a:gd name="T15" fmla="*/ 39 h 39"/>
                <a:gd name="T16" fmla="*/ 6 w 19"/>
                <a:gd name="T17" fmla="*/ 34 h 39"/>
                <a:gd name="T18" fmla="*/ 19 w 19"/>
                <a:gd name="T19" fmla="*/ 17 h 39"/>
                <a:gd name="T20" fmla="*/ 12 w 1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12" y="0"/>
                  </a:moveTo>
                  <a:cubicBezTo>
                    <a:pt x="12" y="1"/>
                    <a:pt x="11" y="2"/>
                    <a:pt x="11" y="3"/>
                  </a:cubicBezTo>
                  <a:cubicBezTo>
                    <a:pt x="15" y="5"/>
                    <a:pt x="17" y="9"/>
                    <a:pt x="17" y="14"/>
                  </a:cubicBezTo>
                  <a:cubicBezTo>
                    <a:pt x="19" y="23"/>
                    <a:pt x="6" y="32"/>
                    <a:pt x="0" y="37"/>
                  </a:cubicBezTo>
                  <a:cubicBezTo>
                    <a:pt x="0" y="37"/>
                    <a:pt x="0" y="37"/>
                    <a:pt x="0" y="38"/>
                  </a:cubicBezTo>
                  <a:cubicBezTo>
                    <a:pt x="0" y="38"/>
                    <a:pt x="0" y="38"/>
                    <a:pt x="0" y="38"/>
                  </a:cubicBezTo>
                  <a:cubicBezTo>
                    <a:pt x="0" y="38"/>
                    <a:pt x="0" y="38"/>
                    <a:pt x="0" y="38"/>
                  </a:cubicBezTo>
                  <a:cubicBezTo>
                    <a:pt x="0" y="38"/>
                    <a:pt x="0" y="39"/>
                    <a:pt x="0" y="39"/>
                  </a:cubicBezTo>
                  <a:cubicBezTo>
                    <a:pt x="2" y="37"/>
                    <a:pt x="4" y="35"/>
                    <a:pt x="6" y="34"/>
                  </a:cubicBezTo>
                  <a:cubicBezTo>
                    <a:pt x="11" y="29"/>
                    <a:pt x="17" y="25"/>
                    <a:pt x="19" y="17"/>
                  </a:cubicBezTo>
                  <a:cubicBezTo>
                    <a:pt x="19" y="13"/>
                    <a:pt x="17" y="1"/>
                    <a:pt x="1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3" name="Freeform 338"/>
            <p:cNvSpPr>
              <a:spLocks/>
            </p:cNvSpPr>
            <p:nvPr/>
          </p:nvSpPr>
          <p:spPr bwMode="auto">
            <a:xfrm>
              <a:off x="614512" y="234032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4" name="Freeform 339"/>
            <p:cNvSpPr>
              <a:spLocks/>
            </p:cNvSpPr>
            <p:nvPr/>
          </p:nvSpPr>
          <p:spPr bwMode="auto">
            <a:xfrm>
              <a:off x="1098700" y="2272061"/>
              <a:ext cx="106363" cy="53975"/>
            </a:xfrm>
            <a:custGeom>
              <a:avLst/>
              <a:gdLst>
                <a:gd name="T0" fmla="*/ 9 w 25"/>
                <a:gd name="T1" fmla="*/ 0 h 13"/>
                <a:gd name="T2" fmla="*/ 2 w 25"/>
                <a:gd name="T3" fmla="*/ 3 h 13"/>
                <a:gd name="T4" fmla="*/ 0 w 25"/>
                <a:gd name="T5" fmla="*/ 4 h 13"/>
                <a:gd name="T6" fmla="*/ 18 w 25"/>
                <a:gd name="T7" fmla="*/ 13 h 13"/>
                <a:gd name="T8" fmla="*/ 25 w 25"/>
                <a:gd name="T9" fmla="*/ 11 h 13"/>
                <a:gd name="T10" fmla="*/ 9 w 25"/>
                <a:gd name="T11" fmla="*/ 0 h 13"/>
              </a:gdLst>
              <a:ahLst/>
              <a:cxnLst>
                <a:cxn ang="0">
                  <a:pos x="T0" y="T1"/>
                </a:cxn>
                <a:cxn ang="0">
                  <a:pos x="T2" y="T3"/>
                </a:cxn>
                <a:cxn ang="0">
                  <a:pos x="T4" y="T5"/>
                </a:cxn>
                <a:cxn ang="0">
                  <a:pos x="T6" y="T7"/>
                </a:cxn>
                <a:cxn ang="0">
                  <a:pos x="T8" y="T9"/>
                </a:cxn>
                <a:cxn ang="0">
                  <a:pos x="T10" y="T11"/>
                </a:cxn>
              </a:cxnLst>
              <a:rect l="0" t="0" r="r" b="b"/>
              <a:pathLst>
                <a:path w="25" h="13">
                  <a:moveTo>
                    <a:pt x="9" y="0"/>
                  </a:moveTo>
                  <a:cubicBezTo>
                    <a:pt x="2" y="3"/>
                    <a:pt x="2" y="3"/>
                    <a:pt x="2" y="3"/>
                  </a:cubicBezTo>
                  <a:cubicBezTo>
                    <a:pt x="1" y="3"/>
                    <a:pt x="1" y="4"/>
                    <a:pt x="0" y="4"/>
                  </a:cubicBezTo>
                  <a:cubicBezTo>
                    <a:pt x="6" y="9"/>
                    <a:pt x="12" y="13"/>
                    <a:pt x="18" y="13"/>
                  </a:cubicBezTo>
                  <a:cubicBezTo>
                    <a:pt x="21" y="13"/>
                    <a:pt x="23" y="12"/>
                    <a:pt x="25" y="11"/>
                  </a:cubicBezTo>
                  <a:cubicBezTo>
                    <a:pt x="19" y="9"/>
                    <a:pt x="14" y="5"/>
                    <a:pt x="9"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5" name="Freeform 340"/>
            <p:cNvSpPr>
              <a:spLocks/>
            </p:cNvSpPr>
            <p:nvPr/>
          </p:nvSpPr>
          <p:spPr bwMode="auto">
            <a:xfrm>
              <a:off x="1098700" y="2287936"/>
              <a:ext cx="106363" cy="38100"/>
            </a:xfrm>
            <a:custGeom>
              <a:avLst/>
              <a:gdLst>
                <a:gd name="T0" fmla="*/ 0 w 25"/>
                <a:gd name="T1" fmla="*/ 0 h 9"/>
                <a:gd name="T2" fmla="*/ 0 w 25"/>
                <a:gd name="T3" fmla="*/ 0 h 9"/>
                <a:gd name="T4" fmla="*/ 1 w 25"/>
                <a:gd name="T5" fmla="*/ 1 h 9"/>
                <a:gd name="T6" fmla="*/ 17 w 25"/>
                <a:gd name="T7" fmla="*/ 9 h 9"/>
                <a:gd name="T8" fmla="*/ 25 w 25"/>
                <a:gd name="T9" fmla="*/ 7 h 9"/>
                <a:gd name="T10" fmla="*/ 25 w 25"/>
                <a:gd name="T11" fmla="*/ 7 h 9"/>
                <a:gd name="T12" fmla="*/ 18 w 25"/>
                <a:gd name="T13" fmla="*/ 9 h 9"/>
                <a:gd name="T14" fmla="*/ 0 w 2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
                  <a:moveTo>
                    <a:pt x="0" y="0"/>
                  </a:moveTo>
                  <a:cubicBezTo>
                    <a:pt x="0" y="0"/>
                    <a:pt x="0" y="0"/>
                    <a:pt x="0" y="0"/>
                  </a:cubicBezTo>
                  <a:cubicBezTo>
                    <a:pt x="0" y="1"/>
                    <a:pt x="1" y="1"/>
                    <a:pt x="1" y="1"/>
                  </a:cubicBezTo>
                  <a:cubicBezTo>
                    <a:pt x="6" y="5"/>
                    <a:pt x="11" y="9"/>
                    <a:pt x="17" y="9"/>
                  </a:cubicBezTo>
                  <a:cubicBezTo>
                    <a:pt x="20" y="9"/>
                    <a:pt x="22" y="9"/>
                    <a:pt x="25" y="7"/>
                  </a:cubicBezTo>
                  <a:cubicBezTo>
                    <a:pt x="25" y="7"/>
                    <a:pt x="25" y="7"/>
                    <a:pt x="25" y="7"/>
                  </a:cubicBezTo>
                  <a:cubicBezTo>
                    <a:pt x="23" y="8"/>
                    <a:pt x="21" y="9"/>
                    <a:pt x="18" y="9"/>
                  </a:cubicBezTo>
                  <a:cubicBezTo>
                    <a:pt x="12" y="9"/>
                    <a:pt x="6" y="5"/>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6" name="Freeform 341"/>
            <p:cNvSpPr>
              <a:spLocks/>
            </p:cNvSpPr>
            <p:nvPr/>
          </p:nvSpPr>
          <p:spPr bwMode="auto">
            <a:xfrm>
              <a:off x="1098700" y="2287936"/>
              <a:ext cx="4763" cy="476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7" name="Freeform 342"/>
            <p:cNvSpPr>
              <a:spLocks/>
            </p:cNvSpPr>
            <p:nvPr/>
          </p:nvSpPr>
          <p:spPr bwMode="auto">
            <a:xfrm>
              <a:off x="1098700" y="2284761"/>
              <a:ext cx="7938" cy="7938"/>
            </a:xfrm>
            <a:custGeom>
              <a:avLst/>
              <a:gdLst>
                <a:gd name="T0" fmla="*/ 2 w 2"/>
                <a:gd name="T1" fmla="*/ 0 h 2"/>
                <a:gd name="T2" fmla="*/ 0 w 2"/>
                <a:gd name="T3" fmla="*/ 0 h 2"/>
                <a:gd name="T4" fmla="*/ 0 w 2"/>
                <a:gd name="T5" fmla="*/ 1 h 2"/>
                <a:gd name="T6" fmla="*/ 0 w 2"/>
                <a:gd name="T7" fmla="*/ 2 h 2"/>
                <a:gd name="T8" fmla="*/ 0 w 2"/>
                <a:gd name="T9" fmla="*/ 1 h 2"/>
                <a:gd name="T10" fmla="*/ 0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0" y="0"/>
                    <a:pt x="0" y="0"/>
                    <a:pt x="0" y="0"/>
                  </a:cubicBezTo>
                  <a:cubicBezTo>
                    <a:pt x="0" y="1"/>
                    <a:pt x="0" y="1"/>
                    <a:pt x="0" y="1"/>
                  </a:cubicBezTo>
                  <a:cubicBezTo>
                    <a:pt x="0" y="1"/>
                    <a:pt x="0" y="2"/>
                    <a:pt x="0" y="2"/>
                  </a:cubicBezTo>
                  <a:cubicBezTo>
                    <a:pt x="0" y="2"/>
                    <a:pt x="0" y="2"/>
                    <a:pt x="0" y="1"/>
                  </a:cubicBezTo>
                  <a:cubicBezTo>
                    <a:pt x="0" y="1"/>
                    <a:pt x="0" y="1"/>
                    <a:pt x="0" y="1"/>
                  </a:cubicBezTo>
                  <a:cubicBezTo>
                    <a:pt x="1" y="1"/>
                    <a:pt x="1"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8" name="Freeform 343"/>
            <p:cNvSpPr>
              <a:spLocks/>
            </p:cNvSpPr>
            <p:nvPr/>
          </p:nvSpPr>
          <p:spPr bwMode="auto">
            <a:xfrm>
              <a:off x="1017737" y="2140298"/>
              <a:ext cx="119063" cy="144463"/>
            </a:xfrm>
            <a:custGeom>
              <a:avLst/>
              <a:gdLst>
                <a:gd name="T0" fmla="*/ 7 w 28"/>
                <a:gd name="T1" fmla="*/ 0 h 34"/>
                <a:gd name="T2" fmla="*/ 4 w 28"/>
                <a:gd name="T3" fmla="*/ 4 h 34"/>
                <a:gd name="T4" fmla="*/ 4 w 28"/>
                <a:gd name="T5" fmla="*/ 19 h 34"/>
                <a:gd name="T6" fmla="*/ 18 w 28"/>
                <a:gd name="T7" fmla="*/ 34 h 34"/>
                <a:gd name="T8" fmla="*/ 19 w 28"/>
                <a:gd name="T9" fmla="*/ 34 h 34"/>
                <a:gd name="T10" fmla="*/ 21 w 28"/>
                <a:gd name="T11" fmla="*/ 34 h 34"/>
                <a:gd name="T12" fmla="*/ 28 w 28"/>
                <a:gd name="T13" fmla="*/ 31 h 34"/>
                <a:gd name="T14" fmla="*/ 23 w 28"/>
                <a:gd name="T15" fmla="*/ 25 h 34"/>
                <a:gd name="T16" fmla="*/ 7 w 2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7" y="0"/>
                  </a:moveTo>
                  <a:cubicBezTo>
                    <a:pt x="6" y="1"/>
                    <a:pt x="5" y="2"/>
                    <a:pt x="4" y="4"/>
                  </a:cubicBezTo>
                  <a:cubicBezTo>
                    <a:pt x="1" y="9"/>
                    <a:pt x="0" y="14"/>
                    <a:pt x="4" y="19"/>
                  </a:cubicBezTo>
                  <a:cubicBezTo>
                    <a:pt x="8" y="24"/>
                    <a:pt x="13" y="29"/>
                    <a:pt x="18" y="34"/>
                  </a:cubicBezTo>
                  <a:cubicBezTo>
                    <a:pt x="18" y="34"/>
                    <a:pt x="19" y="34"/>
                    <a:pt x="19" y="34"/>
                  </a:cubicBezTo>
                  <a:cubicBezTo>
                    <a:pt x="21" y="34"/>
                    <a:pt x="21" y="34"/>
                    <a:pt x="21" y="34"/>
                  </a:cubicBezTo>
                  <a:cubicBezTo>
                    <a:pt x="28" y="31"/>
                    <a:pt x="28" y="31"/>
                    <a:pt x="28" y="31"/>
                  </a:cubicBezTo>
                  <a:cubicBezTo>
                    <a:pt x="26" y="29"/>
                    <a:pt x="25" y="27"/>
                    <a:pt x="23" y="25"/>
                  </a:cubicBezTo>
                  <a:cubicBezTo>
                    <a:pt x="17" y="18"/>
                    <a:pt x="10" y="9"/>
                    <a:pt x="7"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9" name="Freeform 344"/>
            <p:cNvSpPr>
              <a:spLocks/>
            </p:cNvSpPr>
            <p:nvPr/>
          </p:nvSpPr>
          <p:spPr bwMode="auto">
            <a:xfrm>
              <a:off x="1001862" y="2130773"/>
              <a:ext cx="96838" cy="157163"/>
            </a:xfrm>
            <a:custGeom>
              <a:avLst/>
              <a:gdLst>
                <a:gd name="T0" fmla="*/ 11 w 23"/>
                <a:gd name="T1" fmla="*/ 0 h 37"/>
                <a:gd name="T2" fmla="*/ 6 w 23"/>
                <a:gd name="T3" fmla="*/ 3 h 37"/>
                <a:gd name="T4" fmla="*/ 18 w 23"/>
                <a:gd name="T5" fmla="*/ 34 h 37"/>
                <a:gd name="T6" fmla="*/ 23 w 23"/>
                <a:gd name="T7" fmla="*/ 37 h 37"/>
                <a:gd name="T8" fmla="*/ 23 w 23"/>
                <a:gd name="T9" fmla="*/ 36 h 37"/>
                <a:gd name="T10" fmla="*/ 22 w 23"/>
                <a:gd name="T11" fmla="*/ 36 h 37"/>
                <a:gd name="T12" fmla="*/ 8 w 23"/>
                <a:gd name="T13" fmla="*/ 21 h 37"/>
                <a:gd name="T14" fmla="*/ 8 w 23"/>
                <a:gd name="T15" fmla="*/ 6 h 37"/>
                <a:gd name="T16" fmla="*/ 11 w 23"/>
                <a:gd name="T17" fmla="*/ 2 h 37"/>
                <a:gd name="T18" fmla="*/ 11 w 2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7">
                  <a:moveTo>
                    <a:pt x="11" y="0"/>
                  </a:moveTo>
                  <a:cubicBezTo>
                    <a:pt x="6" y="3"/>
                    <a:pt x="6" y="3"/>
                    <a:pt x="6" y="3"/>
                  </a:cubicBezTo>
                  <a:cubicBezTo>
                    <a:pt x="0" y="15"/>
                    <a:pt x="10" y="26"/>
                    <a:pt x="18" y="34"/>
                  </a:cubicBezTo>
                  <a:cubicBezTo>
                    <a:pt x="20" y="35"/>
                    <a:pt x="21" y="36"/>
                    <a:pt x="23" y="37"/>
                  </a:cubicBezTo>
                  <a:cubicBezTo>
                    <a:pt x="23" y="37"/>
                    <a:pt x="23" y="37"/>
                    <a:pt x="23" y="36"/>
                  </a:cubicBezTo>
                  <a:cubicBezTo>
                    <a:pt x="23" y="36"/>
                    <a:pt x="22" y="36"/>
                    <a:pt x="22" y="36"/>
                  </a:cubicBezTo>
                  <a:cubicBezTo>
                    <a:pt x="17" y="31"/>
                    <a:pt x="12" y="26"/>
                    <a:pt x="8" y="21"/>
                  </a:cubicBezTo>
                  <a:cubicBezTo>
                    <a:pt x="4" y="16"/>
                    <a:pt x="5" y="11"/>
                    <a:pt x="8" y="6"/>
                  </a:cubicBezTo>
                  <a:cubicBezTo>
                    <a:pt x="9" y="4"/>
                    <a:pt x="10" y="3"/>
                    <a:pt x="11" y="2"/>
                  </a:cubicBezTo>
                  <a:cubicBezTo>
                    <a:pt x="11" y="1"/>
                    <a:pt x="11" y="1"/>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0" name="Freeform 345"/>
            <p:cNvSpPr>
              <a:spLocks noEditPoints="1"/>
            </p:cNvSpPr>
            <p:nvPr/>
          </p:nvSpPr>
          <p:spPr bwMode="auto">
            <a:xfrm>
              <a:off x="1460650" y="2305398"/>
              <a:ext cx="322263" cy="280988"/>
            </a:xfrm>
            <a:custGeom>
              <a:avLst/>
              <a:gdLst>
                <a:gd name="T0" fmla="*/ 10 w 76"/>
                <a:gd name="T1" fmla="*/ 66 h 66"/>
                <a:gd name="T2" fmla="*/ 4 w 76"/>
                <a:gd name="T3" fmla="*/ 66 h 66"/>
                <a:gd name="T4" fmla="*/ 0 w 76"/>
                <a:gd name="T5" fmla="*/ 61 h 66"/>
                <a:gd name="T6" fmla="*/ 4 w 76"/>
                <a:gd name="T7" fmla="*/ 57 h 66"/>
                <a:gd name="T8" fmla="*/ 5 w 76"/>
                <a:gd name="T9" fmla="*/ 57 h 66"/>
                <a:gd name="T10" fmla="*/ 8 w 76"/>
                <a:gd name="T11" fmla="*/ 57 h 66"/>
                <a:gd name="T12" fmla="*/ 32 w 76"/>
                <a:gd name="T13" fmla="*/ 47 h 66"/>
                <a:gd name="T14" fmla="*/ 39 w 76"/>
                <a:gd name="T15" fmla="*/ 29 h 66"/>
                <a:gd name="T16" fmla="*/ 39 w 76"/>
                <a:gd name="T17" fmla="*/ 25 h 66"/>
                <a:gd name="T18" fmla="*/ 41 w 76"/>
                <a:gd name="T19" fmla="*/ 8 h 66"/>
                <a:gd name="T20" fmla="*/ 59 w 76"/>
                <a:gd name="T21" fmla="*/ 0 h 66"/>
                <a:gd name="T22" fmla="*/ 59 w 76"/>
                <a:gd name="T23" fmla="*/ 0 h 66"/>
                <a:gd name="T24" fmla="*/ 75 w 76"/>
                <a:gd name="T25" fmla="*/ 11 h 66"/>
                <a:gd name="T26" fmla="*/ 67 w 76"/>
                <a:gd name="T27" fmla="*/ 29 h 66"/>
                <a:gd name="T28" fmla="*/ 61 w 76"/>
                <a:gd name="T29" fmla="*/ 30 h 66"/>
                <a:gd name="T30" fmla="*/ 51 w 76"/>
                <a:gd name="T31" fmla="*/ 24 h 66"/>
                <a:gd name="T32" fmla="*/ 51 w 76"/>
                <a:gd name="T33" fmla="*/ 16 h 66"/>
                <a:gd name="T34" fmla="*/ 55 w 76"/>
                <a:gd name="T35" fmla="*/ 12 h 66"/>
                <a:gd name="T36" fmla="*/ 54 w 76"/>
                <a:gd name="T37" fmla="*/ 12 h 66"/>
                <a:gd name="T38" fmla="*/ 50 w 76"/>
                <a:gd name="T39" fmla="*/ 26 h 66"/>
                <a:gd name="T40" fmla="*/ 49 w 76"/>
                <a:gd name="T41" fmla="*/ 36 h 66"/>
                <a:gd name="T42" fmla="*/ 10 w 76"/>
                <a:gd name="T43" fmla="*/ 66 h 66"/>
                <a:gd name="T44" fmla="*/ 61 w 76"/>
                <a:gd name="T45" fmla="*/ 11 h 66"/>
                <a:gd name="T46" fmla="*/ 64 w 76"/>
                <a:gd name="T47" fmla="*/ 15 h 66"/>
                <a:gd name="T48" fmla="*/ 64 w 76"/>
                <a:gd name="T49" fmla="*/ 14 h 66"/>
                <a:gd name="T50" fmla="*/ 61 w 76"/>
                <a:gd name="T5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6">
                  <a:moveTo>
                    <a:pt x="10" y="66"/>
                  </a:moveTo>
                  <a:cubicBezTo>
                    <a:pt x="8" y="66"/>
                    <a:pt x="6" y="66"/>
                    <a:pt x="4" y="66"/>
                  </a:cubicBezTo>
                  <a:cubicBezTo>
                    <a:pt x="1" y="65"/>
                    <a:pt x="0" y="63"/>
                    <a:pt x="0" y="61"/>
                  </a:cubicBezTo>
                  <a:cubicBezTo>
                    <a:pt x="0" y="59"/>
                    <a:pt x="2" y="57"/>
                    <a:pt x="4" y="57"/>
                  </a:cubicBezTo>
                  <a:cubicBezTo>
                    <a:pt x="5" y="57"/>
                    <a:pt x="5" y="57"/>
                    <a:pt x="5" y="57"/>
                  </a:cubicBezTo>
                  <a:cubicBezTo>
                    <a:pt x="6" y="57"/>
                    <a:pt x="7" y="57"/>
                    <a:pt x="8" y="57"/>
                  </a:cubicBezTo>
                  <a:cubicBezTo>
                    <a:pt x="16" y="57"/>
                    <a:pt x="25" y="53"/>
                    <a:pt x="32" y="47"/>
                  </a:cubicBezTo>
                  <a:cubicBezTo>
                    <a:pt x="37" y="42"/>
                    <a:pt x="39" y="35"/>
                    <a:pt x="39" y="29"/>
                  </a:cubicBezTo>
                  <a:cubicBezTo>
                    <a:pt x="39" y="28"/>
                    <a:pt x="39" y="27"/>
                    <a:pt x="39" y="25"/>
                  </a:cubicBezTo>
                  <a:cubicBezTo>
                    <a:pt x="38" y="20"/>
                    <a:pt x="38" y="13"/>
                    <a:pt x="41" y="8"/>
                  </a:cubicBezTo>
                  <a:cubicBezTo>
                    <a:pt x="45" y="3"/>
                    <a:pt x="52" y="0"/>
                    <a:pt x="59" y="0"/>
                  </a:cubicBezTo>
                  <a:cubicBezTo>
                    <a:pt x="59" y="0"/>
                    <a:pt x="59" y="0"/>
                    <a:pt x="59" y="0"/>
                  </a:cubicBezTo>
                  <a:cubicBezTo>
                    <a:pt x="68" y="0"/>
                    <a:pt x="73" y="4"/>
                    <a:pt x="75" y="11"/>
                  </a:cubicBezTo>
                  <a:cubicBezTo>
                    <a:pt x="76" y="17"/>
                    <a:pt x="74" y="26"/>
                    <a:pt x="67" y="29"/>
                  </a:cubicBezTo>
                  <a:cubicBezTo>
                    <a:pt x="65" y="30"/>
                    <a:pt x="63" y="30"/>
                    <a:pt x="61" y="30"/>
                  </a:cubicBezTo>
                  <a:cubicBezTo>
                    <a:pt x="57" y="30"/>
                    <a:pt x="53" y="28"/>
                    <a:pt x="51" y="24"/>
                  </a:cubicBezTo>
                  <a:cubicBezTo>
                    <a:pt x="50" y="22"/>
                    <a:pt x="49" y="19"/>
                    <a:pt x="51" y="16"/>
                  </a:cubicBezTo>
                  <a:cubicBezTo>
                    <a:pt x="51" y="14"/>
                    <a:pt x="53" y="13"/>
                    <a:pt x="55" y="12"/>
                  </a:cubicBezTo>
                  <a:cubicBezTo>
                    <a:pt x="54" y="12"/>
                    <a:pt x="54" y="12"/>
                    <a:pt x="54" y="12"/>
                  </a:cubicBezTo>
                  <a:cubicBezTo>
                    <a:pt x="49" y="14"/>
                    <a:pt x="49" y="19"/>
                    <a:pt x="50" y="26"/>
                  </a:cubicBezTo>
                  <a:cubicBezTo>
                    <a:pt x="50" y="30"/>
                    <a:pt x="50" y="33"/>
                    <a:pt x="49" y="36"/>
                  </a:cubicBezTo>
                  <a:cubicBezTo>
                    <a:pt x="46" y="55"/>
                    <a:pt x="26" y="66"/>
                    <a:pt x="10" y="66"/>
                  </a:cubicBezTo>
                  <a:moveTo>
                    <a:pt x="61" y="11"/>
                  </a:moveTo>
                  <a:cubicBezTo>
                    <a:pt x="63" y="12"/>
                    <a:pt x="64" y="13"/>
                    <a:pt x="64" y="15"/>
                  </a:cubicBezTo>
                  <a:cubicBezTo>
                    <a:pt x="64" y="14"/>
                    <a:pt x="64" y="14"/>
                    <a:pt x="64" y="14"/>
                  </a:cubicBezTo>
                  <a:cubicBezTo>
                    <a:pt x="64" y="13"/>
                    <a:pt x="64" y="12"/>
                    <a:pt x="61" y="1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1" name="Freeform 346"/>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2" name="Freeform 347"/>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3" name="Freeform 348"/>
            <p:cNvSpPr>
              <a:spLocks/>
            </p:cNvSpPr>
            <p:nvPr/>
          </p:nvSpPr>
          <p:spPr bwMode="auto">
            <a:xfrm>
              <a:off x="1260625" y="2340323"/>
              <a:ext cx="369888" cy="254000"/>
            </a:xfrm>
            <a:custGeom>
              <a:avLst/>
              <a:gdLst>
                <a:gd name="T0" fmla="*/ 63 w 87"/>
                <a:gd name="T1" fmla="*/ 57 h 60"/>
                <a:gd name="T2" fmla="*/ 64 w 87"/>
                <a:gd name="T3" fmla="*/ 46 h 60"/>
                <a:gd name="T4" fmla="*/ 65 w 87"/>
                <a:gd name="T5" fmla="*/ 41 h 60"/>
                <a:gd name="T6" fmla="*/ 65 w 87"/>
                <a:gd name="T7" fmla="*/ 38 h 60"/>
                <a:gd name="T8" fmla="*/ 68 w 87"/>
                <a:gd name="T9" fmla="*/ 42 h 60"/>
                <a:gd name="T10" fmla="*/ 71 w 87"/>
                <a:gd name="T11" fmla="*/ 45 h 60"/>
                <a:gd name="T12" fmla="*/ 78 w 87"/>
                <a:gd name="T13" fmla="*/ 52 h 60"/>
                <a:gd name="T14" fmla="*/ 86 w 87"/>
                <a:gd name="T15" fmla="*/ 48 h 60"/>
                <a:gd name="T16" fmla="*/ 85 w 87"/>
                <a:gd name="T17" fmla="*/ 38 h 60"/>
                <a:gd name="T18" fmla="*/ 82 w 87"/>
                <a:gd name="T19" fmla="*/ 34 h 60"/>
                <a:gd name="T20" fmla="*/ 80 w 87"/>
                <a:gd name="T21" fmla="*/ 29 h 60"/>
                <a:gd name="T22" fmla="*/ 74 w 87"/>
                <a:gd name="T23" fmla="*/ 21 h 60"/>
                <a:gd name="T24" fmla="*/ 65 w 87"/>
                <a:gd name="T25" fmla="*/ 12 h 60"/>
                <a:gd name="T26" fmla="*/ 55 w 87"/>
                <a:gd name="T27" fmla="*/ 0 h 60"/>
                <a:gd name="T28" fmla="*/ 36 w 87"/>
                <a:gd name="T29" fmla="*/ 1 h 60"/>
                <a:gd name="T30" fmla="*/ 30 w 87"/>
                <a:gd name="T31" fmla="*/ 3 h 60"/>
                <a:gd name="T32" fmla="*/ 25 w 87"/>
                <a:gd name="T33" fmla="*/ 6 h 60"/>
                <a:gd name="T34" fmla="*/ 21 w 87"/>
                <a:gd name="T35" fmla="*/ 10 h 60"/>
                <a:gd name="T36" fmla="*/ 17 w 87"/>
                <a:gd name="T37" fmla="*/ 14 h 60"/>
                <a:gd name="T38" fmla="*/ 9 w 87"/>
                <a:gd name="T39" fmla="*/ 22 h 60"/>
                <a:gd name="T40" fmla="*/ 4 w 87"/>
                <a:gd name="T41" fmla="*/ 31 h 60"/>
                <a:gd name="T42" fmla="*/ 1 w 87"/>
                <a:gd name="T43" fmla="*/ 41 h 60"/>
                <a:gd name="T44" fmla="*/ 8 w 87"/>
                <a:gd name="T45" fmla="*/ 45 h 60"/>
                <a:gd name="T46" fmla="*/ 16 w 87"/>
                <a:gd name="T47" fmla="*/ 38 h 60"/>
                <a:gd name="T48" fmla="*/ 20 w 87"/>
                <a:gd name="T49" fmla="*/ 34 h 60"/>
                <a:gd name="T50" fmla="*/ 23 w 87"/>
                <a:gd name="T51" fmla="*/ 30 h 60"/>
                <a:gd name="T52" fmla="*/ 22 w 87"/>
                <a:gd name="T53" fmla="*/ 35 h 60"/>
                <a:gd name="T54" fmla="*/ 22 w 87"/>
                <a:gd name="T55" fmla="*/ 39 h 60"/>
                <a:gd name="T56" fmla="*/ 21 w 87"/>
                <a:gd name="T57" fmla="*/ 48 h 60"/>
                <a:gd name="T58" fmla="*/ 20 w 87"/>
                <a:gd name="T59" fmla="*/ 54 h 60"/>
                <a:gd name="T60" fmla="*/ 20 w 87"/>
                <a:gd name="T61" fmla="*/ 60 h 60"/>
                <a:gd name="T62" fmla="*/ 35 w 87"/>
                <a:gd name="T63" fmla="*/ 60 h 60"/>
                <a:gd name="T64" fmla="*/ 35 w 87"/>
                <a:gd name="T65" fmla="*/ 60 h 60"/>
                <a:gd name="T66" fmla="*/ 41 w 87"/>
                <a:gd name="T67" fmla="*/ 60 h 60"/>
                <a:gd name="T68" fmla="*/ 43 w 87"/>
                <a:gd name="T69" fmla="*/ 60 h 60"/>
                <a:gd name="T70" fmla="*/ 47 w 87"/>
                <a:gd name="T71" fmla="*/ 60 h 60"/>
                <a:gd name="T72" fmla="*/ 62 w 87"/>
                <a:gd name="T73" fmla="*/ 60 h 60"/>
                <a:gd name="T74" fmla="*/ 63 w 87"/>
                <a:gd name="T75"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60">
                  <a:moveTo>
                    <a:pt x="63" y="57"/>
                  </a:moveTo>
                  <a:cubicBezTo>
                    <a:pt x="63" y="53"/>
                    <a:pt x="64" y="50"/>
                    <a:pt x="64" y="46"/>
                  </a:cubicBezTo>
                  <a:cubicBezTo>
                    <a:pt x="65" y="45"/>
                    <a:pt x="64" y="43"/>
                    <a:pt x="65" y="41"/>
                  </a:cubicBezTo>
                  <a:cubicBezTo>
                    <a:pt x="65" y="40"/>
                    <a:pt x="66" y="39"/>
                    <a:pt x="65" y="38"/>
                  </a:cubicBezTo>
                  <a:cubicBezTo>
                    <a:pt x="67" y="39"/>
                    <a:pt x="67" y="40"/>
                    <a:pt x="68" y="42"/>
                  </a:cubicBezTo>
                  <a:cubicBezTo>
                    <a:pt x="69" y="43"/>
                    <a:pt x="70" y="44"/>
                    <a:pt x="71" y="45"/>
                  </a:cubicBezTo>
                  <a:cubicBezTo>
                    <a:pt x="73" y="47"/>
                    <a:pt x="75" y="50"/>
                    <a:pt x="78" y="52"/>
                  </a:cubicBezTo>
                  <a:cubicBezTo>
                    <a:pt x="82" y="55"/>
                    <a:pt x="85" y="52"/>
                    <a:pt x="86" y="48"/>
                  </a:cubicBezTo>
                  <a:cubicBezTo>
                    <a:pt x="87" y="44"/>
                    <a:pt x="86" y="41"/>
                    <a:pt x="85" y="38"/>
                  </a:cubicBezTo>
                  <a:cubicBezTo>
                    <a:pt x="84" y="36"/>
                    <a:pt x="83" y="35"/>
                    <a:pt x="82" y="34"/>
                  </a:cubicBezTo>
                  <a:cubicBezTo>
                    <a:pt x="81" y="32"/>
                    <a:pt x="80" y="31"/>
                    <a:pt x="80" y="29"/>
                  </a:cubicBezTo>
                  <a:cubicBezTo>
                    <a:pt x="78" y="26"/>
                    <a:pt x="76" y="23"/>
                    <a:pt x="74" y="21"/>
                  </a:cubicBezTo>
                  <a:cubicBezTo>
                    <a:pt x="71" y="18"/>
                    <a:pt x="68" y="15"/>
                    <a:pt x="65" y="12"/>
                  </a:cubicBezTo>
                  <a:cubicBezTo>
                    <a:pt x="61" y="8"/>
                    <a:pt x="61" y="3"/>
                    <a:pt x="55" y="0"/>
                  </a:cubicBezTo>
                  <a:cubicBezTo>
                    <a:pt x="36" y="1"/>
                    <a:pt x="36" y="1"/>
                    <a:pt x="36" y="1"/>
                  </a:cubicBezTo>
                  <a:cubicBezTo>
                    <a:pt x="35" y="1"/>
                    <a:pt x="32" y="2"/>
                    <a:pt x="30" y="3"/>
                  </a:cubicBezTo>
                  <a:cubicBezTo>
                    <a:pt x="27" y="4"/>
                    <a:pt x="27" y="5"/>
                    <a:pt x="25" y="6"/>
                  </a:cubicBezTo>
                  <a:cubicBezTo>
                    <a:pt x="24" y="8"/>
                    <a:pt x="22" y="9"/>
                    <a:pt x="21" y="10"/>
                  </a:cubicBezTo>
                  <a:cubicBezTo>
                    <a:pt x="19" y="11"/>
                    <a:pt x="18" y="13"/>
                    <a:pt x="17" y="14"/>
                  </a:cubicBezTo>
                  <a:cubicBezTo>
                    <a:pt x="15" y="17"/>
                    <a:pt x="12" y="19"/>
                    <a:pt x="9" y="22"/>
                  </a:cubicBezTo>
                  <a:cubicBezTo>
                    <a:pt x="7" y="24"/>
                    <a:pt x="5" y="27"/>
                    <a:pt x="4" y="31"/>
                  </a:cubicBezTo>
                  <a:cubicBezTo>
                    <a:pt x="2" y="34"/>
                    <a:pt x="0" y="37"/>
                    <a:pt x="1" y="41"/>
                  </a:cubicBezTo>
                  <a:cubicBezTo>
                    <a:pt x="1" y="44"/>
                    <a:pt x="5" y="47"/>
                    <a:pt x="8" y="45"/>
                  </a:cubicBezTo>
                  <a:cubicBezTo>
                    <a:pt x="11" y="43"/>
                    <a:pt x="14" y="41"/>
                    <a:pt x="16" y="38"/>
                  </a:cubicBezTo>
                  <a:cubicBezTo>
                    <a:pt x="17" y="37"/>
                    <a:pt x="19" y="36"/>
                    <a:pt x="20" y="34"/>
                  </a:cubicBezTo>
                  <a:cubicBezTo>
                    <a:pt x="21" y="33"/>
                    <a:pt x="22" y="31"/>
                    <a:pt x="23" y="30"/>
                  </a:cubicBezTo>
                  <a:cubicBezTo>
                    <a:pt x="24" y="31"/>
                    <a:pt x="22" y="33"/>
                    <a:pt x="22" y="35"/>
                  </a:cubicBezTo>
                  <a:cubicBezTo>
                    <a:pt x="22" y="36"/>
                    <a:pt x="22" y="37"/>
                    <a:pt x="22" y="39"/>
                  </a:cubicBezTo>
                  <a:cubicBezTo>
                    <a:pt x="22" y="42"/>
                    <a:pt x="22" y="45"/>
                    <a:pt x="21" y="48"/>
                  </a:cubicBezTo>
                  <a:cubicBezTo>
                    <a:pt x="21" y="50"/>
                    <a:pt x="21" y="52"/>
                    <a:pt x="20" y="54"/>
                  </a:cubicBezTo>
                  <a:cubicBezTo>
                    <a:pt x="20" y="56"/>
                    <a:pt x="20" y="58"/>
                    <a:pt x="20" y="60"/>
                  </a:cubicBezTo>
                  <a:cubicBezTo>
                    <a:pt x="35" y="60"/>
                    <a:pt x="35" y="60"/>
                    <a:pt x="35" y="60"/>
                  </a:cubicBezTo>
                  <a:cubicBezTo>
                    <a:pt x="35" y="60"/>
                    <a:pt x="35" y="60"/>
                    <a:pt x="35" y="60"/>
                  </a:cubicBezTo>
                  <a:cubicBezTo>
                    <a:pt x="38" y="59"/>
                    <a:pt x="39" y="60"/>
                    <a:pt x="41" y="60"/>
                  </a:cubicBezTo>
                  <a:cubicBezTo>
                    <a:pt x="42" y="60"/>
                    <a:pt x="42" y="60"/>
                    <a:pt x="43" y="60"/>
                  </a:cubicBezTo>
                  <a:cubicBezTo>
                    <a:pt x="44" y="59"/>
                    <a:pt x="46" y="59"/>
                    <a:pt x="47" y="60"/>
                  </a:cubicBezTo>
                  <a:cubicBezTo>
                    <a:pt x="62" y="60"/>
                    <a:pt x="62" y="60"/>
                    <a:pt x="62" y="60"/>
                  </a:cubicBezTo>
                  <a:cubicBezTo>
                    <a:pt x="62" y="59"/>
                    <a:pt x="62" y="58"/>
                    <a:pt x="63" y="57"/>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4" name="Freeform 349"/>
            <p:cNvSpPr>
              <a:spLocks/>
            </p:cNvSpPr>
            <p:nvPr/>
          </p:nvSpPr>
          <p:spPr bwMode="auto">
            <a:xfrm>
              <a:off x="1260625" y="2480023"/>
              <a:ext cx="55563" cy="58738"/>
            </a:xfrm>
            <a:custGeom>
              <a:avLst/>
              <a:gdLst>
                <a:gd name="T0" fmla="*/ 1 w 13"/>
                <a:gd name="T1" fmla="*/ 8 h 14"/>
                <a:gd name="T2" fmla="*/ 8 w 13"/>
                <a:gd name="T3" fmla="*/ 12 h 14"/>
                <a:gd name="T4" fmla="*/ 13 w 13"/>
                <a:gd name="T5" fmla="*/ 8 h 14"/>
                <a:gd name="T6" fmla="*/ 3 w 13"/>
                <a:gd name="T7" fmla="*/ 0 h 14"/>
                <a:gd name="T8" fmla="*/ 1 w 13"/>
                <a:gd name="T9" fmla="*/ 8 h 14"/>
              </a:gdLst>
              <a:ahLst/>
              <a:cxnLst>
                <a:cxn ang="0">
                  <a:pos x="T0" y="T1"/>
                </a:cxn>
                <a:cxn ang="0">
                  <a:pos x="T2" y="T3"/>
                </a:cxn>
                <a:cxn ang="0">
                  <a:pos x="T4" y="T5"/>
                </a:cxn>
                <a:cxn ang="0">
                  <a:pos x="T6" y="T7"/>
                </a:cxn>
                <a:cxn ang="0">
                  <a:pos x="T8" y="T9"/>
                </a:cxn>
              </a:cxnLst>
              <a:rect l="0" t="0" r="r" b="b"/>
              <a:pathLst>
                <a:path w="13" h="14">
                  <a:moveTo>
                    <a:pt x="1" y="8"/>
                  </a:moveTo>
                  <a:cubicBezTo>
                    <a:pt x="1" y="11"/>
                    <a:pt x="5" y="14"/>
                    <a:pt x="8" y="12"/>
                  </a:cubicBezTo>
                  <a:cubicBezTo>
                    <a:pt x="10" y="11"/>
                    <a:pt x="12" y="9"/>
                    <a:pt x="13" y="8"/>
                  </a:cubicBezTo>
                  <a:cubicBezTo>
                    <a:pt x="10" y="5"/>
                    <a:pt x="6" y="2"/>
                    <a:pt x="3" y="0"/>
                  </a:cubicBezTo>
                  <a:cubicBezTo>
                    <a:pt x="1" y="2"/>
                    <a:pt x="0" y="5"/>
                    <a:pt x="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5" name="Freeform 350"/>
            <p:cNvSpPr>
              <a:spLocks/>
            </p:cNvSpPr>
            <p:nvPr/>
          </p:nvSpPr>
          <p:spPr bwMode="auto">
            <a:xfrm>
              <a:off x="1574950" y="2500661"/>
              <a:ext cx="55563" cy="73025"/>
            </a:xfrm>
            <a:custGeom>
              <a:avLst/>
              <a:gdLst>
                <a:gd name="T0" fmla="*/ 0 w 13"/>
                <a:gd name="T1" fmla="*/ 10 h 17"/>
                <a:gd name="T2" fmla="*/ 4 w 13"/>
                <a:gd name="T3" fmla="*/ 14 h 17"/>
                <a:gd name="T4" fmla="*/ 12 w 13"/>
                <a:gd name="T5" fmla="*/ 10 h 17"/>
                <a:gd name="T6" fmla="*/ 11 w 13"/>
                <a:gd name="T7" fmla="*/ 0 h 17"/>
                <a:gd name="T8" fmla="*/ 0 w 13"/>
                <a:gd name="T9" fmla="*/ 10 h 17"/>
              </a:gdLst>
              <a:ahLst/>
              <a:cxnLst>
                <a:cxn ang="0">
                  <a:pos x="T0" y="T1"/>
                </a:cxn>
                <a:cxn ang="0">
                  <a:pos x="T2" y="T3"/>
                </a:cxn>
                <a:cxn ang="0">
                  <a:pos x="T4" y="T5"/>
                </a:cxn>
                <a:cxn ang="0">
                  <a:pos x="T6" y="T7"/>
                </a:cxn>
                <a:cxn ang="0">
                  <a:pos x="T8" y="T9"/>
                </a:cxn>
              </a:cxnLst>
              <a:rect l="0" t="0" r="r" b="b"/>
              <a:pathLst>
                <a:path w="13" h="17">
                  <a:moveTo>
                    <a:pt x="0" y="10"/>
                  </a:moveTo>
                  <a:cubicBezTo>
                    <a:pt x="1" y="12"/>
                    <a:pt x="2" y="13"/>
                    <a:pt x="4" y="14"/>
                  </a:cubicBezTo>
                  <a:cubicBezTo>
                    <a:pt x="8" y="17"/>
                    <a:pt x="11" y="14"/>
                    <a:pt x="12" y="10"/>
                  </a:cubicBezTo>
                  <a:cubicBezTo>
                    <a:pt x="13" y="7"/>
                    <a:pt x="13" y="3"/>
                    <a:pt x="11" y="0"/>
                  </a:cubicBezTo>
                  <a:cubicBezTo>
                    <a:pt x="7" y="3"/>
                    <a:pt x="3" y="6"/>
                    <a:pt x="0"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6" name="Freeform 351"/>
            <p:cNvSpPr>
              <a:spLocks/>
            </p:cNvSpPr>
            <p:nvPr/>
          </p:nvSpPr>
          <p:spPr bwMode="auto">
            <a:xfrm>
              <a:off x="1382862" y="2467323"/>
              <a:ext cx="106363" cy="127000"/>
            </a:xfrm>
            <a:custGeom>
              <a:avLst/>
              <a:gdLst>
                <a:gd name="T0" fmla="*/ 25 w 25"/>
                <a:gd name="T1" fmla="*/ 22 h 30"/>
                <a:gd name="T2" fmla="*/ 14 w 25"/>
                <a:gd name="T3" fmla="*/ 1 h 30"/>
                <a:gd name="T4" fmla="*/ 1 w 25"/>
                <a:gd name="T5" fmla="*/ 21 h 30"/>
                <a:gd name="T6" fmla="*/ 2 w 25"/>
                <a:gd name="T7" fmla="*/ 30 h 30"/>
                <a:gd name="T8" fmla="*/ 23 w 25"/>
                <a:gd name="T9" fmla="*/ 30 h 30"/>
                <a:gd name="T10" fmla="*/ 25 w 25"/>
                <a:gd name="T11" fmla="*/ 22 h 30"/>
              </a:gdLst>
              <a:ahLst/>
              <a:cxnLst>
                <a:cxn ang="0">
                  <a:pos x="T0" y="T1"/>
                </a:cxn>
                <a:cxn ang="0">
                  <a:pos x="T2" y="T3"/>
                </a:cxn>
                <a:cxn ang="0">
                  <a:pos x="T4" y="T5"/>
                </a:cxn>
                <a:cxn ang="0">
                  <a:pos x="T6" y="T7"/>
                </a:cxn>
                <a:cxn ang="0">
                  <a:pos x="T8" y="T9"/>
                </a:cxn>
                <a:cxn ang="0">
                  <a:pos x="T10" y="T11"/>
                </a:cxn>
              </a:cxnLst>
              <a:rect l="0" t="0" r="r" b="b"/>
              <a:pathLst>
                <a:path w="25" h="30">
                  <a:moveTo>
                    <a:pt x="25" y="22"/>
                  </a:moveTo>
                  <a:cubicBezTo>
                    <a:pt x="25" y="10"/>
                    <a:pt x="23" y="1"/>
                    <a:pt x="14" y="1"/>
                  </a:cubicBezTo>
                  <a:cubicBezTo>
                    <a:pt x="6" y="0"/>
                    <a:pt x="2" y="9"/>
                    <a:pt x="1" y="21"/>
                  </a:cubicBezTo>
                  <a:cubicBezTo>
                    <a:pt x="1" y="25"/>
                    <a:pt x="0" y="27"/>
                    <a:pt x="2" y="30"/>
                  </a:cubicBezTo>
                  <a:cubicBezTo>
                    <a:pt x="23" y="30"/>
                    <a:pt x="23" y="30"/>
                    <a:pt x="23" y="30"/>
                  </a:cubicBezTo>
                  <a:cubicBezTo>
                    <a:pt x="24" y="27"/>
                    <a:pt x="24" y="25"/>
                    <a:pt x="25"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7" name="Freeform 352"/>
            <p:cNvSpPr>
              <a:spLocks/>
            </p:cNvSpPr>
            <p:nvPr/>
          </p:nvSpPr>
          <p:spPr bwMode="auto">
            <a:xfrm>
              <a:off x="1392387" y="2594323"/>
              <a:ext cx="88900" cy="7938"/>
            </a:xfrm>
            <a:custGeom>
              <a:avLst/>
              <a:gdLst>
                <a:gd name="T0" fmla="*/ 0 w 21"/>
                <a:gd name="T1" fmla="*/ 0 h 2"/>
                <a:gd name="T2" fmla="*/ 0 w 21"/>
                <a:gd name="T3" fmla="*/ 0 h 2"/>
                <a:gd name="T4" fmla="*/ 20 w 21"/>
                <a:gd name="T5" fmla="*/ 2 h 2"/>
                <a:gd name="T6" fmla="*/ 21 w 21"/>
                <a:gd name="T7" fmla="*/ 0 h 2"/>
                <a:gd name="T8" fmla="*/ 0 w 21"/>
                <a:gd name="T9" fmla="*/ 0 h 2"/>
              </a:gdLst>
              <a:ahLst/>
              <a:cxnLst>
                <a:cxn ang="0">
                  <a:pos x="T0" y="T1"/>
                </a:cxn>
                <a:cxn ang="0">
                  <a:pos x="T2" y="T3"/>
                </a:cxn>
                <a:cxn ang="0">
                  <a:pos x="T4" y="T5"/>
                </a:cxn>
                <a:cxn ang="0">
                  <a:pos x="T6" y="T7"/>
                </a:cxn>
                <a:cxn ang="0">
                  <a:pos x="T8" y="T9"/>
                </a:cxn>
              </a:cxnLst>
              <a:rect l="0" t="0" r="r" b="b"/>
              <a:pathLst>
                <a:path w="21" h="2">
                  <a:moveTo>
                    <a:pt x="0" y="0"/>
                  </a:moveTo>
                  <a:cubicBezTo>
                    <a:pt x="0" y="0"/>
                    <a:pt x="0" y="0"/>
                    <a:pt x="0" y="0"/>
                  </a:cubicBezTo>
                  <a:cubicBezTo>
                    <a:pt x="20" y="2"/>
                    <a:pt x="20" y="2"/>
                    <a:pt x="20" y="2"/>
                  </a:cubicBezTo>
                  <a:cubicBezTo>
                    <a:pt x="20" y="1"/>
                    <a:pt x="21" y="1"/>
                    <a:pt x="2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8" name="Freeform 353"/>
            <p:cNvSpPr>
              <a:spLocks/>
            </p:cNvSpPr>
            <p:nvPr/>
          </p:nvSpPr>
          <p:spPr bwMode="auto">
            <a:xfrm>
              <a:off x="1511450" y="2467323"/>
              <a:ext cx="84138" cy="84138"/>
            </a:xfrm>
            <a:custGeom>
              <a:avLst/>
              <a:gdLst>
                <a:gd name="T0" fmla="*/ 5 w 20"/>
                <a:gd name="T1" fmla="*/ 0 h 20"/>
                <a:gd name="T2" fmla="*/ 0 w 20"/>
                <a:gd name="T3" fmla="*/ 18 h 20"/>
                <a:gd name="T4" fmla="*/ 4 w 20"/>
                <a:gd name="T5" fmla="*/ 20 h 20"/>
                <a:gd name="T6" fmla="*/ 4 w 20"/>
                <a:gd name="T7" fmla="*/ 2 h 20"/>
                <a:gd name="T8" fmla="*/ 6 w 20"/>
                <a:gd name="T9" fmla="*/ 1 h 20"/>
                <a:gd name="T10" fmla="*/ 8 w 20"/>
                <a:gd name="T11" fmla="*/ 2 h 20"/>
                <a:gd name="T12" fmla="*/ 8 w 20"/>
                <a:gd name="T13" fmla="*/ 7 h 20"/>
                <a:gd name="T14" fmla="*/ 14 w 20"/>
                <a:gd name="T15" fmla="*/ 14 h 20"/>
                <a:gd name="T16" fmla="*/ 16 w 20"/>
                <a:gd name="T17" fmla="*/ 17 h 20"/>
                <a:gd name="T18" fmla="*/ 20 w 20"/>
                <a:gd name="T19" fmla="*/ 13 h 20"/>
                <a:gd name="T20" fmla="*/ 5 w 2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5" y="0"/>
                  </a:moveTo>
                  <a:cubicBezTo>
                    <a:pt x="1" y="0"/>
                    <a:pt x="0" y="6"/>
                    <a:pt x="0" y="18"/>
                  </a:cubicBezTo>
                  <a:cubicBezTo>
                    <a:pt x="1" y="18"/>
                    <a:pt x="3" y="19"/>
                    <a:pt x="4" y="20"/>
                  </a:cubicBezTo>
                  <a:cubicBezTo>
                    <a:pt x="4" y="14"/>
                    <a:pt x="4" y="8"/>
                    <a:pt x="4" y="2"/>
                  </a:cubicBezTo>
                  <a:cubicBezTo>
                    <a:pt x="4" y="1"/>
                    <a:pt x="5" y="1"/>
                    <a:pt x="6" y="1"/>
                  </a:cubicBezTo>
                  <a:cubicBezTo>
                    <a:pt x="7" y="1"/>
                    <a:pt x="8" y="1"/>
                    <a:pt x="8" y="2"/>
                  </a:cubicBezTo>
                  <a:cubicBezTo>
                    <a:pt x="8" y="4"/>
                    <a:pt x="8" y="5"/>
                    <a:pt x="8" y="7"/>
                  </a:cubicBezTo>
                  <a:cubicBezTo>
                    <a:pt x="10" y="9"/>
                    <a:pt x="12" y="12"/>
                    <a:pt x="14" y="14"/>
                  </a:cubicBezTo>
                  <a:cubicBezTo>
                    <a:pt x="15" y="15"/>
                    <a:pt x="15" y="16"/>
                    <a:pt x="16" y="17"/>
                  </a:cubicBezTo>
                  <a:cubicBezTo>
                    <a:pt x="17" y="16"/>
                    <a:pt x="18" y="14"/>
                    <a:pt x="20" y="13"/>
                  </a:cubicBezTo>
                  <a:cubicBezTo>
                    <a:pt x="13" y="4"/>
                    <a:pt x="8" y="0"/>
                    <a:pt x="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9" name="Freeform 354"/>
            <p:cNvSpPr>
              <a:spLocks/>
            </p:cNvSpPr>
            <p:nvPr/>
          </p:nvSpPr>
          <p:spPr bwMode="auto">
            <a:xfrm>
              <a:off x="1578125" y="2522886"/>
              <a:ext cx="39688" cy="38100"/>
            </a:xfrm>
            <a:custGeom>
              <a:avLst/>
              <a:gdLst>
                <a:gd name="T0" fmla="*/ 4 w 9"/>
                <a:gd name="T1" fmla="*/ 0 h 9"/>
                <a:gd name="T2" fmla="*/ 0 w 9"/>
                <a:gd name="T3" fmla="*/ 4 h 9"/>
                <a:gd name="T4" fmla="*/ 3 w 9"/>
                <a:gd name="T5" fmla="*/ 8 h 9"/>
                <a:gd name="T6" fmla="*/ 5 w 9"/>
                <a:gd name="T7" fmla="*/ 9 h 9"/>
                <a:gd name="T8" fmla="*/ 9 w 9"/>
                <a:gd name="T9" fmla="*/ 6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2" y="1"/>
                    <a:pt x="1" y="3"/>
                    <a:pt x="0" y="4"/>
                  </a:cubicBezTo>
                  <a:cubicBezTo>
                    <a:pt x="1" y="6"/>
                    <a:pt x="2" y="7"/>
                    <a:pt x="3" y="8"/>
                  </a:cubicBezTo>
                  <a:cubicBezTo>
                    <a:pt x="3" y="9"/>
                    <a:pt x="4" y="9"/>
                    <a:pt x="5" y="9"/>
                  </a:cubicBezTo>
                  <a:cubicBezTo>
                    <a:pt x="6" y="9"/>
                    <a:pt x="8" y="8"/>
                    <a:pt x="9" y="6"/>
                  </a:cubicBezTo>
                  <a:cubicBezTo>
                    <a:pt x="7" y="4"/>
                    <a:pt x="6" y="2"/>
                    <a:pt x="4"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0" name="Freeform 355"/>
            <p:cNvSpPr>
              <a:spLocks/>
            </p:cNvSpPr>
            <p:nvPr/>
          </p:nvSpPr>
          <p:spPr bwMode="auto">
            <a:xfrm>
              <a:off x="1349525" y="2470498"/>
              <a:ext cx="4763" cy="9525"/>
            </a:xfrm>
            <a:custGeom>
              <a:avLst/>
              <a:gdLst>
                <a:gd name="T0" fmla="*/ 1 w 1"/>
                <a:gd name="T1" fmla="*/ 0 h 2"/>
                <a:gd name="T2" fmla="*/ 0 w 1"/>
                <a:gd name="T3" fmla="*/ 2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0"/>
                  </a:cubicBezTo>
                  <a:cubicBezTo>
                    <a:pt x="1" y="0"/>
                    <a:pt x="1" y="0"/>
                    <a:pt x="1" y="0"/>
                  </a:cubicBezTo>
                </a:path>
              </a:pathLst>
            </a:custGeom>
            <a:solidFill>
              <a:srgbClr val="DC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1" name="Freeform 356"/>
            <p:cNvSpPr>
              <a:spLocks/>
            </p:cNvSpPr>
            <p:nvPr/>
          </p:nvSpPr>
          <p:spPr bwMode="auto">
            <a:xfrm>
              <a:off x="1349525" y="2480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2" name="Freeform 357"/>
            <p:cNvSpPr>
              <a:spLocks noEditPoints="1"/>
            </p:cNvSpPr>
            <p:nvPr/>
          </p:nvSpPr>
          <p:spPr bwMode="auto">
            <a:xfrm>
              <a:off x="1293962" y="2449861"/>
              <a:ext cx="63500" cy="80963"/>
            </a:xfrm>
            <a:custGeom>
              <a:avLst/>
              <a:gdLst>
                <a:gd name="T0" fmla="*/ 0 w 15"/>
                <a:gd name="T1" fmla="*/ 19 h 19"/>
                <a:gd name="T2" fmla="*/ 0 w 15"/>
                <a:gd name="T3" fmla="*/ 19 h 19"/>
                <a:gd name="T4" fmla="*/ 0 w 15"/>
                <a:gd name="T5" fmla="*/ 19 h 19"/>
                <a:gd name="T6" fmla="*/ 0 w 15"/>
                <a:gd name="T7" fmla="*/ 19 h 19"/>
                <a:gd name="T8" fmla="*/ 0 w 15"/>
                <a:gd name="T9" fmla="*/ 19 h 19"/>
                <a:gd name="T10" fmla="*/ 0 w 15"/>
                <a:gd name="T11" fmla="*/ 19 h 19"/>
                <a:gd name="T12" fmla="*/ 0 w 15"/>
                <a:gd name="T13" fmla="*/ 19 h 19"/>
                <a:gd name="T14" fmla="*/ 0 w 15"/>
                <a:gd name="T15" fmla="*/ 19 h 19"/>
                <a:gd name="T16" fmla="*/ 0 w 15"/>
                <a:gd name="T17" fmla="*/ 19 h 19"/>
                <a:gd name="T18" fmla="*/ 1 w 15"/>
                <a:gd name="T19" fmla="*/ 19 h 19"/>
                <a:gd name="T20" fmla="*/ 0 w 15"/>
                <a:gd name="T21" fmla="*/ 19 h 19"/>
                <a:gd name="T22" fmla="*/ 1 w 15"/>
                <a:gd name="T23" fmla="*/ 19 h 19"/>
                <a:gd name="T24" fmla="*/ 1 w 15"/>
                <a:gd name="T25" fmla="*/ 19 h 19"/>
                <a:gd name="T26" fmla="*/ 1 w 15"/>
                <a:gd name="T27" fmla="*/ 19 h 19"/>
                <a:gd name="T28" fmla="*/ 1 w 15"/>
                <a:gd name="T29" fmla="*/ 19 h 19"/>
                <a:gd name="T30" fmla="*/ 1 w 15"/>
                <a:gd name="T31" fmla="*/ 18 h 19"/>
                <a:gd name="T32" fmla="*/ 1 w 15"/>
                <a:gd name="T33" fmla="*/ 19 h 19"/>
                <a:gd name="T34" fmla="*/ 1 w 15"/>
                <a:gd name="T35" fmla="*/ 18 h 19"/>
                <a:gd name="T36" fmla="*/ 15 w 15"/>
                <a:gd name="T37" fmla="*/ 0 h 19"/>
                <a:gd name="T38" fmla="*/ 3 w 15"/>
                <a:gd name="T39" fmla="*/ 10 h 19"/>
                <a:gd name="T40" fmla="*/ 1 w 15"/>
                <a:gd name="T41" fmla="*/ 12 h 19"/>
                <a:gd name="T42" fmla="*/ 5 w 15"/>
                <a:gd name="T43" fmla="*/ 15 h 19"/>
                <a:gd name="T44" fmla="*/ 1 w 15"/>
                <a:gd name="T45" fmla="*/ 18 h 19"/>
                <a:gd name="T46" fmla="*/ 8 w 15"/>
                <a:gd name="T47" fmla="*/ 12 h 19"/>
                <a:gd name="T48" fmla="*/ 12 w 15"/>
                <a:gd name="T49" fmla="*/ 8 h 19"/>
                <a:gd name="T50" fmla="*/ 13 w 15"/>
                <a:gd name="T51" fmla="*/ 7 h 19"/>
                <a:gd name="T52" fmla="*/ 13 w 15"/>
                <a:gd name="T53" fmla="*/ 7 h 19"/>
                <a:gd name="T54" fmla="*/ 14 w 15"/>
                <a:gd name="T55" fmla="*/ 5 h 19"/>
                <a:gd name="T56" fmla="*/ 15 w 15"/>
                <a:gd name="T57" fmla="*/ 0 h 19"/>
                <a:gd name="T58" fmla="*/ 15 w 1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19">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1" y="19"/>
                  </a:moveTo>
                  <a:cubicBezTo>
                    <a:pt x="0" y="19"/>
                    <a:pt x="0" y="19"/>
                    <a:pt x="0" y="19"/>
                  </a:cubicBezTo>
                  <a:cubicBezTo>
                    <a:pt x="0" y="19"/>
                    <a:pt x="0" y="19"/>
                    <a:pt x="1" y="19"/>
                  </a:cubicBezTo>
                  <a:moveTo>
                    <a:pt x="1" y="19"/>
                  </a:moveTo>
                  <a:cubicBezTo>
                    <a:pt x="1" y="19"/>
                    <a:pt x="1" y="19"/>
                    <a:pt x="1" y="19"/>
                  </a:cubicBezTo>
                  <a:cubicBezTo>
                    <a:pt x="1" y="19"/>
                    <a:pt x="1" y="19"/>
                    <a:pt x="1" y="19"/>
                  </a:cubicBezTo>
                  <a:moveTo>
                    <a:pt x="1" y="18"/>
                  </a:moveTo>
                  <a:cubicBezTo>
                    <a:pt x="1" y="18"/>
                    <a:pt x="1" y="18"/>
                    <a:pt x="1" y="19"/>
                  </a:cubicBezTo>
                  <a:cubicBezTo>
                    <a:pt x="1" y="18"/>
                    <a:pt x="1" y="18"/>
                    <a:pt x="1" y="18"/>
                  </a:cubicBezTo>
                  <a:moveTo>
                    <a:pt x="15" y="0"/>
                  </a:moveTo>
                  <a:cubicBezTo>
                    <a:pt x="15" y="0"/>
                    <a:pt x="9" y="5"/>
                    <a:pt x="3" y="10"/>
                  </a:cubicBezTo>
                  <a:cubicBezTo>
                    <a:pt x="3" y="10"/>
                    <a:pt x="2" y="11"/>
                    <a:pt x="1" y="12"/>
                  </a:cubicBezTo>
                  <a:cubicBezTo>
                    <a:pt x="3" y="13"/>
                    <a:pt x="4" y="14"/>
                    <a:pt x="5" y="15"/>
                  </a:cubicBezTo>
                  <a:cubicBezTo>
                    <a:pt x="4" y="16"/>
                    <a:pt x="2" y="17"/>
                    <a:pt x="1" y="18"/>
                  </a:cubicBezTo>
                  <a:cubicBezTo>
                    <a:pt x="4" y="17"/>
                    <a:pt x="6" y="15"/>
                    <a:pt x="8" y="12"/>
                  </a:cubicBezTo>
                  <a:cubicBezTo>
                    <a:pt x="9" y="11"/>
                    <a:pt x="11" y="10"/>
                    <a:pt x="12" y="8"/>
                  </a:cubicBezTo>
                  <a:cubicBezTo>
                    <a:pt x="12" y="8"/>
                    <a:pt x="12" y="8"/>
                    <a:pt x="13" y="7"/>
                  </a:cubicBezTo>
                  <a:cubicBezTo>
                    <a:pt x="13" y="7"/>
                    <a:pt x="13" y="7"/>
                    <a:pt x="13" y="7"/>
                  </a:cubicBezTo>
                  <a:cubicBezTo>
                    <a:pt x="13" y="6"/>
                    <a:pt x="14" y="6"/>
                    <a:pt x="14" y="5"/>
                  </a:cubicBezTo>
                  <a:cubicBezTo>
                    <a:pt x="15" y="0"/>
                    <a:pt x="15" y="0"/>
                    <a:pt x="15" y="0"/>
                  </a:cubicBezTo>
                  <a:cubicBezTo>
                    <a:pt x="15" y="0"/>
                    <a:pt x="15" y="0"/>
                    <a:pt x="1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3" name="Freeform 358"/>
            <p:cNvSpPr>
              <a:spLocks/>
            </p:cNvSpPr>
            <p:nvPr/>
          </p:nvSpPr>
          <p:spPr bwMode="auto">
            <a:xfrm>
              <a:off x="1268562" y="2500661"/>
              <a:ext cx="47625" cy="30163"/>
            </a:xfrm>
            <a:custGeom>
              <a:avLst/>
              <a:gdLst>
                <a:gd name="T0" fmla="*/ 7 w 11"/>
                <a:gd name="T1" fmla="*/ 0 h 7"/>
                <a:gd name="T2" fmla="*/ 0 w 11"/>
                <a:gd name="T3" fmla="*/ 5 h 7"/>
                <a:gd name="T4" fmla="*/ 4 w 11"/>
                <a:gd name="T5" fmla="*/ 7 h 7"/>
                <a:gd name="T6" fmla="*/ 6 w 11"/>
                <a:gd name="T7" fmla="*/ 7 h 7"/>
                <a:gd name="T8" fmla="*/ 6 w 11"/>
                <a:gd name="T9" fmla="*/ 7 h 7"/>
                <a:gd name="T10" fmla="*/ 6 w 11"/>
                <a:gd name="T11" fmla="*/ 7 h 7"/>
                <a:gd name="T12" fmla="*/ 6 w 11"/>
                <a:gd name="T13" fmla="*/ 7 h 7"/>
                <a:gd name="T14" fmla="*/ 6 w 11"/>
                <a:gd name="T15" fmla="*/ 7 h 7"/>
                <a:gd name="T16" fmla="*/ 6 w 11"/>
                <a:gd name="T17" fmla="*/ 7 h 7"/>
                <a:gd name="T18" fmla="*/ 6 w 11"/>
                <a:gd name="T19" fmla="*/ 7 h 7"/>
                <a:gd name="T20" fmla="*/ 6 w 11"/>
                <a:gd name="T21" fmla="*/ 7 h 7"/>
                <a:gd name="T22" fmla="*/ 7 w 11"/>
                <a:gd name="T23" fmla="*/ 7 h 7"/>
                <a:gd name="T24" fmla="*/ 7 w 11"/>
                <a:gd name="T25" fmla="*/ 7 h 7"/>
                <a:gd name="T26" fmla="*/ 7 w 11"/>
                <a:gd name="T27" fmla="*/ 7 h 7"/>
                <a:gd name="T28" fmla="*/ 7 w 11"/>
                <a:gd name="T29" fmla="*/ 7 h 7"/>
                <a:gd name="T30" fmla="*/ 7 w 11"/>
                <a:gd name="T31" fmla="*/ 6 h 7"/>
                <a:gd name="T32" fmla="*/ 7 w 11"/>
                <a:gd name="T33" fmla="*/ 6 h 7"/>
                <a:gd name="T34" fmla="*/ 11 w 11"/>
                <a:gd name="T35" fmla="*/ 3 h 7"/>
                <a:gd name="T36" fmla="*/ 7 w 1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7" y="0"/>
                  </a:moveTo>
                  <a:cubicBezTo>
                    <a:pt x="5" y="1"/>
                    <a:pt x="2" y="3"/>
                    <a:pt x="0" y="5"/>
                  </a:cubicBezTo>
                  <a:cubicBezTo>
                    <a:pt x="0" y="7"/>
                    <a:pt x="2" y="7"/>
                    <a:pt x="4" y="7"/>
                  </a:cubicBezTo>
                  <a:cubicBezTo>
                    <a:pt x="4" y="7"/>
                    <a:pt x="5"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7" y="7"/>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8" y="5"/>
                    <a:pt x="10" y="4"/>
                    <a:pt x="11" y="3"/>
                  </a:cubicBezTo>
                  <a:cubicBezTo>
                    <a:pt x="10" y="2"/>
                    <a:pt x="9" y="1"/>
                    <a:pt x="7"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4" name="Rectangle 359"/>
            <p:cNvSpPr>
              <a:spLocks noChangeArrowheads="1"/>
            </p:cNvSpPr>
            <p:nvPr/>
          </p:nvSpPr>
          <p:spPr bwMode="auto">
            <a:xfrm>
              <a:off x="1417787" y="2594323"/>
              <a:ext cx="1588" cy="1588"/>
            </a:xfrm>
            <a:prstGeom prst="rect">
              <a:avLst/>
            </a:prstGeom>
            <a:solidFill>
              <a:srgbClr val="4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5" name="Freeform 360"/>
            <p:cNvSpPr>
              <a:spLocks/>
            </p:cNvSpPr>
            <p:nvPr/>
          </p:nvSpPr>
          <p:spPr bwMode="auto">
            <a:xfrm>
              <a:off x="1417787" y="25943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6" name="Freeform 361"/>
            <p:cNvSpPr>
              <a:spLocks/>
            </p:cNvSpPr>
            <p:nvPr/>
          </p:nvSpPr>
          <p:spPr bwMode="auto">
            <a:xfrm>
              <a:off x="1524150" y="2467323"/>
              <a:ext cx="20638" cy="127000"/>
            </a:xfrm>
            <a:custGeom>
              <a:avLst/>
              <a:gdLst>
                <a:gd name="T0" fmla="*/ 5 w 5"/>
                <a:gd name="T1" fmla="*/ 2 h 30"/>
                <a:gd name="T2" fmla="*/ 1 w 5"/>
                <a:gd name="T3" fmla="*/ 2 h 30"/>
                <a:gd name="T4" fmla="*/ 0 w 5"/>
                <a:gd name="T5" fmla="*/ 30 h 30"/>
                <a:gd name="T6" fmla="*/ 3 w 5"/>
                <a:gd name="T7" fmla="*/ 30 h 30"/>
                <a:gd name="T8" fmla="*/ 5 w 5"/>
                <a:gd name="T9" fmla="*/ 2 h 30"/>
              </a:gdLst>
              <a:ahLst/>
              <a:cxnLst>
                <a:cxn ang="0">
                  <a:pos x="T0" y="T1"/>
                </a:cxn>
                <a:cxn ang="0">
                  <a:pos x="T2" y="T3"/>
                </a:cxn>
                <a:cxn ang="0">
                  <a:pos x="T4" y="T5"/>
                </a:cxn>
                <a:cxn ang="0">
                  <a:pos x="T6" y="T7"/>
                </a:cxn>
                <a:cxn ang="0">
                  <a:pos x="T8" y="T9"/>
                </a:cxn>
              </a:cxnLst>
              <a:rect l="0" t="0" r="r" b="b"/>
              <a:pathLst>
                <a:path w="5" h="30">
                  <a:moveTo>
                    <a:pt x="5" y="2"/>
                  </a:moveTo>
                  <a:cubicBezTo>
                    <a:pt x="5" y="0"/>
                    <a:pt x="2" y="0"/>
                    <a:pt x="1" y="2"/>
                  </a:cubicBezTo>
                  <a:cubicBezTo>
                    <a:pt x="1" y="12"/>
                    <a:pt x="1" y="21"/>
                    <a:pt x="0" y="30"/>
                  </a:cubicBezTo>
                  <a:cubicBezTo>
                    <a:pt x="3" y="30"/>
                    <a:pt x="3" y="30"/>
                    <a:pt x="3" y="30"/>
                  </a:cubicBezTo>
                  <a:cubicBezTo>
                    <a:pt x="4" y="21"/>
                    <a:pt x="4" y="11"/>
                    <a:pt x="5"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7" name="Freeform 362"/>
            <p:cNvSpPr>
              <a:spLocks/>
            </p:cNvSpPr>
            <p:nvPr/>
          </p:nvSpPr>
          <p:spPr bwMode="auto">
            <a:xfrm>
              <a:off x="1341587" y="2441923"/>
              <a:ext cx="28575" cy="152400"/>
            </a:xfrm>
            <a:custGeom>
              <a:avLst/>
              <a:gdLst>
                <a:gd name="T0" fmla="*/ 7 w 7"/>
                <a:gd name="T1" fmla="*/ 3 h 36"/>
                <a:gd name="T2" fmla="*/ 4 w 7"/>
                <a:gd name="T3" fmla="*/ 2 h 36"/>
                <a:gd name="T4" fmla="*/ 0 w 7"/>
                <a:gd name="T5" fmla="*/ 36 h 36"/>
                <a:gd name="T6" fmla="*/ 4 w 7"/>
                <a:gd name="T7" fmla="*/ 36 h 36"/>
                <a:gd name="T8" fmla="*/ 7 w 7"/>
                <a:gd name="T9" fmla="*/ 3 h 36"/>
              </a:gdLst>
              <a:ahLst/>
              <a:cxnLst>
                <a:cxn ang="0">
                  <a:pos x="T0" y="T1"/>
                </a:cxn>
                <a:cxn ang="0">
                  <a:pos x="T2" y="T3"/>
                </a:cxn>
                <a:cxn ang="0">
                  <a:pos x="T4" y="T5"/>
                </a:cxn>
                <a:cxn ang="0">
                  <a:pos x="T6" y="T7"/>
                </a:cxn>
                <a:cxn ang="0">
                  <a:pos x="T8" y="T9"/>
                </a:cxn>
              </a:cxnLst>
              <a:rect l="0" t="0" r="r" b="b"/>
              <a:pathLst>
                <a:path w="7" h="36">
                  <a:moveTo>
                    <a:pt x="7" y="3"/>
                  </a:moveTo>
                  <a:cubicBezTo>
                    <a:pt x="7" y="1"/>
                    <a:pt x="4" y="0"/>
                    <a:pt x="4" y="2"/>
                  </a:cubicBezTo>
                  <a:cubicBezTo>
                    <a:pt x="3" y="14"/>
                    <a:pt x="1" y="25"/>
                    <a:pt x="0" y="36"/>
                  </a:cubicBezTo>
                  <a:cubicBezTo>
                    <a:pt x="4" y="36"/>
                    <a:pt x="4" y="36"/>
                    <a:pt x="4" y="36"/>
                  </a:cubicBezTo>
                  <a:cubicBezTo>
                    <a:pt x="4" y="25"/>
                    <a:pt x="6" y="14"/>
                    <a:pt x="7" y="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8" name="Freeform 363"/>
            <p:cNvSpPr>
              <a:spLocks/>
            </p:cNvSpPr>
            <p:nvPr/>
          </p:nvSpPr>
          <p:spPr bwMode="auto">
            <a:xfrm>
              <a:off x="1405087" y="2586386"/>
              <a:ext cx="68263" cy="7938"/>
            </a:xfrm>
            <a:custGeom>
              <a:avLst/>
              <a:gdLst>
                <a:gd name="T0" fmla="*/ 3 w 16"/>
                <a:gd name="T1" fmla="*/ 2 h 2"/>
                <a:gd name="T2" fmla="*/ 3 w 16"/>
                <a:gd name="T3" fmla="*/ 2 h 2"/>
                <a:gd name="T4" fmla="*/ 16 w 16"/>
                <a:gd name="T5" fmla="*/ 2 h 2"/>
                <a:gd name="T6" fmla="*/ 15 w 16"/>
                <a:gd name="T7" fmla="*/ 1 h 2"/>
                <a:gd name="T8" fmla="*/ 2 w 16"/>
                <a:gd name="T9" fmla="*/ 0 h 2"/>
                <a:gd name="T10" fmla="*/ 0 w 16"/>
                <a:gd name="T11" fmla="*/ 2 h 2"/>
                <a:gd name="T12" fmla="*/ 0 w 16"/>
                <a:gd name="T13" fmla="*/ 2 h 2"/>
                <a:gd name="T14" fmla="*/ 3 w 16"/>
                <a:gd name="T15" fmla="*/ 2 h 2"/>
                <a:gd name="T16" fmla="*/ 3 w 16"/>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
                  <a:moveTo>
                    <a:pt x="3" y="2"/>
                  </a:moveTo>
                  <a:cubicBezTo>
                    <a:pt x="3" y="2"/>
                    <a:pt x="3" y="2"/>
                    <a:pt x="3" y="2"/>
                  </a:cubicBezTo>
                  <a:cubicBezTo>
                    <a:pt x="16" y="2"/>
                    <a:pt x="16" y="2"/>
                    <a:pt x="16" y="2"/>
                  </a:cubicBezTo>
                  <a:cubicBezTo>
                    <a:pt x="15" y="2"/>
                    <a:pt x="15" y="1"/>
                    <a:pt x="15" y="1"/>
                  </a:cubicBezTo>
                  <a:cubicBezTo>
                    <a:pt x="11" y="1"/>
                    <a:pt x="6" y="1"/>
                    <a:pt x="2" y="0"/>
                  </a:cubicBezTo>
                  <a:cubicBezTo>
                    <a:pt x="1" y="0"/>
                    <a:pt x="0" y="1"/>
                    <a:pt x="0" y="2"/>
                  </a:cubicBezTo>
                  <a:cubicBezTo>
                    <a:pt x="0" y="2"/>
                    <a:pt x="0" y="2"/>
                    <a:pt x="0" y="2"/>
                  </a:cubicBezTo>
                  <a:cubicBezTo>
                    <a:pt x="3" y="2"/>
                    <a:pt x="3" y="2"/>
                    <a:pt x="3" y="2"/>
                  </a:cubicBezTo>
                  <a:cubicBezTo>
                    <a:pt x="3" y="2"/>
                    <a:pt x="3" y="2"/>
                    <a:pt x="3"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9" name="Freeform 364"/>
            <p:cNvSpPr>
              <a:spLocks/>
            </p:cNvSpPr>
            <p:nvPr/>
          </p:nvSpPr>
          <p:spPr bwMode="auto">
            <a:xfrm>
              <a:off x="1408262" y="2594323"/>
              <a:ext cx="9525" cy="7938"/>
            </a:xfrm>
            <a:custGeom>
              <a:avLst/>
              <a:gdLst>
                <a:gd name="T0" fmla="*/ 2 w 2"/>
                <a:gd name="T1" fmla="*/ 0 h 2"/>
                <a:gd name="T2" fmla="*/ 0 w 2"/>
                <a:gd name="T3" fmla="*/ 1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1"/>
                    <a:pt x="0" y="1"/>
                  </a:cubicBezTo>
                  <a:cubicBezTo>
                    <a:pt x="1" y="2"/>
                    <a:pt x="2" y="2"/>
                    <a:pt x="2" y="2"/>
                  </a:cubicBezTo>
                  <a:cubicBezTo>
                    <a:pt x="2" y="1"/>
                    <a:pt x="2" y="1"/>
                    <a:pt x="2" y="0"/>
                  </a:cubicBezTo>
                  <a:cubicBezTo>
                    <a:pt x="2" y="0"/>
                    <a:pt x="2"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0" name="Freeform 365"/>
            <p:cNvSpPr>
              <a:spLocks/>
            </p:cNvSpPr>
            <p:nvPr/>
          </p:nvSpPr>
          <p:spPr bwMode="auto">
            <a:xfrm>
              <a:off x="1460650" y="2599086"/>
              <a:ext cx="3175" cy="7938"/>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2"/>
                  </a:cubicBezTo>
                  <a:cubicBezTo>
                    <a:pt x="1" y="1"/>
                    <a:pt x="0" y="1"/>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1" name="Freeform 366"/>
            <p:cNvSpPr>
              <a:spLocks/>
            </p:cNvSpPr>
            <p:nvPr/>
          </p:nvSpPr>
          <p:spPr bwMode="auto">
            <a:xfrm>
              <a:off x="1379687" y="2586386"/>
              <a:ext cx="109538" cy="7938"/>
            </a:xfrm>
            <a:custGeom>
              <a:avLst/>
              <a:gdLst>
                <a:gd name="T0" fmla="*/ 25 w 26"/>
                <a:gd name="T1" fmla="*/ 1 h 2"/>
                <a:gd name="T2" fmla="*/ 2 w 26"/>
                <a:gd name="T3" fmla="*/ 0 h 2"/>
                <a:gd name="T4" fmla="*/ 0 w 26"/>
                <a:gd name="T5" fmla="*/ 2 h 2"/>
                <a:gd name="T6" fmla="*/ 26 w 26"/>
                <a:gd name="T7" fmla="*/ 2 h 2"/>
                <a:gd name="T8" fmla="*/ 25 w 26"/>
                <a:gd name="T9" fmla="*/ 1 h 2"/>
              </a:gdLst>
              <a:ahLst/>
              <a:cxnLst>
                <a:cxn ang="0">
                  <a:pos x="T0" y="T1"/>
                </a:cxn>
                <a:cxn ang="0">
                  <a:pos x="T2" y="T3"/>
                </a:cxn>
                <a:cxn ang="0">
                  <a:pos x="T4" y="T5"/>
                </a:cxn>
                <a:cxn ang="0">
                  <a:pos x="T6" y="T7"/>
                </a:cxn>
                <a:cxn ang="0">
                  <a:pos x="T8" y="T9"/>
                </a:cxn>
              </a:cxnLst>
              <a:rect l="0" t="0" r="r" b="b"/>
              <a:pathLst>
                <a:path w="26" h="2">
                  <a:moveTo>
                    <a:pt x="25" y="1"/>
                  </a:moveTo>
                  <a:cubicBezTo>
                    <a:pt x="17" y="1"/>
                    <a:pt x="9" y="0"/>
                    <a:pt x="2" y="0"/>
                  </a:cubicBezTo>
                  <a:cubicBezTo>
                    <a:pt x="0" y="0"/>
                    <a:pt x="0" y="1"/>
                    <a:pt x="0" y="2"/>
                  </a:cubicBezTo>
                  <a:cubicBezTo>
                    <a:pt x="26" y="2"/>
                    <a:pt x="26" y="2"/>
                    <a:pt x="26" y="2"/>
                  </a:cubicBezTo>
                  <a:cubicBezTo>
                    <a:pt x="26" y="2"/>
                    <a:pt x="25" y="1"/>
                    <a:pt x="25" y="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2" name="Freeform 367"/>
            <p:cNvSpPr>
              <a:spLocks/>
            </p:cNvSpPr>
            <p:nvPr/>
          </p:nvSpPr>
          <p:spPr bwMode="auto">
            <a:xfrm>
              <a:off x="1379687" y="2594323"/>
              <a:ext cx="114300" cy="12700"/>
            </a:xfrm>
            <a:custGeom>
              <a:avLst/>
              <a:gdLst>
                <a:gd name="T0" fmla="*/ 0 w 27"/>
                <a:gd name="T1" fmla="*/ 0 h 3"/>
                <a:gd name="T2" fmla="*/ 2 w 27"/>
                <a:gd name="T3" fmla="*/ 1 h 3"/>
                <a:gd name="T4" fmla="*/ 25 w 27"/>
                <a:gd name="T5" fmla="*/ 2 h 3"/>
                <a:gd name="T6" fmla="*/ 26 w 27"/>
                <a:gd name="T7" fmla="*/ 0 h 3"/>
                <a:gd name="T8" fmla="*/ 0 w 27"/>
                <a:gd name="T9" fmla="*/ 0 h 3"/>
              </a:gdLst>
              <a:ahLst/>
              <a:cxnLst>
                <a:cxn ang="0">
                  <a:pos x="T0" y="T1"/>
                </a:cxn>
                <a:cxn ang="0">
                  <a:pos x="T2" y="T3"/>
                </a:cxn>
                <a:cxn ang="0">
                  <a:pos x="T4" y="T5"/>
                </a:cxn>
                <a:cxn ang="0">
                  <a:pos x="T6" y="T7"/>
                </a:cxn>
                <a:cxn ang="0">
                  <a:pos x="T8" y="T9"/>
                </a:cxn>
              </a:cxnLst>
              <a:rect l="0" t="0" r="r" b="b"/>
              <a:pathLst>
                <a:path w="27" h="3">
                  <a:moveTo>
                    <a:pt x="0" y="0"/>
                  </a:moveTo>
                  <a:cubicBezTo>
                    <a:pt x="0" y="1"/>
                    <a:pt x="1" y="1"/>
                    <a:pt x="2" y="1"/>
                  </a:cubicBezTo>
                  <a:cubicBezTo>
                    <a:pt x="9" y="2"/>
                    <a:pt x="17" y="2"/>
                    <a:pt x="25" y="2"/>
                  </a:cubicBezTo>
                  <a:cubicBezTo>
                    <a:pt x="26" y="3"/>
                    <a:pt x="27" y="1"/>
                    <a:pt x="26" y="0"/>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3" name="Freeform 368"/>
            <p:cNvSpPr>
              <a:spLocks/>
            </p:cNvSpPr>
            <p:nvPr/>
          </p:nvSpPr>
          <p:spPr bwMode="auto">
            <a:xfrm>
              <a:off x="1247925" y="2353023"/>
              <a:ext cx="139700" cy="190500"/>
            </a:xfrm>
            <a:custGeom>
              <a:avLst/>
              <a:gdLst>
                <a:gd name="T0" fmla="*/ 30 w 33"/>
                <a:gd name="T1" fmla="*/ 1 h 45"/>
                <a:gd name="T2" fmla="*/ 17 w 33"/>
                <a:gd name="T3" fmla="*/ 13 h 45"/>
                <a:gd name="T4" fmla="*/ 1 w 33"/>
                <a:gd name="T5" fmla="*/ 35 h 45"/>
                <a:gd name="T6" fmla="*/ 9 w 33"/>
                <a:gd name="T7" fmla="*/ 45 h 45"/>
                <a:gd name="T8" fmla="*/ 15 w 33"/>
                <a:gd name="T9" fmla="*/ 42 h 45"/>
                <a:gd name="T10" fmla="*/ 27 w 33"/>
                <a:gd name="T11" fmla="*/ 30 h 45"/>
                <a:gd name="T12" fmla="*/ 26 w 33"/>
                <a:gd name="T13" fmla="*/ 28 h 45"/>
                <a:gd name="T14" fmla="*/ 12 w 33"/>
                <a:gd name="T15" fmla="*/ 40 h 45"/>
                <a:gd name="T16" fmla="*/ 4 w 33"/>
                <a:gd name="T17" fmla="*/ 38 h 45"/>
                <a:gd name="T18" fmla="*/ 8 w 33"/>
                <a:gd name="T19" fmla="*/ 29 h 45"/>
                <a:gd name="T20" fmla="*/ 32 w 33"/>
                <a:gd name="T21" fmla="*/ 4 h 45"/>
                <a:gd name="T22" fmla="*/ 30 w 33"/>
                <a:gd name="T2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45">
                  <a:moveTo>
                    <a:pt x="30" y="1"/>
                  </a:moveTo>
                  <a:cubicBezTo>
                    <a:pt x="25" y="5"/>
                    <a:pt x="21" y="9"/>
                    <a:pt x="17" y="13"/>
                  </a:cubicBezTo>
                  <a:cubicBezTo>
                    <a:pt x="11" y="19"/>
                    <a:pt x="4" y="27"/>
                    <a:pt x="1" y="35"/>
                  </a:cubicBezTo>
                  <a:cubicBezTo>
                    <a:pt x="0" y="40"/>
                    <a:pt x="3" y="44"/>
                    <a:pt x="9" y="45"/>
                  </a:cubicBezTo>
                  <a:cubicBezTo>
                    <a:pt x="11" y="45"/>
                    <a:pt x="13" y="44"/>
                    <a:pt x="15" y="42"/>
                  </a:cubicBezTo>
                  <a:cubicBezTo>
                    <a:pt x="19" y="38"/>
                    <a:pt x="23" y="34"/>
                    <a:pt x="27" y="30"/>
                  </a:cubicBezTo>
                  <a:cubicBezTo>
                    <a:pt x="29" y="29"/>
                    <a:pt x="27" y="26"/>
                    <a:pt x="26" y="28"/>
                  </a:cubicBezTo>
                  <a:cubicBezTo>
                    <a:pt x="20" y="31"/>
                    <a:pt x="17" y="37"/>
                    <a:pt x="12" y="40"/>
                  </a:cubicBezTo>
                  <a:cubicBezTo>
                    <a:pt x="10" y="42"/>
                    <a:pt x="4" y="41"/>
                    <a:pt x="4" y="38"/>
                  </a:cubicBezTo>
                  <a:cubicBezTo>
                    <a:pt x="4" y="35"/>
                    <a:pt x="7" y="31"/>
                    <a:pt x="8" y="29"/>
                  </a:cubicBezTo>
                  <a:cubicBezTo>
                    <a:pt x="14" y="19"/>
                    <a:pt x="23" y="11"/>
                    <a:pt x="32" y="4"/>
                  </a:cubicBezTo>
                  <a:cubicBezTo>
                    <a:pt x="33" y="3"/>
                    <a:pt x="31" y="0"/>
                    <a:pt x="30"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4" name="Freeform 369"/>
            <p:cNvSpPr>
              <a:spLocks/>
            </p:cNvSpPr>
            <p:nvPr/>
          </p:nvSpPr>
          <p:spPr bwMode="auto">
            <a:xfrm>
              <a:off x="1519387" y="2378423"/>
              <a:ext cx="123825" cy="198438"/>
            </a:xfrm>
            <a:custGeom>
              <a:avLst/>
              <a:gdLst>
                <a:gd name="T0" fmla="*/ 2 w 29"/>
                <a:gd name="T1" fmla="*/ 4 h 47"/>
                <a:gd name="T2" fmla="*/ 22 w 29"/>
                <a:gd name="T3" fmla="*/ 30 h 47"/>
                <a:gd name="T4" fmla="*/ 24 w 29"/>
                <a:gd name="T5" fmla="*/ 39 h 47"/>
                <a:gd name="T6" fmla="*/ 17 w 29"/>
                <a:gd name="T7" fmla="*/ 42 h 47"/>
                <a:gd name="T8" fmla="*/ 12 w 29"/>
                <a:gd name="T9" fmla="*/ 35 h 47"/>
                <a:gd name="T10" fmla="*/ 5 w 29"/>
                <a:gd name="T11" fmla="*/ 28 h 47"/>
                <a:gd name="T12" fmla="*/ 3 w 29"/>
                <a:gd name="T13" fmla="*/ 30 h 47"/>
                <a:gd name="T14" fmla="*/ 12 w 29"/>
                <a:gd name="T15" fmla="*/ 41 h 47"/>
                <a:gd name="T16" fmla="*/ 17 w 29"/>
                <a:gd name="T17" fmla="*/ 46 h 47"/>
                <a:gd name="T18" fmla="*/ 27 w 29"/>
                <a:gd name="T19" fmla="*/ 39 h 47"/>
                <a:gd name="T20" fmla="*/ 18 w 29"/>
                <a:gd name="T21" fmla="*/ 17 h 47"/>
                <a:gd name="T22" fmla="*/ 4 w 29"/>
                <a:gd name="T23" fmla="*/ 1 h 47"/>
                <a:gd name="T24" fmla="*/ 2 w 29"/>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 y="4"/>
                  </a:moveTo>
                  <a:cubicBezTo>
                    <a:pt x="10" y="11"/>
                    <a:pt x="17" y="20"/>
                    <a:pt x="22" y="30"/>
                  </a:cubicBezTo>
                  <a:cubicBezTo>
                    <a:pt x="23" y="33"/>
                    <a:pt x="25" y="36"/>
                    <a:pt x="24" y="39"/>
                  </a:cubicBezTo>
                  <a:cubicBezTo>
                    <a:pt x="23" y="41"/>
                    <a:pt x="19" y="44"/>
                    <a:pt x="17" y="42"/>
                  </a:cubicBezTo>
                  <a:cubicBezTo>
                    <a:pt x="15" y="40"/>
                    <a:pt x="14" y="37"/>
                    <a:pt x="12" y="35"/>
                  </a:cubicBezTo>
                  <a:cubicBezTo>
                    <a:pt x="10" y="32"/>
                    <a:pt x="8" y="30"/>
                    <a:pt x="5" y="28"/>
                  </a:cubicBezTo>
                  <a:cubicBezTo>
                    <a:pt x="4" y="26"/>
                    <a:pt x="2" y="29"/>
                    <a:pt x="3" y="30"/>
                  </a:cubicBezTo>
                  <a:cubicBezTo>
                    <a:pt x="7" y="33"/>
                    <a:pt x="9" y="37"/>
                    <a:pt x="12" y="41"/>
                  </a:cubicBezTo>
                  <a:cubicBezTo>
                    <a:pt x="13" y="43"/>
                    <a:pt x="15" y="46"/>
                    <a:pt x="17" y="46"/>
                  </a:cubicBezTo>
                  <a:cubicBezTo>
                    <a:pt x="22" y="47"/>
                    <a:pt x="26" y="43"/>
                    <a:pt x="27" y="39"/>
                  </a:cubicBezTo>
                  <a:cubicBezTo>
                    <a:pt x="29" y="32"/>
                    <a:pt x="21" y="22"/>
                    <a:pt x="18" y="17"/>
                  </a:cubicBezTo>
                  <a:cubicBezTo>
                    <a:pt x="14" y="11"/>
                    <a:pt x="9" y="6"/>
                    <a:pt x="4" y="1"/>
                  </a:cubicBezTo>
                  <a:cubicBezTo>
                    <a:pt x="2" y="0"/>
                    <a:pt x="0" y="2"/>
                    <a:pt x="2"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5" name="Oval 370"/>
            <p:cNvSpPr>
              <a:spLocks noChangeArrowheads="1"/>
            </p:cNvSpPr>
            <p:nvPr/>
          </p:nvSpPr>
          <p:spPr bwMode="auto">
            <a:xfrm>
              <a:off x="1544787" y="2143473"/>
              <a:ext cx="152400"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6" name="Oval 371"/>
            <p:cNvSpPr>
              <a:spLocks noChangeArrowheads="1"/>
            </p:cNvSpPr>
            <p:nvPr/>
          </p:nvSpPr>
          <p:spPr bwMode="auto">
            <a:xfrm>
              <a:off x="1574950" y="2183161"/>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7" name="Freeform 372"/>
            <p:cNvSpPr>
              <a:spLocks/>
            </p:cNvSpPr>
            <p:nvPr/>
          </p:nvSpPr>
          <p:spPr bwMode="auto">
            <a:xfrm>
              <a:off x="1536850" y="2135536"/>
              <a:ext cx="173038" cy="169863"/>
            </a:xfrm>
            <a:custGeom>
              <a:avLst/>
              <a:gdLst>
                <a:gd name="T0" fmla="*/ 4 w 41"/>
                <a:gd name="T1" fmla="*/ 20 h 40"/>
                <a:gd name="T2" fmla="*/ 20 w 41"/>
                <a:gd name="T3" fmla="*/ 36 h 40"/>
                <a:gd name="T4" fmla="*/ 36 w 41"/>
                <a:gd name="T5" fmla="*/ 20 h 40"/>
                <a:gd name="T6" fmla="*/ 20 w 41"/>
                <a:gd name="T7" fmla="*/ 4 h 40"/>
                <a:gd name="T8" fmla="*/ 4 w 41"/>
                <a:gd name="T9" fmla="*/ 20 h 40"/>
                <a:gd name="T10" fmla="*/ 0 w 41"/>
                <a:gd name="T11" fmla="*/ 20 h 40"/>
                <a:gd name="T12" fmla="*/ 20 w 41"/>
                <a:gd name="T13" fmla="*/ 0 h 40"/>
                <a:gd name="T14" fmla="*/ 40 w 41"/>
                <a:gd name="T15" fmla="*/ 20 h 40"/>
                <a:gd name="T16" fmla="*/ 20 w 41"/>
                <a:gd name="T17" fmla="*/ 40 h 40"/>
                <a:gd name="T18" fmla="*/ 0 w 41"/>
                <a:gd name="T19" fmla="*/ 20 h 40"/>
                <a:gd name="T20" fmla="*/ 4 w 41"/>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4" y="20"/>
                  </a:moveTo>
                  <a:cubicBezTo>
                    <a:pt x="4" y="29"/>
                    <a:pt x="11" y="36"/>
                    <a:pt x="20" y="36"/>
                  </a:cubicBezTo>
                  <a:cubicBezTo>
                    <a:pt x="29" y="37"/>
                    <a:pt x="36" y="29"/>
                    <a:pt x="36" y="20"/>
                  </a:cubicBezTo>
                  <a:cubicBezTo>
                    <a:pt x="37" y="11"/>
                    <a:pt x="29" y="4"/>
                    <a:pt x="20" y="4"/>
                  </a:cubicBezTo>
                  <a:cubicBezTo>
                    <a:pt x="11" y="3"/>
                    <a:pt x="4" y="12"/>
                    <a:pt x="4" y="20"/>
                  </a:cubicBezTo>
                  <a:cubicBezTo>
                    <a:pt x="4" y="22"/>
                    <a:pt x="0" y="22"/>
                    <a:pt x="0" y="20"/>
                  </a:cubicBezTo>
                  <a:cubicBezTo>
                    <a:pt x="1" y="9"/>
                    <a:pt x="9" y="1"/>
                    <a:pt x="20" y="0"/>
                  </a:cubicBezTo>
                  <a:cubicBezTo>
                    <a:pt x="31" y="0"/>
                    <a:pt x="40" y="10"/>
                    <a:pt x="40" y="20"/>
                  </a:cubicBezTo>
                  <a:cubicBezTo>
                    <a:pt x="41" y="31"/>
                    <a:pt x="31" y="39"/>
                    <a:pt x="20" y="40"/>
                  </a:cubicBezTo>
                  <a:cubicBezTo>
                    <a:pt x="9" y="40"/>
                    <a:pt x="1" y="30"/>
                    <a:pt x="0" y="20"/>
                  </a:cubicBezTo>
                  <a:cubicBezTo>
                    <a:pt x="0" y="18"/>
                    <a:pt x="4" y="18"/>
                    <a:pt x="4"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8" name="Freeform 373"/>
            <p:cNvSpPr>
              <a:spLocks noEditPoints="1"/>
            </p:cNvSpPr>
            <p:nvPr/>
          </p:nvSpPr>
          <p:spPr bwMode="auto">
            <a:xfrm>
              <a:off x="1613050" y="2152998"/>
              <a:ext cx="30163" cy="134938"/>
            </a:xfrm>
            <a:custGeom>
              <a:avLst/>
              <a:gdLst>
                <a:gd name="T0" fmla="*/ 6 w 7"/>
                <a:gd name="T1" fmla="*/ 25 h 32"/>
                <a:gd name="T2" fmla="*/ 2 w 7"/>
                <a:gd name="T3" fmla="*/ 27 h 32"/>
                <a:gd name="T4" fmla="*/ 0 w 7"/>
                <a:gd name="T5" fmla="*/ 32 h 32"/>
                <a:gd name="T6" fmla="*/ 2 w 7"/>
                <a:gd name="T7" fmla="*/ 32 h 32"/>
                <a:gd name="T8" fmla="*/ 3 w 7"/>
                <a:gd name="T9" fmla="*/ 32 h 32"/>
                <a:gd name="T10" fmla="*/ 4 w 7"/>
                <a:gd name="T11" fmla="*/ 32 h 32"/>
                <a:gd name="T12" fmla="*/ 5 w 7"/>
                <a:gd name="T13" fmla="*/ 30 h 32"/>
                <a:gd name="T14" fmla="*/ 6 w 7"/>
                <a:gd name="T15" fmla="*/ 25 h 32"/>
                <a:gd name="T16" fmla="*/ 2 w 7"/>
                <a:gd name="T17" fmla="*/ 0 h 32"/>
                <a:gd name="T18" fmla="*/ 0 w 7"/>
                <a:gd name="T19" fmla="*/ 0 h 32"/>
                <a:gd name="T20" fmla="*/ 2 w 7"/>
                <a:gd name="T21" fmla="*/ 7 h 32"/>
                <a:gd name="T22" fmla="*/ 7 w 7"/>
                <a:gd name="T23" fmla="*/ 9 h 32"/>
                <a:gd name="T24" fmla="*/ 4 w 7"/>
                <a:gd name="T25" fmla="*/ 0 h 32"/>
                <a:gd name="T26" fmla="*/ 2 w 7"/>
                <a:gd name="T27" fmla="*/ 0 h 32"/>
                <a:gd name="T28" fmla="*/ 2 w 7"/>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2">
                  <a:moveTo>
                    <a:pt x="6" y="25"/>
                  </a:moveTo>
                  <a:cubicBezTo>
                    <a:pt x="5" y="26"/>
                    <a:pt x="4" y="26"/>
                    <a:pt x="2" y="27"/>
                  </a:cubicBezTo>
                  <a:cubicBezTo>
                    <a:pt x="2" y="29"/>
                    <a:pt x="1" y="30"/>
                    <a:pt x="0" y="32"/>
                  </a:cubicBezTo>
                  <a:cubicBezTo>
                    <a:pt x="1" y="32"/>
                    <a:pt x="2" y="32"/>
                    <a:pt x="2" y="32"/>
                  </a:cubicBezTo>
                  <a:cubicBezTo>
                    <a:pt x="2" y="32"/>
                    <a:pt x="3" y="32"/>
                    <a:pt x="3" y="32"/>
                  </a:cubicBezTo>
                  <a:cubicBezTo>
                    <a:pt x="3" y="32"/>
                    <a:pt x="4" y="32"/>
                    <a:pt x="4" y="32"/>
                  </a:cubicBezTo>
                  <a:cubicBezTo>
                    <a:pt x="4" y="32"/>
                    <a:pt x="5" y="31"/>
                    <a:pt x="5" y="30"/>
                  </a:cubicBezTo>
                  <a:cubicBezTo>
                    <a:pt x="5" y="29"/>
                    <a:pt x="6" y="27"/>
                    <a:pt x="6" y="25"/>
                  </a:cubicBezTo>
                  <a:moveTo>
                    <a:pt x="2" y="0"/>
                  </a:moveTo>
                  <a:cubicBezTo>
                    <a:pt x="1" y="0"/>
                    <a:pt x="0" y="0"/>
                    <a:pt x="0" y="0"/>
                  </a:cubicBezTo>
                  <a:cubicBezTo>
                    <a:pt x="1" y="2"/>
                    <a:pt x="2" y="4"/>
                    <a:pt x="2" y="7"/>
                  </a:cubicBezTo>
                  <a:cubicBezTo>
                    <a:pt x="4" y="7"/>
                    <a:pt x="6" y="8"/>
                    <a:pt x="7" y="9"/>
                  </a:cubicBezTo>
                  <a:cubicBezTo>
                    <a:pt x="7" y="6"/>
                    <a:pt x="6" y="3"/>
                    <a:pt x="4" y="0"/>
                  </a:cubicBezTo>
                  <a:cubicBezTo>
                    <a:pt x="3" y="0"/>
                    <a:pt x="3" y="0"/>
                    <a:pt x="2" y="0"/>
                  </a:cubicBezTo>
                  <a:cubicBezTo>
                    <a:pt x="2" y="0"/>
                    <a:pt x="2"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9" name="Freeform 374"/>
            <p:cNvSpPr>
              <a:spLocks/>
            </p:cNvSpPr>
            <p:nvPr/>
          </p:nvSpPr>
          <p:spPr bwMode="auto">
            <a:xfrm>
              <a:off x="1620987" y="2183161"/>
              <a:ext cx="25400" cy="84138"/>
            </a:xfrm>
            <a:custGeom>
              <a:avLst/>
              <a:gdLst>
                <a:gd name="T0" fmla="*/ 0 w 6"/>
                <a:gd name="T1" fmla="*/ 0 h 20"/>
                <a:gd name="T2" fmla="*/ 1 w 6"/>
                <a:gd name="T3" fmla="*/ 10 h 20"/>
                <a:gd name="T4" fmla="*/ 1 w 6"/>
                <a:gd name="T5" fmla="*/ 10 h 20"/>
                <a:gd name="T6" fmla="*/ 1 w 6"/>
                <a:gd name="T7" fmla="*/ 10 h 20"/>
                <a:gd name="T8" fmla="*/ 1 w 6"/>
                <a:gd name="T9" fmla="*/ 10 h 20"/>
                <a:gd name="T10" fmla="*/ 1 w 6"/>
                <a:gd name="T11" fmla="*/ 10 h 20"/>
                <a:gd name="T12" fmla="*/ 0 w 6"/>
                <a:gd name="T13" fmla="*/ 20 h 20"/>
                <a:gd name="T14" fmla="*/ 4 w 6"/>
                <a:gd name="T15" fmla="*/ 18 h 20"/>
                <a:gd name="T16" fmla="*/ 5 w 6"/>
                <a:gd name="T17" fmla="*/ 14 h 20"/>
                <a:gd name="T18" fmla="*/ 5 w 6"/>
                <a:gd name="T19" fmla="*/ 2 h 20"/>
                <a:gd name="T20" fmla="*/ 0 w 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0">
                  <a:moveTo>
                    <a:pt x="0" y="0"/>
                  </a:moveTo>
                  <a:cubicBezTo>
                    <a:pt x="1" y="3"/>
                    <a:pt x="1" y="6"/>
                    <a:pt x="1" y="10"/>
                  </a:cubicBezTo>
                  <a:cubicBezTo>
                    <a:pt x="1" y="10"/>
                    <a:pt x="1" y="10"/>
                    <a:pt x="1" y="10"/>
                  </a:cubicBezTo>
                  <a:cubicBezTo>
                    <a:pt x="1" y="10"/>
                    <a:pt x="1" y="10"/>
                    <a:pt x="1" y="10"/>
                  </a:cubicBezTo>
                  <a:cubicBezTo>
                    <a:pt x="1" y="10"/>
                    <a:pt x="1" y="10"/>
                    <a:pt x="1" y="10"/>
                  </a:cubicBezTo>
                  <a:cubicBezTo>
                    <a:pt x="1" y="10"/>
                    <a:pt x="1" y="10"/>
                    <a:pt x="1" y="10"/>
                  </a:cubicBezTo>
                  <a:cubicBezTo>
                    <a:pt x="1" y="13"/>
                    <a:pt x="1" y="17"/>
                    <a:pt x="0" y="20"/>
                  </a:cubicBezTo>
                  <a:cubicBezTo>
                    <a:pt x="2" y="19"/>
                    <a:pt x="3" y="19"/>
                    <a:pt x="4" y="18"/>
                  </a:cubicBezTo>
                  <a:cubicBezTo>
                    <a:pt x="5" y="17"/>
                    <a:pt x="5" y="15"/>
                    <a:pt x="5" y="14"/>
                  </a:cubicBezTo>
                  <a:cubicBezTo>
                    <a:pt x="6" y="10"/>
                    <a:pt x="6" y="6"/>
                    <a:pt x="5" y="2"/>
                  </a:cubicBezTo>
                  <a:cubicBezTo>
                    <a:pt x="4" y="1"/>
                    <a:pt x="2" y="0"/>
                    <a:pt x="0"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0" name="Freeform 375"/>
            <p:cNvSpPr>
              <a:spLocks noEditPoints="1"/>
            </p:cNvSpPr>
            <p:nvPr/>
          </p:nvSpPr>
          <p:spPr bwMode="auto">
            <a:xfrm>
              <a:off x="1613050" y="2143473"/>
              <a:ext cx="17463" cy="149225"/>
            </a:xfrm>
            <a:custGeom>
              <a:avLst/>
              <a:gdLst>
                <a:gd name="T0" fmla="*/ 0 w 4"/>
                <a:gd name="T1" fmla="*/ 34 h 35"/>
                <a:gd name="T2" fmla="*/ 0 w 4"/>
                <a:gd name="T3" fmla="*/ 35 h 35"/>
                <a:gd name="T4" fmla="*/ 2 w 4"/>
                <a:gd name="T5" fmla="*/ 35 h 35"/>
                <a:gd name="T6" fmla="*/ 4 w 4"/>
                <a:gd name="T7" fmla="*/ 34 h 35"/>
                <a:gd name="T8" fmla="*/ 3 w 4"/>
                <a:gd name="T9" fmla="*/ 34 h 35"/>
                <a:gd name="T10" fmla="*/ 2 w 4"/>
                <a:gd name="T11" fmla="*/ 34 h 35"/>
                <a:gd name="T12" fmla="*/ 0 w 4"/>
                <a:gd name="T13" fmla="*/ 34 h 35"/>
                <a:gd name="T14" fmla="*/ 3 w 4"/>
                <a:gd name="T15" fmla="*/ 0 h 35"/>
                <a:gd name="T16" fmla="*/ 0 w 4"/>
                <a:gd name="T17" fmla="*/ 2 h 35"/>
                <a:gd name="T18" fmla="*/ 0 w 4"/>
                <a:gd name="T19" fmla="*/ 2 h 35"/>
                <a:gd name="T20" fmla="*/ 2 w 4"/>
                <a:gd name="T21" fmla="*/ 2 h 35"/>
                <a:gd name="T22" fmla="*/ 2 w 4"/>
                <a:gd name="T23" fmla="*/ 2 h 35"/>
                <a:gd name="T24" fmla="*/ 4 w 4"/>
                <a:gd name="T25" fmla="*/ 2 h 35"/>
                <a:gd name="T26" fmla="*/ 3 w 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5">
                  <a:moveTo>
                    <a:pt x="0" y="34"/>
                  </a:moveTo>
                  <a:cubicBezTo>
                    <a:pt x="0" y="34"/>
                    <a:pt x="0" y="35"/>
                    <a:pt x="0" y="35"/>
                  </a:cubicBezTo>
                  <a:cubicBezTo>
                    <a:pt x="1" y="35"/>
                    <a:pt x="1" y="35"/>
                    <a:pt x="2" y="35"/>
                  </a:cubicBezTo>
                  <a:cubicBezTo>
                    <a:pt x="3" y="35"/>
                    <a:pt x="3" y="35"/>
                    <a:pt x="4" y="34"/>
                  </a:cubicBezTo>
                  <a:cubicBezTo>
                    <a:pt x="4" y="34"/>
                    <a:pt x="3" y="34"/>
                    <a:pt x="3" y="34"/>
                  </a:cubicBezTo>
                  <a:cubicBezTo>
                    <a:pt x="3" y="34"/>
                    <a:pt x="2" y="34"/>
                    <a:pt x="2" y="34"/>
                  </a:cubicBezTo>
                  <a:cubicBezTo>
                    <a:pt x="2" y="34"/>
                    <a:pt x="1" y="34"/>
                    <a:pt x="0" y="34"/>
                  </a:cubicBezTo>
                  <a:moveTo>
                    <a:pt x="3" y="0"/>
                  </a:moveTo>
                  <a:cubicBezTo>
                    <a:pt x="0" y="2"/>
                    <a:pt x="0" y="2"/>
                    <a:pt x="0" y="2"/>
                  </a:cubicBezTo>
                  <a:cubicBezTo>
                    <a:pt x="0" y="2"/>
                    <a:pt x="0" y="2"/>
                    <a:pt x="0" y="2"/>
                  </a:cubicBezTo>
                  <a:cubicBezTo>
                    <a:pt x="0" y="2"/>
                    <a:pt x="1" y="2"/>
                    <a:pt x="2" y="2"/>
                  </a:cubicBezTo>
                  <a:cubicBezTo>
                    <a:pt x="2" y="2"/>
                    <a:pt x="2" y="2"/>
                    <a:pt x="2" y="2"/>
                  </a:cubicBezTo>
                  <a:cubicBezTo>
                    <a:pt x="3" y="2"/>
                    <a:pt x="3" y="2"/>
                    <a:pt x="4" y="2"/>
                  </a:cubicBezTo>
                  <a:cubicBezTo>
                    <a:pt x="4" y="1"/>
                    <a:pt x="3" y="1"/>
                    <a:pt x="3"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1" name="Oval 376"/>
            <p:cNvSpPr>
              <a:spLocks noChangeArrowheads="1"/>
            </p:cNvSpPr>
            <p:nvPr/>
          </p:nvSpPr>
          <p:spPr bwMode="auto">
            <a:xfrm>
              <a:off x="1174900" y="2130773"/>
              <a:ext cx="153988"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2" name="Oval 377"/>
            <p:cNvSpPr>
              <a:spLocks noChangeArrowheads="1"/>
            </p:cNvSpPr>
            <p:nvPr/>
          </p:nvSpPr>
          <p:spPr bwMode="auto">
            <a:xfrm>
              <a:off x="1213000" y="2170461"/>
              <a:ext cx="85725"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3" name="Freeform 378"/>
            <p:cNvSpPr>
              <a:spLocks/>
            </p:cNvSpPr>
            <p:nvPr/>
          </p:nvSpPr>
          <p:spPr bwMode="auto">
            <a:xfrm>
              <a:off x="1162200" y="2122836"/>
              <a:ext cx="174625" cy="174625"/>
            </a:xfrm>
            <a:custGeom>
              <a:avLst/>
              <a:gdLst>
                <a:gd name="T0" fmla="*/ 37 w 41"/>
                <a:gd name="T1" fmla="*/ 20 h 41"/>
                <a:gd name="T2" fmla="*/ 21 w 41"/>
                <a:gd name="T3" fmla="*/ 36 h 41"/>
                <a:gd name="T4" fmla="*/ 4 w 41"/>
                <a:gd name="T5" fmla="*/ 20 h 41"/>
                <a:gd name="T6" fmla="*/ 21 w 41"/>
                <a:gd name="T7" fmla="*/ 4 h 41"/>
                <a:gd name="T8" fmla="*/ 37 w 41"/>
                <a:gd name="T9" fmla="*/ 20 h 41"/>
                <a:gd name="T10" fmla="*/ 41 w 41"/>
                <a:gd name="T11" fmla="*/ 20 h 41"/>
                <a:gd name="T12" fmla="*/ 21 w 41"/>
                <a:gd name="T13" fmla="*/ 0 h 41"/>
                <a:gd name="T14" fmla="*/ 1 w 41"/>
                <a:gd name="T15" fmla="*/ 20 h 41"/>
                <a:gd name="T16" fmla="*/ 21 w 41"/>
                <a:gd name="T17" fmla="*/ 40 h 41"/>
                <a:gd name="T18" fmla="*/ 41 w 41"/>
                <a:gd name="T19" fmla="*/ 20 h 41"/>
                <a:gd name="T20" fmla="*/ 37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7" y="20"/>
                  </a:moveTo>
                  <a:cubicBezTo>
                    <a:pt x="36" y="29"/>
                    <a:pt x="30" y="36"/>
                    <a:pt x="21" y="36"/>
                  </a:cubicBezTo>
                  <a:cubicBezTo>
                    <a:pt x="12" y="37"/>
                    <a:pt x="5" y="29"/>
                    <a:pt x="4" y="20"/>
                  </a:cubicBezTo>
                  <a:cubicBezTo>
                    <a:pt x="4" y="11"/>
                    <a:pt x="12" y="4"/>
                    <a:pt x="21" y="4"/>
                  </a:cubicBezTo>
                  <a:cubicBezTo>
                    <a:pt x="30" y="4"/>
                    <a:pt x="37" y="12"/>
                    <a:pt x="37" y="20"/>
                  </a:cubicBezTo>
                  <a:cubicBezTo>
                    <a:pt x="37" y="23"/>
                    <a:pt x="41" y="23"/>
                    <a:pt x="41" y="20"/>
                  </a:cubicBezTo>
                  <a:cubicBezTo>
                    <a:pt x="40" y="9"/>
                    <a:pt x="32" y="1"/>
                    <a:pt x="21" y="0"/>
                  </a:cubicBezTo>
                  <a:cubicBezTo>
                    <a:pt x="10" y="0"/>
                    <a:pt x="1" y="10"/>
                    <a:pt x="1" y="20"/>
                  </a:cubicBezTo>
                  <a:cubicBezTo>
                    <a:pt x="0" y="31"/>
                    <a:pt x="10" y="40"/>
                    <a:pt x="21" y="40"/>
                  </a:cubicBezTo>
                  <a:cubicBezTo>
                    <a:pt x="32" y="41"/>
                    <a:pt x="40" y="31"/>
                    <a:pt x="41" y="20"/>
                  </a:cubicBezTo>
                  <a:cubicBezTo>
                    <a:pt x="41" y="18"/>
                    <a:pt x="37" y="18"/>
                    <a:pt x="37"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4" name="Freeform 379"/>
            <p:cNvSpPr>
              <a:spLocks noEditPoints="1"/>
            </p:cNvSpPr>
            <p:nvPr/>
          </p:nvSpPr>
          <p:spPr bwMode="auto">
            <a:xfrm>
              <a:off x="1238400" y="2140298"/>
              <a:ext cx="34925" cy="134938"/>
            </a:xfrm>
            <a:custGeom>
              <a:avLst/>
              <a:gdLst>
                <a:gd name="T0" fmla="*/ 0 w 8"/>
                <a:gd name="T1" fmla="*/ 26 h 32"/>
                <a:gd name="T2" fmla="*/ 2 w 8"/>
                <a:gd name="T3" fmla="*/ 32 h 32"/>
                <a:gd name="T4" fmla="*/ 2 w 8"/>
                <a:gd name="T5" fmla="*/ 32 h 32"/>
                <a:gd name="T6" fmla="*/ 3 w 8"/>
                <a:gd name="T7" fmla="*/ 32 h 32"/>
                <a:gd name="T8" fmla="*/ 5 w 8"/>
                <a:gd name="T9" fmla="*/ 32 h 32"/>
                <a:gd name="T10" fmla="*/ 4 w 8"/>
                <a:gd name="T11" fmla="*/ 27 h 32"/>
                <a:gd name="T12" fmla="*/ 0 w 8"/>
                <a:gd name="T13" fmla="*/ 26 h 32"/>
                <a:gd name="T14" fmla="*/ 4 w 8"/>
                <a:gd name="T15" fmla="*/ 0 h 32"/>
                <a:gd name="T16" fmla="*/ 1 w 8"/>
                <a:gd name="T17" fmla="*/ 8 h 32"/>
                <a:gd name="T18" fmla="*/ 4 w 8"/>
                <a:gd name="T19" fmla="*/ 7 h 32"/>
                <a:gd name="T20" fmla="*/ 6 w 8"/>
                <a:gd name="T21" fmla="*/ 7 h 32"/>
                <a:gd name="T22" fmla="*/ 8 w 8"/>
                <a:gd name="T23" fmla="*/ 1 h 32"/>
                <a:gd name="T24" fmla="*/ 4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0" y="26"/>
                  </a:moveTo>
                  <a:cubicBezTo>
                    <a:pt x="0" y="28"/>
                    <a:pt x="1" y="31"/>
                    <a:pt x="2" y="32"/>
                  </a:cubicBezTo>
                  <a:cubicBezTo>
                    <a:pt x="2" y="32"/>
                    <a:pt x="2" y="32"/>
                    <a:pt x="2" y="32"/>
                  </a:cubicBezTo>
                  <a:cubicBezTo>
                    <a:pt x="2" y="32"/>
                    <a:pt x="2" y="32"/>
                    <a:pt x="3" y="32"/>
                  </a:cubicBezTo>
                  <a:cubicBezTo>
                    <a:pt x="4" y="32"/>
                    <a:pt x="4" y="32"/>
                    <a:pt x="5" y="32"/>
                  </a:cubicBezTo>
                  <a:cubicBezTo>
                    <a:pt x="5" y="30"/>
                    <a:pt x="4" y="29"/>
                    <a:pt x="4" y="27"/>
                  </a:cubicBezTo>
                  <a:cubicBezTo>
                    <a:pt x="3" y="27"/>
                    <a:pt x="1" y="27"/>
                    <a:pt x="0" y="26"/>
                  </a:cubicBezTo>
                  <a:moveTo>
                    <a:pt x="4" y="0"/>
                  </a:moveTo>
                  <a:cubicBezTo>
                    <a:pt x="3" y="2"/>
                    <a:pt x="2" y="5"/>
                    <a:pt x="1" y="8"/>
                  </a:cubicBezTo>
                  <a:cubicBezTo>
                    <a:pt x="2" y="7"/>
                    <a:pt x="3" y="7"/>
                    <a:pt x="4" y="7"/>
                  </a:cubicBezTo>
                  <a:cubicBezTo>
                    <a:pt x="5" y="7"/>
                    <a:pt x="5" y="7"/>
                    <a:pt x="6" y="7"/>
                  </a:cubicBezTo>
                  <a:cubicBezTo>
                    <a:pt x="6" y="5"/>
                    <a:pt x="7" y="3"/>
                    <a:pt x="8" y="1"/>
                  </a:cubicBezTo>
                  <a:cubicBezTo>
                    <a:pt x="7" y="0"/>
                    <a:pt x="6" y="0"/>
                    <a:pt x="4"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5" name="Freeform 380"/>
            <p:cNvSpPr>
              <a:spLocks/>
            </p:cNvSpPr>
            <p:nvPr/>
          </p:nvSpPr>
          <p:spPr bwMode="auto">
            <a:xfrm>
              <a:off x="1235225" y="2170461"/>
              <a:ext cx="28575" cy="84138"/>
            </a:xfrm>
            <a:custGeom>
              <a:avLst/>
              <a:gdLst>
                <a:gd name="T0" fmla="*/ 5 w 7"/>
                <a:gd name="T1" fmla="*/ 0 h 20"/>
                <a:gd name="T2" fmla="*/ 2 w 7"/>
                <a:gd name="T3" fmla="*/ 1 h 20"/>
                <a:gd name="T4" fmla="*/ 1 w 7"/>
                <a:gd name="T5" fmla="*/ 8 h 20"/>
                <a:gd name="T6" fmla="*/ 1 w 7"/>
                <a:gd name="T7" fmla="*/ 19 h 20"/>
                <a:gd name="T8" fmla="*/ 5 w 7"/>
                <a:gd name="T9" fmla="*/ 20 h 20"/>
                <a:gd name="T10" fmla="*/ 5 w 7"/>
                <a:gd name="T11" fmla="*/ 13 h 20"/>
                <a:gd name="T12" fmla="*/ 7 w 7"/>
                <a:gd name="T13" fmla="*/ 0 h 20"/>
                <a:gd name="T14" fmla="*/ 5 w 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5" y="0"/>
                  </a:moveTo>
                  <a:cubicBezTo>
                    <a:pt x="4" y="0"/>
                    <a:pt x="3" y="0"/>
                    <a:pt x="2" y="1"/>
                  </a:cubicBezTo>
                  <a:cubicBezTo>
                    <a:pt x="1" y="3"/>
                    <a:pt x="1" y="6"/>
                    <a:pt x="1" y="8"/>
                  </a:cubicBezTo>
                  <a:cubicBezTo>
                    <a:pt x="0" y="12"/>
                    <a:pt x="0" y="15"/>
                    <a:pt x="1" y="19"/>
                  </a:cubicBezTo>
                  <a:cubicBezTo>
                    <a:pt x="2" y="20"/>
                    <a:pt x="4" y="20"/>
                    <a:pt x="5" y="20"/>
                  </a:cubicBezTo>
                  <a:cubicBezTo>
                    <a:pt x="5" y="18"/>
                    <a:pt x="4" y="15"/>
                    <a:pt x="5" y="13"/>
                  </a:cubicBezTo>
                  <a:cubicBezTo>
                    <a:pt x="5" y="9"/>
                    <a:pt x="5" y="4"/>
                    <a:pt x="7" y="0"/>
                  </a:cubicBezTo>
                  <a:cubicBezTo>
                    <a:pt x="6" y="0"/>
                    <a:pt x="6" y="0"/>
                    <a:pt x="5"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6" name="Freeform 381"/>
            <p:cNvSpPr>
              <a:spLocks noEditPoints="1"/>
            </p:cNvSpPr>
            <p:nvPr/>
          </p:nvSpPr>
          <p:spPr bwMode="auto">
            <a:xfrm>
              <a:off x="1247925" y="2130773"/>
              <a:ext cx="25400" cy="149225"/>
            </a:xfrm>
            <a:custGeom>
              <a:avLst/>
              <a:gdLst>
                <a:gd name="T0" fmla="*/ 3 w 6"/>
                <a:gd name="T1" fmla="*/ 34 h 35"/>
                <a:gd name="T2" fmla="*/ 1 w 6"/>
                <a:gd name="T3" fmla="*/ 34 h 35"/>
                <a:gd name="T4" fmla="*/ 0 w 6"/>
                <a:gd name="T5" fmla="*/ 34 h 35"/>
                <a:gd name="T6" fmla="*/ 0 w 6"/>
                <a:gd name="T7" fmla="*/ 34 h 35"/>
                <a:gd name="T8" fmla="*/ 0 w 6"/>
                <a:gd name="T9" fmla="*/ 35 h 35"/>
                <a:gd name="T10" fmla="*/ 3 w 6"/>
                <a:gd name="T11" fmla="*/ 35 h 35"/>
                <a:gd name="T12" fmla="*/ 3 w 6"/>
                <a:gd name="T13" fmla="*/ 34 h 35"/>
                <a:gd name="T14" fmla="*/ 5 w 6"/>
                <a:gd name="T15" fmla="*/ 0 h 35"/>
                <a:gd name="T16" fmla="*/ 2 w 6"/>
                <a:gd name="T17" fmla="*/ 2 h 35"/>
                <a:gd name="T18" fmla="*/ 6 w 6"/>
                <a:gd name="T19" fmla="*/ 3 h 35"/>
                <a:gd name="T20" fmla="*/ 6 w 6"/>
                <a:gd name="T21" fmla="*/ 2 h 35"/>
                <a:gd name="T22" fmla="*/ 5 w 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5">
                  <a:moveTo>
                    <a:pt x="3" y="34"/>
                  </a:moveTo>
                  <a:cubicBezTo>
                    <a:pt x="2" y="34"/>
                    <a:pt x="2" y="34"/>
                    <a:pt x="1" y="34"/>
                  </a:cubicBezTo>
                  <a:cubicBezTo>
                    <a:pt x="0" y="34"/>
                    <a:pt x="0" y="34"/>
                    <a:pt x="0" y="34"/>
                  </a:cubicBezTo>
                  <a:cubicBezTo>
                    <a:pt x="0" y="34"/>
                    <a:pt x="0" y="34"/>
                    <a:pt x="0" y="34"/>
                  </a:cubicBezTo>
                  <a:cubicBezTo>
                    <a:pt x="0" y="35"/>
                    <a:pt x="0" y="35"/>
                    <a:pt x="0" y="35"/>
                  </a:cubicBezTo>
                  <a:cubicBezTo>
                    <a:pt x="1" y="35"/>
                    <a:pt x="2" y="35"/>
                    <a:pt x="3" y="35"/>
                  </a:cubicBezTo>
                  <a:cubicBezTo>
                    <a:pt x="3" y="35"/>
                    <a:pt x="3" y="35"/>
                    <a:pt x="3" y="34"/>
                  </a:cubicBezTo>
                  <a:moveTo>
                    <a:pt x="5" y="0"/>
                  </a:moveTo>
                  <a:cubicBezTo>
                    <a:pt x="4" y="1"/>
                    <a:pt x="3" y="1"/>
                    <a:pt x="2" y="2"/>
                  </a:cubicBezTo>
                  <a:cubicBezTo>
                    <a:pt x="4" y="2"/>
                    <a:pt x="5" y="2"/>
                    <a:pt x="6" y="3"/>
                  </a:cubicBezTo>
                  <a:cubicBezTo>
                    <a:pt x="6" y="3"/>
                    <a:pt x="6" y="2"/>
                    <a:pt x="6" y="2"/>
                  </a:cubicBezTo>
                  <a:cubicBezTo>
                    <a:pt x="5" y="0"/>
                    <a:pt x="5" y="0"/>
                    <a:pt x="5"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7" name="Oval 382"/>
            <p:cNvSpPr>
              <a:spLocks noChangeArrowheads="1"/>
            </p:cNvSpPr>
            <p:nvPr/>
          </p:nvSpPr>
          <p:spPr bwMode="auto">
            <a:xfrm>
              <a:off x="1260625" y="2046636"/>
              <a:ext cx="360363" cy="3571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8" name="Freeform 383"/>
            <p:cNvSpPr>
              <a:spLocks/>
            </p:cNvSpPr>
            <p:nvPr/>
          </p:nvSpPr>
          <p:spPr bwMode="auto">
            <a:xfrm>
              <a:off x="1433662" y="2054573"/>
              <a:ext cx="179388" cy="220663"/>
            </a:xfrm>
            <a:custGeom>
              <a:avLst/>
              <a:gdLst>
                <a:gd name="T0" fmla="*/ 2 w 42"/>
                <a:gd name="T1" fmla="*/ 0 h 52"/>
                <a:gd name="T2" fmla="*/ 1 w 42"/>
                <a:gd name="T3" fmla="*/ 0 h 52"/>
                <a:gd name="T4" fmla="*/ 0 w 42"/>
                <a:gd name="T5" fmla="*/ 0 h 52"/>
                <a:gd name="T6" fmla="*/ 32 w 42"/>
                <a:gd name="T7" fmla="*/ 24 h 52"/>
                <a:gd name="T8" fmla="*/ 40 w 42"/>
                <a:gd name="T9" fmla="*/ 51 h 52"/>
                <a:gd name="T10" fmla="*/ 40 w 42"/>
                <a:gd name="T11" fmla="*/ 52 h 52"/>
                <a:gd name="T12" fmla="*/ 42 w 42"/>
                <a:gd name="T13" fmla="*/ 40 h 52"/>
                <a:gd name="T14" fmla="*/ 42 w 42"/>
                <a:gd name="T15" fmla="*/ 40 h 52"/>
                <a:gd name="T16" fmla="*/ 42 w 42"/>
                <a:gd name="T17" fmla="*/ 40 h 52"/>
                <a:gd name="T18" fmla="*/ 2 w 4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 y="0"/>
                  </a:moveTo>
                  <a:cubicBezTo>
                    <a:pt x="2" y="0"/>
                    <a:pt x="2" y="0"/>
                    <a:pt x="1" y="0"/>
                  </a:cubicBezTo>
                  <a:cubicBezTo>
                    <a:pt x="1" y="0"/>
                    <a:pt x="1" y="0"/>
                    <a:pt x="0" y="0"/>
                  </a:cubicBezTo>
                  <a:cubicBezTo>
                    <a:pt x="14" y="2"/>
                    <a:pt x="26" y="11"/>
                    <a:pt x="32" y="24"/>
                  </a:cubicBezTo>
                  <a:cubicBezTo>
                    <a:pt x="38" y="30"/>
                    <a:pt x="42" y="40"/>
                    <a:pt x="40" y="51"/>
                  </a:cubicBezTo>
                  <a:cubicBezTo>
                    <a:pt x="40" y="51"/>
                    <a:pt x="40" y="52"/>
                    <a:pt x="40" y="52"/>
                  </a:cubicBezTo>
                  <a:cubicBezTo>
                    <a:pt x="41" y="48"/>
                    <a:pt x="42" y="44"/>
                    <a:pt x="42" y="40"/>
                  </a:cubicBezTo>
                  <a:cubicBezTo>
                    <a:pt x="42" y="40"/>
                    <a:pt x="42" y="40"/>
                    <a:pt x="42" y="40"/>
                  </a:cubicBezTo>
                  <a:cubicBezTo>
                    <a:pt x="42" y="40"/>
                    <a:pt x="42" y="40"/>
                    <a:pt x="42" y="40"/>
                  </a:cubicBezTo>
                  <a:cubicBezTo>
                    <a:pt x="41" y="19"/>
                    <a:pt x="24"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9" name="Freeform 384"/>
            <p:cNvSpPr>
              <a:spLocks/>
            </p:cNvSpPr>
            <p:nvPr/>
          </p:nvSpPr>
          <p:spPr bwMode="auto">
            <a:xfrm>
              <a:off x="1251100" y="2118073"/>
              <a:ext cx="379413" cy="285750"/>
            </a:xfrm>
            <a:custGeom>
              <a:avLst/>
              <a:gdLst>
                <a:gd name="T0" fmla="*/ 8 w 89"/>
                <a:gd name="T1" fmla="*/ 42 h 67"/>
                <a:gd name="T2" fmla="*/ 20 w 89"/>
                <a:gd name="T3" fmla="*/ 5 h 67"/>
                <a:gd name="T4" fmla="*/ 46 w 89"/>
                <a:gd name="T5" fmla="*/ 14 h 67"/>
                <a:gd name="T6" fmla="*/ 67 w 89"/>
                <a:gd name="T7" fmla="*/ 4 h 67"/>
                <a:gd name="T8" fmla="*/ 79 w 89"/>
                <a:gd name="T9" fmla="*/ 46 h 67"/>
                <a:gd name="T10" fmla="*/ 63 w 89"/>
                <a:gd name="T11" fmla="*/ 63 h 67"/>
                <a:gd name="T12" fmla="*/ 41 w 89"/>
                <a:gd name="T13" fmla="*/ 67 h 67"/>
                <a:gd name="T14" fmla="*/ 27 w 89"/>
                <a:gd name="T15" fmla="*/ 63 h 67"/>
                <a:gd name="T16" fmla="*/ 17 w 89"/>
                <a:gd name="T17" fmla="*/ 57 h 67"/>
                <a:gd name="T18" fmla="*/ 8 w 89"/>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7">
                  <a:moveTo>
                    <a:pt x="8" y="42"/>
                  </a:moveTo>
                  <a:cubicBezTo>
                    <a:pt x="8" y="42"/>
                    <a:pt x="0" y="12"/>
                    <a:pt x="20" y="5"/>
                  </a:cubicBezTo>
                  <a:cubicBezTo>
                    <a:pt x="34" y="0"/>
                    <a:pt x="44" y="7"/>
                    <a:pt x="46" y="14"/>
                  </a:cubicBezTo>
                  <a:cubicBezTo>
                    <a:pt x="46" y="14"/>
                    <a:pt x="53" y="2"/>
                    <a:pt x="67" y="4"/>
                  </a:cubicBezTo>
                  <a:cubicBezTo>
                    <a:pt x="80" y="7"/>
                    <a:pt x="89" y="29"/>
                    <a:pt x="79" y="46"/>
                  </a:cubicBezTo>
                  <a:cubicBezTo>
                    <a:pt x="69" y="64"/>
                    <a:pt x="63" y="63"/>
                    <a:pt x="63" y="63"/>
                  </a:cubicBezTo>
                  <a:cubicBezTo>
                    <a:pt x="41" y="67"/>
                    <a:pt x="41" y="67"/>
                    <a:pt x="41" y="67"/>
                  </a:cubicBezTo>
                  <a:cubicBezTo>
                    <a:pt x="27" y="63"/>
                    <a:pt x="27" y="63"/>
                    <a:pt x="27" y="63"/>
                  </a:cubicBezTo>
                  <a:cubicBezTo>
                    <a:pt x="17" y="57"/>
                    <a:pt x="17" y="57"/>
                    <a:pt x="17" y="57"/>
                  </a:cubicBezTo>
                  <a:cubicBezTo>
                    <a:pt x="8" y="42"/>
                    <a:pt x="8" y="42"/>
                    <a:pt x="8"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0" name="Freeform 385"/>
            <p:cNvSpPr>
              <a:spLocks/>
            </p:cNvSpPr>
            <p:nvPr/>
          </p:nvSpPr>
          <p:spPr bwMode="auto">
            <a:xfrm>
              <a:off x="1251100" y="2038698"/>
              <a:ext cx="374650" cy="373063"/>
            </a:xfrm>
            <a:custGeom>
              <a:avLst/>
              <a:gdLst>
                <a:gd name="T0" fmla="*/ 85 w 88"/>
                <a:gd name="T1" fmla="*/ 44 h 88"/>
                <a:gd name="T2" fmla="*/ 44 w 88"/>
                <a:gd name="T3" fmla="*/ 84 h 88"/>
                <a:gd name="T4" fmla="*/ 4 w 88"/>
                <a:gd name="T5" fmla="*/ 44 h 88"/>
                <a:gd name="T6" fmla="*/ 44 w 88"/>
                <a:gd name="T7" fmla="*/ 4 h 88"/>
                <a:gd name="T8" fmla="*/ 85 w 88"/>
                <a:gd name="T9" fmla="*/ 44 h 88"/>
                <a:gd name="T10" fmla="*/ 88 w 88"/>
                <a:gd name="T11" fmla="*/ 44 h 88"/>
                <a:gd name="T12" fmla="*/ 44 w 88"/>
                <a:gd name="T13" fmla="*/ 0 h 88"/>
                <a:gd name="T14" fmla="*/ 1 w 88"/>
                <a:gd name="T15" fmla="*/ 44 h 88"/>
                <a:gd name="T16" fmla="*/ 44 w 88"/>
                <a:gd name="T17" fmla="*/ 88 h 88"/>
                <a:gd name="T18" fmla="*/ 88 w 88"/>
                <a:gd name="T19" fmla="*/ 44 h 88"/>
                <a:gd name="T20" fmla="*/ 85 w 88"/>
                <a:gd name="T2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8">
                  <a:moveTo>
                    <a:pt x="85" y="44"/>
                  </a:moveTo>
                  <a:cubicBezTo>
                    <a:pt x="84" y="66"/>
                    <a:pt x="67" y="84"/>
                    <a:pt x="44" y="84"/>
                  </a:cubicBezTo>
                  <a:cubicBezTo>
                    <a:pt x="22" y="85"/>
                    <a:pt x="5" y="66"/>
                    <a:pt x="4" y="44"/>
                  </a:cubicBezTo>
                  <a:cubicBezTo>
                    <a:pt x="4" y="22"/>
                    <a:pt x="23" y="4"/>
                    <a:pt x="44" y="4"/>
                  </a:cubicBezTo>
                  <a:cubicBezTo>
                    <a:pt x="67" y="3"/>
                    <a:pt x="84" y="22"/>
                    <a:pt x="85" y="44"/>
                  </a:cubicBezTo>
                  <a:cubicBezTo>
                    <a:pt x="85" y="46"/>
                    <a:pt x="88" y="46"/>
                    <a:pt x="88" y="44"/>
                  </a:cubicBezTo>
                  <a:cubicBezTo>
                    <a:pt x="88" y="20"/>
                    <a:pt x="69" y="0"/>
                    <a:pt x="44" y="0"/>
                  </a:cubicBezTo>
                  <a:cubicBezTo>
                    <a:pt x="20" y="0"/>
                    <a:pt x="1" y="20"/>
                    <a:pt x="1" y="44"/>
                  </a:cubicBezTo>
                  <a:cubicBezTo>
                    <a:pt x="0" y="68"/>
                    <a:pt x="21" y="87"/>
                    <a:pt x="44" y="88"/>
                  </a:cubicBezTo>
                  <a:cubicBezTo>
                    <a:pt x="69" y="88"/>
                    <a:pt x="88" y="68"/>
                    <a:pt x="88" y="44"/>
                  </a:cubicBezTo>
                  <a:cubicBezTo>
                    <a:pt x="88" y="42"/>
                    <a:pt x="85" y="42"/>
                    <a:pt x="85" y="4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1" name="Freeform 386"/>
            <p:cNvSpPr>
              <a:spLocks/>
            </p:cNvSpPr>
            <p:nvPr/>
          </p:nvSpPr>
          <p:spPr bwMode="auto">
            <a:xfrm>
              <a:off x="1443187" y="1999011"/>
              <a:ext cx="17463" cy="90488"/>
            </a:xfrm>
            <a:custGeom>
              <a:avLst/>
              <a:gdLst>
                <a:gd name="T0" fmla="*/ 4 w 4"/>
                <a:gd name="T1" fmla="*/ 18 h 21"/>
                <a:gd name="T2" fmla="*/ 4 w 4"/>
                <a:gd name="T3" fmla="*/ 3 h 21"/>
                <a:gd name="T4" fmla="*/ 0 w 4"/>
                <a:gd name="T5" fmla="*/ 3 h 21"/>
                <a:gd name="T6" fmla="*/ 0 w 4"/>
                <a:gd name="T7" fmla="*/ 18 h 21"/>
                <a:gd name="T8" fmla="*/ 4 w 4"/>
                <a:gd name="T9" fmla="*/ 18 h 21"/>
              </a:gdLst>
              <a:ahLst/>
              <a:cxnLst>
                <a:cxn ang="0">
                  <a:pos x="T0" y="T1"/>
                </a:cxn>
                <a:cxn ang="0">
                  <a:pos x="T2" y="T3"/>
                </a:cxn>
                <a:cxn ang="0">
                  <a:pos x="T4" y="T5"/>
                </a:cxn>
                <a:cxn ang="0">
                  <a:pos x="T6" y="T7"/>
                </a:cxn>
                <a:cxn ang="0">
                  <a:pos x="T8" y="T9"/>
                </a:cxn>
              </a:cxnLst>
              <a:rect l="0" t="0" r="r" b="b"/>
              <a:pathLst>
                <a:path w="4" h="21">
                  <a:moveTo>
                    <a:pt x="4" y="18"/>
                  </a:moveTo>
                  <a:cubicBezTo>
                    <a:pt x="4" y="13"/>
                    <a:pt x="4" y="8"/>
                    <a:pt x="4" y="3"/>
                  </a:cubicBezTo>
                  <a:cubicBezTo>
                    <a:pt x="4" y="0"/>
                    <a:pt x="0" y="0"/>
                    <a:pt x="0" y="3"/>
                  </a:cubicBezTo>
                  <a:cubicBezTo>
                    <a:pt x="0" y="8"/>
                    <a:pt x="0" y="13"/>
                    <a:pt x="0" y="18"/>
                  </a:cubicBezTo>
                  <a:cubicBezTo>
                    <a:pt x="0" y="21"/>
                    <a:pt x="4" y="21"/>
                    <a:pt x="4" y="18"/>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2" name="Freeform 387"/>
            <p:cNvSpPr>
              <a:spLocks/>
            </p:cNvSpPr>
            <p:nvPr/>
          </p:nvSpPr>
          <p:spPr bwMode="auto">
            <a:xfrm>
              <a:off x="1362225" y="1932336"/>
              <a:ext cx="98425" cy="93663"/>
            </a:xfrm>
            <a:custGeom>
              <a:avLst/>
              <a:gdLst>
                <a:gd name="T0" fmla="*/ 23 w 23"/>
                <a:gd name="T1" fmla="*/ 19 h 22"/>
                <a:gd name="T2" fmla="*/ 0 w 23"/>
                <a:gd name="T3" fmla="*/ 5 h 22"/>
                <a:gd name="T4" fmla="*/ 23 w 23"/>
                <a:gd name="T5" fmla="*/ 19 h 22"/>
              </a:gdLst>
              <a:ahLst/>
              <a:cxnLst>
                <a:cxn ang="0">
                  <a:pos x="T0" y="T1"/>
                </a:cxn>
                <a:cxn ang="0">
                  <a:pos x="T2" y="T3"/>
                </a:cxn>
                <a:cxn ang="0">
                  <a:pos x="T4" y="T5"/>
                </a:cxn>
              </a:cxnLst>
              <a:rect l="0" t="0" r="r" b="b"/>
              <a:pathLst>
                <a:path w="23" h="22">
                  <a:moveTo>
                    <a:pt x="23" y="19"/>
                  </a:moveTo>
                  <a:cubicBezTo>
                    <a:pt x="23" y="19"/>
                    <a:pt x="3" y="22"/>
                    <a:pt x="0" y="5"/>
                  </a:cubicBezTo>
                  <a:cubicBezTo>
                    <a:pt x="0" y="5"/>
                    <a:pt x="18" y="0"/>
                    <a:pt x="23" y="19"/>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3" name="Freeform 388"/>
            <p:cNvSpPr>
              <a:spLocks/>
            </p:cNvSpPr>
            <p:nvPr/>
          </p:nvSpPr>
          <p:spPr bwMode="auto">
            <a:xfrm>
              <a:off x="1447950" y="1945036"/>
              <a:ext cx="109538" cy="114300"/>
            </a:xfrm>
            <a:custGeom>
              <a:avLst/>
              <a:gdLst>
                <a:gd name="T0" fmla="*/ 0 w 26"/>
                <a:gd name="T1" fmla="*/ 16 h 27"/>
                <a:gd name="T2" fmla="*/ 26 w 26"/>
                <a:gd name="T3" fmla="*/ 10 h 27"/>
                <a:gd name="T4" fmla="*/ 0 w 26"/>
                <a:gd name="T5" fmla="*/ 16 h 27"/>
              </a:gdLst>
              <a:ahLst/>
              <a:cxnLst>
                <a:cxn ang="0">
                  <a:pos x="T0" y="T1"/>
                </a:cxn>
                <a:cxn ang="0">
                  <a:pos x="T2" y="T3"/>
                </a:cxn>
                <a:cxn ang="0">
                  <a:pos x="T4" y="T5"/>
                </a:cxn>
              </a:cxnLst>
              <a:rect l="0" t="0" r="r" b="b"/>
              <a:pathLst>
                <a:path w="26" h="27">
                  <a:moveTo>
                    <a:pt x="0" y="16"/>
                  </a:moveTo>
                  <a:cubicBezTo>
                    <a:pt x="0" y="16"/>
                    <a:pt x="12" y="0"/>
                    <a:pt x="26" y="10"/>
                  </a:cubicBezTo>
                  <a:cubicBezTo>
                    <a:pt x="26" y="10"/>
                    <a:pt x="16" y="27"/>
                    <a:pt x="0" y="16"/>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814" name="Picture 389"/>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259037" y="2240311"/>
              <a:ext cx="381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5" name="Picture 390"/>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262212" y="2211736"/>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6" name="Picture 39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255862" y="2248248"/>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7" name="Picture 392"/>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289200" y="2245073"/>
              <a:ext cx="889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8" name="Picture 393"/>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2887" y="2253011"/>
              <a:ext cx="381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 name="Picture 394"/>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465412" y="2211736"/>
              <a:ext cx="153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 name="Picture 395"/>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544787" y="2259361"/>
              <a:ext cx="76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 name="Picture 396"/>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500337" y="2245073"/>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 name="Freeform 397"/>
            <p:cNvSpPr>
              <a:spLocks/>
            </p:cNvSpPr>
            <p:nvPr/>
          </p:nvSpPr>
          <p:spPr bwMode="auto">
            <a:xfrm>
              <a:off x="1303487" y="2199036"/>
              <a:ext cx="63500" cy="68263"/>
            </a:xfrm>
            <a:custGeom>
              <a:avLst/>
              <a:gdLst>
                <a:gd name="T0" fmla="*/ 5 w 15"/>
                <a:gd name="T1" fmla="*/ 2 h 16"/>
                <a:gd name="T2" fmla="*/ 13 w 15"/>
                <a:gd name="T3" fmla="*/ 12 h 16"/>
                <a:gd name="T4" fmla="*/ 13 w 15"/>
                <a:gd name="T5" fmla="*/ 11 h 16"/>
                <a:gd name="T6" fmla="*/ 1 w 15"/>
                <a:gd name="T7" fmla="*/ 14 h 16"/>
                <a:gd name="T8" fmla="*/ 2 w 15"/>
                <a:gd name="T9" fmla="*/ 16 h 16"/>
                <a:gd name="T10" fmla="*/ 14 w 15"/>
                <a:gd name="T11" fmla="*/ 13 h 16"/>
                <a:gd name="T12" fmla="*/ 15 w 15"/>
                <a:gd name="T13" fmla="*/ 11 h 16"/>
                <a:gd name="T14" fmla="*/ 7 w 15"/>
                <a:gd name="T15" fmla="*/ 1 h 16"/>
                <a:gd name="T16" fmla="*/ 5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5" y="2"/>
                  </a:moveTo>
                  <a:cubicBezTo>
                    <a:pt x="8" y="5"/>
                    <a:pt x="10" y="9"/>
                    <a:pt x="13" y="12"/>
                  </a:cubicBezTo>
                  <a:cubicBezTo>
                    <a:pt x="13" y="12"/>
                    <a:pt x="13" y="11"/>
                    <a:pt x="13" y="11"/>
                  </a:cubicBezTo>
                  <a:cubicBezTo>
                    <a:pt x="9" y="12"/>
                    <a:pt x="5" y="13"/>
                    <a:pt x="1" y="14"/>
                  </a:cubicBezTo>
                  <a:cubicBezTo>
                    <a:pt x="0" y="14"/>
                    <a:pt x="0" y="16"/>
                    <a:pt x="2" y="16"/>
                  </a:cubicBezTo>
                  <a:cubicBezTo>
                    <a:pt x="6" y="15"/>
                    <a:pt x="10" y="14"/>
                    <a:pt x="14" y="13"/>
                  </a:cubicBezTo>
                  <a:cubicBezTo>
                    <a:pt x="15" y="12"/>
                    <a:pt x="15" y="12"/>
                    <a:pt x="15" y="11"/>
                  </a:cubicBezTo>
                  <a:cubicBezTo>
                    <a:pt x="12" y="8"/>
                    <a:pt x="10" y="4"/>
                    <a:pt x="7" y="1"/>
                  </a:cubicBezTo>
                  <a:cubicBezTo>
                    <a:pt x="6" y="0"/>
                    <a:pt x="5" y="1"/>
                    <a:pt x="5"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3" name="Freeform 398"/>
            <p:cNvSpPr>
              <a:spLocks/>
            </p:cNvSpPr>
            <p:nvPr/>
          </p:nvSpPr>
          <p:spPr bwMode="auto">
            <a:xfrm>
              <a:off x="1303487" y="2224436"/>
              <a:ext cx="63500" cy="30163"/>
            </a:xfrm>
            <a:custGeom>
              <a:avLst/>
              <a:gdLst>
                <a:gd name="T0" fmla="*/ 14 w 15"/>
                <a:gd name="T1" fmla="*/ 5 h 7"/>
                <a:gd name="T2" fmla="*/ 2 w 15"/>
                <a:gd name="T3" fmla="*/ 0 h 7"/>
                <a:gd name="T4" fmla="*/ 2 w 15"/>
                <a:gd name="T5" fmla="*/ 2 h 7"/>
                <a:gd name="T6" fmla="*/ 13 w 15"/>
                <a:gd name="T7" fmla="*/ 7 h 7"/>
                <a:gd name="T8" fmla="*/ 14 w 15"/>
                <a:gd name="T9" fmla="*/ 5 h 7"/>
              </a:gdLst>
              <a:ahLst/>
              <a:cxnLst>
                <a:cxn ang="0">
                  <a:pos x="T0" y="T1"/>
                </a:cxn>
                <a:cxn ang="0">
                  <a:pos x="T2" y="T3"/>
                </a:cxn>
                <a:cxn ang="0">
                  <a:pos x="T4" y="T5"/>
                </a:cxn>
                <a:cxn ang="0">
                  <a:pos x="T6" y="T7"/>
                </a:cxn>
                <a:cxn ang="0">
                  <a:pos x="T8" y="T9"/>
                </a:cxn>
              </a:cxnLst>
              <a:rect l="0" t="0" r="r" b="b"/>
              <a:pathLst>
                <a:path w="15" h="7">
                  <a:moveTo>
                    <a:pt x="14" y="5"/>
                  </a:moveTo>
                  <a:cubicBezTo>
                    <a:pt x="10" y="3"/>
                    <a:pt x="6" y="2"/>
                    <a:pt x="2" y="0"/>
                  </a:cubicBezTo>
                  <a:cubicBezTo>
                    <a:pt x="1" y="0"/>
                    <a:pt x="0" y="2"/>
                    <a:pt x="2" y="2"/>
                  </a:cubicBezTo>
                  <a:cubicBezTo>
                    <a:pt x="6" y="4"/>
                    <a:pt x="9" y="5"/>
                    <a:pt x="13" y="7"/>
                  </a:cubicBezTo>
                  <a:cubicBezTo>
                    <a:pt x="15" y="7"/>
                    <a:pt x="15" y="5"/>
                    <a:pt x="14"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4" name="Freeform 399"/>
            <p:cNvSpPr>
              <a:spLocks/>
            </p:cNvSpPr>
            <p:nvPr/>
          </p:nvSpPr>
          <p:spPr bwMode="auto">
            <a:xfrm>
              <a:off x="1514625" y="2211736"/>
              <a:ext cx="63500" cy="73025"/>
            </a:xfrm>
            <a:custGeom>
              <a:avLst/>
              <a:gdLst>
                <a:gd name="T0" fmla="*/ 9 w 15"/>
                <a:gd name="T1" fmla="*/ 2 h 17"/>
                <a:gd name="T2" fmla="*/ 2 w 15"/>
                <a:gd name="T3" fmla="*/ 13 h 17"/>
                <a:gd name="T4" fmla="*/ 1 w 15"/>
                <a:gd name="T5" fmla="*/ 11 h 17"/>
                <a:gd name="T6" fmla="*/ 14 w 15"/>
                <a:gd name="T7" fmla="*/ 14 h 17"/>
                <a:gd name="T8" fmla="*/ 13 w 15"/>
                <a:gd name="T9" fmla="*/ 16 h 17"/>
                <a:gd name="T10" fmla="*/ 1 w 15"/>
                <a:gd name="T11" fmla="*/ 13 h 17"/>
                <a:gd name="T12" fmla="*/ 0 w 15"/>
                <a:gd name="T13" fmla="*/ 12 h 17"/>
                <a:gd name="T14" fmla="*/ 8 w 15"/>
                <a:gd name="T15" fmla="*/ 1 h 17"/>
                <a:gd name="T16" fmla="*/ 9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9" y="2"/>
                  </a:moveTo>
                  <a:cubicBezTo>
                    <a:pt x="7" y="6"/>
                    <a:pt x="4" y="9"/>
                    <a:pt x="2" y="13"/>
                  </a:cubicBezTo>
                  <a:cubicBezTo>
                    <a:pt x="2" y="12"/>
                    <a:pt x="2" y="12"/>
                    <a:pt x="1" y="11"/>
                  </a:cubicBezTo>
                  <a:cubicBezTo>
                    <a:pt x="5" y="12"/>
                    <a:pt x="10" y="13"/>
                    <a:pt x="14" y="14"/>
                  </a:cubicBezTo>
                  <a:cubicBezTo>
                    <a:pt x="15" y="15"/>
                    <a:pt x="14" y="17"/>
                    <a:pt x="13" y="16"/>
                  </a:cubicBezTo>
                  <a:cubicBezTo>
                    <a:pt x="9" y="15"/>
                    <a:pt x="5" y="14"/>
                    <a:pt x="1" y="13"/>
                  </a:cubicBezTo>
                  <a:cubicBezTo>
                    <a:pt x="0" y="13"/>
                    <a:pt x="0" y="12"/>
                    <a:pt x="0" y="12"/>
                  </a:cubicBezTo>
                  <a:cubicBezTo>
                    <a:pt x="3" y="8"/>
                    <a:pt x="5" y="5"/>
                    <a:pt x="8" y="1"/>
                  </a:cubicBezTo>
                  <a:cubicBezTo>
                    <a:pt x="8" y="0"/>
                    <a:pt x="10" y="1"/>
                    <a:pt x="9"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5" name="Freeform 400"/>
            <p:cNvSpPr>
              <a:spLocks/>
            </p:cNvSpPr>
            <p:nvPr/>
          </p:nvSpPr>
          <p:spPr bwMode="auto">
            <a:xfrm>
              <a:off x="1514625" y="2237136"/>
              <a:ext cx="60325" cy="34925"/>
            </a:xfrm>
            <a:custGeom>
              <a:avLst/>
              <a:gdLst>
                <a:gd name="T0" fmla="*/ 1 w 14"/>
                <a:gd name="T1" fmla="*/ 5 h 8"/>
                <a:gd name="T2" fmla="*/ 13 w 14"/>
                <a:gd name="T3" fmla="*/ 1 h 8"/>
                <a:gd name="T4" fmla="*/ 13 w 14"/>
                <a:gd name="T5" fmla="*/ 3 h 8"/>
                <a:gd name="T6" fmla="*/ 1 w 14"/>
                <a:gd name="T7" fmla="*/ 7 h 8"/>
                <a:gd name="T8" fmla="*/ 1 w 14"/>
                <a:gd name="T9" fmla="*/ 5 h 8"/>
              </a:gdLst>
              <a:ahLst/>
              <a:cxnLst>
                <a:cxn ang="0">
                  <a:pos x="T0" y="T1"/>
                </a:cxn>
                <a:cxn ang="0">
                  <a:pos x="T2" y="T3"/>
                </a:cxn>
                <a:cxn ang="0">
                  <a:pos x="T4" y="T5"/>
                </a:cxn>
                <a:cxn ang="0">
                  <a:pos x="T6" y="T7"/>
                </a:cxn>
                <a:cxn ang="0">
                  <a:pos x="T8" y="T9"/>
                </a:cxn>
              </a:cxnLst>
              <a:rect l="0" t="0" r="r" b="b"/>
              <a:pathLst>
                <a:path w="14" h="8">
                  <a:moveTo>
                    <a:pt x="1" y="5"/>
                  </a:moveTo>
                  <a:cubicBezTo>
                    <a:pt x="5" y="4"/>
                    <a:pt x="9" y="2"/>
                    <a:pt x="13" y="1"/>
                  </a:cubicBezTo>
                  <a:cubicBezTo>
                    <a:pt x="14" y="0"/>
                    <a:pt x="14" y="2"/>
                    <a:pt x="13" y="3"/>
                  </a:cubicBezTo>
                  <a:cubicBezTo>
                    <a:pt x="9" y="4"/>
                    <a:pt x="5" y="6"/>
                    <a:pt x="1" y="7"/>
                  </a:cubicBezTo>
                  <a:cubicBezTo>
                    <a:pt x="0" y="8"/>
                    <a:pt x="0" y="6"/>
                    <a:pt x="1"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6" name="Freeform 401"/>
            <p:cNvSpPr>
              <a:spLocks/>
            </p:cNvSpPr>
            <p:nvPr/>
          </p:nvSpPr>
          <p:spPr bwMode="auto">
            <a:xfrm>
              <a:off x="1366987" y="2246661"/>
              <a:ext cx="134938" cy="131763"/>
            </a:xfrm>
            <a:custGeom>
              <a:avLst/>
              <a:gdLst>
                <a:gd name="T0" fmla="*/ 4 w 32"/>
                <a:gd name="T1" fmla="*/ 2 h 31"/>
                <a:gd name="T2" fmla="*/ 13 w 32"/>
                <a:gd name="T3" fmla="*/ 10 h 31"/>
                <a:gd name="T4" fmla="*/ 28 w 32"/>
                <a:gd name="T5" fmla="*/ 10 h 31"/>
                <a:gd name="T6" fmla="*/ 31 w 32"/>
                <a:gd name="T7" fmla="*/ 6 h 31"/>
                <a:gd name="T8" fmla="*/ 28 w 32"/>
                <a:gd name="T9" fmla="*/ 5 h 31"/>
                <a:gd name="T10" fmla="*/ 20 w 32"/>
                <a:gd name="T11" fmla="*/ 27 h 31"/>
                <a:gd name="T12" fmla="*/ 4 w 32"/>
                <a:gd name="T13" fmla="*/ 19 h 31"/>
                <a:gd name="T14" fmla="*/ 6 w 32"/>
                <a:gd name="T15" fmla="*/ 2 h 31"/>
                <a:gd name="T16" fmla="*/ 4 w 32"/>
                <a:gd name="T17" fmla="*/ 2 h 31"/>
                <a:gd name="T18" fmla="*/ 2 w 32"/>
                <a:gd name="T19" fmla="*/ 22 h 31"/>
                <a:gd name="T20" fmla="*/ 19 w 32"/>
                <a:gd name="T21" fmla="*/ 30 h 31"/>
                <a:gd name="T22" fmla="*/ 31 w 32"/>
                <a:gd name="T23" fmla="*/ 5 h 31"/>
                <a:gd name="T24" fmla="*/ 28 w 32"/>
                <a:gd name="T25" fmla="*/ 5 h 31"/>
                <a:gd name="T26" fmla="*/ 27 w 32"/>
                <a:gd name="T27" fmla="*/ 8 h 31"/>
                <a:gd name="T28" fmla="*/ 18 w 32"/>
                <a:gd name="T29" fmla="*/ 8 h 31"/>
                <a:gd name="T30" fmla="*/ 6 w 32"/>
                <a:gd name="T31" fmla="*/ 2 h 31"/>
                <a:gd name="T32" fmla="*/ 4 w 32"/>
                <a:gd name="T3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4" y="2"/>
                  </a:moveTo>
                  <a:cubicBezTo>
                    <a:pt x="2" y="7"/>
                    <a:pt x="9" y="9"/>
                    <a:pt x="13" y="10"/>
                  </a:cubicBezTo>
                  <a:cubicBezTo>
                    <a:pt x="17" y="10"/>
                    <a:pt x="23" y="11"/>
                    <a:pt x="28" y="10"/>
                  </a:cubicBezTo>
                  <a:cubicBezTo>
                    <a:pt x="30" y="10"/>
                    <a:pt x="30" y="7"/>
                    <a:pt x="31" y="6"/>
                  </a:cubicBezTo>
                  <a:cubicBezTo>
                    <a:pt x="30" y="5"/>
                    <a:pt x="29" y="5"/>
                    <a:pt x="28" y="5"/>
                  </a:cubicBezTo>
                  <a:cubicBezTo>
                    <a:pt x="29" y="13"/>
                    <a:pt x="28" y="24"/>
                    <a:pt x="20" y="27"/>
                  </a:cubicBezTo>
                  <a:cubicBezTo>
                    <a:pt x="13" y="30"/>
                    <a:pt x="4" y="26"/>
                    <a:pt x="4" y="19"/>
                  </a:cubicBezTo>
                  <a:cubicBezTo>
                    <a:pt x="4" y="13"/>
                    <a:pt x="6" y="8"/>
                    <a:pt x="6" y="2"/>
                  </a:cubicBezTo>
                  <a:cubicBezTo>
                    <a:pt x="6" y="1"/>
                    <a:pt x="4" y="1"/>
                    <a:pt x="4" y="2"/>
                  </a:cubicBezTo>
                  <a:cubicBezTo>
                    <a:pt x="3" y="9"/>
                    <a:pt x="0" y="16"/>
                    <a:pt x="2" y="22"/>
                  </a:cubicBezTo>
                  <a:cubicBezTo>
                    <a:pt x="4" y="29"/>
                    <a:pt x="13" y="31"/>
                    <a:pt x="19" y="30"/>
                  </a:cubicBezTo>
                  <a:cubicBezTo>
                    <a:pt x="30" y="28"/>
                    <a:pt x="32" y="14"/>
                    <a:pt x="31" y="5"/>
                  </a:cubicBezTo>
                  <a:cubicBezTo>
                    <a:pt x="31" y="4"/>
                    <a:pt x="29" y="4"/>
                    <a:pt x="28" y="5"/>
                  </a:cubicBezTo>
                  <a:cubicBezTo>
                    <a:pt x="28" y="6"/>
                    <a:pt x="28" y="8"/>
                    <a:pt x="27" y="8"/>
                  </a:cubicBezTo>
                  <a:cubicBezTo>
                    <a:pt x="24" y="8"/>
                    <a:pt x="21" y="8"/>
                    <a:pt x="18" y="8"/>
                  </a:cubicBezTo>
                  <a:cubicBezTo>
                    <a:pt x="16" y="8"/>
                    <a:pt x="4" y="7"/>
                    <a:pt x="6" y="2"/>
                  </a:cubicBezTo>
                  <a:cubicBezTo>
                    <a:pt x="7" y="1"/>
                    <a:pt x="5" y="0"/>
                    <a:pt x="4"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7" name="Freeform 402"/>
            <p:cNvSpPr>
              <a:spLocks/>
            </p:cNvSpPr>
            <p:nvPr/>
          </p:nvSpPr>
          <p:spPr bwMode="auto">
            <a:xfrm>
              <a:off x="1400325" y="2284761"/>
              <a:ext cx="25400" cy="84138"/>
            </a:xfrm>
            <a:custGeom>
              <a:avLst/>
              <a:gdLst>
                <a:gd name="T0" fmla="*/ 0 w 16"/>
                <a:gd name="T1" fmla="*/ 51 h 53"/>
                <a:gd name="T2" fmla="*/ 11 w 16"/>
                <a:gd name="T3" fmla="*/ 0 h 53"/>
                <a:gd name="T4" fmla="*/ 16 w 16"/>
                <a:gd name="T5" fmla="*/ 0 h 53"/>
                <a:gd name="T6" fmla="*/ 5 w 16"/>
                <a:gd name="T7" fmla="*/ 53 h 53"/>
                <a:gd name="T8" fmla="*/ 0 w 16"/>
                <a:gd name="T9" fmla="*/ 51 h 53"/>
              </a:gdLst>
              <a:ahLst/>
              <a:cxnLst>
                <a:cxn ang="0">
                  <a:pos x="T0" y="T1"/>
                </a:cxn>
                <a:cxn ang="0">
                  <a:pos x="T2" y="T3"/>
                </a:cxn>
                <a:cxn ang="0">
                  <a:pos x="T4" y="T5"/>
                </a:cxn>
                <a:cxn ang="0">
                  <a:pos x="T6" y="T7"/>
                </a:cxn>
                <a:cxn ang="0">
                  <a:pos x="T8" y="T9"/>
                </a:cxn>
              </a:cxnLst>
              <a:rect l="0" t="0" r="r" b="b"/>
              <a:pathLst>
                <a:path w="16" h="53">
                  <a:moveTo>
                    <a:pt x="0" y="51"/>
                  </a:moveTo>
                  <a:lnTo>
                    <a:pt x="11" y="0"/>
                  </a:lnTo>
                  <a:lnTo>
                    <a:pt x="16" y="0"/>
                  </a:lnTo>
                  <a:lnTo>
                    <a:pt x="5" y="53"/>
                  </a:lnTo>
                  <a:lnTo>
                    <a:pt x="0" y="51"/>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8" name="Freeform 403"/>
            <p:cNvSpPr>
              <a:spLocks/>
            </p:cNvSpPr>
            <p:nvPr/>
          </p:nvSpPr>
          <p:spPr bwMode="auto">
            <a:xfrm>
              <a:off x="1451125" y="2284761"/>
              <a:ext cx="17463" cy="84138"/>
            </a:xfrm>
            <a:custGeom>
              <a:avLst/>
              <a:gdLst>
                <a:gd name="T0" fmla="*/ 0 w 11"/>
                <a:gd name="T1" fmla="*/ 0 h 53"/>
                <a:gd name="T2" fmla="*/ 8 w 11"/>
                <a:gd name="T3" fmla="*/ 0 h 53"/>
                <a:gd name="T4" fmla="*/ 11 w 11"/>
                <a:gd name="T5" fmla="*/ 53 h 53"/>
                <a:gd name="T6" fmla="*/ 3 w 11"/>
                <a:gd name="T7" fmla="*/ 53 h 53"/>
                <a:gd name="T8" fmla="*/ 0 w 11"/>
                <a:gd name="T9" fmla="*/ 0 h 53"/>
              </a:gdLst>
              <a:ahLst/>
              <a:cxnLst>
                <a:cxn ang="0">
                  <a:pos x="T0" y="T1"/>
                </a:cxn>
                <a:cxn ang="0">
                  <a:pos x="T2" y="T3"/>
                </a:cxn>
                <a:cxn ang="0">
                  <a:pos x="T4" y="T5"/>
                </a:cxn>
                <a:cxn ang="0">
                  <a:pos x="T6" y="T7"/>
                </a:cxn>
                <a:cxn ang="0">
                  <a:pos x="T8" y="T9"/>
                </a:cxn>
              </a:cxnLst>
              <a:rect l="0" t="0" r="r" b="b"/>
              <a:pathLst>
                <a:path w="11" h="53">
                  <a:moveTo>
                    <a:pt x="0" y="0"/>
                  </a:moveTo>
                  <a:lnTo>
                    <a:pt x="8" y="0"/>
                  </a:lnTo>
                  <a:lnTo>
                    <a:pt x="11" y="53"/>
                  </a:lnTo>
                  <a:lnTo>
                    <a:pt x="3" y="53"/>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9" name="Freeform 404"/>
            <p:cNvSpPr>
              <a:spLocks/>
            </p:cNvSpPr>
            <p:nvPr/>
          </p:nvSpPr>
          <p:spPr bwMode="auto">
            <a:xfrm>
              <a:off x="1328887" y="2538761"/>
              <a:ext cx="84138" cy="131763"/>
            </a:xfrm>
            <a:custGeom>
              <a:avLst/>
              <a:gdLst>
                <a:gd name="T0" fmla="*/ 3 w 20"/>
                <a:gd name="T1" fmla="*/ 14 h 31"/>
                <a:gd name="T2" fmla="*/ 10 w 20"/>
                <a:gd name="T3" fmla="*/ 1 h 31"/>
                <a:gd name="T4" fmla="*/ 19 w 20"/>
                <a:gd name="T5" fmla="*/ 16 h 31"/>
                <a:gd name="T6" fmla="*/ 12 w 20"/>
                <a:gd name="T7" fmla="*/ 31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1"/>
                  </a:cubicBezTo>
                  <a:cubicBezTo>
                    <a:pt x="20" y="0"/>
                    <a:pt x="18" y="11"/>
                    <a:pt x="19" y="16"/>
                  </a:cubicBezTo>
                  <a:cubicBezTo>
                    <a:pt x="20" y="20"/>
                    <a:pt x="20" y="30"/>
                    <a:pt x="12" y="31"/>
                  </a:cubicBezTo>
                  <a:cubicBezTo>
                    <a:pt x="5" y="31"/>
                    <a:pt x="3" y="28"/>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0" name="Freeform 405"/>
            <p:cNvSpPr>
              <a:spLocks/>
            </p:cNvSpPr>
            <p:nvPr/>
          </p:nvSpPr>
          <p:spPr bwMode="auto">
            <a:xfrm>
              <a:off x="1341587" y="2632423"/>
              <a:ext cx="66675" cy="38100"/>
            </a:xfrm>
            <a:custGeom>
              <a:avLst/>
              <a:gdLst>
                <a:gd name="T0" fmla="*/ 0 w 16"/>
                <a:gd name="T1" fmla="*/ 0 h 9"/>
                <a:gd name="T2" fmla="*/ 9 w 16"/>
                <a:gd name="T3" fmla="*/ 9 h 9"/>
                <a:gd name="T4" fmla="*/ 16 w 16"/>
                <a:gd name="T5" fmla="*/ 1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9"/>
                  </a:cubicBezTo>
                  <a:cubicBezTo>
                    <a:pt x="14" y="8"/>
                    <a:pt x="16" y="5"/>
                    <a:pt x="16" y="1"/>
                  </a:cubicBezTo>
                  <a:cubicBezTo>
                    <a:pt x="11" y="2"/>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1" name="Freeform 407"/>
            <p:cNvSpPr>
              <a:spLocks noEditPoints="1"/>
            </p:cNvSpPr>
            <p:nvPr/>
          </p:nvSpPr>
          <p:spPr bwMode="auto">
            <a:xfrm>
              <a:off x="1370162" y="2543523"/>
              <a:ext cx="4762" cy="0"/>
            </a:xfrm>
            <a:custGeom>
              <a:avLst/>
              <a:gdLst>
                <a:gd name="T0" fmla="*/ 1 w 1"/>
                <a:gd name="T1" fmla="*/ 0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0" y="0"/>
                  </a:cubicBezTo>
                  <a:cubicBezTo>
                    <a:pt x="0" y="0"/>
                    <a:pt x="0" y="0"/>
                    <a:pt x="0" y="0"/>
                  </a:cubicBezTo>
                  <a:cubicBezTo>
                    <a:pt x="0" y="0"/>
                    <a:pt x="0"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2" name="Freeform 408"/>
            <p:cNvSpPr>
              <a:spLocks noEditPoints="1"/>
            </p:cNvSpPr>
            <p:nvPr/>
          </p:nvSpPr>
          <p:spPr bwMode="auto">
            <a:xfrm>
              <a:off x="1374924" y="2602261"/>
              <a:ext cx="33337" cy="68263"/>
            </a:xfrm>
            <a:custGeom>
              <a:avLst/>
              <a:gdLst>
                <a:gd name="T0" fmla="*/ 1 w 8"/>
                <a:gd name="T1" fmla="*/ 16 h 16"/>
                <a:gd name="T2" fmla="*/ 0 w 8"/>
                <a:gd name="T3" fmla="*/ 16 h 16"/>
                <a:gd name="T4" fmla="*/ 0 w 8"/>
                <a:gd name="T5" fmla="*/ 16 h 16"/>
                <a:gd name="T6" fmla="*/ 0 w 8"/>
                <a:gd name="T7" fmla="*/ 16 h 16"/>
                <a:gd name="T8" fmla="*/ 1 w 8"/>
                <a:gd name="T9" fmla="*/ 16 h 16"/>
                <a:gd name="T10" fmla="*/ 8 w 8"/>
                <a:gd name="T11" fmla="*/ 0 h 16"/>
                <a:gd name="T12" fmla="*/ 8 w 8"/>
                <a:gd name="T13" fmla="*/ 0 h 16"/>
                <a:gd name="T14" fmla="*/ 8 w 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1" y="16"/>
                  </a:moveTo>
                  <a:cubicBezTo>
                    <a:pt x="1" y="16"/>
                    <a:pt x="1" y="16"/>
                    <a:pt x="0" y="16"/>
                  </a:cubicBezTo>
                  <a:cubicBezTo>
                    <a:pt x="0" y="16"/>
                    <a:pt x="0" y="16"/>
                    <a:pt x="0" y="16"/>
                  </a:cubicBezTo>
                  <a:cubicBezTo>
                    <a:pt x="0" y="16"/>
                    <a:pt x="0" y="16"/>
                    <a:pt x="0" y="16"/>
                  </a:cubicBezTo>
                  <a:cubicBezTo>
                    <a:pt x="1" y="16"/>
                    <a:pt x="1" y="16"/>
                    <a:pt x="1" y="16"/>
                  </a:cubicBezTo>
                  <a:moveTo>
                    <a:pt x="8" y="0"/>
                  </a:moveTo>
                  <a:cubicBezTo>
                    <a:pt x="8" y="0"/>
                    <a:pt x="8" y="0"/>
                    <a:pt x="8" y="0"/>
                  </a:cubicBezTo>
                  <a:cubicBezTo>
                    <a:pt x="8" y="0"/>
                    <a:pt x="8" y="0"/>
                    <a:pt x="8"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3" name="Freeform 409"/>
            <p:cNvSpPr>
              <a:spLocks/>
            </p:cNvSpPr>
            <p:nvPr/>
          </p:nvSpPr>
          <p:spPr bwMode="auto">
            <a:xfrm>
              <a:off x="1357462" y="2543523"/>
              <a:ext cx="55562" cy="127000"/>
            </a:xfrm>
            <a:custGeom>
              <a:avLst/>
              <a:gdLst>
                <a:gd name="T0" fmla="*/ 4 w 13"/>
                <a:gd name="T1" fmla="*/ 0 h 30"/>
                <a:gd name="T2" fmla="*/ 4 w 13"/>
                <a:gd name="T3" fmla="*/ 0 h 30"/>
                <a:gd name="T4" fmla="*/ 3 w 13"/>
                <a:gd name="T5" fmla="*/ 0 h 30"/>
                <a:gd name="T6" fmla="*/ 3 w 13"/>
                <a:gd name="T7" fmla="*/ 0 h 30"/>
                <a:gd name="T8" fmla="*/ 0 w 13"/>
                <a:gd name="T9" fmla="*/ 0 h 30"/>
                <a:gd name="T10" fmla="*/ 5 w 13"/>
                <a:gd name="T11" fmla="*/ 15 h 30"/>
                <a:gd name="T12" fmla="*/ 5 w 13"/>
                <a:gd name="T13" fmla="*/ 22 h 30"/>
                <a:gd name="T14" fmla="*/ 12 w 13"/>
                <a:gd name="T15" fmla="*/ 22 h 30"/>
                <a:gd name="T16" fmla="*/ 12 w 13"/>
                <a:gd name="T17" fmla="*/ 22 h 30"/>
                <a:gd name="T18" fmla="*/ 12 w 13"/>
                <a:gd name="T19" fmla="*/ 22 h 30"/>
                <a:gd name="T20" fmla="*/ 5 w 13"/>
                <a:gd name="T21" fmla="*/ 30 h 30"/>
                <a:gd name="T22" fmla="*/ 12 w 13"/>
                <a:gd name="T23" fmla="*/ 19 h 30"/>
                <a:gd name="T24" fmla="*/ 12 w 13"/>
                <a:gd name="T25" fmla="*/ 15 h 30"/>
                <a:gd name="T26" fmla="*/ 12 w 13"/>
                <a:gd name="T27" fmla="*/ 15 h 30"/>
                <a:gd name="T28" fmla="*/ 12 w 13"/>
                <a:gd name="T29" fmla="*/ 14 h 30"/>
                <a:gd name="T30" fmla="*/ 12 w 13"/>
                <a:gd name="T31" fmla="*/ 14 h 30"/>
                <a:gd name="T32" fmla="*/ 4 w 13"/>
                <a:gd name="T33" fmla="*/ 0 h 30"/>
                <a:gd name="T34" fmla="*/ 4 w 13"/>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4" y="0"/>
                  </a:moveTo>
                  <a:cubicBezTo>
                    <a:pt x="4" y="0"/>
                    <a:pt x="4" y="0"/>
                    <a:pt x="4" y="0"/>
                  </a:cubicBezTo>
                  <a:cubicBezTo>
                    <a:pt x="4" y="0"/>
                    <a:pt x="4" y="0"/>
                    <a:pt x="3" y="0"/>
                  </a:cubicBezTo>
                  <a:cubicBezTo>
                    <a:pt x="3" y="0"/>
                    <a:pt x="3" y="0"/>
                    <a:pt x="3" y="0"/>
                  </a:cubicBezTo>
                  <a:cubicBezTo>
                    <a:pt x="2" y="0"/>
                    <a:pt x="1" y="0"/>
                    <a:pt x="0" y="0"/>
                  </a:cubicBezTo>
                  <a:cubicBezTo>
                    <a:pt x="6" y="3"/>
                    <a:pt x="4" y="11"/>
                    <a:pt x="5" y="15"/>
                  </a:cubicBezTo>
                  <a:cubicBezTo>
                    <a:pt x="6" y="17"/>
                    <a:pt x="6" y="20"/>
                    <a:pt x="5" y="22"/>
                  </a:cubicBezTo>
                  <a:cubicBezTo>
                    <a:pt x="7" y="22"/>
                    <a:pt x="10" y="22"/>
                    <a:pt x="12" y="22"/>
                  </a:cubicBezTo>
                  <a:cubicBezTo>
                    <a:pt x="12" y="22"/>
                    <a:pt x="12" y="22"/>
                    <a:pt x="12" y="22"/>
                  </a:cubicBezTo>
                  <a:cubicBezTo>
                    <a:pt x="12" y="22"/>
                    <a:pt x="12" y="22"/>
                    <a:pt x="12" y="22"/>
                  </a:cubicBezTo>
                  <a:cubicBezTo>
                    <a:pt x="12" y="26"/>
                    <a:pt x="10" y="29"/>
                    <a:pt x="5" y="30"/>
                  </a:cubicBezTo>
                  <a:cubicBezTo>
                    <a:pt x="11" y="29"/>
                    <a:pt x="12" y="23"/>
                    <a:pt x="12" y="19"/>
                  </a:cubicBezTo>
                  <a:cubicBezTo>
                    <a:pt x="12" y="17"/>
                    <a:pt x="12" y="16"/>
                    <a:pt x="12" y="15"/>
                  </a:cubicBezTo>
                  <a:cubicBezTo>
                    <a:pt x="12" y="15"/>
                    <a:pt x="12" y="15"/>
                    <a:pt x="12" y="15"/>
                  </a:cubicBezTo>
                  <a:cubicBezTo>
                    <a:pt x="12" y="15"/>
                    <a:pt x="12" y="15"/>
                    <a:pt x="12" y="14"/>
                  </a:cubicBezTo>
                  <a:cubicBezTo>
                    <a:pt x="12" y="14"/>
                    <a:pt x="12" y="14"/>
                    <a:pt x="12" y="14"/>
                  </a:cubicBezTo>
                  <a:cubicBezTo>
                    <a:pt x="11" y="10"/>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4" name="Freeform 410"/>
            <p:cNvSpPr>
              <a:spLocks/>
            </p:cNvSpPr>
            <p:nvPr/>
          </p:nvSpPr>
          <p:spPr bwMode="auto">
            <a:xfrm>
              <a:off x="1362224" y="2637186"/>
              <a:ext cx="46037" cy="33338"/>
            </a:xfrm>
            <a:custGeom>
              <a:avLst/>
              <a:gdLst>
                <a:gd name="T0" fmla="*/ 11 w 11"/>
                <a:gd name="T1" fmla="*/ 0 h 8"/>
                <a:gd name="T2" fmla="*/ 4 w 11"/>
                <a:gd name="T3" fmla="*/ 0 h 8"/>
                <a:gd name="T4" fmla="*/ 0 w 11"/>
                <a:gd name="T5" fmla="*/ 7 h 8"/>
                <a:gd name="T6" fmla="*/ 3 w 11"/>
                <a:gd name="T7" fmla="*/ 8 h 8"/>
                <a:gd name="T8" fmla="*/ 3 w 11"/>
                <a:gd name="T9" fmla="*/ 8 h 8"/>
                <a:gd name="T10" fmla="*/ 4 w 11"/>
                <a:gd name="T11" fmla="*/ 8 h 8"/>
                <a:gd name="T12" fmla="*/ 4 w 11"/>
                <a:gd name="T13" fmla="*/ 8 h 8"/>
                <a:gd name="T14" fmla="*/ 4 w 11"/>
                <a:gd name="T15" fmla="*/ 8 h 8"/>
                <a:gd name="T16" fmla="*/ 11 w 1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1" y="0"/>
                  </a:moveTo>
                  <a:cubicBezTo>
                    <a:pt x="9" y="0"/>
                    <a:pt x="6" y="0"/>
                    <a:pt x="4" y="0"/>
                  </a:cubicBezTo>
                  <a:cubicBezTo>
                    <a:pt x="4" y="3"/>
                    <a:pt x="2" y="6"/>
                    <a:pt x="0" y="7"/>
                  </a:cubicBezTo>
                  <a:cubicBezTo>
                    <a:pt x="1" y="7"/>
                    <a:pt x="2" y="8"/>
                    <a:pt x="3" y="8"/>
                  </a:cubicBezTo>
                  <a:cubicBezTo>
                    <a:pt x="3" y="8"/>
                    <a:pt x="3" y="8"/>
                    <a:pt x="3" y="8"/>
                  </a:cubicBezTo>
                  <a:cubicBezTo>
                    <a:pt x="4" y="8"/>
                    <a:pt x="4" y="8"/>
                    <a:pt x="4" y="8"/>
                  </a:cubicBezTo>
                  <a:cubicBezTo>
                    <a:pt x="4" y="8"/>
                    <a:pt x="4" y="8"/>
                    <a:pt x="4" y="8"/>
                  </a:cubicBezTo>
                  <a:cubicBezTo>
                    <a:pt x="4" y="8"/>
                    <a:pt x="4" y="8"/>
                    <a:pt x="4" y="8"/>
                  </a:cubicBezTo>
                  <a:cubicBezTo>
                    <a:pt x="9" y="7"/>
                    <a:pt x="11"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5" name="Freeform 411"/>
            <p:cNvSpPr>
              <a:spLocks/>
            </p:cNvSpPr>
            <p:nvPr/>
          </p:nvSpPr>
          <p:spPr bwMode="auto">
            <a:xfrm>
              <a:off x="1328887" y="2526061"/>
              <a:ext cx="96837" cy="149225"/>
            </a:xfrm>
            <a:custGeom>
              <a:avLst/>
              <a:gdLst>
                <a:gd name="T0" fmla="*/ 4 w 23"/>
                <a:gd name="T1" fmla="*/ 17 h 35"/>
                <a:gd name="T2" fmla="*/ 6 w 23"/>
                <a:gd name="T3" fmla="*/ 6 h 35"/>
                <a:gd name="T4" fmla="*/ 17 w 23"/>
                <a:gd name="T5" fmla="*/ 10 h 35"/>
                <a:gd name="T6" fmla="*/ 18 w 23"/>
                <a:gd name="T7" fmla="*/ 17 h 35"/>
                <a:gd name="T8" fmla="*/ 11 w 23"/>
                <a:gd name="T9" fmla="*/ 33 h 35"/>
                <a:gd name="T10" fmla="*/ 5 w 23"/>
                <a:gd name="T11" fmla="*/ 17 h 35"/>
                <a:gd name="T12" fmla="*/ 2 w 23"/>
                <a:gd name="T13" fmla="*/ 17 h 35"/>
                <a:gd name="T14" fmla="*/ 11 w 23"/>
                <a:gd name="T15" fmla="*/ 35 h 35"/>
                <a:gd name="T16" fmla="*/ 20 w 23"/>
                <a:gd name="T17" fmla="*/ 17 h 35"/>
                <a:gd name="T18" fmla="*/ 8 w 23"/>
                <a:gd name="T19" fmla="*/ 3 h 35"/>
                <a:gd name="T20" fmla="*/ 2 w 23"/>
                <a:gd name="T21" fmla="*/ 18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4"/>
                    <a:pt x="4" y="9"/>
                    <a:pt x="6" y="6"/>
                  </a:cubicBezTo>
                  <a:cubicBezTo>
                    <a:pt x="10" y="1"/>
                    <a:pt x="16" y="6"/>
                    <a:pt x="17" y="10"/>
                  </a:cubicBezTo>
                  <a:cubicBezTo>
                    <a:pt x="18" y="12"/>
                    <a:pt x="17" y="15"/>
                    <a:pt x="18" y="17"/>
                  </a:cubicBezTo>
                  <a:cubicBezTo>
                    <a:pt x="18" y="22"/>
                    <a:pt x="20" y="32"/>
                    <a:pt x="11" y="33"/>
                  </a:cubicBezTo>
                  <a:cubicBezTo>
                    <a:pt x="3" y="33"/>
                    <a:pt x="4" y="21"/>
                    <a:pt x="5" y="17"/>
                  </a:cubicBezTo>
                  <a:cubicBezTo>
                    <a:pt x="5" y="16"/>
                    <a:pt x="2" y="16"/>
                    <a:pt x="2" y="17"/>
                  </a:cubicBezTo>
                  <a:cubicBezTo>
                    <a:pt x="2" y="23"/>
                    <a:pt x="0" y="34"/>
                    <a:pt x="11" y="35"/>
                  </a:cubicBezTo>
                  <a:cubicBezTo>
                    <a:pt x="23" y="35"/>
                    <a:pt x="20" y="22"/>
                    <a:pt x="20" y="17"/>
                  </a:cubicBezTo>
                  <a:cubicBezTo>
                    <a:pt x="20" y="11"/>
                    <a:pt x="20" y="0"/>
                    <a:pt x="8" y="3"/>
                  </a:cubicBezTo>
                  <a:cubicBezTo>
                    <a:pt x="1" y="5"/>
                    <a:pt x="1" y="13"/>
                    <a:pt x="2" y="18"/>
                  </a:cubicBezTo>
                  <a:cubicBezTo>
                    <a:pt x="2" y="19"/>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6" name="Freeform 412"/>
            <p:cNvSpPr>
              <a:spLocks/>
            </p:cNvSpPr>
            <p:nvPr/>
          </p:nvSpPr>
          <p:spPr bwMode="auto">
            <a:xfrm>
              <a:off x="1460649" y="2543523"/>
              <a:ext cx="84137" cy="131763"/>
            </a:xfrm>
            <a:custGeom>
              <a:avLst/>
              <a:gdLst>
                <a:gd name="T0" fmla="*/ 3 w 20"/>
                <a:gd name="T1" fmla="*/ 14 h 31"/>
                <a:gd name="T2" fmla="*/ 10 w 20"/>
                <a:gd name="T3" fmla="*/ 0 h 31"/>
                <a:gd name="T4" fmla="*/ 19 w 20"/>
                <a:gd name="T5" fmla="*/ 15 h 31"/>
                <a:gd name="T6" fmla="*/ 12 w 20"/>
                <a:gd name="T7" fmla="*/ 30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0"/>
                  </a:cubicBezTo>
                  <a:cubicBezTo>
                    <a:pt x="20" y="0"/>
                    <a:pt x="18" y="11"/>
                    <a:pt x="19" y="15"/>
                  </a:cubicBezTo>
                  <a:cubicBezTo>
                    <a:pt x="20" y="20"/>
                    <a:pt x="19" y="30"/>
                    <a:pt x="12" y="30"/>
                  </a:cubicBezTo>
                  <a:cubicBezTo>
                    <a:pt x="5" y="31"/>
                    <a:pt x="3" y="27"/>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7" name="Freeform 413"/>
            <p:cNvSpPr>
              <a:spLocks/>
            </p:cNvSpPr>
            <p:nvPr/>
          </p:nvSpPr>
          <p:spPr bwMode="auto">
            <a:xfrm>
              <a:off x="1473349" y="2637186"/>
              <a:ext cx="66675" cy="38100"/>
            </a:xfrm>
            <a:custGeom>
              <a:avLst/>
              <a:gdLst>
                <a:gd name="T0" fmla="*/ 0 w 16"/>
                <a:gd name="T1" fmla="*/ 0 h 9"/>
                <a:gd name="T2" fmla="*/ 9 w 16"/>
                <a:gd name="T3" fmla="*/ 8 h 9"/>
                <a:gd name="T4" fmla="*/ 16 w 16"/>
                <a:gd name="T5" fmla="*/ 0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8"/>
                  </a:cubicBezTo>
                  <a:cubicBezTo>
                    <a:pt x="14" y="8"/>
                    <a:pt x="15" y="4"/>
                    <a:pt x="16" y="0"/>
                  </a:cubicBezTo>
                  <a:cubicBezTo>
                    <a:pt x="11" y="1"/>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8" name="Freeform 414"/>
            <p:cNvSpPr>
              <a:spLocks noEditPoints="1"/>
            </p:cNvSpPr>
            <p:nvPr/>
          </p:nvSpPr>
          <p:spPr bwMode="auto">
            <a:xfrm>
              <a:off x="1501924" y="2543523"/>
              <a:ext cx="4762"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9" name="Freeform 415"/>
            <p:cNvSpPr>
              <a:spLocks noEditPoints="1"/>
            </p:cNvSpPr>
            <p:nvPr/>
          </p:nvSpPr>
          <p:spPr bwMode="auto">
            <a:xfrm>
              <a:off x="1498749" y="2670523"/>
              <a:ext cx="12700" cy="0"/>
            </a:xfrm>
            <a:custGeom>
              <a:avLst/>
              <a:gdLst>
                <a:gd name="T0" fmla="*/ 0 w 3"/>
                <a:gd name="T1" fmla="*/ 2 w 3"/>
                <a:gd name="T2" fmla="*/ 3 w 3"/>
                <a:gd name="T3" fmla="*/ 2 w 3"/>
                <a:gd name="T4" fmla="*/ 0 w 3"/>
                <a:gd name="T5" fmla="*/ 0 w 3"/>
                <a:gd name="T6" fmla="*/ 0 w 3"/>
                <a:gd name="T7" fmla="*/ 0 w 3"/>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
                  <a:moveTo>
                    <a:pt x="0" y="0"/>
                  </a:moveTo>
                  <a:cubicBezTo>
                    <a:pt x="1" y="0"/>
                    <a:pt x="1" y="0"/>
                    <a:pt x="2" y="0"/>
                  </a:cubicBezTo>
                  <a:cubicBezTo>
                    <a:pt x="3" y="0"/>
                    <a:pt x="3" y="0"/>
                    <a:pt x="3" y="0"/>
                  </a:cubicBezTo>
                  <a:cubicBezTo>
                    <a:pt x="3" y="0"/>
                    <a:pt x="3" y="0"/>
                    <a:pt x="2" y="0"/>
                  </a:cubicBezTo>
                  <a:cubicBezTo>
                    <a:pt x="2" y="0"/>
                    <a:pt x="1" y="0"/>
                    <a:pt x="0" y="0"/>
                  </a:cubicBezTo>
                  <a:moveTo>
                    <a:pt x="0" y="0"/>
                  </a:moveTo>
                  <a:cubicBezTo>
                    <a:pt x="0" y="0"/>
                    <a:pt x="0" y="0"/>
                    <a:pt x="0" y="0"/>
                  </a:cubicBezTo>
                  <a:cubicBezTo>
                    <a:pt x="0" y="0"/>
                    <a:pt x="0" y="0"/>
                    <a:pt x="0"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0" name="Freeform 416"/>
            <p:cNvSpPr>
              <a:spLocks noEditPoints="1"/>
            </p:cNvSpPr>
            <p:nvPr/>
          </p:nvSpPr>
          <p:spPr bwMode="auto">
            <a:xfrm>
              <a:off x="1489224" y="2543523"/>
              <a:ext cx="55562" cy="127000"/>
            </a:xfrm>
            <a:custGeom>
              <a:avLst/>
              <a:gdLst>
                <a:gd name="T0" fmla="*/ 1 w 13"/>
                <a:gd name="T1" fmla="*/ 30 h 30"/>
                <a:gd name="T2" fmla="*/ 1 w 13"/>
                <a:gd name="T3" fmla="*/ 30 h 30"/>
                <a:gd name="T4" fmla="*/ 1 w 13"/>
                <a:gd name="T5" fmla="*/ 30 h 30"/>
                <a:gd name="T6" fmla="*/ 1 w 13"/>
                <a:gd name="T7" fmla="*/ 30 h 30"/>
                <a:gd name="T8" fmla="*/ 1 w 13"/>
                <a:gd name="T9" fmla="*/ 30 h 30"/>
                <a:gd name="T10" fmla="*/ 1 w 13"/>
                <a:gd name="T11" fmla="*/ 30 h 30"/>
                <a:gd name="T12" fmla="*/ 1 w 13"/>
                <a:gd name="T13" fmla="*/ 30 h 30"/>
                <a:gd name="T14" fmla="*/ 4 w 13"/>
                <a:gd name="T15" fmla="*/ 0 h 30"/>
                <a:gd name="T16" fmla="*/ 4 w 13"/>
                <a:gd name="T17" fmla="*/ 0 h 30"/>
                <a:gd name="T18" fmla="*/ 3 w 13"/>
                <a:gd name="T19" fmla="*/ 0 h 30"/>
                <a:gd name="T20" fmla="*/ 3 w 13"/>
                <a:gd name="T21" fmla="*/ 0 h 30"/>
                <a:gd name="T22" fmla="*/ 3 w 13"/>
                <a:gd name="T23" fmla="*/ 0 h 30"/>
                <a:gd name="T24" fmla="*/ 3 w 13"/>
                <a:gd name="T25" fmla="*/ 0 h 30"/>
                <a:gd name="T26" fmla="*/ 0 w 13"/>
                <a:gd name="T27" fmla="*/ 1 h 30"/>
                <a:gd name="T28" fmla="*/ 5 w 13"/>
                <a:gd name="T29" fmla="*/ 15 h 30"/>
                <a:gd name="T30" fmla="*/ 5 w 13"/>
                <a:gd name="T31" fmla="*/ 23 h 30"/>
                <a:gd name="T32" fmla="*/ 12 w 13"/>
                <a:gd name="T33" fmla="*/ 22 h 30"/>
                <a:gd name="T34" fmla="*/ 12 w 13"/>
                <a:gd name="T35" fmla="*/ 22 h 30"/>
                <a:gd name="T36" fmla="*/ 12 w 13"/>
                <a:gd name="T37" fmla="*/ 22 h 30"/>
                <a:gd name="T38" fmla="*/ 5 w 13"/>
                <a:gd name="T39" fmla="*/ 30 h 30"/>
                <a:gd name="T40" fmla="*/ 12 w 13"/>
                <a:gd name="T41" fmla="*/ 19 h 30"/>
                <a:gd name="T42" fmla="*/ 12 w 13"/>
                <a:gd name="T43" fmla="*/ 15 h 30"/>
                <a:gd name="T44" fmla="*/ 12 w 13"/>
                <a:gd name="T45" fmla="*/ 15 h 30"/>
                <a:gd name="T46" fmla="*/ 4 w 13"/>
                <a:gd name="T47" fmla="*/ 0 h 30"/>
                <a:gd name="T48" fmla="*/ 4 w 1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30">
                  <a:moveTo>
                    <a:pt x="1" y="30"/>
                  </a:moveTo>
                  <a:cubicBezTo>
                    <a:pt x="1" y="30"/>
                    <a:pt x="1" y="30"/>
                    <a:pt x="1" y="30"/>
                  </a:cubicBezTo>
                  <a:cubicBezTo>
                    <a:pt x="1" y="30"/>
                    <a:pt x="1" y="30"/>
                    <a:pt x="1" y="30"/>
                  </a:cubicBezTo>
                  <a:moveTo>
                    <a:pt x="1" y="30"/>
                  </a:moveTo>
                  <a:cubicBezTo>
                    <a:pt x="1" y="30"/>
                    <a:pt x="1" y="30"/>
                    <a:pt x="1" y="30"/>
                  </a:cubicBezTo>
                  <a:cubicBezTo>
                    <a:pt x="1" y="30"/>
                    <a:pt x="1" y="30"/>
                    <a:pt x="1" y="30"/>
                  </a:cubicBezTo>
                  <a:cubicBezTo>
                    <a:pt x="1" y="30"/>
                    <a:pt x="1" y="30"/>
                    <a:pt x="1" y="30"/>
                  </a:cubicBezTo>
                  <a:moveTo>
                    <a:pt x="4" y="0"/>
                  </a:move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2" y="0"/>
                    <a:pt x="1" y="1"/>
                    <a:pt x="0" y="1"/>
                  </a:cubicBezTo>
                  <a:cubicBezTo>
                    <a:pt x="6" y="3"/>
                    <a:pt x="4" y="12"/>
                    <a:pt x="5" y="15"/>
                  </a:cubicBezTo>
                  <a:cubicBezTo>
                    <a:pt x="5" y="17"/>
                    <a:pt x="6" y="20"/>
                    <a:pt x="5" y="23"/>
                  </a:cubicBezTo>
                  <a:cubicBezTo>
                    <a:pt x="7" y="23"/>
                    <a:pt x="10" y="23"/>
                    <a:pt x="12" y="22"/>
                  </a:cubicBezTo>
                  <a:cubicBezTo>
                    <a:pt x="12" y="22"/>
                    <a:pt x="12" y="22"/>
                    <a:pt x="12" y="22"/>
                  </a:cubicBezTo>
                  <a:cubicBezTo>
                    <a:pt x="12" y="22"/>
                    <a:pt x="12" y="22"/>
                    <a:pt x="12" y="22"/>
                  </a:cubicBezTo>
                  <a:cubicBezTo>
                    <a:pt x="11" y="26"/>
                    <a:pt x="10" y="30"/>
                    <a:pt x="5" y="30"/>
                  </a:cubicBezTo>
                  <a:cubicBezTo>
                    <a:pt x="11" y="30"/>
                    <a:pt x="12" y="24"/>
                    <a:pt x="12" y="19"/>
                  </a:cubicBezTo>
                  <a:cubicBezTo>
                    <a:pt x="12" y="18"/>
                    <a:pt x="12" y="17"/>
                    <a:pt x="12" y="15"/>
                  </a:cubicBezTo>
                  <a:cubicBezTo>
                    <a:pt x="12" y="15"/>
                    <a:pt x="12" y="15"/>
                    <a:pt x="12" y="15"/>
                  </a:cubicBezTo>
                  <a:cubicBezTo>
                    <a:pt x="11" y="11"/>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1" name="Freeform 417"/>
            <p:cNvSpPr>
              <a:spLocks/>
            </p:cNvSpPr>
            <p:nvPr/>
          </p:nvSpPr>
          <p:spPr bwMode="auto">
            <a:xfrm>
              <a:off x="1493987" y="2637186"/>
              <a:ext cx="46037" cy="33338"/>
            </a:xfrm>
            <a:custGeom>
              <a:avLst/>
              <a:gdLst>
                <a:gd name="T0" fmla="*/ 11 w 11"/>
                <a:gd name="T1" fmla="*/ 0 h 8"/>
                <a:gd name="T2" fmla="*/ 4 w 11"/>
                <a:gd name="T3" fmla="*/ 1 h 8"/>
                <a:gd name="T4" fmla="*/ 0 w 11"/>
                <a:gd name="T5" fmla="*/ 8 h 8"/>
                <a:gd name="T6" fmla="*/ 0 w 11"/>
                <a:gd name="T7" fmla="*/ 8 h 8"/>
                <a:gd name="T8" fmla="*/ 0 w 11"/>
                <a:gd name="T9" fmla="*/ 8 h 8"/>
                <a:gd name="T10" fmla="*/ 0 w 11"/>
                <a:gd name="T11" fmla="*/ 8 h 8"/>
                <a:gd name="T12" fmla="*/ 1 w 11"/>
                <a:gd name="T13" fmla="*/ 8 h 8"/>
                <a:gd name="T14" fmla="*/ 1 w 11"/>
                <a:gd name="T15" fmla="*/ 8 h 8"/>
                <a:gd name="T16" fmla="*/ 1 w 11"/>
                <a:gd name="T17" fmla="*/ 8 h 8"/>
                <a:gd name="T18" fmla="*/ 3 w 11"/>
                <a:gd name="T19" fmla="*/ 8 h 8"/>
                <a:gd name="T20" fmla="*/ 4 w 11"/>
                <a:gd name="T21" fmla="*/ 8 h 8"/>
                <a:gd name="T22" fmla="*/ 4 w 11"/>
                <a:gd name="T23" fmla="*/ 8 h 8"/>
                <a:gd name="T24" fmla="*/ 4 w 11"/>
                <a:gd name="T25" fmla="*/ 8 h 8"/>
                <a:gd name="T26" fmla="*/ 11 w 1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11" y="0"/>
                  </a:moveTo>
                  <a:cubicBezTo>
                    <a:pt x="9" y="1"/>
                    <a:pt x="6" y="1"/>
                    <a:pt x="4" y="1"/>
                  </a:cubicBezTo>
                  <a:cubicBezTo>
                    <a:pt x="4" y="4"/>
                    <a:pt x="2" y="7"/>
                    <a:pt x="0" y="8"/>
                  </a:cubicBezTo>
                  <a:cubicBezTo>
                    <a:pt x="0" y="8"/>
                    <a:pt x="0" y="8"/>
                    <a:pt x="0" y="8"/>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2" y="8"/>
                    <a:pt x="3" y="8"/>
                    <a:pt x="3" y="8"/>
                  </a:cubicBezTo>
                  <a:cubicBezTo>
                    <a:pt x="4" y="8"/>
                    <a:pt x="4" y="8"/>
                    <a:pt x="4" y="8"/>
                  </a:cubicBezTo>
                  <a:cubicBezTo>
                    <a:pt x="4" y="8"/>
                    <a:pt x="4" y="8"/>
                    <a:pt x="4" y="8"/>
                  </a:cubicBezTo>
                  <a:cubicBezTo>
                    <a:pt x="4" y="8"/>
                    <a:pt x="4" y="8"/>
                    <a:pt x="4" y="8"/>
                  </a:cubicBezTo>
                  <a:cubicBezTo>
                    <a:pt x="9" y="8"/>
                    <a:pt x="10"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2" name="Freeform 418"/>
            <p:cNvSpPr>
              <a:spLocks/>
            </p:cNvSpPr>
            <p:nvPr/>
          </p:nvSpPr>
          <p:spPr bwMode="auto">
            <a:xfrm>
              <a:off x="1460649" y="2530823"/>
              <a:ext cx="96837" cy="149225"/>
            </a:xfrm>
            <a:custGeom>
              <a:avLst/>
              <a:gdLst>
                <a:gd name="T0" fmla="*/ 4 w 23"/>
                <a:gd name="T1" fmla="*/ 17 h 35"/>
                <a:gd name="T2" fmla="*/ 6 w 23"/>
                <a:gd name="T3" fmla="*/ 6 h 35"/>
                <a:gd name="T4" fmla="*/ 17 w 23"/>
                <a:gd name="T5" fmla="*/ 9 h 35"/>
                <a:gd name="T6" fmla="*/ 18 w 23"/>
                <a:gd name="T7" fmla="*/ 17 h 35"/>
                <a:gd name="T8" fmla="*/ 11 w 23"/>
                <a:gd name="T9" fmla="*/ 32 h 35"/>
                <a:gd name="T10" fmla="*/ 4 w 23"/>
                <a:gd name="T11" fmla="*/ 17 h 35"/>
                <a:gd name="T12" fmla="*/ 2 w 23"/>
                <a:gd name="T13" fmla="*/ 17 h 35"/>
                <a:gd name="T14" fmla="*/ 11 w 23"/>
                <a:gd name="T15" fmla="*/ 34 h 35"/>
                <a:gd name="T16" fmla="*/ 20 w 23"/>
                <a:gd name="T17" fmla="*/ 16 h 35"/>
                <a:gd name="T18" fmla="*/ 8 w 23"/>
                <a:gd name="T19" fmla="*/ 3 h 35"/>
                <a:gd name="T20" fmla="*/ 2 w 23"/>
                <a:gd name="T21" fmla="*/ 17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3"/>
                    <a:pt x="4" y="9"/>
                    <a:pt x="6" y="6"/>
                  </a:cubicBezTo>
                  <a:cubicBezTo>
                    <a:pt x="10" y="1"/>
                    <a:pt x="16" y="6"/>
                    <a:pt x="17" y="9"/>
                  </a:cubicBezTo>
                  <a:cubicBezTo>
                    <a:pt x="18" y="12"/>
                    <a:pt x="17" y="15"/>
                    <a:pt x="18" y="17"/>
                  </a:cubicBezTo>
                  <a:cubicBezTo>
                    <a:pt x="18" y="21"/>
                    <a:pt x="20" y="32"/>
                    <a:pt x="11" y="32"/>
                  </a:cubicBezTo>
                  <a:cubicBezTo>
                    <a:pt x="3" y="33"/>
                    <a:pt x="4" y="21"/>
                    <a:pt x="4" y="17"/>
                  </a:cubicBezTo>
                  <a:cubicBezTo>
                    <a:pt x="4" y="16"/>
                    <a:pt x="2" y="16"/>
                    <a:pt x="2" y="17"/>
                  </a:cubicBezTo>
                  <a:cubicBezTo>
                    <a:pt x="2" y="23"/>
                    <a:pt x="0" y="34"/>
                    <a:pt x="11" y="34"/>
                  </a:cubicBezTo>
                  <a:cubicBezTo>
                    <a:pt x="23" y="35"/>
                    <a:pt x="20" y="22"/>
                    <a:pt x="20" y="16"/>
                  </a:cubicBezTo>
                  <a:cubicBezTo>
                    <a:pt x="20" y="11"/>
                    <a:pt x="19" y="0"/>
                    <a:pt x="8" y="3"/>
                  </a:cubicBezTo>
                  <a:cubicBezTo>
                    <a:pt x="1" y="4"/>
                    <a:pt x="1" y="13"/>
                    <a:pt x="2" y="17"/>
                  </a:cubicBezTo>
                  <a:cubicBezTo>
                    <a:pt x="2" y="18"/>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43" name="TextBox 5"/>
          <p:cNvSpPr txBox="1">
            <a:spLocks noChangeArrowheads="1"/>
          </p:cNvSpPr>
          <p:nvPr/>
        </p:nvSpPr>
        <p:spPr bwMode="auto">
          <a:xfrm>
            <a:off x="2463177" y="2337233"/>
            <a:ext cx="4953279" cy="206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just" fontAlgn="auto">
              <a:lnSpc>
                <a:spcPct val="120000"/>
              </a:lnSpc>
            </a:pP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Mùa</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xuân</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có</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mưa</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phùn</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ẩm</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ướt</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a:t>
            </a:r>
          </a:p>
          <a:p>
            <a:pPr algn="just" fontAlgn="auto">
              <a:lnSpc>
                <a:spcPct val="120000"/>
              </a:lnSpc>
            </a:pP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Mùa</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hè</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nắng</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nóng</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mưa</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nhiều</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a:t>
            </a:r>
          </a:p>
          <a:p>
            <a:pPr algn="just" fontAlgn="auto">
              <a:lnSpc>
                <a:spcPct val="120000"/>
              </a:lnSpc>
            </a:pP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Mùa</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thu</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se </a:t>
            </a: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lạnh</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hanh</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khô</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a:t>
            </a:r>
          </a:p>
          <a:p>
            <a:pPr algn="just" fontAlgn="auto">
              <a:lnSpc>
                <a:spcPct val="120000"/>
              </a:lnSpc>
            </a:pP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Mùa</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đông</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lạnh</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ít</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2800" b="1" i="1" dirty="0" err="1">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mưa</a:t>
            </a:r>
            <a:r>
              <a:rPr lang="en-US"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rPr>
              <a:t>.</a:t>
            </a:r>
            <a:endParaRPr lang="es-ES_tradnl" altLang="zh-CN" sz="2800" b="1" i="1" dirty="0">
              <a:solidFill>
                <a:srgbClr val="FF0000"/>
              </a:solidFill>
              <a:latin typeface="Times New Roman" pitchFamily="18" charset="0"/>
              <a:ea typeface="微软雅黑" panose="020B0503020204020204" pitchFamily="34" charset="-122"/>
              <a:cs typeface="Times New Roman" pitchFamily="18" charset="0"/>
              <a:sym typeface="Arial" panose="020B0604020202020204" pitchFamily="34" charset="0"/>
            </a:endParaRPr>
          </a:p>
        </p:txBody>
      </p:sp>
    </p:spTree>
    <p:extLst>
      <p:ext uri="{BB962C8B-B14F-4D97-AF65-F5344CB8AC3E}">
        <p14:creationId xmlns:p14="http://schemas.microsoft.com/office/powerpoint/2010/main" val="259572460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30"/>
                                        </p:tgtEl>
                                        <p:attrNameLst>
                                          <p:attrName>style.visibility</p:attrName>
                                        </p:attrNameLst>
                                      </p:cBhvr>
                                      <p:to>
                                        <p:strVal val="visible"/>
                                      </p:to>
                                    </p:set>
                                    <p:anim calcmode="lin" valueType="num">
                                      <p:cBhvr additive="base">
                                        <p:cTn id="7" dur="500" fill="hold"/>
                                        <p:tgtEl>
                                          <p:spTgt spid="430"/>
                                        </p:tgtEl>
                                        <p:attrNameLst>
                                          <p:attrName>ppt_x</p:attrName>
                                        </p:attrNameLst>
                                      </p:cBhvr>
                                      <p:tavLst>
                                        <p:tav tm="0">
                                          <p:val>
                                            <p:strVal val="#ppt_x"/>
                                          </p:val>
                                        </p:tav>
                                        <p:tav tm="100000">
                                          <p:val>
                                            <p:strVal val="#ppt_x"/>
                                          </p:val>
                                        </p:tav>
                                      </p:tavLst>
                                    </p:anim>
                                    <p:anim calcmode="lin" valueType="num">
                                      <p:cBhvr additive="base">
                                        <p:cTn id="8" dur="500" fill="hold"/>
                                        <p:tgtEl>
                                          <p:spTgt spid="4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484"/>
                                        </p:tgtEl>
                                        <p:attrNameLst>
                                          <p:attrName>style.visibility</p:attrName>
                                        </p:attrNameLst>
                                      </p:cBhvr>
                                      <p:to>
                                        <p:strVal val="visible"/>
                                      </p:to>
                                    </p:set>
                                    <p:anim calcmode="lin" valueType="num">
                                      <p:cBhvr>
                                        <p:cTn id="12" dur="500" fill="hold"/>
                                        <p:tgtEl>
                                          <p:spTgt spid="1484"/>
                                        </p:tgtEl>
                                        <p:attrNameLst>
                                          <p:attrName>ppt_w</p:attrName>
                                        </p:attrNameLst>
                                      </p:cBhvr>
                                      <p:tavLst>
                                        <p:tav tm="0">
                                          <p:val>
                                            <p:fltVal val="0"/>
                                          </p:val>
                                        </p:tav>
                                        <p:tav tm="100000">
                                          <p:val>
                                            <p:strVal val="#ppt_w"/>
                                          </p:val>
                                        </p:tav>
                                      </p:tavLst>
                                    </p:anim>
                                    <p:anim calcmode="lin" valueType="num">
                                      <p:cBhvr>
                                        <p:cTn id="13" dur="500" fill="hold"/>
                                        <p:tgtEl>
                                          <p:spTgt spid="1484"/>
                                        </p:tgtEl>
                                        <p:attrNameLst>
                                          <p:attrName>ppt_h</p:attrName>
                                        </p:attrNameLst>
                                      </p:cBhvr>
                                      <p:tavLst>
                                        <p:tav tm="0">
                                          <p:val>
                                            <p:fltVal val="0"/>
                                          </p:val>
                                        </p:tav>
                                        <p:tav tm="100000">
                                          <p:val>
                                            <p:strVal val="#ppt_h"/>
                                          </p:val>
                                        </p:tav>
                                      </p:tavLst>
                                    </p:anim>
                                    <p:animEffect transition="in" filter="fade">
                                      <p:cBhvr>
                                        <p:cTn id="14" dur="500"/>
                                        <p:tgtEl>
                                          <p:spTgt spid="148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43"/>
                                        </p:tgtEl>
                                        <p:attrNameLst>
                                          <p:attrName>style.visibility</p:attrName>
                                        </p:attrNameLst>
                                      </p:cBhvr>
                                      <p:to>
                                        <p:strVal val="visible"/>
                                      </p:to>
                                    </p:set>
                                    <p:animEffect transition="in" filter="fade">
                                      <p:cBhvr>
                                        <p:cTn id="19" dur="500"/>
                                        <p:tgtEl>
                                          <p:spTgt spid="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图片 12293" descr="26"/>
          <p:cNvPicPr>
            <a:picLocks noChangeAspect="1"/>
          </p:cNvPicPr>
          <p:nvPr/>
        </p:nvPicPr>
        <p:blipFill>
          <a:blip r:embed="rId3"/>
          <a:stretch>
            <a:fillRect/>
          </a:stretch>
        </p:blipFill>
        <p:spPr>
          <a:xfrm>
            <a:off x="0" y="2"/>
            <a:ext cx="9756576" cy="7086639"/>
          </a:xfrm>
          <a:prstGeom prst="rect">
            <a:avLst/>
          </a:prstGeom>
          <a:noFill/>
          <a:ln w="9525">
            <a:noFill/>
          </a:ln>
        </p:spPr>
      </p:pic>
      <p:pic>
        <p:nvPicPr>
          <p:cNvPr id="12293" name="图片 12292" descr="27"/>
          <p:cNvPicPr>
            <a:picLocks noChangeAspect="1"/>
          </p:cNvPicPr>
          <p:nvPr/>
        </p:nvPicPr>
        <p:blipFill>
          <a:blip r:embed="rId4"/>
          <a:stretch>
            <a:fillRect/>
          </a:stretch>
        </p:blipFill>
        <p:spPr>
          <a:xfrm>
            <a:off x="7090851" y="2455277"/>
            <a:ext cx="1707849" cy="4205107"/>
          </a:xfrm>
          <a:prstGeom prst="rect">
            <a:avLst/>
          </a:prstGeom>
          <a:noFill/>
          <a:ln w="9525">
            <a:noFill/>
          </a:ln>
        </p:spPr>
      </p:pic>
      <p:sp>
        <p:nvSpPr>
          <p:cNvPr id="12297" name="矩形 12296"/>
          <p:cNvSpPr/>
          <p:nvPr/>
        </p:nvSpPr>
        <p:spPr>
          <a:xfrm>
            <a:off x="1403648" y="1772816"/>
            <a:ext cx="5112568" cy="3934261"/>
          </a:xfrm>
          <a:prstGeom prst="rect">
            <a:avLst/>
          </a:prstGeom>
          <a:noFill/>
          <a:ln w="9525">
            <a:noFill/>
          </a:ln>
        </p:spPr>
        <p:txBody>
          <a:bodyPr wrap="square" lIns="55733" tIns="27866" rIns="55733" bIns="27866" anchor="t">
            <a:spAutoFit/>
          </a:bodyPr>
          <a:lstStyle/>
          <a:p>
            <a:pPr algn="just" defTabSz="914558"/>
            <a:r>
              <a:rPr lang="vi-VN" sz="2800" dirty="0"/>
              <a:t>Ở Việt Nam, có nơi có hai mùa, có nơi có bốn mùa diễn ra trong năm. Mỗi mùa có những đặc điểm khác nhau về thời tiết. Do những đặc điểm này mà cảnh vật mỗi mùa khác nhau và con người có những hoạt động thích ứng với mỗi mùa</a:t>
            </a:r>
            <a:endParaRPr lang="zh-CN" altLang="en-US" sz="2800" i="1" dirty="0">
              <a:latin typeface="+mj-lt"/>
              <a:ea typeface="宋体" panose="02010600030101010101" pitchFamily="2" charset="-122"/>
            </a:endParaRPr>
          </a:p>
        </p:txBody>
      </p:sp>
    </p:spTree>
    <p:extLst>
      <p:ext uri="{BB962C8B-B14F-4D97-AF65-F5344CB8AC3E}">
        <p14:creationId xmlns:p14="http://schemas.microsoft.com/office/powerpoint/2010/main" val="425497949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0-#ppt_w/2"/>
                                          </p:val>
                                        </p:tav>
                                        <p:tav tm="100000">
                                          <p:val>
                                            <p:strVal val="#ppt_x"/>
                                          </p:val>
                                        </p:tav>
                                      </p:tavLst>
                                    </p:anim>
                                    <p:anim calcmode="lin" valueType="num">
                                      <p:cBhvr additive="base">
                                        <p:cTn id="8" dur="500" fill="hold"/>
                                        <p:tgtEl>
                                          <p:spTgt spid="122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20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2297"/>
                                        </p:tgtEl>
                                        <p:attrNameLst>
                                          <p:attrName>style.visibility</p:attrName>
                                        </p:attrNameLst>
                                      </p:cBhvr>
                                      <p:to>
                                        <p:strVal val="visible"/>
                                      </p:to>
                                    </p:set>
                                    <p:anim calcmode="discrete" valueType="clr">
                                      <p:cBhvr override="childStyle">
                                        <p:cTn id="17" dur="80"/>
                                        <p:tgtEl>
                                          <p:spTgt spid="1229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2297"/>
                                        </p:tgtEl>
                                        <p:attrNameLst>
                                          <p:attrName>fillcolor</p:attrName>
                                        </p:attrNameLst>
                                      </p:cBhvr>
                                      <p:tavLst>
                                        <p:tav tm="0">
                                          <p:val>
                                            <p:clrVal>
                                              <a:schemeClr val="accent2"/>
                                            </p:clrVal>
                                          </p:val>
                                        </p:tav>
                                        <p:tav tm="50000">
                                          <p:val>
                                            <p:clrVal>
                                              <a:schemeClr val="hlink"/>
                                            </p:clrVal>
                                          </p:val>
                                        </p:tav>
                                      </p:tavLst>
                                    </p:anim>
                                    <p:set>
                                      <p:cBhvr>
                                        <p:cTn id="19" dur="80"/>
                                        <p:tgtEl>
                                          <p:spTgt spid="122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1433664"/>
            <a:ext cx="9194245" cy="5332662"/>
          </a:xfrm>
          <a:prstGeom prst="rect">
            <a:avLst/>
          </a:prstGeom>
        </p:spPr>
      </p:pic>
      <p:sp>
        <p:nvSpPr>
          <p:cNvPr id="10" name="矩形 9"/>
          <p:cNvSpPr/>
          <p:nvPr/>
        </p:nvSpPr>
        <p:spPr>
          <a:xfrm>
            <a:off x="323528" y="609035"/>
            <a:ext cx="8712968" cy="110799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altLang="zh-CN" sz="6600" spc="50" dirty="0">
                <a:ln w="11430"/>
                <a:solidFill>
                  <a:srgbClr val="FF0066"/>
                </a:solidFill>
                <a:effectLst>
                  <a:outerShdw blurRad="76200" dist="50800" dir="5400000" algn="tl" rotWithShape="0">
                    <a:srgbClr val="000000">
                      <a:alpha val="65000"/>
                    </a:srgbClr>
                  </a:outerShdw>
                </a:effectLst>
                <a:latin typeface="华康方圆体W7" pitchFamily="81" charset="-122"/>
                <a:ea typeface="华康方圆体W7" pitchFamily="81" charset="-122"/>
              </a:rPr>
              <a:t>HẸN GẶP LẠI CÁC BẠN</a:t>
            </a:r>
            <a:endParaRPr lang="zh-CN" altLang="en-US" sz="6600" spc="50" dirty="0">
              <a:ln w="11430"/>
              <a:solidFill>
                <a:srgbClr val="FF0066"/>
              </a:solidFill>
              <a:effectLst>
                <a:outerShdw blurRad="76200" dist="50800" dir="5400000" algn="tl" rotWithShape="0">
                  <a:srgbClr val="000000">
                    <a:alpha val="65000"/>
                  </a:srgbClr>
                </a:outerShdw>
              </a:effectLst>
              <a:latin typeface="华康方圆体W7" pitchFamily="81" charset="-122"/>
              <a:ea typeface="华康方圆体W7" pitchFamily="81" charset="-122"/>
            </a:endParaRPr>
          </a:p>
        </p:txBody>
      </p:sp>
      <p:pic>
        <p:nvPicPr>
          <p:cNvPr id="2051" name="图片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258" y="292188"/>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84148">
            <a:off x="-122368" y="2661562"/>
            <a:ext cx="4954173" cy="2419644"/>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1451" y="4700711"/>
            <a:ext cx="515130" cy="515130"/>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9972" y="4752103"/>
            <a:ext cx="468344" cy="468344"/>
          </a:xfrm>
          <a:prstGeom prst="rect">
            <a:avLst/>
          </a:prstGeom>
        </p:spPr>
      </p:pic>
      <p:sp>
        <p:nvSpPr>
          <p:cNvPr id="14" name="TextBox 15"/>
          <p:cNvSpPr txBox="1">
            <a:spLocks noChangeArrowheads="1"/>
          </p:cNvSpPr>
          <p:nvPr/>
        </p:nvSpPr>
        <p:spPr bwMode="auto">
          <a:xfrm>
            <a:off x="3094146" y="299815"/>
            <a:ext cx="30059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2000" b="1" dirty="0">
                <a:solidFill>
                  <a:schemeClr val="bg1"/>
                </a:solidFill>
                <a:latin typeface="微软雅黑" pitchFamily="34" charset="-122"/>
                <a:ea typeface="微软雅黑" pitchFamily="34" charset="-122"/>
              </a:rPr>
              <a:t>四比三演示，更贴合实际</a:t>
            </a:r>
          </a:p>
        </p:txBody>
      </p:sp>
    </p:spTree>
    <p:extLst>
      <p:ext uri="{BB962C8B-B14F-4D97-AF65-F5344CB8AC3E}">
        <p14:creationId xmlns:p14="http://schemas.microsoft.com/office/powerpoint/2010/main" val="3511681386"/>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theme/theme1.xml><?xml version="1.0" encoding="utf-8"?>
<a:theme xmlns:a="http://schemas.openxmlformats.org/drawingml/2006/main" name="Office 主题​​">
  <a:themeElements>
    <a:clrScheme name="0004">
      <a:dk1>
        <a:srgbClr val="000000"/>
      </a:dk1>
      <a:lt1>
        <a:srgbClr val="FFFFFF"/>
      </a:lt1>
      <a:dk2>
        <a:srgbClr val="242425"/>
      </a:dk2>
      <a:lt2>
        <a:srgbClr val="E7E6E6"/>
      </a:lt2>
      <a:accent1>
        <a:srgbClr val="056C7F"/>
      </a:accent1>
      <a:accent2>
        <a:srgbClr val="449339"/>
      </a:accent2>
      <a:accent3>
        <a:srgbClr val="056C7F"/>
      </a:accent3>
      <a:accent4>
        <a:srgbClr val="449339"/>
      </a:accent4>
      <a:accent5>
        <a:srgbClr val="056C7F"/>
      </a:accent5>
      <a:accent6>
        <a:srgbClr val="449339"/>
      </a:accent6>
      <a:hlink>
        <a:srgbClr val="056C7F"/>
      </a:hlink>
      <a:folHlink>
        <a:srgbClr val="449339"/>
      </a:folHlink>
    </a:clrScheme>
    <a:fontScheme name="2017儿童卡通汉仪小麦体简">
      <a:majorFont>
        <a:latin typeface="汉仪小麦体简"/>
        <a:ea typeface="汉仪小麦体简"/>
        <a:cs typeface=""/>
      </a:majorFont>
      <a:minorFont>
        <a:latin typeface="汉仪小麦体简"/>
        <a:ea typeface="汉仪小麦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Gothic-EB"/>
        <a:ea typeface="华康少女文字W5"/>
        <a:cs typeface=""/>
      </a:majorFont>
      <a:minorFont>
        <a:latin typeface="DFGothic-EB"/>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4lawb1">
      <a:majorFont>
        <a:latin typeface="字魂36号-正文宋楷"/>
        <a:ea typeface="字魂27号-布丁体"/>
        <a:cs typeface=""/>
      </a:majorFont>
      <a:minorFont>
        <a:latin typeface="字魂36号-正文宋楷"/>
        <a:ea typeface="字魂27号-布丁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245</Words>
  <Application>Microsoft Office PowerPoint</Application>
  <PresentationFormat>On-screen Show (4:3)</PresentationFormat>
  <Paragraphs>27</Paragraphs>
  <Slides>9</Slides>
  <Notes>7</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9</vt:i4>
      </vt:variant>
    </vt:vector>
  </HeadingPairs>
  <TitlesOfParts>
    <vt:vector size="25" baseType="lpstr">
      <vt:lpstr>DFGothic-EB</vt:lpstr>
      <vt:lpstr>微软雅黑</vt:lpstr>
      <vt:lpstr>PT Sans</vt:lpstr>
      <vt:lpstr>宋体</vt:lpstr>
      <vt:lpstr>华康少女文字W5</vt:lpstr>
      <vt:lpstr>华康方圆体W7</vt:lpstr>
      <vt:lpstr>字魂27号-布丁体</vt:lpstr>
      <vt:lpstr>字魂36号-正文宋楷</vt:lpstr>
      <vt:lpstr>汉仪小麦体简</vt:lpstr>
      <vt:lpstr>Arial</vt:lpstr>
      <vt:lpstr>Calibri</vt:lpstr>
      <vt:lpstr>Times New Roman</vt:lpstr>
      <vt:lpstr>Office 主题​​</vt:lpstr>
      <vt:lpstr>1_Office Theme</vt:lpstr>
      <vt:lpstr>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Laptop</cp:lastModifiedBy>
  <cp:revision>20</cp:revision>
  <dcterms:created xsi:type="dcterms:W3CDTF">2021-07-24T03:30:15Z</dcterms:created>
  <dcterms:modified xsi:type="dcterms:W3CDTF">2022-04-29T01:34:40Z</dcterms:modified>
</cp:coreProperties>
</file>