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9" r:id="rId6"/>
    <p:sldId id="268" r:id="rId7"/>
  </p:sldIdLst>
  <p:sldSz cx="9144000" cy="5143500" type="screen16x9"/>
  <p:notesSz cx="6858000" cy="9144000"/>
  <p:embeddedFontLst>
    <p:embeddedFont>
      <p:font typeface="Gorditas" panose="020B0604020202020204" charset="0"/>
      <p:regular r:id="rId9"/>
      <p:bold r:id="rId10"/>
    </p:embeddedFont>
    <p:embeddedFont>
      <p:font typeface="Quicksand" panose="020B0604020202020204" charset="0"/>
      <p:regular r:id="rId11"/>
      <p:bold r:id="rId12"/>
    </p:embeddedFont>
    <p:embeddedFont>
      <p:font typeface="Roboto Condensed Light" panose="02000000000000000000" pitchFamily="2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5B909E-CD12-463A-9B04-3B7775990D9C}">
  <a:tblStyle styleId="{7E5B909E-CD12-463A-9B04-3B7775990D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140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46817995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046817995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02acdd6a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02acdd6a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02acdd6aa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02acdd6aa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2acdd6a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2acdd6a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043fcdbae0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043fcdbae0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043fcdbae0_0_1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043fcdbae0_0_1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43588" y="1077875"/>
            <a:ext cx="7456800" cy="2646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41400" y="1318900"/>
            <a:ext cx="6061200" cy="220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27750" y="4042175"/>
            <a:ext cx="4488600" cy="29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6250" y="4113750"/>
            <a:ext cx="1539875" cy="132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767" y="3501574"/>
            <a:ext cx="1632207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50" y="-979200"/>
            <a:ext cx="678755" cy="245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813" y="-1"/>
            <a:ext cx="1495525" cy="333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83150" y="-1"/>
            <a:ext cx="1019501" cy="357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49313" y="3000672"/>
            <a:ext cx="1811264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0717" y="2904474"/>
            <a:ext cx="1632207" cy="2713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531182" y="390100"/>
            <a:ext cx="8081700" cy="4323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386575" y="390100"/>
            <a:ext cx="8370900" cy="692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719875" y="5263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947725" y="1232100"/>
            <a:ext cx="6974100" cy="32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41" name="Google Shape;4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61927" y="95550"/>
            <a:ext cx="1082075" cy="349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3299" y="-399951"/>
            <a:ext cx="946975" cy="331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531182" y="390100"/>
            <a:ext cx="8081700" cy="4323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386575" y="390100"/>
            <a:ext cx="8370900" cy="692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719875" y="5263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3650475" y="1610250"/>
            <a:ext cx="2972100" cy="31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3650475" y="2083000"/>
            <a:ext cx="3206100" cy="69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3650475" y="3117450"/>
            <a:ext cx="2972100" cy="31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3650475" y="3590200"/>
            <a:ext cx="3206100" cy="69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3825" y="1425050"/>
            <a:ext cx="2280601" cy="379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1713" y="2554847"/>
            <a:ext cx="1811264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8000" y="1425050"/>
            <a:ext cx="2280601" cy="379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4719" y="3786950"/>
            <a:ext cx="1627031" cy="140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>
            <a:off x="531175" y="1066800"/>
            <a:ext cx="8081700" cy="2969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388100" y="1071400"/>
            <a:ext cx="6367800" cy="293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72" name="Google Shape;7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91819" y="3665000"/>
            <a:ext cx="1961599" cy="169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379066" y="1299700"/>
            <a:ext cx="2408791" cy="4004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01726" y="2493002"/>
            <a:ext cx="1913073" cy="286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4975" y="879100"/>
            <a:ext cx="3414876" cy="458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8527" y="3193024"/>
            <a:ext cx="1842557" cy="21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240056" y="3912098"/>
            <a:ext cx="1019500" cy="149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060426" y="-278651"/>
            <a:ext cx="1495525" cy="333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6925" y="-1202149"/>
            <a:ext cx="835765" cy="301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/>
          <p:nvPr/>
        </p:nvSpPr>
        <p:spPr>
          <a:xfrm>
            <a:off x="531182" y="390100"/>
            <a:ext cx="8081700" cy="4323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386575" y="390100"/>
            <a:ext cx="8370900" cy="692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719875" y="5263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2" hasCustomPrompt="1"/>
          </p:nvPr>
        </p:nvSpPr>
        <p:spPr>
          <a:xfrm>
            <a:off x="772119" y="1811097"/>
            <a:ext cx="1139100" cy="606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2063569" y="1630300"/>
            <a:ext cx="2416500" cy="3525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3"/>
          </p:nvPr>
        </p:nvSpPr>
        <p:spPr>
          <a:xfrm>
            <a:off x="2063556" y="2084625"/>
            <a:ext cx="2416500" cy="5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4" hasCustomPrompt="1"/>
          </p:nvPr>
        </p:nvSpPr>
        <p:spPr>
          <a:xfrm>
            <a:off x="4663844" y="1811097"/>
            <a:ext cx="1139100" cy="606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5"/>
          </p:nvPr>
        </p:nvSpPr>
        <p:spPr>
          <a:xfrm>
            <a:off x="5955381" y="1630300"/>
            <a:ext cx="2416500" cy="3525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6"/>
          </p:nvPr>
        </p:nvSpPr>
        <p:spPr>
          <a:xfrm>
            <a:off x="5955381" y="2084625"/>
            <a:ext cx="2416500" cy="5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7" hasCustomPrompt="1"/>
          </p:nvPr>
        </p:nvSpPr>
        <p:spPr>
          <a:xfrm>
            <a:off x="772119" y="3373650"/>
            <a:ext cx="1139100" cy="606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8"/>
          </p:nvPr>
        </p:nvSpPr>
        <p:spPr>
          <a:xfrm>
            <a:off x="2063569" y="3218125"/>
            <a:ext cx="2416500" cy="3525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9"/>
          </p:nvPr>
        </p:nvSpPr>
        <p:spPr>
          <a:xfrm>
            <a:off x="2063556" y="3672450"/>
            <a:ext cx="2416500" cy="5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13" hasCustomPrompt="1"/>
          </p:nvPr>
        </p:nvSpPr>
        <p:spPr>
          <a:xfrm>
            <a:off x="4663844" y="3373650"/>
            <a:ext cx="1139100" cy="606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4"/>
          </p:nvPr>
        </p:nvSpPr>
        <p:spPr>
          <a:xfrm>
            <a:off x="5955381" y="3218125"/>
            <a:ext cx="2416500" cy="3525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5"/>
          </p:nvPr>
        </p:nvSpPr>
        <p:spPr>
          <a:xfrm>
            <a:off x="5955381" y="3672450"/>
            <a:ext cx="2416500" cy="5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17887" y="-278651"/>
            <a:ext cx="1495525" cy="333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800" y="-1"/>
            <a:ext cx="1019501" cy="357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9225" y="3705123"/>
            <a:ext cx="1019500" cy="149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4425" y="3705123"/>
            <a:ext cx="1019500" cy="1494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/>
          <p:nvPr/>
        </p:nvSpPr>
        <p:spPr>
          <a:xfrm>
            <a:off x="531182" y="390100"/>
            <a:ext cx="8081700" cy="4323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1"/>
          </p:nvPr>
        </p:nvSpPr>
        <p:spPr>
          <a:xfrm>
            <a:off x="2914650" y="1288150"/>
            <a:ext cx="5370300" cy="190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subTitle" idx="2"/>
          </p:nvPr>
        </p:nvSpPr>
        <p:spPr>
          <a:xfrm>
            <a:off x="2914650" y="3433125"/>
            <a:ext cx="3594900" cy="3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pic>
        <p:nvPicPr>
          <p:cNvPr id="125" name="Google Shape;12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342" y="3246799"/>
            <a:ext cx="1632207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1138" y="2745897"/>
            <a:ext cx="1811264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00" y="-158088"/>
            <a:ext cx="1019501" cy="357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200" y="-612975"/>
            <a:ext cx="678755" cy="245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9213" y="-1"/>
            <a:ext cx="1495525" cy="3334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TITLE_AND_TWO_COLUMNS_1_4_2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/>
          <p:nvPr/>
        </p:nvSpPr>
        <p:spPr>
          <a:xfrm>
            <a:off x="531182" y="390100"/>
            <a:ext cx="8081700" cy="4323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9"/>
          <p:cNvSpPr/>
          <p:nvPr/>
        </p:nvSpPr>
        <p:spPr>
          <a:xfrm>
            <a:off x="386575" y="390100"/>
            <a:ext cx="8370900" cy="692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Google Shape;30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88198" y="1865850"/>
            <a:ext cx="2019017" cy="3356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6325" y="2049425"/>
            <a:ext cx="2142575" cy="320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925" y="-1781975"/>
            <a:ext cx="1159591" cy="374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50" y="-525449"/>
            <a:ext cx="835765" cy="301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/>
          <p:nvPr/>
        </p:nvSpPr>
        <p:spPr>
          <a:xfrm>
            <a:off x="531182" y="390100"/>
            <a:ext cx="8081700" cy="4323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2" name="Google Shape;31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660337" y="2742524"/>
            <a:ext cx="1632207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576961" y="2645972"/>
            <a:ext cx="1811264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01461" y="3981825"/>
            <a:ext cx="1539875" cy="132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2645974"/>
            <a:ext cx="1632207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571512" y="-86263"/>
            <a:ext cx="1019501" cy="357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428375" y="-154126"/>
            <a:ext cx="1495525" cy="333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9452" y="-47425"/>
            <a:ext cx="1082075" cy="349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7976" y="-977551"/>
            <a:ext cx="946975" cy="331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750" y="-334037"/>
            <a:ext cx="678755" cy="245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12025" y="-286275"/>
            <a:ext cx="678755" cy="245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9875" y="5263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8" r:id="rId5"/>
    <p:sldLayoutId id="2147483659" r:id="rId6"/>
    <p:sldLayoutId id="2147483660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/>
          <p:nvPr/>
        </p:nvSpPr>
        <p:spPr>
          <a:xfrm>
            <a:off x="2024400" y="1300466"/>
            <a:ext cx="5095200" cy="461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4"/>
          <p:cNvSpPr txBox="1">
            <a:spLocks noGrp="1"/>
          </p:cNvSpPr>
          <p:nvPr>
            <p:ph type="ctrTitle"/>
          </p:nvPr>
        </p:nvSpPr>
        <p:spPr>
          <a:xfrm>
            <a:off x="1541400" y="1318900"/>
            <a:ext cx="6061200" cy="220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ÔN TẬP CÁC SỐ ĐẾN 100 000 (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)</a:t>
            </a:r>
            <a:endParaRPr sz="4200" dirty="0">
              <a:solidFill>
                <a:schemeClr val="lt2"/>
              </a:solidFill>
            </a:endParaRPr>
          </a:p>
        </p:txBody>
      </p:sp>
      <p:sp>
        <p:nvSpPr>
          <p:cNvPr id="335" name="Google Shape;335;p34"/>
          <p:cNvSpPr txBox="1">
            <a:spLocks noGrp="1"/>
          </p:cNvSpPr>
          <p:nvPr>
            <p:ph type="subTitle" idx="1"/>
          </p:nvPr>
        </p:nvSpPr>
        <p:spPr>
          <a:xfrm>
            <a:off x="2379789" y="1318900"/>
            <a:ext cx="4488600" cy="29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</a:t>
            </a:r>
            <a:endParaRPr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"/>
          <p:cNvSpPr txBox="1">
            <a:spLocks noGrp="1"/>
          </p:cNvSpPr>
          <p:nvPr>
            <p:ph type="title"/>
          </p:nvPr>
        </p:nvSpPr>
        <p:spPr>
          <a:xfrm>
            <a:off x="-2446316" y="672947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Bài 1: 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1062038" y="1465263"/>
            <a:ext cx="457200" cy="1295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33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2800" b="1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>
                <a:latin typeface="Times New Roman" pitchFamily="18" charset="0"/>
              </a:rPr>
              <a:t>&gt;</a:t>
            </a:r>
          </a:p>
          <a:p>
            <a:pPr eaLnBrk="1" hangingPunct="1">
              <a:defRPr/>
            </a:pPr>
            <a:r>
              <a:rPr lang="en-US" sz="2800" b="1">
                <a:latin typeface="Times New Roman" pitchFamily="18" charset="0"/>
              </a:rPr>
              <a:t>&lt;</a:t>
            </a:r>
          </a:p>
          <a:p>
            <a:pPr eaLnBrk="1" hangingPunct="1">
              <a:defRPr/>
            </a:pPr>
            <a:r>
              <a:rPr lang="en-US" sz="2800" b="1">
                <a:latin typeface="Times New Roman" pitchFamily="18" charset="0"/>
              </a:rPr>
              <a:t>=</a:t>
            </a:r>
          </a:p>
          <a:p>
            <a:pPr eaLnBrk="1" hangingPunct="1">
              <a:defRPr/>
            </a:pPr>
            <a:r>
              <a:rPr lang="en-US" sz="2800" b="1">
                <a:latin typeface="Times New Roman" pitchFamily="18" charset="0"/>
              </a:rPr>
              <a:t>     </a:t>
            </a: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595438" y="1770063"/>
            <a:ext cx="685800" cy="728662"/>
            <a:chOff x="816" y="1296"/>
            <a:chExt cx="480" cy="459"/>
          </a:xfrm>
        </p:grpSpPr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816" y="1344"/>
              <a:ext cx="480" cy="411"/>
              <a:chOff x="999" y="3120"/>
              <a:chExt cx="768" cy="1001"/>
            </a:xfrm>
          </p:grpSpPr>
          <p:sp>
            <p:nvSpPr>
              <p:cNvPr id="9" name="AutoShape 1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6699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gray">
              <a:xfrm>
                <a:off x="1047" y="3169"/>
                <a:ext cx="382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gray">
              <a:xfrm>
                <a:off x="1282" y="3327"/>
                <a:ext cx="187" cy="79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912" y="1296"/>
              <a:ext cx="2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990033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4603904" y="1066794"/>
            <a:ext cx="1181100" cy="519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27 470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902104" y="1079494"/>
            <a:ext cx="1295400" cy="519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27 469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4045104" y="2438394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4578504" y="1689094"/>
            <a:ext cx="1181100" cy="519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85 099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2876704" y="1701794"/>
            <a:ext cx="1295400" cy="519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85 100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4083204" y="1066794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4654704" y="2298694"/>
            <a:ext cx="2209800" cy="519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29000 + 1000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2952904" y="2311394"/>
            <a:ext cx="1295400" cy="519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30 000</a:t>
            </a: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4095904" y="1828794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5905500" y="2984500"/>
            <a:ext cx="1181100" cy="519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99 000</a:t>
            </a: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2908300" y="2997200"/>
            <a:ext cx="2387600" cy="519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70000 + 30000</a:t>
            </a: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5295900" y="3048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2933700" y="3505200"/>
            <a:ext cx="2387600" cy="519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80000 + 10000</a:t>
            </a:r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5295900" y="3657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5905500" y="3492500"/>
            <a:ext cx="1181100" cy="519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99 000</a:t>
            </a:r>
          </a:p>
        </p:txBody>
      </p:sp>
      <p:sp>
        <p:nvSpPr>
          <p:cNvPr id="27" name="Text Box 47"/>
          <p:cNvSpPr txBox="1">
            <a:spLocks noChangeArrowheads="1"/>
          </p:cNvSpPr>
          <p:nvPr/>
        </p:nvSpPr>
        <p:spPr bwMode="auto">
          <a:xfrm>
            <a:off x="2933700" y="4038600"/>
            <a:ext cx="2387600" cy="519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90000 + 9000</a:t>
            </a: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5334000" y="4038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5905500" y="4051300"/>
            <a:ext cx="1181100" cy="519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99 000</a:t>
            </a:r>
          </a:p>
        </p:txBody>
      </p:sp>
      <p:sp>
        <p:nvSpPr>
          <p:cNvPr id="30" name="Rectangle 50"/>
          <p:cNvSpPr>
            <a:spLocks noChangeArrowheads="1"/>
          </p:cNvSpPr>
          <p:nvPr/>
        </p:nvSpPr>
        <p:spPr bwMode="auto">
          <a:xfrm>
            <a:off x="4083204" y="1079494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990033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31" name="Rectangle 51"/>
          <p:cNvSpPr>
            <a:spLocks noChangeArrowheads="1"/>
          </p:cNvSpPr>
          <p:nvPr/>
        </p:nvSpPr>
        <p:spPr bwMode="auto">
          <a:xfrm>
            <a:off x="4083204" y="1752594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990033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4159404" y="2374894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990033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33" name="Rectangle 53"/>
          <p:cNvSpPr>
            <a:spLocks noChangeArrowheads="1"/>
          </p:cNvSpPr>
          <p:nvPr/>
        </p:nvSpPr>
        <p:spPr bwMode="auto">
          <a:xfrm>
            <a:off x="5334000" y="304165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990033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5334000" y="35941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990033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35" name="Rectangle 55"/>
          <p:cNvSpPr>
            <a:spLocks noChangeArrowheads="1"/>
          </p:cNvSpPr>
          <p:nvPr/>
        </p:nvSpPr>
        <p:spPr bwMode="auto">
          <a:xfrm>
            <a:off x="5410200" y="410845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990033"/>
                </a:solidFill>
                <a:latin typeface="Times New Roman" panose="02020603050405020304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xfrm>
            <a:off x="719875" y="5263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Tìm số lớn nhất trong các số sau: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auto">
          <a:xfrm>
            <a:off x="459058" y="459522"/>
            <a:ext cx="762000" cy="6096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990600" y="1457325"/>
            <a:ext cx="6858000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a) 41 590 ; 41 800 ; 42 360 ; 41 785 ;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990600" y="2295525"/>
            <a:ext cx="6858000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b) 27 898 ; 27 989 ; 27 899 ; 27 998 .</a:t>
            </a: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3391829" y="1457325"/>
            <a:ext cx="1180171" cy="53563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42 360</a:t>
            </a: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4693967" y="2267117"/>
            <a:ext cx="1223614" cy="50389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27 998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1085385" y="3019476"/>
            <a:ext cx="7772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69 725; 70100; 59 825; 67 925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338875" y="2989598"/>
            <a:ext cx="762000" cy="6096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1085385" y="4181917"/>
            <a:ext cx="6019800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59 825 ; 67 925 ; 69 725 ; 70 100.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9875" y="386575"/>
            <a:ext cx="7390779" cy="1779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652229" y="674465"/>
            <a:ext cx="650197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64 900 ; 46 900 ; 96 400 ; 94 600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1024517" y="903065"/>
            <a:ext cx="627712" cy="6096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1530815" y="2682290"/>
            <a:ext cx="7070492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96 400 ; 94 600 ; 64 900 ; 46 900.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050" y="4037550"/>
            <a:ext cx="1539875" cy="132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4517" y="2828274"/>
            <a:ext cx="1632207" cy="27131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07273" y="-61332"/>
            <a:ext cx="7772400" cy="57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Khoanh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745273" y="0"/>
            <a:ext cx="762000" cy="6096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526323" y="527631"/>
            <a:ext cx="6918061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4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lớn</a:t>
            </a:r>
            <a:endParaRPr lang="en-US" altLang="en-US" sz="24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155098" y="1615068"/>
            <a:ext cx="3886200" cy="5794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a)  2935 ; 3914 ; 2945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78911" y="2400881"/>
            <a:ext cx="3886200" cy="5794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b)  6840 ; 8640 ; 4860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183673" y="3139068"/>
            <a:ext cx="3886200" cy="5794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c)  8763 ; 8843 ; 8853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155098" y="3901068"/>
            <a:ext cx="3886200" cy="5794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d)  3689 ; 3699 ; 3690</a:t>
            </a: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3155098" y="3077156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6"/>
          <p:cNvSpPr txBox="1">
            <a:spLocks noGrp="1"/>
          </p:cNvSpPr>
          <p:nvPr>
            <p:ph type="title"/>
          </p:nvPr>
        </p:nvSpPr>
        <p:spPr>
          <a:xfrm>
            <a:off x="1388100" y="1071400"/>
            <a:ext cx="6367800" cy="293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TẠM BIỆT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ience Subject for Pre-K: Observing How Plants Grow by Slidesgo">
  <a:themeElements>
    <a:clrScheme name="Simple Light">
      <a:dk1>
        <a:srgbClr val="66806A"/>
      </a:dk1>
      <a:lt1>
        <a:srgbClr val="FFFFFF"/>
      </a:lt1>
      <a:dk2>
        <a:srgbClr val="BC5539"/>
      </a:dk2>
      <a:lt2>
        <a:srgbClr val="FFA89A"/>
      </a:lt2>
      <a:accent1>
        <a:srgbClr val="71A6A6"/>
      </a:accent1>
      <a:accent2>
        <a:srgbClr val="74E0C4"/>
      </a:accent2>
      <a:accent3>
        <a:srgbClr val="E9B48F"/>
      </a:accent3>
      <a:accent4>
        <a:srgbClr val="C37D4C"/>
      </a:accent4>
      <a:accent5>
        <a:srgbClr val="FFF1AF"/>
      </a:accent5>
      <a:accent6>
        <a:srgbClr val="96AC8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227</Words>
  <Application>Microsoft Office PowerPoint</Application>
  <PresentationFormat>On-screen Show (16:9)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Gorditas</vt:lpstr>
      <vt:lpstr>Times New Roman</vt:lpstr>
      <vt:lpstr>Arial</vt:lpstr>
      <vt:lpstr>Roboto Condensed Light</vt:lpstr>
      <vt:lpstr>Quicksand</vt:lpstr>
      <vt:lpstr>Science Subject for Pre-K: Observing How Plants Grow by Slidesgo</vt:lpstr>
      <vt:lpstr>ÔN TẬP CÁC SỐ ĐẾN 100 000 (tiếp theo)</vt:lpstr>
      <vt:lpstr>Bài 1: </vt:lpstr>
      <vt:lpstr>Tìm số lớn nhất trong các số sau:</vt:lpstr>
      <vt:lpstr>PowerPoint Presentation</vt:lpstr>
      <vt:lpstr>PowerPoint Presentation</vt:lpstr>
      <vt:lpstr>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CÁC SỐ ĐẾN 100 000 (tiếp theo)</dc:title>
  <dc:creator>ADMIN</dc:creator>
  <cp:lastModifiedBy>ngọc anh đoàn</cp:lastModifiedBy>
  <cp:revision>10</cp:revision>
  <dcterms:modified xsi:type="dcterms:W3CDTF">2022-05-08T02:32:08Z</dcterms:modified>
</cp:coreProperties>
</file>