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74" r:id="rId3"/>
    <p:sldId id="391" r:id="rId4"/>
    <p:sldId id="268" r:id="rId5"/>
    <p:sldId id="280" r:id="rId6"/>
    <p:sldId id="283" r:id="rId7"/>
    <p:sldId id="392" r:id="rId8"/>
    <p:sldId id="271" r:id="rId9"/>
    <p:sldId id="393" r:id="rId10"/>
    <p:sldId id="258" r:id="rId11"/>
    <p:sldId id="273" r:id="rId12"/>
    <p:sldId id="394" r:id="rId13"/>
    <p:sldId id="397" r:id="rId14"/>
    <p:sldId id="395" r:id="rId15"/>
    <p:sldId id="39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26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4416-BEFD-4A07-BEF6-71655F1B0A46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04F2-6239-4131-9185-ACA1D1FDC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E33C-3DE0-4E56-B425-C643B2C153B8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AA87-91DA-4B76-B53B-7E7F28CE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EE62-BAD7-4351-8E3A-6599DDBF32F1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E26-8CC0-4733-896E-03903092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phic 3">
            <a:hlinkClick r:id="rId2"/>
            <a:extLst>
              <a:ext uri="{FF2B5EF4-FFF2-40B4-BE49-F238E27FC236}">
                <a16:creationId xmlns:a16="http://schemas.microsoft.com/office/drawing/2014/main" id="{53FBEAF0-BBBB-4363-AC74-F955BF2D58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8C8570F1-84ED-417A-9B5F-0E189D30757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BEB7D287-E4D1-458E-92DF-EA06179D15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3143" flipH="1">
            <a:off x="6289961" y="3742329"/>
            <a:ext cx="729568" cy="665971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4C8B5A81-A53A-4E76-930C-222B10A349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3" y="5218639"/>
            <a:ext cx="702755" cy="869056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BAC9B307-47C1-4332-BA40-E3279ABFA6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5957" flipV="1">
            <a:off x="3841347" y="4911702"/>
            <a:ext cx="977862" cy="1894034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FF5A94C6-5B49-4E5B-9E17-09A51D7E21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0794" flipH="1" flipV="1">
            <a:off x="2710859" y="1100677"/>
            <a:ext cx="845675" cy="1343025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BAAB22B7-1AA4-416A-8014-DCAE5025BF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65" y="3081986"/>
            <a:ext cx="800991" cy="1214637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81E00270-5B8A-4C3A-ABA9-77363B52B1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417618" y="2045695"/>
            <a:ext cx="2045592" cy="717429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463DD5C5-3E16-49BB-AEA1-5BB3B20EB19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35" y="3794451"/>
            <a:ext cx="786413" cy="2178041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0F5BB97C-C337-4BED-BFE5-3398B3D5BA4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42" y="3398461"/>
            <a:ext cx="871952" cy="1515799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41C37E68-D230-402F-913D-BFE78A1EF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5400000" flipH="1" flipV="1">
            <a:off x="1394980" y="5780880"/>
            <a:ext cx="802373" cy="1351868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id="{B11EE08E-957F-4A83-976F-1CC176D68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H="1" flipV="1">
            <a:off x="1" y="3889076"/>
            <a:ext cx="388727" cy="1802491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D963C263-7F32-4E09-AFF6-09AD8C08F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H="1" flipV="1">
            <a:off x="1047706" y="6096184"/>
            <a:ext cx="1378247" cy="751450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AC145E2F-8298-4887-B981-7C510985F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5"/>
          <a:stretch/>
        </p:blipFill>
        <p:spPr>
          <a:xfrm flipH="1" flipV="1">
            <a:off x="1" y="3957304"/>
            <a:ext cx="340601" cy="1346357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A63317B3-1558-45B2-B0EC-525454A48D8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2825" y="4831625"/>
            <a:ext cx="783320" cy="1361721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id="{D096BCB5-050D-4E01-83F3-961F0302B2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H="1" flipV="1">
            <a:off x="12094" y="5782286"/>
            <a:ext cx="1874705" cy="1075714"/>
          </a:xfrm>
          <a:prstGeom prst="rect">
            <a:avLst/>
          </a:prstGeom>
        </p:spPr>
      </p:pic>
      <p:pic>
        <p:nvPicPr>
          <p:cNvPr id="103" name="그림 102">
            <a:extLst>
              <a:ext uri="{FF2B5EF4-FFF2-40B4-BE49-F238E27FC236}">
                <a16:creationId xmlns:a16="http://schemas.microsoft.com/office/drawing/2014/main" id="{4167960A-DFED-41DB-907E-8BBDB32F9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H="1" flipV="1">
            <a:off x="0" y="4664197"/>
            <a:ext cx="747537" cy="1278927"/>
          </a:xfrm>
          <a:prstGeom prst="rect">
            <a:avLst/>
          </a:prstGeom>
        </p:spPr>
      </p:pic>
      <p:pic>
        <p:nvPicPr>
          <p:cNvPr id="104" name="그림 103">
            <a:extLst>
              <a:ext uri="{FF2B5EF4-FFF2-40B4-BE49-F238E27FC236}">
                <a16:creationId xmlns:a16="http://schemas.microsoft.com/office/drawing/2014/main" id="{CEDE4E97-0D34-4C48-B452-4CAE70CAF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 flipH="1">
            <a:off x="1" y="5223024"/>
            <a:ext cx="625016" cy="1634976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:a16="http://schemas.microsoft.com/office/drawing/2014/main" id="{8C5FFFD5-5FBE-486B-BB31-025C7F77CFE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03" flipH="1" flipV="1">
            <a:off x="860059" y="5703515"/>
            <a:ext cx="855207" cy="601537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id="{5CAAF86D-B553-4195-AE50-DE9460FFBF5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5674">
            <a:off x="5735904" y="3818071"/>
            <a:ext cx="934081" cy="2107322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1B72F32C-A983-48BD-AB3F-DCACF56D487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9458">
            <a:off x="4586043" y="836665"/>
            <a:ext cx="1758129" cy="920477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E5B21E76-E38B-4041-84DB-BA89971675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47" y="4663235"/>
            <a:ext cx="893505" cy="1728787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51523EFD-92EE-4716-86B7-D2442AB1289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59" y="877478"/>
            <a:ext cx="3827283" cy="5103044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3307C72C-0A31-43AC-9CD8-BE26A05003C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2" y="1078203"/>
            <a:ext cx="3526196" cy="4701594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4CB88798-4D9B-4A7F-9589-40D28D0537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76" y="3738093"/>
            <a:ext cx="1117253" cy="1297310"/>
          </a:xfrm>
          <a:prstGeom prst="rect">
            <a:avLst/>
          </a:prstGeom>
        </p:spPr>
      </p:pic>
      <p:pic>
        <p:nvPicPr>
          <p:cNvPr id="113" name="그림 112">
            <a:extLst>
              <a:ext uri="{FF2B5EF4-FFF2-40B4-BE49-F238E27FC236}">
                <a16:creationId xmlns:a16="http://schemas.microsoft.com/office/drawing/2014/main" id="{3A236BA6-D4EB-4440-BFFA-DBF34D99021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6540" flipH="1" flipV="1">
            <a:off x="2149906" y="2031503"/>
            <a:ext cx="931490" cy="2100964"/>
          </a:xfrm>
          <a:prstGeom prst="rect">
            <a:avLst/>
          </a:prstGeom>
        </p:spPr>
      </p:pic>
      <p:pic>
        <p:nvPicPr>
          <p:cNvPr id="114" name="그림 113">
            <a:extLst>
              <a:ext uri="{FF2B5EF4-FFF2-40B4-BE49-F238E27FC236}">
                <a16:creationId xmlns:a16="http://schemas.microsoft.com/office/drawing/2014/main" id="{C05BAC17-3D6D-4467-BA92-B072F04B928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35" y="3788892"/>
            <a:ext cx="448393" cy="597857"/>
          </a:xfrm>
          <a:prstGeom prst="rect">
            <a:avLst/>
          </a:prstGeom>
        </p:spPr>
      </p:pic>
      <p:pic>
        <p:nvPicPr>
          <p:cNvPr id="115" name="그림 114">
            <a:extLst>
              <a:ext uri="{FF2B5EF4-FFF2-40B4-BE49-F238E27FC236}">
                <a16:creationId xmlns:a16="http://schemas.microsoft.com/office/drawing/2014/main" id="{5EB058C9-3FEA-4850-A8BF-E977E5B6C2C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07" y="5231924"/>
            <a:ext cx="441127" cy="565974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0625F400-29DA-4047-B861-9C57A6793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>
            <a:off x="6205204" y="4602476"/>
            <a:ext cx="2938796" cy="2253421"/>
          </a:xfrm>
          <a:prstGeom prst="rect">
            <a:avLst/>
          </a:prstGeom>
        </p:spPr>
      </p:pic>
      <p:pic>
        <p:nvPicPr>
          <p:cNvPr id="117" name="그림 116">
            <a:extLst>
              <a:ext uri="{FF2B5EF4-FFF2-40B4-BE49-F238E27FC236}">
                <a16:creationId xmlns:a16="http://schemas.microsoft.com/office/drawing/2014/main" id="{72CDD5E2-70C8-49EF-B320-F7E43584648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16" y="5813284"/>
            <a:ext cx="2106211" cy="875700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id="{577231AD-2880-41CE-9BD5-0C27A203A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 flipH="1" flipV="1">
            <a:off x="1" y="1"/>
            <a:ext cx="2938796" cy="2253421"/>
          </a:xfrm>
          <a:prstGeom prst="rect">
            <a:avLst/>
          </a:prstGeom>
        </p:spPr>
      </p:pic>
      <p:pic>
        <p:nvPicPr>
          <p:cNvPr id="119" name="그림 118">
            <a:extLst>
              <a:ext uri="{FF2B5EF4-FFF2-40B4-BE49-F238E27FC236}">
                <a16:creationId xmlns:a16="http://schemas.microsoft.com/office/drawing/2014/main" id="{427C5921-4C1B-469B-9FE8-48041E83E44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674" y="166912"/>
            <a:ext cx="2106211" cy="875700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3977B197-3239-4427-8FDC-6E160C510AF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8836" flipV="1">
            <a:off x="8339496" y="2238476"/>
            <a:ext cx="1096759" cy="433935"/>
          </a:xfrm>
          <a:prstGeom prst="rect">
            <a:avLst/>
          </a:prstGeom>
        </p:spPr>
      </p:pic>
      <p:pic>
        <p:nvPicPr>
          <p:cNvPr id="121" name="그림 120">
            <a:extLst>
              <a:ext uri="{FF2B5EF4-FFF2-40B4-BE49-F238E27FC236}">
                <a16:creationId xmlns:a16="http://schemas.microsoft.com/office/drawing/2014/main" id="{8AB8A17B-FB33-43D7-9B59-46608B60EA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2742" flipV="1">
            <a:off x="7486567" y="434440"/>
            <a:ext cx="1004568" cy="982315"/>
          </a:xfrm>
          <a:prstGeom prst="rect">
            <a:avLst/>
          </a:prstGeom>
        </p:spPr>
      </p:pic>
      <p:pic>
        <p:nvPicPr>
          <p:cNvPr id="122" name="그림 121">
            <a:extLst>
              <a:ext uri="{FF2B5EF4-FFF2-40B4-BE49-F238E27FC236}">
                <a16:creationId xmlns:a16="http://schemas.microsoft.com/office/drawing/2014/main" id="{5384448C-AD52-4F99-88BD-EFBF4D9BCF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06" y="1"/>
            <a:ext cx="1325648" cy="826543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F720716F-C767-478A-9EE4-6F50485EB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flipV="1">
            <a:off x="7240901" y="-1"/>
            <a:ext cx="675936" cy="519413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:a16="http://schemas.microsoft.com/office/drawing/2014/main" id="{4C56FF6B-19A6-49B7-9C06-214AE0DF3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flipV="1">
            <a:off x="7956313" y="519608"/>
            <a:ext cx="1187687" cy="1805718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89B11ED9-CFFA-4CF5-BD3F-32AE61BB0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flipV="1">
            <a:off x="8636464" y="-1"/>
            <a:ext cx="507536" cy="2065093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16651E90-7080-4D6A-87DC-2B4C09DF9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flipV="1">
            <a:off x="7490398" y="-1"/>
            <a:ext cx="940544" cy="1016524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1B7528A6-08A5-4B47-822E-E8AE9DC9A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flipV="1">
            <a:off x="6981887" y="1"/>
            <a:ext cx="520218" cy="529985"/>
          </a:xfrm>
          <a:prstGeom prst="rect">
            <a:avLst/>
          </a:prstGeom>
        </p:spPr>
      </p:pic>
      <p:pic>
        <p:nvPicPr>
          <p:cNvPr id="128" name="그림 127">
            <a:extLst>
              <a:ext uri="{FF2B5EF4-FFF2-40B4-BE49-F238E27FC236}">
                <a16:creationId xmlns:a16="http://schemas.microsoft.com/office/drawing/2014/main" id="{4AA1C439-08D8-45F7-995C-746E94E5C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flipH="1" flipV="1">
            <a:off x="8677549" y="1047569"/>
            <a:ext cx="466451" cy="1291771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id="{558E8288-540C-4ED9-A435-002C4EA17A5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59694" y="22498"/>
            <a:ext cx="413076" cy="529985"/>
          </a:xfrm>
          <a:prstGeom prst="rect">
            <a:avLst/>
          </a:prstGeom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id="{7B98D701-40CA-48DA-AC2A-A1DE0D26CD1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74090" y="941902"/>
            <a:ext cx="411159" cy="543382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id="{82F5289B-9B98-4A24-A57C-0B36B0903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flipV="1">
            <a:off x="7960670" y="-1"/>
            <a:ext cx="1053236" cy="1353683"/>
          </a:xfrm>
          <a:prstGeom prst="rect">
            <a:avLst/>
          </a:prstGeom>
        </p:spPr>
      </p:pic>
      <p:pic>
        <p:nvPicPr>
          <p:cNvPr id="136" name="그림 135">
            <a:extLst>
              <a:ext uri="{FF2B5EF4-FFF2-40B4-BE49-F238E27FC236}">
                <a16:creationId xmlns:a16="http://schemas.microsoft.com/office/drawing/2014/main" id="{49415012-D693-458F-BB47-8D05009D1A3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" y="5114927"/>
            <a:ext cx="448393" cy="597857"/>
          </a:xfrm>
          <a:prstGeom prst="rect">
            <a:avLst/>
          </a:prstGeom>
        </p:spPr>
      </p:pic>
      <p:pic>
        <p:nvPicPr>
          <p:cNvPr id="144" name="그림 143">
            <a:extLst>
              <a:ext uri="{FF2B5EF4-FFF2-40B4-BE49-F238E27FC236}">
                <a16:creationId xmlns:a16="http://schemas.microsoft.com/office/drawing/2014/main" id="{097C04FE-8232-4C9B-8BE8-13C56C9876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5" y="5936047"/>
            <a:ext cx="702755" cy="869056"/>
          </a:xfrm>
          <a:prstGeom prst="rect">
            <a:avLst/>
          </a:prstGeom>
        </p:spPr>
      </p:pic>
      <p:pic>
        <p:nvPicPr>
          <p:cNvPr id="138" name="그림 137">
            <a:extLst>
              <a:ext uri="{FF2B5EF4-FFF2-40B4-BE49-F238E27FC236}">
                <a16:creationId xmlns:a16="http://schemas.microsoft.com/office/drawing/2014/main" id="{AA7D64CC-F943-476D-A7DB-7647B6627F8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8" y="6226473"/>
            <a:ext cx="404339" cy="530259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id="{70BB9407-62DE-4322-ACA7-91AC78CD7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H="1" flipV="1">
            <a:off x="1" y="5411092"/>
            <a:ext cx="1441050" cy="14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1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BFF21F2-321E-40C5-A33D-57ADF71D3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5400000">
            <a:off x="7693859" y="-181320"/>
            <a:ext cx="529526" cy="89216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F295CC0-7AF2-4484-9D5E-778EB728D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>
            <a:off x="7674863" y="1"/>
            <a:ext cx="909573" cy="49591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7EFC527-17B3-4CAC-83AF-869FFCBED4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99" y="438640"/>
            <a:ext cx="516952" cy="8986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07524E8-2C1D-49A3-B82D-9B767E885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>
            <a:off x="7898809" y="1"/>
            <a:ext cx="1237211" cy="70991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C244FA3-9FAA-40F2-B2CC-08145FDE2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>
            <a:off x="8650664" y="603774"/>
            <a:ext cx="493337" cy="84402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77B5C23-4D4C-4486-8C5E-F00C4B981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 flipV="1">
            <a:off x="8731521" y="0"/>
            <a:ext cx="412479" cy="107900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5984F85-B983-4494-BE12-76539411DFF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03">
            <a:off x="8267057" y="187676"/>
            <a:ext cx="564394" cy="39698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C73253D-D398-4F7F-80FB-AD3B8977A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>
            <a:off x="8192980" y="1"/>
            <a:ext cx="951020" cy="954887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7AA6D8AD-E1FD-4A30-88BA-C7806084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>
            <a:off x="7343775" y="5475514"/>
            <a:ext cx="1800225" cy="1380383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C529B103-1F6D-4521-865C-0C4E007B87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0" y="6217222"/>
            <a:ext cx="1290206" cy="536429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7026E7A9-1610-4777-8424-DBB11A975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 flipH="1">
            <a:off x="0" y="5475513"/>
            <a:ext cx="1800225" cy="1380383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F5AAD90E-1EC8-4484-9E99-D071D43ECE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65" y="6217221"/>
            <a:ext cx="1290206" cy="536429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7B4793BE-93A8-46AC-BE74-6BCA9940A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16200000" flipH="1">
            <a:off x="920616" y="-181320"/>
            <a:ext cx="529526" cy="89216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ACC9AE00-5D6B-4795-9F5D-6295F471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H="1">
            <a:off x="559565" y="1"/>
            <a:ext cx="909573" cy="49591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AB7CD470-754F-49B0-8F28-9BA462B3AB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650" y="438640"/>
            <a:ext cx="516952" cy="898667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1B355F65-871F-46A2-A985-CE48AD8EE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H="1">
            <a:off x="7981" y="1"/>
            <a:ext cx="1237211" cy="70991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47E6FA1F-2A0B-4B78-B9B8-CEC823080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H="1">
            <a:off x="0" y="603774"/>
            <a:ext cx="493337" cy="844027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23C80839-D11C-4F0B-B099-9B8042B069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 flipH="1" flipV="1">
            <a:off x="1" y="0"/>
            <a:ext cx="412479" cy="1079002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15F84CF7-C6D8-4527-B847-A3C7BB811CF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H="1">
            <a:off x="312551" y="187676"/>
            <a:ext cx="564394" cy="396984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68F1CCEE-35C1-48FE-8769-488587A21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H="1">
            <a:off x="1" y="1"/>
            <a:ext cx="951020" cy="9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0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E0FD3373-ADBA-4727-B56B-95F1A6CF44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H="1">
            <a:off x="834948" y="19053"/>
            <a:ext cx="510743" cy="359247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7F45A4F6-811A-4C35-A175-B226E6A78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 flipH="1">
            <a:off x="599470" y="0"/>
            <a:ext cx="467810" cy="686892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68462F49-A2A8-44B2-BFAE-B25B3F6CA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889" r="8301" b="-1"/>
          <a:stretch/>
        </p:blipFill>
        <p:spPr>
          <a:xfrm flipH="1">
            <a:off x="0" y="0"/>
            <a:ext cx="1123103" cy="40369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4642433A-96D9-4718-863E-7B8177175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H="1">
            <a:off x="1" y="-80881"/>
            <a:ext cx="232154" cy="1076474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4711849D-BD20-453C-B4CA-DC56FDCC2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55"/>
          <a:stretch/>
        </p:blipFill>
        <p:spPr>
          <a:xfrm rot="19641660" flipH="1">
            <a:off x="68736" y="-5090"/>
            <a:ext cx="333154" cy="804064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CA19DCF8-8FBF-48D4-8A47-A4BA7992C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9" r="32130"/>
          <a:stretch/>
        </p:blipFill>
        <p:spPr>
          <a:xfrm flipH="1">
            <a:off x="0" y="-1"/>
            <a:ext cx="446441" cy="532679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7918EA61-FFF8-4E27-AD2E-889E13D1B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03">
            <a:off x="7798308" y="19053"/>
            <a:ext cx="510743" cy="359247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EF4925F-7E3E-4B99-A74C-5CEBE6A2D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>
            <a:off x="8076721" y="0"/>
            <a:ext cx="467810" cy="686892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DB67579-5267-4A4A-8510-C85E2D34C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889" r="8301" b="-1"/>
          <a:stretch/>
        </p:blipFill>
        <p:spPr>
          <a:xfrm>
            <a:off x="8020897" y="0"/>
            <a:ext cx="1123103" cy="40369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812E8C92-F66E-4EF3-A008-786A2A362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>
            <a:off x="8911845" y="-80881"/>
            <a:ext cx="232154" cy="1076474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58ED6D01-7810-4EC8-A4CD-18208AED8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55"/>
          <a:stretch/>
        </p:blipFill>
        <p:spPr>
          <a:xfrm rot="1958340">
            <a:off x="8742110" y="-5090"/>
            <a:ext cx="333154" cy="804064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E754DB67-4A7D-45C2-8745-39EC1F737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9" r="32130"/>
          <a:stretch/>
        </p:blipFill>
        <p:spPr>
          <a:xfrm>
            <a:off x="8697559" y="-1"/>
            <a:ext cx="446441" cy="532679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F6261CCB-7BDC-4D5F-9164-6223E7C2E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5400000" flipH="1" flipV="1">
            <a:off x="921404" y="6146547"/>
            <a:ext cx="529979" cy="892928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30C2BAD4-A0E1-4FB7-A231-836D97B91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H="1" flipV="1">
            <a:off x="1" y="4896984"/>
            <a:ext cx="256760" cy="1190571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85D66ACA-0D4D-40E6-8EEF-92135306C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H="1" flipV="1">
            <a:off x="692025" y="6354811"/>
            <a:ext cx="910352" cy="496343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4EFF88A0-BC32-4737-BBBB-56DB784F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5"/>
          <a:stretch/>
        </p:blipFill>
        <p:spPr>
          <a:xfrm flipH="1" flipV="1">
            <a:off x="1" y="4942049"/>
            <a:ext cx="224972" cy="889288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43502DC5-582D-46EB-A697-DE9EEC1912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86810" y="5519550"/>
            <a:ext cx="517394" cy="899436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8F168681-5A1F-4819-8100-C5DE907EE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H="1" flipV="1">
            <a:off x="7988" y="6147476"/>
            <a:ext cx="1238270" cy="710524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80DEF9FE-DC71-4ED0-8824-96E10E23B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H="1" flipV="1">
            <a:off x="0" y="5408962"/>
            <a:ext cx="493759" cy="844749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758320AF-C5FC-4BBA-BACE-C50D1906D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 flipH="1">
            <a:off x="1" y="5778076"/>
            <a:ext cx="412832" cy="1079925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43185C64-A09A-4405-91D1-36131F7CFF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03" flipH="1" flipV="1">
            <a:off x="568081" y="6095446"/>
            <a:ext cx="564877" cy="397324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1BCE5F57-EE7D-4281-A0BC-983D5591C7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" y="5706676"/>
            <a:ext cx="296170" cy="394893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18475E62-D4D4-4A95-9EF3-F017687C63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" y="6249037"/>
            <a:ext cx="464180" cy="574024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D4957B6A-8BA2-4916-8C26-D3D9F743D9A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9" y="6440867"/>
            <a:ext cx="267071" cy="350244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62B3FBF1-4F6D-4E76-BB1A-87DC0E64F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H="1" flipV="1">
            <a:off x="1" y="5902296"/>
            <a:ext cx="951834" cy="955704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AF686F45-819F-495B-8F8A-B94F193FE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16200000" flipV="1">
            <a:off x="7692617" y="6146547"/>
            <a:ext cx="529979" cy="892928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0835123C-DCDD-4F08-BA65-FC9601C21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V="1">
            <a:off x="8887240" y="4896984"/>
            <a:ext cx="256760" cy="1190571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6EED1118-BD2B-4789-8917-8290ED4BE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V="1">
            <a:off x="7541623" y="6354811"/>
            <a:ext cx="910352" cy="496343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F0851C8F-6A2F-4A02-AD5E-3E3D701AB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5"/>
          <a:stretch/>
        </p:blipFill>
        <p:spPr>
          <a:xfrm flipV="1">
            <a:off x="8919027" y="4942049"/>
            <a:ext cx="224972" cy="889288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05E96F36-4661-4C15-9409-84DAFE815A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39796" y="5519550"/>
            <a:ext cx="517394" cy="899436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D8A25F10-E540-49C9-8610-34294259E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V="1">
            <a:off x="7897742" y="6147476"/>
            <a:ext cx="1238270" cy="710524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F20CA2BC-1DA9-45A9-838B-D09D45630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V="1">
            <a:off x="8650241" y="5408962"/>
            <a:ext cx="493759" cy="844749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8C550380-67EF-42C8-B014-5AA46D930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>
            <a:off x="8731167" y="5778076"/>
            <a:ext cx="412832" cy="1079925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D66F39E8-F7C0-4585-A8B1-704A99B6B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V="1">
            <a:off x="8011042" y="6095446"/>
            <a:ext cx="564877" cy="397324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id="{FD362720-AD8F-40E5-9496-14D0BA360E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8226" y="5706676"/>
            <a:ext cx="296170" cy="394893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EDFB4F0D-50C2-4A7B-9F04-1627747E07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2366" y="6249037"/>
            <a:ext cx="464180" cy="574024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89B0FD63-54EB-4F84-8FE9-6C4EF2FFFA6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6521" y="6440867"/>
            <a:ext cx="267071" cy="350244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00057EA8-DF40-4058-82C7-CF3456DC3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V="1">
            <a:off x="8192165" y="5902296"/>
            <a:ext cx="951834" cy="9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6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32528DC-9C90-4AC7-A077-9CF1C9677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16200000" flipH="1">
            <a:off x="920616" y="-181320"/>
            <a:ext cx="529526" cy="8921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C3B13C-8BA5-42CF-B214-055AC18D5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H="1">
            <a:off x="559565" y="1"/>
            <a:ext cx="909573" cy="49591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248BFD9-98FC-4102-B1B1-6B678501E7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650" y="438640"/>
            <a:ext cx="516952" cy="8986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8FA56F-E655-45DC-AD8B-927A4111E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H="1">
            <a:off x="7981" y="1"/>
            <a:ext cx="1237211" cy="7099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006C84A-78EB-44DD-BFE4-68EE35AB2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H="1">
            <a:off x="0" y="603774"/>
            <a:ext cx="493337" cy="84402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51624F3-8652-4D52-91E9-97A99BA8C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 flipH="1" flipV="1">
            <a:off x="1" y="0"/>
            <a:ext cx="412479" cy="10790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CAA32D4-4816-4250-ABBF-6AAAF11488C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H="1">
            <a:off x="312551" y="187676"/>
            <a:ext cx="564394" cy="3969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08A935E-F4CA-4174-A5A8-F7988BEA0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H="1">
            <a:off x="1" y="1"/>
            <a:ext cx="951020" cy="9548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0234C27-DCE9-42E2-9C28-85C3BBBE1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16200000" flipV="1">
            <a:off x="7831709" y="6214728"/>
            <a:ext cx="479189" cy="8073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88BA63A-6C6B-4142-BCBA-3E0F43C40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V="1">
            <a:off x="8911846" y="5084914"/>
            <a:ext cx="232154" cy="10764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466AF6-86D5-43CC-8673-1B250E176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V="1">
            <a:off x="7814518" y="6409224"/>
            <a:ext cx="823109" cy="44877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3969C3B-2F54-4CB9-B385-3A8A22FB3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5"/>
          <a:stretch/>
        </p:blipFill>
        <p:spPr>
          <a:xfrm flipV="1">
            <a:off x="8940588" y="5125661"/>
            <a:ext cx="203412" cy="80406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B714FE9-25DD-451C-AAC4-1C4001BEB0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07283" y="5647818"/>
            <a:ext cx="467810" cy="81324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D0217E4-48F6-4FA0-904E-7AC187CC1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V="1">
            <a:off x="8017176" y="6215568"/>
            <a:ext cx="1119602" cy="64243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0F45EB6-AE69-476C-9FE1-A8275BB3D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V="1">
            <a:off x="8697559" y="5547828"/>
            <a:ext cx="446441" cy="76379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EF2369F-2464-4864-A213-D49545F8B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>
            <a:off x="8770730" y="5881568"/>
            <a:ext cx="373269" cy="9764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7CF5A4F-C6FC-4511-9B62-7FBB97CE595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V="1">
            <a:off x="8350418" y="6328919"/>
            <a:ext cx="510743" cy="35924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62967F1-1DF6-4714-99A6-6CEE5097B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V="1">
            <a:off x="8283384" y="5993886"/>
            <a:ext cx="860617" cy="86411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41A3A90-CF14-4A6B-A08D-8914AB63E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 flipH="1">
            <a:off x="0" y="5475513"/>
            <a:ext cx="1800225" cy="138038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FEA41CF-2815-4FE3-9CFF-D3E102B9A7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65" y="6217221"/>
            <a:ext cx="1290206" cy="53642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62C59F7-C861-42F5-B3DF-8699EE98C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 flipV="1">
            <a:off x="7343775" y="1"/>
            <a:ext cx="1800225" cy="138038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A9B4D6D-A898-4132-A3E1-C91F9E5AA4E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41130" y="102247"/>
            <a:ext cx="1290206" cy="536429"/>
          </a:xfrm>
          <a:prstGeom prst="rect">
            <a:avLst/>
          </a:prstGeom>
        </p:spPr>
      </p:pic>
      <p:sp>
        <p:nvSpPr>
          <p:cNvPr id="29" name="그림 개체 틀 4">
            <a:extLst>
              <a:ext uri="{FF2B5EF4-FFF2-40B4-BE49-F238E27FC236}">
                <a16:creationId xmlns:a16="http://schemas.microsoft.com/office/drawing/2014/main" id="{BA6C1C5B-2EEF-43FD-8751-94C4A1F8DD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70924" y="1912592"/>
            <a:ext cx="2326041" cy="4158461"/>
          </a:xfrm>
          <a:prstGeom prst="roundRect">
            <a:avLst>
              <a:gd name="adj" fmla="val 602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98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FBBDCC93-0A92-4AA6-ADB3-B04C785C3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8836" flipH="1">
            <a:off x="-268752" y="4400509"/>
            <a:ext cx="1008556" cy="399038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47134B6-F096-471C-A92E-E3322251A4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2742" flipH="1">
            <a:off x="600361" y="5555184"/>
            <a:ext cx="923779" cy="903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B498E25-C200-4BDF-B2C9-7D2789269B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92937" y="6097929"/>
            <a:ext cx="1219037" cy="76007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48563F49-C482-4558-9237-3B006642A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flipH="1">
            <a:off x="1128473" y="6380360"/>
            <a:ext cx="621576" cy="47764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5FE125D-0151-4D96-8B61-0AA899FB5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flipH="1">
            <a:off x="0" y="4719681"/>
            <a:ext cx="1092172" cy="16604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FBADE1B-D928-4188-84A7-346FF84A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flipH="1">
            <a:off x="1" y="4958986"/>
            <a:ext cx="466718" cy="18990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FA1A8BE-943A-455D-89D2-B49583CB0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flipH="1">
            <a:off x="655713" y="5923228"/>
            <a:ext cx="864904" cy="93477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38D3E95-43DD-41B7-9A6C-6DD593D3E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flipH="1">
            <a:off x="1509852" y="6370637"/>
            <a:ext cx="478381" cy="48736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0028A5E-2A33-4312-82CD-220CAD2D8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>
            <a:off x="1" y="4706794"/>
            <a:ext cx="428939" cy="118788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D9077C5-170A-4BD1-926F-DF04AB4752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122" y="6349949"/>
            <a:ext cx="379856" cy="48736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A5D743E-B9D5-4199-A3B1-1BDF8315E5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900" y="5492165"/>
            <a:ext cx="378093" cy="49968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AB4CD1C-4435-4953-B009-1677F6FC4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flipH="1">
            <a:off x="119632" y="5613182"/>
            <a:ext cx="968534" cy="124481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BF4035CE-1DB2-4D76-A0D5-EBEEA159F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8836" flipV="1">
            <a:off x="8460319" y="1902295"/>
            <a:ext cx="932045" cy="36876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F9D4E3D-4BCA-460B-B99C-03C8DA3A23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2742" flipV="1">
            <a:off x="7735485" y="369195"/>
            <a:ext cx="853699" cy="83478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46730E9-0231-4BFA-90D1-6EB7E68BF4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49" y="1"/>
            <a:ext cx="1126559" cy="70241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0AC9596-719B-465D-929F-E730DFFD4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flipV="1">
            <a:off x="7526714" y="0"/>
            <a:ext cx="574422" cy="44140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0A1A8272-A038-4CF1-BDF6-D1590880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flipV="1">
            <a:off x="8134683" y="441573"/>
            <a:ext cx="1009317" cy="153453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7F3F462-3083-4E5D-BE52-D3EC46F37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flipV="1">
            <a:off x="8712688" y="0"/>
            <a:ext cx="431312" cy="1754952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4E92DD66-1B10-47B4-8E40-7C6613A44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flipV="1">
            <a:off x="7738741" y="1"/>
            <a:ext cx="799290" cy="863859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264828E-A801-4056-9558-AA77AEE87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flipV="1">
            <a:off x="7306599" y="1"/>
            <a:ext cx="442090" cy="45039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B4A2AF73-86D5-4BE5-A5F4-080BA9E9D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flipH="1" flipV="1">
            <a:off x="8747602" y="890243"/>
            <a:ext cx="396398" cy="1097769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F02380B7-3E1D-4AA1-B855-83D22D2362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7593" y="19119"/>
            <a:ext cx="351039" cy="45039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2DF2FC8-C8AD-451F-96DB-DD32D823A96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89717" y="800446"/>
            <a:ext cx="349410" cy="46177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EA239FE8-EAA2-4C0B-AB2D-03021F71E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flipV="1">
            <a:off x="8138386" y="1"/>
            <a:ext cx="895058" cy="11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4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DAB058-1C95-45CE-9303-E0225DEF28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836" flipH="1">
            <a:off x="7072313" y="6277940"/>
            <a:ext cx="756417" cy="5320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61C2EF3-18E5-40A7-ADC2-B27D7BE4E8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2742" flipH="1">
            <a:off x="8159215" y="4839457"/>
            <a:ext cx="692834" cy="12044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B0F8FF-EA8C-4CDB-A77E-D37826CDDD1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046282" y="3636368"/>
            <a:ext cx="1625383" cy="5700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BAA616-BA23-4936-A89F-367CA3CF3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16200000" flipH="1">
            <a:off x="8550501" y="4759872"/>
            <a:ext cx="828768" cy="3582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FD4B16E-CDFD-43EF-AD53-BE1FD85D6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16200000" flipH="1">
            <a:off x="7434833" y="5507199"/>
            <a:ext cx="1456229" cy="124537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FC18AC-7412-4AEB-8ABF-971ABDFD1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16200000" flipH="1">
            <a:off x="8120724" y="5834724"/>
            <a:ext cx="622291" cy="142426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F84279D-76CD-492E-8B78-99A7FC080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16200000" flipH="1">
            <a:off x="8216858" y="5056574"/>
            <a:ext cx="1153205" cy="7010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B246C70-C0EF-4F4A-927D-0451DE352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16200000" flipH="1">
            <a:off x="8642318" y="4343183"/>
            <a:ext cx="637841" cy="36552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CC17FB7-E1AF-4E74-9EBA-955AD1C9F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16200000">
            <a:off x="7690093" y="6126584"/>
            <a:ext cx="571918" cy="89091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DF2CD76-ABE6-4F80-A846-4C8392E896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92486" y="5231172"/>
            <a:ext cx="506474" cy="3655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7A5496E-66FF-4E1A-AC3C-0770D4F0540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054943" y="5978691"/>
            <a:ext cx="504124" cy="37476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69983D4-5825-4DCB-A76A-DD8BB9595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16200000" flipH="1">
            <a:off x="8031504" y="5585996"/>
            <a:ext cx="1291378" cy="93361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6A18022-A8CB-472E-834B-4D6594BC48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836" flipV="1">
            <a:off x="1315271" y="48768"/>
            <a:ext cx="756417" cy="5320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80ED568-38DA-4059-98FD-65E655BBE0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2742" flipV="1">
            <a:off x="291952" y="814882"/>
            <a:ext cx="692834" cy="120442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4894C8A-4420-4067-9AE6-A8AAA59D43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27664" y="2652339"/>
            <a:ext cx="1625383" cy="57005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3ACFE73-3E7E-4060-943B-E6B471B20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16200000" flipV="1">
            <a:off x="-235268" y="1740656"/>
            <a:ext cx="828768" cy="35823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7C6E4F5-AF7A-4338-ABA5-5F3500AF6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16200000" flipV="1">
            <a:off x="252939" y="106186"/>
            <a:ext cx="1456229" cy="124537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CD31F07-AB21-444C-97B1-375255257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16200000" flipV="1">
            <a:off x="400986" y="-400226"/>
            <a:ext cx="622291" cy="142426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F2CBAB1-E448-4771-B9B0-D01885E85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16200000" flipV="1">
            <a:off x="-226062" y="1101105"/>
            <a:ext cx="1153205" cy="70108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D9D80E8-C41C-41F4-9BA7-7E15B4910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16200000" flipV="1">
            <a:off x="-136159" y="2150053"/>
            <a:ext cx="637841" cy="36552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E58F14D-0522-404E-9FD2-4802BB5D6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16200000" flipH="1" flipV="1">
            <a:off x="881989" y="-158739"/>
            <a:ext cx="571918" cy="89091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E37DC7E-D217-4701-859A-E855B9681D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54960" y="1262064"/>
            <a:ext cx="506474" cy="36552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9207ED4-4167-4FC2-8AAB-5DA68AD3A8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4934" y="505305"/>
            <a:ext cx="504124" cy="37476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A92BF84-8B3B-4DD2-8F65-BF2280013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16200000" flipV="1">
            <a:off x="-178882" y="339149"/>
            <a:ext cx="1291378" cy="9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89214CB-B2F2-40DC-AA23-9A5ADD5CA1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1763" y="705312"/>
            <a:ext cx="1937992" cy="2583989"/>
          </a:xfrm>
          <a:prstGeom prst="roundRect">
            <a:avLst>
              <a:gd name="adj" fmla="val 97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9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EA742C6-BF4D-424E-84AE-747CBED9E2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1763" y="3568701"/>
            <a:ext cx="1937992" cy="2583989"/>
          </a:xfrm>
          <a:prstGeom prst="roundRect">
            <a:avLst>
              <a:gd name="adj" fmla="val 97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9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909B74F-02B1-4A0E-AB84-13FAB38DD8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33031" y="705311"/>
            <a:ext cx="3004792" cy="5447378"/>
          </a:xfrm>
          <a:prstGeom prst="roundRect">
            <a:avLst>
              <a:gd name="adj" fmla="val 588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9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82CBDE2-68A5-4877-83AD-0A3FD7A518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8836" flipV="1">
            <a:off x="8460319" y="1902295"/>
            <a:ext cx="932045" cy="36876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34267A0-C896-435B-84E2-88ED2DD1C3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2742" flipV="1">
            <a:off x="7735485" y="369195"/>
            <a:ext cx="853699" cy="83478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52593BC-C4B1-4A70-BC87-41B108A6DD8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49" y="1"/>
            <a:ext cx="1126559" cy="70241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5FE1273-3CBF-4440-BB75-A8D6C7EE0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flipV="1">
            <a:off x="7526714" y="0"/>
            <a:ext cx="574422" cy="44140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B13E530-1EEF-42FF-B22C-F1EEC8882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flipV="1">
            <a:off x="8134683" y="441573"/>
            <a:ext cx="1009317" cy="153453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8707CD2-069F-4426-AEC2-441F13B6E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flipV="1">
            <a:off x="8712688" y="0"/>
            <a:ext cx="431312" cy="175495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7544A57-4390-4572-AE1E-06914A9CA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flipV="1">
            <a:off x="7738741" y="1"/>
            <a:ext cx="799290" cy="86385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23D3273-DC0F-4D41-8160-1C186A6B2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flipV="1">
            <a:off x="7306599" y="1"/>
            <a:ext cx="442090" cy="45039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EDB5048-6D3C-4EE0-9845-FCF2EC91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flipH="1" flipV="1">
            <a:off x="8747602" y="890243"/>
            <a:ext cx="396398" cy="109776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D15AF26-FDE5-40AF-9C9E-C0948533B2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7593" y="19119"/>
            <a:ext cx="351039" cy="45039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0947F58-59C2-4166-9875-8B1EEA95A1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89717" y="800446"/>
            <a:ext cx="349410" cy="46177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8136543-1AB3-4B39-8F69-29E97C6F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flipV="1">
            <a:off x="8138386" y="1"/>
            <a:ext cx="895058" cy="11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8CAC8F2-374F-42E0-ACF0-0A3016BDF2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H="1">
            <a:off x="834948" y="19053"/>
            <a:ext cx="510743" cy="35924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845F5DB-215A-48A7-8849-A7D718302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 flipH="1">
            <a:off x="599470" y="0"/>
            <a:ext cx="467810" cy="68689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6F5FA9C-0B12-442F-8EEC-C3AEF8401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889" r="8301" b="-1"/>
          <a:stretch/>
        </p:blipFill>
        <p:spPr>
          <a:xfrm flipH="1">
            <a:off x="0" y="0"/>
            <a:ext cx="1123103" cy="4036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92DB267-53E7-4AB0-8548-F9CE8CE54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H="1">
            <a:off x="1" y="-80881"/>
            <a:ext cx="232154" cy="10764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0B4957A-883C-49B1-9D43-60C8F1920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55"/>
          <a:stretch/>
        </p:blipFill>
        <p:spPr>
          <a:xfrm rot="19641660" flipH="1">
            <a:off x="68736" y="-5090"/>
            <a:ext cx="333154" cy="80406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29BF5D9-55A8-45FF-9606-421523A42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9" r="32130"/>
          <a:stretch/>
        </p:blipFill>
        <p:spPr>
          <a:xfrm flipH="1">
            <a:off x="0" y="-1"/>
            <a:ext cx="446441" cy="53267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97D5C79-519D-4EAA-B721-1DCC5F31AD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03">
            <a:off x="7798308" y="19053"/>
            <a:ext cx="510743" cy="35924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7C8E62C-3011-42CF-ADCC-AD62CE2733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>
            <a:off x="8076721" y="0"/>
            <a:ext cx="467810" cy="6868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DCCDABF-09E6-424A-BA3D-6361FB7ED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889" r="8301" b="-1"/>
          <a:stretch/>
        </p:blipFill>
        <p:spPr>
          <a:xfrm>
            <a:off x="8020897" y="0"/>
            <a:ext cx="1123103" cy="4036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329A8B4-2A96-453A-BCC2-089E17CBC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>
            <a:off x="8911845" y="-80881"/>
            <a:ext cx="232154" cy="10764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2F9F194-EACF-4E7D-A824-6821942B0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55"/>
          <a:stretch/>
        </p:blipFill>
        <p:spPr>
          <a:xfrm rot="1958340">
            <a:off x="8742110" y="-5090"/>
            <a:ext cx="333154" cy="80406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F832665-6451-46E8-BA62-0055B1B0F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9" r="32130"/>
          <a:stretch/>
        </p:blipFill>
        <p:spPr>
          <a:xfrm>
            <a:off x="8697559" y="-1"/>
            <a:ext cx="446441" cy="53267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17C5230-23EA-43C4-815C-8F283E5FE8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8836" flipH="1">
            <a:off x="-168414" y="5318012"/>
            <a:ext cx="632012" cy="25005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C2DCC1F-7859-4F5A-854E-CDE53216A6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2742" flipH="1">
            <a:off x="376217" y="6041590"/>
            <a:ext cx="578887" cy="56606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525501B-B73D-4064-AC9C-F1325E8C29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8215" y="6381701"/>
            <a:ext cx="763910" cy="476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ABCE8EB-9A1B-4422-983B-DE2E6B39B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flipH="1">
            <a:off x="707158" y="6558686"/>
            <a:ext cx="389511" cy="29931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8AEFD97-B97D-4CF4-8D38-8A0257D21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flipH="1">
            <a:off x="1" y="5518021"/>
            <a:ext cx="684410" cy="104055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F6D3A9B-2525-44B7-B263-B7D4FEAD0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flipH="1">
            <a:off x="1" y="5667982"/>
            <a:ext cx="292469" cy="119001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A8871A4-1360-4ECD-9A0B-B396CA704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flipH="1">
            <a:off x="410904" y="6272224"/>
            <a:ext cx="541993" cy="58577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9D45A85-DC01-4B4A-82E8-0E304679C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flipH="1">
            <a:off x="946150" y="6552594"/>
            <a:ext cx="299777" cy="30540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5B2F6E8-B6C7-425A-B41A-640763B54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>
            <a:off x="1" y="5509945"/>
            <a:ext cx="268795" cy="74438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826567B-257E-4E1B-A211-391F0178BF5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675" y="6539629"/>
            <a:ext cx="238037" cy="30540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4C6FBDD-2B6E-43DA-A997-8FEA5E2DF7D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31" y="6002098"/>
            <a:ext cx="236933" cy="31312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A79302DD-6B10-4C9B-8892-0E495B9A3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flipH="1">
            <a:off x="74968" y="6077934"/>
            <a:ext cx="606932" cy="78006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E81568A-B077-4F6A-8528-1B95D690CD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1164">
            <a:off x="8680400" y="5318012"/>
            <a:ext cx="632012" cy="2500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AF2B5AE-ADB7-40AC-80B1-896ACAA80D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7258">
            <a:off x="8188896" y="6041590"/>
            <a:ext cx="578887" cy="56606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2952485-B9F7-4188-9FCF-AEB4E7EB771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81874" y="6381701"/>
            <a:ext cx="763910" cy="47629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9BC9E15-E479-44FC-8A58-F467EC5B1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>
            <a:off x="8047330" y="6558686"/>
            <a:ext cx="389511" cy="299314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CF2FA28-6E40-4EE7-830F-F6E39BD42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>
            <a:off x="8459589" y="5518021"/>
            <a:ext cx="684410" cy="104055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C82DC19-934A-48BC-B1FC-CB40D53CE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>
            <a:off x="8851529" y="5667982"/>
            <a:ext cx="292469" cy="119001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5E087397-688B-41E2-BFB9-4DF1807AF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>
            <a:off x="8191104" y="6272224"/>
            <a:ext cx="541993" cy="58577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9AFA3DE2-07E1-468C-9EF1-1EFD746B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>
            <a:off x="7898072" y="6552594"/>
            <a:ext cx="299777" cy="305406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0A7D902F-1408-4972-BF60-0AC5D9C2B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flipH="1">
            <a:off x="8875204" y="5509945"/>
            <a:ext cx="268795" cy="74438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E199D90F-AB97-4B16-8F8F-570516730B4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286" y="6539629"/>
            <a:ext cx="238037" cy="30540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66330A5C-4CD5-4C32-B761-AA0C5BA0F83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34" y="6002098"/>
            <a:ext cx="236933" cy="313126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D26406E0-E659-4D2A-9EE2-20BA137B5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>
            <a:off x="8462100" y="6077934"/>
            <a:ext cx="606932" cy="780066"/>
          </a:xfrm>
          <a:prstGeom prst="rect">
            <a:avLst/>
          </a:prstGeom>
        </p:spPr>
      </p:pic>
      <p:sp>
        <p:nvSpPr>
          <p:cNvPr id="43" name="그림 개체 틀 2">
            <a:extLst>
              <a:ext uri="{FF2B5EF4-FFF2-40B4-BE49-F238E27FC236}">
                <a16:creationId xmlns:a16="http://schemas.microsoft.com/office/drawing/2014/main" id="{A9728879-CAA6-4B75-8BA2-2B5D41E45B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5331" y="2222500"/>
            <a:ext cx="1600200" cy="2133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4" name="그림 개체 틀 2">
            <a:extLst>
              <a:ext uri="{FF2B5EF4-FFF2-40B4-BE49-F238E27FC236}">
                <a16:creationId xmlns:a16="http://schemas.microsoft.com/office/drawing/2014/main" id="{2BF3D870-724C-496B-B26A-1B766CC370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15022" y="2222500"/>
            <a:ext cx="1600200" cy="2133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B263B4E2-6B12-4FF6-8334-EC48539C0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4712" y="2222500"/>
            <a:ext cx="1600200" cy="2133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6" name="그림 개체 틀 2">
            <a:extLst>
              <a:ext uri="{FF2B5EF4-FFF2-40B4-BE49-F238E27FC236}">
                <a16:creationId xmlns:a16="http://schemas.microsoft.com/office/drawing/2014/main" id="{9F863BC1-CD7B-4B0B-BD5E-268AED894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404" y="2222500"/>
            <a:ext cx="1600200" cy="2133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325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CF80-6430-470A-BAD8-DBB1547E3891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775C-34B0-42FC-AF5A-6CE1456A6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D74064-81F7-4BA4-A54B-1EA2A5D11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16200000" flipV="1">
            <a:off x="7693859" y="6145051"/>
            <a:ext cx="529526" cy="8921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4601F2F-9DCD-493B-B0C5-9687E38A5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V="1">
            <a:off x="7674863" y="6359977"/>
            <a:ext cx="909573" cy="49591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A84AA5-A70B-47D3-B420-C0DD032520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40399" y="5518590"/>
            <a:ext cx="516952" cy="8986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3D10D8B-6A43-4395-BE3A-D7BDA912B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V="1">
            <a:off x="7898809" y="6145979"/>
            <a:ext cx="1237211" cy="7099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819F563-B1FB-4B80-B05D-69E08536F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V="1">
            <a:off x="8650664" y="5408096"/>
            <a:ext cx="493337" cy="84402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1BCA112-B665-489C-8800-14B3DDE41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>
            <a:off x="8731521" y="5776893"/>
            <a:ext cx="412479" cy="10790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3C202BF-7750-411F-92BA-6C7501BFAD2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V="1">
            <a:off x="8267057" y="6271235"/>
            <a:ext cx="564394" cy="3969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0166934-AAE6-410F-BE52-21FCF0C28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V="1">
            <a:off x="8192980" y="5901009"/>
            <a:ext cx="951020" cy="9548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016CD3-3E6D-4F64-98CB-D8291262E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 flipV="1">
            <a:off x="7343776" y="1"/>
            <a:ext cx="1800225" cy="138038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5C791B-3AC5-4181-AA72-CCA6903E15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41131" y="102247"/>
            <a:ext cx="1290206" cy="5364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609EF58-D545-4A16-8585-5226C04BB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 b="10773"/>
          <a:stretch/>
        </p:blipFill>
        <p:spPr>
          <a:xfrm flipH="1">
            <a:off x="0" y="5475513"/>
            <a:ext cx="1800225" cy="138038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FE12E9D-D438-49E7-BA5B-6D35803609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65" y="6217221"/>
            <a:ext cx="1290206" cy="53642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A911361-D7BB-47D1-80F3-FDEFD5034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16200000" flipH="1">
            <a:off x="920616" y="-181320"/>
            <a:ext cx="529526" cy="89216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19FC836-FBBA-4390-BF05-1097A657A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H="1">
            <a:off x="559565" y="1"/>
            <a:ext cx="909573" cy="49591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111AAAF-6931-49D4-8814-A226A14459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650" y="438640"/>
            <a:ext cx="516952" cy="89866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01470E4-DC9A-4598-A223-A7EFBFAA8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H="1">
            <a:off x="7981" y="1"/>
            <a:ext cx="1237211" cy="709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F05F787-AF06-4546-A935-E00119AAC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H="1">
            <a:off x="0" y="603774"/>
            <a:ext cx="493337" cy="84402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AB3C37-D7E3-4FAB-A2DF-354719EDC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 flipH="1" flipV="1">
            <a:off x="1" y="0"/>
            <a:ext cx="412479" cy="107900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E716137-8CF8-4C25-94FB-48C363A687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H="1">
            <a:off x="312551" y="187676"/>
            <a:ext cx="564394" cy="39698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7C77BA7-A9C3-4DBF-87BE-CEE39E0D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H="1">
            <a:off x="1" y="1"/>
            <a:ext cx="951020" cy="954887"/>
          </a:xfrm>
          <a:prstGeom prst="rect">
            <a:avLst/>
          </a:prstGeom>
        </p:spPr>
      </p:pic>
      <p:sp>
        <p:nvSpPr>
          <p:cNvPr id="27" name="그림 개체 틀 4">
            <a:extLst>
              <a:ext uri="{FF2B5EF4-FFF2-40B4-BE49-F238E27FC236}">
                <a16:creationId xmlns:a16="http://schemas.microsoft.com/office/drawing/2014/main" id="{77195BB3-54E8-4DB3-882F-835DCF5983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940" y="2187224"/>
            <a:ext cx="2471351" cy="202856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bIns="46800" anchor="ctr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8" name="그림 개체 틀 4">
            <a:extLst>
              <a:ext uri="{FF2B5EF4-FFF2-40B4-BE49-F238E27FC236}">
                <a16:creationId xmlns:a16="http://schemas.microsoft.com/office/drawing/2014/main" id="{F51576D4-D26F-4FF5-8F54-93DB3431AE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36325" y="2187224"/>
            <a:ext cx="2471351" cy="202856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bIns="46800" anchor="ctr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9" name="그림 개체 틀 4">
            <a:extLst>
              <a:ext uri="{FF2B5EF4-FFF2-40B4-BE49-F238E27FC236}">
                <a16:creationId xmlns:a16="http://schemas.microsoft.com/office/drawing/2014/main" id="{3DCA5F6F-6DB7-4B93-A214-0876675887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0708" y="2187224"/>
            <a:ext cx="2471351" cy="202856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bIns="46800" anchor="ctr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913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4577ABF-D6FF-419F-A0BF-211F5D2B39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 flipH="1" flipV="1">
            <a:off x="7663742" y="35063"/>
            <a:ext cx="540474" cy="3801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8E11663-1822-4D91-82B5-89FB4912F7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 flipH="1" flipV="1">
            <a:off x="8440353" y="582465"/>
            <a:ext cx="495043" cy="8605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C4F07D4-3CED-4A10-BA7A-67A579AE48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359660" y="1895361"/>
            <a:ext cx="1161366" cy="4073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8A785F6-473E-4973-98E5-5B953F74F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 flipH="1" flipV="1">
            <a:off x="8719934" y="1243948"/>
            <a:ext cx="592170" cy="2559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6BC7D32-EE2A-4F2C-A3B5-D5C25E197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 flipH="1" flipV="1">
            <a:off x="7922769" y="76089"/>
            <a:ext cx="1040502" cy="8898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9DCDD87-8E2E-4279-8962-DD5A98979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 flipH="1" flipV="1">
            <a:off x="8412850" y="-285753"/>
            <a:ext cx="444638" cy="10176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F9D33DE-F829-472B-BAA9-816CA4D7E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 flipH="1" flipV="1">
            <a:off x="8481540" y="786976"/>
            <a:ext cx="823986" cy="5009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19E3875-7FD3-4049-84BF-7180756C5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 flipH="1" flipV="1">
            <a:off x="8785539" y="1536469"/>
            <a:ext cx="455749" cy="2611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4AB57E6-A1DC-4DA0-B9F3-6FEAA6204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V="1">
            <a:off x="8105157" y="-113205"/>
            <a:ext cx="408646" cy="6365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30AECA5-C152-4B10-AA17-3FA7F2E851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821385" y="901985"/>
            <a:ext cx="361885" cy="2611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B17AD5A-DAF7-4A12-B9CC-0D5496D9DE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365849" y="361266"/>
            <a:ext cx="360206" cy="2677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DE66EF7-038C-48AF-A3C9-E128AEA0D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 flipH="1" flipV="1">
            <a:off x="8349102" y="242544"/>
            <a:ext cx="922713" cy="66708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01C6833-A0AE-4F83-A5D9-03FB925A6A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>
            <a:off x="985698" y="6423287"/>
            <a:ext cx="566878" cy="39873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779FA0B-D28F-4FF8-B39B-75F656BC0C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>
            <a:off x="218797" y="5345251"/>
            <a:ext cx="519227" cy="90262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6725B2E-B3BE-4C2D-8AFE-1EB1C55860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95445" y="4443625"/>
            <a:ext cx="1218103" cy="42721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5753BE6-88DA-478E-BA9B-D084AC88E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>
            <a:off x="-176316" y="5285608"/>
            <a:ext cx="621100" cy="26846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09A7964-EEC6-4848-94FF-4205272AE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>
            <a:off x="189559" y="5845675"/>
            <a:ext cx="1091335" cy="93331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71C9A56-5F5F-440A-A2F9-B4B6BF1EA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>
            <a:off x="300509" y="6091129"/>
            <a:ext cx="466361" cy="106737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FCA9972-976C-46CE-B338-888DC455F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>
            <a:off x="-169417" y="5507966"/>
            <a:ext cx="864241" cy="52540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21985FB-8111-422E-B976-D72F2BF53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>
            <a:off x="-102041" y="4973332"/>
            <a:ext cx="478014" cy="27393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436BCBF-8634-41AD-A835-3E176F1F5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H="1">
            <a:off x="660985" y="6309857"/>
            <a:ext cx="428610" cy="6676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DF7C7DA-F8A3-4CA2-95BF-2293BC585F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88" y="5638814"/>
            <a:ext cx="379564" cy="27393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C9E132A-989E-48EA-BFD0-E78E57258BC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364" y="6199022"/>
            <a:ext cx="377803" cy="28085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C10CFF1-43B9-4A68-8DB2-AB2A93BD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>
            <a:off x="-134059" y="5904726"/>
            <a:ext cx="967791" cy="699674"/>
          </a:xfrm>
          <a:prstGeom prst="rect">
            <a:avLst/>
          </a:prstGeom>
        </p:spPr>
      </p:pic>
      <p:sp>
        <p:nvSpPr>
          <p:cNvPr id="31" name="그림 개체 틀 4">
            <a:extLst>
              <a:ext uri="{FF2B5EF4-FFF2-40B4-BE49-F238E27FC236}">
                <a16:creationId xmlns:a16="http://schemas.microsoft.com/office/drawing/2014/main" id="{ACDEDAF0-95DF-4E0E-BE82-005D98591975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45514" y="927100"/>
            <a:ext cx="3569311" cy="4172851"/>
          </a:xfrm>
          <a:prstGeom prst="roundRect">
            <a:avLst>
              <a:gd name="adj" fmla="val 449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indent="0">
              <a:buNone/>
              <a:defRPr sz="12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2" name="그림 개체 틀 4">
            <a:extLst>
              <a:ext uri="{FF2B5EF4-FFF2-40B4-BE49-F238E27FC236}">
                <a16:creationId xmlns:a16="http://schemas.microsoft.com/office/drawing/2014/main" id="{0A8E6878-AA6A-4485-B295-9C6E26A81C43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829176" y="927100"/>
            <a:ext cx="3569311" cy="4172851"/>
          </a:xfrm>
          <a:prstGeom prst="roundRect">
            <a:avLst>
              <a:gd name="adj" fmla="val 449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indent="0">
              <a:buNone/>
              <a:defRPr sz="12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22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26D84C-A952-45DB-AA58-FBFB787DC5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H="1">
            <a:off x="834948" y="19053"/>
            <a:ext cx="510743" cy="35924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B2E9C2D-C852-40FB-BB08-DCA633A0D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 flipH="1">
            <a:off x="599470" y="0"/>
            <a:ext cx="467810" cy="68689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90D1EA6-FECE-4EDE-A849-CB01B8EE4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889" r="8301" b="-1"/>
          <a:stretch/>
        </p:blipFill>
        <p:spPr>
          <a:xfrm flipH="1">
            <a:off x="0" y="0"/>
            <a:ext cx="1123103" cy="4036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AE32106-738B-45D9-9F9E-BAE211BE4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H="1">
            <a:off x="1" y="-80881"/>
            <a:ext cx="232154" cy="10764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FE60848-473A-4705-BC08-56CD5C577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55"/>
          <a:stretch/>
        </p:blipFill>
        <p:spPr>
          <a:xfrm rot="19641660" flipH="1">
            <a:off x="68736" y="-5090"/>
            <a:ext cx="333154" cy="80406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1E310B4-A720-4A44-B39F-2F38C4496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9" r="32130"/>
          <a:stretch/>
        </p:blipFill>
        <p:spPr>
          <a:xfrm flipH="1">
            <a:off x="0" y="-1"/>
            <a:ext cx="446441" cy="53267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255800C-C3D9-4954-9A3B-488EAAC88E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03">
            <a:off x="7798308" y="19053"/>
            <a:ext cx="510743" cy="35924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8CE05C5-7BB1-45EA-8286-91C2A56B6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>
            <a:off x="8076721" y="0"/>
            <a:ext cx="467810" cy="6868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D465EED-D02B-4C09-93A3-F97DF697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889" r="8301" b="-1"/>
          <a:stretch/>
        </p:blipFill>
        <p:spPr>
          <a:xfrm>
            <a:off x="8020897" y="0"/>
            <a:ext cx="1123103" cy="4036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93978E6-CF04-4600-A015-E33968569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>
            <a:off x="8911845" y="-80881"/>
            <a:ext cx="232154" cy="10764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8159A91-B450-45ED-B8FD-3046DFAC0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55"/>
          <a:stretch/>
        </p:blipFill>
        <p:spPr>
          <a:xfrm rot="1958340">
            <a:off x="8742110" y="-5090"/>
            <a:ext cx="333154" cy="80406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6707E84-79D5-44DF-B9E5-C0BA7211A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9" r="32130"/>
          <a:stretch/>
        </p:blipFill>
        <p:spPr>
          <a:xfrm>
            <a:off x="8697559" y="-1"/>
            <a:ext cx="446441" cy="53267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9A01A28-C0F3-4163-AC24-D805FD8D9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5400000" flipH="1" flipV="1">
            <a:off x="921404" y="6146547"/>
            <a:ext cx="529979" cy="89292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B354E95-7F37-42C9-803D-BCA5053D6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H="1" flipV="1">
            <a:off x="1" y="4896984"/>
            <a:ext cx="256760" cy="119057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CF9A54E-2BAF-4F1D-9108-349104E47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H="1" flipV="1">
            <a:off x="692025" y="6354811"/>
            <a:ext cx="910352" cy="49634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0BC6C11-CF4D-4D52-8749-1330EC4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5"/>
          <a:stretch/>
        </p:blipFill>
        <p:spPr>
          <a:xfrm flipH="1" flipV="1">
            <a:off x="1" y="4942049"/>
            <a:ext cx="224972" cy="88928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8A09737-013F-47EB-B0CF-84E4DC9687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86810" y="5519550"/>
            <a:ext cx="517394" cy="89943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F264CCD-A4C2-40AE-9883-33262B3BA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H="1" flipV="1">
            <a:off x="7988" y="6147476"/>
            <a:ext cx="1238270" cy="71052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2BE8C96-CBCF-4DA5-8092-DC64586E9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H="1" flipV="1">
            <a:off x="0" y="5408962"/>
            <a:ext cx="493759" cy="84474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5D53A1F-FD03-4993-9B4F-BF3524D4B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 flipH="1">
            <a:off x="1" y="5778076"/>
            <a:ext cx="412832" cy="107992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E6C21AA-AA31-4DAF-9798-0BAE1560AE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03" flipH="1" flipV="1">
            <a:off x="568081" y="6095446"/>
            <a:ext cx="564877" cy="39732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8F020300-4E4C-41FD-AEF4-84A8FC49DB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" y="5706676"/>
            <a:ext cx="296170" cy="39489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7100849-1375-4D0F-97DE-FE1718FFDAF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" y="6249037"/>
            <a:ext cx="464180" cy="57402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7253E4C-4CAD-45EF-81E8-9E864751EDC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9" y="6440867"/>
            <a:ext cx="267071" cy="35024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B63B035-49DE-4494-9979-A0521C2B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H="1" flipV="1">
            <a:off x="1" y="5902296"/>
            <a:ext cx="951834" cy="95570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BD8F6AC-91C8-4C56-977C-76CB25528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/>
          <a:stretch/>
        </p:blipFill>
        <p:spPr>
          <a:xfrm rot="16200000" flipV="1">
            <a:off x="7692617" y="6146547"/>
            <a:ext cx="529979" cy="89292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C054400-32C7-4FD1-94A0-EC7350E5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3"/>
          <a:stretch/>
        </p:blipFill>
        <p:spPr>
          <a:xfrm flipV="1">
            <a:off x="8887240" y="4896984"/>
            <a:ext cx="256760" cy="1190571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BAE5269-CBE6-4623-AC84-957EB7525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 flipV="1">
            <a:off x="7541623" y="6354811"/>
            <a:ext cx="910352" cy="49634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F5D4B23-91B5-4ED0-903E-0D0D68DCC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5"/>
          <a:stretch/>
        </p:blipFill>
        <p:spPr>
          <a:xfrm flipV="1">
            <a:off x="8919027" y="4942049"/>
            <a:ext cx="224972" cy="88928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BADDDC8-ABD1-442B-9875-BEECD3F4C7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39796" y="5519550"/>
            <a:ext cx="517394" cy="8994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973F0D1-F91B-4DE1-847A-DB464E007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1"/>
          <a:stretch/>
        </p:blipFill>
        <p:spPr>
          <a:xfrm flipV="1">
            <a:off x="7897742" y="6147476"/>
            <a:ext cx="1238270" cy="71052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1D11A1AE-6F45-4577-BAC2-1BBB27D2B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0"/>
          <a:stretch/>
        </p:blipFill>
        <p:spPr>
          <a:xfrm flipV="1">
            <a:off x="8650241" y="5408962"/>
            <a:ext cx="493759" cy="844749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9E4C570-55D5-4519-B1DD-363F03355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4" t="24745"/>
          <a:stretch/>
        </p:blipFill>
        <p:spPr>
          <a:xfrm rot="10800000">
            <a:off x="8731167" y="5778076"/>
            <a:ext cx="412832" cy="10799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1EF7CBD-3D1E-43F8-8D2C-B1F1924A7D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7" flipV="1">
            <a:off x="8011042" y="6095446"/>
            <a:ext cx="564877" cy="397324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3EDC37CC-F191-4E7E-9391-6690F2E567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8226" y="5706676"/>
            <a:ext cx="296170" cy="394893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5118A45D-DF05-4BA5-9246-A44444B839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2366" y="6249037"/>
            <a:ext cx="464180" cy="574024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CA5B8587-FAB9-4BB6-9AE3-C0BE3BDD6F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6521" y="6440867"/>
            <a:ext cx="267071" cy="350244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66D934B-C3FB-439D-A8AB-16E88056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r="29734"/>
          <a:stretch/>
        </p:blipFill>
        <p:spPr>
          <a:xfrm flipV="1">
            <a:off x="8192165" y="5902296"/>
            <a:ext cx="951834" cy="955704"/>
          </a:xfrm>
          <a:prstGeom prst="rect">
            <a:avLst/>
          </a:prstGeom>
        </p:spPr>
      </p:pic>
      <p:sp>
        <p:nvSpPr>
          <p:cNvPr id="44" name="그림 개체 틀 4">
            <a:extLst>
              <a:ext uri="{FF2B5EF4-FFF2-40B4-BE49-F238E27FC236}">
                <a16:creationId xmlns:a16="http://schemas.microsoft.com/office/drawing/2014/main" id="{7C4B72D7-C717-4254-8986-E6846B7F51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57826" y="945456"/>
            <a:ext cx="2774966" cy="4993710"/>
          </a:xfrm>
          <a:prstGeom prst="roundRect">
            <a:avLst>
              <a:gd name="adj" fmla="val 534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3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D3E41E-D9D8-4E2E-97C3-A13BB32CA2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 flipH="1" flipV="1">
            <a:off x="7663742" y="35063"/>
            <a:ext cx="540474" cy="3801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81D81C9-9D6B-4162-A752-6C55FF5735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 flipH="1" flipV="1">
            <a:off x="8440353" y="582465"/>
            <a:ext cx="495043" cy="8605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A6A39CD-6F82-451B-83DD-BA2FF5DCC1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359660" y="1895361"/>
            <a:ext cx="1161366" cy="4073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D0A7054-B566-45E5-9A2D-48E4C62ED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 flipH="1" flipV="1">
            <a:off x="8719934" y="1243948"/>
            <a:ext cx="592170" cy="2559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B7DC1D7-F82D-4E00-8162-68B4AA914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 flipH="1" flipV="1">
            <a:off x="7922769" y="76089"/>
            <a:ext cx="1040502" cy="8898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EAA33CA-13C9-487A-A31B-381F41E86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 flipH="1" flipV="1">
            <a:off x="8412850" y="-285753"/>
            <a:ext cx="444638" cy="10176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47A9611-50B9-4E2B-AE2D-9E094E8FA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 flipH="1" flipV="1">
            <a:off x="8481540" y="786976"/>
            <a:ext cx="823986" cy="5009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4ED6B90-1B9E-40CF-B35C-E6115223C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 flipH="1" flipV="1">
            <a:off x="8785539" y="1536469"/>
            <a:ext cx="455749" cy="2611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998EFB7-DB2B-4F35-A0EC-B336AF2EF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V="1">
            <a:off x="8105157" y="-113205"/>
            <a:ext cx="408646" cy="6365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1D19F2F-1424-434F-88E2-9703BE0794C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821385" y="901985"/>
            <a:ext cx="361885" cy="2611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B3E549F-CDB4-404F-82CE-ECA77D24DAF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365849" y="361266"/>
            <a:ext cx="360206" cy="2677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16D867C-ECAC-48F5-8B56-4592DA52D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 flipH="1" flipV="1">
            <a:off x="8349102" y="242544"/>
            <a:ext cx="922713" cy="66708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E7B655A-EAD2-44D5-9EC4-F253DC3102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>
            <a:off x="985698" y="6423287"/>
            <a:ext cx="566878" cy="39873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EF35B08-737B-4801-93AA-D8FF73F81E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>
            <a:off x="218797" y="5345251"/>
            <a:ext cx="519227" cy="90262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822650A-B141-48D4-A8BE-848787178E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95445" y="4443625"/>
            <a:ext cx="1218103" cy="42721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8EC8C09-9684-4FDF-8CD2-5184894DC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>
            <a:off x="-176316" y="5285608"/>
            <a:ext cx="621100" cy="26846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F0E2B10-346B-4E6E-AF03-65C64B9EE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>
            <a:off x="189559" y="5845675"/>
            <a:ext cx="1091335" cy="93331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72A0649-98EC-465E-98E2-01EE6E95B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>
            <a:off x="300509" y="6091129"/>
            <a:ext cx="466361" cy="106737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5B7C622-A31F-4128-B23F-30ED8A7A5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>
            <a:off x="-169417" y="5507966"/>
            <a:ext cx="864241" cy="52540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E0847AD-DF19-48EC-92AA-EEDA5DB43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>
            <a:off x="-102041" y="4973332"/>
            <a:ext cx="478014" cy="27393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27E7AE6-E064-45A1-A477-1920E7A7BD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H="1">
            <a:off x="660985" y="6309857"/>
            <a:ext cx="428610" cy="6676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BB03A87-B6B5-4EF5-BD66-A3AEB2EDA5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88" y="5638814"/>
            <a:ext cx="379564" cy="27393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F53F5E0-E1EB-4332-861D-2A7C3CF040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364" y="6199022"/>
            <a:ext cx="377803" cy="28085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A94D619-6C34-49D3-ADA9-BFE4DA5DE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>
            <a:off x="-134059" y="5904726"/>
            <a:ext cx="967791" cy="699674"/>
          </a:xfrm>
          <a:prstGeom prst="rect">
            <a:avLst/>
          </a:prstGeom>
        </p:spPr>
      </p:pic>
      <p:sp>
        <p:nvSpPr>
          <p:cNvPr id="30" name="그림 개체 틀 11">
            <a:extLst>
              <a:ext uri="{FF2B5EF4-FFF2-40B4-BE49-F238E27FC236}">
                <a16:creationId xmlns:a16="http://schemas.microsoft.com/office/drawing/2014/main" id="{E88062BE-D340-47EF-9508-E9D5AADEB6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31042" y="1223017"/>
            <a:ext cx="163449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15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600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FDE807-9EE2-4023-AF34-F009A060DE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 flipH="1" flipV="1">
            <a:off x="7663742" y="35063"/>
            <a:ext cx="540474" cy="3801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692A792-1E73-4527-87D4-3562C9AE74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 flipH="1" flipV="1">
            <a:off x="8440353" y="582465"/>
            <a:ext cx="495043" cy="8605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752F9AD-D132-4948-BF7F-875E8ADC8A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359660" y="1895361"/>
            <a:ext cx="1161366" cy="4073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31D080C-2101-4289-A175-B8EBCA37A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 flipH="1" flipV="1">
            <a:off x="8719934" y="1243948"/>
            <a:ext cx="592170" cy="2559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4D3012-73EE-4508-9440-CB3A76187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 flipH="1" flipV="1">
            <a:off x="7922769" y="76089"/>
            <a:ext cx="1040502" cy="8898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3C2ABFC-E0C4-4DB7-AC2D-187E8152C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 flipH="1" flipV="1">
            <a:off x="8412850" y="-285753"/>
            <a:ext cx="444638" cy="10176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0C1A5BC-0202-4BF4-86DA-A85E027C6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 flipH="1" flipV="1">
            <a:off x="8481540" y="786976"/>
            <a:ext cx="823986" cy="5009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62469F8-ADA7-475D-B401-5C72FF000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 flipH="1" flipV="1">
            <a:off x="8785539" y="1536469"/>
            <a:ext cx="455749" cy="2611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59A75D4-620E-4F95-AC8B-124C202FD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V="1">
            <a:off x="8105157" y="-113205"/>
            <a:ext cx="408646" cy="6365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2F1AD21-B593-47BC-962F-34885D550D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821385" y="901985"/>
            <a:ext cx="361885" cy="2611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BE6CE2B-B3C4-46FD-826A-262E22035A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365849" y="361266"/>
            <a:ext cx="360206" cy="2677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07B3F7B-0B15-4A86-AB2E-0F187C268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 flipH="1" flipV="1">
            <a:off x="8349102" y="242544"/>
            <a:ext cx="922713" cy="66708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87E61D6-69C4-4833-ABB5-26648F617F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>
            <a:off x="985698" y="6423287"/>
            <a:ext cx="566878" cy="39873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F3636AD-9DCE-4C7E-8EE0-09CCD0BBF0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>
            <a:off x="218797" y="5345251"/>
            <a:ext cx="519227" cy="90262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B5F5462-5CB7-42FA-A490-DC04A5E1DB4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95445" y="4443625"/>
            <a:ext cx="1218103" cy="42721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8DE0469-B85E-46AB-8DEA-02898D4A9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>
            <a:off x="-176316" y="5285608"/>
            <a:ext cx="621100" cy="26846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D16873D-1E28-486B-86B8-22449DB0A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>
            <a:off x="189559" y="5845675"/>
            <a:ext cx="1091335" cy="93331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3C4F8B7-22FA-4CAC-989C-5060EC591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>
            <a:off x="300509" y="6091129"/>
            <a:ext cx="466361" cy="106737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EEA840C-EB01-4D78-A236-9BE64AA7D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>
            <a:off x="-169417" y="5507966"/>
            <a:ext cx="864241" cy="52540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EE84D75-5C90-4D6B-9BE3-68DB0844A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>
            <a:off x="-102041" y="4973332"/>
            <a:ext cx="478014" cy="27393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3489C66-E01E-4A52-B0A2-0BB07E49B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H="1">
            <a:off x="660985" y="6309857"/>
            <a:ext cx="428610" cy="6676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CB8C795-E616-4100-837D-3E3DFCD24B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88" y="5638814"/>
            <a:ext cx="379564" cy="27393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9F49B2C-6E28-423F-BBD9-423811698FD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364" y="6199022"/>
            <a:ext cx="377803" cy="28085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4A9F4EA5-6B9B-44A8-9539-05CFD2AE0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>
            <a:off x="-134059" y="5904726"/>
            <a:ext cx="967791" cy="699674"/>
          </a:xfrm>
          <a:prstGeom prst="rect">
            <a:avLst/>
          </a:prstGeom>
        </p:spPr>
      </p:pic>
      <p:sp>
        <p:nvSpPr>
          <p:cNvPr id="30" name="그림 개체 틀 5">
            <a:extLst>
              <a:ext uri="{FF2B5EF4-FFF2-40B4-BE49-F238E27FC236}">
                <a16:creationId xmlns:a16="http://schemas.microsoft.com/office/drawing/2014/main" id="{62F0DA53-6655-4959-8746-683471666F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19938" y="910116"/>
            <a:ext cx="286893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438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7AF914-3491-439B-B4C6-8D76858D11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 flipH="1" flipV="1">
            <a:off x="7663742" y="35063"/>
            <a:ext cx="540474" cy="3801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465B50E-12C8-4291-B953-2F554027A8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 flipH="1" flipV="1">
            <a:off x="8440353" y="582465"/>
            <a:ext cx="495043" cy="8605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EB51E0C-22A3-4455-8C91-4C0772B036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359660" y="1895361"/>
            <a:ext cx="1161366" cy="4073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8C25A22-4CC5-476C-80F2-FB1608FAC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 flipH="1" flipV="1">
            <a:off x="8719934" y="1243948"/>
            <a:ext cx="592170" cy="2559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6560989-E116-49BA-92DC-436D6F221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 flipH="1" flipV="1">
            <a:off x="7922769" y="76089"/>
            <a:ext cx="1040502" cy="8898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85554B-05E1-4A6A-961B-8EA7563CE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 flipH="1" flipV="1">
            <a:off x="8412850" y="-285753"/>
            <a:ext cx="444638" cy="10176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F5D7F22-A9D1-4B21-ADD9-DD6D09DE6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 flipH="1" flipV="1">
            <a:off x="8481540" y="786976"/>
            <a:ext cx="823986" cy="5009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D1A528C-FD4C-4D38-83CF-19303AE4C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 flipH="1" flipV="1">
            <a:off x="8785539" y="1536469"/>
            <a:ext cx="455749" cy="2611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0912B4F-E79A-494C-AC47-4D9E6EC7D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V="1">
            <a:off x="8105157" y="-113205"/>
            <a:ext cx="408646" cy="6365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B9314B3-D503-4136-8B2C-A5ACF1CD96D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821385" y="901985"/>
            <a:ext cx="361885" cy="2611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1D17039-7028-4926-86E0-30398F72A83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365849" y="361266"/>
            <a:ext cx="360206" cy="2677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A0CADC4-1095-463D-AEB8-FAA7701AA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 flipH="1" flipV="1">
            <a:off x="8349102" y="242544"/>
            <a:ext cx="922713" cy="66708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2538CEE-1BA6-47D1-823E-5DBBA21AB0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1164">
            <a:off x="985698" y="6423287"/>
            <a:ext cx="566878" cy="39873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AF28D36-1D23-415D-9E78-967232AE1E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258">
            <a:off x="218797" y="5345251"/>
            <a:ext cx="519227" cy="90262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2A1C47A-9C7A-45E8-91C1-C536A40DB9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95445" y="4443625"/>
            <a:ext cx="1218103" cy="42721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F266ADD-2828-48D3-830C-7538AACB1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1"/>
          <a:stretch/>
        </p:blipFill>
        <p:spPr>
          <a:xfrm rot="5400000">
            <a:off x="-176316" y="5285608"/>
            <a:ext cx="621100" cy="26846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3B3CD0B-138B-4306-9189-CB22FCB6E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6"/>
          <a:stretch/>
        </p:blipFill>
        <p:spPr>
          <a:xfrm rot="5400000">
            <a:off x="189559" y="5845675"/>
            <a:ext cx="1091335" cy="93331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83CADE7-B976-41BF-8008-0A6452501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7" b="21613"/>
          <a:stretch/>
        </p:blipFill>
        <p:spPr>
          <a:xfrm rot="5400000">
            <a:off x="300509" y="6091129"/>
            <a:ext cx="466361" cy="106737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EF0EE08-CCE3-420E-9C52-9AB7D6BEB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1"/>
          <a:stretch/>
        </p:blipFill>
        <p:spPr>
          <a:xfrm rot="5400000">
            <a:off x="-169417" y="5507966"/>
            <a:ext cx="864241" cy="52540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4F1F387-76A5-4041-A345-6F0DCE203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2"/>
          <a:stretch/>
        </p:blipFill>
        <p:spPr>
          <a:xfrm rot="5400000">
            <a:off x="-102041" y="4973332"/>
            <a:ext cx="478014" cy="27393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9E2323A-24C3-4898-844F-AC44A5CA8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/>
          <a:stretch/>
        </p:blipFill>
        <p:spPr>
          <a:xfrm rot="5400000" flipH="1">
            <a:off x="660985" y="6309857"/>
            <a:ext cx="428610" cy="6676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293B707-4307-4C09-8391-72D0791F048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88" y="5638814"/>
            <a:ext cx="379564" cy="27393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C846E18-1191-4955-8692-6859C33DA28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364" y="6199022"/>
            <a:ext cx="377803" cy="28085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803894F-175C-41AC-9D56-A88400B38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8"/>
          <a:stretch/>
        </p:blipFill>
        <p:spPr>
          <a:xfrm rot="5400000">
            <a:off x="-134059" y="5904726"/>
            <a:ext cx="967791" cy="699674"/>
          </a:xfrm>
          <a:prstGeom prst="rect">
            <a:avLst/>
          </a:prstGeom>
        </p:spPr>
      </p:pic>
      <p:sp>
        <p:nvSpPr>
          <p:cNvPr id="30" name="그림 개체 틀 8">
            <a:extLst>
              <a:ext uri="{FF2B5EF4-FFF2-40B4-BE49-F238E27FC236}">
                <a16:creationId xmlns:a16="http://schemas.microsoft.com/office/drawing/2014/main" id="{20146C27-CCAF-4528-AE35-2D329F02D9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0434" y="1138220"/>
            <a:ext cx="470535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020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1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5A5A-E284-4B28-866B-798CC65EE6A3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FD34-CABB-4C2E-9A31-BD52C1C8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FB03-C297-4A82-97D5-981C3EC23B19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0F3E-62ED-48E1-991B-16BF0E1AC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D8C6-D2C6-497B-84AB-764F5343F4FB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B6A3-AE71-4221-AA15-65669ED8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D74-819D-4266-B5A7-D92555C6AF1E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DBFF-940B-455E-A25A-D38D14D7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DFDB-0FC6-42F5-B897-3E7D2B1E856F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619B-787E-4731-ACD2-A0856B4D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A5DD-2A3D-4E9F-B3A5-4D1E54C3BBE1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4B42-6CDA-4CC5-B0CA-6975B7DF1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0F39-7D8C-4664-8B77-9877E8C69014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0E82-A86C-4710-B559-44D702698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8001C-D83D-48F1-BBC3-40D24A40A0FE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B29A4E-E73A-4C83-AE22-E889CAA23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48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E9DB3AD3-F3EE-4163-A358-FB02ABDA549B}"/>
              </a:ext>
            </a:extLst>
          </p:cNvPr>
          <p:cNvGrpSpPr/>
          <p:nvPr/>
        </p:nvGrpSpPr>
        <p:grpSpPr>
          <a:xfrm>
            <a:off x="2458" y="5164521"/>
            <a:ext cx="2298618" cy="1693479"/>
            <a:chOff x="0" y="4095750"/>
            <a:chExt cx="3749298" cy="276225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4947E38-1BE0-44AD-904D-A53A15E5A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8836" flipH="1">
              <a:off x="-190243" y="4334003"/>
              <a:ext cx="1008556" cy="53205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8C5092F-7AE1-460E-AA4E-EEB5A0F6D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22742" flipH="1">
              <a:off x="954444" y="5404631"/>
              <a:ext cx="923779" cy="1204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FF542EE-CE78-4A8D-838C-344CAE43D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123915" y="6097928"/>
              <a:ext cx="1625383" cy="760071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7BA551C-1E61-45FB-8BB2-F566322E8A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61"/>
            <a:stretch/>
          </p:blipFill>
          <p:spPr>
            <a:xfrm flipH="1">
              <a:off x="1504630" y="6380359"/>
              <a:ext cx="828768" cy="477641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0B3E37A-70AD-476F-A9ED-536D36B310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86"/>
            <a:stretch/>
          </p:blipFill>
          <p:spPr>
            <a:xfrm flipH="1">
              <a:off x="0" y="4719680"/>
              <a:ext cx="1456229" cy="1660499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31E1A3C-F5CE-4653-A7C4-72F2CD5D13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67" b="21613"/>
            <a:stretch/>
          </p:blipFill>
          <p:spPr>
            <a:xfrm flipH="1">
              <a:off x="1" y="4958985"/>
              <a:ext cx="622291" cy="1899015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C91ED9B6-1C98-4BB2-A913-C7C50CFE30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201"/>
            <a:stretch/>
          </p:blipFill>
          <p:spPr>
            <a:xfrm flipH="1">
              <a:off x="874284" y="5923227"/>
              <a:ext cx="1153205" cy="934773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8790A2-8D37-4C19-8AF6-7CAE8ED874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92"/>
            <a:stretch/>
          </p:blipFill>
          <p:spPr>
            <a:xfrm flipH="1">
              <a:off x="2013135" y="6370637"/>
              <a:ext cx="637841" cy="487362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E0BC2725-4CCB-470A-BCDB-A07E3FB880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4"/>
            <a:stretch/>
          </p:blipFill>
          <p:spPr>
            <a:xfrm>
              <a:off x="1" y="4706794"/>
              <a:ext cx="571918" cy="1187884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E588CCC5-80C0-4A7C-B594-DC8E4A16E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0830" y="6349949"/>
              <a:ext cx="506474" cy="48736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AD47FDD5-C744-4622-94E3-FFC7362762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866" y="5492165"/>
              <a:ext cx="504124" cy="499682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FF659D6-094D-40E3-BD1C-5302059DDD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08"/>
            <a:stretch/>
          </p:blipFill>
          <p:spPr>
            <a:xfrm flipH="1">
              <a:off x="159509" y="5613182"/>
              <a:ext cx="1291378" cy="124481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D6E6BA-7FD4-4B70-BB25-EC871F01D5BF}"/>
              </a:ext>
            </a:extLst>
          </p:cNvPr>
          <p:cNvSpPr txBox="1"/>
          <p:nvPr/>
        </p:nvSpPr>
        <p:spPr>
          <a:xfrm>
            <a:off x="2797294" y="9144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+mj-lt"/>
              </a:rPr>
              <a:t>KHOA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127B5C-39AB-4504-80EE-60244EF9ACD4}"/>
              </a:ext>
            </a:extLst>
          </p:cNvPr>
          <p:cNvSpPr txBox="1"/>
          <p:nvPr/>
        </p:nvSpPr>
        <p:spPr>
          <a:xfrm>
            <a:off x="148277" y="2093525"/>
            <a:ext cx="9108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</a:rPr>
              <a:t>BÀI 1: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</a:rPr>
              <a:t>CON NGƯỜI CẦN GÌ ĐỂ SỐNG?</a:t>
            </a:r>
          </a:p>
        </p:txBody>
      </p:sp>
    </p:spTree>
    <p:extLst>
      <p:ext uri="{BB962C8B-B14F-4D97-AF65-F5344CB8AC3E}">
        <p14:creationId xmlns:p14="http://schemas.microsoft.com/office/powerpoint/2010/main" val="33295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290" y="5181600"/>
            <a:ext cx="8991600" cy="1143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hành trình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hành tinh khác</a:t>
            </a:r>
          </a:p>
        </p:txBody>
      </p:sp>
      <p:pic>
        <p:nvPicPr>
          <p:cNvPr id="11267" name="Content Placeholder 7" descr="http://www.londonderrynh.net/wp-content/uploads/2007/10/20071019_cartoonkids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81000"/>
            <a:ext cx="7848600" cy="4724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F8EB89-5585-4BD6-85D5-4082DD3D98C0}"/>
              </a:ext>
            </a:extLst>
          </p:cNvPr>
          <p:cNvSpPr txBox="1"/>
          <p:nvPr/>
        </p:nvSpPr>
        <p:spPr>
          <a:xfrm>
            <a:off x="914400" y="1219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Để chuẩn bị một cuộc hành trình đến hành tinh khác thì con cần mang theo những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02E49-1D62-4DB3-B881-9DC856842D1C}"/>
              </a:ext>
            </a:extLst>
          </p:cNvPr>
          <p:cNvSpPr txBox="1"/>
          <p:nvPr/>
        </p:nvSpPr>
        <p:spPr>
          <a:xfrm>
            <a:off x="990600" y="3276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Vì sao con lại mang theo những thứ đó?</a:t>
            </a:r>
          </a:p>
        </p:txBody>
      </p:sp>
    </p:spTree>
    <p:extLst>
      <p:ext uri="{BB962C8B-B14F-4D97-AF65-F5344CB8AC3E}">
        <p14:creationId xmlns:p14="http://schemas.microsoft.com/office/powerpoint/2010/main" val="16861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AE5F6-E24C-4AFA-B267-C957432A701A}"/>
              </a:ext>
            </a:extLst>
          </p:cNvPr>
          <p:cNvSpPr txBox="1"/>
          <p:nvPr/>
        </p:nvSpPr>
        <p:spPr>
          <a:xfrm>
            <a:off x="1600200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6 tháng 9 năm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A2D3B-3892-44B7-B1F4-AE0EA91A9F11}"/>
              </a:ext>
            </a:extLst>
          </p:cNvPr>
          <p:cNvSpPr txBox="1"/>
          <p:nvPr/>
        </p:nvSpPr>
        <p:spPr>
          <a:xfrm>
            <a:off x="1619865" y="737175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gì để sống?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CC515-3127-4BE0-8AA3-D2D630A89D86}"/>
              </a:ext>
            </a:extLst>
          </p:cNvPr>
          <p:cNvSpPr txBox="1"/>
          <p:nvPr/>
        </p:nvSpPr>
        <p:spPr>
          <a:xfrm>
            <a:off x="228600" y="1890593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Những điều kiện con người cần để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28F1F-49A3-441F-8C6D-724AFBBEDEAF}"/>
              </a:ext>
            </a:extLst>
          </p:cNvPr>
          <p:cNvSpPr txBox="1"/>
          <p:nvPr/>
        </p:nvSpPr>
        <p:spPr>
          <a:xfrm>
            <a:off x="239486" y="248708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Thức ăn, nước uống, không khí.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3A15E-0C55-42F5-AD90-E2641DE31B3C}"/>
              </a:ext>
            </a:extLst>
          </p:cNvPr>
          <p:cNvSpPr txBox="1"/>
          <p:nvPr/>
        </p:nvSpPr>
        <p:spPr>
          <a:xfrm>
            <a:off x="239486" y="3118068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Đi học, khám chữa bệnh, vui chơi, giải trí.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FCA1A-B218-4AD5-B6C8-7CAF50D8A9FC}"/>
              </a:ext>
            </a:extLst>
          </p:cNvPr>
          <p:cNvSpPr txBox="1"/>
          <p:nvPr/>
        </p:nvSpPr>
        <p:spPr>
          <a:xfrm>
            <a:off x="228600" y="379076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Nhà ở, xe cộ, đồ dùng sinh hoạt.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6AC9B-99E4-4A89-80AE-F60FA0CC0D78}"/>
              </a:ext>
            </a:extLst>
          </p:cNvPr>
          <p:cNvSpPr txBox="1"/>
          <p:nvPr/>
        </p:nvSpPr>
        <p:spPr>
          <a:xfrm>
            <a:off x="226422" y="4564211"/>
            <a:ext cx="867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Những yếu tố cần cho sự sống của con người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6E1A4-E811-46F7-B9E3-47BA769C6671}"/>
              </a:ext>
            </a:extLst>
          </p:cNvPr>
          <p:cNvSpPr txBox="1"/>
          <p:nvPr/>
        </p:nvSpPr>
        <p:spPr>
          <a:xfrm>
            <a:off x="239486" y="52826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Tình cảm gia đình, bạn bè.</a:t>
            </a:r>
          </a:p>
        </p:txBody>
      </p:sp>
    </p:spTree>
    <p:extLst>
      <p:ext uri="{BB962C8B-B14F-4D97-AF65-F5344CB8AC3E}">
        <p14:creationId xmlns:p14="http://schemas.microsoft.com/office/powerpoint/2010/main" val="41444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F8EB89-5585-4BD6-85D5-4082DD3D98C0}"/>
              </a:ext>
            </a:extLst>
          </p:cNvPr>
          <p:cNvSpPr txBox="1"/>
          <p:nvPr/>
        </p:nvSpPr>
        <p:spPr>
          <a:xfrm>
            <a:off x="3733800" y="838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+mn-cs"/>
              </a:rPr>
              <a:t>Dặn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+mn-cs"/>
              </a:rPr>
              <a:t> dò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02E49-1D62-4DB3-B881-9DC856842D1C}"/>
              </a:ext>
            </a:extLst>
          </p:cNvPr>
          <p:cNvSpPr txBox="1"/>
          <p:nvPr/>
        </p:nvSpPr>
        <p:spPr>
          <a:xfrm>
            <a:off x="2133600" y="1981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+mn-cs"/>
              </a:rPr>
              <a:t>Học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+mn-cs"/>
              </a:rPr>
              <a:t> thuộc ghi nhớ trong vở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E9DB3AD3-F3EE-4163-A358-FB02ABDA549B}"/>
              </a:ext>
            </a:extLst>
          </p:cNvPr>
          <p:cNvGrpSpPr/>
          <p:nvPr/>
        </p:nvGrpSpPr>
        <p:grpSpPr>
          <a:xfrm>
            <a:off x="2458" y="5164521"/>
            <a:ext cx="2298618" cy="1693479"/>
            <a:chOff x="0" y="4095750"/>
            <a:chExt cx="3749298" cy="276225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4947E38-1BE0-44AD-904D-A53A15E5A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8836" flipH="1">
              <a:off x="-190243" y="4334003"/>
              <a:ext cx="1008556" cy="53205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8C5092F-7AE1-460E-AA4E-EEB5A0F6D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22742" flipH="1">
              <a:off x="954444" y="5404631"/>
              <a:ext cx="923779" cy="1204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FF542EE-CE78-4A8D-838C-344CAE43D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123915" y="6097928"/>
              <a:ext cx="1625383" cy="760071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7BA551C-1E61-45FB-8BB2-F566322E8A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61"/>
            <a:stretch/>
          </p:blipFill>
          <p:spPr>
            <a:xfrm flipH="1">
              <a:off x="1504630" y="6380359"/>
              <a:ext cx="828768" cy="477641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0B3E37A-70AD-476F-A9ED-536D36B310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86"/>
            <a:stretch/>
          </p:blipFill>
          <p:spPr>
            <a:xfrm flipH="1">
              <a:off x="0" y="4719680"/>
              <a:ext cx="1456229" cy="1660499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31E1A3C-F5CE-4653-A7C4-72F2CD5D13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67" b="21613"/>
            <a:stretch/>
          </p:blipFill>
          <p:spPr>
            <a:xfrm flipH="1">
              <a:off x="1" y="4958985"/>
              <a:ext cx="622291" cy="1899015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C91ED9B6-1C98-4BB2-A913-C7C50CFE30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201"/>
            <a:stretch/>
          </p:blipFill>
          <p:spPr>
            <a:xfrm flipH="1">
              <a:off x="874284" y="5923227"/>
              <a:ext cx="1153205" cy="934773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8790A2-8D37-4C19-8AF6-7CAE8ED874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92"/>
            <a:stretch/>
          </p:blipFill>
          <p:spPr>
            <a:xfrm flipH="1">
              <a:off x="2013135" y="6370637"/>
              <a:ext cx="637841" cy="487362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E0BC2725-4CCB-470A-BCDB-A07E3FB880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4"/>
            <a:stretch/>
          </p:blipFill>
          <p:spPr>
            <a:xfrm>
              <a:off x="1" y="4706794"/>
              <a:ext cx="571918" cy="1187884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E588CCC5-80C0-4A7C-B594-DC8E4A16E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0830" y="6349949"/>
              <a:ext cx="506474" cy="48736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AD47FDD5-C744-4622-94E3-FFC7362762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866" y="5492165"/>
              <a:ext cx="504124" cy="499682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FF659D6-094D-40E3-BD1C-5302059DDD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08"/>
            <a:stretch/>
          </p:blipFill>
          <p:spPr>
            <a:xfrm flipH="1">
              <a:off x="159509" y="5613182"/>
              <a:ext cx="1291378" cy="124481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127B5C-39AB-4504-80EE-60244EF9ACD4}"/>
              </a:ext>
            </a:extLst>
          </p:cNvPr>
          <p:cNvSpPr txBox="1"/>
          <p:nvPr/>
        </p:nvSpPr>
        <p:spPr>
          <a:xfrm>
            <a:off x="148277" y="2093525"/>
            <a:ext cx="9108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+mn-cs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20046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B2A0BA46-F319-4FBA-833A-014764589AB0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16280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Em hãy liệt kê tất cả những gì em cần có cho cuộc sống của mình.</a:t>
            </a:r>
          </a:p>
        </p:txBody>
      </p:sp>
    </p:spTree>
    <p:extLst>
      <p:ext uri="{BB962C8B-B14F-4D97-AF65-F5344CB8AC3E}">
        <p14:creationId xmlns:p14="http://schemas.microsoft.com/office/powerpoint/2010/main" val="30447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2590800"/>
            <a:ext cx="2209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</a:t>
            </a:r>
          </a:p>
        </p:txBody>
      </p:sp>
      <p:pic>
        <p:nvPicPr>
          <p:cNvPr id="36866" name="Picture 2" descr="http://tintuc.bacsi.com/images/stories/AA-Oanh/2009/Nov/23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9271"/>
            <a:ext cx="250231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0458" y="228600"/>
            <a:ext cx="2740742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31458" y="2590800"/>
            <a:ext cx="2209800" cy="533400"/>
          </a:xfrm>
        </p:spPr>
        <p:txBody>
          <a:bodyPr/>
          <a:lstStyle/>
          <a:p>
            <a:pPr algn="l"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9" name="Picture 6" descr="http://www.hoahodiep.com/editor/assets/ly%20va%20nu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28600"/>
            <a:ext cx="291465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819900" y="2667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ướ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1" name="Picture 2" descr="http://files.myopera.com/bt-phongthuyvietnam/blog/nha%20dep%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310" y="3657600"/>
            <a:ext cx="2514600" cy="2209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6012426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</a:t>
            </a:r>
          </a:p>
        </p:txBody>
      </p:sp>
      <p:pic>
        <p:nvPicPr>
          <p:cNvPr id="13" name="Picture 2" descr="http://nhuan44.10s.vn/store/2572/gioithieu/382008301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0458" y="3657600"/>
            <a:ext cx="2740742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352800" y="6012426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áo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images.family.channelvn.net/Images/Uploaded/thuyha/2008/07/2008714103044822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49" y="3650227"/>
            <a:ext cx="291465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5850194" y="5975555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ươ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10" grpId="0" autoUpdateAnimBg="0"/>
      <p:bldP spid="12" grpId="0" autoUpdateAnimBg="0"/>
      <p:bldP spid="14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vinh.edu.vn/images/news/images119883_chuy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1" y="381000"/>
            <a:ext cx="364490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26780" y="2509838"/>
            <a:ext cx="2286000" cy="685800"/>
          </a:xfrm>
        </p:spPr>
        <p:txBody>
          <a:bodyPr/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8" name="Picture 2" descr="http://www.xemnhanh.vn/index/administrator/fckeditor/image/xem_ti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626" y="376238"/>
            <a:ext cx="3378200" cy="2133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6477000" y="2509838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images.timnhanh.com/blog/200812/31/113682012306948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428999"/>
            <a:ext cx="3429000" cy="259772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itle 6"/>
          <p:cNvSpPr txBox="1">
            <a:spLocks/>
          </p:cNvSpPr>
          <p:nvPr/>
        </p:nvSpPr>
        <p:spPr bwMode="auto">
          <a:xfrm>
            <a:off x="1676400" y="609249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bè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6625" y="3428999"/>
            <a:ext cx="3378200" cy="253426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6"/>
          <p:cNvSpPr txBox="1">
            <a:spLocks/>
          </p:cNvSpPr>
          <p:nvPr/>
        </p:nvSpPr>
        <p:spPr bwMode="auto">
          <a:xfrm>
            <a:off x="6172200" y="59897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sóc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105400" cy="1143000"/>
          </a:xfrm>
          <a:prstGeom prst="cloudCallout">
            <a:avLst>
              <a:gd name="adj1" fmla="val 18827"/>
              <a:gd name="adj2" fmla="val 549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ng</a:t>
            </a:r>
            <a:r>
              <a:rPr lang="vi-VN" sz="3600" dirty="0">
                <a:solidFill>
                  <a:srgbClr val="0000CC"/>
                </a:solidFill>
                <a:cs typeface="Times New Roman" pitchFamily="18" charset="0"/>
              </a:rPr>
              <a:t>ười</a:t>
            </a:r>
            <a:r>
              <a:rPr lang="en-US" sz="3600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cần</a:t>
            </a:r>
            <a:endParaRPr lang="en-US" sz="3600" dirty="0">
              <a:solidFill>
                <a:srgbClr val="0000CC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6019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       </a:t>
            </a:r>
            <a:r>
              <a:rPr lang="en-US" sz="60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bè-học</a:t>
            </a:r>
            <a:r>
              <a:rPr lang="en-US" sz="60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tập</a:t>
            </a:r>
            <a:endParaRPr lang="en-US" sz="60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075A7E8-2D5A-4C4C-8BC4-A2F98DA7F529}"/>
              </a:ext>
            </a:extLst>
          </p:cNvPr>
          <p:cNvSpPr/>
          <p:nvPr/>
        </p:nvSpPr>
        <p:spPr>
          <a:xfrm>
            <a:off x="800100" y="914400"/>
            <a:ext cx="75438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Con </a:t>
            </a:r>
            <a:r>
              <a:rPr lang="en-US" sz="3200" b="1" u="sng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ng</a:t>
            </a:r>
            <a:r>
              <a:rPr lang="vi-VN" sz="3200" b="1" u="sng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ười</a:t>
            </a:r>
            <a:r>
              <a:rPr lang="en-US" sz="3200" b="1" u="sng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cần</a:t>
            </a:r>
            <a:r>
              <a:rPr lang="en-US" sz="3200" b="1" u="sng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ă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n.</a:t>
            </a:r>
          </a:p>
          <a:p>
            <a:pPr>
              <a:buFontTx/>
              <a:buChar char="-"/>
              <a:defRPr/>
            </a:pPr>
            <a:r>
              <a:rPr lang="en-US" sz="3200">
                <a:solidFill>
                  <a:schemeClr val="tx1"/>
                </a:solidFill>
                <a:latin typeface="+mj-lt"/>
                <a:cs typeface="Times New Roman" pitchFamily="18" charset="0"/>
              </a:rPr>
              <a:t> Uống 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ướ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c.</a:t>
            </a:r>
          </a:p>
          <a:p>
            <a:pPr>
              <a:buFontTx/>
              <a:buChar char="-"/>
              <a:defRPr/>
            </a:pPr>
            <a:r>
              <a:rPr lang="en-US" sz="3200">
                <a:solidFill>
                  <a:schemeClr val="tx1"/>
                </a:solidFill>
                <a:latin typeface="+mj-lt"/>
                <a:cs typeface="Times New Roman" pitchFamily="18" charset="0"/>
              </a:rPr>
              <a:t> Nhà 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ở.</a:t>
            </a:r>
          </a:p>
          <a:p>
            <a:pPr>
              <a:buFontTx/>
              <a:buChar char="-"/>
              <a:defRPr/>
            </a:pPr>
            <a:r>
              <a:rPr lang="en-US" sz="3200">
                <a:solidFill>
                  <a:schemeClr val="tx1"/>
                </a:solidFill>
                <a:latin typeface="+mj-lt"/>
                <a:cs typeface="Times New Roman" pitchFamily="18" charset="0"/>
              </a:rPr>
              <a:t> Ph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ươ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tiện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200">
                <a:solidFill>
                  <a:schemeClr val="tx1"/>
                </a:solidFill>
                <a:latin typeface="+mj-lt"/>
                <a:cs typeface="Times New Roman" pitchFamily="18" charset="0"/>
              </a:rPr>
              <a:t> Bạn bè.</a:t>
            </a:r>
            <a:endParaRPr lang="en-US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3200">
                <a:solidFill>
                  <a:schemeClr val="tx1"/>
                </a:solidFill>
                <a:latin typeface="+mj-lt"/>
                <a:cs typeface="Times New Roman" pitchFamily="18" charset="0"/>
              </a:rPr>
              <a:t> Vui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ơ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200">
                <a:solidFill>
                  <a:schemeClr val="tx1"/>
                </a:solidFill>
                <a:latin typeface="+mj-lt"/>
                <a:cs typeface="Times New Roman" pitchFamily="18" charset="0"/>
              </a:rPr>
              <a:t> Sự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</a:t>
            </a:r>
            <a:r>
              <a:rPr lang="vi-VN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ă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3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374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2DBC05-7C97-4270-8342-4C73E1D92F57}"/>
              </a:ext>
            </a:extLst>
          </p:cNvPr>
          <p:cNvSpPr txBox="1"/>
          <p:nvPr/>
        </p:nvSpPr>
        <p:spPr>
          <a:xfrm>
            <a:off x="533400" y="1828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+mj-lt"/>
              </a:rPr>
              <a:t>Hãy so sánh nhu cầu của con người so với động vật và thực vật để duy trì sự sống?</a:t>
            </a:r>
          </a:p>
        </p:txBody>
      </p:sp>
    </p:spTree>
    <p:extLst>
      <p:ext uri="{BB962C8B-B14F-4D97-AF65-F5344CB8AC3E}">
        <p14:creationId xmlns:p14="http://schemas.microsoft.com/office/powerpoint/2010/main" val="31765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631754"/>
              </p:ext>
            </p:extLst>
          </p:nvPr>
        </p:nvGraphicFramePr>
        <p:xfrm>
          <a:off x="228600" y="304800"/>
          <a:ext cx="8686800" cy="63246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010"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Không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Ánh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Nhiệt 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Tình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baseline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áo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- Calibri Light">
      <a:majorFont>
        <a:latin typeface="Times New Roman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375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PPTMON theme</vt:lpstr>
      <vt:lpstr>PowerPoint Presentation</vt:lpstr>
      <vt:lpstr>PowerPoint Presentation</vt:lpstr>
      <vt:lpstr> Thức ăn</vt:lpstr>
      <vt:lpstr>Vui chơi</vt:lpstr>
      <vt:lpstr>Con người cần</vt:lpstr>
      <vt:lpstr>PowerPoint Presentation</vt:lpstr>
      <vt:lpstr>PowerPoint Presentation</vt:lpstr>
      <vt:lpstr>PowerPoint Presentation</vt:lpstr>
      <vt:lpstr>PowerPoint Presentation</vt:lpstr>
      <vt:lpstr>Trò chơi:  Cuộc hành trình đến hành tinh khác</vt:lpstr>
      <vt:lpstr>PowerPoint Presentation</vt:lpstr>
      <vt:lpstr>PowerPoint Presentation</vt:lpstr>
      <vt:lpstr>PowerPoint Presentation</vt:lpstr>
      <vt:lpstr>PowerPoint Presentation</vt:lpstr>
    </vt:vector>
  </TitlesOfParts>
  <Company>Mobile:0979696247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Hiệu Phạm Huy</cp:lastModifiedBy>
  <cp:revision>72</cp:revision>
  <dcterms:created xsi:type="dcterms:W3CDTF">2010-07-29T07:22:14Z</dcterms:created>
  <dcterms:modified xsi:type="dcterms:W3CDTF">2021-09-04T02:19:11Z</dcterms:modified>
</cp:coreProperties>
</file>