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527" r:id="rId2"/>
    <p:sldId id="537" r:id="rId3"/>
    <p:sldId id="511" r:id="rId4"/>
    <p:sldId id="468" r:id="rId5"/>
    <p:sldId id="539" r:id="rId6"/>
    <p:sldId id="540" r:id="rId7"/>
    <p:sldId id="541" r:id="rId8"/>
    <p:sldId id="542" r:id="rId9"/>
    <p:sldId id="551" r:id="rId10"/>
    <p:sldId id="494" r:id="rId11"/>
    <p:sldId id="497" r:id="rId12"/>
  </p:sldIdLst>
  <p:sldSz cx="9721850" cy="5400675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9933"/>
    <a:srgbClr val="B00000"/>
    <a:srgbClr val="320000"/>
    <a:srgbClr val="FF1919"/>
    <a:srgbClr val="800000"/>
    <a:srgbClr val="FF3300"/>
    <a:srgbClr val="CC9900"/>
    <a:srgbClr val="CCCC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4" autoAdjust="0"/>
    <p:restoredTop sz="94660"/>
  </p:normalViewPr>
  <p:slideViewPr>
    <p:cSldViewPr>
      <p:cViewPr varScale="1">
        <p:scale>
          <a:sx n="106" d="100"/>
          <a:sy n="106" d="100"/>
        </p:scale>
        <p:origin x="62" y="24"/>
      </p:cViewPr>
      <p:guideLst>
        <p:guide orient="horz" pos="1701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CBFAF72-1563-47D6-B7E6-34529404EE30}" type="datetimeFigureOut">
              <a:rPr lang="zh-CN" altLang="en-US"/>
              <a:pPr>
                <a:defRPr/>
              </a:pPr>
              <a:t>2022/9/18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19187B-8851-4471-879F-35BFB0C031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38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1866E4-F001-4660-AF58-DE5DC3ECCFA6}" type="datetimeFigureOut">
              <a:rPr lang="zh-CN" altLang="en-US"/>
              <a:pPr>
                <a:defRPr/>
              </a:pPr>
              <a:t>2022/9/18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7079287-648C-4B3D-8FE1-F0E0722F13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465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600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788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975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163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502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34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73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1204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96C9ECDE-F88C-48CF-9D13-2DBE889E7255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6618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0547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ABD2230D-6849-43D5-9C7A-62A81DF02130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320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32743BDE-53BB-490A-9323-FFE6A02950B1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993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E8C1E830-39BD-4A39-972B-045F25C6D7F9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0458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503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12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005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789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85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4230-D668-AFAA-27B9-23B19B6F7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231" y="883861"/>
            <a:ext cx="7291388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8B5B7-8E30-4F7B-3F7D-C8D3A8F4D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231" y="2836605"/>
            <a:ext cx="7291388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38BB5-294E-8266-44BC-83E518F1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ECF0-18FE-4728-B511-6F97AC5FA1A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AB3F-A30B-C294-0308-B7F205ED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A5E49-F057-F37E-BC60-4FC2E49A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FC92-2D08-457B-B16B-1A86E501B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0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DCB4-F27B-D70D-4670-179528A7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5C21A-1FAC-3C87-FE37-CE4FDB9AD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141D1-8207-5787-FAF5-21A0E29D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ECF0-18FE-4728-B511-6F97AC5FA1A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303F2-78C0-19B3-6B9D-ABB8012E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2FA00-6CC6-7D8B-AB87-3B95F301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FC92-2D08-457B-B16B-1A86E501B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D80179-1296-58A7-815F-AC4661BAA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57199" y="287536"/>
            <a:ext cx="2096274" cy="457682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2E1B2-347B-D920-4ACB-A64678AF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8377" y="287536"/>
            <a:ext cx="6167299" cy="457682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5BE67-C7E1-C118-8D3F-29F8EFB4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ECF0-18FE-4728-B511-6F97AC5FA1A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7EB2F-2E16-8498-1389-0CD4DD52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B9946-010C-C746-23B7-72BEF4C35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FC92-2D08-457B-B16B-1A86E501B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52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7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03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F2D-E133-B06A-2E4D-2A4AD348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C60DF-3CB9-FE32-1DBE-69A2D14BB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E6317-23BA-85D7-AA3B-BDDD7A25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ECF0-18FE-4728-B511-6F97AC5FA1A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62A39-B9E7-C5F4-D859-1A220BC5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99209-E6E0-31A6-A750-F7297E59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FC92-2D08-457B-B16B-1A86E501B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CA35-50AF-465F-F44C-744C8A04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14" y="1346419"/>
            <a:ext cx="8385096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A7AD1-28DB-C1E8-AC8D-F291B089E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314" y="3614203"/>
            <a:ext cx="8385096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86797-C5A2-0A01-D1EB-C41FE87E4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ECF0-18FE-4728-B511-6F97AC5FA1A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DCE5C-F96E-9222-6407-6432054D3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34678-2810-4560-69CA-691A05BD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FC92-2D08-457B-B16B-1A86E501B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0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6D31-C0D9-3930-D4A2-A55CD031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4595B-6BE1-8770-964E-ECD472A2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377" y="1437680"/>
            <a:ext cx="4131786" cy="34266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F0988-39A6-0B8C-88E8-675D096E2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1687" y="1437680"/>
            <a:ext cx="4131786" cy="34266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8BA08-6DCC-7C9E-C479-3D7B6A59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ECF0-18FE-4728-B511-6F97AC5FA1A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AAE96-6A07-C68D-6816-60688621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8E093-301E-EA85-D9F0-D8CA8A63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FC92-2D08-457B-B16B-1A86E501B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AB50-C629-9FD8-4FC2-85E6CC8E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43" y="287536"/>
            <a:ext cx="8385096" cy="104388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D1234-C3E7-2489-6E44-D0D6638E2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644" y="1323916"/>
            <a:ext cx="4112798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2F3DB-F7A2-17B9-5B1D-484D38465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644" y="1972747"/>
            <a:ext cx="4112798" cy="2901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39705-F5EC-C5F9-33CC-8D9487D0D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1686" y="1323916"/>
            <a:ext cx="4133053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5523B6-0A55-D57F-C768-FF0C9F6EA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1686" y="1972747"/>
            <a:ext cx="4133053" cy="2901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392573-6702-0AB2-28A5-EABE2D6C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ECF0-18FE-4728-B511-6F97AC5FA1A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E73847-3918-FE0E-F492-2EBB586B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97700A-B3AC-AC61-0A33-B33F5B11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FC92-2D08-457B-B16B-1A86E501B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9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4590B-CFBE-7AB5-1425-62C47546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A68B0-54F5-1325-ACC5-517102551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ECF0-18FE-4728-B511-6F97AC5FA1A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01CEA-94B3-1A55-257F-A3C0B2DF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5B49A-849E-AB00-6DDB-DA1ECE5F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FC92-2D08-457B-B16B-1A86E501B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8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AE849-70E7-7A65-15EE-7D82F9E8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ECF0-18FE-4728-B511-6F97AC5FA1A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2963E-416A-F935-C786-1F267CBB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85BEF-A185-4FBA-6639-7B9CF37F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FC92-2D08-457B-B16B-1A86E501B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9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D9BC2-BF0B-E1E9-313C-3F8457AE9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44" y="360045"/>
            <a:ext cx="3135549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E44B-AF0E-A10E-581C-332B349F2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052" y="777597"/>
            <a:ext cx="4921687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CDC9A-7C40-2370-6F95-586A46F21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644" y="1620202"/>
            <a:ext cx="3135549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09124-FBC5-0F06-C277-B1153B4E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ECF0-18FE-4728-B511-6F97AC5FA1A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DEC86-40A1-297F-7A0D-BC56EAB1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97489-31D3-DB9A-2A9B-757E314E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FC92-2D08-457B-B16B-1A86E501B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8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68C0-1513-D5FD-26E9-3A72C69A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44" y="360045"/>
            <a:ext cx="3135549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D4493A-9E33-CA31-38F3-0B47757C5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33052" y="777597"/>
            <a:ext cx="4921687" cy="3837980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467A1-AAC2-E363-F91E-1DF77CE08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644" y="1620202"/>
            <a:ext cx="3135549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BFE6F-3468-B363-059F-F9BFC858E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ECF0-18FE-4728-B511-6F97AC5FA1A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CE62F-23C0-3807-79FE-D3D1A92E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5AEF3-E701-47E9-88A7-06E633E0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FC92-2D08-457B-B16B-1A86E501B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1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CF221-6134-AF77-D3D1-F378B15C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77" y="287536"/>
            <a:ext cx="8385096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626BD-7D53-3F9F-6C07-8033D3C23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377" y="1437680"/>
            <a:ext cx="8385096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122AD-D533-9F5A-0F8F-4F09DAEB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DECF0-18FE-4728-B511-6F97AC5FA1A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C23B-9B14-79DC-FFAB-4DCE8E639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1925D-BF43-FB8E-1282-B11FB23A2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9FC92-2D08-457B-B16B-1A86E501B4B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D2185C9-0A88-A387-FC84-B059D61635F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877" y="3883262"/>
            <a:ext cx="1901654" cy="164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1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357">
            <a:off x="3078511" y="1936375"/>
            <a:ext cx="4183523" cy="178594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B45BB99-AB13-4566-8D7A-D14C4878F045}"/>
              </a:ext>
            </a:extLst>
          </p:cNvPr>
          <p:cNvSpPr/>
          <p:nvPr/>
        </p:nvSpPr>
        <p:spPr>
          <a:xfrm>
            <a:off x="4004730" y="650542"/>
            <a:ext cx="3964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TM Spring" panose="02040603050506020204" pitchFamily="18" charset="0"/>
                <a:ea typeface="微软雅黑" panose="020B0503020204020204" pitchFamily="34" charset="-122"/>
              </a:rPr>
              <a:t>TẬP LÀM VĂN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UTM Spring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52" name="文本框 2"/>
          <p:cNvSpPr txBox="1">
            <a:spLocks noChangeArrowheads="1"/>
          </p:cNvSpPr>
          <p:nvPr/>
        </p:nvSpPr>
        <p:spPr bwMode="auto">
          <a:xfrm>
            <a:off x="3127385" y="1317937"/>
            <a:ext cx="5719238" cy="31447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avida" panose="02040603050506020204" pitchFamily="18" charset="0"/>
                <a:ea typeface="黑体" panose="02010609060101010101" pitchFamily="49" charset="-122"/>
              </a:rPr>
              <a:t>LUYỆN TẬP XÂY DỰNG CỐT TRUYỆN</a:t>
            </a:r>
            <a:endParaRPr lang="zh-CN" alt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avida" panose="020406030505060202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76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D993F46-27C4-4927-8184-8DE3503499EC}"/>
              </a:ext>
            </a:extLst>
          </p:cNvPr>
          <p:cNvGrpSpPr/>
          <p:nvPr/>
        </p:nvGrpSpPr>
        <p:grpSpPr>
          <a:xfrm>
            <a:off x="3211815" y="1431677"/>
            <a:ext cx="4061377" cy="1080120"/>
            <a:chOff x="3564781" y="1332185"/>
            <a:chExt cx="4061377" cy="1080120"/>
          </a:xfrm>
        </p:grpSpPr>
        <p:sp>
          <p:nvSpPr>
            <p:cNvPr id="6" name="Flowchart: Punched Tape 5">
              <a:extLst>
                <a:ext uri="{FF2B5EF4-FFF2-40B4-BE49-F238E27FC236}">
                  <a16:creationId xmlns:a16="http://schemas.microsoft.com/office/drawing/2014/main" id="{FD847318-69E7-4655-91F3-A552AF205A9A}"/>
                </a:ext>
              </a:extLst>
            </p:cNvPr>
            <p:cNvSpPr/>
            <p:nvPr/>
          </p:nvSpPr>
          <p:spPr>
            <a:xfrm>
              <a:off x="4205779" y="1332185"/>
              <a:ext cx="3420379" cy="992769"/>
            </a:xfrm>
            <a:prstGeom prst="flowChartPunchedTap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</a:rPr>
                <a:t>HIẾU THẢO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8D1BDF-F1EF-47B8-B27D-33728528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781" y="1332185"/>
              <a:ext cx="1080120" cy="108012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5475AD0-2FDA-48A6-847B-5B0CA36365C0}"/>
              </a:ext>
            </a:extLst>
          </p:cNvPr>
          <p:cNvGrpSpPr/>
          <p:nvPr/>
        </p:nvGrpSpPr>
        <p:grpSpPr>
          <a:xfrm>
            <a:off x="4840362" y="2976229"/>
            <a:ext cx="4097382" cy="1080120"/>
            <a:chOff x="3564781" y="1332185"/>
            <a:chExt cx="4097382" cy="1080120"/>
          </a:xfrm>
        </p:grpSpPr>
        <p:sp>
          <p:nvSpPr>
            <p:cNvPr id="47" name="Flowchart: Punched Tape 46">
              <a:extLst>
                <a:ext uri="{FF2B5EF4-FFF2-40B4-BE49-F238E27FC236}">
                  <a16:creationId xmlns:a16="http://schemas.microsoft.com/office/drawing/2014/main" id="{3F180076-B02C-488F-AB3F-77D174598DFC}"/>
                </a:ext>
              </a:extLst>
            </p:cNvPr>
            <p:cNvSpPr/>
            <p:nvPr/>
          </p:nvSpPr>
          <p:spPr>
            <a:xfrm>
              <a:off x="4241784" y="1332185"/>
              <a:ext cx="3420379" cy="992769"/>
            </a:xfrm>
            <a:prstGeom prst="flowChartPunchedTap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</a:rPr>
                <a:t>TRUNG THỰC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9EBE0EC-BCFE-49BC-9F7A-6946397F9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781" y="1332185"/>
              <a:ext cx="1080120" cy="1080120"/>
            </a:xfrm>
            <a:prstGeom prst="rect">
              <a:avLst/>
            </a:prstGeom>
          </p:spPr>
        </p:pic>
      </p:grpSp>
      <p:sp>
        <p:nvSpPr>
          <p:cNvPr id="49" name="文本框 6">
            <a:extLst>
              <a:ext uri="{FF2B5EF4-FFF2-40B4-BE49-F238E27FC236}">
                <a16:creationId xmlns:a16="http://schemas.microsoft.com/office/drawing/2014/main" id="{931C8191-D223-4204-AB61-286CAA0CD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78" y="109572"/>
            <a:ext cx="6634014" cy="607836"/>
          </a:xfrm>
          <a:prstGeom prst="rect">
            <a:avLst/>
          </a:prstGeom>
          <a:noFill/>
          <a:ln>
            <a:noFill/>
          </a:ln>
        </p:spPr>
        <p:txBody>
          <a:bodyPr wrap="square"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Kể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lại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câu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chuyện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theo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lời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của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em</a:t>
            </a:r>
            <a:endParaRPr lang="zh-CN" altLang="en-US" sz="3500" b="1" dirty="0">
              <a:latin typeface="UTM Deutsch Gothic" panose="02040603050506020204" pitchFamily="18" charset="0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1" name="图片 15">
            <a:extLst>
              <a:ext uri="{FF2B5EF4-FFF2-40B4-BE49-F238E27FC236}">
                <a16:creationId xmlns:a16="http://schemas.microsoft.com/office/drawing/2014/main" id="{4DC06060-C467-482E-AACE-45722125C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8" y="1162424"/>
            <a:ext cx="2384059" cy="307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885073" y="2307895"/>
            <a:ext cx="3975852" cy="1261884"/>
            <a:chOff x="1907705" y="833239"/>
            <a:chExt cx="3739534" cy="1201795"/>
          </a:xfrm>
        </p:grpSpPr>
        <p:sp>
          <p:nvSpPr>
            <p:cNvPr id="78" name="任意多边形 77"/>
            <p:cNvSpPr/>
            <p:nvPr/>
          </p:nvSpPr>
          <p:spPr>
            <a:xfrm>
              <a:off x="1907705" y="1024437"/>
              <a:ext cx="3739534" cy="801606"/>
            </a:xfrm>
            <a:custGeom>
              <a:avLst/>
              <a:gdLst>
                <a:gd name="connsiteX0" fmla="*/ 0 w 4957592"/>
                <a:gd name="connsiteY0" fmla="*/ 0 h 1062709"/>
                <a:gd name="connsiteX1" fmla="*/ 1167246 w 4957592"/>
                <a:gd name="connsiteY1" fmla="*/ 0 h 1062709"/>
                <a:gd name="connsiteX2" fmla="*/ 1167246 w 4957592"/>
                <a:gd name="connsiteY2" fmla="*/ 909793 h 1062709"/>
                <a:gd name="connsiteX3" fmla="*/ 1568416 w 4957592"/>
                <a:gd name="connsiteY3" fmla="*/ 0 h 1062709"/>
                <a:gd name="connsiteX4" fmla="*/ 4426238 w 4957592"/>
                <a:gd name="connsiteY4" fmla="*/ 0 h 1062709"/>
                <a:gd name="connsiteX5" fmla="*/ 4957592 w 4957592"/>
                <a:gd name="connsiteY5" fmla="*/ 531355 h 1062709"/>
                <a:gd name="connsiteX6" fmla="*/ 4426238 w 4957592"/>
                <a:gd name="connsiteY6" fmla="*/ 1062709 h 1062709"/>
                <a:gd name="connsiteX7" fmla="*/ 0 w 4957592"/>
                <a:gd name="connsiteY7" fmla="*/ 1062709 h 106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592" h="1062709">
                  <a:moveTo>
                    <a:pt x="0" y="0"/>
                  </a:moveTo>
                  <a:lnTo>
                    <a:pt x="1167246" y="0"/>
                  </a:lnTo>
                  <a:lnTo>
                    <a:pt x="1167246" y="909793"/>
                  </a:lnTo>
                  <a:lnTo>
                    <a:pt x="1568416" y="0"/>
                  </a:lnTo>
                  <a:lnTo>
                    <a:pt x="4426238" y="0"/>
                  </a:lnTo>
                  <a:lnTo>
                    <a:pt x="4957592" y="531355"/>
                  </a:lnTo>
                  <a:lnTo>
                    <a:pt x="4426238" y="1062709"/>
                  </a:lnTo>
                  <a:lnTo>
                    <a:pt x="0" y="10627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907705" y="1024438"/>
              <a:ext cx="102979" cy="80160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等腰三角形 43"/>
            <p:cNvSpPr/>
            <p:nvPr/>
          </p:nvSpPr>
          <p:spPr>
            <a:xfrm rot="11946960" flipH="1">
              <a:off x="2901056" y="1030034"/>
              <a:ext cx="292551" cy="754639"/>
            </a:xfrm>
            <a:custGeom>
              <a:avLst/>
              <a:gdLst>
                <a:gd name="connsiteX0" fmla="*/ 0 w 401171"/>
                <a:gd name="connsiteY0" fmla="*/ 909795 h 909795"/>
                <a:gd name="connsiteX1" fmla="*/ 0 w 401171"/>
                <a:gd name="connsiteY1" fmla="*/ 0 h 909795"/>
                <a:gd name="connsiteX2" fmla="*/ 401171 w 401171"/>
                <a:gd name="connsiteY2" fmla="*/ 909795 h 909795"/>
                <a:gd name="connsiteX3" fmla="*/ 0 w 401171"/>
                <a:gd name="connsiteY3" fmla="*/ 909795 h 909795"/>
                <a:gd name="connsiteX0" fmla="*/ 84091 w 485262"/>
                <a:gd name="connsiteY0" fmla="*/ 994386 h 994386"/>
                <a:gd name="connsiteX1" fmla="*/ 0 w 485262"/>
                <a:gd name="connsiteY1" fmla="*/ 0 h 994386"/>
                <a:gd name="connsiteX2" fmla="*/ 485262 w 485262"/>
                <a:gd name="connsiteY2" fmla="*/ 994386 h 994386"/>
                <a:gd name="connsiteX3" fmla="*/ 84091 w 485262"/>
                <a:gd name="connsiteY3" fmla="*/ 994386 h 994386"/>
                <a:gd name="connsiteX0" fmla="*/ 87032 w 488203"/>
                <a:gd name="connsiteY0" fmla="*/ 1000445 h 1000445"/>
                <a:gd name="connsiteX1" fmla="*/ 0 w 488203"/>
                <a:gd name="connsiteY1" fmla="*/ 0 h 1000445"/>
                <a:gd name="connsiteX2" fmla="*/ 488203 w 488203"/>
                <a:gd name="connsiteY2" fmla="*/ 1000445 h 1000445"/>
                <a:gd name="connsiteX3" fmla="*/ 87032 w 488203"/>
                <a:gd name="connsiteY3" fmla="*/ 1000445 h 1000445"/>
                <a:gd name="connsiteX0" fmla="*/ 87032 w 497475"/>
                <a:gd name="connsiteY0" fmla="*/ 1000445 h 1000445"/>
                <a:gd name="connsiteX1" fmla="*/ 0 w 497475"/>
                <a:gd name="connsiteY1" fmla="*/ 0 h 1000445"/>
                <a:gd name="connsiteX2" fmla="*/ 497475 w 497475"/>
                <a:gd name="connsiteY2" fmla="*/ 896130 h 1000445"/>
                <a:gd name="connsiteX3" fmla="*/ 87032 w 497475"/>
                <a:gd name="connsiteY3" fmla="*/ 1000445 h 1000445"/>
                <a:gd name="connsiteX0" fmla="*/ 87032 w 387842"/>
                <a:gd name="connsiteY0" fmla="*/ 1000445 h 1000445"/>
                <a:gd name="connsiteX1" fmla="*/ 0 w 387842"/>
                <a:gd name="connsiteY1" fmla="*/ 0 h 1000445"/>
                <a:gd name="connsiteX2" fmla="*/ 387842 w 387842"/>
                <a:gd name="connsiteY2" fmla="*/ 793614 h 1000445"/>
                <a:gd name="connsiteX3" fmla="*/ 87032 w 387842"/>
                <a:gd name="connsiteY3" fmla="*/ 1000445 h 100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842" h="1000445">
                  <a:moveTo>
                    <a:pt x="87032" y="1000445"/>
                  </a:moveTo>
                  <a:lnTo>
                    <a:pt x="0" y="0"/>
                  </a:lnTo>
                  <a:lnTo>
                    <a:pt x="387842" y="793614"/>
                  </a:lnTo>
                  <a:lnTo>
                    <a:pt x="87032" y="1000445"/>
                  </a:lnTo>
                  <a:close/>
                </a:path>
              </a:pathLst>
            </a:cu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文本框 45"/>
            <p:cNvSpPr txBox="1"/>
            <p:nvPr/>
          </p:nvSpPr>
          <p:spPr>
            <a:xfrm>
              <a:off x="2052277" y="833239"/>
              <a:ext cx="683300" cy="1201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67601"/>
              <a:r>
                <a:rPr lang="en-US" altLang="zh-CN" sz="7600" b="1" dirty="0">
                  <a:solidFill>
                    <a:prstClr val="white"/>
                  </a:solidFill>
                </a:rPr>
                <a:t>a</a:t>
              </a:r>
              <a:endParaRPr lang="zh-CN" altLang="en-US" sz="7600" b="1" dirty="0">
                <a:solidFill>
                  <a:prstClr val="white"/>
                </a:solidFill>
              </a:endParaRPr>
            </a:p>
          </p:txBody>
        </p:sp>
        <p:sp>
          <p:nvSpPr>
            <p:cNvPr id="82" name="文本框 46"/>
            <p:cNvSpPr txBox="1"/>
            <p:nvPr/>
          </p:nvSpPr>
          <p:spPr>
            <a:xfrm>
              <a:off x="3481434" y="1230574"/>
              <a:ext cx="1379868" cy="351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67601"/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Một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sự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việc</a:t>
              </a:r>
              <a:endParaRPr lang="zh-CN" altLang="en-US" sz="1800" b="1" dirty="0"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86114" y="3229316"/>
            <a:ext cx="3975852" cy="1261884"/>
            <a:chOff x="983374" y="1667240"/>
            <a:chExt cx="3739534" cy="1201795"/>
          </a:xfrm>
        </p:grpSpPr>
        <p:sp>
          <p:nvSpPr>
            <p:cNvPr id="85" name="任意多边形 84"/>
            <p:cNvSpPr/>
            <p:nvPr/>
          </p:nvSpPr>
          <p:spPr>
            <a:xfrm>
              <a:off x="983374" y="1858438"/>
              <a:ext cx="3739534" cy="801606"/>
            </a:xfrm>
            <a:custGeom>
              <a:avLst/>
              <a:gdLst>
                <a:gd name="connsiteX0" fmla="*/ 0 w 4957592"/>
                <a:gd name="connsiteY0" fmla="*/ 0 h 1062709"/>
                <a:gd name="connsiteX1" fmla="*/ 1167246 w 4957592"/>
                <a:gd name="connsiteY1" fmla="*/ 0 h 1062709"/>
                <a:gd name="connsiteX2" fmla="*/ 1167246 w 4957592"/>
                <a:gd name="connsiteY2" fmla="*/ 909793 h 1062709"/>
                <a:gd name="connsiteX3" fmla="*/ 1568416 w 4957592"/>
                <a:gd name="connsiteY3" fmla="*/ 0 h 1062709"/>
                <a:gd name="connsiteX4" fmla="*/ 4426238 w 4957592"/>
                <a:gd name="connsiteY4" fmla="*/ 0 h 1062709"/>
                <a:gd name="connsiteX5" fmla="*/ 4957592 w 4957592"/>
                <a:gd name="connsiteY5" fmla="*/ 531355 h 1062709"/>
                <a:gd name="connsiteX6" fmla="*/ 4426238 w 4957592"/>
                <a:gd name="connsiteY6" fmla="*/ 1062709 h 1062709"/>
                <a:gd name="connsiteX7" fmla="*/ 0 w 4957592"/>
                <a:gd name="connsiteY7" fmla="*/ 1062709 h 106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592" h="1062709">
                  <a:moveTo>
                    <a:pt x="0" y="0"/>
                  </a:moveTo>
                  <a:lnTo>
                    <a:pt x="1167246" y="0"/>
                  </a:lnTo>
                  <a:lnTo>
                    <a:pt x="1167246" y="909793"/>
                  </a:lnTo>
                  <a:lnTo>
                    <a:pt x="1568416" y="0"/>
                  </a:lnTo>
                  <a:lnTo>
                    <a:pt x="4426238" y="0"/>
                  </a:lnTo>
                  <a:lnTo>
                    <a:pt x="4957592" y="531355"/>
                  </a:lnTo>
                  <a:lnTo>
                    <a:pt x="4426238" y="1062709"/>
                  </a:lnTo>
                  <a:lnTo>
                    <a:pt x="0" y="1062709"/>
                  </a:lnTo>
                  <a:close/>
                </a:path>
              </a:pathLst>
            </a:custGeom>
            <a:solidFill>
              <a:srgbClr val="F93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983374" y="1858439"/>
              <a:ext cx="102979" cy="801604"/>
            </a:xfrm>
            <a:prstGeom prst="rect">
              <a:avLst/>
            </a:prstGeom>
            <a:solidFill>
              <a:srgbClr val="DE1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7" name="等腰三角形 43"/>
            <p:cNvSpPr/>
            <p:nvPr/>
          </p:nvSpPr>
          <p:spPr>
            <a:xfrm rot="11946960" flipH="1">
              <a:off x="1976726" y="1864036"/>
              <a:ext cx="292551" cy="754639"/>
            </a:xfrm>
            <a:custGeom>
              <a:avLst/>
              <a:gdLst>
                <a:gd name="connsiteX0" fmla="*/ 0 w 401171"/>
                <a:gd name="connsiteY0" fmla="*/ 909795 h 909795"/>
                <a:gd name="connsiteX1" fmla="*/ 0 w 401171"/>
                <a:gd name="connsiteY1" fmla="*/ 0 h 909795"/>
                <a:gd name="connsiteX2" fmla="*/ 401171 w 401171"/>
                <a:gd name="connsiteY2" fmla="*/ 909795 h 909795"/>
                <a:gd name="connsiteX3" fmla="*/ 0 w 401171"/>
                <a:gd name="connsiteY3" fmla="*/ 909795 h 909795"/>
                <a:gd name="connsiteX0" fmla="*/ 84091 w 485262"/>
                <a:gd name="connsiteY0" fmla="*/ 994386 h 994386"/>
                <a:gd name="connsiteX1" fmla="*/ 0 w 485262"/>
                <a:gd name="connsiteY1" fmla="*/ 0 h 994386"/>
                <a:gd name="connsiteX2" fmla="*/ 485262 w 485262"/>
                <a:gd name="connsiteY2" fmla="*/ 994386 h 994386"/>
                <a:gd name="connsiteX3" fmla="*/ 84091 w 485262"/>
                <a:gd name="connsiteY3" fmla="*/ 994386 h 994386"/>
                <a:gd name="connsiteX0" fmla="*/ 87032 w 488203"/>
                <a:gd name="connsiteY0" fmla="*/ 1000445 h 1000445"/>
                <a:gd name="connsiteX1" fmla="*/ 0 w 488203"/>
                <a:gd name="connsiteY1" fmla="*/ 0 h 1000445"/>
                <a:gd name="connsiteX2" fmla="*/ 488203 w 488203"/>
                <a:gd name="connsiteY2" fmla="*/ 1000445 h 1000445"/>
                <a:gd name="connsiteX3" fmla="*/ 87032 w 488203"/>
                <a:gd name="connsiteY3" fmla="*/ 1000445 h 1000445"/>
                <a:gd name="connsiteX0" fmla="*/ 87032 w 497475"/>
                <a:gd name="connsiteY0" fmla="*/ 1000445 h 1000445"/>
                <a:gd name="connsiteX1" fmla="*/ 0 w 497475"/>
                <a:gd name="connsiteY1" fmla="*/ 0 h 1000445"/>
                <a:gd name="connsiteX2" fmla="*/ 497475 w 497475"/>
                <a:gd name="connsiteY2" fmla="*/ 896130 h 1000445"/>
                <a:gd name="connsiteX3" fmla="*/ 87032 w 497475"/>
                <a:gd name="connsiteY3" fmla="*/ 1000445 h 1000445"/>
                <a:gd name="connsiteX0" fmla="*/ 87032 w 387842"/>
                <a:gd name="connsiteY0" fmla="*/ 1000445 h 1000445"/>
                <a:gd name="connsiteX1" fmla="*/ 0 w 387842"/>
                <a:gd name="connsiteY1" fmla="*/ 0 h 1000445"/>
                <a:gd name="connsiteX2" fmla="*/ 387842 w 387842"/>
                <a:gd name="connsiteY2" fmla="*/ 793614 h 1000445"/>
                <a:gd name="connsiteX3" fmla="*/ 87032 w 387842"/>
                <a:gd name="connsiteY3" fmla="*/ 1000445 h 100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842" h="1000445">
                  <a:moveTo>
                    <a:pt x="87032" y="1000445"/>
                  </a:moveTo>
                  <a:lnTo>
                    <a:pt x="0" y="0"/>
                  </a:lnTo>
                  <a:lnTo>
                    <a:pt x="387842" y="793614"/>
                  </a:lnTo>
                  <a:lnTo>
                    <a:pt x="87032" y="1000445"/>
                  </a:lnTo>
                  <a:close/>
                </a:path>
              </a:pathLst>
            </a:cu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文本框 53"/>
            <p:cNvSpPr txBox="1"/>
            <p:nvPr/>
          </p:nvSpPr>
          <p:spPr>
            <a:xfrm>
              <a:off x="1127947" y="1667240"/>
              <a:ext cx="733056" cy="1201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67601"/>
              <a:r>
                <a:rPr lang="en-US" altLang="zh-CN" sz="7600" b="1" dirty="0">
                  <a:solidFill>
                    <a:prstClr val="white"/>
                  </a:solidFill>
                </a:rPr>
                <a:t>b</a:t>
              </a:r>
              <a:endParaRPr lang="zh-CN" altLang="en-US" sz="7600" b="1" dirty="0">
                <a:solidFill>
                  <a:prstClr val="white"/>
                </a:solidFill>
              </a:endParaRPr>
            </a:p>
          </p:txBody>
        </p:sp>
        <p:sp>
          <p:nvSpPr>
            <p:cNvPr id="89" name="文本框 54"/>
            <p:cNvSpPr txBox="1"/>
            <p:nvPr/>
          </p:nvSpPr>
          <p:spPr>
            <a:xfrm>
              <a:off x="2356743" y="1973698"/>
              <a:ext cx="1825127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67601"/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Một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câu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chuyện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đầy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đủ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chi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tiết</a:t>
              </a:r>
              <a:endParaRPr lang="zh-CN" altLang="en-US" sz="1800" b="1" dirty="0"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85073" y="4150739"/>
            <a:ext cx="3975852" cy="1261884"/>
            <a:chOff x="982395" y="2544785"/>
            <a:chExt cx="3739534" cy="1201795"/>
          </a:xfrm>
        </p:grpSpPr>
        <p:sp>
          <p:nvSpPr>
            <p:cNvPr id="92" name="任意多边形 91"/>
            <p:cNvSpPr/>
            <p:nvPr/>
          </p:nvSpPr>
          <p:spPr>
            <a:xfrm>
              <a:off x="982395" y="2735983"/>
              <a:ext cx="3739534" cy="801606"/>
            </a:xfrm>
            <a:custGeom>
              <a:avLst/>
              <a:gdLst>
                <a:gd name="connsiteX0" fmla="*/ 0 w 4957592"/>
                <a:gd name="connsiteY0" fmla="*/ 0 h 1062709"/>
                <a:gd name="connsiteX1" fmla="*/ 1167246 w 4957592"/>
                <a:gd name="connsiteY1" fmla="*/ 0 h 1062709"/>
                <a:gd name="connsiteX2" fmla="*/ 1167246 w 4957592"/>
                <a:gd name="connsiteY2" fmla="*/ 909793 h 1062709"/>
                <a:gd name="connsiteX3" fmla="*/ 1568416 w 4957592"/>
                <a:gd name="connsiteY3" fmla="*/ 0 h 1062709"/>
                <a:gd name="connsiteX4" fmla="*/ 4426238 w 4957592"/>
                <a:gd name="connsiteY4" fmla="*/ 0 h 1062709"/>
                <a:gd name="connsiteX5" fmla="*/ 4957592 w 4957592"/>
                <a:gd name="connsiteY5" fmla="*/ 531355 h 1062709"/>
                <a:gd name="connsiteX6" fmla="*/ 4426238 w 4957592"/>
                <a:gd name="connsiteY6" fmla="*/ 1062709 h 1062709"/>
                <a:gd name="connsiteX7" fmla="*/ 0 w 4957592"/>
                <a:gd name="connsiteY7" fmla="*/ 1062709 h 106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592" h="1062709">
                  <a:moveTo>
                    <a:pt x="0" y="0"/>
                  </a:moveTo>
                  <a:lnTo>
                    <a:pt x="1167246" y="0"/>
                  </a:lnTo>
                  <a:lnTo>
                    <a:pt x="1167246" y="909793"/>
                  </a:lnTo>
                  <a:lnTo>
                    <a:pt x="1568416" y="0"/>
                  </a:lnTo>
                  <a:lnTo>
                    <a:pt x="4426238" y="0"/>
                  </a:lnTo>
                  <a:lnTo>
                    <a:pt x="4957592" y="531355"/>
                  </a:lnTo>
                  <a:lnTo>
                    <a:pt x="4426238" y="1062709"/>
                  </a:lnTo>
                  <a:lnTo>
                    <a:pt x="0" y="1062709"/>
                  </a:lnTo>
                  <a:close/>
                </a:path>
              </a:pathLst>
            </a:custGeom>
            <a:solidFill>
              <a:srgbClr val="B28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982395" y="2735984"/>
              <a:ext cx="102979" cy="801604"/>
            </a:xfrm>
            <a:prstGeom prst="rect">
              <a:avLst/>
            </a:prstGeom>
            <a:solidFill>
              <a:srgbClr val="8D6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等腰三角形 43"/>
            <p:cNvSpPr/>
            <p:nvPr/>
          </p:nvSpPr>
          <p:spPr>
            <a:xfrm rot="11946960" flipH="1">
              <a:off x="1975746" y="2741581"/>
              <a:ext cx="292551" cy="754639"/>
            </a:xfrm>
            <a:custGeom>
              <a:avLst/>
              <a:gdLst>
                <a:gd name="connsiteX0" fmla="*/ 0 w 401171"/>
                <a:gd name="connsiteY0" fmla="*/ 909795 h 909795"/>
                <a:gd name="connsiteX1" fmla="*/ 0 w 401171"/>
                <a:gd name="connsiteY1" fmla="*/ 0 h 909795"/>
                <a:gd name="connsiteX2" fmla="*/ 401171 w 401171"/>
                <a:gd name="connsiteY2" fmla="*/ 909795 h 909795"/>
                <a:gd name="connsiteX3" fmla="*/ 0 w 401171"/>
                <a:gd name="connsiteY3" fmla="*/ 909795 h 909795"/>
                <a:gd name="connsiteX0" fmla="*/ 84091 w 485262"/>
                <a:gd name="connsiteY0" fmla="*/ 994386 h 994386"/>
                <a:gd name="connsiteX1" fmla="*/ 0 w 485262"/>
                <a:gd name="connsiteY1" fmla="*/ 0 h 994386"/>
                <a:gd name="connsiteX2" fmla="*/ 485262 w 485262"/>
                <a:gd name="connsiteY2" fmla="*/ 994386 h 994386"/>
                <a:gd name="connsiteX3" fmla="*/ 84091 w 485262"/>
                <a:gd name="connsiteY3" fmla="*/ 994386 h 994386"/>
                <a:gd name="connsiteX0" fmla="*/ 87032 w 488203"/>
                <a:gd name="connsiteY0" fmla="*/ 1000445 h 1000445"/>
                <a:gd name="connsiteX1" fmla="*/ 0 w 488203"/>
                <a:gd name="connsiteY1" fmla="*/ 0 h 1000445"/>
                <a:gd name="connsiteX2" fmla="*/ 488203 w 488203"/>
                <a:gd name="connsiteY2" fmla="*/ 1000445 h 1000445"/>
                <a:gd name="connsiteX3" fmla="*/ 87032 w 488203"/>
                <a:gd name="connsiteY3" fmla="*/ 1000445 h 1000445"/>
                <a:gd name="connsiteX0" fmla="*/ 87032 w 497475"/>
                <a:gd name="connsiteY0" fmla="*/ 1000445 h 1000445"/>
                <a:gd name="connsiteX1" fmla="*/ 0 w 497475"/>
                <a:gd name="connsiteY1" fmla="*/ 0 h 1000445"/>
                <a:gd name="connsiteX2" fmla="*/ 497475 w 497475"/>
                <a:gd name="connsiteY2" fmla="*/ 896130 h 1000445"/>
                <a:gd name="connsiteX3" fmla="*/ 87032 w 497475"/>
                <a:gd name="connsiteY3" fmla="*/ 1000445 h 1000445"/>
                <a:gd name="connsiteX0" fmla="*/ 87032 w 387842"/>
                <a:gd name="connsiteY0" fmla="*/ 1000445 h 1000445"/>
                <a:gd name="connsiteX1" fmla="*/ 0 w 387842"/>
                <a:gd name="connsiteY1" fmla="*/ 0 h 1000445"/>
                <a:gd name="connsiteX2" fmla="*/ 387842 w 387842"/>
                <a:gd name="connsiteY2" fmla="*/ 793614 h 1000445"/>
                <a:gd name="connsiteX3" fmla="*/ 87032 w 387842"/>
                <a:gd name="connsiteY3" fmla="*/ 1000445 h 100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842" h="1000445">
                  <a:moveTo>
                    <a:pt x="87032" y="1000445"/>
                  </a:moveTo>
                  <a:lnTo>
                    <a:pt x="0" y="0"/>
                  </a:lnTo>
                  <a:lnTo>
                    <a:pt x="387842" y="793614"/>
                  </a:lnTo>
                  <a:lnTo>
                    <a:pt x="87032" y="1000445"/>
                  </a:lnTo>
                  <a:close/>
                </a:path>
              </a:pathLst>
            </a:cu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文本框 60"/>
            <p:cNvSpPr txBox="1"/>
            <p:nvPr/>
          </p:nvSpPr>
          <p:spPr>
            <a:xfrm>
              <a:off x="1126967" y="2544785"/>
              <a:ext cx="683300" cy="1201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67601"/>
              <a:r>
                <a:rPr lang="en-US" altLang="zh-CN" sz="7600" b="1" dirty="0">
                  <a:solidFill>
                    <a:prstClr val="white"/>
                  </a:solidFill>
                </a:rPr>
                <a:t>c</a:t>
              </a:r>
              <a:endParaRPr lang="zh-CN" altLang="en-US" sz="7600" b="1" dirty="0">
                <a:solidFill>
                  <a:prstClr val="white"/>
                </a:solidFill>
              </a:endParaRPr>
            </a:p>
          </p:txBody>
        </p:sp>
        <p:sp>
          <p:nvSpPr>
            <p:cNvPr id="96" name="文本框 61"/>
            <p:cNvSpPr txBox="1"/>
            <p:nvPr/>
          </p:nvSpPr>
          <p:spPr>
            <a:xfrm>
              <a:off x="2152964" y="2697105"/>
              <a:ext cx="2304619" cy="87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67601"/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Một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chuỗi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sự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việc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làm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nòng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cốt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cho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diễn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biến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của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truyện</a:t>
              </a:r>
              <a:endParaRPr lang="zh-CN" altLang="en-US" sz="1800" b="1" dirty="0"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-1933" y="251068"/>
            <a:ext cx="641111" cy="353788"/>
            <a:chOff x="0" y="252065"/>
            <a:chExt cx="641111" cy="392113"/>
          </a:xfrm>
        </p:grpSpPr>
        <p:sp>
          <p:nvSpPr>
            <p:cNvPr id="164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67649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65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67649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66" name="五边形 165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5" name="图片 1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13" y="3104509"/>
            <a:ext cx="4068837" cy="2309229"/>
          </a:xfrm>
          <a:prstGeom prst="rect">
            <a:avLst/>
          </a:prstGeom>
        </p:spPr>
      </p:pic>
      <p:pic>
        <p:nvPicPr>
          <p:cNvPr id="156" name="图片 1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200">
            <a:off x="5050055" y="312567"/>
            <a:ext cx="4293414" cy="3058752"/>
          </a:xfrm>
          <a:prstGeom prst="rect">
            <a:avLst/>
          </a:prstGeom>
        </p:spPr>
      </p:pic>
      <p:sp>
        <p:nvSpPr>
          <p:cNvPr id="38" name="文本框 6">
            <a:extLst>
              <a:ext uri="{FF2B5EF4-FFF2-40B4-BE49-F238E27FC236}">
                <a16:creationId xmlns:a16="http://schemas.microsoft.com/office/drawing/2014/main" id="{09F8FDC8-D822-4A3B-8E11-C4EE4A665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78" y="124043"/>
            <a:ext cx="3295650" cy="607836"/>
          </a:xfrm>
          <a:prstGeom prst="rect">
            <a:avLst/>
          </a:prstGeom>
          <a:noFill/>
          <a:ln>
            <a:noFill/>
          </a:ln>
        </p:spPr>
        <p:txBody>
          <a:bodyPr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err="1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Củng</a:t>
            </a:r>
            <a:r>
              <a:rPr lang="en-US" altLang="zh-CN" sz="3500" b="1" dirty="0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cố</a:t>
            </a:r>
            <a:endParaRPr lang="zh-CN" altLang="en-US" sz="3500" b="1" dirty="0">
              <a:solidFill>
                <a:srgbClr val="C00000"/>
              </a:solidFill>
              <a:latin typeface="UTM Magnesium" panose="02040603050506020204" pitchFamily="18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3B3680-ABC8-4AEE-BD4B-7058402AE7B5}"/>
              </a:ext>
            </a:extLst>
          </p:cNvPr>
          <p:cNvSpPr txBox="1"/>
          <p:nvPr/>
        </p:nvSpPr>
        <p:spPr>
          <a:xfrm>
            <a:off x="209582" y="1002098"/>
            <a:ext cx="5050176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en-US" sz="6000" b="1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6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6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6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4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utoUpdateAnimBg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6"/>
          <p:cNvSpPr>
            <a:spLocks noChangeArrowheads="1"/>
          </p:cNvSpPr>
          <p:nvPr/>
        </p:nvSpPr>
        <p:spPr bwMode="auto">
          <a:xfrm>
            <a:off x="639178" y="124043"/>
            <a:ext cx="3295650" cy="607836"/>
          </a:xfrm>
          <a:prstGeom prst="rect">
            <a:avLst/>
          </a:prstGeom>
          <a:noFill/>
          <a:ln>
            <a:noFill/>
          </a:ln>
        </p:spPr>
        <p:txBody>
          <a:bodyPr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err="1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Khám</a:t>
            </a:r>
            <a:r>
              <a:rPr lang="en-US" altLang="zh-CN" sz="3500" b="1" dirty="0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phá</a:t>
            </a:r>
            <a:endParaRPr lang="zh-CN" altLang="en-US" sz="3500" b="1" dirty="0">
              <a:solidFill>
                <a:srgbClr val="C00000"/>
              </a:solidFill>
              <a:latin typeface="UTM Magnesium" panose="02040603050506020204" pitchFamily="18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1933" y="251068"/>
            <a:ext cx="641111" cy="353788"/>
            <a:chOff x="0" y="252065"/>
            <a:chExt cx="641111" cy="392113"/>
          </a:xfrm>
        </p:grpSpPr>
        <p:sp>
          <p:nvSpPr>
            <p:cNvPr id="17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67649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8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67649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9" name="五边形 18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52718F4-1B65-41FB-B529-1CD5A602ED7B}"/>
              </a:ext>
            </a:extLst>
          </p:cNvPr>
          <p:cNvGrpSpPr/>
          <p:nvPr/>
        </p:nvGrpSpPr>
        <p:grpSpPr>
          <a:xfrm>
            <a:off x="22598" y="518253"/>
            <a:ext cx="6350495" cy="3463599"/>
            <a:chOff x="276725" y="249308"/>
            <a:chExt cx="5853789" cy="41116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6D338ED-40AD-4146-81CD-6FBECB60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725" y="249308"/>
              <a:ext cx="5853789" cy="41116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AFBCED-C06C-4E2B-B250-C47F726541C1}"/>
                </a:ext>
              </a:extLst>
            </p:cNvPr>
            <p:cNvSpPr txBox="1"/>
            <p:nvPr/>
          </p:nvSpPr>
          <p:spPr>
            <a:xfrm>
              <a:off x="1111810" y="1044913"/>
              <a:ext cx="4153075" cy="23931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2500" dirty="0"/>
                <a:t>	</a:t>
              </a:r>
              <a:r>
                <a:rPr lang="en-US" altLang="en-US" sz="2500" dirty="0" err="1"/>
                <a:t>Hãy</a:t>
              </a:r>
              <a:r>
                <a:rPr lang="en-US" altLang="en-US" sz="2500" dirty="0"/>
                <a:t> </a:t>
              </a:r>
              <a:r>
                <a:rPr lang="en-US" altLang="en-US" sz="2500" err="1"/>
                <a:t>tưởng</a:t>
              </a:r>
              <a:r>
                <a:rPr lang="en-US" altLang="en-US" sz="2500"/>
                <a:t> tượng</a:t>
              </a:r>
              <a:r>
                <a:rPr lang="en-US" altLang="en-US" sz="2500" dirty="0"/>
                <a:t> </a:t>
              </a:r>
              <a:r>
                <a:rPr lang="en-US" altLang="en-US" sz="2500"/>
                <a:t>và </a:t>
              </a:r>
              <a:r>
                <a:rPr lang="en-US" altLang="en-US" sz="2500" dirty="0" err="1"/>
                <a:t>kể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lại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vắn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tắt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một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câu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chuyện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có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ba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nhân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vật</a:t>
              </a:r>
              <a:r>
                <a:rPr lang="en-US" altLang="en-US" sz="2500" dirty="0"/>
                <a:t>: </a:t>
              </a:r>
              <a:r>
                <a:rPr lang="en-US" altLang="en-US" sz="2500" dirty="0" err="1"/>
                <a:t>bà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mẹ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ốm</a:t>
              </a:r>
              <a:r>
                <a:rPr lang="en-US" altLang="en-US" sz="2500" dirty="0"/>
                <a:t>, </a:t>
              </a:r>
              <a:r>
                <a:rPr lang="en-US" altLang="en-US" sz="2500" dirty="0" err="1"/>
                <a:t>người</a:t>
              </a:r>
              <a:r>
                <a:rPr lang="en-US" altLang="en-US" sz="2500" dirty="0"/>
                <a:t> con </a:t>
              </a:r>
              <a:r>
                <a:rPr lang="en-US" altLang="en-US" sz="2500" dirty="0" err="1"/>
                <a:t>của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bà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bằng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tuổi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em</a:t>
              </a:r>
              <a:r>
                <a:rPr lang="en-US" altLang="en-US" sz="2500" dirty="0"/>
                <a:t> </a:t>
              </a:r>
              <a:r>
                <a:rPr lang="en-US" altLang="en-US" sz="2500" err="1"/>
                <a:t>và</a:t>
              </a:r>
              <a:r>
                <a:rPr lang="en-US" altLang="en-US" sz="2500"/>
                <a:t> bà </a:t>
              </a:r>
              <a:r>
                <a:rPr lang="en-US" altLang="en-US" sz="2500" dirty="0" err="1"/>
                <a:t>tiên</a:t>
              </a:r>
              <a:r>
                <a:rPr lang="en-US" altLang="en-US" sz="2500" dirty="0"/>
                <a:t>. </a:t>
              </a:r>
              <a:endParaRPr lang="en-US" sz="2500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C636415-AE6D-403A-BFDD-F3D8EDEA8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17" y="604855"/>
            <a:ext cx="4640467" cy="464046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2A08D74-717B-4443-AC39-E0500E497D21}"/>
              </a:ext>
            </a:extLst>
          </p:cNvPr>
          <p:cNvGrpSpPr/>
          <p:nvPr/>
        </p:nvGrpSpPr>
        <p:grpSpPr>
          <a:xfrm>
            <a:off x="104284" y="3704089"/>
            <a:ext cx="5419960" cy="856938"/>
            <a:chOff x="773497" y="3779741"/>
            <a:chExt cx="5419960" cy="856938"/>
          </a:xfrm>
        </p:grpSpPr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240C4716-C4D0-43A5-ADF7-A2F224B40251}"/>
                </a:ext>
              </a:extLst>
            </p:cNvPr>
            <p:cNvSpPr/>
            <p:nvPr/>
          </p:nvSpPr>
          <p:spPr>
            <a:xfrm>
              <a:off x="1188517" y="3843877"/>
              <a:ext cx="5004940" cy="728668"/>
            </a:xfrm>
            <a:prstGeom prst="round2Diag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85A3F59-A298-40AC-99F9-961506112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90996">
              <a:off x="773497" y="3779741"/>
              <a:ext cx="856938" cy="85693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AC8702-84F4-4E5D-879B-914BC44DAB77}"/>
                </a:ext>
              </a:extLst>
            </p:cNvPr>
            <p:cNvSpPr txBox="1"/>
            <p:nvPr/>
          </p:nvSpPr>
          <p:spPr>
            <a:xfrm>
              <a:off x="1332533" y="4032063"/>
              <a:ext cx="4860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Nêu</a:t>
              </a:r>
              <a:r>
                <a:rPr lang="en-US" sz="2000" dirty="0"/>
                <a:t> </a:t>
              </a:r>
              <a:r>
                <a:rPr lang="en-US" sz="2000" dirty="0" err="1"/>
                <a:t>chủ</a:t>
              </a:r>
              <a:r>
                <a:rPr lang="en-US" sz="2000" dirty="0"/>
                <a:t> </a:t>
              </a:r>
              <a:r>
                <a:rPr lang="en-US" sz="2000" dirty="0" err="1"/>
                <a:t>đề</a:t>
              </a:r>
              <a:r>
                <a:rPr lang="en-US" sz="2000" dirty="0"/>
                <a:t> </a:t>
              </a:r>
              <a:r>
                <a:rPr lang="en-US" sz="2000" dirty="0" err="1"/>
                <a:t>câu</a:t>
              </a:r>
              <a:r>
                <a:rPr lang="en-US" sz="2000" dirty="0"/>
                <a:t> </a:t>
              </a:r>
              <a:r>
                <a:rPr lang="en-US" sz="2000" dirty="0" err="1"/>
                <a:t>chuyện</a:t>
              </a:r>
              <a:r>
                <a:rPr lang="en-US" sz="2000" dirty="0"/>
                <a:t> </a:t>
              </a:r>
              <a:r>
                <a:rPr lang="en-US" sz="2000" dirty="0" err="1"/>
                <a:t>mà</a:t>
              </a:r>
              <a:r>
                <a:rPr lang="en-US" sz="2000" dirty="0"/>
                <a:t> </a:t>
              </a:r>
              <a:r>
                <a:rPr lang="en-US" sz="2000" dirty="0" err="1"/>
                <a:t>em</a:t>
              </a:r>
              <a:r>
                <a:rPr lang="en-US" sz="2000" dirty="0"/>
                <a:t> </a:t>
              </a:r>
              <a:r>
                <a:rPr lang="en-US" sz="2000" dirty="0" err="1"/>
                <a:t>lựa</a:t>
              </a:r>
              <a:r>
                <a:rPr lang="en-US" sz="2000" dirty="0"/>
                <a:t> </a:t>
              </a:r>
              <a:r>
                <a:rPr lang="en-US" sz="2000" dirty="0" err="1"/>
                <a:t>chọn</a:t>
              </a:r>
              <a:endParaRPr lang="en-US" sz="2000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104DA4-488C-4ABA-BF6B-3A96A72636B0}"/>
              </a:ext>
            </a:extLst>
          </p:cNvPr>
          <p:cNvCxnSpPr>
            <a:cxnSpLocks/>
          </p:cNvCxnSpPr>
          <p:nvPr/>
        </p:nvCxnSpPr>
        <p:spPr>
          <a:xfrm>
            <a:off x="2801454" y="1620217"/>
            <a:ext cx="170687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6362D6-9BAF-41F9-A2A0-66950750CB43}"/>
              </a:ext>
            </a:extLst>
          </p:cNvPr>
          <p:cNvCxnSpPr>
            <a:cxnSpLocks/>
          </p:cNvCxnSpPr>
          <p:nvPr/>
        </p:nvCxnSpPr>
        <p:spPr>
          <a:xfrm>
            <a:off x="1912310" y="1980257"/>
            <a:ext cx="8640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08452E-B551-4EEB-A504-B1837BC0CDE3}"/>
              </a:ext>
            </a:extLst>
          </p:cNvPr>
          <p:cNvCxnSpPr>
            <a:cxnSpLocks/>
          </p:cNvCxnSpPr>
          <p:nvPr/>
        </p:nvCxnSpPr>
        <p:spPr>
          <a:xfrm>
            <a:off x="1620565" y="2340297"/>
            <a:ext cx="15574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5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"/>
          <p:cNvSpPr>
            <a:spLocks/>
          </p:cNvSpPr>
          <p:nvPr/>
        </p:nvSpPr>
        <p:spPr bwMode="auto">
          <a:xfrm>
            <a:off x="36389" y="900137"/>
            <a:ext cx="5440362" cy="4659313"/>
          </a:xfrm>
          <a:custGeom>
            <a:avLst/>
            <a:gdLst>
              <a:gd name="T0" fmla="*/ 0 w 3668"/>
              <a:gd name="T1" fmla="*/ 2147483647 h 3785"/>
              <a:gd name="T2" fmla="*/ 2147483647 w 3668"/>
              <a:gd name="T3" fmla="*/ 2147483647 h 3785"/>
              <a:gd name="T4" fmla="*/ 2147483647 w 3668"/>
              <a:gd name="T5" fmla="*/ 2147483647 h 3785"/>
              <a:gd name="T6" fmla="*/ 2147483647 w 3668"/>
              <a:gd name="T7" fmla="*/ 2147483647 h 3785"/>
              <a:gd name="T8" fmla="*/ 2147483647 w 3668"/>
              <a:gd name="T9" fmla="*/ 2147483647 h 3785"/>
              <a:gd name="T10" fmla="*/ 2147483647 w 3668"/>
              <a:gd name="T11" fmla="*/ 2147483647 h 3785"/>
              <a:gd name="T12" fmla="*/ 2147483647 w 3668"/>
              <a:gd name="T13" fmla="*/ 2147483647 h 3785"/>
              <a:gd name="T14" fmla="*/ 2147483647 w 3668"/>
              <a:gd name="T15" fmla="*/ 2147483647 h 3785"/>
              <a:gd name="T16" fmla="*/ 2147483647 w 3668"/>
              <a:gd name="T17" fmla="*/ 2147483647 h 3785"/>
              <a:gd name="T18" fmla="*/ 2147483647 w 3668"/>
              <a:gd name="T19" fmla="*/ 2147483647 h 3785"/>
              <a:gd name="T20" fmla="*/ 2147483647 w 3668"/>
              <a:gd name="T21" fmla="*/ 2147483647 h 3785"/>
              <a:gd name="T22" fmla="*/ 2147483647 w 3668"/>
              <a:gd name="T23" fmla="*/ 2147483647 h 3785"/>
              <a:gd name="T24" fmla="*/ 2147483647 w 3668"/>
              <a:gd name="T25" fmla="*/ 2147483647 h 3785"/>
              <a:gd name="T26" fmla="*/ 2147483647 w 3668"/>
              <a:gd name="T27" fmla="*/ 2147483647 h 3785"/>
              <a:gd name="T28" fmla="*/ 2147483647 w 3668"/>
              <a:gd name="T29" fmla="*/ 0 h 3785"/>
              <a:gd name="T30" fmla="*/ 2147483647 w 3668"/>
              <a:gd name="T31" fmla="*/ 2147483647 h 3785"/>
              <a:gd name="T32" fmla="*/ 2147483647 w 3668"/>
              <a:gd name="T33" fmla="*/ 2147483647 h 3785"/>
              <a:gd name="T34" fmla="*/ 2147483647 w 3668"/>
              <a:gd name="T35" fmla="*/ 2147483647 h 3785"/>
              <a:gd name="T36" fmla="*/ 2147483647 w 3668"/>
              <a:gd name="T37" fmla="*/ 2147483647 h 3785"/>
              <a:gd name="T38" fmla="*/ 2147483647 w 3668"/>
              <a:gd name="T39" fmla="*/ 2147483647 h 3785"/>
              <a:gd name="T40" fmla="*/ 2147483647 w 3668"/>
              <a:gd name="T41" fmla="*/ 2147483647 h 3785"/>
              <a:gd name="T42" fmla="*/ 2147483647 w 3668"/>
              <a:gd name="T43" fmla="*/ 2147483647 h 3785"/>
              <a:gd name="T44" fmla="*/ 2147483647 w 3668"/>
              <a:gd name="T45" fmla="*/ 2147483647 h 3785"/>
              <a:gd name="T46" fmla="*/ 2147483647 w 3668"/>
              <a:gd name="T47" fmla="*/ 2147483647 h 3785"/>
              <a:gd name="T48" fmla="*/ 2147483647 w 3668"/>
              <a:gd name="T49" fmla="*/ 2147483647 h 3785"/>
              <a:gd name="T50" fmla="*/ 2147483647 w 3668"/>
              <a:gd name="T51" fmla="*/ 2147483647 h 3785"/>
              <a:gd name="T52" fmla="*/ 2147483647 w 3668"/>
              <a:gd name="T53" fmla="*/ 2147483647 h 3785"/>
              <a:gd name="T54" fmla="*/ 2147483647 w 3668"/>
              <a:gd name="T55" fmla="*/ 2147483647 h 3785"/>
              <a:gd name="T56" fmla="*/ 0 w 3668"/>
              <a:gd name="T57" fmla="*/ 2147483647 h 3785"/>
              <a:gd name="T58" fmla="*/ 0 w 3668"/>
              <a:gd name="T59" fmla="*/ 2147483647 h 378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68"/>
              <a:gd name="T91" fmla="*/ 0 h 3785"/>
              <a:gd name="T92" fmla="*/ 3668 w 3668"/>
              <a:gd name="T93" fmla="*/ 3785 h 378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68" h="3785">
                <a:moveTo>
                  <a:pt x="0" y="2742"/>
                </a:moveTo>
                <a:lnTo>
                  <a:pt x="253" y="2556"/>
                </a:lnTo>
                <a:lnTo>
                  <a:pt x="515" y="2395"/>
                </a:lnTo>
                <a:lnTo>
                  <a:pt x="798" y="2223"/>
                </a:lnTo>
                <a:lnTo>
                  <a:pt x="1152" y="2000"/>
                </a:lnTo>
                <a:lnTo>
                  <a:pt x="1587" y="1728"/>
                </a:lnTo>
                <a:lnTo>
                  <a:pt x="1869" y="1525"/>
                </a:lnTo>
                <a:lnTo>
                  <a:pt x="2061" y="1394"/>
                </a:lnTo>
                <a:lnTo>
                  <a:pt x="2324" y="1182"/>
                </a:lnTo>
                <a:lnTo>
                  <a:pt x="2557" y="980"/>
                </a:lnTo>
                <a:lnTo>
                  <a:pt x="2769" y="768"/>
                </a:lnTo>
                <a:lnTo>
                  <a:pt x="2941" y="606"/>
                </a:lnTo>
                <a:lnTo>
                  <a:pt x="3193" y="353"/>
                </a:lnTo>
                <a:lnTo>
                  <a:pt x="3011" y="252"/>
                </a:lnTo>
                <a:lnTo>
                  <a:pt x="3648" y="0"/>
                </a:lnTo>
                <a:lnTo>
                  <a:pt x="3668" y="687"/>
                </a:lnTo>
                <a:lnTo>
                  <a:pt x="3466" y="525"/>
                </a:lnTo>
                <a:lnTo>
                  <a:pt x="3213" y="828"/>
                </a:lnTo>
                <a:lnTo>
                  <a:pt x="2910" y="1202"/>
                </a:lnTo>
                <a:lnTo>
                  <a:pt x="2698" y="1515"/>
                </a:lnTo>
                <a:lnTo>
                  <a:pt x="2597" y="1738"/>
                </a:lnTo>
                <a:lnTo>
                  <a:pt x="2496" y="1970"/>
                </a:lnTo>
                <a:lnTo>
                  <a:pt x="2435" y="2182"/>
                </a:lnTo>
                <a:lnTo>
                  <a:pt x="2375" y="2384"/>
                </a:lnTo>
                <a:lnTo>
                  <a:pt x="2264" y="2779"/>
                </a:lnTo>
                <a:lnTo>
                  <a:pt x="2183" y="3152"/>
                </a:lnTo>
                <a:lnTo>
                  <a:pt x="2122" y="3445"/>
                </a:lnTo>
                <a:lnTo>
                  <a:pt x="2042" y="3785"/>
                </a:lnTo>
                <a:lnTo>
                  <a:pt x="0" y="3785"/>
                </a:lnTo>
                <a:lnTo>
                  <a:pt x="0" y="2742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83818" tIns="41909" rIns="83818" bIns="41909" anchor="ctr"/>
          <a:lstStyle/>
          <a:p>
            <a:pPr algn="ctr" defTabSz="967649">
              <a:defRPr/>
            </a:pPr>
            <a:endParaRPr lang="zh-CN" altLang="en-US" sz="1700" b="1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2504955" y="3725839"/>
            <a:ext cx="1254123" cy="39211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8" tIns="41909" rIns="83818" bIns="41909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err="1">
                <a:latin typeface="微软雅黑" panose="020B0503020204020204" pitchFamily="34" charset="-122"/>
              </a:rPr>
              <a:t>Câu</a:t>
            </a:r>
            <a:r>
              <a:rPr lang="en-US" altLang="zh-CN" sz="1700" dirty="0">
                <a:latin typeface="微软雅黑" panose="020B0503020204020204" pitchFamily="34" charset="-122"/>
              </a:rPr>
              <a:t> 2</a:t>
            </a: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395541" y="2878114"/>
            <a:ext cx="1254124" cy="3937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8" tIns="41909" rIns="83818" bIns="41909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err="1">
                <a:latin typeface="微软雅黑" panose="020B0503020204020204" pitchFamily="34" charset="-122"/>
              </a:rPr>
              <a:t>Câu</a:t>
            </a:r>
            <a:r>
              <a:rPr lang="en-US" altLang="zh-CN" sz="1700" dirty="0">
                <a:latin typeface="微软雅黑" panose="020B0503020204020204" pitchFamily="34" charset="-122"/>
              </a:rPr>
              <a:t> 3</a:t>
            </a: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4194105" y="1960257"/>
            <a:ext cx="1254123" cy="3937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8" tIns="41909" rIns="83818" bIns="41909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err="1">
                <a:latin typeface="微软雅黑" panose="020B0503020204020204" pitchFamily="34" charset="-122"/>
              </a:rPr>
              <a:t>Câu</a:t>
            </a:r>
            <a:r>
              <a:rPr lang="en-US" altLang="zh-CN" sz="1700" dirty="0">
                <a:latin typeface="微软雅黑" panose="020B0503020204020204" pitchFamily="34" charset="-122"/>
              </a:rPr>
              <a:t> 4</a:t>
            </a: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5007364" y="1080486"/>
            <a:ext cx="1254124" cy="3937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8" tIns="41909" rIns="83818" bIns="41909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err="1">
                <a:latin typeface="微软雅黑" panose="020B0503020204020204" pitchFamily="34" charset="-122"/>
              </a:rPr>
              <a:t>Câu</a:t>
            </a:r>
            <a:r>
              <a:rPr lang="en-US" altLang="zh-CN" sz="1700" dirty="0">
                <a:latin typeface="微软雅黑" panose="020B0503020204020204" pitchFamily="34" charset="-122"/>
              </a:rPr>
              <a:t> 5</a:t>
            </a: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1661991" y="4500538"/>
            <a:ext cx="1254124" cy="3937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8" tIns="41909" rIns="83818" bIns="41909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err="1">
                <a:latin typeface="微软雅黑" panose="020B0503020204020204" pitchFamily="34" charset="-122"/>
              </a:rPr>
              <a:t>Câu</a:t>
            </a:r>
            <a:r>
              <a:rPr lang="en-US" altLang="zh-CN" sz="1700" dirty="0">
                <a:latin typeface="微软雅黑" panose="020B0503020204020204" pitchFamily="34" charset="-122"/>
              </a:rPr>
              <a:t> 1</a:t>
            </a: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301394" y="4536021"/>
            <a:ext cx="3647763" cy="39241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wrap="square" lIns="83818" tIns="41909" rIns="83818" bIns="41909">
            <a:spAutoFit/>
          </a:bodyPr>
          <a:lstStyle/>
          <a:p>
            <a:r>
              <a:rPr lang="en-US" altLang="en-US" sz="2000" b="1" dirty="0" err="1">
                <a:solidFill>
                  <a:srgbClr val="002060"/>
                </a:solidFill>
              </a:rPr>
              <a:t>Người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mẹ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ốm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như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thế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nào</a:t>
            </a:r>
            <a:r>
              <a:rPr lang="en-US" altLang="en-US" sz="20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6" name="矩形 35"/>
          <p:cNvSpPr/>
          <p:nvPr/>
        </p:nvSpPr>
        <p:spPr>
          <a:xfrm>
            <a:off x="4050848" y="3769209"/>
            <a:ext cx="4914534" cy="39241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  <a:prstDash val="dash"/>
          </a:ln>
        </p:spPr>
        <p:txBody>
          <a:bodyPr wrap="square" lIns="83818" tIns="41909" rIns="83818" bIns="41909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365616"/>
                </a:solidFill>
              </a:rPr>
              <a:t>Người</a:t>
            </a:r>
            <a:r>
              <a:rPr lang="en-US" altLang="en-US" sz="2000" b="1" dirty="0">
                <a:solidFill>
                  <a:srgbClr val="365616"/>
                </a:solidFill>
              </a:rPr>
              <a:t> con </a:t>
            </a:r>
            <a:r>
              <a:rPr lang="en-US" altLang="en-US" sz="2000" b="1" dirty="0" err="1">
                <a:solidFill>
                  <a:srgbClr val="365616"/>
                </a:solidFill>
              </a:rPr>
              <a:t>chăm</a:t>
            </a:r>
            <a:r>
              <a:rPr lang="en-US" altLang="en-US" sz="2000" b="1" dirty="0">
                <a:solidFill>
                  <a:srgbClr val="365616"/>
                </a:solidFill>
              </a:rPr>
              <a:t> </a:t>
            </a:r>
            <a:r>
              <a:rPr lang="en-US" altLang="en-US" sz="2000" b="1" dirty="0" err="1">
                <a:solidFill>
                  <a:srgbClr val="365616"/>
                </a:solidFill>
              </a:rPr>
              <a:t>sóc</a:t>
            </a:r>
            <a:r>
              <a:rPr lang="en-US" altLang="en-US" sz="2000" b="1" dirty="0">
                <a:solidFill>
                  <a:srgbClr val="365616"/>
                </a:solidFill>
              </a:rPr>
              <a:t> </a:t>
            </a:r>
            <a:r>
              <a:rPr lang="en-US" altLang="en-US" sz="2000" b="1" dirty="0" err="1">
                <a:solidFill>
                  <a:srgbClr val="365616"/>
                </a:solidFill>
              </a:rPr>
              <a:t>mẹ</a:t>
            </a:r>
            <a:r>
              <a:rPr lang="en-US" altLang="en-US" sz="2000" b="1" dirty="0">
                <a:solidFill>
                  <a:srgbClr val="365616"/>
                </a:solidFill>
              </a:rPr>
              <a:t> </a:t>
            </a:r>
            <a:r>
              <a:rPr lang="en-US" altLang="en-US" sz="2000" b="1" dirty="0" err="1">
                <a:solidFill>
                  <a:srgbClr val="365616"/>
                </a:solidFill>
              </a:rPr>
              <a:t>như</a:t>
            </a:r>
            <a:r>
              <a:rPr lang="en-US" altLang="en-US" sz="2000" b="1" dirty="0">
                <a:solidFill>
                  <a:srgbClr val="365616"/>
                </a:solidFill>
              </a:rPr>
              <a:t> </a:t>
            </a:r>
            <a:r>
              <a:rPr lang="en-US" altLang="en-US" sz="2000" b="1" dirty="0" err="1">
                <a:solidFill>
                  <a:srgbClr val="365616"/>
                </a:solidFill>
              </a:rPr>
              <a:t>thế</a:t>
            </a:r>
            <a:r>
              <a:rPr lang="en-US" altLang="en-US" sz="2000" b="1" dirty="0">
                <a:solidFill>
                  <a:srgbClr val="365616"/>
                </a:solidFill>
              </a:rPr>
              <a:t> </a:t>
            </a:r>
            <a:r>
              <a:rPr lang="en-US" altLang="en-US" sz="2000" b="1" dirty="0" err="1">
                <a:solidFill>
                  <a:srgbClr val="365616"/>
                </a:solidFill>
              </a:rPr>
              <a:t>nào</a:t>
            </a:r>
            <a:r>
              <a:rPr lang="en-US" altLang="en-US" sz="2000" b="1" dirty="0">
                <a:solidFill>
                  <a:srgbClr val="365616"/>
                </a:solidFill>
              </a:rPr>
              <a:t>?</a:t>
            </a:r>
            <a:endParaRPr lang="zh-CN" altLang="en-US" sz="2000" b="1" dirty="0">
              <a:solidFill>
                <a:srgbClr val="365616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00355" y="2845631"/>
            <a:ext cx="4525066" cy="700190"/>
          </a:xfrm>
          <a:prstGeom prst="rect">
            <a:avLst/>
          </a:prstGeom>
          <a:solidFill>
            <a:schemeClr val="bg1"/>
          </a:solidFill>
          <a:ln>
            <a:solidFill>
              <a:srgbClr val="FF9201"/>
            </a:solidFill>
            <a:prstDash val="dash"/>
          </a:ln>
        </p:spPr>
        <p:txBody>
          <a:bodyPr wrap="square" lIns="83818" tIns="41909" rIns="83818" bIns="41909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996600"/>
                </a:solidFill>
              </a:rPr>
              <a:t>Để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chữa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khỏi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bệnh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cho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mẹ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</a:p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996600"/>
                </a:solidFill>
              </a:rPr>
              <a:t>người</a:t>
            </a:r>
            <a:r>
              <a:rPr lang="en-US" altLang="en-US" sz="2000" b="1" dirty="0">
                <a:solidFill>
                  <a:srgbClr val="996600"/>
                </a:solidFill>
              </a:rPr>
              <a:t> con </a:t>
            </a:r>
            <a:r>
              <a:rPr lang="en-US" altLang="en-US" sz="2000" b="1" dirty="0" err="1">
                <a:solidFill>
                  <a:srgbClr val="996600"/>
                </a:solidFill>
              </a:rPr>
              <a:t>gặp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những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khó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khăn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gì</a:t>
            </a:r>
            <a:r>
              <a:rPr lang="en-US" altLang="en-US" sz="2000" b="1" dirty="0">
                <a:solidFill>
                  <a:srgbClr val="996600"/>
                </a:solidFill>
              </a:rPr>
              <a:t>?</a:t>
            </a:r>
            <a:endParaRPr lang="zh-CN" altLang="en-US" sz="2000" b="1" dirty="0">
              <a:solidFill>
                <a:srgbClr val="99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596419" y="1887082"/>
            <a:ext cx="3873018" cy="7001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txBody>
          <a:bodyPr wrap="square" lIns="83818" tIns="41909" rIns="83818" bIns="41909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FF3300"/>
                </a:solidFill>
              </a:rPr>
              <a:t>Người</a:t>
            </a:r>
            <a:r>
              <a:rPr lang="en-US" altLang="en-US" sz="2000" b="1" dirty="0">
                <a:solidFill>
                  <a:srgbClr val="FF3300"/>
                </a:solidFill>
              </a:rPr>
              <a:t> con </a:t>
            </a:r>
            <a:r>
              <a:rPr lang="en-US" altLang="en-US" sz="2000" b="1" dirty="0" err="1">
                <a:solidFill>
                  <a:srgbClr val="FF3300"/>
                </a:solidFill>
              </a:rPr>
              <a:t>đã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quyết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vượt</a:t>
            </a:r>
            <a:r>
              <a:rPr lang="en-US" altLang="en-US" sz="2000" b="1" dirty="0">
                <a:solidFill>
                  <a:srgbClr val="FF3300"/>
                </a:solidFill>
              </a:rPr>
              <a:t> qua </a:t>
            </a:r>
            <a:r>
              <a:rPr lang="en-US" altLang="en-US" sz="2000" b="1" dirty="0" err="1">
                <a:solidFill>
                  <a:srgbClr val="FF3300"/>
                </a:solidFill>
              </a:rPr>
              <a:t>khó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khăn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như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thế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nào</a:t>
            </a:r>
            <a:r>
              <a:rPr lang="en-US" altLang="en-US" sz="2000" b="1" dirty="0">
                <a:solidFill>
                  <a:srgbClr val="FF3300"/>
                </a:solidFill>
              </a:rPr>
              <a:t>?</a:t>
            </a:r>
            <a:endParaRPr lang="zh-CN" altLang="en-US" sz="20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433267" y="928534"/>
            <a:ext cx="3121272" cy="70019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  <a:prstDash val="dash"/>
          </a:ln>
        </p:spPr>
        <p:txBody>
          <a:bodyPr wrap="square" lIns="83818" tIns="41909" rIns="83818" bIns="41909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800000"/>
                </a:solidFill>
              </a:rPr>
              <a:t>Bà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tiên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giúp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hai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mẹ</a:t>
            </a:r>
            <a:r>
              <a:rPr lang="en-US" altLang="en-US" sz="2000" b="1" dirty="0">
                <a:solidFill>
                  <a:srgbClr val="800000"/>
                </a:solidFill>
              </a:rPr>
              <a:t> con </a:t>
            </a:r>
            <a:r>
              <a:rPr lang="en-US" altLang="en-US" sz="2000" b="1" dirty="0" err="1">
                <a:solidFill>
                  <a:srgbClr val="800000"/>
                </a:solidFill>
              </a:rPr>
              <a:t>như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thế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nào</a:t>
            </a:r>
            <a:r>
              <a:rPr lang="en-US" altLang="en-US" sz="2000" b="1" dirty="0">
                <a:solidFill>
                  <a:srgbClr val="800000"/>
                </a:solidFill>
              </a:rPr>
              <a:t>?</a:t>
            </a:r>
            <a:endParaRPr lang="zh-CN" altLang="en-US" sz="2000" b="1" dirty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355D1F-646A-41E9-9AD1-E028F7516DC5}"/>
              </a:ext>
            </a:extLst>
          </p:cNvPr>
          <p:cNvGrpSpPr/>
          <p:nvPr/>
        </p:nvGrpSpPr>
        <p:grpSpPr>
          <a:xfrm>
            <a:off x="1063383" y="637262"/>
            <a:ext cx="2987465" cy="1853783"/>
            <a:chOff x="507655" y="717408"/>
            <a:chExt cx="2987465" cy="185378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2FE0F9-B816-45DE-AC07-F02AC007BB41}"/>
                </a:ext>
              </a:extLst>
            </p:cNvPr>
            <p:cNvGrpSpPr/>
            <p:nvPr/>
          </p:nvGrpSpPr>
          <p:grpSpPr>
            <a:xfrm>
              <a:off x="507655" y="717408"/>
              <a:ext cx="2987465" cy="1853783"/>
              <a:chOff x="507655" y="546006"/>
              <a:chExt cx="3263688" cy="2025185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EC2FF9D2-B097-4A13-9691-80B1EA0094A7}"/>
                  </a:ext>
                </a:extLst>
              </p:cNvPr>
              <p:cNvSpPr/>
              <p:nvPr/>
            </p:nvSpPr>
            <p:spPr>
              <a:xfrm>
                <a:off x="583682" y="660164"/>
                <a:ext cx="2582388" cy="1805246"/>
              </a:xfrm>
              <a:custGeom>
                <a:avLst/>
                <a:gdLst>
                  <a:gd name="connsiteX0" fmla="*/ 1588018 w 2582388"/>
                  <a:gd name="connsiteY0" fmla="*/ 139936 h 1805246"/>
                  <a:gd name="connsiteX1" fmla="*/ 445018 w 2582388"/>
                  <a:gd name="connsiteY1" fmla="*/ 381236 h 1805246"/>
                  <a:gd name="connsiteX2" fmla="*/ 518 w 2582388"/>
                  <a:gd name="connsiteY2" fmla="*/ 978136 h 1805246"/>
                  <a:gd name="connsiteX3" fmla="*/ 381518 w 2582388"/>
                  <a:gd name="connsiteY3" fmla="*/ 1638536 h 1805246"/>
                  <a:gd name="connsiteX4" fmla="*/ 1435618 w 2582388"/>
                  <a:gd name="connsiteY4" fmla="*/ 1790936 h 1805246"/>
                  <a:gd name="connsiteX5" fmla="*/ 2235718 w 2582388"/>
                  <a:gd name="connsiteY5" fmla="*/ 1371836 h 1805246"/>
                  <a:gd name="connsiteX6" fmla="*/ 2553218 w 2582388"/>
                  <a:gd name="connsiteY6" fmla="*/ 1003536 h 1805246"/>
                  <a:gd name="connsiteX7" fmla="*/ 2527818 w 2582388"/>
                  <a:gd name="connsiteY7" fmla="*/ 470136 h 1805246"/>
                  <a:gd name="connsiteX8" fmla="*/ 2197618 w 2582388"/>
                  <a:gd name="connsiteY8" fmla="*/ 127236 h 1805246"/>
                  <a:gd name="connsiteX9" fmla="*/ 1753118 w 2582388"/>
                  <a:gd name="connsiteY9" fmla="*/ 236 h 1805246"/>
                  <a:gd name="connsiteX10" fmla="*/ 1588018 w 2582388"/>
                  <a:gd name="connsiteY10" fmla="*/ 139936 h 1805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82388" h="1805246">
                    <a:moveTo>
                      <a:pt x="1588018" y="139936"/>
                    </a:moveTo>
                    <a:cubicBezTo>
                      <a:pt x="1370001" y="203436"/>
                      <a:pt x="709601" y="241536"/>
                      <a:pt x="445018" y="381236"/>
                    </a:cubicBezTo>
                    <a:cubicBezTo>
                      <a:pt x="180435" y="520936"/>
                      <a:pt x="11101" y="768586"/>
                      <a:pt x="518" y="978136"/>
                    </a:cubicBezTo>
                    <a:cubicBezTo>
                      <a:pt x="-10065" y="1187686"/>
                      <a:pt x="142335" y="1503069"/>
                      <a:pt x="381518" y="1638536"/>
                    </a:cubicBezTo>
                    <a:cubicBezTo>
                      <a:pt x="620701" y="1774003"/>
                      <a:pt x="1126585" y="1835386"/>
                      <a:pt x="1435618" y="1790936"/>
                    </a:cubicBezTo>
                    <a:cubicBezTo>
                      <a:pt x="1744651" y="1746486"/>
                      <a:pt x="2049451" y="1503069"/>
                      <a:pt x="2235718" y="1371836"/>
                    </a:cubicBezTo>
                    <a:cubicBezTo>
                      <a:pt x="2421985" y="1240603"/>
                      <a:pt x="2504535" y="1153819"/>
                      <a:pt x="2553218" y="1003536"/>
                    </a:cubicBezTo>
                    <a:cubicBezTo>
                      <a:pt x="2601901" y="853253"/>
                      <a:pt x="2587085" y="616186"/>
                      <a:pt x="2527818" y="470136"/>
                    </a:cubicBezTo>
                    <a:cubicBezTo>
                      <a:pt x="2468551" y="324086"/>
                      <a:pt x="2326735" y="205553"/>
                      <a:pt x="2197618" y="127236"/>
                    </a:cubicBezTo>
                    <a:cubicBezTo>
                      <a:pt x="2068501" y="48919"/>
                      <a:pt x="1856835" y="-3997"/>
                      <a:pt x="1753118" y="236"/>
                    </a:cubicBezTo>
                    <a:cubicBezTo>
                      <a:pt x="1649401" y="4469"/>
                      <a:pt x="1806035" y="76436"/>
                      <a:pt x="1588018" y="139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58334DD-2A8E-4EA1-A055-14F2E09D06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80" b="19168"/>
              <a:stretch/>
            </p:blipFill>
            <p:spPr>
              <a:xfrm>
                <a:off x="507655" y="546006"/>
                <a:ext cx="3263688" cy="2025185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5CCE03-E1C7-4DC6-A905-6A464EB71860}"/>
                </a:ext>
              </a:extLst>
            </p:cNvPr>
            <p:cNvSpPr txBox="1"/>
            <p:nvPr/>
          </p:nvSpPr>
          <p:spPr>
            <a:xfrm>
              <a:off x="602332" y="1081335"/>
              <a:ext cx="2091675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/>
                <a:t>Kể</a:t>
              </a:r>
              <a:r>
                <a:rPr lang="en-US" sz="2500" dirty="0"/>
                <a:t> </a:t>
              </a:r>
              <a:r>
                <a:rPr lang="en-US" sz="2500" dirty="0" err="1"/>
                <a:t>về</a:t>
              </a:r>
              <a:r>
                <a:rPr lang="en-US" sz="2500" dirty="0"/>
                <a:t> </a:t>
              </a:r>
            </a:p>
            <a:p>
              <a:pPr algn="ctr"/>
              <a:r>
                <a:rPr lang="en-US" sz="2500" dirty="0" err="1">
                  <a:solidFill>
                    <a:srgbClr val="FF0000"/>
                  </a:solidFill>
                </a:rPr>
                <a:t>người</a:t>
              </a:r>
              <a:r>
                <a:rPr lang="en-US" sz="2500" dirty="0">
                  <a:solidFill>
                    <a:srgbClr val="FF0000"/>
                  </a:solidFill>
                </a:rPr>
                <a:t> con </a:t>
              </a:r>
              <a:r>
                <a:rPr lang="en-US" sz="2500" dirty="0" err="1">
                  <a:solidFill>
                    <a:srgbClr val="FF0000"/>
                  </a:solidFill>
                </a:rPr>
                <a:t>hiếu</a:t>
              </a:r>
              <a:r>
                <a:rPr lang="en-US" sz="2500" dirty="0">
                  <a:solidFill>
                    <a:srgbClr val="FF0000"/>
                  </a:solidFill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</a:rPr>
                <a:t>thảo</a:t>
              </a:r>
              <a:endParaRPr lang="en-US" sz="25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文本框 6">
            <a:extLst>
              <a:ext uri="{FF2B5EF4-FFF2-40B4-BE49-F238E27FC236}">
                <a16:creationId xmlns:a16="http://schemas.microsoft.com/office/drawing/2014/main" id="{4C5B6020-4682-4901-8704-A9F48F669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78" y="109572"/>
            <a:ext cx="2276937" cy="607836"/>
          </a:xfrm>
          <a:prstGeom prst="rect">
            <a:avLst/>
          </a:prstGeom>
          <a:noFill/>
          <a:ln>
            <a:noFill/>
          </a:ln>
        </p:spPr>
        <p:txBody>
          <a:bodyPr wrap="square"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Gợi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ý 1</a:t>
            </a:r>
            <a:endParaRPr lang="zh-CN" altLang="en-US" sz="3500" b="1" dirty="0">
              <a:latin typeface="UTM Deutsch Gothic" panose="02040603050506020204" pitchFamily="18" charset="0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15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6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A1BC22-5C3C-4B9B-AF4F-BB9E75945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4" b="98615" l="709" r="99089">
                        <a14:foregroundMark x1="15283" y1="35734" x2="17004" y2="90305"/>
                        <a14:foregroundMark x1="52031" y1="42859" x2="83300" y2="49446"/>
                        <a14:foregroundMark x1="18219" y1="35734" x2="42213" y2="40789"/>
                        <a14:foregroundMark x1="83300" y1="49446" x2="97874" y2="47922"/>
                        <a14:foregroundMark x1="97874" y1="47922" x2="97874" y2="47922"/>
                        <a14:foregroundMark x1="20344" y1="56094" x2="91700" y2="63989"/>
                        <a14:foregroundMark x1="91700" y1="63989" x2="94332" y2="63435"/>
                        <a14:foregroundMark x1="99696" y1="66205" x2="38462" y2="98753"/>
                        <a14:foregroundMark x1="38462" y1="98753" x2="38462" y2="98753"/>
                        <a14:foregroundMark x1="3340" y1="66205" x2="709" y2="97922"/>
                        <a14:foregroundMark x1="4555" y1="59695" x2="24798" y2="47922"/>
                        <a14:foregroundMark x1="19737" y1="31302" x2="14980" y2="32825"/>
                        <a14:foregroundMark x1="20344" y1="27562" x2="11640" y2="35734"/>
                        <a14:foregroundMark x1="8704" y1="53601" x2="5162" y2="54432"/>
                        <a14:foregroundMark x1="48583" y1="54017" x2="81174" y2="38366"/>
                        <a14:foregroundMark x1="81174" y1="38366" x2="81275" y2="38227"/>
                        <a14:foregroundMark x1="82490" y1="38227" x2="98482" y2="51662"/>
                        <a14:foregroundMark x1="97874" y1="52355" x2="90486" y2="80886"/>
                        <a14:foregroundMark x1="97065" y1="74792" x2="82490" y2="82548"/>
                        <a14:foregroundMark x1="82490" y1="82133" x2="81579" y2="86981"/>
                        <a14:foregroundMark x1="77733" y1="80886" x2="99089" y2="69945"/>
                        <a14:backgroundMark x1="49190" y1="43906" x2="50911" y2="41413"/>
                        <a14:backgroundMark x1="47368" y1="44321" x2="52126" y2="38227"/>
                        <a14:backgroundMark x1="45850" y1="50000" x2="52126" y2="39335"/>
                        <a14:backgroundMark x1="46154" y1="50831" x2="51518" y2="40582"/>
                        <a14:backgroundMark x1="43826" y1="42244" x2="51518" y2="42659"/>
                        <a14:backgroundMark x1="43826" y1="43075" x2="45850" y2="39335"/>
                        <a14:backgroundMark x1="43522" y1="41828" x2="45547" y2="39335"/>
                        <a14:backgroundMark x1="50607" y1="42659" x2="52429" y2="41828"/>
                        <a14:backgroundMark x1="50000" y1="43906" x2="51822" y2="41413"/>
                        <a14:backgroundMark x1="42004" y1="41413" x2="44636" y2="38920"/>
                        <a14:backgroundMark x1="91397" y1="82133" x2="93725" y2="79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65" y="2095579"/>
            <a:ext cx="4500885" cy="3289109"/>
          </a:xfrm>
          <a:prstGeom prst="rect">
            <a:avLst/>
          </a:prstGeom>
        </p:spPr>
      </p:pic>
      <p:sp>
        <p:nvSpPr>
          <p:cNvPr id="105" name="Title 3"/>
          <p:cNvSpPr txBox="1">
            <a:spLocks/>
          </p:cNvSpPr>
          <p:nvPr/>
        </p:nvSpPr>
        <p:spPr>
          <a:xfrm>
            <a:off x="226063" y="303188"/>
            <a:ext cx="5931006" cy="580163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95000">
                <a:srgbClr val="050B79"/>
              </a:gs>
            </a:gsLst>
            <a:lin ang="0" scaled="1"/>
            <a:tileRect/>
          </a:gradFill>
          <a:ln w="28575" cap="flat" cmpd="sng" algn="ctr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1.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Người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mẹ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ốm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như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thế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nào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1044501" y="1516708"/>
            <a:ext cx="548368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N</a:t>
            </a:r>
            <a:r>
              <a:rPr lang="vi-VN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gười mẹ bệnh nằm liệt giường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32B8AD-23B6-4213-BB1E-21B9EE20237D}"/>
              </a:ext>
            </a:extLst>
          </p:cNvPr>
          <p:cNvSpPr txBox="1"/>
          <p:nvPr/>
        </p:nvSpPr>
        <p:spPr>
          <a:xfrm>
            <a:off x="1044501" y="1993762"/>
            <a:ext cx="531751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N</a:t>
            </a:r>
            <a:r>
              <a:rPr lang="vi-VN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gười mẹ ốm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1538CC-BE59-47B4-B253-9DCEA43C19F3}"/>
              </a:ext>
            </a:extLst>
          </p:cNvPr>
          <p:cNvSpPr txBox="1"/>
          <p:nvPr/>
        </p:nvSpPr>
        <p:spPr>
          <a:xfrm>
            <a:off x="1044501" y="3015371"/>
            <a:ext cx="59910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92170D9-FFB3-4B2D-8007-D940D0BA0609}"/>
              </a:ext>
            </a:extLst>
          </p:cNvPr>
          <p:cNvSpPr txBox="1"/>
          <p:nvPr/>
        </p:nvSpPr>
        <p:spPr>
          <a:xfrm>
            <a:off x="1044501" y="2504566"/>
            <a:ext cx="43204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N</a:t>
            </a:r>
            <a:r>
              <a:rPr lang="vi-VN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gười mẹ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lâm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00B761-EE47-498B-AFE2-779B1962BAF3}"/>
              </a:ext>
            </a:extLst>
          </p:cNvPr>
          <p:cNvSpPr txBox="1"/>
          <p:nvPr/>
        </p:nvSpPr>
        <p:spPr>
          <a:xfrm>
            <a:off x="1044501" y="1026149"/>
            <a:ext cx="41543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N</a:t>
            </a:r>
            <a:r>
              <a:rPr lang="vi-VN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gười mẹ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ốm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62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3"/>
          <p:cNvSpPr txBox="1">
            <a:spLocks/>
          </p:cNvSpPr>
          <p:nvPr/>
        </p:nvSpPr>
        <p:spPr>
          <a:xfrm>
            <a:off x="226063" y="303188"/>
            <a:ext cx="7875222" cy="580163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003300"/>
              </a:gs>
            </a:gsLst>
            <a:path path="circle">
              <a:fillToRect r="100000" b="100000"/>
            </a:path>
            <a:tileRect l="-100000" t="-100000"/>
          </a:gradFill>
          <a:ln w="28575" cap="flat" cmpd="sng" algn="ctr">
            <a:solidFill>
              <a:srgbClr val="36561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2. </a:t>
            </a:r>
            <a:r>
              <a:rPr lang="vi-VN" altLang="zh-CN" sz="3500" b="1" dirty="0">
                <a:solidFill>
                  <a:schemeClr val="bg1"/>
                </a:solidFill>
                <a:ea typeface="+mn-ea"/>
              </a:rPr>
              <a:t>Người con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chăm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sóc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mẹ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như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thế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nào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?</a:t>
            </a:r>
            <a:endParaRPr lang="vi-VN" altLang="zh-CN" sz="3500" b="1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226063" y="1584209"/>
            <a:ext cx="90233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túc trực bên giường bệnh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không rời mẹ một bước.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32B8AD-23B6-4213-BB1E-21B9EE20237D}"/>
              </a:ext>
            </a:extLst>
          </p:cNvPr>
          <p:cNvSpPr txBox="1"/>
          <p:nvPr/>
        </p:nvSpPr>
        <p:spPr>
          <a:xfrm>
            <a:off x="226062" y="2061263"/>
            <a:ext cx="98762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hết lòng chăm sóc mẹ sớm hôm không quản một việc gì.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1538CC-BE59-47B4-B253-9DCEA43C19F3}"/>
              </a:ext>
            </a:extLst>
          </p:cNvPr>
          <p:cNvSpPr txBox="1"/>
          <p:nvPr/>
        </p:nvSpPr>
        <p:spPr>
          <a:xfrm>
            <a:off x="226062" y="2538317"/>
            <a:ext cx="964365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dỗ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thìa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cháo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ngụm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26063" y="3015371"/>
            <a:ext cx="895534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E2D4B-979E-4F36-BE7B-5D2C6E311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4"/>
          <a:stretch/>
        </p:blipFill>
        <p:spPr>
          <a:xfrm>
            <a:off x="2772693" y="3335555"/>
            <a:ext cx="2952328" cy="2065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33C9B-9489-4337-A3C2-3F2C9DD545E5}"/>
              </a:ext>
            </a:extLst>
          </p:cNvPr>
          <p:cNvSpPr txBox="1"/>
          <p:nvPr/>
        </p:nvSpPr>
        <p:spPr>
          <a:xfrm>
            <a:off x="226063" y="1095189"/>
            <a:ext cx="90233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sóc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3"/>
          <p:cNvSpPr txBox="1">
            <a:spLocks/>
          </p:cNvSpPr>
          <p:nvPr/>
        </p:nvSpPr>
        <p:spPr>
          <a:xfrm>
            <a:off x="180405" y="303188"/>
            <a:ext cx="9387390" cy="580163"/>
          </a:xfrm>
          <a:prstGeom prst="rect">
            <a:avLst/>
          </a:prstGeom>
          <a:gradFill flip="none" rotWithShape="1">
            <a:gsLst>
              <a:gs pos="0">
                <a:srgbClr val="FF9933"/>
              </a:gs>
              <a:gs pos="100000">
                <a:srgbClr val="FF3300"/>
              </a:gs>
            </a:gsLst>
            <a:lin ang="0" scaled="1"/>
            <a:tileRect/>
          </a:gradFill>
          <a:ln w="28575" cap="flat" cmpd="sng" algn="ctr">
            <a:solidFill>
              <a:srgbClr val="9966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dirty="0">
                <a:solidFill>
                  <a:schemeClr val="bg1"/>
                </a:solidFill>
                <a:ea typeface="+mn-ea"/>
              </a:rPr>
              <a:t>3. </a:t>
            </a:r>
            <a:r>
              <a:rPr lang="vi-VN" altLang="zh-CN" sz="2700" b="1" dirty="0">
                <a:solidFill>
                  <a:schemeClr val="bg1"/>
                </a:solidFill>
                <a:ea typeface="+mn-ea"/>
              </a:rPr>
              <a:t>Để chữa khỏi bệnh cho mẹ</a:t>
            </a:r>
            <a:r>
              <a:rPr lang="en-US" altLang="zh-CN" sz="2700" b="1" dirty="0">
                <a:solidFill>
                  <a:schemeClr val="bg1"/>
                </a:solidFill>
                <a:ea typeface="+mn-ea"/>
              </a:rPr>
              <a:t>, </a:t>
            </a:r>
            <a:r>
              <a:rPr lang="vi-VN" altLang="zh-CN" sz="2700" b="1" dirty="0">
                <a:solidFill>
                  <a:schemeClr val="bg1"/>
                </a:solidFill>
                <a:ea typeface="+mn-ea"/>
              </a:rPr>
              <a:t>người con gặp những khó khăn gì?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180405" y="1654085"/>
            <a:ext cx="837927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trèo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đèo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lội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suối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nhờ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đỡ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32B8AD-23B6-4213-BB1E-21B9EE20237D}"/>
              </a:ext>
            </a:extLst>
          </p:cNvPr>
          <p:cNvSpPr txBox="1"/>
          <p:nvPr/>
        </p:nvSpPr>
        <p:spPr>
          <a:xfrm>
            <a:off x="180405" y="2239103"/>
            <a:ext cx="91713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Nghe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có người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mách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phải đi tìm một bông hoa lạ mọc trong rừn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g,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tức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1538CC-BE59-47B4-B253-9DCEA43C19F3}"/>
              </a:ext>
            </a:extLst>
          </p:cNvPr>
          <p:cNvSpPr txBox="1"/>
          <p:nvPr/>
        </p:nvSpPr>
        <p:spPr>
          <a:xfrm>
            <a:off x="180405" y="1090828"/>
            <a:ext cx="895534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Nhiều lúc,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phải nhịn ăn nhường phần cho mẹ. 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00274" y="3152309"/>
            <a:ext cx="81764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…</a:t>
            </a:r>
          </a:p>
        </p:txBody>
      </p:sp>
    </p:spTree>
    <p:extLst>
      <p:ext uri="{BB962C8B-B14F-4D97-AF65-F5344CB8AC3E}">
        <p14:creationId xmlns:p14="http://schemas.microsoft.com/office/powerpoint/2010/main" val="292841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3"/>
          <p:cNvSpPr txBox="1">
            <a:spLocks/>
          </p:cNvSpPr>
          <p:nvPr/>
        </p:nvSpPr>
        <p:spPr>
          <a:xfrm>
            <a:off x="226063" y="303188"/>
            <a:ext cx="9027350" cy="580163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 cap="flat" cmpd="sng" algn="ctr">
            <a:solidFill>
              <a:schemeClr val="bg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b="1" dirty="0">
                <a:solidFill>
                  <a:schemeClr val="bg1"/>
                </a:solidFill>
                <a:ea typeface="+mn-ea"/>
              </a:rPr>
              <a:t>4. </a:t>
            </a:r>
            <a:r>
              <a:rPr lang="vi-VN" altLang="zh-CN" sz="3000" b="1" dirty="0">
                <a:solidFill>
                  <a:schemeClr val="bg1"/>
                </a:solidFill>
                <a:ea typeface="+mn-ea"/>
              </a:rPr>
              <a:t>Người con đã quyết vượt qua khó khăn như thế nào?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226063" y="1116161"/>
            <a:ext cx="91713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Người con chấp nhận bị gai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cào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xước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thịt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chân bị đá đâm chảy máu, bụng đói nhưng vẫn không lùi bước.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26063" y="4619585"/>
            <a:ext cx="89044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7993CD-2FEB-454D-8A56-1FA4996D1433}"/>
              </a:ext>
            </a:extLst>
          </p:cNvPr>
          <p:cNvSpPr txBox="1"/>
          <p:nvPr/>
        </p:nvSpPr>
        <p:spPr>
          <a:xfrm>
            <a:off x="226063" y="2052265"/>
            <a:ext cx="926972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Người con vượt qua bao sóng to, gió dữ, đến hòn đảo chẳng có một bóng người.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cố sức đặt bàn chân lên lối đi hẹp, men đến chỗ san hô đo đỏ lởm chởm đá nhọn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9AB925-8057-4B88-89CA-AD610EE55912}"/>
              </a:ext>
            </a:extLst>
          </p:cNvPr>
          <p:cNvSpPr txBox="1"/>
          <p:nvPr/>
        </p:nvSpPr>
        <p:spPr>
          <a:xfrm>
            <a:off x="246056" y="3373090"/>
            <a:ext cx="699113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Người con băng qua rừng rậm, suối sâu, leo lên vách núi cheo leo,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quần áo rách bươ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m,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thì đến được ngôi nhà của bà tiên.</a:t>
            </a:r>
          </a:p>
        </p:txBody>
      </p:sp>
    </p:spTree>
    <p:extLst>
      <p:ext uri="{BB962C8B-B14F-4D97-AF65-F5344CB8AC3E}">
        <p14:creationId xmlns:p14="http://schemas.microsoft.com/office/powerpoint/2010/main" val="28041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9182" y="3331426"/>
            <a:ext cx="2222594" cy="2222594"/>
          </a:xfrm>
          <a:prstGeom prst="rect">
            <a:avLst/>
          </a:prstGeom>
        </p:spPr>
      </p:pic>
      <p:sp>
        <p:nvSpPr>
          <p:cNvPr id="105" name="Title 3"/>
          <p:cNvSpPr txBox="1">
            <a:spLocks/>
          </p:cNvSpPr>
          <p:nvPr/>
        </p:nvSpPr>
        <p:spPr>
          <a:xfrm>
            <a:off x="226063" y="303188"/>
            <a:ext cx="7731206" cy="580163"/>
          </a:xfrm>
          <a:prstGeom prst="rect">
            <a:avLst/>
          </a:prstGeom>
          <a:gradFill flip="none" rotWithShape="1">
            <a:gsLst>
              <a:gs pos="0">
                <a:srgbClr val="B00000"/>
              </a:gs>
              <a:gs pos="100000">
                <a:srgbClr val="320000"/>
              </a:gs>
            </a:gsLst>
            <a:path path="circle">
              <a:fillToRect t="100000" r="100000"/>
            </a:path>
            <a:tileRect l="-100000" b="-100000"/>
          </a:gradFill>
          <a:ln w="28575" cap="flat" cmpd="sng" algn="ctr">
            <a:solidFill>
              <a:schemeClr val="tx2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5.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Bà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tiên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giúp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hai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mẹ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con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như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thế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nào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?</a:t>
            </a:r>
            <a:endParaRPr lang="vi-VN" altLang="zh-CN" sz="3500" b="1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226063" y="1116161"/>
            <a:ext cx="938739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hiền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lành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quý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phẩy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nháy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32B8AD-23B6-4213-BB1E-21B9EE20237D}"/>
              </a:ext>
            </a:extLst>
          </p:cNvPr>
          <p:cNvSpPr txBox="1"/>
          <p:nvPr/>
        </p:nvSpPr>
        <p:spPr>
          <a:xfrm>
            <a:off x="226063" y="1980257"/>
            <a:ext cx="91713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Bà tiên cảm động trước tấm lòng hiếu thảo của người con và hiện ra giúp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1538CC-BE59-47B4-B253-9DCEA43C19F3}"/>
              </a:ext>
            </a:extLst>
          </p:cNvPr>
          <p:cNvSpPr txBox="1"/>
          <p:nvPr/>
        </p:nvSpPr>
        <p:spPr>
          <a:xfrm>
            <a:off x="226063" y="2871355"/>
            <a:ext cx="794723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Bỗng một bà tiên hiện ra nơi ngưỡng cửa. Bà đến bên, vuốt tóc cô bé rồi đưa cho cô một gói thuốc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dặn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37424" y="4140497"/>
            <a:ext cx="131113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</p:spTree>
    <p:extLst>
      <p:ext uri="{BB962C8B-B14F-4D97-AF65-F5344CB8AC3E}">
        <p14:creationId xmlns:p14="http://schemas.microsoft.com/office/powerpoint/2010/main" val="316793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8DD0408-CB6D-4B43-A5A2-AF6553C73760}"/>
              </a:ext>
            </a:extLst>
          </p:cNvPr>
          <p:cNvGrpSpPr/>
          <p:nvPr/>
        </p:nvGrpSpPr>
        <p:grpSpPr>
          <a:xfrm>
            <a:off x="2917838" y="288068"/>
            <a:ext cx="6575934" cy="5004557"/>
            <a:chOff x="2677480" y="252064"/>
            <a:chExt cx="6575934" cy="482453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7A1B5D2-C1C7-489B-B598-2305BC62AB8D}"/>
                </a:ext>
              </a:extLst>
            </p:cNvPr>
            <p:cNvSpPr/>
            <p:nvPr/>
          </p:nvSpPr>
          <p:spPr>
            <a:xfrm>
              <a:off x="2833475" y="596656"/>
              <a:ext cx="6174137" cy="3691646"/>
            </a:xfrm>
            <a:custGeom>
              <a:avLst/>
              <a:gdLst>
                <a:gd name="connsiteX0" fmla="*/ 913025 w 6174137"/>
                <a:gd name="connsiteY0" fmla="*/ 165344 h 3691646"/>
                <a:gd name="connsiteX1" fmla="*/ 201825 w 6174137"/>
                <a:gd name="connsiteY1" fmla="*/ 292344 h 3691646"/>
                <a:gd name="connsiteX2" fmla="*/ 11325 w 6174137"/>
                <a:gd name="connsiteY2" fmla="*/ 965444 h 3691646"/>
                <a:gd name="connsiteX3" fmla="*/ 62125 w 6174137"/>
                <a:gd name="connsiteY3" fmla="*/ 2959344 h 3691646"/>
                <a:gd name="connsiteX4" fmla="*/ 392325 w 6174137"/>
                <a:gd name="connsiteY4" fmla="*/ 3594344 h 3691646"/>
                <a:gd name="connsiteX5" fmla="*/ 2170325 w 6174137"/>
                <a:gd name="connsiteY5" fmla="*/ 3670544 h 3691646"/>
                <a:gd name="connsiteX6" fmla="*/ 5408825 w 6174137"/>
                <a:gd name="connsiteY6" fmla="*/ 3403844 h 3691646"/>
                <a:gd name="connsiteX7" fmla="*/ 6043825 w 6174137"/>
                <a:gd name="connsiteY7" fmla="*/ 3251444 h 3691646"/>
                <a:gd name="connsiteX8" fmla="*/ 6170825 w 6174137"/>
                <a:gd name="connsiteY8" fmla="*/ 1790944 h 3691646"/>
                <a:gd name="connsiteX9" fmla="*/ 6094625 w 6174137"/>
                <a:gd name="connsiteY9" fmla="*/ 279644 h 3691646"/>
                <a:gd name="connsiteX10" fmla="*/ 5675525 w 6174137"/>
                <a:gd name="connsiteY10" fmla="*/ 244 h 3691646"/>
                <a:gd name="connsiteX11" fmla="*/ 913025 w 6174137"/>
                <a:gd name="connsiteY11" fmla="*/ 165344 h 369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74137" h="3691646">
                  <a:moveTo>
                    <a:pt x="913025" y="165344"/>
                  </a:moveTo>
                  <a:cubicBezTo>
                    <a:pt x="632566" y="162169"/>
                    <a:pt x="352108" y="158994"/>
                    <a:pt x="201825" y="292344"/>
                  </a:cubicBezTo>
                  <a:cubicBezTo>
                    <a:pt x="51542" y="425694"/>
                    <a:pt x="34608" y="520944"/>
                    <a:pt x="11325" y="965444"/>
                  </a:cubicBezTo>
                  <a:cubicBezTo>
                    <a:pt x="-11958" y="1409944"/>
                    <a:pt x="-1375" y="2521194"/>
                    <a:pt x="62125" y="2959344"/>
                  </a:cubicBezTo>
                  <a:cubicBezTo>
                    <a:pt x="125625" y="3397494"/>
                    <a:pt x="40958" y="3475811"/>
                    <a:pt x="392325" y="3594344"/>
                  </a:cubicBezTo>
                  <a:cubicBezTo>
                    <a:pt x="743692" y="3712877"/>
                    <a:pt x="1334242" y="3702294"/>
                    <a:pt x="2170325" y="3670544"/>
                  </a:cubicBezTo>
                  <a:cubicBezTo>
                    <a:pt x="3006408" y="3638794"/>
                    <a:pt x="4763242" y="3473694"/>
                    <a:pt x="5408825" y="3403844"/>
                  </a:cubicBezTo>
                  <a:cubicBezTo>
                    <a:pt x="6054408" y="3333994"/>
                    <a:pt x="5916825" y="3520261"/>
                    <a:pt x="6043825" y="3251444"/>
                  </a:cubicBezTo>
                  <a:cubicBezTo>
                    <a:pt x="6170825" y="2982627"/>
                    <a:pt x="6162358" y="2286244"/>
                    <a:pt x="6170825" y="1790944"/>
                  </a:cubicBezTo>
                  <a:cubicBezTo>
                    <a:pt x="6179292" y="1295644"/>
                    <a:pt x="6177175" y="578094"/>
                    <a:pt x="6094625" y="279644"/>
                  </a:cubicBezTo>
                  <a:cubicBezTo>
                    <a:pt x="6012075" y="-18806"/>
                    <a:pt x="5675525" y="244"/>
                    <a:pt x="5675525" y="244"/>
                  </a:cubicBezTo>
                  <a:lnTo>
                    <a:pt x="913025" y="165344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A43F43-001B-41A4-8223-AB796B920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1613" r="9831" b="22448"/>
            <a:stretch/>
          </p:blipFill>
          <p:spPr>
            <a:xfrm>
              <a:off x="2677480" y="252064"/>
              <a:ext cx="6575934" cy="482453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A57901C-637E-4219-B8D4-2FB02ACA31B2}"/>
              </a:ext>
            </a:extLst>
          </p:cNvPr>
          <p:cNvSpPr txBox="1"/>
          <p:nvPr/>
        </p:nvSpPr>
        <p:spPr>
          <a:xfrm>
            <a:off x="3348757" y="874641"/>
            <a:ext cx="5688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0" u="none" strike="noStrike" dirty="0">
                <a:effectLst/>
                <a:latin typeface="+mj-lt"/>
              </a:rPr>
              <a:t>     - G</a:t>
            </a:r>
            <a:r>
              <a:rPr lang="vi-VN" sz="2000" b="1" i="0" u="none" strike="noStrike" dirty="0">
                <a:effectLst/>
                <a:latin typeface="+mj-lt"/>
              </a:rPr>
              <a:t>ia đình nọ có hai mẹ con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sống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với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nhau</a:t>
            </a:r>
            <a:r>
              <a:rPr lang="en-US" sz="2000" b="1" i="0" u="none" strike="noStrike" dirty="0">
                <a:effectLst/>
                <a:latin typeface="+mj-lt"/>
              </a:rPr>
              <a:t>. </a:t>
            </a:r>
            <a:r>
              <a:rPr lang="vi-VN" sz="2000" b="1" i="0" u="none" strike="noStrike" dirty="0">
                <a:effectLst/>
                <a:latin typeface="+mj-lt"/>
              </a:rPr>
              <a:t>Một </a:t>
            </a:r>
            <a:r>
              <a:rPr lang="en-US" sz="2000" b="1" i="0" u="none" strike="noStrike" dirty="0" err="1">
                <a:effectLst/>
                <a:latin typeface="+mj-lt"/>
              </a:rPr>
              <a:t>hôm</a:t>
            </a:r>
            <a:r>
              <a:rPr lang="vi-VN" sz="2000" b="1" i="0" u="none" strike="noStrike" dirty="0">
                <a:effectLst/>
                <a:latin typeface="+mj-lt"/>
              </a:rPr>
              <a:t>, người mẹ ốm nặng. </a:t>
            </a:r>
            <a:endParaRPr lang="en-US" sz="2000" b="1" i="0" u="none" strike="noStrike" dirty="0">
              <a:effectLst/>
              <a:latin typeface="+mj-lt"/>
            </a:endParaRPr>
          </a:p>
          <a:p>
            <a:pPr algn="just"/>
            <a:r>
              <a:rPr lang="en-US" sz="2000" b="1" dirty="0"/>
              <a:t>     </a:t>
            </a:r>
            <a:r>
              <a:rPr lang="en-US" sz="2000" b="1" i="0" u="none" strike="noStrike" dirty="0">
                <a:effectLst/>
                <a:latin typeface="+mj-lt"/>
              </a:rPr>
              <a:t>- </a:t>
            </a:r>
            <a:r>
              <a:rPr lang="en-US" sz="2000" b="1" i="0" u="none" strike="noStrike" dirty="0" err="1">
                <a:effectLst/>
                <a:latin typeface="+mj-lt"/>
              </a:rPr>
              <a:t>Cô</a:t>
            </a:r>
            <a:r>
              <a:rPr lang="en-US" sz="2000" b="1" i="0" u="none" strike="noStrike" dirty="0">
                <a:effectLst/>
                <a:latin typeface="+mj-lt"/>
              </a:rPr>
              <a:t> con </a:t>
            </a:r>
            <a:r>
              <a:rPr lang="en-US" sz="2000" b="1" i="0" u="none" strike="noStrike" dirty="0" err="1">
                <a:effectLst/>
                <a:latin typeface="+mj-lt"/>
              </a:rPr>
              <a:t>gái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vi-VN" sz="2000" b="1" i="0" u="none" strike="noStrike" dirty="0">
                <a:effectLst/>
                <a:latin typeface="+mj-lt"/>
              </a:rPr>
              <a:t>tận tụy chăm sóc ngày đêm nhưng bệnh của mẹ vẫn không thuyên giảm.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</a:p>
          <a:p>
            <a:pPr algn="just"/>
            <a:r>
              <a:rPr lang="en-US" sz="2000" b="1" i="0" u="none" strike="noStrike" dirty="0">
                <a:effectLst/>
                <a:latin typeface="+mj-lt"/>
              </a:rPr>
              <a:t>     - </a:t>
            </a:r>
            <a:r>
              <a:rPr lang="vi-VN" sz="2000" b="1" i="0" u="none" strike="noStrike" dirty="0">
                <a:effectLst/>
                <a:latin typeface="+mj-lt"/>
              </a:rPr>
              <a:t>Nghe có người nói muốn chữa khỏi bệnh cho mẹ phải đi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tìm</a:t>
            </a:r>
            <a:r>
              <a:rPr lang="vi-VN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bà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tiên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sống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vi-VN" sz="2000" b="1" i="0" u="none" strike="noStrike" dirty="0">
                <a:effectLst/>
                <a:latin typeface="+mj-lt"/>
              </a:rPr>
              <a:t>trong rừng sâu</a:t>
            </a:r>
            <a:r>
              <a:rPr lang="en-US" sz="2000" b="1" dirty="0">
                <a:latin typeface="+mj-lt"/>
              </a:rPr>
              <a:t>. </a:t>
            </a:r>
            <a:r>
              <a:rPr lang="en-US" sz="2000" b="1" dirty="0" err="1">
                <a:latin typeface="+mj-lt"/>
              </a:rPr>
              <a:t>C</a:t>
            </a:r>
            <a:r>
              <a:rPr lang="en-US" sz="2000" b="1" i="0" u="none" strike="noStrike" dirty="0" err="1">
                <a:effectLst/>
                <a:latin typeface="+mj-lt"/>
              </a:rPr>
              <a:t>ô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lên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đường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ngay</a:t>
            </a:r>
            <a:r>
              <a:rPr lang="en-US" sz="2000" b="1" dirty="0">
                <a:latin typeface="+mj-lt"/>
              </a:rPr>
              <a:t>, </a:t>
            </a:r>
            <a:r>
              <a:rPr lang="vi-VN" sz="2000" b="1" i="0" u="none" strike="noStrike" dirty="0">
                <a:effectLst/>
                <a:latin typeface="+mj-lt"/>
              </a:rPr>
              <a:t>băng rừng</a:t>
            </a:r>
            <a:r>
              <a:rPr lang="en-US" sz="2000" b="1" i="0" u="none" strike="noStrike" dirty="0">
                <a:effectLst/>
                <a:latin typeface="+mj-lt"/>
              </a:rPr>
              <a:t>, </a:t>
            </a:r>
            <a:r>
              <a:rPr lang="en-US" sz="2000" b="1" i="0" u="none" strike="noStrike" dirty="0" err="1">
                <a:effectLst/>
                <a:latin typeface="+mj-lt"/>
              </a:rPr>
              <a:t>vượt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vi-VN" sz="2000" b="1" i="0" u="none" strike="noStrike" dirty="0">
                <a:effectLst/>
                <a:latin typeface="+mj-lt"/>
              </a:rPr>
              <a:t>suối, </a:t>
            </a:r>
            <a:r>
              <a:rPr lang="en-US" sz="2000" b="1" i="0" u="none" strike="noStrike" dirty="0" err="1">
                <a:effectLst/>
                <a:latin typeface="+mj-lt"/>
              </a:rPr>
              <a:t>chân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tay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trầy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xước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cả</a:t>
            </a:r>
            <a:r>
              <a:rPr lang="en-US" sz="2000" b="1" dirty="0">
                <a:latin typeface="+mj-lt"/>
              </a:rPr>
              <a:t>. </a:t>
            </a:r>
          </a:p>
          <a:p>
            <a:pPr algn="just"/>
            <a:r>
              <a:rPr lang="en-US" sz="2000" b="1" dirty="0">
                <a:latin typeface="+mj-lt"/>
              </a:rPr>
              <a:t>     - </a:t>
            </a:r>
            <a:r>
              <a:rPr lang="vi-VN" sz="2000" b="1" dirty="0">
                <a:latin typeface="+mj-lt"/>
              </a:rPr>
              <a:t>Bà tiên </a:t>
            </a:r>
            <a:r>
              <a:rPr lang="en-US" sz="2000" b="1" dirty="0" err="1">
                <a:latin typeface="+mj-lt"/>
              </a:rPr>
              <a:t>thương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cô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bé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có</a:t>
            </a:r>
            <a:r>
              <a:rPr lang="en-US" sz="2000" b="1" dirty="0">
                <a:latin typeface="+mj-lt"/>
              </a:rPr>
              <a:t> </a:t>
            </a:r>
            <a:r>
              <a:rPr lang="vi-VN" sz="2000" b="1" dirty="0">
                <a:latin typeface="+mj-lt"/>
              </a:rPr>
              <a:t>tấm lòng hiếu thảo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 err="1">
                <a:latin typeface="+mj-lt"/>
              </a:rPr>
              <a:t>đưa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cô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gói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thuốc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và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dặn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mẹ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uống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sẽ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khỏi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bệnh</a:t>
            </a:r>
            <a:r>
              <a:rPr lang="en-US" sz="2000" b="1" dirty="0">
                <a:latin typeface="+mj-lt"/>
              </a:rPr>
              <a:t>.</a:t>
            </a:r>
            <a:endParaRPr lang="vi-VN" sz="2000" b="1" i="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68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4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62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23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f779f76140b889421db1ee92d38cd6ed4ffff"/>
  <p:tag name="ISPRING_ULTRA_SCORM_COURSE_ID" val="B9F7F006-771D-4F79-B25E-1E54FEBB1E79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_RESOURCE_PATHS_HASH_PRESENTER" val="a4bddcfc1868c96f90db3ced185de38b3b4b5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"/>
  <p:tag name="ISPRING_PLAYERS_CUSTOMIZATION" val="UEsDBBQAAgAIALq92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6vdtIqok5BfEDAAAsEQAAJwAAAHVuaXZlcnNhbC9mbGFzaF9wdWJsaXNoaW5nX3NldHRpbmdzLnhtbNVY727aSBD/zlOsfOrHYtImTYoMUZQYBZUABeeu1ekULfaAt1nvut41lH7q0/TB7klu1gsECmlNe5xyQhF4duY3/2e88c4/JZxMIVNMioZzVK05BEQoIyYmDec2aD0/c4jSVESUSwENR0iHnDcrXpqPOFPxELRGVkUQRqh6qhtOrHVad93ZbFZlKs3MqeS5RnxVDWXiphkoEBoyN+V0jl96noJyFgglAPAvkWIh1qxUCPEs0o2Mcg6ERWi5YMYpylucqthxLduIhveTTOYiupRcZiSbjBrOb2cX5rPksVBXLAFhYqKaSDRkXadRxIwVlA/ZZyAxsEmM5p4eO2TGIh03nJe1FwYG2d1tmALc+k4NzKXEIAi9wE9A04hqah+tQg2ftFoSLCmaC5qwMMATYgLQcK6Cu2GnfeXfdXuBP7y7Dm461oY9hAL/XbCHUNAOOv4+/GXhr9/3/UGn3X1zF/R6naDdf5DCiG4ExHM3I+ZhZGWehbAKmKfjPBkJyjgW6TdhVKCxzDnNJhDIFsMsjilX4JAPKUze5pQzPcduqGE33AOkFyqFUA9M2hqOznJwHuAsIBqGuVzVxMnrVU2cnm247lrtD27ttNKjWtMwxuJBWmGa566TlmxjKTZcM89kJHm0cgiSEURdmsBaTwzvmWgh55FDxpgEjq5eZIxyhzCNrocrYZWPlGa66L3WOidBLBwSQG6GW6EIY5qpjYivom4KP2z+2ZUa1F82FJb0GOsfMucRmcuccHYPREuCac4T/BUDWW8mMs5kUlCx3zVRnKFxUwYziM7LKHqPKpIcJXG4pBy01fAxZ5/JCMYyQ1ygUxxFSGfK4lf3Ak6pUg+gdGnjM9si7e6V/+6ZcZBGUyrCPcGxNiBJ9UHw6ZwIqZdyGI6Q5gqKpEQsKs7K+Fb9+TQoluTcpvnfTsYa9AFTchgt+yTmhxaUVhvTadGIprkKaGxBhimxmHgQ4mRhIoeygCEVRAo+JzTE6a1MW0+ZzBVSbANbaPXzFlp5wkTxNMEpiBqzCLJSkLWjFy+PT16dnr2uV92/v3x9/l2hxV7rc2rU2cV2+ejiLCf1zfr8gdB3luiWbEtmiSnUaEvp7heDxQLbHvGea1bP7k1ULMynuIiG/sXg8poM/OFtJxjWyxRDV2Lf6TDGchqb98gyMr3bANPhl4I3US/D2B/4v5cCxASW6ptyaru9Ug6/KcM1sJu8v7bFS5mAk39iJxnOfs4ShuX7v+jjx1rq10fAf9LGv/RCaWfAgdoYaBbGmNGDVcGTH5OHDO9Tiph9Wl0BN+58nrvzdm1OEiZYgnE07wGrK3nz5LiGt8idR5UKom3+h6NZ+QdQSwMEFAACAAgAur3bSCyqiduxAgAAVAoAACEAAAB1bml2ZXJzYWwvZmxhc2hfc2tpbl9zZXR0aW5ncy54bWyVVm1P2zAQ/r5fUXXfCXstk0wlKJ2ExAYaiO9Ock2sOnZkO2X99/MrsdukzXpCqu+ex3e+t4LklrDlh9kMFZxy8QxKEVZJowm6GSmv53mnFGcXBWcKmLpgXDSYzpcff9oPyizyHIvvQEzlbHABvZuF/UyheB/fFkbGCAVvWsz2D7ziFzkutpXgHSvPhlbvWxCUsK1GXv5YrNajDiiR6l5Bk8S0vjIyjdIKkBJMSN/XRs6yKM6BBk+X9jOR07s6/foD2o5Ioizt5pORMVqLK0iTfHVjZBzP9O1pVRZGThMU/FUa+uWzkVEoxXsQ6eV3X42MMnjbtf/TI63glUloyjldxHcO5bjU42eiujRylmAeZBydrYJPj33rXQTyX+O5R2ZcBadPJq8HC8EUPaewVKIDlIWTs8mavz12Ss8HLDeYSg2IVT3oSQf9hDsZrkl1Pe4PvBFWRiCv6BGvnHYNrFy8ETDV9/jV6tauiji+d10UoICdV0YR9soe+Vun9QgZKXvkMyUlPDK6P4IfWhwnlPgW+2Kezr62AsP6GPIVTsFqPD2YwZWRa68ImIaXsJQmnBfSgKkayqzOhZQdxYQY3pEKK8LZL4PL9/YxEmUHBt9pw32FFFEUhtrNxqiXdFwve0670VvTdnQ/Cv3j3Hmm9A6/nmOlcFE3+kdJzmeedz2398yzYYpZkxoP4p5t+FRSg8UWxAvndLIfxhVMBnM3XGNwlEVZQNlwnpG/ZKgArGtyEGtdNwKhcVKdw9Wkqqn+U68E3qBMCSNGx1S1vo5h8t6XkcI3AWBR1KFr3cFZmo4qQmEHYfYjhX3w2MuQ1F061nA36gE2Km45r5nUk35V9K0S41LDAOFVxzXMcJbzW1jhXNqXJZMflnA/+slaDtvMtF7s3Sl8KyU3a/txCrXS/Df5D1BLAwQUAAIACAC6vdtImMCOJccDAAA9EAAAJgAAAHVuaXZlcnNhbC9odG1sX3B1Ymxpc2hpbmdfc2V0dGluZ3MueG1s1Vdtbxo5EP7Or7D21I9lk75cUrQQRclGQaXAwaYvOp0isx5YX7z2du2F0k/3a+6H3S+5MQYSSpKaNmnvhCKy45lnZp6Z8bDR0adckCmUmivZDPbrewEBmSrG5aQZXCRnTw8Dog2VjAoloRlIFZCjVi0qqpHgOhuCMaiqCcJI3ShMM8iMKRphOJvN6lwXpT1VojKIr+upysOiBA3SQBkWgs7xy8wL0MESwQMA/3Ill2atWo2QyCG9UawSQDjDyCW3SVFxbnIRhE5rRNOrSakqyU6UUCUpJ6Nm8Mvhsf2sdBzSKc9BWkp0C4VWbBqUMW6DoGLIPwPJgE8yjPbgRUBmnJmsGTzfe2ZhUD3chlmAu9SphTlRyIE0S/wcDGXUUPfoHBr4ZPRK4ERsLmnO0wRPiM2/GZwml8NO+zS+7PaSeHh5nrzpuBh2MEri98kORkk76cS76PvCn3/ox4NOu/v6Mun1Okm7f22FjG4QEoWbjEXIrKrKFNaERSar8pGkXGCPfkGjBoNdLmg5gUSdcazimAoNAfmzgMlvFRXczHEY9nAYrgCKY11Aaga2bM3AlBUE13AOEAPDWq574uWrdU8cHG6kHjrv12ndGmVEjaFphs2DskVoUXhTtFIbK7mRmn0mIyXYOqExsiwwl+OSUxEQbjC3dH1qLAPmjAvk39ru18fSbCWXZrTUGxyuebStnLZ+7yoD+g+XnBPdpfpOVYKRuaqI4FdAjCJYuCrH/zIgN8eDjEuVL6SCakO04AzIlMMM2JGPow/oIq/QEm+LQoBxHj5W/DMZwViViAt0incLyrl2+PWdgAuq9TUoXcX4xDV9u3sav39iE6RsSmW6IzhWG/LCPAo+nROpzMoO6UhppWFRFMbZ4swnt/q3l0HzvBKuzA9djBvQj1iSx/GyS2G+GoG324xOF4Noh2sBjSPIsSQOEw9SvBm4rMAXMKWSKCnmhKZ4H2s71lOuKo0SN8AOWn97hM6ecLl4muCqR48lg9ILcm//2fMXL389OHzVqIf//PX303uNlpuqL6h151bVyZ2r0M/qi4X4FaN71uKW7Zkqc9uobMvp7at+uZK2r/gotAvh9t2yWIE/ZrUM4+PByTkZxMOLTjJs+JS3q3CSTJphg4ztbz0fm95FggTHXvCWRx/F/iB+6wWIJfGaBD+33Z5Xwq99tAZuN/dv7GWvEPAun7i7CW9zwXOODfm/mMy7huT7h/qHDOb9P/rc2D7UYAIt0wxr9Gh1/flX2YMS9l/iwD2tX6U23p2i8Na31BrKN1/5W7V/AVBLAwQUAAIACAC6vdtI+GKxa4QBAAD/BQAAHwAAAHVuaXZlcnNhbC9odG1sX3NraW5fc2V0dGluZ3MuanONlE1vwjAMhu/8iqq7Toh9lu2GBpMmcZi03aYdQjGlIk2iJO3oEP99OOWjad1BfGnePn0du3I2vWC3wjgMnoONe3b7d3/vNEDN6hyufZ136BnqoeHpHD7TDHgqIGwgxeHTo7w9EZRxKJzprPxAW1PzCyW+WTBu6rgiLDShGUIrCO2H0NZU4l+vsn1VVUW1Ns9ya6Xox1JYELYvpM6YY8KrV7fqBTZgWYA+gy5YDJ5p5FYXeXJ8iDDqXCwzxUQ5lYnsz1i8SrTMxbwr/7JUoHc/fFUBg6foZeLZ8dTYNwtZM/FkiNFNKg3GwD7v4wSDhDmbAa/5Dtz6B/WM2wU16CI1qT3QoxuMOq1YAq0uDUcYPiZ2Xq1uRhhtzsLaVsTdLYZHcFaCblmN7zE8UKpcXfADlZYJdqSFtnt+RLlk81Qk+9QDDJLDw6JtV/dOhbrjj0NvhGRjhJbERGZdF8cFU2/JwTWNrFNq5jklCkqURGJFgQV5Gtu8RnD/FXyfO0txFCu73vYPUEsDBBQAAgAIALq92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q920ibbXtbYAAAAGUAAAAcAAAAdW5pdmVyc2FsL2xvY2FsX3NldHRpbmdzLnhtbA3KOw6DMAwA0J1TWN5bYOtAYGNkAQ5gBQsh+YNIhMrtyfaG1w1/Fbj5SodbwPbbILBF3w7bA67L+PkhpEy2kbhxQHOEoa868Ugyc84lJjiFHr4W1oLME2mZ0VXZsO6rF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6vdtIPzCQpjUIAAB1IAAAKQAAAHVuaXZlcnNhbC9za2luX2N1c3RvbWl6YXRpb25fc2V0dGluZ3MueG1stVrrbuJKEv5/nqLF6ki70ipczC0rhpUvTWINMRzsJDO7WqEGd8CK7ebYDTM54sc+zT7YPslWt+1gEyB2ZhZPonF1fVXVdesLGcTPXqhvY84C7w/CPRbalHMvXMXDXxAaLJnPomlEY8rj+oHy6IUu+2aGT0zQgBpzErokcnUxGg8baCQ/qN9T+0Yf3tpau4V6bdzCfWTgjg5j14pxregwZrSa+qB+JCKRG9ElDflpqYN6YfQtwAxjGnEzdOn3oVLkzg8VZ3ATEdcDvnjYbYtnn2ndG23xoHaz0+vgfUtVFKWL9I7RNBr7Xu+6pzYRbrQ7DWWv9VtKS0HNTqd53d03e62OAm+j6y5IaePrLmr32u2WsW/hFqCRqmpGS9/3lOtmUwVtuH+t70cjrddooGazqbSNfaerjLQGAm4FZKhKXzhQMRRN6e5VTW32FTTSR9qovccG7uod1G/hbqOxb2ua0mgcnHuYXd5dB2rp6WTufEfgyRCcHBW5VT+RXIPlNoqA2aHBxiecopAE9FNtyYKAhrU0J2X+ZhyZKUVqQgSywA8T+KAuX7IRqT2f/nk68txPtcWWcxZeLVnIwaSrkEUB8WvDPyUZktpfBsl2NKqCeyJLelDXk5+ysFQXZC08l0DglA0JX8Zsxa4WZPm8itg2dEuZuX7Z0Mj3wmfgblz3dHxRke/F3OQ0KNiH++IpD9tAV4qpMK+LxVMK6ZMF9TONDfmpgDuofN8jR9CdF3tcQtWmeC5BN2RFiwHoq+K5jAlBSzFqPfG8D+L0Owd2RRR56yK7T15oVFSSNMWLKLbZbqrm0yZiK+HsIu79QL/ifAY9JlwJCxviKQUSExQKS0UpdZucv3HEmL4e95JBAFoguPnmkpKkyKk21yd3U9X6Oh9PbiZzzbypDfWkKpEoy1/+3Or2vzc73b8M6imwpCj7Th2Pi8KQFNZplJNlObPJeA4C8Xhu4S9ObSh+V4ZO7p2xaeHaMP1PZQHTGX6oDcXvMtD72Qxbztwemwaem/bcmjjSL2PsYKM2/Mq2aE12FHGGdh79hviaIujPXkRR7HuuHBA92wu3tIQ+Y3KnmtZ8hm1nZuqOObFqQ5tF0ctfpWSy5WvInjWJkevFZOFTV6qFHJHjor+AdrkNQ/CPrz3gZAHxwqsy2mfqo2ndzJ3JZGzPsWVklNoQhy4yIiI0VRc0U208AxkRgeX6Y/C5zD4pAam+X1nIrXlzO4YfRxhy663WPvzwD1gzxRCSqVj63wVC4uAZZJ1tP05mhvAhKEQEbUgcf2ORW0iafOhKyDYtfQKpqTs5+Y4Qk8mGwHvhElKHLnkJeXfYttUbPNcmXyDHoTYnFUGTz1CSnyuCvmIbagjbJWCW+mDeqKIiRBlmBZLV4JKIfPdfEFkuASe8ufPYNgaK8DCUiazG+KqyJhv/dg+BNNXxmWpPBIOz5dvK21EwJXJhnSuhC9qQjg2RXb/dm/+Yj1RzjI05pJsxeZw7sksKpQF5QSHjiLg7Ei4pWtAl2UIlvMCY67lyTERemvD71vsDEZ72n1/T1mUZ+MuvHzCp0PBOWAZ7ZFAG+5QNf0+7cFs6gw8aInL9rBVlHPBhE2wdW+rMnPycEMVesPWTLv0zAvVqXNVgvWvHj/urfNj+D8bYSQvWTOhomscqgTCsxGLJgcXTrwQ0rRGomyb9HBq+OIhWEmBNUhkWQz8g5gE8VzDkATxaTcQj1mzTgc3WI12I40cJsKzVJGqn4y0OiT6Fc/hrqS7oE4P9kk/JLtnIwNolw18myrmtUmFpcUxnDIZbIHOVJBVI9b1AHKLKib2/w5krktWgMJ9HtvVdWd2+9yxXBPDzNqBv92FPEQsk1SdxltfJovT3HzQkmeIs0TuttoF4LdDSscrV5w9FzMbqTL+d66qlY3GiEPXsl8dBdQifjB17PlY1IQHKJCB8uYZV+Ekc9MrLSk4EBh6pIC+dvE1JtFz/99//KS/myJ6EilLq36rKgeIXXRO/yvunxTiN/1VCjqNqRah8KQlMD1QZtPz5yjEhQX/KkYUky1LAAnHHVUo1lEAaRtVxVP32DqrElkXBthHsBSsKuVNnn6Hxyb1+bXhHomdonA5jflVB0vMiN3llGw5H3C33vZBWhP/wSiQm75jTuWoY8uwPNep7y+dk+XXhAJPe8yGfrarI029VC7rzkUjqery6TLm4ZV0LWkLyfmgIu5Nr3SvhcKPiE+jhvHBBE/KI+VNxtfX2LhcYxE0cpPGQR+JIn73lOeI1+5bGbvhE/BjY8qRj1inYMBWbxVRkkXbMPRO14+ZYU8Ix3wPzYVnQk9nk2Iv0Y5Sua/LmN2/3K+2N4XDKSodylh+Ix/wW/c7f8OeIx/y2WFImcKx7AzoeySOz2ziNRHl6mcgBDw1lj0p5srcij7BgLG5l45xJKaHIGTCXDuXK6HgBTYtZ0PIG189YPAhfNy93ArN4kdOOxbcOhYFD8tYvZ++Ae9yn51NbzgMKMB99+X4q/1OeUwWQfHtw7IyEivjLhn6qwTGELNeiz8c1lMr4VJMyky9lzgE3WTsT3awaNJDtXHbzasBQdPFqEJYU+2XQoP7GU4P6pRgNUrHnQxhugwWNMGSBR7P0LNLy3OvsJuxBbkiLsDODeTxfg+gQTkgZJkcoJJbcVGXVkrzkx2FnyT2f7mjWqXKEnGsuz34QQ3VcTm6Vj+kTz6d3SqlcBWmrO6Rinrs4cBYmD2QncclItVWHk0UsZ3+iW2VLz6FdnViMsi4tkj1vVUIopO0JXcB7zv2Den6VhSb15ovVYxpAQd7Zvyz4H1BLAwQUAAIACAC7vdtILoBvDoQrAABkawAAFwAAAHVuaXZlcnNhbC91bml2ZXJzYWwucG5n7X0JNJTt/3cKSQp5yBRGiZ6SMCpkj6gseZJ9N0QJTVPWGRPKkskoT0YRLY8k65T1sYzCDNFMWuxZZpIsYxoyY5nlnWlV8fu/57zvOe/vvEfnxHHPfV/X9/p+vvt13d9JsLYyWye8SXjFihXrDh8yObZiBT9oxYqVV4QEuVdeDpn/y/3FBz1mdmBFIUFmhPsHv6+RpdGKFRjUWqanAPfvNWcOOUJXrFhfz/vPhw964L1ixanZwyZGx0PdKG8D8mAdjgYfq5XcL6gafkgR3tSw/ZrvVtrV2Ieh6S+l/u7c+se9RuEtkqV+Cg6X24T6/vG6s+myYvce0e5uJ2hMWYJlfmv/2Ed3iG/ICbrLfP4Y80TBlPaZQ5G+7X0a8zeJ2h2O/aUnCMZxjfj0oNqwmVF7bPjMJBoLm5q9pAp7krNJrW7FKpGFP+pubfKrNPH+46rtLgO5U5yZDgSrQwdufWDDFvGfb+T+cPGSByXSIRLe1fRu/wMiI5t+v6Mgqmk3iXynvC987BTwnWIuUv2ljqC0xwW+BT8m4qKa1OQud6SHPqXiJSbC6LoaP4+CPC0PQsa5wWgHjWILjH+dQ+3MtODW+lC/d9twYPQ20K8fYkWEQNsC7bMqZu+cw0b+GVar1//T54QL8sbJW5p+Jknaw0N6VbSIQ9yTndevP/tlTCEQPyBa5NdVxKrLN104L51/zb5Z+Wc+/DbB7dd16NpP2fX+RTXBM/RyLPzjnZU7b6+kPZaPVGogxuo9+Vve+FW3gK/oPvwhK8DXB6PmfQey2CNZ64NqplNvpAs/uCAMOypA8jVmIpvogkax8gpXlBJbZ+YZaxOHe6GEr9M/r0Mw8Yi02twLwg/qmoUbiPGniWLeQqCXfo+akIxEke9sQKxLw36+yU7gkd4BLr1i3gvWYH3Cw38lOVjSmk9SzNvvgI/ln4ktM/NVk6RKRu9XsAw1PC7f5y3DWbKJLqID4gdGiy5gzzOR05YevYW8G6JFLB/kr/GBAIIUY7/zpO4PS4HjhgJlO5MpksHeQvr8wAU8/BvQebOuwpV3Az/gprWjxDMSqE9Y5IfQBuT49c/gNNerVn98+tyXyZkkO/fPtT/vcA8fyX7sjurp0U5iaRJeTfjCgS0S5eCejnaO/vQ0lAGfYAc66+Dz6v7kEi28CNHjtw7BR22y9usyP9bHMaqH9ahzsMnm7f3aPvz8kPn5PkZtyNvnc2OQ+TndFgR+Jicrcu6EBZPx2kzn/ts+Nmv8MbF2LNmGnKQXC2WUlwcn2US17ZRvenHx2U1rKTTNzuPHXHSLB1sb4g8j+AHqbUFZKp1+T55kG5kig4ZD3101CySwGiSOVk+VdkpC0uUV5OzHRx1Wy4whVIuyWQiXGFHJCuoSC/De7ie+s6SONDuchegYpFGFtmxFxqPMY5BDh7snkOcvnOEN9+psTlOuLKDLSbpoJSN7AUACPwCS1xH3r1J3csDo11Ie+FEjIM3m5g9jkPS07nnXDGFQUo29aZk+Lq8OuSQhrgG+DXNw1e6wVJ2dhT5mpj07XspB3+uBHk2ruwmcyOeqicRO/wOOLjjnKM/vytJk9a+pCIi0CYhg0tLRNSXWCmwESw4Q7O29VxrhvoS0NFk1OIkVR656rnW0+s6JCA6SnmNfNJitSOvsjogoQd+QWQt6VKrmJjBhvoQ8ZSZ0Tqom7kKhsHserd/d3aJF0tPoNtscMn403a66y7eqvyy9IR0+EdYuC81SXkJiNbQTre9SqkM/tZmJius3IHqyvF1jpVTS/Pjwk/14dsmIXXLbgfghRHnfvFfYFQpErucqZKI3YvSdtGTaEhh4UE2U3fY/ElF0shZ3d0fkhxwwSTuzqyGeTCL+gwtDex6Csbp8s2pm5zBEeo5tTwCF3cFJKsKzMjeFcEcee6clmXZnZZebp1nsgPHHJz8slOGNKICSY6GRwPHbZYvPfDt4jjzO1V2N4/I9yuNNYjAh/QX2708NtfptLXu5Jum1nWHynTXX997ZtZtcUPeDH6+tEBlc/fWIFfaOuCQLiBZ9snqBkfQRPJHmXSkoaR3VLSwE2nPnkdLfjT7VktLfBSiqewT1OO+CcKt11OmiYgXjj1tmFtrT1jqRlF0dt1futHbmM4pVOt5+8VEFsnxl/Q/7pcOCcK1XFGAJgUnzvDa0iWtdTikvrpyncgwIXNulZizwqOZpksiTuIGYH7Y/CrRKw+KRS4zwA8OAxeXJkPIJ32VrKHDigWGZfefVLTNisJ+Na+zhVH+ubX1QsLgSPLjF1qri2maRJXSrVa357DouOqU/rHOostqPFZa+Avra8/0/Az8jnV3NovfEdbgjWB+7/Ytk2ZR+9nNu8KF2I2qmL4lKm3EzYFxdFBgtzbBZBoLDqN8cVA0JHSsoP4WOuMUVpIGo4/K15eQI3doOAcAmS8d7zUqeOGefHyzT8h3ofacY7DnDZWsadqVz/1iXvpdZrLXJn08XLp3PCMdMOW7/gOu1uKwD+VgqpUcDgqYv/VC5lgvyYP/Lw8G8UaJFuH52IfKe3GDgfdY//x6Q7HzIhe7VpvsnA7KnAsujv4tea5BhMmZvI7RKuNWdK5vcUGAB6+vUBPkBU0ePud4RPm3L5d3Jda9K8otbsU9J2nSZr361LpVLY/sfRMrOM28lZwghtdDQwUsb1yMmtyMmCcO++lM36hNVa0NpqzZ68wKTBdwTAQ/sjkYWwSn+cfQwWutDDw/d2LRPs9ZRjjs/ZnFms+JQCCY5bnsWbPLDMJA9CHQ7l8uF3z/tful1QtVb4fXfyFTDRj2UV1gZg2X1YGtuuDSaKCsdp/U7aEeKAdUHE/EbONN3eKJRiyfN73RBTECzIuwPbSSA7U176b1QYoBb4a/xDze2sjUy5ZdSv+oU2eCtrGSH0SAVGrhFzg6lyzfGCbcei6Kzzu184CAo69wP/UKSzyUftqQUETOc9nWUMpHjAgBaOKvzKoYdX6TqXgWUyE9Lbhye28vCPOwNTOTs3g6GOCOD8OU93fMC+cSNnKT5yKHr9n3aw+3vAlPXFI2lPV551ID1yVIrZGLomCfzmitgEXi5k2AUFJSsaf02EgVC+71A7U8vSwONjOfjA6ZogPJyDKVMKyjfBG+ye+VloX1eL6W49rb8zWhngjhQXYnwZqKoRp2UYeNifx64U6xfdTB0jHwN8h+YTKiCoZDnb4vz1c/pKXvBIrSPjJc5YPcoHogvS9z69PJMSAQxUch8a4Pfk4O9iIx7FOGEnlQdk+4j0+3bXnAFpECyYtvteHxks9YikrYzBqkVEpFrdnE9RuEupcJhIslPB9RetS1VVccRizWVwcJ2HGFycrEvXvR9gFb2KBBCRtzPVbQn5OPPY5W516Z6zc2dPELHfdxaRteA9hR43kyVTJ21d9DFZ4K/sqwTZC3ubXLozHhRTAkaXmJLom9IBlNjxMtL0dcbvPNrjmdfUsA8q86oa5yxSSnV0o/+ewify/hY0W8Dtjc4JgAKoleK0JJc7y0iMJJGphFByOlKhTQ/hKcnC5QspOi04uyuUL+gdsDwaeolzHolL4v5eHnFp5eD+6bdg+PxFTDAs0MSDihbASeB7kLkiRq4XnSiEPVpGAxXAdXR5BrqdjVLf+VbIVWSMt8nivw8kQSBbn9wa6ifzs7uCJeGefeSZtt5jasqp+Mx4udKbN/NBFngnKwxInu7ye61AL+16t2zXtfKRbS7Z1MlqkLzxzStkNDdqEQaRTUr7Uhe3d7j8hY4xrG1uwgshksaL7IWAi2wn9I4w4PJ4il5Uid22V9E68i3SxT7eIihdiQF4U1viw2awnB4jMGb7gOxwRYWE1zHz8EybfJoWu06e0gZY0UH/TCwVkiSOftIw16LM3qx87ZRZ7r7wErszakKGYmGZwCBGcIaX9baItzCVN6VCSaqfxWL04AHQqCJjj9evnlYN20nHwxUqUcOWeUM3ZP63ZQYJkNqUqxRFgLhx29fAuQcQFaIGsXe32vxqvvI8NtAgbhvq0nrvyB/D3+8Tfu4x7jwb5kSL0mSjlg52pZniOJ5+sWFSL7pg/q6c+slpasWt7i4zAvhn3a+uLdyCU3iMzJFnbwNfVDXKSm22ErU6fyv79lHyfFMvlP9HhXlXVNFxaFJeviv9xX7DPRu+1Da4aZTTcNt1nt/mMDNz85kS8Z/8VSYaag3fN64axWyI39hEjhwbNWwkmoQlkUfTO9nvt9i5w9/yLcKuunzYxu9O6972gsuCHqMpSteHvQSNec6s8s7z5xU68Z1Xb3Dt75txePiK+VHGr6n0HFRyjeVw/7k+l97p6hxov+vqs3138q3NMMceDcc/xH+YJNsxYgxw1FfyZP75+dh/lwkjHAZqW6uP8YnWXF3QRT2BviD+QtGWDwMu05I193FjbOUHy4eyFTcrbwWd/czMxePZBYlYWEg+F9AQkHly8/FlCkDzlR9EIceBIyctkdMf4QaMKD6by5EPVnXwDgLO4pnBMNQQfDF412CpYdb2ND1ejBKL5iXIfAkJWXTVwHbsmgMSrB0ywwf3ZHScXh70dMdg70vDWFFa0EXJZ8KL1QwtTOBk16asc2FdeRI6XjqeZ6Smrx6tBK8IJ7jRkaN2+iRFl56xMxhNfnfDNLTC/L12+ySn3AZWL/prqcjHDP3I2gSE6TzA6hwaoSo/nBh1Bky+9JmbtymcfEnJfP0CEqmjeYVycEIjjG+mWG49Oq+es0wSa6+Ge9RyVOz8/wxHz8AGitevuYGP4ARpBmLThVSvyj9i8JuaXKIk+OaAtzc8IF9nyL/jLhAO3Z+YQGm4vWXIktF1pPGObh1dYnJSgOLlYiTMRoE1e8Fo7oMQf4vPr7e3Pyi9IFfDdMXW/E13rD1IdhKEvOGr3+9AfTtWeNfayNqSL7vl3nmpMDiWFD+ddnvLsVq1YLnfrH8F75f/mwKba9r29vqFmXaf0t+pb/RtGjk+PXy57ARdLgGYxf8XUa11y147ldf+v3yi5LYk052tu9dbGnV4W5fK03ynxn+feKFJqt+AT082/9s2zTOqeu7br3f84OJi5jtb/TwomRH2xtQ28ap0TCfrzcsYOIiFvvbZZ4bU055vdnf54fDeXVhwXPRy6Aug/p/BKopUZ6cm5O5v8HXAlmuz02TOLPFbNhE5XBgUmJRkCy2lqUAnD00mlZRJAr/YOxLVYXqUWi69E4wNSMkjKnKJqnKkTRwFO2gMrku2nCklDeCbfC3Xt2M9mbk8JupZz+yfk8eBz5IesMmU7KqBz/lIOZyNgoIq+97Gjfku1bq0R2Tnr+Sb1SbObycGH7Naix1Cdej1KLxu+oTh1jc0d9305GSi8QUPNaE8wM4MyhO6Mwz+9qz8Ry3/TTRiBylXoqMOH/DxKX+uYL+f9fIdgfGSfE3YHvWx9lsOYJMgDaoQzKDs8Y87sD1JjQmlA9cPz8g5u7/xLyKOrS3AROAbt7/D9dh2a/PYo37BgX75BOrZKq2X/wAQfKwv3vSdtsc4WR2/HctaOEB2KbQ5KezA6SzLonS5DdouFbbKxrIZwgzNRTbUsdL6CX4G8yNSRyyP4RDgY0dhl9creKRUOwzO3m9TOLeW/dexFoZUoWP1gYdKxKbNFPB0bKvmhhqOUKqOO8hjlLH4bVJ+qnnL+OlGF21UhzErm0j4nYZOnG/KYfQZ1xR8uTOlp1lSn2eQSw5gIq0gyCAxgnwAhoZWjB7Knt2X4GqqiR8vHOr/JIcBa7VbmR6cU0LYybe8C5lfcIFT7hzb20twecQhskBc+/DSwApNRokl7H5rofgoh4BrhCLWbacanbIU8xUJW78Csnxz3DIeSdDTm2oFQGlBjEBUaYXV4tbNXSgnzzNRT9saDnspdkwmS2bE4306RQDpxo1YKjXwUFHbq4BbT2kTYeMtEDDL0mrCO2fnpKff4xPhwsfvLj1pwoJbwZTYVCqBEOIb+ttP09cJaM3nuzVYTz+Id6QfDxZfEvzJHxPuxFO8YnRvqbOqY1Ou8NkutSDvf32+FxRSr8ICBpaEBlk8DTkHqjJL+h02Olj8N2hWqUKCtGxQqrdsyQfJXGrElmBMaz+S7d/254mhCYcHn+vJeldgi4sQYeXMArjaRT4vu4Wl1RqOaa6VgiUVJPryy+F71NQkDsaAYNMzDjE7ugy9KKG/mb4xHg6i8w0Mh1PcqjtVYiOsdFZT6CY+JU30ijPtcHRchIsIbFuM6T/kwP861oQ5Wvgupl08TtG3FH76H2AFvwGdxRKenOUyWYgQ4LRpp+K8gfImQi1HUj00ds6EF+Ep7QU4cF+HSUwWMSqhBo8L3/dcjP1DSBP4wczvyg/mLqtG4LKZNqUhNhuXpxQbiASIyo+sTNfK8SAZ4Ti7/sI4BaU+77Zrpk8xQMiW/6Trf05LvvfNtHLjy0/tvzY/z+PdW72rmbUUPVmMh4LGjDrDWDxCQXEedsYqMHaR3cYvEoD+uHCPfG6bF42KBcxrp7iKBEuOBEVxSswHBqIOzygGnAGN+sT/yOQqqtsbrE5quezIUJUCRPs1lt0ayM+k8q7/9eQzJObF3I9vJs2N6q4pvwhrccQhsIz/v3i33+P7aIeP0ZzamjK7rPPBrkhUfwtQPAJNbU7Xyr6BahW4t/SY3qgi1sPiP9P28Cl/5e2gS/suMnbFj9tu/g2RfHeKEgV74ZF03o+mz287e3Oh0ts0fivhI7TscwWrO5MRpVghIvWib4l6gN6NkVC6m7waduslPaBG76ZXfVP1SXsl6DJd0KxKU2nQdx7fLYwbV560d2rYt85Ra7ojEPIaZAldxtLN3ABpVdAWiuW2ASKuG/H81xymkmA8iX2gfRslLkeD4zajEcusZFW7HtqmZRlUpZJ+e8gpfu5Zi3tSv1jon5E6NxITpA+78CLpRPRgMMcpOGBBtVUOLVqlndiRROVKyeG0pnSSiWTK2w6ZDs0J80WN3TEd0d4BbeqMN65k2jkRrfQQaWmCm8S+8M9VN9FQYgFDMcxK6bJG5AgLpOdPWCXJJTY5+M2bXGcTEb1sJFbewHVedGN4PEbgzynY66pfgNBStjed/CkP0lOR8vLghkyixER3/qH3xZ8eI6xTMhoGX16qFLB5SS+hBPEqKrOghqZ6saWkf8RkGqhib/bRX2slyRdlY+fxBQVIYgMsqtMyhKcXMPjJKEyYQ1LsWqTl5kpMhGdlm/gNQms0iXRhURTq/Z2B4hnNgSIGjA/PreKF1pP4vR0kGeOwkdtNHOS5LdMqOLwhaiKAngDnJshAyFMDF4uyri3Xc6ciVi7rXtmJkg3diYeQmGTap2SxT0PMRERSIhFBDKidiN1dClzvnUbVwIyzkpITKdVuE/KAcT1S9YgLCbIFVL8JtKPRDan6miR0ipq4CZiGxgbB+smx1Q6/Yxwkz5AFQcHqpK25FOTzmJYl7lMx9MUsBGOSxFKQY58lvFsbj8DZtDXqL6EbKbIc2WTnJa+bwd2W4NWMGw8Pv7CnRqiKZMz97jm73sCcmPo7Hxs38rEaXPXbmyP+cHuMKuakm0HEoXku5OuSKXtwpfLAvCENi5PZKoK9frjQsKQi9bYOzUAPLa3B3p59bsFQhJypRHjV/R6WtTb+eor67ZGx5SleM2CrgsBSeqlsoAWaInHlmCnXZwjzYpBdACYBCnT1HSlNsW/VYDMY+ada5nvru13bUlbvN6fmXCNm25hzr1y4yaEhhExLWUaWwMTrb1YbQdip81NnKQfRSYc4f+DUkYHoeimNyjcXNg9iBoB2d3kx3hFeMOWGZ+j4SpTB02Q/h0R49mKNAfnBxs6KkSsSJ3BCPG7+cYovf6UN/glXL0Ej6XgESWlT+o33BG4NCFhqxqab0/lC7dT4hLMoZZjTqFtfQbgMGf+tZSKoaTLQx1kGAWu3o7ynKXSr6VpuWf4h9UG34JkCsl0w3E0WmmoRQCMWa6Hk0pumDmvteEJYU43olaUOrnU6puTeavHXwHjljg78pMxWeKQ2w2nNVy1jOjVOtG7ZEzzw64tsfGSmXudSwqEYDmfqDimnlNbi78NnljiRIkH8dyhz0bGkS2ZbMPpZ/OPyEGTwoqXJFCOR6C/Zs4BLgcFABG1PYXkpZTrJk+5dr3VnX2XEie0o9sKKeWQMRcuM5/L1ekTMJg+e4a8WlWna+pWaAh+8c0ZusUlXjkCqgOyojz1c0eMZKMDo1FSbg1YYOTMoN4fslCzpczyeyOeWQ6IRvJOAn5sUkDJkLAUKOD0uPpIWrfwUtMheNP1CAJo1675JItzOFeCYGBRM3yv0VLH07R5qEPS5cldvll6urQGCWoGiWeCLR9saeqcehuqueTKYnhTcY3G3HN9cCtGk+/KAKnNDFgTlkIUUiNV+BRj8P+AlzoF9ZXQ0vTQekLoFEFoRyoi6t1rrrWcaVEU925Yvw7Y4bqUcIyk/HfJ6TIpy6Qsk7JMyv82KXlCIBjBOQbLmcf2/4eEXo3W25Kde0H43BLHDz7sIUI2SVpHJSwR+6eFTgy9PG4osN928bOU524Oa10RflDXsMRaLHQZZ0/uvL3y1hLHzPc/h2aYChz3IC3hjJQyIyr3cOmzWsLD3XqvbXVv5U41yBInYSWINS43hR8Y5izBSKspmZy/+CTTKpZIoBKG3XZbChy/bbPESdqcsKRXDy4IW7gsIRANUFX0/ZU7X+QucZT1lS7+JJe9SoVLlHlIlWhzGz7JD8cXz95enMwk7+Gydxn+ZfiX4V+Gfxn+ZfiX4V+Gfxn+ZfiX4V+Gfxn+ZfiX4V+Gfxn+ZfiX4V+Gfxn+ZfiX4V+Gfxn+ZfiX4V+Gfxn+ZfiX4V+Gfxn+Zfj/C+CvZVGCjuqyPo9RXmDIRPKk4CS/4x6cs+OClilf+5WGYOff9hDOyxRxBcLzS+vRik/Dhzf7coH93H00FPvh++CMnjpeX7LQqeea2zNiK7dxuVAjGZ+1hvbY8yiC9x5c8JOumOfqjPmN0kTscNbCVqrh0r/1C/jeNIBvTM0hYlsIYQvfiZ/ar+L2/dbH5Hs7hlXtnsVHLPFWlnqITIOFH37wNPy1R8D3RgGC+fUelKu92nH8aT8P2PM/NIzdK6uzd5oZxl744e2433q//ej4ULw+ptTs7LDMBo+fBzy96teOC9/aLuh+cudMu6/OOvVr994VqxR4vDvL77gU78wOCeqZrtn302PW/v+ZDddPtd+/OZpX+9Nn0f95Recver8A/+3xcyffUsHfXn78/uJk3X4Ru9wTAQ9za0dbflvQosLgYZ9MmxsrAuqzRo4C9efaUHL6H6NEZeQixjF580i8JEpVzle3T/yYIuqvueaFzzLe1J3NDLsCbTUH2rQak6dQ7A+oY9C2CrbWfVnECMuVXDFaGbq/aWauAxs5c8l95lLe2t0EvTBaKBnS3wEUKnTW8F6Ih/++j5Mtqu6UrbMB0dFpibjSgDf6OOQ+Yu0/uzFPBq6N9T8kztHPJdMSjsK8Hojdk9SUCynTQiM577YbhMUTzXHscSJ7fLDFnT3JQLLSsbPp9UFMXFAvLJJJBmI/uKB7s9R7no9e2ugWmkPPmm317bOdH5raQLZ6o5H5mM6ET6X3wzoqxqfCnx1CzXeG7wIyB1aLDhdOlWWGU991V409I3eyaysoUEro3hPf3910OFfbfouNtmgvxzEJVCbhvYwq7vQt39c95EpKDUZe1ht5c0MjmQDTcAXtU0L3M+D9IRoJNd5MBZTupB55K39CEf4fbX3EwOrIgfdYdAYxrUcz/gGcX/qvqSxmc1b1LOeBP/8GSmV8T+SHuMgP3kKS+MY0rX240mFFFxOtFyuvznAKhsfTrtI7A6HAYTlzF38XY4fCR/Y1KWMvXe3l8BSsb5lIleuV791L5KVuZIaSEk5up6nAOh82P9jSmI3SySRnBs0mrwftht/u0Apce/Q9PW2m8Z+97IjDyeI66kmW3mCBSO2w03nvb+C9xmtPtK28bIftvCI2eJBZZcnsCRB3aoRKcpI+5ur5qgidJD817rkj8aTubByO13ASuM64G5ODHK9BVcSWrfrQC07wD8zMi0ZWdTafby5URoH7GZez1EdxX0XKVpCkt64IMtE5rx7wpojBlaFZUmXfw/rs8rWg4FqNgJ5oxMmPYhKD0+Ybk/QOB3v3uqb4qXY46IuqD6IQRavupw2Uv90gfqi0eOvThCHac2N+obG3kgHDz3ODCDam9D6zXnett+G7VMY7w2FotrX2vondwWddH3GxraiiFvWEQvKHE752ifaU79MZ3LS9VxJ1suVcI9ytR1sVjk0ucGqkRCNvGZkqT2QbmeaHFvUbeLL4G99VFsy5T74DQKuAH/GZVVLe+dunW+TJDh8x9DOnmXbWZ54dirCIoJJf4h9NzwSSKYWR8YF6pihycL+G8/T5qjnQ9/eRST6CGlhV3ByDUPBv7xtqruhcJElRybm04l2wEU5WAIDvm7+tZyR+poFyAFnFeoIIMMLtUIhGtnCqp9pFa6rmntQMQ2SsYEw2lcOeuH65AD9Ir2LduNc3+vzLDBxA2uxzFRSLUDnd288dv+OMAW37ifJRzPkqefL6aGTo4eZcRlu8mEKfP/maZnRvOOhtpn8SbTLZJ7QEhkLOzE0Wte3qVwA7DofueDGp2lbCaIovKmX0+JGJNWY4bYXyGpQ5sCWm7yqtCjtfFacKG1wbh3YLHykOmayd1jtjb1DB0E0Ca+P69rvM3T/mjHpFqczaMZrt9rVJ24mB2eGs/hprqD2WOF2bpbK5hkrtJjJmiQi2nSdu1VpQO7ZEdS18oqxHd4tzKL03stncnMBybElTM0tuY586zGR0Zvm9neqUgbJXn3yt/fQSPXJ7C5puEi9ONOe3VDl96glu8rk+Gt8Qlup5kF+sBdzOvTDbBXq5Et0K39U/PnUNP3k7GslzCwYwir97REc5K4vVlUU5Fej8nsFkak07kPiy9vdn4jHsyvJywRZ8ybRWb2SXqvPoP1Zf1vBJw5pl/47OrA3ZiD8N+DcRf8aSARlxl9W11TTCqYR4N5icrzyLyH+R4wZ64XZsQ7mqQTmhfNpygN6CeGFaQM7eTOuKTrTDCol2B2Be3YXDZ09kqbzzI6cSXdfKksqEtAisg8kFaLlGcEufWcRjYmgvWjcV6vkswPLW3B2AQZ1bBKU05P1HGgcf7K071aqhSfaKe1qpOd4bnnED2AcxoDlYCUi9McLxWq/FJ2+fSntc1Nj7EN2jynG8a3eq8YuU+AgGTuXYge/4sgBV4T1UQ9r8+CR9RnZSEzGliR0OeQgeTihqpN6kyOCDcbhKLxem5rxOdypqfNYLpptagRvCUNRx5xs6yPutXIN65aYTe9DnkUX4MPIYTYeWS2a039Xr66l2j5UnpxrhpA6Vu9NXWd56X/gqF9iq8me89UDv+ouhzc2TZGjWfG/bYXbqPfPNJnsuCG3oxofjHZhVO5vi/f2BNOnAKbRd2eggvRJL1cVmun9xIhpi1CtnRqhgPO5W+FHMvhuo/kEreAM1hZKRg2ug3le/z5KrYOvlU7YGbjF671SWmdha2d6BEbEjhYzO+Lk7s2vh49dFMWekgC39Ogqv41F2qJSDb2dk2df8u+cjP/csKXBLL5leNxK8bo+IzPwWqZEz8/HN85XAczmRoYX1KJWgiAmwrEMJwp4foDLr3q606X2fGjhPLpDB+uY8Q3wGEt2ZpIIDyLLk10odAR11Z5++jUYOUePF95fI1qlccJCDjjPqy4pLeilieJwZMzC4mV+vyiaYqN1DbYLAKTM2RrjKqXIw6V8ygyD1Ln9Vul3/ELR4GFKEWrPZMY7XgGWTpdQN2qZ3GOCZAPRB5oCe5l9BCR/Pog8wi/VSLwY5VlkmY9arha8GjFESryaZSVQ+N7fgsjK4P/1bI3t7wXDm9WtgPpMeRXHssOxaEGkMwWvPV+gq7Gxk2pNdLKKylcuemiBcre2wXlTdWUzRJc2IaGQF1Q5fFkPuDBx5KK9w+vQbX3gVN7y5appy8ES1YFigv8eeVKhBBVq1tPPIk/J8V2gyZBxzUKLm+bz36Tf1lFrNr65qoFBk/MaDItRJ7Frcxf36zobiaw1a5BWUyBS4bDu4m5AE1olEpzDKEu+xdrcrzdnq+DBe5wiAaJ13BSksPdKYs6qKI/Wh36ClTFXvIAbmYmtk2mvWfkeebJFMU+VMqn7u1yvYMKlRK1XukxhQbQpxX5exFlTG3m8WMXUndTejb02bXE8uuiijO+Gvaa2ymw7v995gvEkfoz9O/eIhxjSKp3UIiuVZc/CCmr980v1U+y30lWYwEqGzOsczttfKpcwODZ8tP7jWkISl+Cg6q8bph6xzVlKtZIOfWOmyg99CbuUEe+cXna9Jq4BxrS46SQjE5mweUtmyO+vvvS/0jo5iwGUfS3oU/hHKR+nPfRg0Bs69GKwHsj9W6fdz2AxgJBOPYJ5AGpLnIg+5zeluDgkhvg0I9i4BO2vkCouZCoHuhslF5Dbnum5G9t+ClNr5f+1/uHmmbrV+8ViNYvtUQyf8BZcGTnjTXLZiwDFsZklQTcm2CeisUhqX5DHs+NUbOYGzTRn+lWIdB+LKEitr9njXKIDHmC1ouBm8HbHOp4bsMwa70VOPs4NXl3iTs7cV1c6NDuZEjuasF7fjf22TBZzvxAfiGjq1lJxDyXur5r0HOkUf0Y3pr9tLp9UDdPorNR26H45UAh84G+EeeZaoJOQQQtLxkNGMlpBBt1gApWZPoERfoJ5b+XxY41f9Kd/7sRdKPL8GRKhpe4dhNPlhjQs5p5oVgxwqe7sgI9T8kNn5QVCy48QDLfrLa1Ds6nLNm6ibu1ZlTHs5vklCFl+dHspWzPNQCHZnthKZrV1iYEDgNwJjPhNIGHJ/3xke1jy5zgCVXU9hOu+t2QNwq0X61KzyZh1L0eN7mo0C6wU6PhbSIPVTXLO5Pq0gvPItcce3hOjkwD0g60PBU2TBrT9yuH7JufhU1R9WNSXesoElt6TVI8fgb8sisT0Pye20nGAtVeDUZMj76STktLm5k594EcgvSK3fLfJVYUTNBQdx74sJBd0yVa7JGCGQW+jgpXQ0MqMnATJeBmS1AfWYNCCHNsjrOw1bbxdjMBNjUBG25irx1d74bcFEUfSQek6kmqrNhI2nKYxY2jw3SXWm3qjw3WTCvK2/ccPxmgafMfXd9UgbVWLVns5KytRoKLb3azRiiKsbK8LWzhOf4ama6rP6G/9soBaon2ChD3p59fWtKLk13NkQKevd0FB7paX6qOM0NZfCxI+Kq6qf3HIQmRh+69/2B/bM9XLlRRvX9oSlquacnK4JePBKDjG+dY0EwDggXx4s7t2QHoqL8Mqvvxx6ljNXxJl7/7iGNnC2tYj5rEgmcgQdeThe3SG+LXr7Flxw8uPhuBZFI9MIR5P0ZLPRnj7P/ewet7yOwP5wV1I7uVd4TXs5XrTDpmc98HiyOApSA373Gtz1MK6HNfnd8AZ8MbzBPt6IrKpUmvP52lR8GBpFnsriMAvFFE7N1nEj010vsvNSDGgSBpApnHpL8tZrudNWiTPdZy1Ox81eBc6K896l6r4l62wQWh5owGDJjQRHUEi5jNz4W+JjmtB/8/6JIBIf9rwGj7HbB4/mdWWGn9azKp8fSv2a6uwUgc29yqoN8cTZyZZHrs6g0I/CSBJVxlzPMspSlwt7d5XadQUyOrR1zHUzD84/P+fjVtU3JtpF+zpnxfgGJ7OV1I1QiHKDsNLzSRUsp00mb8hakl6dVwfRrSrQQN+Lnw1otwjvhVbGztbOhxxF7BgBpMQ+0tyH/lv3IzpVN36751qUPDmyFh/H/asCnfqJrV08rdc3z7a6FfQ3HjOt9XYC7fatbT7o43QRgmVHRUPssR3T/2YV7Kf/myVOmOKma0G7DQPftJibSyk34d2cNhQddKc+c8AejUWnImUvCIFGY5CdkL9YxnsnwGOrM/GDaIyKwlcCL0RVcX31VWuWDqk0A9HyplSXMIqnMaeIQWxCra2yqor2ZI49qqZr2J3Z6F4tcaKBU+RutyGIDkDEvnFXAWi8EPN+vRpA21QxCryMriYQuCG8u8Xuk4a40G+1pYHdkQZ5bL1P16aCHLHvZO6hKt8xpgv2UyJPNrvm+9npGqHz2yPpj7NqwlAx41nuLAxwHlNPZfVR14AEubEuN37FptPhKuECewxYrwzgY69Lwsc8YAg8/DRrYEqL+ajEp4GC/OouGYJecRGNMh+dCADqGszQTpxLC7kgVIYmE/RGHhrBta73lE6g7xsYcKYMEKGc+X4EJE0cTE6zaLtSMw9MOsUe8JcrupTndwxCaB0b101aHfSEcW/4W3acKvhwY/pOpfc3oG6gjbLnM+GHZXe7nmtluhxaDVDY2vLHRJ47a3RLnzIZjZhFE2MBP2yuzTkwa+DnCg+baLhr35V/5zm93uyXlR/ip8bNjZGtd8nZ/RIj8gpWLqV3ww5veQR+lFcKgYtbwGbqgfoNqXMz1LlsJSzdHxs8dfZihWX8HT7XuecnZJQXVBIy9qm91J26FnYyeHd4f5HBVA1Guamp90kTOCtiorJ+tcHME2OmY/uQL0wlcPNst26w5d+/VH5MVkUj37jvBtAOf0pjffT8uTBUofq56KFjvlRlqg99ru38kZeAn2o8rwTl5gghteCtyq2/FpouROVpigFwxrxG028MrA//veca369fRrS1PvQDgj2M4Acc0/z1M+mK8FVXPXXPzfSLVoH+cbpm+esNhV2G3htpEAnvBjw3EUa4wyfPPheY7oTV//K1TGrWYN73P9GsksXdZyZCsBG872fg31Qmof7bl0qt4lJ80FuyBcVZzaB0VSg9xKSt4P47fNDKpPCAR/T/AlBLAwQUAAIACAC7vdtIuOq3cEkAAABqAAAAGwAAAHVuaXZlcnNhbC91bml2ZXJzYWwucG5nLnhtbLOxr8jNUShLLSrOzM+zVTLUM1Cyt+PlsikoSi3LTC1XqACKGekZQICSQiUqtzwzpSTDVsncHEksIzUzPaPEVsnU3BIuqA80EgBQSwECAAAUAAIACAC6vdtIFQ6tKGQEAAAHEQAAHQAAAAAAAAABAAAAAAAAAAAAdW5pdmVyc2FsL2NvbW1vbl9tZXNzYWdlcy5sbmdQSwECAAAUAAIACAC6vdtIqok5BfEDAAAsEQAAJwAAAAAAAAABAAAAAACfBAAAdW5pdmVyc2FsL2ZsYXNoX3B1Ymxpc2hpbmdfc2V0dGluZ3MueG1sUEsBAgAAFAACAAgAur3bSCyqiduxAgAAVAoAACEAAAAAAAAAAQAAAAAA1QgAAHVuaXZlcnNhbC9mbGFzaF9za2luX3NldHRpbmdzLnhtbFBLAQIAABQAAgAIALq920iYwI4lxwMAAD0QAAAmAAAAAAAAAAEAAAAAAMULAAB1bml2ZXJzYWwvaHRtbF9wdWJsaXNoaW5nX3NldHRpbmdzLnhtbFBLAQIAABQAAgAIALq920j4YrFrhAEAAP8FAAAfAAAAAAAAAAEAAAAAANAPAAB1bml2ZXJzYWwvaHRtbF9za2luX3NldHRpbmdzLmpzUEsBAgAAFAACAAgAur3bSD08L9HBAAAA5QEAABoAAAAAAAAAAQAAAAAAkREAAHVuaXZlcnNhbC9pMThuX3ByZXNldHMueG1sUEsBAgAAFAACAAgAur3bSJtte1tgAAAAZQAAABwAAAAAAAAAAQAAAAAAihIAAHVuaXZlcnNhbC9sb2NhbF9zZXR0aW5ncy54bWxQSwECAAAUAAIACABElFdHI7RO+/sCAACwCAAAFAAAAAAAAAABAAAAAAAkEwAAdW5pdmVyc2FsL3BsYXllci54bWxQSwECAAAUAAIACAC6vdtIPzCQpjUIAAB1IAAAKQAAAAAAAAABAAAAAABRFgAAdW5pdmVyc2FsL3NraW5fY3VzdG9taXphdGlvbl9zZXR0aW5ncy54bWxQSwECAAAUAAIACAC7vdtILoBvDoQrAABkawAAFwAAAAAAAAAAAAAAAADNHgAAdW5pdmVyc2FsL3VuaXZlcnNhbC5wbmdQSwECAAAUAAIACAC7vdtIuOq3cEkAAABqAAAAGwAAAAAAAAABAAAAAACGSgAAdW5pdmVyc2FsL3VuaXZlcnNhbC5wbmcueG1sUEsFBgAAAAALAAsASQMAAAhLAAAAAA=="/>
  <p:tag name="ISPRING_PRESENTATION_TITLE" val="教育教学培训课件通用通用PPT模板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</TotalTime>
  <Words>704</Words>
  <Application>Microsoft Office PowerPoint</Application>
  <PresentationFormat>Custom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Times New Roman</vt:lpstr>
      <vt:lpstr>UTM Davida</vt:lpstr>
      <vt:lpstr>UTM Deutsch Gothic</vt:lpstr>
      <vt:lpstr>UTM Magnesium</vt:lpstr>
      <vt:lpstr>UTM Spring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教育教学培训课件通用通用PPT模板</dc:title>
  <dc:creator>KTUTS</dc:creator>
  <cp:keywords>Hana</cp:keywords>
  <cp:lastModifiedBy>Bùi Thị Thanh Quỳnh</cp:lastModifiedBy>
  <cp:revision>385</cp:revision>
  <dcterms:created xsi:type="dcterms:W3CDTF">2013-07-25T03:25:48Z</dcterms:created>
  <dcterms:modified xsi:type="dcterms:W3CDTF">2022-09-18T16:04:39Z</dcterms:modified>
</cp:coreProperties>
</file>