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71" r:id="rId4"/>
    <p:sldId id="291" r:id="rId5"/>
    <p:sldId id="269" r:id="rId6"/>
    <p:sldId id="292" r:id="rId7"/>
    <p:sldId id="275" r:id="rId8"/>
    <p:sldId id="267" r:id="rId9"/>
    <p:sldId id="293" r:id="rId10"/>
    <p:sldId id="274" r:id="rId11"/>
    <p:sldId id="276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UTM Loko" panose="02040603050506020204" pitchFamily="18" charset="0"/>
      <p:regular r:id="rId15"/>
    </p:embeddedFont>
    <p:embeddedFont>
      <p:font typeface="UVN Banh Mi" pitchFamily="2" charset="0"/>
      <p:regular r:id="rId16"/>
    </p:embeddedFont>
  </p:embeddedFontLst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580"/>
    <a:srgbClr val="BFE3F0"/>
    <a:srgbClr val="1B7551"/>
    <a:srgbClr val="B9E0EF"/>
    <a:srgbClr val="116D6B"/>
    <a:srgbClr val="4A7186"/>
    <a:srgbClr val="9CB8C8"/>
    <a:srgbClr val="C5462F"/>
    <a:srgbClr val="FFC3A8"/>
    <a:srgbClr val="527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32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5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8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7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53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8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49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3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73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94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65243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377" y="-140465"/>
            <a:ext cx="1491549" cy="1193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8B780515-69EE-4A35-8C3F-F6768F678A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67000" y="-2666998"/>
            <a:ext cx="6858001" cy="12192000"/>
          </a:xfrm>
          <a:prstGeom prst="rect">
            <a:avLst/>
          </a:prstGeom>
          <a:solidFill>
            <a:srgbClr val="9FD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0" name="Rectangle 39">
            <a:extLst>
              <a:ext uri="{FF2B5EF4-FFF2-40B4-BE49-F238E27FC236}">
                <a16:creationId xmlns:a16="http://schemas.microsoft.com/office/drawing/2014/main" id="{1BB6AE11-7C6F-4ADF-996F-9B910D59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3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AC73100-1C5E-446A-979C-30BCB665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290199C-841F-4499-8648-4C0855DB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1DEA6F-C064-450C-9540-71B841A1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CD7D0C1-C9F0-47DF-8A14-95D003A7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89924F5-DC21-4F7F-B69C-2E5C94A3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69011F1-9DEB-45DE-93EC-D0B01019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4355B37-525D-4BCA-9056-6B266987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F370B17-F016-43FF-B02D-2F71288F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02F67A1-426B-46D9-BAC3-625506E1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E43C718-4077-4F04-8976-03862C3A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7AA6DAB-BEE5-4D6F-9247-F94F4C06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76FC5F8-8782-42E4-975B-0FF14C71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B2EB070C-7C92-4EF0-B25C-98E69ADF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72793CB-E0F9-480B-9736-E1EB0003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F5595E4A-BC59-4A06-BDA9-FCBC0367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35711EFD-4851-4AA8-87A7-2195FFB7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F264500-2222-48A2-AA50-17A26BB99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E76B2AF-D95E-481E-9F8C-BCC84A0E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B90029C-E20F-4E7C-92A1-1AE1ECD5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20EDE536-194F-42E6-9CA5-BC5F1203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537F1857-2D84-4407-A862-9A91B2D9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97F6B1B7-FFED-4E85-9C2D-D7A7B756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CA7EEBDB-C539-4BA0-9997-6BF3292D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20FADD1A-1E54-4C82-AE4F-8E7D4CF6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id="{29FF3BF2-4000-4224-911E-8ABF00E87015}"/>
              </a:ext>
            </a:extLst>
          </p:cNvPr>
          <p:cNvSpPr>
            <a:spLocks/>
          </p:cNvSpPr>
          <p:nvPr/>
        </p:nvSpPr>
        <p:spPr bwMode="auto">
          <a:xfrm>
            <a:off x="3943435" y="1218494"/>
            <a:ext cx="801266" cy="415224"/>
          </a:xfrm>
          <a:custGeom>
            <a:avLst/>
            <a:gdLst>
              <a:gd name="T0" fmla="*/ 11 w 208"/>
              <a:gd name="T1" fmla="*/ 73 h 109"/>
              <a:gd name="T2" fmla="*/ 170 w 208"/>
              <a:gd name="T3" fmla="*/ 93 h 109"/>
              <a:gd name="T4" fmla="*/ 208 w 208"/>
              <a:gd name="T5" fmla="*/ 43 h 109"/>
              <a:gd name="T6" fmla="*/ 176 w 208"/>
              <a:gd name="T7" fmla="*/ 0 h 109"/>
              <a:gd name="T8" fmla="*/ 105 w 208"/>
              <a:gd name="T9" fmla="*/ 6 h 109"/>
              <a:gd name="T10" fmla="*/ 11 w 208"/>
              <a:gd name="T11" fmla="*/ 7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09">
                <a:moveTo>
                  <a:pt x="11" y="73"/>
                </a:moveTo>
                <a:cubicBezTo>
                  <a:pt x="27" y="109"/>
                  <a:pt x="121" y="51"/>
                  <a:pt x="170" y="9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176" y="0"/>
                  <a:pt x="176" y="0"/>
                  <a:pt x="176" y="0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0" y="46"/>
                  <a:pt x="11" y="73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8" name="Freeform 42">
            <a:extLst>
              <a:ext uri="{FF2B5EF4-FFF2-40B4-BE49-F238E27FC236}">
                <a16:creationId xmlns:a16="http://schemas.microsoft.com/office/drawing/2014/main" id="{0231EB7A-1279-4154-8233-66E4D3ECE08D}"/>
              </a:ext>
            </a:extLst>
          </p:cNvPr>
          <p:cNvSpPr>
            <a:spLocks/>
          </p:cNvSpPr>
          <p:nvPr/>
        </p:nvSpPr>
        <p:spPr bwMode="auto">
          <a:xfrm>
            <a:off x="3974377" y="769472"/>
            <a:ext cx="1153041" cy="727447"/>
          </a:xfrm>
          <a:custGeom>
            <a:avLst/>
            <a:gdLst>
              <a:gd name="T0" fmla="*/ 299 w 299"/>
              <a:gd name="T1" fmla="*/ 75 h 191"/>
              <a:gd name="T2" fmla="*/ 118 w 299"/>
              <a:gd name="T3" fmla="*/ 39 h 191"/>
              <a:gd name="T4" fmla="*/ 3 w 299"/>
              <a:gd name="T5" fmla="*/ 191 h 191"/>
              <a:gd name="T6" fmla="*/ 200 w 299"/>
              <a:gd name="T7" fmla="*/ 161 h 191"/>
              <a:gd name="T8" fmla="*/ 299 w 299"/>
              <a:gd name="T9" fmla="*/ 7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191">
                <a:moveTo>
                  <a:pt x="299" y="75"/>
                </a:moveTo>
                <a:cubicBezTo>
                  <a:pt x="299" y="75"/>
                  <a:pt x="200" y="0"/>
                  <a:pt x="118" y="39"/>
                </a:cubicBezTo>
                <a:cubicBezTo>
                  <a:pt x="0" y="94"/>
                  <a:pt x="3" y="191"/>
                  <a:pt x="3" y="191"/>
                </a:cubicBezTo>
                <a:cubicBezTo>
                  <a:pt x="3" y="191"/>
                  <a:pt x="86" y="128"/>
                  <a:pt x="200" y="161"/>
                </a:cubicBezTo>
                <a:lnTo>
                  <a:pt x="299" y="75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Freeform 43">
            <a:extLst>
              <a:ext uri="{FF2B5EF4-FFF2-40B4-BE49-F238E27FC236}">
                <a16:creationId xmlns:a16="http://schemas.microsoft.com/office/drawing/2014/main" id="{AADA8D3B-E9B6-45E8-8965-13F86787FCC2}"/>
              </a:ext>
            </a:extLst>
          </p:cNvPr>
          <p:cNvSpPr>
            <a:spLocks/>
          </p:cNvSpPr>
          <p:nvPr/>
        </p:nvSpPr>
        <p:spPr bwMode="auto">
          <a:xfrm>
            <a:off x="6860237" y="1006054"/>
            <a:ext cx="793123" cy="368552"/>
          </a:xfrm>
          <a:custGeom>
            <a:avLst/>
            <a:gdLst>
              <a:gd name="T0" fmla="*/ 199 w 206"/>
              <a:gd name="T1" fmla="*/ 50 h 97"/>
              <a:gd name="T2" fmla="*/ 46 w 206"/>
              <a:gd name="T3" fmla="*/ 97 h 97"/>
              <a:gd name="T4" fmla="*/ 0 w 206"/>
              <a:gd name="T5" fmla="*/ 54 h 97"/>
              <a:gd name="T6" fmla="*/ 24 w 206"/>
              <a:gd name="T7" fmla="*/ 6 h 97"/>
              <a:gd name="T8" fmla="*/ 95 w 206"/>
              <a:gd name="T9" fmla="*/ 0 h 97"/>
              <a:gd name="T10" fmla="*/ 199 w 206"/>
              <a:gd name="T11" fmla="*/ 5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97">
                <a:moveTo>
                  <a:pt x="199" y="50"/>
                </a:moveTo>
                <a:cubicBezTo>
                  <a:pt x="189" y="88"/>
                  <a:pt x="87" y="47"/>
                  <a:pt x="46" y="97"/>
                </a:cubicBezTo>
                <a:cubicBezTo>
                  <a:pt x="0" y="54"/>
                  <a:pt x="0" y="54"/>
                  <a:pt x="0" y="54"/>
                </a:cubicBezTo>
                <a:cubicBezTo>
                  <a:pt x="24" y="6"/>
                  <a:pt x="24" y="6"/>
                  <a:pt x="24" y="6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206" y="22"/>
                  <a:pt x="199" y="50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F831AF3A-4BBF-4A71-BA92-C830BF91FC48}"/>
              </a:ext>
            </a:extLst>
          </p:cNvPr>
          <p:cNvSpPr>
            <a:spLocks/>
          </p:cNvSpPr>
          <p:nvPr/>
        </p:nvSpPr>
        <p:spPr bwMode="auto">
          <a:xfrm>
            <a:off x="6425404" y="606923"/>
            <a:ext cx="1201899" cy="603524"/>
          </a:xfrm>
          <a:custGeom>
            <a:avLst/>
            <a:gdLst>
              <a:gd name="T0" fmla="*/ 0 w 312"/>
              <a:gd name="T1" fmla="*/ 91 h 159"/>
              <a:gd name="T2" fmla="*/ 173 w 312"/>
              <a:gd name="T3" fmla="*/ 25 h 159"/>
              <a:gd name="T4" fmla="*/ 312 w 312"/>
              <a:gd name="T5" fmla="*/ 155 h 159"/>
              <a:gd name="T6" fmla="*/ 113 w 312"/>
              <a:gd name="T7" fmla="*/ 159 h 159"/>
              <a:gd name="T8" fmla="*/ 0 w 312"/>
              <a:gd name="T9" fmla="*/ 9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159">
                <a:moveTo>
                  <a:pt x="0" y="91"/>
                </a:moveTo>
                <a:cubicBezTo>
                  <a:pt x="0" y="91"/>
                  <a:pt x="85" y="0"/>
                  <a:pt x="173" y="25"/>
                </a:cubicBezTo>
                <a:cubicBezTo>
                  <a:pt x="299" y="59"/>
                  <a:pt x="312" y="155"/>
                  <a:pt x="312" y="155"/>
                </a:cubicBezTo>
                <a:cubicBezTo>
                  <a:pt x="312" y="155"/>
                  <a:pt x="220" y="107"/>
                  <a:pt x="113" y="159"/>
                </a:cubicBezTo>
                <a:lnTo>
                  <a:pt x="0" y="91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2E7471F5-6200-4D78-AB54-F91F42C82E73}"/>
              </a:ext>
            </a:extLst>
          </p:cNvPr>
          <p:cNvSpPr>
            <a:spLocks/>
          </p:cNvSpPr>
          <p:nvPr/>
        </p:nvSpPr>
        <p:spPr bwMode="auto">
          <a:xfrm>
            <a:off x="4044407" y="587611"/>
            <a:ext cx="3631753" cy="2792303"/>
          </a:xfrm>
          <a:custGeom>
            <a:avLst/>
            <a:gdLst>
              <a:gd name="T0" fmla="*/ 787 w 943"/>
              <a:gd name="T1" fmla="*/ 166 h 734"/>
              <a:gd name="T2" fmla="*/ 441 w 943"/>
              <a:gd name="T3" fmla="*/ 19 h 734"/>
              <a:gd name="T4" fmla="*/ 125 w 943"/>
              <a:gd name="T5" fmla="*/ 222 h 734"/>
              <a:gd name="T6" fmla="*/ 130 w 943"/>
              <a:gd name="T7" fmla="*/ 644 h 734"/>
              <a:gd name="T8" fmla="*/ 502 w 943"/>
              <a:gd name="T9" fmla="*/ 717 h 734"/>
              <a:gd name="T10" fmla="*/ 855 w 943"/>
              <a:gd name="T11" fmla="*/ 582 h 734"/>
              <a:gd name="T12" fmla="*/ 787 w 943"/>
              <a:gd name="T13" fmla="*/ 1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3" h="734">
                <a:moveTo>
                  <a:pt x="787" y="166"/>
                </a:moveTo>
                <a:cubicBezTo>
                  <a:pt x="631" y="0"/>
                  <a:pt x="441" y="19"/>
                  <a:pt x="441" y="19"/>
                </a:cubicBezTo>
                <a:cubicBezTo>
                  <a:pt x="441" y="19"/>
                  <a:pt x="249" y="32"/>
                  <a:pt x="125" y="222"/>
                </a:cubicBezTo>
                <a:cubicBezTo>
                  <a:pt x="0" y="411"/>
                  <a:pt x="61" y="580"/>
                  <a:pt x="130" y="644"/>
                </a:cubicBezTo>
                <a:cubicBezTo>
                  <a:pt x="199" y="707"/>
                  <a:pt x="291" y="734"/>
                  <a:pt x="502" y="717"/>
                </a:cubicBezTo>
                <a:cubicBezTo>
                  <a:pt x="712" y="699"/>
                  <a:pt x="798" y="657"/>
                  <a:pt x="855" y="582"/>
                </a:cubicBezTo>
                <a:cubicBezTo>
                  <a:pt x="912" y="508"/>
                  <a:pt x="943" y="331"/>
                  <a:pt x="787" y="166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6C347797-936E-4162-BA29-783EBF799EE6}"/>
              </a:ext>
            </a:extLst>
          </p:cNvPr>
          <p:cNvSpPr>
            <a:spLocks/>
          </p:cNvSpPr>
          <p:nvPr/>
        </p:nvSpPr>
        <p:spPr bwMode="auto">
          <a:xfrm>
            <a:off x="4541126" y="1025366"/>
            <a:ext cx="3135034" cy="2360985"/>
          </a:xfrm>
          <a:custGeom>
            <a:avLst/>
            <a:gdLst>
              <a:gd name="T0" fmla="*/ 658 w 814"/>
              <a:gd name="T1" fmla="*/ 52 h 621"/>
              <a:gd name="T2" fmla="*/ 601 w 814"/>
              <a:gd name="T3" fmla="*/ 0 h 621"/>
              <a:gd name="T4" fmla="*/ 634 w 814"/>
              <a:gd name="T5" fmla="*/ 32 h 621"/>
              <a:gd name="T6" fmla="*/ 702 w 814"/>
              <a:gd name="T7" fmla="*/ 449 h 621"/>
              <a:gd name="T8" fmla="*/ 349 w 814"/>
              <a:gd name="T9" fmla="*/ 583 h 621"/>
              <a:gd name="T10" fmla="*/ 0 w 814"/>
              <a:gd name="T11" fmla="*/ 530 h 621"/>
              <a:gd name="T12" fmla="*/ 1 w 814"/>
              <a:gd name="T13" fmla="*/ 530 h 621"/>
              <a:gd name="T14" fmla="*/ 373 w 814"/>
              <a:gd name="T15" fmla="*/ 603 h 621"/>
              <a:gd name="T16" fmla="*/ 726 w 814"/>
              <a:gd name="T17" fmla="*/ 469 h 621"/>
              <a:gd name="T18" fmla="*/ 658 w 814"/>
              <a:gd name="T19" fmla="*/ 5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4" h="621">
                <a:moveTo>
                  <a:pt x="658" y="52"/>
                </a:moveTo>
                <a:cubicBezTo>
                  <a:pt x="640" y="32"/>
                  <a:pt x="620" y="15"/>
                  <a:pt x="601" y="0"/>
                </a:cubicBezTo>
                <a:cubicBezTo>
                  <a:pt x="612" y="10"/>
                  <a:pt x="623" y="21"/>
                  <a:pt x="634" y="32"/>
                </a:cubicBezTo>
                <a:cubicBezTo>
                  <a:pt x="790" y="198"/>
                  <a:pt x="759" y="374"/>
                  <a:pt x="702" y="449"/>
                </a:cubicBezTo>
                <a:cubicBezTo>
                  <a:pt x="645" y="523"/>
                  <a:pt x="559" y="565"/>
                  <a:pt x="349" y="583"/>
                </a:cubicBezTo>
                <a:cubicBezTo>
                  <a:pt x="161" y="599"/>
                  <a:pt x="67" y="579"/>
                  <a:pt x="0" y="530"/>
                </a:cubicBezTo>
                <a:cubicBezTo>
                  <a:pt x="1" y="530"/>
                  <a:pt x="1" y="530"/>
                  <a:pt x="1" y="530"/>
                </a:cubicBezTo>
                <a:cubicBezTo>
                  <a:pt x="70" y="594"/>
                  <a:pt x="162" y="621"/>
                  <a:pt x="373" y="603"/>
                </a:cubicBezTo>
                <a:cubicBezTo>
                  <a:pt x="583" y="585"/>
                  <a:pt x="669" y="543"/>
                  <a:pt x="726" y="469"/>
                </a:cubicBezTo>
                <a:cubicBezTo>
                  <a:pt x="783" y="394"/>
                  <a:pt x="814" y="218"/>
                  <a:pt x="658" y="52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3" name="Freeform 47">
            <a:extLst>
              <a:ext uri="{FF2B5EF4-FFF2-40B4-BE49-F238E27FC236}">
                <a16:creationId xmlns:a16="http://schemas.microsoft.com/office/drawing/2014/main" id="{7B1BF54E-8F6A-43E9-BF16-CDC15F99B112}"/>
              </a:ext>
            </a:extLst>
          </p:cNvPr>
          <p:cNvSpPr>
            <a:spLocks/>
          </p:cNvSpPr>
          <p:nvPr/>
        </p:nvSpPr>
        <p:spPr bwMode="auto">
          <a:xfrm>
            <a:off x="5215362" y="1628890"/>
            <a:ext cx="307804" cy="309004"/>
          </a:xfrm>
          <a:custGeom>
            <a:avLst/>
            <a:gdLst>
              <a:gd name="T0" fmla="*/ 2 w 80"/>
              <a:gd name="T1" fmla="*/ 44 h 81"/>
              <a:gd name="T2" fmla="*/ 43 w 80"/>
              <a:gd name="T3" fmla="*/ 79 h 81"/>
              <a:gd name="T4" fmla="*/ 78 w 80"/>
              <a:gd name="T5" fmla="*/ 37 h 81"/>
              <a:gd name="T6" fmla="*/ 37 w 80"/>
              <a:gd name="T7" fmla="*/ 2 h 81"/>
              <a:gd name="T8" fmla="*/ 2 w 80"/>
              <a:gd name="T9" fmla="*/ 4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2" y="44"/>
                </a:moveTo>
                <a:cubicBezTo>
                  <a:pt x="4" y="65"/>
                  <a:pt x="22" y="81"/>
                  <a:pt x="43" y="79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8" y="0"/>
                  <a:pt x="37" y="2"/>
                </a:cubicBezTo>
                <a:cubicBezTo>
                  <a:pt x="16" y="4"/>
                  <a:pt x="0" y="22"/>
                  <a:pt x="2" y="44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48">
            <a:extLst>
              <a:ext uri="{FF2B5EF4-FFF2-40B4-BE49-F238E27FC236}">
                <a16:creationId xmlns:a16="http://schemas.microsoft.com/office/drawing/2014/main" id="{C4BA03D4-A918-4160-AAB3-EBBC8065BCEE}"/>
              </a:ext>
            </a:extLst>
          </p:cNvPr>
          <p:cNvSpPr>
            <a:spLocks/>
          </p:cNvSpPr>
          <p:nvPr/>
        </p:nvSpPr>
        <p:spPr bwMode="auto">
          <a:xfrm>
            <a:off x="5314707" y="1694875"/>
            <a:ext cx="100973" cy="98174"/>
          </a:xfrm>
          <a:custGeom>
            <a:avLst/>
            <a:gdLst>
              <a:gd name="T0" fmla="*/ 1 w 26"/>
              <a:gd name="T1" fmla="*/ 14 h 26"/>
              <a:gd name="T2" fmla="*/ 12 w 26"/>
              <a:gd name="T3" fmla="*/ 1 h 26"/>
              <a:gd name="T4" fmla="*/ 25 w 26"/>
              <a:gd name="T5" fmla="*/ 12 h 26"/>
              <a:gd name="T6" fmla="*/ 14 w 26"/>
              <a:gd name="T7" fmla="*/ 25 h 26"/>
              <a:gd name="T8" fmla="*/ 1 w 26"/>
              <a:gd name="T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" y="14"/>
                </a:moveTo>
                <a:cubicBezTo>
                  <a:pt x="0" y="7"/>
                  <a:pt x="5" y="1"/>
                  <a:pt x="12" y="1"/>
                </a:cubicBezTo>
                <a:cubicBezTo>
                  <a:pt x="19" y="0"/>
                  <a:pt x="24" y="5"/>
                  <a:pt x="25" y="12"/>
                </a:cubicBezTo>
                <a:cubicBezTo>
                  <a:pt x="26" y="19"/>
                  <a:pt x="21" y="24"/>
                  <a:pt x="14" y="25"/>
                </a:cubicBezTo>
                <a:cubicBezTo>
                  <a:pt x="7" y="26"/>
                  <a:pt x="2" y="21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52E425A4-DFF5-46F7-95AF-5F4504A46C52}"/>
              </a:ext>
            </a:extLst>
          </p:cNvPr>
          <p:cNvSpPr>
            <a:spLocks/>
          </p:cNvSpPr>
          <p:nvPr/>
        </p:nvSpPr>
        <p:spPr bwMode="auto">
          <a:xfrm>
            <a:off x="5423822" y="178500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1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9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16311F25-8842-4960-B6A3-E71042BD843E}"/>
              </a:ext>
            </a:extLst>
          </p:cNvPr>
          <p:cNvSpPr>
            <a:spLocks/>
          </p:cNvSpPr>
          <p:nvPr/>
        </p:nvSpPr>
        <p:spPr bwMode="auto">
          <a:xfrm>
            <a:off x="6186001" y="1550030"/>
            <a:ext cx="307804" cy="304176"/>
          </a:xfrm>
          <a:custGeom>
            <a:avLst/>
            <a:gdLst>
              <a:gd name="T0" fmla="*/ 1 w 80"/>
              <a:gd name="T1" fmla="*/ 43 h 80"/>
              <a:gd name="T2" fmla="*/ 43 w 80"/>
              <a:gd name="T3" fmla="*/ 78 h 80"/>
              <a:gd name="T4" fmla="*/ 78 w 80"/>
              <a:gd name="T5" fmla="*/ 37 h 80"/>
              <a:gd name="T6" fmla="*/ 36 w 80"/>
              <a:gd name="T7" fmla="*/ 2 h 80"/>
              <a:gd name="T8" fmla="*/ 1 w 80"/>
              <a:gd name="T9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1" y="43"/>
                </a:moveTo>
                <a:cubicBezTo>
                  <a:pt x="3" y="65"/>
                  <a:pt x="22" y="80"/>
                  <a:pt x="43" y="78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7" y="0"/>
                  <a:pt x="36" y="2"/>
                </a:cubicBezTo>
                <a:cubicBezTo>
                  <a:pt x="15" y="4"/>
                  <a:pt x="0" y="22"/>
                  <a:pt x="1" y="43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CAA79C9D-C987-4560-9A8C-FDFCA091D447}"/>
              </a:ext>
            </a:extLst>
          </p:cNvPr>
          <p:cNvSpPr>
            <a:spLocks/>
          </p:cNvSpPr>
          <p:nvPr/>
        </p:nvSpPr>
        <p:spPr bwMode="auto">
          <a:xfrm>
            <a:off x="6286974" y="1614405"/>
            <a:ext cx="96087" cy="94955"/>
          </a:xfrm>
          <a:custGeom>
            <a:avLst/>
            <a:gdLst>
              <a:gd name="T0" fmla="*/ 1 w 25"/>
              <a:gd name="T1" fmla="*/ 14 h 25"/>
              <a:gd name="T2" fmla="*/ 12 w 25"/>
              <a:gd name="T3" fmla="*/ 0 h 25"/>
              <a:gd name="T4" fmla="*/ 25 w 25"/>
              <a:gd name="T5" fmla="*/ 12 h 25"/>
              <a:gd name="T6" fmla="*/ 14 w 25"/>
              <a:gd name="T7" fmla="*/ 25 h 25"/>
              <a:gd name="T8" fmla="*/ 1 w 25"/>
              <a:gd name="T9" fmla="*/ 1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" y="14"/>
                </a:moveTo>
                <a:cubicBezTo>
                  <a:pt x="0" y="7"/>
                  <a:pt x="5" y="1"/>
                  <a:pt x="12" y="0"/>
                </a:cubicBezTo>
                <a:cubicBezTo>
                  <a:pt x="18" y="0"/>
                  <a:pt x="24" y="5"/>
                  <a:pt x="25" y="12"/>
                </a:cubicBezTo>
                <a:cubicBezTo>
                  <a:pt x="25" y="18"/>
                  <a:pt x="20" y="24"/>
                  <a:pt x="14" y="25"/>
                </a:cubicBezTo>
                <a:cubicBezTo>
                  <a:pt x="7" y="25"/>
                  <a:pt x="1" y="20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C843D579-C19B-449C-8751-A82AFDC3CDDF}"/>
              </a:ext>
            </a:extLst>
          </p:cNvPr>
          <p:cNvSpPr>
            <a:spLocks/>
          </p:cNvSpPr>
          <p:nvPr/>
        </p:nvSpPr>
        <p:spPr bwMode="auto">
          <a:xfrm>
            <a:off x="6394461" y="170614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0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1" y="8"/>
                  <a:pt x="9" y="10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757DD0EC-0888-4CDF-9BA0-D842FEF6E648}"/>
              </a:ext>
            </a:extLst>
          </p:cNvPr>
          <p:cNvSpPr>
            <a:spLocks/>
          </p:cNvSpPr>
          <p:nvPr/>
        </p:nvSpPr>
        <p:spPr bwMode="auto">
          <a:xfrm>
            <a:off x="5666482" y="2961470"/>
            <a:ext cx="547206" cy="156112"/>
          </a:xfrm>
          <a:custGeom>
            <a:avLst/>
            <a:gdLst>
              <a:gd name="T0" fmla="*/ 0 w 142"/>
              <a:gd name="T1" fmla="*/ 12 h 41"/>
              <a:gd name="T2" fmla="*/ 74 w 142"/>
              <a:gd name="T3" fmla="*/ 38 h 41"/>
              <a:gd name="T4" fmla="*/ 142 w 142"/>
              <a:gd name="T5" fmla="*/ 0 h 41"/>
              <a:gd name="T6" fmla="*/ 0 w 142"/>
              <a:gd name="T7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41">
                <a:moveTo>
                  <a:pt x="0" y="12"/>
                </a:moveTo>
                <a:cubicBezTo>
                  <a:pt x="0" y="12"/>
                  <a:pt x="33" y="41"/>
                  <a:pt x="74" y="38"/>
                </a:cubicBezTo>
                <a:cubicBezTo>
                  <a:pt x="114" y="34"/>
                  <a:pt x="142" y="0"/>
                  <a:pt x="142" y="0"/>
                </a:cubicBezTo>
                <a:lnTo>
                  <a:pt x="0" y="12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Freeform 54">
            <a:extLst>
              <a:ext uri="{FF2B5EF4-FFF2-40B4-BE49-F238E27FC236}">
                <a16:creationId xmlns:a16="http://schemas.microsoft.com/office/drawing/2014/main" id="{9AF52390-1C32-4924-A917-A1D4CBEE8BB8}"/>
              </a:ext>
            </a:extLst>
          </p:cNvPr>
          <p:cNvSpPr>
            <a:spLocks/>
          </p:cNvSpPr>
          <p:nvPr/>
        </p:nvSpPr>
        <p:spPr bwMode="auto">
          <a:xfrm>
            <a:off x="5091589" y="1884784"/>
            <a:ext cx="1625332" cy="1216704"/>
          </a:xfrm>
          <a:custGeom>
            <a:avLst/>
            <a:gdLst>
              <a:gd name="T0" fmla="*/ 411 w 422"/>
              <a:gd name="T1" fmla="*/ 156 h 320"/>
              <a:gd name="T2" fmla="*/ 221 w 422"/>
              <a:gd name="T3" fmla="*/ 303 h 320"/>
              <a:gd name="T4" fmla="*/ 8 w 422"/>
              <a:gd name="T5" fmla="*/ 190 h 320"/>
              <a:gd name="T6" fmla="*/ 195 w 422"/>
              <a:gd name="T7" fmla="*/ 9 h 320"/>
              <a:gd name="T8" fmla="*/ 411 w 422"/>
              <a:gd name="T9" fmla="*/ 15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320">
                <a:moveTo>
                  <a:pt x="411" y="156"/>
                </a:moveTo>
                <a:cubicBezTo>
                  <a:pt x="422" y="279"/>
                  <a:pt x="332" y="293"/>
                  <a:pt x="221" y="303"/>
                </a:cubicBezTo>
                <a:cubicBezTo>
                  <a:pt x="110" y="312"/>
                  <a:pt x="19" y="320"/>
                  <a:pt x="8" y="190"/>
                </a:cubicBezTo>
                <a:cubicBezTo>
                  <a:pt x="0" y="100"/>
                  <a:pt x="84" y="19"/>
                  <a:pt x="195" y="9"/>
                </a:cubicBezTo>
                <a:cubicBezTo>
                  <a:pt x="307" y="0"/>
                  <a:pt x="403" y="65"/>
                  <a:pt x="411" y="156"/>
                </a:cubicBezTo>
                <a:close/>
              </a:path>
            </a:pathLst>
          </a:custGeom>
          <a:solidFill>
            <a:srgbClr val="F3B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62E33298-9310-444C-942D-1231C0071DB4}"/>
              </a:ext>
            </a:extLst>
          </p:cNvPr>
          <p:cNvSpPr>
            <a:spLocks/>
          </p:cNvSpPr>
          <p:nvPr/>
        </p:nvSpPr>
        <p:spPr bwMode="auto">
          <a:xfrm>
            <a:off x="5435222" y="2325759"/>
            <a:ext cx="381090" cy="479600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Freeform 56">
            <a:extLst>
              <a:ext uri="{FF2B5EF4-FFF2-40B4-BE49-F238E27FC236}">
                <a16:creationId xmlns:a16="http://schemas.microsoft.com/office/drawing/2014/main" id="{0E8177D9-9638-4022-B502-B8FE68AD1FC1}"/>
              </a:ext>
            </a:extLst>
          </p:cNvPr>
          <p:cNvSpPr>
            <a:spLocks/>
          </p:cNvSpPr>
          <p:nvPr/>
        </p:nvSpPr>
        <p:spPr bwMode="auto">
          <a:xfrm>
            <a:off x="5982428" y="2280696"/>
            <a:ext cx="381090" cy="477991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5EF69243-9257-4A48-8C6E-662C64BDB17F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623750" cy="852980"/>
          </a:xfrm>
          <a:custGeom>
            <a:avLst/>
            <a:gdLst>
              <a:gd name="T0" fmla="*/ 136 w 162"/>
              <a:gd name="T1" fmla="*/ 192 h 224"/>
              <a:gd name="T2" fmla="*/ 77 w 162"/>
              <a:gd name="T3" fmla="*/ 142 h 224"/>
              <a:gd name="T4" fmla="*/ 57 w 162"/>
              <a:gd name="T5" fmla="*/ 224 h 224"/>
              <a:gd name="T6" fmla="*/ 0 w 162"/>
              <a:gd name="T7" fmla="*/ 102 h 224"/>
              <a:gd name="T8" fmla="*/ 1 w 162"/>
              <a:gd name="T9" fmla="*/ 93 h 224"/>
              <a:gd name="T10" fmla="*/ 136 w 162"/>
              <a:gd name="T11" fmla="*/ 93 h 224"/>
              <a:gd name="T12" fmla="*/ 137 w 162"/>
              <a:gd name="T13" fmla="*/ 95 h 224"/>
              <a:gd name="T14" fmla="*/ 13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136" y="192"/>
                </a:moveTo>
                <a:cubicBezTo>
                  <a:pt x="111" y="190"/>
                  <a:pt x="80" y="146"/>
                  <a:pt x="77" y="142"/>
                </a:cubicBezTo>
                <a:cubicBezTo>
                  <a:pt x="79" y="145"/>
                  <a:pt x="92" y="175"/>
                  <a:pt x="57" y="224"/>
                </a:cubicBezTo>
                <a:cubicBezTo>
                  <a:pt x="6" y="178"/>
                  <a:pt x="0" y="123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ubicBezTo>
                  <a:pt x="153" y="133"/>
                  <a:pt x="162" y="195"/>
                  <a:pt x="13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Freeform 58">
            <a:extLst>
              <a:ext uri="{FF2B5EF4-FFF2-40B4-BE49-F238E27FC236}">
                <a16:creationId xmlns:a16="http://schemas.microsoft.com/office/drawing/2014/main" id="{EEC95F16-A984-47F2-9E53-822575A89339}"/>
              </a:ext>
            </a:extLst>
          </p:cNvPr>
          <p:cNvSpPr>
            <a:spLocks/>
          </p:cNvSpPr>
          <p:nvPr/>
        </p:nvSpPr>
        <p:spPr bwMode="auto">
          <a:xfrm>
            <a:off x="3914120" y="3190004"/>
            <a:ext cx="133544" cy="334754"/>
          </a:xfrm>
          <a:custGeom>
            <a:avLst/>
            <a:gdLst>
              <a:gd name="T0" fmla="*/ 20 w 35"/>
              <a:gd name="T1" fmla="*/ 0 h 88"/>
              <a:gd name="T2" fmla="*/ 0 w 35"/>
              <a:gd name="T3" fmla="*/ 81 h 88"/>
              <a:gd name="T4" fmla="*/ 8 w 35"/>
              <a:gd name="T5" fmla="*/ 88 h 88"/>
              <a:gd name="T6" fmla="*/ 30 w 35"/>
              <a:gd name="T7" fmla="*/ 13 h 88"/>
              <a:gd name="T8" fmla="*/ 20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20" y="0"/>
                </a:moveTo>
                <a:cubicBezTo>
                  <a:pt x="22" y="3"/>
                  <a:pt x="35" y="32"/>
                  <a:pt x="0" y="81"/>
                </a:cubicBezTo>
                <a:cubicBezTo>
                  <a:pt x="3" y="84"/>
                  <a:pt x="5" y="86"/>
                  <a:pt x="8" y="88"/>
                </a:cubicBezTo>
                <a:cubicBezTo>
                  <a:pt x="34" y="51"/>
                  <a:pt x="33" y="25"/>
                  <a:pt x="30" y="13"/>
                </a:cubicBezTo>
                <a:cubicBezTo>
                  <a:pt x="25" y="7"/>
                  <a:pt x="21" y="1"/>
                  <a:pt x="20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Freeform 59">
            <a:extLst>
              <a:ext uri="{FF2B5EF4-FFF2-40B4-BE49-F238E27FC236}">
                <a16:creationId xmlns:a16="http://schemas.microsoft.com/office/drawing/2014/main" id="{D1E63B28-A4DD-428F-94E0-0A570C8C3448}"/>
              </a:ext>
            </a:extLst>
          </p:cNvPr>
          <p:cNvSpPr>
            <a:spLocks/>
          </p:cNvSpPr>
          <p:nvPr/>
        </p:nvSpPr>
        <p:spPr bwMode="auto">
          <a:xfrm>
            <a:off x="4140493" y="2903531"/>
            <a:ext cx="208459" cy="510179"/>
          </a:xfrm>
          <a:custGeom>
            <a:avLst/>
            <a:gdLst>
              <a:gd name="T0" fmla="*/ 29 w 54"/>
              <a:gd name="T1" fmla="*/ 34 h 134"/>
              <a:gd name="T2" fmla="*/ 28 w 54"/>
              <a:gd name="T3" fmla="*/ 32 h 134"/>
              <a:gd name="T4" fmla="*/ 0 w 54"/>
              <a:gd name="T5" fmla="*/ 0 h 134"/>
              <a:gd name="T6" fmla="*/ 20 w 54"/>
              <a:gd name="T7" fmla="*/ 26 h 134"/>
              <a:gd name="T8" fmla="*/ 21 w 54"/>
              <a:gd name="T9" fmla="*/ 28 h 134"/>
              <a:gd name="T10" fmla="*/ 20 w 54"/>
              <a:gd name="T11" fmla="*/ 125 h 134"/>
              <a:gd name="T12" fmla="*/ 1 w 54"/>
              <a:gd name="T13" fmla="*/ 117 h 134"/>
              <a:gd name="T14" fmla="*/ 28 w 54"/>
              <a:gd name="T15" fmla="*/ 131 h 134"/>
              <a:gd name="T16" fmla="*/ 29 w 54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34">
                <a:moveTo>
                  <a:pt x="29" y="34"/>
                </a:moveTo>
                <a:cubicBezTo>
                  <a:pt x="29" y="33"/>
                  <a:pt x="28" y="32"/>
                  <a:pt x="28" y="32"/>
                </a:cubicBezTo>
                <a:cubicBezTo>
                  <a:pt x="23" y="21"/>
                  <a:pt x="13" y="9"/>
                  <a:pt x="0" y="0"/>
                </a:cubicBezTo>
                <a:cubicBezTo>
                  <a:pt x="9" y="8"/>
                  <a:pt x="17" y="17"/>
                  <a:pt x="20" y="26"/>
                </a:cubicBezTo>
                <a:cubicBezTo>
                  <a:pt x="21" y="26"/>
                  <a:pt x="21" y="27"/>
                  <a:pt x="21" y="28"/>
                </a:cubicBezTo>
                <a:cubicBezTo>
                  <a:pt x="38" y="66"/>
                  <a:pt x="46" y="128"/>
                  <a:pt x="20" y="125"/>
                </a:cubicBezTo>
                <a:cubicBezTo>
                  <a:pt x="14" y="125"/>
                  <a:pt x="8" y="121"/>
                  <a:pt x="1" y="117"/>
                </a:cubicBezTo>
                <a:cubicBezTo>
                  <a:pt x="10" y="124"/>
                  <a:pt x="19" y="130"/>
                  <a:pt x="28" y="131"/>
                </a:cubicBezTo>
                <a:cubicBezTo>
                  <a:pt x="54" y="134"/>
                  <a:pt x="45" y="72"/>
                  <a:pt x="29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0">
            <a:extLst>
              <a:ext uri="{FF2B5EF4-FFF2-40B4-BE49-F238E27FC236}">
                <a16:creationId xmlns:a16="http://schemas.microsoft.com/office/drawing/2014/main" id="{B6419555-0A5E-4669-85A4-32EAD7839482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527663" cy="387865"/>
          </a:xfrm>
          <a:custGeom>
            <a:avLst/>
            <a:gdLst>
              <a:gd name="T0" fmla="*/ 137 w 137"/>
              <a:gd name="T1" fmla="*/ 95 h 102"/>
              <a:gd name="T2" fmla="*/ 122 w 137"/>
              <a:gd name="T3" fmla="*/ 89 h 102"/>
              <a:gd name="T4" fmla="*/ 111 w 137"/>
              <a:gd name="T5" fmla="*/ 89 h 102"/>
              <a:gd name="T6" fmla="*/ 71 w 137"/>
              <a:gd name="T7" fmla="*/ 101 h 102"/>
              <a:gd name="T8" fmla="*/ 39 w 137"/>
              <a:gd name="T9" fmla="*/ 101 h 102"/>
              <a:gd name="T10" fmla="*/ 0 w 137"/>
              <a:gd name="T11" fmla="*/ 102 h 102"/>
              <a:gd name="T12" fmla="*/ 1 w 137"/>
              <a:gd name="T13" fmla="*/ 93 h 102"/>
              <a:gd name="T14" fmla="*/ 136 w 137"/>
              <a:gd name="T15" fmla="*/ 93 h 102"/>
              <a:gd name="T16" fmla="*/ 137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137" y="95"/>
                </a:moveTo>
                <a:cubicBezTo>
                  <a:pt x="131" y="93"/>
                  <a:pt x="125" y="91"/>
                  <a:pt x="122" y="89"/>
                </a:cubicBezTo>
                <a:cubicBezTo>
                  <a:pt x="116" y="83"/>
                  <a:pt x="108" y="81"/>
                  <a:pt x="111" y="89"/>
                </a:cubicBezTo>
                <a:cubicBezTo>
                  <a:pt x="115" y="97"/>
                  <a:pt x="78" y="102"/>
                  <a:pt x="71" y="101"/>
                </a:cubicBezTo>
                <a:cubicBezTo>
                  <a:pt x="63" y="100"/>
                  <a:pt x="49" y="77"/>
                  <a:pt x="39" y="101"/>
                </a:cubicBezTo>
                <a:cubicBezTo>
                  <a:pt x="26" y="102"/>
                  <a:pt x="11" y="102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61">
            <a:extLst>
              <a:ext uri="{FF2B5EF4-FFF2-40B4-BE49-F238E27FC236}">
                <a16:creationId xmlns:a16="http://schemas.microsoft.com/office/drawing/2014/main" id="{8EDDAB4D-18CA-4413-96A0-5AEE406D0999}"/>
              </a:ext>
            </a:extLst>
          </p:cNvPr>
          <p:cNvSpPr>
            <a:spLocks/>
          </p:cNvSpPr>
          <p:nvPr/>
        </p:nvSpPr>
        <p:spPr bwMode="auto">
          <a:xfrm>
            <a:off x="7314614" y="2671778"/>
            <a:ext cx="623750" cy="852980"/>
          </a:xfrm>
          <a:custGeom>
            <a:avLst/>
            <a:gdLst>
              <a:gd name="T0" fmla="*/ 26 w 162"/>
              <a:gd name="T1" fmla="*/ 192 h 224"/>
              <a:gd name="T2" fmla="*/ 85 w 162"/>
              <a:gd name="T3" fmla="*/ 142 h 224"/>
              <a:gd name="T4" fmla="*/ 105 w 162"/>
              <a:gd name="T5" fmla="*/ 224 h 224"/>
              <a:gd name="T6" fmla="*/ 162 w 162"/>
              <a:gd name="T7" fmla="*/ 102 h 224"/>
              <a:gd name="T8" fmla="*/ 161 w 162"/>
              <a:gd name="T9" fmla="*/ 93 h 224"/>
              <a:gd name="T10" fmla="*/ 26 w 162"/>
              <a:gd name="T11" fmla="*/ 93 h 224"/>
              <a:gd name="T12" fmla="*/ 25 w 162"/>
              <a:gd name="T13" fmla="*/ 95 h 224"/>
              <a:gd name="T14" fmla="*/ 2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26" y="192"/>
                </a:moveTo>
                <a:cubicBezTo>
                  <a:pt x="51" y="190"/>
                  <a:pt x="82" y="146"/>
                  <a:pt x="85" y="142"/>
                </a:cubicBezTo>
                <a:cubicBezTo>
                  <a:pt x="83" y="145"/>
                  <a:pt x="70" y="175"/>
                  <a:pt x="105" y="224"/>
                </a:cubicBezTo>
                <a:cubicBezTo>
                  <a:pt x="156" y="178"/>
                  <a:pt x="162" y="123"/>
                  <a:pt x="162" y="102"/>
                </a:cubicBezTo>
                <a:cubicBezTo>
                  <a:pt x="162" y="96"/>
                  <a:pt x="161" y="93"/>
                  <a:pt x="161" y="93"/>
                </a:cubicBezTo>
                <a:cubicBezTo>
                  <a:pt x="133" y="0"/>
                  <a:pt x="42" y="54"/>
                  <a:pt x="26" y="93"/>
                </a:cubicBezTo>
                <a:cubicBezTo>
                  <a:pt x="25" y="93"/>
                  <a:pt x="25" y="94"/>
                  <a:pt x="25" y="95"/>
                </a:cubicBezTo>
                <a:cubicBezTo>
                  <a:pt x="9" y="133"/>
                  <a:pt x="0" y="195"/>
                  <a:pt x="2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62">
            <a:extLst>
              <a:ext uri="{FF2B5EF4-FFF2-40B4-BE49-F238E27FC236}">
                <a16:creationId xmlns:a16="http://schemas.microsoft.com/office/drawing/2014/main" id="{EE611CF3-727E-4E18-BF4F-FBFA31E3915B}"/>
              </a:ext>
            </a:extLst>
          </p:cNvPr>
          <p:cNvSpPr>
            <a:spLocks/>
          </p:cNvSpPr>
          <p:nvPr/>
        </p:nvSpPr>
        <p:spPr bwMode="auto">
          <a:xfrm>
            <a:off x="7615902" y="3190004"/>
            <a:ext cx="133544" cy="334754"/>
          </a:xfrm>
          <a:custGeom>
            <a:avLst/>
            <a:gdLst>
              <a:gd name="T0" fmla="*/ 15 w 35"/>
              <a:gd name="T1" fmla="*/ 0 h 88"/>
              <a:gd name="T2" fmla="*/ 35 w 35"/>
              <a:gd name="T3" fmla="*/ 81 h 88"/>
              <a:gd name="T4" fmla="*/ 27 w 35"/>
              <a:gd name="T5" fmla="*/ 88 h 88"/>
              <a:gd name="T6" fmla="*/ 5 w 35"/>
              <a:gd name="T7" fmla="*/ 13 h 88"/>
              <a:gd name="T8" fmla="*/ 15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15" y="0"/>
                </a:moveTo>
                <a:cubicBezTo>
                  <a:pt x="13" y="3"/>
                  <a:pt x="0" y="32"/>
                  <a:pt x="35" y="81"/>
                </a:cubicBezTo>
                <a:cubicBezTo>
                  <a:pt x="32" y="84"/>
                  <a:pt x="30" y="86"/>
                  <a:pt x="27" y="88"/>
                </a:cubicBezTo>
                <a:cubicBezTo>
                  <a:pt x="1" y="51"/>
                  <a:pt x="2" y="25"/>
                  <a:pt x="5" y="13"/>
                </a:cubicBezTo>
                <a:cubicBezTo>
                  <a:pt x="10" y="7"/>
                  <a:pt x="14" y="1"/>
                  <a:pt x="15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63">
            <a:extLst>
              <a:ext uri="{FF2B5EF4-FFF2-40B4-BE49-F238E27FC236}">
                <a16:creationId xmlns:a16="http://schemas.microsoft.com/office/drawing/2014/main" id="{3C1749E5-3FCB-465F-81B0-9E61556AFBAD}"/>
              </a:ext>
            </a:extLst>
          </p:cNvPr>
          <p:cNvSpPr>
            <a:spLocks/>
          </p:cNvSpPr>
          <p:nvPr/>
        </p:nvSpPr>
        <p:spPr bwMode="auto">
          <a:xfrm>
            <a:off x="7314614" y="2903531"/>
            <a:ext cx="211717" cy="510179"/>
          </a:xfrm>
          <a:custGeom>
            <a:avLst/>
            <a:gdLst>
              <a:gd name="T0" fmla="*/ 25 w 55"/>
              <a:gd name="T1" fmla="*/ 34 h 134"/>
              <a:gd name="T2" fmla="*/ 26 w 55"/>
              <a:gd name="T3" fmla="*/ 32 h 134"/>
              <a:gd name="T4" fmla="*/ 55 w 55"/>
              <a:gd name="T5" fmla="*/ 0 h 134"/>
              <a:gd name="T6" fmla="*/ 34 w 55"/>
              <a:gd name="T7" fmla="*/ 26 h 134"/>
              <a:gd name="T8" fmla="*/ 33 w 55"/>
              <a:gd name="T9" fmla="*/ 28 h 134"/>
              <a:gd name="T10" fmla="*/ 34 w 55"/>
              <a:gd name="T11" fmla="*/ 125 h 134"/>
              <a:gd name="T12" fmla="*/ 53 w 55"/>
              <a:gd name="T13" fmla="*/ 117 h 134"/>
              <a:gd name="T14" fmla="*/ 26 w 55"/>
              <a:gd name="T15" fmla="*/ 131 h 134"/>
              <a:gd name="T16" fmla="*/ 25 w 55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134">
                <a:moveTo>
                  <a:pt x="25" y="34"/>
                </a:moveTo>
                <a:cubicBezTo>
                  <a:pt x="25" y="33"/>
                  <a:pt x="26" y="32"/>
                  <a:pt x="26" y="32"/>
                </a:cubicBezTo>
                <a:cubicBezTo>
                  <a:pt x="31" y="21"/>
                  <a:pt x="41" y="9"/>
                  <a:pt x="55" y="0"/>
                </a:cubicBezTo>
                <a:cubicBezTo>
                  <a:pt x="45" y="8"/>
                  <a:pt x="37" y="17"/>
                  <a:pt x="34" y="26"/>
                </a:cubicBezTo>
                <a:cubicBezTo>
                  <a:pt x="33" y="26"/>
                  <a:pt x="33" y="27"/>
                  <a:pt x="33" y="28"/>
                </a:cubicBezTo>
                <a:cubicBezTo>
                  <a:pt x="17" y="66"/>
                  <a:pt x="8" y="128"/>
                  <a:pt x="34" y="125"/>
                </a:cubicBezTo>
                <a:cubicBezTo>
                  <a:pt x="40" y="125"/>
                  <a:pt x="46" y="121"/>
                  <a:pt x="53" y="117"/>
                </a:cubicBezTo>
                <a:cubicBezTo>
                  <a:pt x="44" y="124"/>
                  <a:pt x="35" y="130"/>
                  <a:pt x="26" y="131"/>
                </a:cubicBezTo>
                <a:cubicBezTo>
                  <a:pt x="0" y="134"/>
                  <a:pt x="9" y="72"/>
                  <a:pt x="25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64">
            <a:extLst>
              <a:ext uri="{FF2B5EF4-FFF2-40B4-BE49-F238E27FC236}">
                <a16:creationId xmlns:a16="http://schemas.microsoft.com/office/drawing/2014/main" id="{716F86FE-931A-4A65-A19F-DFC8D0368934}"/>
              </a:ext>
            </a:extLst>
          </p:cNvPr>
          <p:cNvSpPr>
            <a:spLocks/>
          </p:cNvSpPr>
          <p:nvPr/>
        </p:nvSpPr>
        <p:spPr bwMode="auto">
          <a:xfrm>
            <a:off x="7410700" y="2671778"/>
            <a:ext cx="527663" cy="387865"/>
          </a:xfrm>
          <a:custGeom>
            <a:avLst/>
            <a:gdLst>
              <a:gd name="T0" fmla="*/ 0 w 137"/>
              <a:gd name="T1" fmla="*/ 95 h 102"/>
              <a:gd name="T2" fmla="*/ 15 w 137"/>
              <a:gd name="T3" fmla="*/ 89 h 102"/>
              <a:gd name="T4" fmla="*/ 26 w 137"/>
              <a:gd name="T5" fmla="*/ 89 h 102"/>
              <a:gd name="T6" fmla="*/ 67 w 137"/>
              <a:gd name="T7" fmla="*/ 101 h 102"/>
              <a:gd name="T8" fmla="*/ 98 w 137"/>
              <a:gd name="T9" fmla="*/ 101 h 102"/>
              <a:gd name="T10" fmla="*/ 137 w 137"/>
              <a:gd name="T11" fmla="*/ 102 h 102"/>
              <a:gd name="T12" fmla="*/ 136 w 137"/>
              <a:gd name="T13" fmla="*/ 93 h 102"/>
              <a:gd name="T14" fmla="*/ 1 w 137"/>
              <a:gd name="T15" fmla="*/ 93 h 102"/>
              <a:gd name="T16" fmla="*/ 0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0" y="95"/>
                </a:moveTo>
                <a:cubicBezTo>
                  <a:pt x="6" y="93"/>
                  <a:pt x="12" y="91"/>
                  <a:pt x="15" y="89"/>
                </a:cubicBezTo>
                <a:cubicBezTo>
                  <a:pt x="21" y="83"/>
                  <a:pt x="29" y="81"/>
                  <a:pt x="26" y="89"/>
                </a:cubicBezTo>
                <a:cubicBezTo>
                  <a:pt x="22" y="97"/>
                  <a:pt x="59" y="102"/>
                  <a:pt x="67" y="101"/>
                </a:cubicBezTo>
                <a:cubicBezTo>
                  <a:pt x="74" y="100"/>
                  <a:pt x="88" y="77"/>
                  <a:pt x="98" y="101"/>
                </a:cubicBezTo>
                <a:cubicBezTo>
                  <a:pt x="111" y="102"/>
                  <a:pt x="126" y="102"/>
                  <a:pt x="137" y="102"/>
                </a:cubicBezTo>
                <a:cubicBezTo>
                  <a:pt x="137" y="96"/>
                  <a:pt x="136" y="93"/>
                  <a:pt x="136" y="93"/>
                </a:cubicBezTo>
                <a:cubicBezTo>
                  <a:pt x="108" y="0"/>
                  <a:pt x="17" y="54"/>
                  <a:pt x="1" y="93"/>
                </a:cubicBezTo>
                <a:cubicBezTo>
                  <a:pt x="0" y="93"/>
                  <a:pt x="0" y="94"/>
                  <a:pt x="0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Rectangle 67">
            <a:extLst>
              <a:ext uri="{FF2B5EF4-FFF2-40B4-BE49-F238E27FC236}">
                <a16:creationId xmlns:a16="http://schemas.microsoft.com/office/drawing/2014/main" id="{4EF36714-C8EB-44DE-882B-C70CB09C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Rectangle 68">
            <a:extLst>
              <a:ext uri="{FF2B5EF4-FFF2-40B4-BE49-F238E27FC236}">
                <a16:creationId xmlns:a16="http://schemas.microsoft.com/office/drawing/2014/main" id="{A7022907-7184-446B-922A-9B71F0AF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3" name="Rectangle 69">
            <a:extLst>
              <a:ext uri="{FF2B5EF4-FFF2-40B4-BE49-F238E27FC236}">
                <a16:creationId xmlns:a16="http://schemas.microsoft.com/office/drawing/2014/main" id="{E2D32543-AD4C-46D0-81E5-4281BE575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Rectangle 70">
            <a:extLst>
              <a:ext uri="{FF2B5EF4-FFF2-40B4-BE49-F238E27FC236}">
                <a16:creationId xmlns:a16="http://schemas.microsoft.com/office/drawing/2014/main" id="{F74BDC36-3C9F-4619-A397-534F0CAA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:a16="http://schemas.microsoft.com/office/drawing/2014/main" id="{95959734-4E9D-4C2D-A8DD-8575FD1E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Rectangle 72">
            <a:extLst>
              <a:ext uri="{FF2B5EF4-FFF2-40B4-BE49-F238E27FC236}">
                <a16:creationId xmlns:a16="http://schemas.microsoft.com/office/drawing/2014/main" id="{12BE1A23-61CA-4A09-A3AC-691D7C90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Rectangle 73">
            <a:extLst>
              <a:ext uri="{FF2B5EF4-FFF2-40B4-BE49-F238E27FC236}">
                <a16:creationId xmlns:a16="http://schemas.microsoft.com/office/drawing/2014/main" id="{48855B71-585F-4ACE-A672-03206074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8" name="Rectangle 74">
            <a:extLst>
              <a:ext uri="{FF2B5EF4-FFF2-40B4-BE49-F238E27FC236}">
                <a16:creationId xmlns:a16="http://schemas.microsoft.com/office/drawing/2014/main" id="{F8C03F35-A3E3-467C-AEA3-3FBECEA8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9" name="Rectangle 75">
            <a:extLst>
              <a:ext uri="{FF2B5EF4-FFF2-40B4-BE49-F238E27FC236}">
                <a16:creationId xmlns:a16="http://schemas.microsoft.com/office/drawing/2014/main" id="{5926E174-7263-4DF5-BC3F-DAF4AF3A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0" name="Rectangle 76">
            <a:extLst>
              <a:ext uri="{FF2B5EF4-FFF2-40B4-BE49-F238E27FC236}">
                <a16:creationId xmlns:a16="http://schemas.microsoft.com/office/drawing/2014/main" id="{0C132E59-2954-4A92-8821-7A0D6049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1" name="Rectangle 77">
            <a:extLst>
              <a:ext uri="{FF2B5EF4-FFF2-40B4-BE49-F238E27FC236}">
                <a16:creationId xmlns:a16="http://schemas.microsoft.com/office/drawing/2014/main" id="{86DAEF12-9ED4-44D8-B1DC-386D849B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2" name="Rectangle 78">
            <a:extLst>
              <a:ext uri="{FF2B5EF4-FFF2-40B4-BE49-F238E27FC236}">
                <a16:creationId xmlns:a16="http://schemas.microsoft.com/office/drawing/2014/main" id="{E07AE841-BF56-4970-B1F9-E7D69923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3" name="Freeform 79">
            <a:extLst>
              <a:ext uri="{FF2B5EF4-FFF2-40B4-BE49-F238E27FC236}">
                <a16:creationId xmlns:a16="http://schemas.microsoft.com/office/drawing/2014/main" id="{8AD3C759-6326-411F-ABE5-BAF759B2E919}"/>
              </a:ext>
            </a:extLst>
          </p:cNvPr>
          <p:cNvSpPr>
            <a:spLocks/>
          </p:cNvSpPr>
          <p:nvPr/>
        </p:nvSpPr>
        <p:spPr bwMode="auto">
          <a:xfrm>
            <a:off x="4568813" y="5232328"/>
            <a:ext cx="700293" cy="1054155"/>
          </a:xfrm>
          <a:custGeom>
            <a:avLst/>
            <a:gdLst>
              <a:gd name="T0" fmla="*/ 133 w 182"/>
              <a:gd name="T1" fmla="*/ 262 h 277"/>
              <a:gd name="T2" fmla="*/ 94 w 182"/>
              <a:gd name="T3" fmla="*/ 179 h 277"/>
              <a:gd name="T4" fmla="*/ 31 w 182"/>
              <a:gd name="T5" fmla="*/ 259 h 277"/>
              <a:gd name="T6" fmla="*/ 30 w 182"/>
              <a:gd name="T7" fmla="*/ 98 h 277"/>
              <a:gd name="T8" fmla="*/ 35 w 182"/>
              <a:gd name="T9" fmla="*/ 88 h 277"/>
              <a:gd name="T10" fmla="*/ 181 w 182"/>
              <a:gd name="T11" fmla="*/ 154 h 277"/>
              <a:gd name="T12" fmla="*/ 181 w 182"/>
              <a:gd name="T13" fmla="*/ 156 h 277"/>
              <a:gd name="T14" fmla="*/ 133 w 182"/>
              <a:gd name="T15" fmla="*/ 2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277">
                <a:moveTo>
                  <a:pt x="133" y="262"/>
                </a:moveTo>
                <a:cubicBezTo>
                  <a:pt x="107" y="248"/>
                  <a:pt x="95" y="185"/>
                  <a:pt x="94" y="179"/>
                </a:cubicBezTo>
                <a:cubicBezTo>
                  <a:pt x="94" y="183"/>
                  <a:pt x="94" y="222"/>
                  <a:pt x="31" y="259"/>
                </a:cubicBezTo>
                <a:cubicBezTo>
                  <a:pt x="0" y="183"/>
                  <a:pt x="20" y="121"/>
                  <a:pt x="30" y="98"/>
                </a:cubicBezTo>
                <a:cubicBezTo>
                  <a:pt x="33" y="92"/>
                  <a:pt x="35" y="88"/>
                  <a:pt x="35" y="88"/>
                </a:cubicBezTo>
                <a:cubicBezTo>
                  <a:pt x="111" y="0"/>
                  <a:pt x="182" y="103"/>
                  <a:pt x="181" y="154"/>
                </a:cubicBezTo>
                <a:cubicBezTo>
                  <a:pt x="181" y="154"/>
                  <a:pt x="182" y="155"/>
                  <a:pt x="181" y="156"/>
                </a:cubicBezTo>
                <a:cubicBezTo>
                  <a:pt x="180" y="206"/>
                  <a:pt x="159" y="277"/>
                  <a:pt x="133" y="26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4" name="Freeform 80">
            <a:extLst>
              <a:ext uri="{FF2B5EF4-FFF2-40B4-BE49-F238E27FC236}">
                <a16:creationId xmlns:a16="http://schemas.microsoft.com/office/drawing/2014/main" id="{03BC8F02-AC9E-4A35-93C1-D174723F68DE}"/>
              </a:ext>
            </a:extLst>
          </p:cNvPr>
          <p:cNvSpPr>
            <a:spLocks/>
          </p:cNvSpPr>
          <p:nvPr/>
        </p:nvSpPr>
        <p:spPr bwMode="auto">
          <a:xfrm>
            <a:off x="4671413" y="5871258"/>
            <a:ext cx="255689" cy="346021"/>
          </a:xfrm>
          <a:custGeom>
            <a:avLst/>
            <a:gdLst>
              <a:gd name="T0" fmla="*/ 61 w 66"/>
              <a:gd name="T1" fmla="*/ 0 h 91"/>
              <a:gd name="T2" fmla="*/ 0 w 66"/>
              <a:gd name="T3" fmla="*/ 80 h 91"/>
              <a:gd name="T4" fmla="*/ 4 w 66"/>
              <a:gd name="T5" fmla="*/ 91 h 91"/>
              <a:gd name="T6" fmla="*/ 66 w 66"/>
              <a:gd name="T7" fmla="*/ 20 h 91"/>
              <a:gd name="T8" fmla="*/ 61 w 66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1">
                <a:moveTo>
                  <a:pt x="61" y="0"/>
                </a:moveTo>
                <a:cubicBezTo>
                  <a:pt x="61" y="5"/>
                  <a:pt x="61" y="43"/>
                  <a:pt x="0" y="80"/>
                </a:cubicBezTo>
                <a:cubicBezTo>
                  <a:pt x="1" y="84"/>
                  <a:pt x="3" y="87"/>
                  <a:pt x="4" y="91"/>
                </a:cubicBezTo>
                <a:cubicBezTo>
                  <a:pt x="52" y="63"/>
                  <a:pt x="63" y="34"/>
                  <a:pt x="66" y="20"/>
                </a:cubicBezTo>
                <a:cubicBezTo>
                  <a:pt x="63" y="10"/>
                  <a:pt x="62" y="2"/>
                  <a:pt x="61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5" name="Freeform 81">
            <a:extLst>
              <a:ext uri="{FF2B5EF4-FFF2-40B4-BE49-F238E27FC236}">
                <a16:creationId xmlns:a16="http://schemas.microsoft.com/office/drawing/2014/main" id="{5D4D28B1-0B1A-474C-8A16-AA18A4CB6F92}"/>
              </a:ext>
            </a:extLst>
          </p:cNvPr>
          <p:cNvSpPr>
            <a:spLocks/>
          </p:cNvSpPr>
          <p:nvPr/>
        </p:nvSpPr>
        <p:spPr bwMode="auto">
          <a:xfrm>
            <a:off x="4995503" y="5628240"/>
            <a:ext cx="270346" cy="658244"/>
          </a:xfrm>
          <a:custGeom>
            <a:avLst/>
            <a:gdLst>
              <a:gd name="T0" fmla="*/ 70 w 70"/>
              <a:gd name="T1" fmla="*/ 52 h 173"/>
              <a:gd name="T2" fmla="*/ 70 w 70"/>
              <a:gd name="T3" fmla="*/ 49 h 173"/>
              <a:gd name="T4" fmla="*/ 55 w 70"/>
              <a:gd name="T5" fmla="*/ 0 h 173"/>
              <a:gd name="T6" fmla="*/ 65 w 70"/>
              <a:gd name="T7" fmla="*/ 39 h 173"/>
              <a:gd name="T8" fmla="*/ 65 w 70"/>
              <a:gd name="T9" fmla="*/ 41 h 173"/>
              <a:gd name="T10" fmla="*/ 16 w 70"/>
              <a:gd name="T11" fmla="*/ 148 h 173"/>
              <a:gd name="T12" fmla="*/ 0 w 70"/>
              <a:gd name="T13" fmla="*/ 130 h 173"/>
              <a:gd name="T14" fmla="*/ 22 w 70"/>
              <a:gd name="T15" fmla="*/ 158 h 173"/>
              <a:gd name="T16" fmla="*/ 70 w 70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73">
                <a:moveTo>
                  <a:pt x="70" y="52"/>
                </a:moveTo>
                <a:cubicBezTo>
                  <a:pt x="70" y="51"/>
                  <a:pt x="70" y="50"/>
                  <a:pt x="70" y="49"/>
                </a:cubicBezTo>
                <a:cubicBezTo>
                  <a:pt x="70" y="35"/>
                  <a:pt x="65" y="17"/>
                  <a:pt x="55" y="0"/>
                </a:cubicBezTo>
                <a:cubicBezTo>
                  <a:pt x="62" y="14"/>
                  <a:pt x="65" y="28"/>
                  <a:pt x="65" y="39"/>
                </a:cubicBezTo>
                <a:cubicBezTo>
                  <a:pt x="65" y="40"/>
                  <a:pt x="65" y="41"/>
                  <a:pt x="65" y="41"/>
                </a:cubicBezTo>
                <a:cubicBezTo>
                  <a:pt x="64" y="91"/>
                  <a:pt x="43" y="163"/>
                  <a:pt x="16" y="148"/>
                </a:cubicBezTo>
                <a:cubicBezTo>
                  <a:pt x="10" y="144"/>
                  <a:pt x="4" y="138"/>
                  <a:pt x="0" y="130"/>
                </a:cubicBezTo>
                <a:cubicBezTo>
                  <a:pt x="5" y="142"/>
                  <a:pt x="13" y="153"/>
                  <a:pt x="22" y="158"/>
                </a:cubicBezTo>
                <a:cubicBezTo>
                  <a:pt x="48" y="173"/>
                  <a:pt x="69" y="102"/>
                  <a:pt x="70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6" name="Freeform 82">
            <a:extLst>
              <a:ext uri="{FF2B5EF4-FFF2-40B4-BE49-F238E27FC236}">
                <a16:creationId xmlns:a16="http://schemas.microsoft.com/office/drawing/2014/main" id="{BBB61499-BF09-4CED-8D63-A4151E3338BB}"/>
              </a:ext>
            </a:extLst>
          </p:cNvPr>
          <p:cNvSpPr>
            <a:spLocks/>
          </p:cNvSpPr>
          <p:nvPr/>
        </p:nvSpPr>
        <p:spPr bwMode="auto">
          <a:xfrm>
            <a:off x="4684442" y="4376129"/>
            <a:ext cx="723094" cy="1450067"/>
          </a:xfrm>
          <a:custGeom>
            <a:avLst/>
            <a:gdLst>
              <a:gd name="T0" fmla="*/ 151 w 188"/>
              <a:gd name="T1" fmla="*/ 381 h 381"/>
              <a:gd name="T2" fmla="*/ 138 w 188"/>
              <a:gd name="T3" fmla="*/ 367 h 381"/>
              <a:gd name="T4" fmla="*/ 126 w 188"/>
              <a:gd name="T5" fmla="*/ 362 h 381"/>
              <a:gd name="T6" fmla="*/ 77 w 188"/>
              <a:gd name="T7" fmla="*/ 356 h 381"/>
              <a:gd name="T8" fmla="*/ 43 w 188"/>
              <a:gd name="T9" fmla="*/ 341 h 381"/>
              <a:gd name="T10" fmla="*/ 0 w 188"/>
              <a:gd name="T11" fmla="*/ 323 h 381"/>
              <a:gd name="T12" fmla="*/ 5 w 188"/>
              <a:gd name="T13" fmla="*/ 313 h 381"/>
              <a:gd name="T14" fmla="*/ 151 w 188"/>
              <a:gd name="T15" fmla="*/ 379 h 381"/>
              <a:gd name="T16" fmla="*/ 151 w 188"/>
              <a:gd name="T17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381">
                <a:moveTo>
                  <a:pt x="151" y="381"/>
                </a:moveTo>
                <a:cubicBezTo>
                  <a:pt x="146" y="376"/>
                  <a:pt x="140" y="371"/>
                  <a:pt x="138" y="367"/>
                </a:cubicBezTo>
                <a:cubicBezTo>
                  <a:pt x="134" y="358"/>
                  <a:pt x="127" y="351"/>
                  <a:pt x="126" y="362"/>
                </a:cubicBezTo>
                <a:cubicBezTo>
                  <a:pt x="126" y="373"/>
                  <a:pt x="84" y="360"/>
                  <a:pt x="77" y="356"/>
                </a:cubicBezTo>
                <a:cubicBezTo>
                  <a:pt x="69" y="351"/>
                  <a:pt x="65" y="320"/>
                  <a:pt x="43" y="341"/>
                </a:cubicBezTo>
                <a:cubicBezTo>
                  <a:pt x="28" y="336"/>
                  <a:pt x="12" y="329"/>
                  <a:pt x="0" y="323"/>
                </a:cubicBezTo>
                <a:cubicBezTo>
                  <a:pt x="3" y="317"/>
                  <a:pt x="5" y="313"/>
                  <a:pt x="5" y="313"/>
                </a:cubicBezTo>
                <a:cubicBezTo>
                  <a:pt x="106" y="0"/>
                  <a:pt x="188" y="167"/>
                  <a:pt x="151" y="379"/>
                </a:cubicBezTo>
                <a:cubicBezTo>
                  <a:pt x="151" y="379"/>
                  <a:pt x="152" y="380"/>
                  <a:pt x="151" y="381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7" name="Freeform 83">
            <a:extLst>
              <a:ext uri="{FF2B5EF4-FFF2-40B4-BE49-F238E27FC236}">
                <a16:creationId xmlns:a16="http://schemas.microsoft.com/office/drawing/2014/main" id="{14A3ECB1-85E4-4FBF-9595-203638F1B8F0}"/>
              </a:ext>
            </a:extLst>
          </p:cNvPr>
          <p:cNvSpPr>
            <a:spLocks/>
          </p:cNvSpPr>
          <p:nvPr/>
        </p:nvSpPr>
        <p:spPr bwMode="auto">
          <a:xfrm>
            <a:off x="6451462" y="5316017"/>
            <a:ext cx="708437" cy="1057374"/>
          </a:xfrm>
          <a:custGeom>
            <a:avLst/>
            <a:gdLst>
              <a:gd name="T0" fmla="*/ 52 w 184"/>
              <a:gd name="T1" fmla="*/ 263 h 278"/>
              <a:gd name="T2" fmla="*/ 90 w 184"/>
              <a:gd name="T3" fmla="*/ 178 h 278"/>
              <a:gd name="T4" fmla="*/ 154 w 184"/>
              <a:gd name="T5" fmla="*/ 258 h 278"/>
              <a:gd name="T6" fmla="*/ 152 w 184"/>
              <a:gd name="T7" fmla="*/ 97 h 278"/>
              <a:gd name="T8" fmla="*/ 147 w 184"/>
              <a:gd name="T9" fmla="*/ 87 h 278"/>
              <a:gd name="T10" fmla="*/ 2 w 184"/>
              <a:gd name="T11" fmla="*/ 155 h 278"/>
              <a:gd name="T12" fmla="*/ 2 w 184"/>
              <a:gd name="T13" fmla="*/ 157 h 278"/>
              <a:gd name="T14" fmla="*/ 52 w 184"/>
              <a:gd name="T15" fmla="*/ 26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278">
                <a:moveTo>
                  <a:pt x="52" y="263"/>
                </a:moveTo>
                <a:cubicBezTo>
                  <a:pt x="78" y="248"/>
                  <a:pt x="89" y="184"/>
                  <a:pt x="90" y="178"/>
                </a:cubicBezTo>
                <a:cubicBezTo>
                  <a:pt x="90" y="183"/>
                  <a:pt x="90" y="221"/>
                  <a:pt x="154" y="258"/>
                </a:cubicBezTo>
                <a:cubicBezTo>
                  <a:pt x="184" y="181"/>
                  <a:pt x="162" y="120"/>
                  <a:pt x="152" y="97"/>
                </a:cubicBezTo>
                <a:cubicBezTo>
                  <a:pt x="149" y="90"/>
                  <a:pt x="147" y="87"/>
                  <a:pt x="147" y="87"/>
                </a:cubicBezTo>
                <a:cubicBezTo>
                  <a:pt x="69" y="0"/>
                  <a:pt x="0" y="105"/>
                  <a:pt x="2" y="155"/>
                </a:cubicBezTo>
                <a:cubicBezTo>
                  <a:pt x="2" y="155"/>
                  <a:pt x="2" y="156"/>
                  <a:pt x="2" y="157"/>
                </a:cubicBezTo>
                <a:cubicBezTo>
                  <a:pt x="4" y="207"/>
                  <a:pt x="26" y="278"/>
                  <a:pt x="52" y="263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8" name="Freeform 84">
            <a:extLst>
              <a:ext uri="{FF2B5EF4-FFF2-40B4-BE49-F238E27FC236}">
                <a16:creationId xmlns:a16="http://schemas.microsoft.com/office/drawing/2014/main" id="{36866656-4727-4590-8CB5-E4ABE27AA27F}"/>
              </a:ext>
            </a:extLst>
          </p:cNvPr>
          <p:cNvSpPr>
            <a:spLocks/>
          </p:cNvSpPr>
          <p:nvPr/>
        </p:nvSpPr>
        <p:spPr bwMode="auto">
          <a:xfrm>
            <a:off x="6801608" y="5954947"/>
            <a:ext cx="258946" cy="342802"/>
          </a:xfrm>
          <a:custGeom>
            <a:avLst/>
            <a:gdLst>
              <a:gd name="T0" fmla="*/ 4 w 67"/>
              <a:gd name="T1" fmla="*/ 0 h 90"/>
              <a:gd name="T2" fmla="*/ 67 w 67"/>
              <a:gd name="T3" fmla="*/ 78 h 90"/>
              <a:gd name="T4" fmla="*/ 63 w 67"/>
              <a:gd name="T5" fmla="*/ 90 h 90"/>
              <a:gd name="T6" fmla="*/ 0 w 67"/>
              <a:gd name="T7" fmla="*/ 19 h 90"/>
              <a:gd name="T8" fmla="*/ 4 w 67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0">
                <a:moveTo>
                  <a:pt x="4" y="0"/>
                </a:moveTo>
                <a:cubicBezTo>
                  <a:pt x="4" y="4"/>
                  <a:pt x="5" y="42"/>
                  <a:pt x="67" y="78"/>
                </a:cubicBezTo>
                <a:cubicBezTo>
                  <a:pt x="65" y="82"/>
                  <a:pt x="64" y="86"/>
                  <a:pt x="63" y="90"/>
                </a:cubicBezTo>
                <a:cubicBezTo>
                  <a:pt x="15" y="62"/>
                  <a:pt x="3" y="33"/>
                  <a:pt x="0" y="19"/>
                </a:cubicBezTo>
                <a:cubicBezTo>
                  <a:pt x="2" y="9"/>
                  <a:pt x="4" y="2"/>
                  <a:pt x="4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9" name="Freeform 85">
            <a:extLst>
              <a:ext uri="{FF2B5EF4-FFF2-40B4-BE49-F238E27FC236}">
                <a16:creationId xmlns:a16="http://schemas.microsoft.com/office/drawing/2014/main" id="{E5DCCEE8-C5B5-4572-9112-74EC8EF59504}"/>
              </a:ext>
            </a:extLst>
          </p:cNvPr>
          <p:cNvSpPr>
            <a:spLocks/>
          </p:cNvSpPr>
          <p:nvPr/>
        </p:nvSpPr>
        <p:spPr bwMode="auto">
          <a:xfrm>
            <a:off x="6456347" y="5715147"/>
            <a:ext cx="280117" cy="658244"/>
          </a:xfrm>
          <a:custGeom>
            <a:avLst/>
            <a:gdLst>
              <a:gd name="T0" fmla="*/ 1 w 73"/>
              <a:gd name="T1" fmla="*/ 52 h 173"/>
              <a:gd name="T2" fmla="*/ 1 w 73"/>
              <a:gd name="T3" fmla="*/ 50 h 173"/>
              <a:gd name="T4" fmla="*/ 15 w 73"/>
              <a:gd name="T5" fmla="*/ 0 h 173"/>
              <a:gd name="T6" fmla="*/ 6 w 73"/>
              <a:gd name="T7" fmla="*/ 39 h 173"/>
              <a:gd name="T8" fmla="*/ 6 w 73"/>
              <a:gd name="T9" fmla="*/ 41 h 173"/>
              <a:gd name="T10" fmla="*/ 57 w 73"/>
              <a:gd name="T11" fmla="*/ 147 h 173"/>
              <a:gd name="T12" fmla="*/ 73 w 73"/>
              <a:gd name="T13" fmla="*/ 128 h 173"/>
              <a:gd name="T14" fmla="*/ 51 w 73"/>
              <a:gd name="T15" fmla="*/ 157 h 173"/>
              <a:gd name="T16" fmla="*/ 1 w 73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73">
                <a:moveTo>
                  <a:pt x="1" y="52"/>
                </a:moveTo>
                <a:cubicBezTo>
                  <a:pt x="1" y="51"/>
                  <a:pt x="1" y="50"/>
                  <a:pt x="1" y="50"/>
                </a:cubicBezTo>
                <a:cubicBezTo>
                  <a:pt x="0" y="36"/>
                  <a:pt x="6" y="17"/>
                  <a:pt x="15" y="0"/>
                </a:cubicBezTo>
                <a:cubicBezTo>
                  <a:pt x="9" y="14"/>
                  <a:pt x="6" y="28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8" y="91"/>
                  <a:pt x="30" y="162"/>
                  <a:pt x="57" y="147"/>
                </a:cubicBezTo>
                <a:cubicBezTo>
                  <a:pt x="63" y="143"/>
                  <a:pt x="68" y="136"/>
                  <a:pt x="73" y="128"/>
                </a:cubicBezTo>
                <a:cubicBezTo>
                  <a:pt x="67" y="141"/>
                  <a:pt x="60" y="152"/>
                  <a:pt x="51" y="157"/>
                </a:cubicBezTo>
                <a:cubicBezTo>
                  <a:pt x="25" y="173"/>
                  <a:pt x="3" y="102"/>
                  <a:pt x="1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0" name="Freeform 86">
            <a:extLst>
              <a:ext uri="{FF2B5EF4-FFF2-40B4-BE49-F238E27FC236}">
                <a16:creationId xmlns:a16="http://schemas.microsoft.com/office/drawing/2014/main" id="{B350505A-79F5-44D4-81F8-95A0B422F6A2}"/>
              </a:ext>
            </a:extLst>
          </p:cNvPr>
          <p:cNvSpPr>
            <a:spLocks/>
          </p:cNvSpPr>
          <p:nvPr/>
        </p:nvSpPr>
        <p:spPr bwMode="auto">
          <a:xfrm>
            <a:off x="6301631" y="4459818"/>
            <a:ext cx="736122" cy="1453285"/>
          </a:xfrm>
          <a:custGeom>
            <a:avLst/>
            <a:gdLst>
              <a:gd name="T0" fmla="*/ 41 w 191"/>
              <a:gd name="T1" fmla="*/ 382 h 382"/>
              <a:gd name="T2" fmla="*/ 54 w 191"/>
              <a:gd name="T3" fmla="*/ 368 h 382"/>
              <a:gd name="T4" fmla="*/ 65 w 191"/>
              <a:gd name="T5" fmla="*/ 363 h 382"/>
              <a:gd name="T6" fmla="*/ 115 w 191"/>
              <a:gd name="T7" fmla="*/ 356 h 382"/>
              <a:gd name="T8" fmla="*/ 149 w 191"/>
              <a:gd name="T9" fmla="*/ 340 h 382"/>
              <a:gd name="T10" fmla="*/ 191 w 191"/>
              <a:gd name="T11" fmla="*/ 322 h 382"/>
              <a:gd name="T12" fmla="*/ 186 w 191"/>
              <a:gd name="T13" fmla="*/ 312 h 382"/>
              <a:gd name="T14" fmla="*/ 41 w 191"/>
              <a:gd name="T15" fmla="*/ 380 h 382"/>
              <a:gd name="T16" fmla="*/ 41 w 191"/>
              <a:gd name="T1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82">
                <a:moveTo>
                  <a:pt x="41" y="382"/>
                </a:moveTo>
                <a:cubicBezTo>
                  <a:pt x="46" y="377"/>
                  <a:pt x="52" y="372"/>
                  <a:pt x="54" y="368"/>
                </a:cubicBezTo>
                <a:cubicBezTo>
                  <a:pt x="58" y="359"/>
                  <a:pt x="65" y="352"/>
                  <a:pt x="65" y="363"/>
                </a:cubicBezTo>
                <a:cubicBezTo>
                  <a:pt x="66" y="373"/>
                  <a:pt x="108" y="360"/>
                  <a:pt x="115" y="356"/>
                </a:cubicBezTo>
                <a:cubicBezTo>
                  <a:pt x="122" y="351"/>
                  <a:pt x="126" y="319"/>
                  <a:pt x="149" y="340"/>
                </a:cubicBezTo>
                <a:cubicBezTo>
                  <a:pt x="163" y="335"/>
                  <a:pt x="179" y="327"/>
                  <a:pt x="191" y="322"/>
                </a:cubicBezTo>
                <a:cubicBezTo>
                  <a:pt x="188" y="315"/>
                  <a:pt x="186" y="312"/>
                  <a:pt x="186" y="312"/>
                </a:cubicBezTo>
                <a:cubicBezTo>
                  <a:pt x="80" y="0"/>
                  <a:pt x="0" y="168"/>
                  <a:pt x="41" y="380"/>
                </a:cubicBezTo>
                <a:cubicBezTo>
                  <a:pt x="41" y="380"/>
                  <a:pt x="41" y="381"/>
                  <a:pt x="41" y="382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2" name="Rectangle 27">
            <a:extLst>
              <a:ext uri="{FF2B5EF4-FFF2-40B4-BE49-F238E27FC236}">
                <a16:creationId xmlns:a16="http://schemas.microsoft.com/office/drawing/2014/main" id="{EDD8DD34-3BC8-40BA-9EA5-FA9E095F3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3" name="Rectangle 28">
            <a:extLst>
              <a:ext uri="{FF2B5EF4-FFF2-40B4-BE49-F238E27FC236}">
                <a16:creationId xmlns:a16="http://schemas.microsoft.com/office/drawing/2014/main" id="{300FD852-F3D2-4F26-B7CE-FFB0115E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4" name="Rectangle 29">
            <a:extLst>
              <a:ext uri="{FF2B5EF4-FFF2-40B4-BE49-F238E27FC236}">
                <a16:creationId xmlns:a16="http://schemas.microsoft.com/office/drawing/2014/main" id="{F08009D6-AA63-472E-8C1A-620FD14A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5" name="Rectangle 30">
            <a:extLst>
              <a:ext uri="{FF2B5EF4-FFF2-40B4-BE49-F238E27FC236}">
                <a16:creationId xmlns:a16="http://schemas.microsoft.com/office/drawing/2014/main" id="{A24402CD-8D48-470F-9A24-568ABECE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24256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6" name="Rectangle 77">
            <a:extLst>
              <a:ext uri="{FF2B5EF4-FFF2-40B4-BE49-F238E27FC236}">
                <a16:creationId xmlns:a16="http://schemas.microsoft.com/office/drawing/2014/main" id="{17E9B8F4-E872-4435-9F99-309BED15F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7" name="Rectangle 78">
            <a:extLst>
              <a:ext uri="{FF2B5EF4-FFF2-40B4-BE49-F238E27FC236}">
                <a16:creationId xmlns:a16="http://schemas.microsoft.com/office/drawing/2014/main" id="{CBAD7C66-348A-4BD0-BCF6-B829344F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8" name="Rectangle 27">
            <a:extLst>
              <a:ext uri="{FF2B5EF4-FFF2-40B4-BE49-F238E27FC236}">
                <a16:creationId xmlns:a16="http://schemas.microsoft.com/office/drawing/2014/main" id="{ABBB23C9-B458-44D1-811F-180576A8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9" name="Rectangle 28">
            <a:extLst>
              <a:ext uri="{FF2B5EF4-FFF2-40B4-BE49-F238E27FC236}">
                <a16:creationId xmlns:a16="http://schemas.microsoft.com/office/drawing/2014/main" id="{F29CE17A-4EC5-459A-8FA3-D1691C46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0" name="Rectangle 29">
            <a:extLst>
              <a:ext uri="{FF2B5EF4-FFF2-40B4-BE49-F238E27FC236}">
                <a16:creationId xmlns:a16="http://schemas.microsoft.com/office/drawing/2014/main" id="{14F74329-C4B9-4E91-847F-E53E6164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1" name="Rectangle 30">
            <a:extLst>
              <a:ext uri="{FF2B5EF4-FFF2-40B4-BE49-F238E27FC236}">
                <a16:creationId xmlns:a16="http://schemas.microsoft.com/office/drawing/2014/main" id="{537366B0-4909-498C-AEF8-44C75DCE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2" name="Rectangle 77">
            <a:extLst>
              <a:ext uri="{FF2B5EF4-FFF2-40B4-BE49-F238E27FC236}">
                <a16:creationId xmlns:a16="http://schemas.microsoft.com/office/drawing/2014/main" id="{CB441A49-2CB7-4F10-9C8E-74DA14EB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3" name="Rectangle 78">
            <a:extLst>
              <a:ext uri="{FF2B5EF4-FFF2-40B4-BE49-F238E27FC236}">
                <a16:creationId xmlns:a16="http://schemas.microsoft.com/office/drawing/2014/main" id="{BA171DFF-3921-4E27-804D-0761132A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0" name="Rectangle 27">
            <a:extLst>
              <a:ext uri="{FF2B5EF4-FFF2-40B4-BE49-F238E27FC236}">
                <a16:creationId xmlns:a16="http://schemas.microsoft.com/office/drawing/2014/main" id="{4C34B510-3445-4D85-AD78-8ECAF5DE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1" name="Rectangle 28">
            <a:extLst>
              <a:ext uri="{FF2B5EF4-FFF2-40B4-BE49-F238E27FC236}">
                <a16:creationId xmlns:a16="http://schemas.microsoft.com/office/drawing/2014/main" id="{50BE9360-C3A7-44C5-8263-AD620F1D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2" name="Rectangle 29">
            <a:extLst>
              <a:ext uri="{FF2B5EF4-FFF2-40B4-BE49-F238E27FC236}">
                <a16:creationId xmlns:a16="http://schemas.microsoft.com/office/drawing/2014/main" id="{9FDDADB0-7CE7-42D0-AE98-C7F8781B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42450"/>
            <a:ext cx="707026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3" name="Rectangle 30">
            <a:extLst>
              <a:ext uri="{FF2B5EF4-FFF2-40B4-BE49-F238E27FC236}">
                <a16:creationId xmlns:a16="http://schemas.microsoft.com/office/drawing/2014/main" id="{4A3D0C22-3E89-4672-9E68-2F5A0F26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42450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4" name="Rectangle 77">
            <a:extLst>
              <a:ext uri="{FF2B5EF4-FFF2-40B4-BE49-F238E27FC236}">
                <a16:creationId xmlns:a16="http://schemas.microsoft.com/office/drawing/2014/main" id="{120544B3-9B6B-4E7B-A008-6781753B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885994"/>
            <a:ext cx="661425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5" name="Rectangle 78">
            <a:extLst>
              <a:ext uri="{FF2B5EF4-FFF2-40B4-BE49-F238E27FC236}">
                <a16:creationId xmlns:a16="http://schemas.microsoft.com/office/drawing/2014/main" id="{1134FF54-51A5-4F74-A00C-28D3356B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3" y="4885994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6" name="Rectangle 27">
            <a:extLst>
              <a:ext uri="{FF2B5EF4-FFF2-40B4-BE49-F238E27FC236}">
                <a16:creationId xmlns:a16="http://schemas.microsoft.com/office/drawing/2014/main" id="{0A593B22-E51B-44E0-9B3F-35CBE1E7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7" name="Rectangle 28">
            <a:extLst>
              <a:ext uri="{FF2B5EF4-FFF2-40B4-BE49-F238E27FC236}">
                <a16:creationId xmlns:a16="http://schemas.microsoft.com/office/drawing/2014/main" id="{1E460AC9-B7A6-4A33-8683-AA17E600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8" name="Rectangle 29">
            <a:extLst>
              <a:ext uri="{FF2B5EF4-FFF2-40B4-BE49-F238E27FC236}">
                <a16:creationId xmlns:a16="http://schemas.microsoft.com/office/drawing/2014/main" id="{AE84FB2B-6BF7-4192-BFF9-C1477D9F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9" name="Rectangle 30">
            <a:extLst>
              <a:ext uri="{FF2B5EF4-FFF2-40B4-BE49-F238E27FC236}">
                <a16:creationId xmlns:a16="http://schemas.microsoft.com/office/drawing/2014/main" id="{50C50406-2005-421D-92D4-ED542236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0" name="Rectangle 77">
            <a:extLst>
              <a:ext uri="{FF2B5EF4-FFF2-40B4-BE49-F238E27FC236}">
                <a16:creationId xmlns:a16="http://schemas.microsoft.com/office/drawing/2014/main" id="{F07FBB32-1F32-4761-90BA-B2AF9D98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1" name="Rectangle 78">
            <a:extLst>
              <a:ext uri="{FF2B5EF4-FFF2-40B4-BE49-F238E27FC236}">
                <a16:creationId xmlns:a16="http://schemas.microsoft.com/office/drawing/2014/main" id="{9FD3705B-8994-45B7-9835-BDACC77B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C6D34A43-CBAC-4427-BF28-80CFC8FE2428}"/>
              </a:ext>
            </a:extLst>
          </p:cNvPr>
          <p:cNvSpPr txBox="1"/>
          <p:nvPr/>
        </p:nvSpPr>
        <p:spPr>
          <a:xfrm>
            <a:off x="1454089" y="3285310"/>
            <a:ext cx="8343355" cy="1569660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9600">
                <a:solidFill>
                  <a:srgbClr val="16928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UVN Banh Mi" pitchFamily="2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</a:t>
            </a:r>
            <a:endParaRPr lang="zh-CN" altLang="en-US" sz="9600" dirty="0">
              <a:solidFill>
                <a:srgbClr val="16928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UVN Banh Mi" pitchFamily="2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8" name="文本框 85">
            <a:extLst>
              <a:ext uri="{FF2B5EF4-FFF2-40B4-BE49-F238E27FC236}">
                <a16:creationId xmlns:a16="http://schemas.microsoft.com/office/drawing/2014/main" id="{C6D34A43-CBAC-4427-BF28-80CFC8FE2428}"/>
              </a:ext>
            </a:extLst>
          </p:cNvPr>
          <p:cNvSpPr txBox="1"/>
          <p:nvPr/>
        </p:nvSpPr>
        <p:spPr>
          <a:xfrm>
            <a:off x="1099241" y="1572251"/>
            <a:ext cx="2909337" cy="1107996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rgbClr val="D4889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UTM Loko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  <a:endParaRPr lang="zh-CN" altLang="en-US" sz="6600" dirty="0">
              <a:solidFill>
                <a:srgbClr val="D4889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UTM Loko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99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65" y="2364024"/>
            <a:ext cx="4513291" cy="45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86" grpId="0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18B583-0A33-4497-B749-FCA56F73E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39" y="1132396"/>
            <a:ext cx="933006" cy="81509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262CDE-7276-4B5E-A7BE-220FAE1C2D58}"/>
              </a:ext>
            </a:extLst>
          </p:cNvPr>
          <p:cNvSpPr txBox="1"/>
          <p:nvPr/>
        </p:nvSpPr>
        <p:spPr>
          <a:xfrm>
            <a:off x="1276325" y="1180578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01</a:t>
            </a:r>
            <a:endParaRPr lang="zh-CN" altLang="en-US" sz="3600" b="1" dirty="0">
              <a:solidFill>
                <a:srgbClr val="C5462F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8B7922-1565-465E-8489-37BC0B8188D6}"/>
              </a:ext>
            </a:extLst>
          </p:cNvPr>
          <p:cNvSpPr txBox="1"/>
          <p:nvPr/>
        </p:nvSpPr>
        <p:spPr>
          <a:xfrm>
            <a:off x="2261831" y="1165387"/>
            <a:ext cx="707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4A7186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Xem lại bài</a:t>
            </a:r>
            <a:endParaRPr lang="zh-CN" altLang="en-US" sz="3200" b="1" dirty="0">
              <a:solidFill>
                <a:srgbClr val="4A7186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1A98AC-C07D-4065-95A3-4E0C2D57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00" y="2841239"/>
            <a:ext cx="933006" cy="81509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F214A6D-E156-4122-BE03-77D600DA38F0}"/>
              </a:ext>
            </a:extLst>
          </p:cNvPr>
          <p:cNvSpPr txBox="1"/>
          <p:nvPr/>
        </p:nvSpPr>
        <p:spPr>
          <a:xfrm>
            <a:off x="1335486" y="2889421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02</a:t>
            </a:r>
            <a:endParaRPr lang="zh-CN" altLang="en-US" sz="3600" b="1" dirty="0">
              <a:solidFill>
                <a:srgbClr val="C5462F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A90473-98DF-4848-BDC3-457BFA57D1B0}"/>
              </a:ext>
            </a:extLst>
          </p:cNvPr>
          <p:cNvSpPr txBox="1"/>
          <p:nvPr/>
        </p:nvSpPr>
        <p:spPr>
          <a:xfrm>
            <a:off x="2217471" y="2644169"/>
            <a:ext cx="5542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4A7186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Luyện tập so sánh các số có nhiều chữ số</a:t>
            </a:r>
            <a:endParaRPr lang="zh-CN" altLang="en-US" sz="3200" b="1" dirty="0">
              <a:solidFill>
                <a:srgbClr val="4A7186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C4FF36A-B630-418B-84C1-FFB13C6FD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00" y="4887059"/>
            <a:ext cx="933006" cy="8150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BB6F0B-DF80-4ED6-9FC2-B82210A51627}"/>
              </a:ext>
            </a:extLst>
          </p:cNvPr>
          <p:cNvSpPr txBox="1"/>
          <p:nvPr/>
        </p:nvSpPr>
        <p:spPr>
          <a:xfrm>
            <a:off x="1335486" y="4935241"/>
            <a:ext cx="8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03</a:t>
            </a:r>
            <a:endParaRPr lang="zh-CN" altLang="en-US" sz="3600" b="1" dirty="0">
              <a:solidFill>
                <a:srgbClr val="C5462F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C256EC-D3AD-49CA-AB69-8A7A6A2FE517}"/>
              </a:ext>
            </a:extLst>
          </p:cNvPr>
          <p:cNvSpPr txBox="1"/>
          <p:nvPr/>
        </p:nvSpPr>
        <p:spPr>
          <a:xfrm>
            <a:off x="2320991" y="4920050"/>
            <a:ext cx="464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4A7186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Chuẩn bị bài Yến, tạ, tấn</a:t>
            </a:r>
            <a:endParaRPr lang="zh-CN" altLang="en-US" sz="3200" b="1" dirty="0">
              <a:solidFill>
                <a:srgbClr val="4A7186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F0E1F25-A4F5-411F-89B0-D9DA70944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0617">
            <a:off x="9729616" y="5411948"/>
            <a:ext cx="2662770" cy="5788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E37F55-3A62-4449-B609-ED09F4339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71" y="134798"/>
            <a:ext cx="4479927" cy="5598474"/>
          </a:xfrm>
          <a:prstGeom prst="rect">
            <a:avLst/>
          </a:prstGeom>
        </p:spPr>
      </p:pic>
      <p:sp>
        <p:nvSpPr>
          <p:cNvPr id="19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7570595" y="4017838"/>
            <a:ext cx="4402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527C94"/>
                </a:solidFill>
                <a:effectLst>
                  <a:outerShdw blurRad="50800" dist="38100" dir="5400000" sx="113000" sy="113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Củng cố</a:t>
            </a:r>
            <a:endParaRPr lang="zh-CN" altLang="en-US" sz="8000" b="1" dirty="0">
              <a:solidFill>
                <a:srgbClr val="527C94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0" name="图片 5">
            <a:extLst>
              <a:ext uri="{FF2B5EF4-FFF2-40B4-BE49-F238E27FC236}">
                <a16:creationId xmlns:a16="http://schemas.microsoft.com/office/drawing/2014/main" id="{EA485B38-9A6A-4B09-A29D-9E6D17733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 rot="20550705">
            <a:off x="6431403" y="1467883"/>
            <a:ext cx="1335712" cy="956460"/>
          </a:xfrm>
          <a:prstGeom prst="rect">
            <a:avLst/>
          </a:prstGeom>
        </p:spPr>
      </p:pic>
      <p:pic>
        <p:nvPicPr>
          <p:cNvPr id="21" name="图片 5">
            <a:extLst>
              <a:ext uri="{FF2B5EF4-FFF2-40B4-BE49-F238E27FC236}">
                <a16:creationId xmlns:a16="http://schemas.microsoft.com/office/drawing/2014/main" id="{EA485B38-9A6A-4B09-A29D-9E6D177336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 rot="20550705">
            <a:off x="5621639" y="913134"/>
            <a:ext cx="993036" cy="711080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EA485B38-9A6A-4B09-A29D-9E6D177336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 rot="20550705">
            <a:off x="4649846" y="576008"/>
            <a:ext cx="677652" cy="4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6A7AE9-76D3-430E-9AFC-13D9E806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18" y="566717"/>
            <a:ext cx="2696446" cy="23556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11C0B91-ABE9-4972-A090-CBC7E72A41C0}"/>
              </a:ext>
            </a:extLst>
          </p:cNvPr>
          <p:cNvSpPr txBox="1"/>
          <p:nvPr/>
        </p:nvSpPr>
        <p:spPr>
          <a:xfrm>
            <a:off x="5482886" y="1032337"/>
            <a:ext cx="198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Tạm biệt các em!</a:t>
            </a:r>
            <a:endParaRPr lang="zh-CN" altLang="en-US" sz="36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B67A77D-05BD-4A19-ACF0-E4F88EBF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585" y="3267769"/>
            <a:ext cx="3140093" cy="274324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E9DD764-4B00-4F97-9094-6956EE071F30}"/>
              </a:ext>
            </a:extLst>
          </p:cNvPr>
          <p:cNvSpPr txBox="1"/>
          <p:nvPr/>
        </p:nvSpPr>
        <p:spPr>
          <a:xfrm>
            <a:off x="6060931" y="3975360"/>
            <a:ext cx="23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Chúc các em học tốt!</a:t>
            </a:r>
            <a:endParaRPr lang="zh-CN" altLang="en-US" sz="36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C1514BD-60F0-46E4-AA56-B9AA526F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91" y="723855"/>
            <a:ext cx="933006" cy="8150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11FF443-3875-4945-BCBB-06ED16A6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652" y="3694608"/>
            <a:ext cx="1840808" cy="160816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06CDCCD-D69F-453C-8BD2-FDE423E1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24" y="731306"/>
            <a:ext cx="1177868" cy="102900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4FC210E-A1D7-42B6-929C-0BB45DB9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74" y="5836810"/>
            <a:ext cx="619308" cy="5410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3C0B821-0EF6-406C-BE33-9BD3CBCCB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03" y="1958054"/>
            <a:ext cx="3950986" cy="4366317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6666E313-F039-497B-862D-298FA239A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3067" y="2741506"/>
            <a:ext cx="3567948" cy="3365824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E06CDCCD-D69F-453C-8BD2-FDE423E1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83" y="1587833"/>
            <a:ext cx="546438" cy="4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986781" y="2402261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1</a:t>
            </a:r>
            <a:endParaRPr lang="zh-CN" altLang="en-US" sz="9600" b="1" dirty="0"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9" name="组合 4">
            <a:extLst>
              <a:ext uri="{FF2B5EF4-FFF2-40B4-BE49-F238E27FC236}">
                <a16:creationId xmlns:a16="http://schemas.microsoft.com/office/drawing/2014/main" id="{D2997DD7-015C-4BE4-831D-899E47BD7E58}"/>
              </a:ext>
            </a:extLst>
          </p:cNvPr>
          <p:cNvGrpSpPr/>
          <p:nvPr/>
        </p:nvGrpSpPr>
        <p:grpSpPr>
          <a:xfrm rot="20502883">
            <a:off x="8926067" y="963716"/>
            <a:ext cx="2010514" cy="2441091"/>
            <a:chOff x="9404662" y="1369975"/>
            <a:chExt cx="2199545" cy="2828284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CB63E7-EBC1-42CE-BDB4-6B1C8C75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F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8CD2D15-29A1-4462-8DC3-4FACA023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A8776B89-30F7-4DAA-B1D7-1B29D53B4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F7340700-1E3E-4119-846A-4483CBF65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EF13164-6795-486F-BD96-6753F08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1462A1F-5814-47D9-BF35-42EF5362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804D9D75-3403-480A-811C-B1056018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600A462F-6E88-47CF-9DF1-11FD44247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86772712-A323-4182-A9B2-20BB4724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id="{3630815C-2DB6-42E4-941F-041791B9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70">
            <a:off x="8624800" y="3561230"/>
            <a:ext cx="1808424" cy="393136"/>
          </a:xfrm>
          <a:prstGeom prst="rect">
            <a:avLst/>
          </a:prstGeom>
        </p:spPr>
      </p:pic>
      <p:pic>
        <p:nvPicPr>
          <p:cNvPr id="42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876903" y="745755"/>
            <a:ext cx="1808424" cy="393136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2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944DADB-678B-4B09-BD57-E10269B58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0" y="183337"/>
            <a:ext cx="8392195" cy="62479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57688" y="1480925"/>
            <a:ext cx="948332" cy="1012869"/>
            <a:chOff x="1912062" y="1940034"/>
            <a:chExt cx="948332" cy="1012869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7853B1A-E745-4B4C-8C19-A198EB5C60AD}"/>
                </a:ext>
              </a:extLst>
            </p:cNvPr>
            <p:cNvSpPr/>
            <p:nvPr/>
          </p:nvSpPr>
          <p:spPr>
            <a:xfrm>
              <a:off x="1912062" y="2190903"/>
              <a:ext cx="762000" cy="762000"/>
            </a:xfrm>
            <a:prstGeom prst="ellipse">
              <a:avLst/>
            </a:prstGeom>
            <a:solidFill>
              <a:srgbClr val="CDE8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4000" b="1">
                <a:solidFill>
                  <a:srgbClr val="116D6B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E9CC022-5489-481A-AC55-4B1A94D8F94D}"/>
                </a:ext>
              </a:extLst>
            </p:cNvPr>
            <p:cNvSpPr txBox="1"/>
            <p:nvPr/>
          </p:nvSpPr>
          <p:spPr>
            <a:xfrm>
              <a:off x="2050194" y="1940034"/>
              <a:ext cx="810200" cy="90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>
                  <a:solidFill>
                    <a:srgbClr val="116D6B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a</a:t>
              </a:r>
              <a:endParaRPr lang="zh-CN" altLang="en-US" sz="4000" b="1" dirty="0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0A815AEF-84A6-4EE2-9884-AFD1972341CD}"/>
              </a:ext>
            </a:extLst>
          </p:cNvPr>
          <p:cNvSpPr txBox="1"/>
          <p:nvPr/>
        </p:nvSpPr>
        <p:spPr>
          <a:xfrm>
            <a:off x="1973232" y="1547443"/>
            <a:ext cx="6014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Viết số bé nhất: có một chữ số; 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có hai chữ số; có ba chữ số.</a:t>
            </a:r>
            <a:endParaRPr lang="zh-CN" altLang="en-US" sz="32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DEB1BE2-04A5-4BA6-BAA6-9FEC6B92F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61" y="3093548"/>
            <a:ext cx="3532330" cy="3343432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B1509875-3BFB-42B3-B581-46B4E9210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57506" y="672143"/>
            <a:ext cx="3015524" cy="2817470"/>
          </a:xfrm>
          <a:prstGeom prst="rect">
            <a:avLst/>
          </a:prstGeom>
        </p:spPr>
      </p:pic>
      <p:sp>
        <p:nvSpPr>
          <p:cNvPr id="14" name="Shape 233">
            <a:extLst>
              <a:ext uri="{FF2B5EF4-FFF2-40B4-BE49-F238E27FC236}">
                <a16:creationId xmlns:a16="http://schemas.microsoft.com/office/drawing/2014/main" id="{54774331-F1E3-400D-9BD8-1ECD5316E00E}"/>
              </a:ext>
            </a:extLst>
          </p:cNvPr>
          <p:cNvSpPr/>
          <p:nvPr/>
        </p:nvSpPr>
        <p:spPr>
          <a:xfrm>
            <a:off x="8511718" y="1608217"/>
            <a:ext cx="1818368" cy="94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>
                <a:solidFill>
                  <a:srgbClr val="71717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 1</a:t>
            </a:r>
            <a:endParaRPr sz="4400" b="1" kern="0" dirty="0">
              <a:solidFill>
                <a:srgbClr val="717172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CD133467-40FD-4F51-A6E4-D3B1DAB42788}"/>
              </a:ext>
            </a:extLst>
          </p:cNvPr>
          <p:cNvGrpSpPr/>
          <p:nvPr/>
        </p:nvGrpSpPr>
        <p:grpSpPr>
          <a:xfrm>
            <a:off x="9196353" y="1269487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848929D6-A816-41E9-BC62-88B12D0E1474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Shape 1260">
              <a:extLst>
                <a:ext uri="{FF2B5EF4-FFF2-40B4-BE49-F238E27FC236}">
                  <a16:creationId xmlns:a16="http://schemas.microsoft.com/office/drawing/2014/main" id="{BCA95E93-0E29-41A7-B0C6-8DB49E07E456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62331" y="3325622"/>
            <a:ext cx="956111" cy="957468"/>
            <a:chOff x="1912062" y="1995435"/>
            <a:chExt cx="956111" cy="957468"/>
          </a:xfrm>
        </p:grpSpPr>
        <p:sp>
          <p:nvSpPr>
            <p:cNvPr id="21" name="椭圆 2">
              <a:extLst>
                <a:ext uri="{FF2B5EF4-FFF2-40B4-BE49-F238E27FC236}">
                  <a16:creationId xmlns:a16="http://schemas.microsoft.com/office/drawing/2014/main" id="{37853B1A-E745-4B4C-8C19-A198EB5C60AD}"/>
                </a:ext>
              </a:extLst>
            </p:cNvPr>
            <p:cNvSpPr/>
            <p:nvPr/>
          </p:nvSpPr>
          <p:spPr>
            <a:xfrm>
              <a:off x="1912062" y="2190903"/>
              <a:ext cx="762000" cy="762000"/>
            </a:xfrm>
            <a:prstGeom prst="ellipse">
              <a:avLst/>
            </a:prstGeom>
            <a:solidFill>
              <a:srgbClr val="CDE8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4000" b="1">
                <a:solidFill>
                  <a:srgbClr val="116D6B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" name="文本框 4">
              <a:extLst>
                <a:ext uri="{FF2B5EF4-FFF2-40B4-BE49-F238E27FC236}">
                  <a16:creationId xmlns:a16="http://schemas.microsoft.com/office/drawing/2014/main" id="{BE9CC022-5489-481A-AC55-4B1A94D8F94D}"/>
                </a:ext>
              </a:extLst>
            </p:cNvPr>
            <p:cNvSpPr txBox="1"/>
            <p:nvPr/>
          </p:nvSpPr>
          <p:spPr>
            <a:xfrm>
              <a:off x="2057973" y="1995435"/>
              <a:ext cx="810200" cy="90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>
                  <a:solidFill>
                    <a:srgbClr val="116D6B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</a:t>
              </a:r>
              <a:endParaRPr lang="zh-CN" altLang="en-US" sz="4000" b="1" dirty="0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23" name="文本框 5">
            <a:extLst>
              <a:ext uri="{FF2B5EF4-FFF2-40B4-BE49-F238E27FC236}">
                <a16:creationId xmlns:a16="http://schemas.microsoft.com/office/drawing/2014/main" id="{0A815AEF-84A6-4EE2-9884-AFD1972341CD}"/>
              </a:ext>
            </a:extLst>
          </p:cNvPr>
          <p:cNvSpPr txBox="1"/>
          <p:nvPr/>
        </p:nvSpPr>
        <p:spPr>
          <a:xfrm>
            <a:off x="1977875" y="3336739"/>
            <a:ext cx="6014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Viết số lớn nhất: có một chữ số; 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có hai chữ số; có ba chữ số.</a:t>
            </a:r>
            <a:endParaRPr lang="zh-CN" altLang="en-US" sz="32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4" name="文本框 5">
            <a:extLst>
              <a:ext uri="{FF2B5EF4-FFF2-40B4-BE49-F238E27FC236}">
                <a16:creationId xmlns:a16="http://schemas.microsoft.com/office/drawing/2014/main" id="{0A815AEF-84A6-4EE2-9884-AFD1972341CD}"/>
              </a:ext>
            </a:extLst>
          </p:cNvPr>
          <p:cNvSpPr txBox="1"/>
          <p:nvPr/>
        </p:nvSpPr>
        <p:spPr>
          <a:xfrm>
            <a:off x="1983483" y="1163067"/>
            <a:ext cx="6014065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A53C39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 bé nhất có một chữ số: 0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A53C39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 bé nhất có hai chữ số: 10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A53C39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 bé nhất có ba chữ số: 100</a:t>
            </a:r>
          </a:p>
          <a:p>
            <a:pPr>
              <a:lnSpc>
                <a:spcPct val="150000"/>
              </a:lnSpc>
            </a:pPr>
            <a:endParaRPr lang="zh-CN" altLang="en-US" sz="3200" b="1" dirty="0">
              <a:solidFill>
                <a:srgbClr val="A53C39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0A815AEF-84A6-4EE2-9884-AFD1972341CD}"/>
              </a:ext>
            </a:extLst>
          </p:cNvPr>
          <p:cNvSpPr txBox="1"/>
          <p:nvPr/>
        </p:nvSpPr>
        <p:spPr>
          <a:xfrm>
            <a:off x="1879321" y="3610542"/>
            <a:ext cx="6014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A53C39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 lớn nhất có một chữ số: 9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A53C39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 lớn nhất có hai chữ số: 99</a:t>
            </a: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A53C39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 lớn nhất có ba chữ số: 999</a:t>
            </a:r>
          </a:p>
          <a:p>
            <a:pPr>
              <a:lnSpc>
                <a:spcPct val="150000"/>
              </a:lnSpc>
            </a:pPr>
            <a:endParaRPr lang="zh-CN" altLang="en-US" sz="3200" b="1" dirty="0">
              <a:solidFill>
                <a:srgbClr val="A53C39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235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3" grpId="0"/>
      <p:bldP spid="23" grpId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986781" y="2402261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3</a:t>
            </a:r>
            <a:endParaRPr lang="zh-CN" altLang="en-US" sz="9600" b="1" dirty="0"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  <p:pic>
        <p:nvPicPr>
          <p:cNvPr id="40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35" y="1658144"/>
            <a:ext cx="2045540" cy="2659202"/>
          </a:xfrm>
          <a:prstGeom prst="rect">
            <a:avLst/>
          </a:prstGeom>
        </p:spPr>
      </p:pic>
      <p:pic>
        <p:nvPicPr>
          <p:cNvPr id="44" name="图片 27">
            <a:extLst>
              <a:ext uri="{FF2B5EF4-FFF2-40B4-BE49-F238E27FC236}">
                <a16:creationId xmlns:a16="http://schemas.microsoft.com/office/drawing/2014/main" id="{0DDC4BF4-5C5A-495D-B680-444422B21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524433"/>
            <a:ext cx="2794050" cy="2794050"/>
          </a:xfrm>
          <a:prstGeom prst="rect">
            <a:avLst/>
          </a:prstGeom>
        </p:spPr>
      </p:pic>
      <p:pic>
        <p:nvPicPr>
          <p:cNvPr id="45" name="图片 29">
            <a:extLst>
              <a:ext uri="{FF2B5EF4-FFF2-40B4-BE49-F238E27FC236}">
                <a16:creationId xmlns:a16="http://schemas.microsoft.com/office/drawing/2014/main" id="{200316E7-12A8-4F36-A2E6-3FB9F4D11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3235367"/>
            <a:ext cx="959094" cy="959092"/>
          </a:xfrm>
          <a:prstGeom prst="rect">
            <a:avLst/>
          </a:prstGeom>
        </p:spPr>
      </p:pic>
      <p:pic>
        <p:nvPicPr>
          <p:cNvPr id="46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94" y="3001872"/>
            <a:ext cx="1238414" cy="269220"/>
          </a:xfrm>
          <a:prstGeom prst="rect">
            <a:avLst/>
          </a:prstGeom>
        </p:spPr>
      </p:pic>
      <p:pic>
        <p:nvPicPr>
          <p:cNvPr id="47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641022" y="1243076"/>
            <a:ext cx="1238416" cy="2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6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9" y="421318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D573ED-E59E-46D4-83D2-0BF11B884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0749" flipV="1">
            <a:off x="3150607" y="2854618"/>
            <a:ext cx="1808424" cy="365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AE43DB-2DAC-42E7-9BDC-98E7787A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48" y="1672448"/>
            <a:ext cx="933006" cy="8150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4577D6C-3030-4F9A-A9B2-158E7B31D565}"/>
              </a:ext>
            </a:extLst>
          </p:cNvPr>
          <p:cNvSpPr txBox="1"/>
          <p:nvPr/>
        </p:nvSpPr>
        <p:spPr>
          <a:xfrm>
            <a:off x="816363" y="1623271"/>
            <a:ext cx="8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a</a:t>
            </a:r>
            <a:endParaRPr lang="zh-CN" altLang="en-US" sz="40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1801140" y="1705439"/>
            <a:ext cx="384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859</a:t>
            </a:r>
            <a:r>
              <a:rPr lang="en-US" altLang="zh-CN" sz="3600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67 &lt; 859 167</a:t>
            </a:r>
            <a:endParaRPr lang="zh-CN" altLang="en-US" sz="36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E5413D-FB67-468B-AF22-8056F27FFE94}"/>
              </a:ext>
            </a:extLst>
          </p:cNvPr>
          <p:cNvSpPr txBox="1"/>
          <p:nvPr/>
        </p:nvSpPr>
        <p:spPr>
          <a:xfrm>
            <a:off x="1698517" y="1645977"/>
            <a:ext cx="415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859 067 &lt; 859 167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0F2592-3C38-4885-8E29-09985D341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375" flipV="1">
            <a:off x="5869933" y="2660196"/>
            <a:ext cx="1808424" cy="3652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BF9BC53-A5F9-4D24-8B52-3BFC1A804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375" flipV="1">
            <a:off x="3601849" y="5454601"/>
            <a:ext cx="1808424" cy="3652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C70B93-19B8-4C49-B8D2-5F05742BD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3200" flipV="1">
            <a:off x="6407007" y="4847312"/>
            <a:ext cx="1808424" cy="3652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4A809A-AE0F-4B3D-A2B5-3DFCFE7EE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56" y="4045340"/>
            <a:ext cx="933006" cy="8150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BE91136-FD60-4F17-B2DD-561B9FEC4983}"/>
              </a:ext>
            </a:extLst>
          </p:cNvPr>
          <p:cNvSpPr txBox="1"/>
          <p:nvPr/>
        </p:nvSpPr>
        <p:spPr>
          <a:xfrm>
            <a:off x="1040785" y="4006264"/>
            <a:ext cx="8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</a:t>
            </a:r>
            <a:endParaRPr lang="zh-CN" altLang="en-US" sz="40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F94536-85E6-491E-9D9B-82A0E9649DB7}"/>
              </a:ext>
            </a:extLst>
          </p:cNvPr>
          <p:cNvSpPr txBox="1"/>
          <p:nvPr/>
        </p:nvSpPr>
        <p:spPr>
          <a:xfrm>
            <a:off x="550984" y="4845730"/>
            <a:ext cx="397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609 608 &lt; 609 60</a:t>
            </a:r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endParaRPr lang="zh-CN" altLang="en-US" sz="36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7C88C0-21A9-44EE-9B22-2F68E0BE35D0}"/>
              </a:ext>
            </a:extLst>
          </p:cNvPr>
          <p:cNvSpPr txBox="1"/>
          <p:nvPr/>
        </p:nvSpPr>
        <p:spPr>
          <a:xfrm>
            <a:off x="640516" y="4801353"/>
            <a:ext cx="447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609 608 &lt; 609 60</a:t>
            </a: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600FAEF-0DA0-4439-A15B-D247C0A74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62" y="1510491"/>
            <a:ext cx="1040336" cy="90885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C51F532-6256-4CD0-9570-8B4634B78962}"/>
              </a:ext>
            </a:extLst>
          </p:cNvPr>
          <p:cNvSpPr txBox="1"/>
          <p:nvPr/>
        </p:nvSpPr>
        <p:spPr>
          <a:xfrm>
            <a:off x="6693930" y="1577110"/>
            <a:ext cx="8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</a:t>
            </a:r>
            <a:endParaRPr lang="zh-CN" altLang="en-US" sz="40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36AF3C-C928-415F-B209-FC9CCD1BE6B8}"/>
              </a:ext>
            </a:extLst>
          </p:cNvPr>
          <p:cNvSpPr txBox="1"/>
          <p:nvPr/>
        </p:nvSpPr>
        <p:spPr>
          <a:xfrm>
            <a:off x="7713404" y="1530829"/>
            <a:ext cx="386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4</a:t>
            </a:r>
            <a:r>
              <a:rPr lang="en-US" altLang="zh-CN" sz="3600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2 037 &gt; 482 037</a:t>
            </a:r>
            <a:endParaRPr lang="zh-CN" altLang="en-US" sz="36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793E41-B00F-4848-8409-ED49CE0E880D}"/>
              </a:ext>
            </a:extLst>
          </p:cNvPr>
          <p:cNvSpPr txBox="1"/>
          <p:nvPr/>
        </p:nvSpPr>
        <p:spPr>
          <a:xfrm>
            <a:off x="7551281" y="1507371"/>
            <a:ext cx="444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492 037 &gt; 482 037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8D05F4C-BA04-461E-AD86-743830CE3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263" y="4078331"/>
            <a:ext cx="933006" cy="81509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2D0DC79-2701-4652-B65B-1938C5AE6B8B}"/>
              </a:ext>
            </a:extLst>
          </p:cNvPr>
          <p:cNvSpPr txBox="1"/>
          <p:nvPr/>
        </p:nvSpPr>
        <p:spPr>
          <a:xfrm>
            <a:off x="7985133" y="4049287"/>
            <a:ext cx="8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d</a:t>
            </a:r>
            <a:endParaRPr lang="zh-CN" altLang="en-US" sz="40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BE625BA-8975-481F-9F16-EBE1E6C61C6C}"/>
              </a:ext>
            </a:extLst>
          </p:cNvPr>
          <p:cNvSpPr txBox="1"/>
          <p:nvPr/>
        </p:nvSpPr>
        <p:spPr>
          <a:xfrm>
            <a:off x="7502717" y="5168073"/>
            <a:ext cx="463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264 309 =  </a:t>
            </a:r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</a:t>
            </a:r>
            <a:r>
              <a:rPr lang="en-US" altLang="zh-CN" sz="36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64 309</a:t>
            </a:r>
            <a:endParaRPr lang="zh-CN" altLang="en-US" sz="36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3DA13E-CAF4-4630-9AA9-F6190233A0B4}"/>
              </a:ext>
            </a:extLst>
          </p:cNvPr>
          <p:cNvSpPr txBox="1"/>
          <p:nvPr/>
        </p:nvSpPr>
        <p:spPr>
          <a:xfrm>
            <a:off x="7278336" y="5096786"/>
            <a:ext cx="426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264 309 =  </a:t>
            </a: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64 309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23" y="2450336"/>
            <a:ext cx="4513291" cy="4513291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9507BFA-98AC-4AFA-AF02-FA69E97E7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64" y="485659"/>
            <a:ext cx="975799" cy="598088"/>
          </a:xfrm>
          <a:prstGeom prst="rect">
            <a:avLst/>
          </a:pr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3797341" y="589024"/>
            <a:ext cx="631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116D6B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Viết chữ số thích hợp vào ô trống</a:t>
            </a:r>
            <a:endParaRPr lang="zh-CN" altLang="en-US" sz="3200" b="1" dirty="0">
              <a:solidFill>
                <a:srgbClr val="116D6B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771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4" grpId="0"/>
      <p:bldP spid="15" grpId="0"/>
      <p:bldP spid="15" grpId="1"/>
      <p:bldP spid="16" grpId="0"/>
      <p:bldP spid="18" grpId="0"/>
      <p:bldP spid="19" grpId="0"/>
      <p:bldP spid="19" grpId="1"/>
      <p:bldP spid="20" grpId="0"/>
      <p:bldP spid="22" grpId="0"/>
      <p:bldP spid="23" grpId="0"/>
      <p:bldP spid="23" grpId="1"/>
      <p:bldP spid="2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986781" y="2402261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4</a:t>
            </a:r>
            <a:endParaRPr lang="zh-CN" altLang="en-US" sz="9600" b="1" dirty="0"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1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742">
            <a:off x="9698192" y="3110785"/>
            <a:ext cx="1808424" cy="393136"/>
          </a:xfrm>
          <a:prstGeom prst="rect">
            <a:avLst/>
          </a:prstGeom>
        </p:spPr>
      </p:pic>
      <p:pic>
        <p:nvPicPr>
          <p:cNvPr id="42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7337">
            <a:off x="7998812" y="1050561"/>
            <a:ext cx="1808424" cy="393136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  <p:pic>
        <p:nvPicPr>
          <p:cNvPr id="40" name="图片 3">
            <a:extLst>
              <a:ext uri="{FF2B5EF4-FFF2-40B4-BE49-F238E27FC236}">
                <a16:creationId xmlns:a16="http://schemas.microsoft.com/office/drawing/2014/main" id="{79507BFA-98AC-4AFA-AF02-FA69E97E7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30" y="1381803"/>
            <a:ext cx="2412780" cy="16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BCBEF-FBC2-4AB0-9E4D-7A56162E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" y="-114205"/>
            <a:ext cx="8010490" cy="60046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B9EF516-2717-4AD5-86D9-C2DEFFED7EAC}"/>
              </a:ext>
            </a:extLst>
          </p:cNvPr>
          <p:cNvSpPr txBox="1"/>
          <p:nvPr/>
        </p:nvSpPr>
        <p:spPr>
          <a:xfrm>
            <a:off x="1886406" y="2694448"/>
            <a:ext cx="517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Tìm số tự nhiên </a:t>
            </a:r>
            <a:r>
              <a:rPr lang="en-US" altLang="zh-CN" sz="3600" b="1" i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, biết:</a:t>
            </a:r>
            <a:endParaRPr lang="zh-CN" altLang="en-US" sz="3600" b="1" dirty="0">
              <a:solidFill>
                <a:srgbClr val="C5462F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3BECEB-F8E7-4935-BACC-9583C6D0E479}"/>
              </a:ext>
            </a:extLst>
          </p:cNvPr>
          <p:cNvSpPr txBox="1"/>
          <p:nvPr/>
        </p:nvSpPr>
        <p:spPr>
          <a:xfrm>
            <a:off x="3467487" y="3138764"/>
            <a:ext cx="334706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a)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&lt; 5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B92D6C-38E7-4C74-A353-368DCAC96D6F}"/>
              </a:ext>
            </a:extLst>
          </p:cNvPr>
          <p:cNvSpPr txBox="1"/>
          <p:nvPr/>
        </p:nvSpPr>
        <p:spPr>
          <a:xfrm>
            <a:off x="3475921" y="3785095"/>
            <a:ext cx="334706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b) 2 &lt; </a:t>
            </a:r>
            <a:r>
              <a:rPr lang="en-US" altLang="zh-CN" sz="3600" b="1" i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&lt; 5</a:t>
            </a:r>
            <a:endParaRPr lang="zh-CN" altLang="en-US" sz="3600" b="1">
              <a:solidFill>
                <a:srgbClr val="0070C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69" y="822467"/>
            <a:ext cx="2776317" cy="14137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4B15CC-7DB9-485F-B7B4-1F7E1FA2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592" y="2322758"/>
            <a:ext cx="2764841" cy="3838133"/>
          </a:xfrm>
          <a:prstGeom prst="rect">
            <a:avLst/>
          </a:prstGeom>
        </p:spPr>
      </p:pic>
      <p:sp>
        <p:nvSpPr>
          <p:cNvPr id="14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2128398" y="472163"/>
            <a:ext cx="3437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rgbClr val="B1756C"/>
                </a:solidFill>
                <a:effectLst>
                  <a:outerShdw blurRad="50800" dist="38100" dir="5400000" sx="113000" sy="113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4</a:t>
            </a:r>
            <a:endParaRPr lang="zh-CN" altLang="en-US" sz="6600" b="1" dirty="0">
              <a:solidFill>
                <a:srgbClr val="B1756C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1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24C666-5D61-47B2-AC72-86CF9CA44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23769" r="6301" b="25261"/>
          <a:stretch/>
        </p:blipFill>
        <p:spPr>
          <a:xfrm>
            <a:off x="3770046" y="2949481"/>
            <a:ext cx="1985748" cy="11391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485B38-9A6A-4B09-A29D-9E6D17733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>
            <a:off x="1493773" y="1428143"/>
            <a:ext cx="2210126" cy="15826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49951B-46C9-4E42-B276-0E3623C078A3}"/>
              </a:ext>
            </a:extLst>
          </p:cNvPr>
          <p:cNvSpPr txBox="1"/>
          <p:nvPr/>
        </p:nvSpPr>
        <p:spPr>
          <a:xfrm>
            <a:off x="3860737" y="686634"/>
            <a:ext cx="595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B1756C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Tìm số tự nhiên </a:t>
            </a:r>
            <a:r>
              <a:rPr lang="en-US" altLang="zh-CN" sz="4000" b="1" i="1">
                <a:solidFill>
                  <a:srgbClr val="B1756C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4000" b="1">
                <a:solidFill>
                  <a:srgbClr val="B1756C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, biết:</a:t>
            </a:r>
            <a:endParaRPr lang="zh-CN" altLang="en-US" sz="4000" b="1" dirty="0">
              <a:solidFill>
                <a:srgbClr val="B1756C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8009BB-55C0-498C-903D-623C781CE666}"/>
              </a:ext>
            </a:extLst>
          </p:cNvPr>
          <p:cNvSpPr txBox="1"/>
          <p:nvPr/>
        </p:nvSpPr>
        <p:spPr>
          <a:xfrm>
            <a:off x="1426804" y="3519037"/>
            <a:ext cx="254696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a) </a:t>
            </a:r>
            <a:r>
              <a:rPr lang="en-US" altLang="zh-CN" sz="4400" b="1" i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&lt; 5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396A45-04B3-4FE4-837E-F7FCAE1C9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>
            <a:off x="8645133" y="1414042"/>
            <a:ext cx="2210126" cy="15826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820D7B2-F8A2-491F-B00F-DCBD25DE7C67}"/>
              </a:ext>
            </a:extLst>
          </p:cNvPr>
          <p:cNvSpPr txBox="1"/>
          <p:nvPr/>
        </p:nvSpPr>
        <p:spPr>
          <a:xfrm>
            <a:off x="5988129" y="3528816"/>
            <a:ext cx="4692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Các số tự nhiên bé hơn 5 là: 0 ; 1 ; 2 ; 3 ; 4.</a:t>
            </a:r>
          </a:p>
          <a:p>
            <a:pPr algn="ctr"/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Vậy </a:t>
            </a:r>
            <a:r>
              <a:rPr lang="en-US" altLang="zh-CN" sz="3600" b="1" i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là 0 ; 1 ; 2 ; 3 ; 4.</a:t>
            </a:r>
            <a:endParaRPr lang="zh-CN" altLang="en-US" sz="3600" b="1" dirty="0">
              <a:solidFill>
                <a:srgbClr val="C5462F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3DD6478-B595-44A1-B3CA-0E0F221A7EFA}"/>
              </a:ext>
            </a:extLst>
          </p:cNvPr>
          <p:cNvSpPr/>
          <p:nvPr/>
        </p:nvSpPr>
        <p:spPr>
          <a:xfrm>
            <a:off x="5581623" y="2949481"/>
            <a:ext cx="5771852" cy="3108383"/>
          </a:xfrm>
          <a:custGeom>
            <a:avLst/>
            <a:gdLst>
              <a:gd name="connsiteX0" fmla="*/ 1794076 w 3229337"/>
              <a:gd name="connsiteY0" fmla="*/ 119768 h 1971718"/>
              <a:gd name="connsiteX1" fmla="*/ 1794076 w 3229337"/>
              <a:gd name="connsiteY1" fmla="*/ 119768 h 1971718"/>
              <a:gd name="connsiteX2" fmla="*/ 1134319 w 3229337"/>
              <a:gd name="connsiteY2" fmla="*/ 119768 h 1971718"/>
              <a:gd name="connsiteX3" fmla="*/ 821803 w 3229337"/>
              <a:gd name="connsiteY3" fmla="*/ 177642 h 1971718"/>
              <a:gd name="connsiteX4" fmla="*/ 601884 w 3229337"/>
              <a:gd name="connsiteY4" fmla="*/ 189216 h 1971718"/>
              <a:gd name="connsiteX5" fmla="*/ 486137 w 3229337"/>
              <a:gd name="connsiteY5" fmla="*/ 223940 h 1971718"/>
              <a:gd name="connsiteX6" fmla="*/ 381965 w 3229337"/>
              <a:gd name="connsiteY6" fmla="*/ 247090 h 1971718"/>
              <a:gd name="connsiteX7" fmla="*/ 324091 w 3229337"/>
              <a:gd name="connsiteY7" fmla="*/ 270239 h 1971718"/>
              <a:gd name="connsiteX8" fmla="*/ 208344 w 3229337"/>
              <a:gd name="connsiteY8" fmla="*/ 304963 h 1971718"/>
              <a:gd name="connsiteX9" fmla="*/ 104172 w 3229337"/>
              <a:gd name="connsiteY9" fmla="*/ 397561 h 1971718"/>
              <a:gd name="connsiteX10" fmla="*/ 81023 w 3229337"/>
              <a:gd name="connsiteY10" fmla="*/ 443859 h 1971718"/>
              <a:gd name="connsiteX11" fmla="*/ 57873 w 3229337"/>
              <a:gd name="connsiteY11" fmla="*/ 559606 h 1971718"/>
              <a:gd name="connsiteX12" fmla="*/ 11575 w 3229337"/>
              <a:gd name="connsiteY12" fmla="*/ 710077 h 1971718"/>
              <a:gd name="connsiteX13" fmla="*/ 0 w 3229337"/>
              <a:gd name="connsiteY13" fmla="*/ 791100 h 1971718"/>
              <a:gd name="connsiteX14" fmla="*/ 11575 w 3229337"/>
              <a:gd name="connsiteY14" fmla="*/ 987870 h 1971718"/>
              <a:gd name="connsiteX15" fmla="*/ 57873 w 3229337"/>
              <a:gd name="connsiteY15" fmla="*/ 1080467 h 1971718"/>
              <a:gd name="connsiteX16" fmla="*/ 104172 w 3229337"/>
              <a:gd name="connsiteY16" fmla="*/ 1184639 h 1971718"/>
              <a:gd name="connsiteX17" fmla="*/ 162046 w 3229337"/>
              <a:gd name="connsiteY17" fmla="*/ 1254087 h 1971718"/>
              <a:gd name="connsiteX18" fmla="*/ 208344 w 3229337"/>
              <a:gd name="connsiteY18" fmla="*/ 1323535 h 1971718"/>
              <a:gd name="connsiteX19" fmla="*/ 312516 w 3229337"/>
              <a:gd name="connsiteY19" fmla="*/ 1450857 h 1971718"/>
              <a:gd name="connsiteX20" fmla="*/ 381965 w 3229337"/>
              <a:gd name="connsiteY20" fmla="*/ 1520305 h 1971718"/>
              <a:gd name="connsiteX21" fmla="*/ 474562 w 3229337"/>
              <a:gd name="connsiteY21" fmla="*/ 1578178 h 1971718"/>
              <a:gd name="connsiteX22" fmla="*/ 520861 w 3229337"/>
              <a:gd name="connsiteY22" fmla="*/ 1624477 h 1971718"/>
              <a:gd name="connsiteX23" fmla="*/ 891251 w 3229337"/>
              <a:gd name="connsiteY23" fmla="*/ 1798097 h 1971718"/>
              <a:gd name="connsiteX24" fmla="*/ 1250066 w 3229337"/>
              <a:gd name="connsiteY24" fmla="*/ 1902270 h 1971718"/>
              <a:gd name="connsiteX25" fmla="*/ 1620456 w 3229337"/>
              <a:gd name="connsiteY25" fmla="*/ 1948568 h 1971718"/>
              <a:gd name="connsiteX26" fmla="*/ 1898248 w 3229337"/>
              <a:gd name="connsiteY26" fmla="*/ 1971718 h 1971718"/>
              <a:gd name="connsiteX27" fmla="*/ 2488557 w 3229337"/>
              <a:gd name="connsiteY27" fmla="*/ 1960143 h 1971718"/>
              <a:gd name="connsiteX28" fmla="*/ 2558005 w 3229337"/>
              <a:gd name="connsiteY28" fmla="*/ 1936994 h 1971718"/>
              <a:gd name="connsiteX29" fmla="*/ 2639028 w 3229337"/>
              <a:gd name="connsiteY29" fmla="*/ 1902270 h 1971718"/>
              <a:gd name="connsiteX30" fmla="*/ 2685327 w 3229337"/>
              <a:gd name="connsiteY30" fmla="*/ 1879120 h 1971718"/>
              <a:gd name="connsiteX31" fmla="*/ 2754775 w 3229337"/>
              <a:gd name="connsiteY31" fmla="*/ 1855971 h 1971718"/>
              <a:gd name="connsiteX32" fmla="*/ 2939970 w 3229337"/>
              <a:gd name="connsiteY32" fmla="*/ 1705500 h 1971718"/>
              <a:gd name="connsiteX33" fmla="*/ 3020992 w 3229337"/>
              <a:gd name="connsiteY33" fmla="*/ 1589753 h 1971718"/>
              <a:gd name="connsiteX34" fmla="*/ 3044142 w 3229337"/>
              <a:gd name="connsiteY34" fmla="*/ 1543454 h 1971718"/>
              <a:gd name="connsiteX35" fmla="*/ 3078866 w 3229337"/>
              <a:gd name="connsiteY35" fmla="*/ 1462432 h 1971718"/>
              <a:gd name="connsiteX36" fmla="*/ 3113590 w 3229337"/>
              <a:gd name="connsiteY36" fmla="*/ 1416133 h 1971718"/>
              <a:gd name="connsiteX37" fmla="*/ 3194613 w 3229337"/>
              <a:gd name="connsiteY37" fmla="*/ 1230938 h 1971718"/>
              <a:gd name="connsiteX38" fmla="*/ 3217762 w 3229337"/>
              <a:gd name="connsiteY38" fmla="*/ 1161490 h 1971718"/>
              <a:gd name="connsiteX39" fmla="*/ 3229337 w 3229337"/>
              <a:gd name="connsiteY39" fmla="*/ 1126766 h 1971718"/>
              <a:gd name="connsiteX40" fmla="*/ 3206187 w 3229337"/>
              <a:gd name="connsiteY40" fmla="*/ 825824 h 1971718"/>
              <a:gd name="connsiteX41" fmla="*/ 3171463 w 3229337"/>
              <a:gd name="connsiteY41" fmla="*/ 756376 h 1971718"/>
              <a:gd name="connsiteX42" fmla="*/ 3020992 w 3229337"/>
              <a:gd name="connsiteY42" fmla="*/ 548032 h 1971718"/>
              <a:gd name="connsiteX43" fmla="*/ 2916820 w 3229337"/>
              <a:gd name="connsiteY43" fmla="*/ 455434 h 1971718"/>
              <a:gd name="connsiteX44" fmla="*/ 2847372 w 3229337"/>
              <a:gd name="connsiteY44" fmla="*/ 409135 h 1971718"/>
              <a:gd name="connsiteX45" fmla="*/ 2708476 w 3229337"/>
              <a:gd name="connsiteY45" fmla="*/ 304963 h 1971718"/>
              <a:gd name="connsiteX46" fmla="*/ 2627453 w 3229337"/>
              <a:gd name="connsiteY46" fmla="*/ 270239 h 1971718"/>
              <a:gd name="connsiteX47" fmla="*/ 2465408 w 3229337"/>
              <a:gd name="connsiteY47" fmla="*/ 177642 h 1971718"/>
              <a:gd name="connsiteX48" fmla="*/ 2106592 w 3229337"/>
              <a:gd name="connsiteY48" fmla="*/ 108194 h 1971718"/>
              <a:gd name="connsiteX49" fmla="*/ 1898248 w 3229337"/>
              <a:gd name="connsiteY49" fmla="*/ 61895 h 1971718"/>
              <a:gd name="connsiteX50" fmla="*/ 1643605 w 3229337"/>
              <a:gd name="connsiteY50" fmla="*/ 38746 h 1971718"/>
              <a:gd name="connsiteX51" fmla="*/ 868101 w 3229337"/>
              <a:gd name="connsiteY51" fmla="*/ 27171 h 1971718"/>
              <a:gd name="connsiteX52" fmla="*/ 810228 w 3229337"/>
              <a:gd name="connsiteY52" fmla="*/ 50320 h 1971718"/>
              <a:gd name="connsiteX53" fmla="*/ 763929 w 3229337"/>
              <a:gd name="connsiteY53" fmla="*/ 73470 h 19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29337" h="1971718">
                <a:moveTo>
                  <a:pt x="1794076" y="119768"/>
                </a:moveTo>
                <a:lnTo>
                  <a:pt x="1794076" y="119768"/>
                </a:lnTo>
                <a:cubicBezTo>
                  <a:pt x="1493290" y="73494"/>
                  <a:pt x="1635208" y="85224"/>
                  <a:pt x="1134319" y="119768"/>
                </a:cubicBezTo>
                <a:cubicBezTo>
                  <a:pt x="794752" y="143187"/>
                  <a:pt x="1144838" y="137263"/>
                  <a:pt x="821803" y="177642"/>
                </a:cubicBezTo>
                <a:cubicBezTo>
                  <a:pt x="748962" y="186747"/>
                  <a:pt x="675190" y="185358"/>
                  <a:pt x="601884" y="189216"/>
                </a:cubicBezTo>
                <a:cubicBezTo>
                  <a:pt x="563302" y="200791"/>
                  <a:pt x="525092" y="213689"/>
                  <a:pt x="486137" y="223940"/>
                </a:cubicBezTo>
                <a:cubicBezTo>
                  <a:pt x="451737" y="232993"/>
                  <a:pt x="416167" y="237318"/>
                  <a:pt x="381965" y="247090"/>
                </a:cubicBezTo>
                <a:cubicBezTo>
                  <a:pt x="361987" y="252798"/>
                  <a:pt x="343617" y="263138"/>
                  <a:pt x="324091" y="270239"/>
                </a:cubicBezTo>
                <a:cubicBezTo>
                  <a:pt x="262085" y="292787"/>
                  <a:pt x="263626" y="291143"/>
                  <a:pt x="208344" y="304963"/>
                </a:cubicBezTo>
                <a:cubicBezTo>
                  <a:pt x="144031" y="347838"/>
                  <a:pt x="140899" y="338798"/>
                  <a:pt x="104172" y="397561"/>
                </a:cubicBezTo>
                <a:cubicBezTo>
                  <a:pt x="95027" y="412193"/>
                  <a:pt x="88739" y="428426"/>
                  <a:pt x="81023" y="443859"/>
                </a:cubicBezTo>
                <a:cubicBezTo>
                  <a:pt x="73779" y="487320"/>
                  <a:pt x="70432" y="518790"/>
                  <a:pt x="57873" y="559606"/>
                </a:cubicBezTo>
                <a:cubicBezTo>
                  <a:pt x="45067" y="601225"/>
                  <a:pt x="20314" y="662014"/>
                  <a:pt x="11575" y="710077"/>
                </a:cubicBezTo>
                <a:cubicBezTo>
                  <a:pt x="6695" y="736919"/>
                  <a:pt x="3858" y="764092"/>
                  <a:pt x="0" y="791100"/>
                </a:cubicBezTo>
                <a:cubicBezTo>
                  <a:pt x="3858" y="856690"/>
                  <a:pt x="-1310" y="923443"/>
                  <a:pt x="11575" y="987870"/>
                </a:cubicBezTo>
                <a:cubicBezTo>
                  <a:pt x="18343" y="1021709"/>
                  <a:pt x="43593" y="1049051"/>
                  <a:pt x="57873" y="1080467"/>
                </a:cubicBezTo>
                <a:cubicBezTo>
                  <a:pt x="86683" y="1143848"/>
                  <a:pt x="44794" y="1095572"/>
                  <a:pt x="104172" y="1184639"/>
                </a:cubicBezTo>
                <a:cubicBezTo>
                  <a:pt x="120887" y="1209712"/>
                  <a:pt x="143966" y="1229980"/>
                  <a:pt x="162046" y="1254087"/>
                </a:cubicBezTo>
                <a:cubicBezTo>
                  <a:pt x="178739" y="1276345"/>
                  <a:pt x="192389" y="1300742"/>
                  <a:pt x="208344" y="1323535"/>
                </a:cubicBezTo>
                <a:cubicBezTo>
                  <a:pt x="238209" y="1366199"/>
                  <a:pt x="278828" y="1414361"/>
                  <a:pt x="312516" y="1450857"/>
                </a:cubicBezTo>
                <a:cubicBezTo>
                  <a:pt x="334722" y="1474913"/>
                  <a:pt x="356222" y="1500079"/>
                  <a:pt x="381965" y="1520305"/>
                </a:cubicBezTo>
                <a:cubicBezTo>
                  <a:pt x="410586" y="1542793"/>
                  <a:pt x="445443" y="1556339"/>
                  <a:pt x="474562" y="1578178"/>
                </a:cubicBezTo>
                <a:cubicBezTo>
                  <a:pt x="492022" y="1591273"/>
                  <a:pt x="502353" y="1612909"/>
                  <a:pt x="520861" y="1624477"/>
                </a:cubicBezTo>
                <a:cubicBezTo>
                  <a:pt x="769848" y="1780095"/>
                  <a:pt x="682810" y="1721304"/>
                  <a:pt x="891251" y="1798097"/>
                </a:cubicBezTo>
                <a:cubicBezTo>
                  <a:pt x="1071371" y="1864456"/>
                  <a:pt x="906840" y="1845067"/>
                  <a:pt x="1250066" y="1902270"/>
                </a:cubicBezTo>
                <a:cubicBezTo>
                  <a:pt x="1445255" y="1934801"/>
                  <a:pt x="1375634" y="1926311"/>
                  <a:pt x="1620456" y="1948568"/>
                </a:cubicBezTo>
                <a:lnTo>
                  <a:pt x="1898248" y="1971718"/>
                </a:lnTo>
                <a:cubicBezTo>
                  <a:pt x="2095018" y="1967860"/>
                  <a:pt x="2292022" y="1970487"/>
                  <a:pt x="2488557" y="1960143"/>
                </a:cubicBezTo>
                <a:cubicBezTo>
                  <a:pt x="2512925" y="1958860"/>
                  <a:pt x="2535230" y="1945754"/>
                  <a:pt x="2558005" y="1936994"/>
                </a:cubicBezTo>
                <a:cubicBezTo>
                  <a:pt x="2585430" y="1926446"/>
                  <a:pt x="2612278" y="1914429"/>
                  <a:pt x="2639028" y="1902270"/>
                </a:cubicBezTo>
                <a:cubicBezTo>
                  <a:pt x="2654736" y="1895130"/>
                  <a:pt x="2669306" y="1885528"/>
                  <a:pt x="2685327" y="1879120"/>
                </a:cubicBezTo>
                <a:cubicBezTo>
                  <a:pt x="2707983" y="1870057"/>
                  <a:pt x="2731626" y="1863687"/>
                  <a:pt x="2754775" y="1855971"/>
                </a:cubicBezTo>
                <a:cubicBezTo>
                  <a:pt x="2807112" y="1816718"/>
                  <a:pt x="2918014" y="1734775"/>
                  <a:pt x="2939970" y="1705500"/>
                </a:cubicBezTo>
                <a:cubicBezTo>
                  <a:pt x="2961747" y="1676464"/>
                  <a:pt x="3006740" y="1618256"/>
                  <a:pt x="3020992" y="1589753"/>
                </a:cubicBezTo>
                <a:cubicBezTo>
                  <a:pt x="3028709" y="1574320"/>
                  <a:pt x="3037345" y="1559314"/>
                  <a:pt x="3044142" y="1543454"/>
                </a:cubicBezTo>
                <a:cubicBezTo>
                  <a:pt x="3065626" y="1493325"/>
                  <a:pt x="3043961" y="1518279"/>
                  <a:pt x="3078866" y="1462432"/>
                </a:cubicBezTo>
                <a:cubicBezTo>
                  <a:pt x="3089090" y="1446073"/>
                  <a:pt x="3103665" y="1432675"/>
                  <a:pt x="3113590" y="1416133"/>
                </a:cubicBezTo>
                <a:cubicBezTo>
                  <a:pt x="3140511" y="1371264"/>
                  <a:pt x="3181066" y="1271579"/>
                  <a:pt x="3194613" y="1230938"/>
                </a:cubicBezTo>
                <a:lnTo>
                  <a:pt x="3217762" y="1161490"/>
                </a:lnTo>
                <a:lnTo>
                  <a:pt x="3229337" y="1126766"/>
                </a:lnTo>
                <a:cubicBezTo>
                  <a:pt x="3221620" y="1026452"/>
                  <a:pt x="3221719" y="925228"/>
                  <a:pt x="3206187" y="825824"/>
                </a:cubicBezTo>
                <a:cubicBezTo>
                  <a:pt x="3202191" y="800253"/>
                  <a:pt x="3183733" y="779164"/>
                  <a:pt x="3171463" y="756376"/>
                </a:cubicBezTo>
                <a:cubicBezTo>
                  <a:pt x="3125361" y="670758"/>
                  <a:pt x="3096556" y="623596"/>
                  <a:pt x="3020992" y="548032"/>
                </a:cubicBezTo>
                <a:cubicBezTo>
                  <a:pt x="2979813" y="506853"/>
                  <a:pt x="2971500" y="496445"/>
                  <a:pt x="2916820" y="455434"/>
                </a:cubicBezTo>
                <a:cubicBezTo>
                  <a:pt x="2894562" y="438741"/>
                  <a:pt x="2869630" y="425828"/>
                  <a:pt x="2847372" y="409135"/>
                </a:cubicBezTo>
                <a:cubicBezTo>
                  <a:pt x="2782821" y="360722"/>
                  <a:pt x="2778741" y="342798"/>
                  <a:pt x="2708476" y="304963"/>
                </a:cubicBezTo>
                <a:cubicBezTo>
                  <a:pt x="2682605" y="291032"/>
                  <a:pt x="2653380" y="284066"/>
                  <a:pt x="2627453" y="270239"/>
                </a:cubicBezTo>
                <a:cubicBezTo>
                  <a:pt x="2584726" y="247451"/>
                  <a:pt x="2516344" y="193942"/>
                  <a:pt x="2465408" y="177642"/>
                </a:cubicBezTo>
                <a:cubicBezTo>
                  <a:pt x="2264167" y="113245"/>
                  <a:pt x="2282044" y="122814"/>
                  <a:pt x="2106592" y="108194"/>
                </a:cubicBezTo>
                <a:cubicBezTo>
                  <a:pt x="1982512" y="70970"/>
                  <a:pt x="2014243" y="73494"/>
                  <a:pt x="1898248" y="61895"/>
                </a:cubicBezTo>
                <a:lnTo>
                  <a:pt x="1643605" y="38746"/>
                </a:lnTo>
                <a:cubicBezTo>
                  <a:pt x="1322386" y="-19659"/>
                  <a:pt x="1465676" y="-2218"/>
                  <a:pt x="868101" y="27171"/>
                </a:cubicBezTo>
                <a:cubicBezTo>
                  <a:pt x="847349" y="28192"/>
                  <a:pt x="829214" y="41882"/>
                  <a:pt x="810228" y="50320"/>
                </a:cubicBezTo>
                <a:cubicBezTo>
                  <a:pt x="794460" y="57328"/>
                  <a:pt x="763929" y="73470"/>
                  <a:pt x="763929" y="73470"/>
                </a:cubicBezTo>
              </a:path>
            </a:pathLst>
          </a:custGeom>
          <a:noFill/>
          <a:ln w="57150">
            <a:solidFill>
              <a:srgbClr val="9F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BF6A8B6-FE59-44BC-BB38-5CD26551C0B9}"/>
              </a:ext>
            </a:extLst>
          </p:cNvPr>
          <p:cNvSpPr/>
          <p:nvPr/>
        </p:nvSpPr>
        <p:spPr>
          <a:xfrm>
            <a:off x="846881" y="3204095"/>
            <a:ext cx="3229337" cy="1971718"/>
          </a:xfrm>
          <a:custGeom>
            <a:avLst/>
            <a:gdLst>
              <a:gd name="connsiteX0" fmla="*/ 1794076 w 3229337"/>
              <a:gd name="connsiteY0" fmla="*/ 119768 h 1971718"/>
              <a:gd name="connsiteX1" fmla="*/ 1794076 w 3229337"/>
              <a:gd name="connsiteY1" fmla="*/ 119768 h 1971718"/>
              <a:gd name="connsiteX2" fmla="*/ 1134319 w 3229337"/>
              <a:gd name="connsiteY2" fmla="*/ 119768 h 1971718"/>
              <a:gd name="connsiteX3" fmla="*/ 821803 w 3229337"/>
              <a:gd name="connsiteY3" fmla="*/ 177642 h 1971718"/>
              <a:gd name="connsiteX4" fmla="*/ 601884 w 3229337"/>
              <a:gd name="connsiteY4" fmla="*/ 189216 h 1971718"/>
              <a:gd name="connsiteX5" fmla="*/ 486137 w 3229337"/>
              <a:gd name="connsiteY5" fmla="*/ 223940 h 1971718"/>
              <a:gd name="connsiteX6" fmla="*/ 381965 w 3229337"/>
              <a:gd name="connsiteY6" fmla="*/ 247090 h 1971718"/>
              <a:gd name="connsiteX7" fmla="*/ 324091 w 3229337"/>
              <a:gd name="connsiteY7" fmla="*/ 270239 h 1971718"/>
              <a:gd name="connsiteX8" fmla="*/ 208344 w 3229337"/>
              <a:gd name="connsiteY8" fmla="*/ 304963 h 1971718"/>
              <a:gd name="connsiteX9" fmla="*/ 104172 w 3229337"/>
              <a:gd name="connsiteY9" fmla="*/ 397561 h 1971718"/>
              <a:gd name="connsiteX10" fmla="*/ 81023 w 3229337"/>
              <a:gd name="connsiteY10" fmla="*/ 443859 h 1971718"/>
              <a:gd name="connsiteX11" fmla="*/ 57873 w 3229337"/>
              <a:gd name="connsiteY11" fmla="*/ 559606 h 1971718"/>
              <a:gd name="connsiteX12" fmla="*/ 11575 w 3229337"/>
              <a:gd name="connsiteY12" fmla="*/ 710077 h 1971718"/>
              <a:gd name="connsiteX13" fmla="*/ 0 w 3229337"/>
              <a:gd name="connsiteY13" fmla="*/ 791100 h 1971718"/>
              <a:gd name="connsiteX14" fmla="*/ 11575 w 3229337"/>
              <a:gd name="connsiteY14" fmla="*/ 987870 h 1971718"/>
              <a:gd name="connsiteX15" fmla="*/ 57873 w 3229337"/>
              <a:gd name="connsiteY15" fmla="*/ 1080467 h 1971718"/>
              <a:gd name="connsiteX16" fmla="*/ 104172 w 3229337"/>
              <a:gd name="connsiteY16" fmla="*/ 1184639 h 1971718"/>
              <a:gd name="connsiteX17" fmla="*/ 162046 w 3229337"/>
              <a:gd name="connsiteY17" fmla="*/ 1254087 h 1971718"/>
              <a:gd name="connsiteX18" fmla="*/ 208344 w 3229337"/>
              <a:gd name="connsiteY18" fmla="*/ 1323535 h 1971718"/>
              <a:gd name="connsiteX19" fmla="*/ 312516 w 3229337"/>
              <a:gd name="connsiteY19" fmla="*/ 1450857 h 1971718"/>
              <a:gd name="connsiteX20" fmla="*/ 381965 w 3229337"/>
              <a:gd name="connsiteY20" fmla="*/ 1520305 h 1971718"/>
              <a:gd name="connsiteX21" fmla="*/ 474562 w 3229337"/>
              <a:gd name="connsiteY21" fmla="*/ 1578178 h 1971718"/>
              <a:gd name="connsiteX22" fmla="*/ 520861 w 3229337"/>
              <a:gd name="connsiteY22" fmla="*/ 1624477 h 1971718"/>
              <a:gd name="connsiteX23" fmla="*/ 891251 w 3229337"/>
              <a:gd name="connsiteY23" fmla="*/ 1798097 h 1971718"/>
              <a:gd name="connsiteX24" fmla="*/ 1250066 w 3229337"/>
              <a:gd name="connsiteY24" fmla="*/ 1902270 h 1971718"/>
              <a:gd name="connsiteX25" fmla="*/ 1620456 w 3229337"/>
              <a:gd name="connsiteY25" fmla="*/ 1948568 h 1971718"/>
              <a:gd name="connsiteX26" fmla="*/ 1898248 w 3229337"/>
              <a:gd name="connsiteY26" fmla="*/ 1971718 h 1971718"/>
              <a:gd name="connsiteX27" fmla="*/ 2488557 w 3229337"/>
              <a:gd name="connsiteY27" fmla="*/ 1960143 h 1971718"/>
              <a:gd name="connsiteX28" fmla="*/ 2558005 w 3229337"/>
              <a:gd name="connsiteY28" fmla="*/ 1936994 h 1971718"/>
              <a:gd name="connsiteX29" fmla="*/ 2639028 w 3229337"/>
              <a:gd name="connsiteY29" fmla="*/ 1902270 h 1971718"/>
              <a:gd name="connsiteX30" fmla="*/ 2685327 w 3229337"/>
              <a:gd name="connsiteY30" fmla="*/ 1879120 h 1971718"/>
              <a:gd name="connsiteX31" fmla="*/ 2754775 w 3229337"/>
              <a:gd name="connsiteY31" fmla="*/ 1855971 h 1971718"/>
              <a:gd name="connsiteX32" fmla="*/ 2939970 w 3229337"/>
              <a:gd name="connsiteY32" fmla="*/ 1705500 h 1971718"/>
              <a:gd name="connsiteX33" fmla="*/ 3020992 w 3229337"/>
              <a:gd name="connsiteY33" fmla="*/ 1589753 h 1971718"/>
              <a:gd name="connsiteX34" fmla="*/ 3044142 w 3229337"/>
              <a:gd name="connsiteY34" fmla="*/ 1543454 h 1971718"/>
              <a:gd name="connsiteX35" fmla="*/ 3078866 w 3229337"/>
              <a:gd name="connsiteY35" fmla="*/ 1462432 h 1971718"/>
              <a:gd name="connsiteX36" fmla="*/ 3113590 w 3229337"/>
              <a:gd name="connsiteY36" fmla="*/ 1416133 h 1971718"/>
              <a:gd name="connsiteX37" fmla="*/ 3194613 w 3229337"/>
              <a:gd name="connsiteY37" fmla="*/ 1230938 h 1971718"/>
              <a:gd name="connsiteX38" fmla="*/ 3217762 w 3229337"/>
              <a:gd name="connsiteY38" fmla="*/ 1161490 h 1971718"/>
              <a:gd name="connsiteX39" fmla="*/ 3229337 w 3229337"/>
              <a:gd name="connsiteY39" fmla="*/ 1126766 h 1971718"/>
              <a:gd name="connsiteX40" fmla="*/ 3206187 w 3229337"/>
              <a:gd name="connsiteY40" fmla="*/ 825824 h 1971718"/>
              <a:gd name="connsiteX41" fmla="*/ 3171463 w 3229337"/>
              <a:gd name="connsiteY41" fmla="*/ 756376 h 1971718"/>
              <a:gd name="connsiteX42" fmla="*/ 3020992 w 3229337"/>
              <a:gd name="connsiteY42" fmla="*/ 548032 h 1971718"/>
              <a:gd name="connsiteX43" fmla="*/ 2916820 w 3229337"/>
              <a:gd name="connsiteY43" fmla="*/ 455434 h 1971718"/>
              <a:gd name="connsiteX44" fmla="*/ 2847372 w 3229337"/>
              <a:gd name="connsiteY44" fmla="*/ 409135 h 1971718"/>
              <a:gd name="connsiteX45" fmla="*/ 2708476 w 3229337"/>
              <a:gd name="connsiteY45" fmla="*/ 304963 h 1971718"/>
              <a:gd name="connsiteX46" fmla="*/ 2627453 w 3229337"/>
              <a:gd name="connsiteY46" fmla="*/ 270239 h 1971718"/>
              <a:gd name="connsiteX47" fmla="*/ 2465408 w 3229337"/>
              <a:gd name="connsiteY47" fmla="*/ 177642 h 1971718"/>
              <a:gd name="connsiteX48" fmla="*/ 2106592 w 3229337"/>
              <a:gd name="connsiteY48" fmla="*/ 108194 h 1971718"/>
              <a:gd name="connsiteX49" fmla="*/ 1898248 w 3229337"/>
              <a:gd name="connsiteY49" fmla="*/ 61895 h 1971718"/>
              <a:gd name="connsiteX50" fmla="*/ 1643605 w 3229337"/>
              <a:gd name="connsiteY50" fmla="*/ 38746 h 1971718"/>
              <a:gd name="connsiteX51" fmla="*/ 868101 w 3229337"/>
              <a:gd name="connsiteY51" fmla="*/ 27171 h 1971718"/>
              <a:gd name="connsiteX52" fmla="*/ 810228 w 3229337"/>
              <a:gd name="connsiteY52" fmla="*/ 50320 h 1971718"/>
              <a:gd name="connsiteX53" fmla="*/ 763929 w 3229337"/>
              <a:gd name="connsiteY53" fmla="*/ 73470 h 19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29337" h="1971718">
                <a:moveTo>
                  <a:pt x="1794076" y="119768"/>
                </a:moveTo>
                <a:lnTo>
                  <a:pt x="1794076" y="119768"/>
                </a:lnTo>
                <a:cubicBezTo>
                  <a:pt x="1493290" y="73494"/>
                  <a:pt x="1635208" y="85224"/>
                  <a:pt x="1134319" y="119768"/>
                </a:cubicBezTo>
                <a:cubicBezTo>
                  <a:pt x="794752" y="143187"/>
                  <a:pt x="1144838" y="137263"/>
                  <a:pt x="821803" y="177642"/>
                </a:cubicBezTo>
                <a:cubicBezTo>
                  <a:pt x="748962" y="186747"/>
                  <a:pt x="675190" y="185358"/>
                  <a:pt x="601884" y="189216"/>
                </a:cubicBezTo>
                <a:cubicBezTo>
                  <a:pt x="563302" y="200791"/>
                  <a:pt x="525092" y="213689"/>
                  <a:pt x="486137" y="223940"/>
                </a:cubicBezTo>
                <a:cubicBezTo>
                  <a:pt x="451737" y="232993"/>
                  <a:pt x="416167" y="237318"/>
                  <a:pt x="381965" y="247090"/>
                </a:cubicBezTo>
                <a:cubicBezTo>
                  <a:pt x="361987" y="252798"/>
                  <a:pt x="343617" y="263138"/>
                  <a:pt x="324091" y="270239"/>
                </a:cubicBezTo>
                <a:cubicBezTo>
                  <a:pt x="262085" y="292787"/>
                  <a:pt x="263626" y="291143"/>
                  <a:pt x="208344" y="304963"/>
                </a:cubicBezTo>
                <a:cubicBezTo>
                  <a:pt x="144031" y="347838"/>
                  <a:pt x="140899" y="338798"/>
                  <a:pt x="104172" y="397561"/>
                </a:cubicBezTo>
                <a:cubicBezTo>
                  <a:pt x="95027" y="412193"/>
                  <a:pt x="88739" y="428426"/>
                  <a:pt x="81023" y="443859"/>
                </a:cubicBezTo>
                <a:cubicBezTo>
                  <a:pt x="73779" y="487320"/>
                  <a:pt x="70432" y="518790"/>
                  <a:pt x="57873" y="559606"/>
                </a:cubicBezTo>
                <a:cubicBezTo>
                  <a:pt x="45067" y="601225"/>
                  <a:pt x="20314" y="662014"/>
                  <a:pt x="11575" y="710077"/>
                </a:cubicBezTo>
                <a:cubicBezTo>
                  <a:pt x="6695" y="736919"/>
                  <a:pt x="3858" y="764092"/>
                  <a:pt x="0" y="791100"/>
                </a:cubicBezTo>
                <a:cubicBezTo>
                  <a:pt x="3858" y="856690"/>
                  <a:pt x="-1310" y="923443"/>
                  <a:pt x="11575" y="987870"/>
                </a:cubicBezTo>
                <a:cubicBezTo>
                  <a:pt x="18343" y="1021709"/>
                  <a:pt x="43593" y="1049051"/>
                  <a:pt x="57873" y="1080467"/>
                </a:cubicBezTo>
                <a:cubicBezTo>
                  <a:pt x="86683" y="1143848"/>
                  <a:pt x="44794" y="1095572"/>
                  <a:pt x="104172" y="1184639"/>
                </a:cubicBezTo>
                <a:cubicBezTo>
                  <a:pt x="120887" y="1209712"/>
                  <a:pt x="143966" y="1229980"/>
                  <a:pt x="162046" y="1254087"/>
                </a:cubicBezTo>
                <a:cubicBezTo>
                  <a:pt x="178739" y="1276345"/>
                  <a:pt x="192389" y="1300742"/>
                  <a:pt x="208344" y="1323535"/>
                </a:cubicBezTo>
                <a:cubicBezTo>
                  <a:pt x="238209" y="1366199"/>
                  <a:pt x="278828" y="1414361"/>
                  <a:pt x="312516" y="1450857"/>
                </a:cubicBezTo>
                <a:cubicBezTo>
                  <a:pt x="334722" y="1474913"/>
                  <a:pt x="356222" y="1500079"/>
                  <a:pt x="381965" y="1520305"/>
                </a:cubicBezTo>
                <a:cubicBezTo>
                  <a:pt x="410586" y="1542793"/>
                  <a:pt x="445443" y="1556339"/>
                  <a:pt x="474562" y="1578178"/>
                </a:cubicBezTo>
                <a:cubicBezTo>
                  <a:pt x="492022" y="1591273"/>
                  <a:pt x="502353" y="1612909"/>
                  <a:pt x="520861" y="1624477"/>
                </a:cubicBezTo>
                <a:cubicBezTo>
                  <a:pt x="769848" y="1780095"/>
                  <a:pt x="682810" y="1721304"/>
                  <a:pt x="891251" y="1798097"/>
                </a:cubicBezTo>
                <a:cubicBezTo>
                  <a:pt x="1071371" y="1864456"/>
                  <a:pt x="906840" y="1845067"/>
                  <a:pt x="1250066" y="1902270"/>
                </a:cubicBezTo>
                <a:cubicBezTo>
                  <a:pt x="1445255" y="1934801"/>
                  <a:pt x="1375634" y="1926311"/>
                  <a:pt x="1620456" y="1948568"/>
                </a:cubicBezTo>
                <a:lnTo>
                  <a:pt x="1898248" y="1971718"/>
                </a:lnTo>
                <a:cubicBezTo>
                  <a:pt x="2095018" y="1967860"/>
                  <a:pt x="2292022" y="1970487"/>
                  <a:pt x="2488557" y="1960143"/>
                </a:cubicBezTo>
                <a:cubicBezTo>
                  <a:pt x="2512925" y="1958860"/>
                  <a:pt x="2535230" y="1945754"/>
                  <a:pt x="2558005" y="1936994"/>
                </a:cubicBezTo>
                <a:cubicBezTo>
                  <a:pt x="2585430" y="1926446"/>
                  <a:pt x="2612278" y="1914429"/>
                  <a:pt x="2639028" y="1902270"/>
                </a:cubicBezTo>
                <a:cubicBezTo>
                  <a:pt x="2654736" y="1895130"/>
                  <a:pt x="2669306" y="1885528"/>
                  <a:pt x="2685327" y="1879120"/>
                </a:cubicBezTo>
                <a:cubicBezTo>
                  <a:pt x="2707983" y="1870057"/>
                  <a:pt x="2731626" y="1863687"/>
                  <a:pt x="2754775" y="1855971"/>
                </a:cubicBezTo>
                <a:cubicBezTo>
                  <a:pt x="2807112" y="1816718"/>
                  <a:pt x="2918014" y="1734775"/>
                  <a:pt x="2939970" y="1705500"/>
                </a:cubicBezTo>
                <a:cubicBezTo>
                  <a:pt x="2961747" y="1676464"/>
                  <a:pt x="3006740" y="1618256"/>
                  <a:pt x="3020992" y="1589753"/>
                </a:cubicBezTo>
                <a:cubicBezTo>
                  <a:pt x="3028709" y="1574320"/>
                  <a:pt x="3037345" y="1559314"/>
                  <a:pt x="3044142" y="1543454"/>
                </a:cubicBezTo>
                <a:cubicBezTo>
                  <a:pt x="3065626" y="1493325"/>
                  <a:pt x="3043961" y="1518279"/>
                  <a:pt x="3078866" y="1462432"/>
                </a:cubicBezTo>
                <a:cubicBezTo>
                  <a:pt x="3089090" y="1446073"/>
                  <a:pt x="3103665" y="1432675"/>
                  <a:pt x="3113590" y="1416133"/>
                </a:cubicBezTo>
                <a:cubicBezTo>
                  <a:pt x="3140511" y="1371264"/>
                  <a:pt x="3181066" y="1271579"/>
                  <a:pt x="3194613" y="1230938"/>
                </a:cubicBezTo>
                <a:lnTo>
                  <a:pt x="3217762" y="1161490"/>
                </a:lnTo>
                <a:lnTo>
                  <a:pt x="3229337" y="1126766"/>
                </a:lnTo>
                <a:cubicBezTo>
                  <a:pt x="3221620" y="1026452"/>
                  <a:pt x="3221719" y="925228"/>
                  <a:pt x="3206187" y="825824"/>
                </a:cubicBezTo>
                <a:cubicBezTo>
                  <a:pt x="3202191" y="800253"/>
                  <a:pt x="3183733" y="779164"/>
                  <a:pt x="3171463" y="756376"/>
                </a:cubicBezTo>
                <a:cubicBezTo>
                  <a:pt x="3125361" y="670758"/>
                  <a:pt x="3096556" y="623596"/>
                  <a:pt x="3020992" y="548032"/>
                </a:cubicBezTo>
                <a:cubicBezTo>
                  <a:pt x="2979813" y="506853"/>
                  <a:pt x="2971500" y="496445"/>
                  <a:pt x="2916820" y="455434"/>
                </a:cubicBezTo>
                <a:cubicBezTo>
                  <a:pt x="2894562" y="438741"/>
                  <a:pt x="2869630" y="425828"/>
                  <a:pt x="2847372" y="409135"/>
                </a:cubicBezTo>
                <a:cubicBezTo>
                  <a:pt x="2782821" y="360722"/>
                  <a:pt x="2778741" y="342798"/>
                  <a:pt x="2708476" y="304963"/>
                </a:cubicBezTo>
                <a:cubicBezTo>
                  <a:pt x="2682605" y="291032"/>
                  <a:pt x="2653380" y="284066"/>
                  <a:pt x="2627453" y="270239"/>
                </a:cubicBezTo>
                <a:cubicBezTo>
                  <a:pt x="2584726" y="247451"/>
                  <a:pt x="2516344" y="193942"/>
                  <a:pt x="2465408" y="177642"/>
                </a:cubicBezTo>
                <a:cubicBezTo>
                  <a:pt x="2264167" y="113245"/>
                  <a:pt x="2282044" y="122814"/>
                  <a:pt x="2106592" y="108194"/>
                </a:cubicBezTo>
                <a:cubicBezTo>
                  <a:pt x="1982512" y="70970"/>
                  <a:pt x="2014243" y="73494"/>
                  <a:pt x="1898248" y="61895"/>
                </a:cubicBezTo>
                <a:lnTo>
                  <a:pt x="1643605" y="38746"/>
                </a:lnTo>
                <a:cubicBezTo>
                  <a:pt x="1322386" y="-19659"/>
                  <a:pt x="1465676" y="-2218"/>
                  <a:pt x="868101" y="27171"/>
                </a:cubicBezTo>
                <a:cubicBezTo>
                  <a:pt x="847349" y="28192"/>
                  <a:pt x="829214" y="41882"/>
                  <a:pt x="810228" y="50320"/>
                </a:cubicBezTo>
                <a:cubicBezTo>
                  <a:pt x="794460" y="57328"/>
                  <a:pt x="763929" y="73470"/>
                  <a:pt x="763929" y="73470"/>
                </a:cubicBezTo>
              </a:path>
            </a:pathLst>
          </a:custGeom>
          <a:noFill/>
          <a:ln w="57150">
            <a:solidFill>
              <a:srgbClr val="9F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1426804" y="646814"/>
            <a:ext cx="3437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B1756C"/>
                </a:solidFill>
                <a:effectLst>
                  <a:outerShdw blurRad="50800" dist="38100" dir="5400000" sx="113000" sy="113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4</a:t>
            </a:r>
            <a:endParaRPr lang="zh-CN" altLang="en-US" sz="4400" b="1" dirty="0">
              <a:solidFill>
                <a:srgbClr val="B1756C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2779594E-D966-4EE4-AB04-5A7991668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6" y="4559791"/>
            <a:ext cx="1058510" cy="19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24C666-5D61-47B2-AC72-86CF9CA44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23769" r="6301" b="25261"/>
          <a:stretch/>
        </p:blipFill>
        <p:spPr>
          <a:xfrm>
            <a:off x="3770046" y="2949481"/>
            <a:ext cx="1985748" cy="11391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485B38-9A6A-4B09-A29D-9E6D17733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>
            <a:off x="1493773" y="1428143"/>
            <a:ext cx="2210126" cy="15826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49951B-46C9-4E42-B276-0E3623C078A3}"/>
              </a:ext>
            </a:extLst>
          </p:cNvPr>
          <p:cNvSpPr txBox="1"/>
          <p:nvPr/>
        </p:nvSpPr>
        <p:spPr>
          <a:xfrm>
            <a:off x="3860737" y="686634"/>
            <a:ext cx="595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B1756C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Tìm số tự nhiên </a:t>
            </a:r>
            <a:r>
              <a:rPr lang="en-US" altLang="zh-CN" sz="4000" b="1" i="1">
                <a:solidFill>
                  <a:srgbClr val="B1756C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4000" b="1">
                <a:solidFill>
                  <a:srgbClr val="B1756C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, biết:</a:t>
            </a:r>
            <a:endParaRPr lang="zh-CN" altLang="en-US" sz="4000" b="1" dirty="0">
              <a:solidFill>
                <a:srgbClr val="B1756C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8009BB-55C0-498C-903D-623C781CE666}"/>
              </a:ext>
            </a:extLst>
          </p:cNvPr>
          <p:cNvSpPr txBox="1"/>
          <p:nvPr/>
        </p:nvSpPr>
        <p:spPr>
          <a:xfrm>
            <a:off x="992769" y="3559689"/>
            <a:ext cx="305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b) 2 &lt; </a:t>
            </a:r>
            <a:r>
              <a:rPr lang="en-US" altLang="zh-CN" sz="4400" b="1" i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&lt; 5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396A45-04B3-4FE4-837E-F7FCAE1C9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>
            <a:off x="8645133" y="1414042"/>
            <a:ext cx="2210126" cy="15826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820D7B2-F8A2-491F-B00F-DCBD25DE7C67}"/>
              </a:ext>
            </a:extLst>
          </p:cNvPr>
          <p:cNvSpPr txBox="1"/>
          <p:nvPr/>
        </p:nvSpPr>
        <p:spPr>
          <a:xfrm>
            <a:off x="5821941" y="3537240"/>
            <a:ext cx="504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 tự nhiên lớn hơn 2 và bé hơn 5 là số 3 và số 4.</a:t>
            </a:r>
          </a:p>
          <a:p>
            <a:pPr algn="ctr"/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Vậy </a:t>
            </a:r>
            <a:r>
              <a:rPr lang="en-US" altLang="zh-CN" sz="3600" b="1" i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</a:t>
            </a:r>
            <a:r>
              <a:rPr lang="en-US" altLang="zh-CN" sz="3600" b="1">
                <a:solidFill>
                  <a:srgbClr val="C5462F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là 3 ; 4.</a:t>
            </a:r>
            <a:endParaRPr lang="zh-CN" altLang="en-US" sz="3600" b="1" dirty="0">
              <a:solidFill>
                <a:srgbClr val="C5462F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3DD6478-B595-44A1-B3CA-0E0F221A7EFA}"/>
              </a:ext>
            </a:extLst>
          </p:cNvPr>
          <p:cNvSpPr/>
          <p:nvPr/>
        </p:nvSpPr>
        <p:spPr>
          <a:xfrm>
            <a:off x="5581623" y="2949481"/>
            <a:ext cx="5771852" cy="3108383"/>
          </a:xfrm>
          <a:custGeom>
            <a:avLst/>
            <a:gdLst>
              <a:gd name="connsiteX0" fmla="*/ 1794076 w 3229337"/>
              <a:gd name="connsiteY0" fmla="*/ 119768 h 1971718"/>
              <a:gd name="connsiteX1" fmla="*/ 1794076 w 3229337"/>
              <a:gd name="connsiteY1" fmla="*/ 119768 h 1971718"/>
              <a:gd name="connsiteX2" fmla="*/ 1134319 w 3229337"/>
              <a:gd name="connsiteY2" fmla="*/ 119768 h 1971718"/>
              <a:gd name="connsiteX3" fmla="*/ 821803 w 3229337"/>
              <a:gd name="connsiteY3" fmla="*/ 177642 h 1971718"/>
              <a:gd name="connsiteX4" fmla="*/ 601884 w 3229337"/>
              <a:gd name="connsiteY4" fmla="*/ 189216 h 1971718"/>
              <a:gd name="connsiteX5" fmla="*/ 486137 w 3229337"/>
              <a:gd name="connsiteY5" fmla="*/ 223940 h 1971718"/>
              <a:gd name="connsiteX6" fmla="*/ 381965 w 3229337"/>
              <a:gd name="connsiteY6" fmla="*/ 247090 h 1971718"/>
              <a:gd name="connsiteX7" fmla="*/ 324091 w 3229337"/>
              <a:gd name="connsiteY7" fmla="*/ 270239 h 1971718"/>
              <a:gd name="connsiteX8" fmla="*/ 208344 w 3229337"/>
              <a:gd name="connsiteY8" fmla="*/ 304963 h 1971718"/>
              <a:gd name="connsiteX9" fmla="*/ 104172 w 3229337"/>
              <a:gd name="connsiteY9" fmla="*/ 397561 h 1971718"/>
              <a:gd name="connsiteX10" fmla="*/ 81023 w 3229337"/>
              <a:gd name="connsiteY10" fmla="*/ 443859 h 1971718"/>
              <a:gd name="connsiteX11" fmla="*/ 57873 w 3229337"/>
              <a:gd name="connsiteY11" fmla="*/ 559606 h 1971718"/>
              <a:gd name="connsiteX12" fmla="*/ 11575 w 3229337"/>
              <a:gd name="connsiteY12" fmla="*/ 710077 h 1971718"/>
              <a:gd name="connsiteX13" fmla="*/ 0 w 3229337"/>
              <a:gd name="connsiteY13" fmla="*/ 791100 h 1971718"/>
              <a:gd name="connsiteX14" fmla="*/ 11575 w 3229337"/>
              <a:gd name="connsiteY14" fmla="*/ 987870 h 1971718"/>
              <a:gd name="connsiteX15" fmla="*/ 57873 w 3229337"/>
              <a:gd name="connsiteY15" fmla="*/ 1080467 h 1971718"/>
              <a:gd name="connsiteX16" fmla="*/ 104172 w 3229337"/>
              <a:gd name="connsiteY16" fmla="*/ 1184639 h 1971718"/>
              <a:gd name="connsiteX17" fmla="*/ 162046 w 3229337"/>
              <a:gd name="connsiteY17" fmla="*/ 1254087 h 1971718"/>
              <a:gd name="connsiteX18" fmla="*/ 208344 w 3229337"/>
              <a:gd name="connsiteY18" fmla="*/ 1323535 h 1971718"/>
              <a:gd name="connsiteX19" fmla="*/ 312516 w 3229337"/>
              <a:gd name="connsiteY19" fmla="*/ 1450857 h 1971718"/>
              <a:gd name="connsiteX20" fmla="*/ 381965 w 3229337"/>
              <a:gd name="connsiteY20" fmla="*/ 1520305 h 1971718"/>
              <a:gd name="connsiteX21" fmla="*/ 474562 w 3229337"/>
              <a:gd name="connsiteY21" fmla="*/ 1578178 h 1971718"/>
              <a:gd name="connsiteX22" fmla="*/ 520861 w 3229337"/>
              <a:gd name="connsiteY22" fmla="*/ 1624477 h 1971718"/>
              <a:gd name="connsiteX23" fmla="*/ 891251 w 3229337"/>
              <a:gd name="connsiteY23" fmla="*/ 1798097 h 1971718"/>
              <a:gd name="connsiteX24" fmla="*/ 1250066 w 3229337"/>
              <a:gd name="connsiteY24" fmla="*/ 1902270 h 1971718"/>
              <a:gd name="connsiteX25" fmla="*/ 1620456 w 3229337"/>
              <a:gd name="connsiteY25" fmla="*/ 1948568 h 1971718"/>
              <a:gd name="connsiteX26" fmla="*/ 1898248 w 3229337"/>
              <a:gd name="connsiteY26" fmla="*/ 1971718 h 1971718"/>
              <a:gd name="connsiteX27" fmla="*/ 2488557 w 3229337"/>
              <a:gd name="connsiteY27" fmla="*/ 1960143 h 1971718"/>
              <a:gd name="connsiteX28" fmla="*/ 2558005 w 3229337"/>
              <a:gd name="connsiteY28" fmla="*/ 1936994 h 1971718"/>
              <a:gd name="connsiteX29" fmla="*/ 2639028 w 3229337"/>
              <a:gd name="connsiteY29" fmla="*/ 1902270 h 1971718"/>
              <a:gd name="connsiteX30" fmla="*/ 2685327 w 3229337"/>
              <a:gd name="connsiteY30" fmla="*/ 1879120 h 1971718"/>
              <a:gd name="connsiteX31" fmla="*/ 2754775 w 3229337"/>
              <a:gd name="connsiteY31" fmla="*/ 1855971 h 1971718"/>
              <a:gd name="connsiteX32" fmla="*/ 2939970 w 3229337"/>
              <a:gd name="connsiteY32" fmla="*/ 1705500 h 1971718"/>
              <a:gd name="connsiteX33" fmla="*/ 3020992 w 3229337"/>
              <a:gd name="connsiteY33" fmla="*/ 1589753 h 1971718"/>
              <a:gd name="connsiteX34" fmla="*/ 3044142 w 3229337"/>
              <a:gd name="connsiteY34" fmla="*/ 1543454 h 1971718"/>
              <a:gd name="connsiteX35" fmla="*/ 3078866 w 3229337"/>
              <a:gd name="connsiteY35" fmla="*/ 1462432 h 1971718"/>
              <a:gd name="connsiteX36" fmla="*/ 3113590 w 3229337"/>
              <a:gd name="connsiteY36" fmla="*/ 1416133 h 1971718"/>
              <a:gd name="connsiteX37" fmla="*/ 3194613 w 3229337"/>
              <a:gd name="connsiteY37" fmla="*/ 1230938 h 1971718"/>
              <a:gd name="connsiteX38" fmla="*/ 3217762 w 3229337"/>
              <a:gd name="connsiteY38" fmla="*/ 1161490 h 1971718"/>
              <a:gd name="connsiteX39" fmla="*/ 3229337 w 3229337"/>
              <a:gd name="connsiteY39" fmla="*/ 1126766 h 1971718"/>
              <a:gd name="connsiteX40" fmla="*/ 3206187 w 3229337"/>
              <a:gd name="connsiteY40" fmla="*/ 825824 h 1971718"/>
              <a:gd name="connsiteX41" fmla="*/ 3171463 w 3229337"/>
              <a:gd name="connsiteY41" fmla="*/ 756376 h 1971718"/>
              <a:gd name="connsiteX42" fmla="*/ 3020992 w 3229337"/>
              <a:gd name="connsiteY42" fmla="*/ 548032 h 1971718"/>
              <a:gd name="connsiteX43" fmla="*/ 2916820 w 3229337"/>
              <a:gd name="connsiteY43" fmla="*/ 455434 h 1971718"/>
              <a:gd name="connsiteX44" fmla="*/ 2847372 w 3229337"/>
              <a:gd name="connsiteY44" fmla="*/ 409135 h 1971718"/>
              <a:gd name="connsiteX45" fmla="*/ 2708476 w 3229337"/>
              <a:gd name="connsiteY45" fmla="*/ 304963 h 1971718"/>
              <a:gd name="connsiteX46" fmla="*/ 2627453 w 3229337"/>
              <a:gd name="connsiteY46" fmla="*/ 270239 h 1971718"/>
              <a:gd name="connsiteX47" fmla="*/ 2465408 w 3229337"/>
              <a:gd name="connsiteY47" fmla="*/ 177642 h 1971718"/>
              <a:gd name="connsiteX48" fmla="*/ 2106592 w 3229337"/>
              <a:gd name="connsiteY48" fmla="*/ 108194 h 1971718"/>
              <a:gd name="connsiteX49" fmla="*/ 1898248 w 3229337"/>
              <a:gd name="connsiteY49" fmla="*/ 61895 h 1971718"/>
              <a:gd name="connsiteX50" fmla="*/ 1643605 w 3229337"/>
              <a:gd name="connsiteY50" fmla="*/ 38746 h 1971718"/>
              <a:gd name="connsiteX51" fmla="*/ 868101 w 3229337"/>
              <a:gd name="connsiteY51" fmla="*/ 27171 h 1971718"/>
              <a:gd name="connsiteX52" fmla="*/ 810228 w 3229337"/>
              <a:gd name="connsiteY52" fmla="*/ 50320 h 1971718"/>
              <a:gd name="connsiteX53" fmla="*/ 763929 w 3229337"/>
              <a:gd name="connsiteY53" fmla="*/ 73470 h 19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29337" h="1971718">
                <a:moveTo>
                  <a:pt x="1794076" y="119768"/>
                </a:moveTo>
                <a:lnTo>
                  <a:pt x="1794076" y="119768"/>
                </a:lnTo>
                <a:cubicBezTo>
                  <a:pt x="1493290" y="73494"/>
                  <a:pt x="1635208" y="85224"/>
                  <a:pt x="1134319" y="119768"/>
                </a:cubicBezTo>
                <a:cubicBezTo>
                  <a:pt x="794752" y="143187"/>
                  <a:pt x="1144838" y="137263"/>
                  <a:pt x="821803" y="177642"/>
                </a:cubicBezTo>
                <a:cubicBezTo>
                  <a:pt x="748962" y="186747"/>
                  <a:pt x="675190" y="185358"/>
                  <a:pt x="601884" y="189216"/>
                </a:cubicBezTo>
                <a:cubicBezTo>
                  <a:pt x="563302" y="200791"/>
                  <a:pt x="525092" y="213689"/>
                  <a:pt x="486137" y="223940"/>
                </a:cubicBezTo>
                <a:cubicBezTo>
                  <a:pt x="451737" y="232993"/>
                  <a:pt x="416167" y="237318"/>
                  <a:pt x="381965" y="247090"/>
                </a:cubicBezTo>
                <a:cubicBezTo>
                  <a:pt x="361987" y="252798"/>
                  <a:pt x="343617" y="263138"/>
                  <a:pt x="324091" y="270239"/>
                </a:cubicBezTo>
                <a:cubicBezTo>
                  <a:pt x="262085" y="292787"/>
                  <a:pt x="263626" y="291143"/>
                  <a:pt x="208344" y="304963"/>
                </a:cubicBezTo>
                <a:cubicBezTo>
                  <a:pt x="144031" y="347838"/>
                  <a:pt x="140899" y="338798"/>
                  <a:pt x="104172" y="397561"/>
                </a:cubicBezTo>
                <a:cubicBezTo>
                  <a:pt x="95027" y="412193"/>
                  <a:pt x="88739" y="428426"/>
                  <a:pt x="81023" y="443859"/>
                </a:cubicBezTo>
                <a:cubicBezTo>
                  <a:pt x="73779" y="487320"/>
                  <a:pt x="70432" y="518790"/>
                  <a:pt x="57873" y="559606"/>
                </a:cubicBezTo>
                <a:cubicBezTo>
                  <a:pt x="45067" y="601225"/>
                  <a:pt x="20314" y="662014"/>
                  <a:pt x="11575" y="710077"/>
                </a:cubicBezTo>
                <a:cubicBezTo>
                  <a:pt x="6695" y="736919"/>
                  <a:pt x="3858" y="764092"/>
                  <a:pt x="0" y="791100"/>
                </a:cubicBezTo>
                <a:cubicBezTo>
                  <a:pt x="3858" y="856690"/>
                  <a:pt x="-1310" y="923443"/>
                  <a:pt x="11575" y="987870"/>
                </a:cubicBezTo>
                <a:cubicBezTo>
                  <a:pt x="18343" y="1021709"/>
                  <a:pt x="43593" y="1049051"/>
                  <a:pt x="57873" y="1080467"/>
                </a:cubicBezTo>
                <a:cubicBezTo>
                  <a:pt x="86683" y="1143848"/>
                  <a:pt x="44794" y="1095572"/>
                  <a:pt x="104172" y="1184639"/>
                </a:cubicBezTo>
                <a:cubicBezTo>
                  <a:pt x="120887" y="1209712"/>
                  <a:pt x="143966" y="1229980"/>
                  <a:pt x="162046" y="1254087"/>
                </a:cubicBezTo>
                <a:cubicBezTo>
                  <a:pt x="178739" y="1276345"/>
                  <a:pt x="192389" y="1300742"/>
                  <a:pt x="208344" y="1323535"/>
                </a:cubicBezTo>
                <a:cubicBezTo>
                  <a:pt x="238209" y="1366199"/>
                  <a:pt x="278828" y="1414361"/>
                  <a:pt x="312516" y="1450857"/>
                </a:cubicBezTo>
                <a:cubicBezTo>
                  <a:pt x="334722" y="1474913"/>
                  <a:pt x="356222" y="1500079"/>
                  <a:pt x="381965" y="1520305"/>
                </a:cubicBezTo>
                <a:cubicBezTo>
                  <a:pt x="410586" y="1542793"/>
                  <a:pt x="445443" y="1556339"/>
                  <a:pt x="474562" y="1578178"/>
                </a:cubicBezTo>
                <a:cubicBezTo>
                  <a:pt x="492022" y="1591273"/>
                  <a:pt x="502353" y="1612909"/>
                  <a:pt x="520861" y="1624477"/>
                </a:cubicBezTo>
                <a:cubicBezTo>
                  <a:pt x="769848" y="1780095"/>
                  <a:pt x="682810" y="1721304"/>
                  <a:pt x="891251" y="1798097"/>
                </a:cubicBezTo>
                <a:cubicBezTo>
                  <a:pt x="1071371" y="1864456"/>
                  <a:pt x="906840" y="1845067"/>
                  <a:pt x="1250066" y="1902270"/>
                </a:cubicBezTo>
                <a:cubicBezTo>
                  <a:pt x="1445255" y="1934801"/>
                  <a:pt x="1375634" y="1926311"/>
                  <a:pt x="1620456" y="1948568"/>
                </a:cubicBezTo>
                <a:lnTo>
                  <a:pt x="1898248" y="1971718"/>
                </a:lnTo>
                <a:cubicBezTo>
                  <a:pt x="2095018" y="1967860"/>
                  <a:pt x="2292022" y="1970487"/>
                  <a:pt x="2488557" y="1960143"/>
                </a:cubicBezTo>
                <a:cubicBezTo>
                  <a:pt x="2512925" y="1958860"/>
                  <a:pt x="2535230" y="1945754"/>
                  <a:pt x="2558005" y="1936994"/>
                </a:cubicBezTo>
                <a:cubicBezTo>
                  <a:pt x="2585430" y="1926446"/>
                  <a:pt x="2612278" y="1914429"/>
                  <a:pt x="2639028" y="1902270"/>
                </a:cubicBezTo>
                <a:cubicBezTo>
                  <a:pt x="2654736" y="1895130"/>
                  <a:pt x="2669306" y="1885528"/>
                  <a:pt x="2685327" y="1879120"/>
                </a:cubicBezTo>
                <a:cubicBezTo>
                  <a:pt x="2707983" y="1870057"/>
                  <a:pt x="2731626" y="1863687"/>
                  <a:pt x="2754775" y="1855971"/>
                </a:cubicBezTo>
                <a:cubicBezTo>
                  <a:pt x="2807112" y="1816718"/>
                  <a:pt x="2918014" y="1734775"/>
                  <a:pt x="2939970" y="1705500"/>
                </a:cubicBezTo>
                <a:cubicBezTo>
                  <a:pt x="2961747" y="1676464"/>
                  <a:pt x="3006740" y="1618256"/>
                  <a:pt x="3020992" y="1589753"/>
                </a:cubicBezTo>
                <a:cubicBezTo>
                  <a:pt x="3028709" y="1574320"/>
                  <a:pt x="3037345" y="1559314"/>
                  <a:pt x="3044142" y="1543454"/>
                </a:cubicBezTo>
                <a:cubicBezTo>
                  <a:pt x="3065626" y="1493325"/>
                  <a:pt x="3043961" y="1518279"/>
                  <a:pt x="3078866" y="1462432"/>
                </a:cubicBezTo>
                <a:cubicBezTo>
                  <a:pt x="3089090" y="1446073"/>
                  <a:pt x="3103665" y="1432675"/>
                  <a:pt x="3113590" y="1416133"/>
                </a:cubicBezTo>
                <a:cubicBezTo>
                  <a:pt x="3140511" y="1371264"/>
                  <a:pt x="3181066" y="1271579"/>
                  <a:pt x="3194613" y="1230938"/>
                </a:cubicBezTo>
                <a:lnTo>
                  <a:pt x="3217762" y="1161490"/>
                </a:lnTo>
                <a:lnTo>
                  <a:pt x="3229337" y="1126766"/>
                </a:lnTo>
                <a:cubicBezTo>
                  <a:pt x="3221620" y="1026452"/>
                  <a:pt x="3221719" y="925228"/>
                  <a:pt x="3206187" y="825824"/>
                </a:cubicBezTo>
                <a:cubicBezTo>
                  <a:pt x="3202191" y="800253"/>
                  <a:pt x="3183733" y="779164"/>
                  <a:pt x="3171463" y="756376"/>
                </a:cubicBezTo>
                <a:cubicBezTo>
                  <a:pt x="3125361" y="670758"/>
                  <a:pt x="3096556" y="623596"/>
                  <a:pt x="3020992" y="548032"/>
                </a:cubicBezTo>
                <a:cubicBezTo>
                  <a:pt x="2979813" y="506853"/>
                  <a:pt x="2971500" y="496445"/>
                  <a:pt x="2916820" y="455434"/>
                </a:cubicBezTo>
                <a:cubicBezTo>
                  <a:pt x="2894562" y="438741"/>
                  <a:pt x="2869630" y="425828"/>
                  <a:pt x="2847372" y="409135"/>
                </a:cubicBezTo>
                <a:cubicBezTo>
                  <a:pt x="2782821" y="360722"/>
                  <a:pt x="2778741" y="342798"/>
                  <a:pt x="2708476" y="304963"/>
                </a:cubicBezTo>
                <a:cubicBezTo>
                  <a:pt x="2682605" y="291032"/>
                  <a:pt x="2653380" y="284066"/>
                  <a:pt x="2627453" y="270239"/>
                </a:cubicBezTo>
                <a:cubicBezTo>
                  <a:pt x="2584726" y="247451"/>
                  <a:pt x="2516344" y="193942"/>
                  <a:pt x="2465408" y="177642"/>
                </a:cubicBezTo>
                <a:cubicBezTo>
                  <a:pt x="2264167" y="113245"/>
                  <a:pt x="2282044" y="122814"/>
                  <a:pt x="2106592" y="108194"/>
                </a:cubicBezTo>
                <a:cubicBezTo>
                  <a:pt x="1982512" y="70970"/>
                  <a:pt x="2014243" y="73494"/>
                  <a:pt x="1898248" y="61895"/>
                </a:cubicBezTo>
                <a:lnTo>
                  <a:pt x="1643605" y="38746"/>
                </a:lnTo>
                <a:cubicBezTo>
                  <a:pt x="1322386" y="-19659"/>
                  <a:pt x="1465676" y="-2218"/>
                  <a:pt x="868101" y="27171"/>
                </a:cubicBezTo>
                <a:cubicBezTo>
                  <a:pt x="847349" y="28192"/>
                  <a:pt x="829214" y="41882"/>
                  <a:pt x="810228" y="50320"/>
                </a:cubicBezTo>
                <a:cubicBezTo>
                  <a:pt x="794460" y="57328"/>
                  <a:pt x="763929" y="73470"/>
                  <a:pt x="763929" y="73470"/>
                </a:cubicBezTo>
              </a:path>
            </a:pathLst>
          </a:custGeom>
          <a:noFill/>
          <a:ln w="57150">
            <a:solidFill>
              <a:srgbClr val="9F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BF6A8B6-FE59-44BC-BB38-5CD26551C0B9}"/>
              </a:ext>
            </a:extLst>
          </p:cNvPr>
          <p:cNvSpPr/>
          <p:nvPr/>
        </p:nvSpPr>
        <p:spPr>
          <a:xfrm>
            <a:off x="846881" y="3204095"/>
            <a:ext cx="3229337" cy="1971718"/>
          </a:xfrm>
          <a:custGeom>
            <a:avLst/>
            <a:gdLst>
              <a:gd name="connsiteX0" fmla="*/ 1794076 w 3229337"/>
              <a:gd name="connsiteY0" fmla="*/ 119768 h 1971718"/>
              <a:gd name="connsiteX1" fmla="*/ 1794076 w 3229337"/>
              <a:gd name="connsiteY1" fmla="*/ 119768 h 1971718"/>
              <a:gd name="connsiteX2" fmla="*/ 1134319 w 3229337"/>
              <a:gd name="connsiteY2" fmla="*/ 119768 h 1971718"/>
              <a:gd name="connsiteX3" fmla="*/ 821803 w 3229337"/>
              <a:gd name="connsiteY3" fmla="*/ 177642 h 1971718"/>
              <a:gd name="connsiteX4" fmla="*/ 601884 w 3229337"/>
              <a:gd name="connsiteY4" fmla="*/ 189216 h 1971718"/>
              <a:gd name="connsiteX5" fmla="*/ 486137 w 3229337"/>
              <a:gd name="connsiteY5" fmla="*/ 223940 h 1971718"/>
              <a:gd name="connsiteX6" fmla="*/ 381965 w 3229337"/>
              <a:gd name="connsiteY6" fmla="*/ 247090 h 1971718"/>
              <a:gd name="connsiteX7" fmla="*/ 324091 w 3229337"/>
              <a:gd name="connsiteY7" fmla="*/ 270239 h 1971718"/>
              <a:gd name="connsiteX8" fmla="*/ 208344 w 3229337"/>
              <a:gd name="connsiteY8" fmla="*/ 304963 h 1971718"/>
              <a:gd name="connsiteX9" fmla="*/ 104172 w 3229337"/>
              <a:gd name="connsiteY9" fmla="*/ 397561 h 1971718"/>
              <a:gd name="connsiteX10" fmla="*/ 81023 w 3229337"/>
              <a:gd name="connsiteY10" fmla="*/ 443859 h 1971718"/>
              <a:gd name="connsiteX11" fmla="*/ 57873 w 3229337"/>
              <a:gd name="connsiteY11" fmla="*/ 559606 h 1971718"/>
              <a:gd name="connsiteX12" fmla="*/ 11575 w 3229337"/>
              <a:gd name="connsiteY12" fmla="*/ 710077 h 1971718"/>
              <a:gd name="connsiteX13" fmla="*/ 0 w 3229337"/>
              <a:gd name="connsiteY13" fmla="*/ 791100 h 1971718"/>
              <a:gd name="connsiteX14" fmla="*/ 11575 w 3229337"/>
              <a:gd name="connsiteY14" fmla="*/ 987870 h 1971718"/>
              <a:gd name="connsiteX15" fmla="*/ 57873 w 3229337"/>
              <a:gd name="connsiteY15" fmla="*/ 1080467 h 1971718"/>
              <a:gd name="connsiteX16" fmla="*/ 104172 w 3229337"/>
              <a:gd name="connsiteY16" fmla="*/ 1184639 h 1971718"/>
              <a:gd name="connsiteX17" fmla="*/ 162046 w 3229337"/>
              <a:gd name="connsiteY17" fmla="*/ 1254087 h 1971718"/>
              <a:gd name="connsiteX18" fmla="*/ 208344 w 3229337"/>
              <a:gd name="connsiteY18" fmla="*/ 1323535 h 1971718"/>
              <a:gd name="connsiteX19" fmla="*/ 312516 w 3229337"/>
              <a:gd name="connsiteY19" fmla="*/ 1450857 h 1971718"/>
              <a:gd name="connsiteX20" fmla="*/ 381965 w 3229337"/>
              <a:gd name="connsiteY20" fmla="*/ 1520305 h 1971718"/>
              <a:gd name="connsiteX21" fmla="*/ 474562 w 3229337"/>
              <a:gd name="connsiteY21" fmla="*/ 1578178 h 1971718"/>
              <a:gd name="connsiteX22" fmla="*/ 520861 w 3229337"/>
              <a:gd name="connsiteY22" fmla="*/ 1624477 h 1971718"/>
              <a:gd name="connsiteX23" fmla="*/ 891251 w 3229337"/>
              <a:gd name="connsiteY23" fmla="*/ 1798097 h 1971718"/>
              <a:gd name="connsiteX24" fmla="*/ 1250066 w 3229337"/>
              <a:gd name="connsiteY24" fmla="*/ 1902270 h 1971718"/>
              <a:gd name="connsiteX25" fmla="*/ 1620456 w 3229337"/>
              <a:gd name="connsiteY25" fmla="*/ 1948568 h 1971718"/>
              <a:gd name="connsiteX26" fmla="*/ 1898248 w 3229337"/>
              <a:gd name="connsiteY26" fmla="*/ 1971718 h 1971718"/>
              <a:gd name="connsiteX27" fmla="*/ 2488557 w 3229337"/>
              <a:gd name="connsiteY27" fmla="*/ 1960143 h 1971718"/>
              <a:gd name="connsiteX28" fmla="*/ 2558005 w 3229337"/>
              <a:gd name="connsiteY28" fmla="*/ 1936994 h 1971718"/>
              <a:gd name="connsiteX29" fmla="*/ 2639028 w 3229337"/>
              <a:gd name="connsiteY29" fmla="*/ 1902270 h 1971718"/>
              <a:gd name="connsiteX30" fmla="*/ 2685327 w 3229337"/>
              <a:gd name="connsiteY30" fmla="*/ 1879120 h 1971718"/>
              <a:gd name="connsiteX31" fmla="*/ 2754775 w 3229337"/>
              <a:gd name="connsiteY31" fmla="*/ 1855971 h 1971718"/>
              <a:gd name="connsiteX32" fmla="*/ 2939970 w 3229337"/>
              <a:gd name="connsiteY32" fmla="*/ 1705500 h 1971718"/>
              <a:gd name="connsiteX33" fmla="*/ 3020992 w 3229337"/>
              <a:gd name="connsiteY33" fmla="*/ 1589753 h 1971718"/>
              <a:gd name="connsiteX34" fmla="*/ 3044142 w 3229337"/>
              <a:gd name="connsiteY34" fmla="*/ 1543454 h 1971718"/>
              <a:gd name="connsiteX35" fmla="*/ 3078866 w 3229337"/>
              <a:gd name="connsiteY35" fmla="*/ 1462432 h 1971718"/>
              <a:gd name="connsiteX36" fmla="*/ 3113590 w 3229337"/>
              <a:gd name="connsiteY36" fmla="*/ 1416133 h 1971718"/>
              <a:gd name="connsiteX37" fmla="*/ 3194613 w 3229337"/>
              <a:gd name="connsiteY37" fmla="*/ 1230938 h 1971718"/>
              <a:gd name="connsiteX38" fmla="*/ 3217762 w 3229337"/>
              <a:gd name="connsiteY38" fmla="*/ 1161490 h 1971718"/>
              <a:gd name="connsiteX39" fmla="*/ 3229337 w 3229337"/>
              <a:gd name="connsiteY39" fmla="*/ 1126766 h 1971718"/>
              <a:gd name="connsiteX40" fmla="*/ 3206187 w 3229337"/>
              <a:gd name="connsiteY40" fmla="*/ 825824 h 1971718"/>
              <a:gd name="connsiteX41" fmla="*/ 3171463 w 3229337"/>
              <a:gd name="connsiteY41" fmla="*/ 756376 h 1971718"/>
              <a:gd name="connsiteX42" fmla="*/ 3020992 w 3229337"/>
              <a:gd name="connsiteY42" fmla="*/ 548032 h 1971718"/>
              <a:gd name="connsiteX43" fmla="*/ 2916820 w 3229337"/>
              <a:gd name="connsiteY43" fmla="*/ 455434 h 1971718"/>
              <a:gd name="connsiteX44" fmla="*/ 2847372 w 3229337"/>
              <a:gd name="connsiteY44" fmla="*/ 409135 h 1971718"/>
              <a:gd name="connsiteX45" fmla="*/ 2708476 w 3229337"/>
              <a:gd name="connsiteY45" fmla="*/ 304963 h 1971718"/>
              <a:gd name="connsiteX46" fmla="*/ 2627453 w 3229337"/>
              <a:gd name="connsiteY46" fmla="*/ 270239 h 1971718"/>
              <a:gd name="connsiteX47" fmla="*/ 2465408 w 3229337"/>
              <a:gd name="connsiteY47" fmla="*/ 177642 h 1971718"/>
              <a:gd name="connsiteX48" fmla="*/ 2106592 w 3229337"/>
              <a:gd name="connsiteY48" fmla="*/ 108194 h 1971718"/>
              <a:gd name="connsiteX49" fmla="*/ 1898248 w 3229337"/>
              <a:gd name="connsiteY49" fmla="*/ 61895 h 1971718"/>
              <a:gd name="connsiteX50" fmla="*/ 1643605 w 3229337"/>
              <a:gd name="connsiteY50" fmla="*/ 38746 h 1971718"/>
              <a:gd name="connsiteX51" fmla="*/ 868101 w 3229337"/>
              <a:gd name="connsiteY51" fmla="*/ 27171 h 1971718"/>
              <a:gd name="connsiteX52" fmla="*/ 810228 w 3229337"/>
              <a:gd name="connsiteY52" fmla="*/ 50320 h 1971718"/>
              <a:gd name="connsiteX53" fmla="*/ 763929 w 3229337"/>
              <a:gd name="connsiteY53" fmla="*/ 73470 h 19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29337" h="1971718">
                <a:moveTo>
                  <a:pt x="1794076" y="119768"/>
                </a:moveTo>
                <a:lnTo>
                  <a:pt x="1794076" y="119768"/>
                </a:lnTo>
                <a:cubicBezTo>
                  <a:pt x="1493290" y="73494"/>
                  <a:pt x="1635208" y="85224"/>
                  <a:pt x="1134319" y="119768"/>
                </a:cubicBezTo>
                <a:cubicBezTo>
                  <a:pt x="794752" y="143187"/>
                  <a:pt x="1144838" y="137263"/>
                  <a:pt x="821803" y="177642"/>
                </a:cubicBezTo>
                <a:cubicBezTo>
                  <a:pt x="748962" y="186747"/>
                  <a:pt x="675190" y="185358"/>
                  <a:pt x="601884" y="189216"/>
                </a:cubicBezTo>
                <a:cubicBezTo>
                  <a:pt x="563302" y="200791"/>
                  <a:pt x="525092" y="213689"/>
                  <a:pt x="486137" y="223940"/>
                </a:cubicBezTo>
                <a:cubicBezTo>
                  <a:pt x="451737" y="232993"/>
                  <a:pt x="416167" y="237318"/>
                  <a:pt x="381965" y="247090"/>
                </a:cubicBezTo>
                <a:cubicBezTo>
                  <a:pt x="361987" y="252798"/>
                  <a:pt x="343617" y="263138"/>
                  <a:pt x="324091" y="270239"/>
                </a:cubicBezTo>
                <a:cubicBezTo>
                  <a:pt x="262085" y="292787"/>
                  <a:pt x="263626" y="291143"/>
                  <a:pt x="208344" y="304963"/>
                </a:cubicBezTo>
                <a:cubicBezTo>
                  <a:pt x="144031" y="347838"/>
                  <a:pt x="140899" y="338798"/>
                  <a:pt x="104172" y="397561"/>
                </a:cubicBezTo>
                <a:cubicBezTo>
                  <a:pt x="95027" y="412193"/>
                  <a:pt x="88739" y="428426"/>
                  <a:pt x="81023" y="443859"/>
                </a:cubicBezTo>
                <a:cubicBezTo>
                  <a:pt x="73779" y="487320"/>
                  <a:pt x="70432" y="518790"/>
                  <a:pt x="57873" y="559606"/>
                </a:cubicBezTo>
                <a:cubicBezTo>
                  <a:pt x="45067" y="601225"/>
                  <a:pt x="20314" y="662014"/>
                  <a:pt x="11575" y="710077"/>
                </a:cubicBezTo>
                <a:cubicBezTo>
                  <a:pt x="6695" y="736919"/>
                  <a:pt x="3858" y="764092"/>
                  <a:pt x="0" y="791100"/>
                </a:cubicBezTo>
                <a:cubicBezTo>
                  <a:pt x="3858" y="856690"/>
                  <a:pt x="-1310" y="923443"/>
                  <a:pt x="11575" y="987870"/>
                </a:cubicBezTo>
                <a:cubicBezTo>
                  <a:pt x="18343" y="1021709"/>
                  <a:pt x="43593" y="1049051"/>
                  <a:pt x="57873" y="1080467"/>
                </a:cubicBezTo>
                <a:cubicBezTo>
                  <a:pt x="86683" y="1143848"/>
                  <a:pt x="44794" y="1095572"/>
                  <a:pt x="104172" y="1184639"/>
                </a:cubicBezTo>
                <a:cubicBezTo>
                  <a:pt x="120887" y="1209712"/>
                  <a:pt x="143966" y="1229980"/>
                  <a:pt x="162046" y="1254087"/>
                </a:cubicBezTo>
                <a:cubicBezTo>
                  <a:pt x="178739" y="1276345"/>
                  <a:pt x="192389" y="1300742"/>
                  <a:pt x="208344" y="1323535"/>
                </a:cubicBezTo>
                <a:cubicBezTo>
                  <a:pt x="238209" y="1366199"/>
                  <a:pt x="278828" y="1414361"/>
                  <a:pt x="312516" y="1450857"/>
                </a:cubicBezTo>
                <a:cubicBezTo>
                  <a:pt x="334722" y="1474913"/>
                  <a:pt x="356222" y="1500079"/>
                  <a:pt x="381965" y="1520305"/>
                </a:cubicBezTo>
                <a:cubicBezTo>
                  <a:pt x="410586" y="1542793"/>
                  <a:pt x="445443" y="1556339"/>
                  <a:pt x="474562" y="1578178"/>
                </a:cubicBezTo>
                <a:cubicBezTo>
                  <a:pt x="492022" y="1591273"/>
                  <a:pt x="502353" y="1612909"/>
                  <a:pt x="520861" y="1624477"/>
                </a:cubicBezTo>
                <a:cubicBezTo>
                  <a:pt x="769848" y="1780095"/>
                  <a:pt x="682810" y="1721304"/>
                  <a:pt x="891251" y="1798097"/>
                </a:cubicBezTo>
                <a:cubicBezTo>
                  <a:pt x="1071371" y="1864456"/>
                  <a:pt x="906840" y="1845067"/>
                  <a:pt x="1250066" y="1902270"/>
                </a:cubicBezTo>
                <a:cubicBezTo>
                  <a:pt x="1445255" y="1934801"/>
                  <a:pt x="1375634" y="1926311"/>
                  <a:pt x="1620456" y="1948568"/>
                </a:cubicBezTo>
                <a:lnTo>
                  <a:pt x="1898248" y="1971718"/>
                </a:lnTo>
                <a:cubicBezTo>
                  <a:pt x="2095018" y="1967860"/>
                  <a:pt x="2292022" y="1970487"/>
                  <a:pt x="2488557" y="1960143"/>
                </a:cubicBezTo>
                <a:cubicBezTo>
                  <a:pt x="2512925" y="1958860"/>
                  <a:pt x="2535230" y="1945754"/>
                  <a:pt x="2558005" y="1936994"/>
                </a:cubicBezTo>
                <a:cubicBezTo>
                  <a:pt x="2585430" y="1926446"/>
                  <a:pt x="2612278" y="1914429"/>
                  <a:pt x="2639028" y="1902270"/>
                </a:cubicBezTo>
                <a:cubicBezTo>
                  <a:pt x="2654736" y="1895130"/>
                  <a:pt x="2669306" y="1885528"/>
                  <a:pt x="2685327" y="1879120"/>
                </a:cubicBezTo>
                <a:cubicBezTo>
                  <a:pt x="2707983" y="1870057"/>
                  <a:pt x="2731626" y="1863687"/>
                  <a:pt x="2754775" y="1855971"/>
                </a:cubicBezTo>
                <a:cubicBezTo>
                  <a:pt x="2807112" y="1816718"/>
                  <a:pt x="2918014" y="1734775"/>
                  <a:pt x="2939970" y="1705500"/>
                </a:cubicBezTo>
                <a:cubicBezTo>
                  <a:pt x="2961747" y="1676464"/>
                  <a:pt x="3006740" y="1618256"/>
                  <a:pt x="3020992" y="1589753"/>
                </a:cubicBezTo>
                <a:cubicBezTo>
                  <a:pt x="3028709" y="1574320"/>
                  <a:pt x="3037345" y="1559314"/>
                  <a:pt x="3044142" y="1543454"/>
                </a:cubicBezTo>
                <a:cubicBezTo>
                  <a:pt x="3065626" y="1493325"/>
                  <a:pt x="3043961" y="1518279"/>
                  <a:pt x="3078866" y="1462432"/>
                </a:cubicBezTo>
                <a:cubicBezTo>
                  <a:pt x="3089090" y="1446073"/>
                  <a:pt x="3103665" y="1432675"/>
                  <a:pt x="3113590" y="1416133"/>
                </a:cubicBezTo>
                <a:cubicBezTo>
                  <a:pt x="3140511" y="1371264"/>
                  <a:pt x="3181066" y="1271579"/>
                  <a:pt x="3194613" y="1230938"/>
                </a:cubicBezTo>
                <a:lnTo>
                  <a:pt x="3217762" y="1161490"/>
                </a:lnTo>
                <a:lnTo>
                  <a:pt x="3229337" y="1126766"/>
                </a:lnTo>
                <a:cubicBezTo>
                  <a:pt x="3221620" y="1026452"/>
                  <a:pt x="3221719" y="925228"/>
                  <a:pt x="3206187" y="825824"/>
                </a:cubicBezTo>
                <a:cubicBezTo>
                  <a:pt x="3202191" y="800253"/>
                  <a:pt x="3183733" y="779164"/>
                  <a:pt x="3171463" y="756376"/>
                </a:cubicBezTo>
                <a:cubicBezTo>
                  <a:pt x="3125361" y="670758"/>
                  <a:pt x="3096556" y="623596"/>
                  <a:pt x="3020992" y="548032"/>
                </a:cubicBezTo>
                <a:cubicBezTo>
                  <a:pt x="2979813" y="506853"/>
                  <a:pt x="2971500" y="496445"/>
                  <a:pt x="2916820" y="455434"/>
                </a:cubicBezTo>
                <a:cubicBezTo>
                  <a:pt x="2894562" y="438741"/>
                  <a:pt x="2869630" y="425828"/>
                  <a:pt x="2847372" y="409135"/>
                </a:cubicBezTo>
                <a:cubicBezTo>
                  <a:pt x="2782821" y="360722"/>
                  <a:pt x="2778741" y="342798"/>
                  <a:pt x="2708476" y="304963"/>
                </a:cubicBezTo>
                <a:cubicBezTo>
                  <a:pt x="2682605" y="291032"/>
                  <a:pt x="2653380" y="284066"/>
                  <a:pt x="2627453" y="270239"/>
                </a:cubicBezTo>
                <a:cubicBezTo>
                  <a:pt x="2584726" y="247451"/>
                  <a:pt x="2516344" y="193942"/>
                  <a:pt x="2465408" y="177642"/>
                </a:cubicBezTo>
                <a:cubicBezTo>
                  <a:pt x="2264167" y="113245"/>
                  <a:pt x="2282044" y="122814"/>
                  <a:pt x="2106592" y="108194"/>
                </a:cubicBezTo>
                <a:cubicBezTo>
                  <a:pt x="1982512" y="70970"/>
                  <a:pt x="2014243" y="73494"/>
                  <a:pt x="1898248" y="61895"/>
                </a:cubicBezTo>
                <a:lnTo>
                  <a:pt x="1643605" y="38746"/>
                </a:lnTo>
                <a:cubicBezTo>
                  <a:pt x="1322386" y="-19659"/>
                  <a:pt x="1465676" y="-2218"/>
                  <a:pt x="868101" y="27171"/>
                </a:cubicBezTo>
                <a:cubicBezTo>
                  <a:pt x="847349" y="28192"/>
                  <a:pt x="829214" y="41882"/>
                  <a:pt x="810228" y="50320"/>
                </a:cubicBezTo>
                <a:cubicBezTo>
                  <a:pt x="794460" y="57328"/>
                  <a:pt x="763929" y="73470"/>
                  <a:pt x="763929" y="73470"/>
                </a:cubicBezTo>
              </a:path>
            </a:pathLst>
          </a:custGeom>
          <a:noFill/>
          <a:ln w="57150">
            <a:solidFill>
              <a:srgbClr val="9F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1426804" y="646814"/>
            <a:ext cx="3437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B1756C"/>
                </a:solidFill>
                <a:effectLst>
                  <a:outerShdw blurRad="50800" dist="38100" dir="5400000" sx="113000" sy="113000" algn="t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4</a:t>
            </a:r>
            <a:endParaRPr lang="zh-CN" altLang="en-US" sz="4400" b="1" dirty="0">
              <a:solidFill>
                <a:srgbClr val="B1756C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2779594E-D966-4EE4-AB04-5A7991668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6" y="4559791"/>
            <a:ext cx="1058510" cy="19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BC1652F4-7602-4E22-A5B2-F5449CA90C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0  4月份第五批已完成修改\17863184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latin typeface="小单纯体" panose="02010601030101010101" pitchFamily="2" charset="-122"/>
            <a:ea typeface="小单纯体" panose="0201060103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322</Words>
  <Application>Microsoft Office PowerPoint</Application>
  <PresentationFormat>Widescreen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UVN Banh Mi</vt:lpstr>
      <vt:lpstr>Arial</vt:lpstr>
      <vt:lpstr>Times New Roman</vt:lpstr>
      <vt:lpstr>等线</vt:lpstr>
      <vt:lpstr>inpin heiti</vt:lpstr>
      <vt:lpstr>UTM Loko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keywords>Thy Tho</cp:keywords>
  <cp:lastModifiedBy>Bùi Thị Thanh Quỳnh</cp:lastModifiedBy>
  <cp:revision>257</cp:revision>
  <dcterms:created xsi:type="dcterms:W3CDTF">2018-11-13T14:57:07Z</dcterms:created>
  <dcterms:modified xsi:type="dcterms:W3CDTF">2022-09-18T15:43:14Z</dcterms:modified>
</cp:coreProperties>
</file>