
<file path=[Content_Types].xml><?xml version="1.0" encoding="utf-8"?>
<Types xmlns="http://schemas.openxmlformats.org/package/2006/content-types">
  <Default Extension="bin" ContentType="audio/unknown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</p:sldMasterIdLst>
  <p:notesMasterIdLst>
    <p:notesMasterId r:id="rId39"/>
  </p:notesMasterIdLst>
  <p:sldIdLst>
    <p:sldId id="283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284" r:id="rId14"/>
    <p:sldId id="307" r:id="rId15"/>
    <p:sldId id="289" r:id="rId16"/>
    <p:sldId id="260" r:id="rId17"/>
    <p:sldId id="261" r:id="rId18"/>
    <p:sldId id="263" r:id="rId19"/>
    <p:sldId id="297" r:id="rId20"/>
    <p:sldId id="308" r:id="rId21"/>
    <p:sldId id="310" r:id="rId22"/>
    <p:sldId id="296" r:id="rId23"/>
    <p:sldId id="309" r:id="rId24"/>
    <p:sldId id="266" r:id="rId25"/>
    <p:sldId id="264" r:id="rId26"/>
    <p:sldId id="311" r:id="rId27"/>
    <p:sldId id="312" r:id="rId28"/>
    <p:sldId id="298" r:id="rId29"/>
    <p:sldId id="267" r:id="rId30"/>
    <p:sldId id="269" r:id="rId31"/>
    <p:sldId id="270" r:id="rId32"/>
    <p:sldId id="290" r:id="rId33"/>
    <p:sldId id="292" r:id="rId34"/>
    <p:sldId id="287" r:id="rId35"/>
    <p:sldId id="313" r:id="rId36"/>
    <p:sldId id="314" r:id="rId37"/>
    <p:sldId id="28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CCF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55" d="100"/>
          <a:sy n="55" d="100"/>
        </p:scale>
        <p:origin x="2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2F0B4-28B9-414E-901C-87F8BD9F387B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50119-E540-4B04-9DA9-60A17854C8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6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750119-E540-4B04-9DA9-60A17854C82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82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B22A9F90-F2D7-4FF9-BDAF-041DC38F908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30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0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47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23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12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CB78E-A7F9-479D-8F1D-3547DE2DCA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0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0FF79-3994-4694-A236-D50CEB433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FBB6C-6E3A-4A79-9010-A3B6F4CB65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7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BFD6E-1ABC-4444-AC55-9295FF11767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7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B0A23-EECD-4603-BC85-1CD438F6DE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4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F32C1-72BE-4D1D-BDAF-63C65D562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5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3F0B-40B4-433A-9F0F-F730B8D33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88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82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129F-5B6B-4ACB-B7BD-475C94B401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42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1C0D5-A645-4648-BE60-782ECFB3FA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72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66BC8-E4D5-4BBF-AB68-5936716B64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19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55F-BC7D-4722-8C16-533E3F1D1C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28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3FF17-AEC5-4C80-948C-C6CDB6CE4F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654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E3220-CEFE-4D3A-BF7D-4F6678ED62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77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1FC6-EAF5-4E1D-92B4-9395799BA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35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3B094-0EC4-4C71-8E3D-F09A769B32B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33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455CA-9CB4-4765-8B50-19049B5D4A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612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174E-6834-4C0F-88FC-7B71CDF1C5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3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21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115C4-A8E3-4DF3-A272-7AE4B3534C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05AE8-CB92-42A7-9AC4-4C2F443716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01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2506-70B2-4E43-B156-E41868C103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8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EA4DD-310D-45D4-94B7-D6DDB33A4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282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E3696-9BC9-4AE0-BBD3-599B8132DF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712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4A1ED-9892-4DFB-90C7-35E1702479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91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80376-7C87-4052-BE74-6B32B4D8DD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367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833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6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867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538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997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032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6632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8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4922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5239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584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932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412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9355783 w 794"/>
                <a:gd name="T1" fmla="*/ 1286375 h 414"/>
                <a:gd name="T2" fmla="*/ 8366855 w 794"/>
                <a:gd name="T3" fmla="*/ 1035905 h 414"/>
                <a:gd name="T4" fmla="*/ 6553442 w 794"/>
                <a:gd name="T5" fmla="*/ 684493 h 414"/>
                <a:gd name="T6" fmla="*/ 836357 w 794"/>
                <a:gd name="T7" fmla="*/ 0 h 414"/>
                <a:gd name="T8" fmla="*/ 269742 w 794"/>
                <a:gd name="T9" fmla="*/ 64852 h 414"/>
                <a:gd name="T10" fmla="*/ 0 w 794"/>
                <a:gd name="T11" fmla="*/ 270539 h 414"/>
                <a:gd name="T12" fmla="*/ 328724 w 794"/>
                <a:gd name="T13" fmla="*/ 505225 h 414"/>
                <a:gd name="T14" fmla="*/ 6716077 w 794"/>
                <a:gd name="T15" fmla="*/ 1332798 h 414"/>
                <a:gd name="T16" fmla="*/ 8115557 w 794"/>
                <a:gd name="T17" fmla="*/ 1279804 h 414"/>
                <a:gd name="T18" fmla="*/ 9247055 w 794"/>
                <a:gd name="T19" fmla="*/ 1348348 h 414"/>
                <a:gd name="T20" fmla="*/ 9355783 w 794"/>
                <a:gd name="T21" fmla="*/ 1286375 h 414"/>
                <a:gd name="T22" fmla="*/ 9355783 w 794"/>
                <a:gd name="T23" fmla="*/ 128637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3113 w 1586"/>
                <a:gd name="T1" fmla="*/ 0 h 821"/>
                <a:gd name="T2" fmla="*/ 30243 w 1586"/>
                <a:gd name="T3" fmla="*/ 3260 h 821"/>
                <a:gd name="T4" fmla="*/ 32445 w 1586"/>
                <a:gd name="T5" fmla="*/ 4008 h 821"/>
                <a:gd name="T6" fmla="*/ 36040 w 1586"/>
                <a:gd name="T7" fmla="*/ 4975 h 821"/>
                <a:gd name="T8" fmla="*/ 35563 w 1586"/>
                <a:gd name="T9" fmla="*/ 5158 h 821"/>
                <a:gd name="T10" fmla="*/ 30669 w 1586"/>
                <a:gd name="T11" fmla="*/ 4943 h 821"/>
                <a:gd name="T12" fmla="*/ 26013 w 1586"/>
                <a:gd name="T13" fmla="*/ 5095 h 821"/>
                <a:gd name="T14" fmla="*/ 941 w 1586"/>
                <a:gd name="T15" fmla="*/ 1877 h 821"/>
                <a:gd name="T16" fmla="*/ 0 w 1586"/>
                <a:gd name="T17" fmla="*/ 943 h 821"/>
                <a:gd name="T18" fmla="*/ 1043 w 1586"/>
                <a:gd name="T19" fmla="*/ 199 h 821"/>
                <a:gd name="T20" fmla="*/ 3113 w 1586"/>
                <a:gd name="T21" fmla="*/ 0 h 821"/>
                <a:gd name="T22" fmla="*/ 311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2096 h 747"/>
                <a:gd name="T2" fmla="*/ 21435 w 1049"/>
                <a:gd name="T3" fmla="*/ 4823 h 747"/>
                <a:gd name="T4" fmla="*/ 21833 w 1049"/>
                <a:gd name="T5" fmla="*/ 3448 h 747"/>
                <a:gd name="T6" fmla="*/ 24390 w 1049"/>
                <a:gd name="T7" fmla="*/ 2726 h 747"/>
                <a:gd name="T8" fmla="*/ 1813 w 1049"/>
                <a:gd name="T9" fmla="*/ 0 h 747"/>
                <a:gd name="T10" fmla="*/ 0 w 1049"/>
                <a:gd name="T11" fmla="*/ 817 h 747"/>
                <a:gd name="T12" fmla="*/ 0 w 1049"/>
                <a:gd name="T13" fmla="*/ 2096 h 747"/>
                <a:gd name="T14" fmla="*/ 0 w 1049"/>
                <a:gd name="T15" fmla="*/ 209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471 w 150"/>
                  <a:gd name="T1" fmla="*/ 0 h 173"/>
                  <a:gd name="T2" fmla="*/ 909 w 150"/>
                  <a:gd name="T3" fmla="*/ 450 h 173"/>
                  <a:gd name="T4" fmla="*/ 0 w 150"/>
                  <a:gd name="T5" fmla="*/ 1175 h 173"/>
                  <a:gd name="T6" fmla="*/ 1798 w 150"/>
                  <a:gd name="T7" fmla="*/ 1086 h 173"/>
                  <a:gd name="T8" fmla="*/ 2316 w 150"/>
                  <a:gd name="T9" fmla="*/ 574 h 173"/>
                  <a:gd name="T10" fmla="*/ 3379 w 150"/>
                  <a:gd name="T11" fmla="*/ 182 h 173"/>
                  <a:gd name="T12" fmla="*/ 2471 w 150"/>
                  <a:gd name="T13" fmla="*/ 0 h 173"/>
                  <a:gd name="T14" fmla="*/ 2471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588 w 1684"/>
                  <a:gd name="T1" fmla="*/ 0 h 880"/>
                  <a:gd name="T2" fmla="*/ 1451 w 1684"/>
                  <a:gd name="T3" fmla="*/ 332 h 880"/>
                  <a:gd name="T4" fmla="*/ 0 w 1684"/>
                  <a:gd name="T5" fmla="*/ 1325 h 880"/>
                  <a:gd name="T6" fmla="*/ 1547 w 1684"/>
                  <a:gd name="T7" fmla="*/ 2286 h 880"/>
                  <a:gd name="T8" fmla="*/ 27198 w 1684"/>
                  <a:gd name="T9" fmla="*/ 5522 h 880"/>
                  <a:gd name="T10" fmla="*/ 32724 w 1684"/>
                  <a:gd name="T11" fmla="*/ 5320 h 880"/>
                  <a:gd name="T12" fmla="*/ 37201 w 1684"/>
                  <a:gd name="T13" fmla="*/ 5606 h 880"/>
                  <a:gd name="T14" fmla="*/ 38755 w 1684"/>
                  <a:gd name="T15" fmla="*/ 5152 h 880"/>
                  <a:gd name="T16" fmla="*/ 34562 w 1684"/>
                  <a:gd name="T17" fmla="*/ 4228 h 880"/>
                  <a:gd name="T18" fmla="*/ 32859 w 1684"/>
                  <a:gd name="T19" fmla="*/ 3265 h 880"/>
                  <a:gd name="T20" fmla="*/ 31515 w 1684"/>
                  <a:gd name="T21" fmla="*/ 3357 h 880"/>
                  <a:gd name="T22" fmla="*/ 33112 w 1684"/>
                  <a:gd name="T23" fmla="*/ 4228 h 880"/>
                  <a:gd name="T24" fmla="*/ 36314 w 1684"/>
                  <a:gd name="T25" fmla="*/ 5156 h 880"/>
                  <a:gd name="T26" fmla="*/ 32521 w 1684"/>
                  <a:gd name="T27" fmla="*/ 5013 h 880"/>
                  <a:gd name="T28" fmla="*/ 28048 w 1684"/>
                  <a:gd name="T29" fmla="*/ 5180 h 880"/>
                  <a:gd name="T30" fmla="*/ 28876 w 1684"/>
                  <a:gd name="T31" fmla="*/ 4137 h 880"/>
                  <a:gd name="T32" fmla="*/ 30793 w 1684"/>
                  <a:gd name="T33" fmla="*/ 3427 h 880"/>
                  <a:gd name="T34" fmla="*/ 28548 w 1684"/>
                  <a:gd name="T35" fmla="*/ 3516 h 880"/>
                  <a:gd name="T36" fmla="*/ 26808 w 1684"/>
                  <a:gd name="T37" fmla="*/ 4194 h 880"/>
                  <a:gd name="T38" fmla="*/ 26216 w 1684"/>
                  <a:gd name="T39" fmla="*/ 5041 h 880"/>
                  <a:gd name="T40" fmla="*/ 2465 w 1684"/>
                  <a:gd name="T41" fmla="*/ 1974 h 880"/>
                  <a:gd name="T42" fmla="*/ 1836 w 1684"/>
                  <a:gd name="T43" fmla="*/ 1368 h 880"/>
                  <a:gd name="T44" fmla="*/ 2369 w 1684"/>
                  <a:gd name="T45" fmla="*/ 608 h 880"/>
                  <a:gd name="T46" fmla="*/ 4986 w 1684"/>
                  <a:gd name="T47" fmla="*/ 0 h 880"/>
                  <a:gd name="T48" fmla="*/ 3588 w 1684"/>
                  <a:gd name="T49" fmla="*/ 0 h 880"/>
                  <a:gd name="T50" fmla="*/ 358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304 w 1190"/>
                  <a:gd name="T1" fmla="*/ 0 h 500"/>
                  <a:gd name="T2" fmla="*/ 27380 w 1190"/>
                  <a:gd name="T3" fmla="*/ 3111 h 500"/>
                  <a:gd name="T4" fmla="*/ 24740 w 1190"/>
                  <a:gd name="T5" fmla="*/ 3174 h 500"/>
                  <a:gd name="T6" fmla="*/ 0 w 1190"/>
                  <a:gd name="T7" fmla="*/ 171 h 500"/>
                  <a:gd name="T8" fmla="*/ 2304 w 1190"/>
                  <a:gd name="T9" fmla="*/ 0 h 500"/>
                  <a:gd name="T10" fmla="*/ 23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707 w 160"/>
                  <a:gd name="T1" fmla="*/ 0 h 335"/>
                  <a:gd name="T2" fmla="*/ 443 w 160"/>
                  <a:gd name="T3" fmla="*/ 657 h 335"/>
                  <a:gd name="T4" fmla="*/ 0 w 160"/>
                  <a:gd name="T5" fmla="*/ 1414 h 335"/>
                  <a:gd name="T6" fmla="*/ 777 w 160"/>
                  <a:gd name="T7" fmla="*/ 1934 h 335"/>
                  <a:gd name="T8" fmla="*/ 2183 w 160"/>
                  <a:gd name="T9" fmla="*/ 2062 h 335"/>
                  <a:gd name="T10" fmla="*/ 1772 w 160"/>
                  <a:gd name="T11" fmla="*/ 944 h 335"/>
                  <a:gd name="T12" fmla="*/ 3724 w 160"/>
                  <a:gd name="T13" fmla="*/ 108 h 335"/>
                  <a:gd name="T14" fmla="*/ 2707 w 160"/>
                  <a:gd name="T15" fmla="*/ 0 h 335"/>
                  <a:gd name="T16" fmla="*/ 2707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322 w 489"/>
                  <a:gd name="T1" fmla="*/ 221 h 296"/>
                  <a:gd name="T2" fmla="*/ 3588 w 489"/>
                  <a:gd name="T3" fmla="*/ 427 h 296"/>
                  <a:gd name="T4" fmla="*/ 7280 w 489"/>
                  <a:gd name="T5" fmla="*/ 883 h 296"/>
                  <a:gd name="T6" fmla="*/ 9886 w 489"/>
                  <a:gd name="T7" fmla="*/ 1565 h 296"/>
                  <a:gd name="T8" fmla="*/ 7324 w 489"/>
                  <a:gd name="T9" fmla="*/ 1481 h 296"/>
                  <a:gd name="T10" fmla="*/ 3114 w 489"/>
                  <a:gd name="T11" fmla="*/ 940 h 296"/>
                  <a:gd name="T12" fmla="*/ 1121 w 489"/>
                  <a:gd name="T13" fmla="*/ 515 h 296"/>
                  <a:gd name="T14" fmla="*/ 2397 w 489"/>
                  <a:gd name="T15" fmla="*/ 1049 h 296"/>
                  <a:gd name="T16" fmla="*/ 6109 w 489"/>
                  <a:gd name="T17" fmla="*/ 1735 h 296"/>
                  <a:gd name="T18" fmla="*/ 10464 w 489"/>
                  <a:gd name="T19" fmla="*/ 1909 h 296"/>
                  <a:gd name="T20" fmla="*/ 10983 w 489"/>
                  <a:gd name="T21" fmla="*/ 1441 h 296"/>
                  <a:gd name="T22" fmla="*/ 8852 w 489"/>
                  <a:gd name="T23" fmla="*/ 775 h 296"/>
                  <a:gd name="T24" fmla="*/ 3814 w 489"/>
                  <a:gd name="T25" fmla="*/ 111 h 296"/>
                  <a:gd name="T26" fmla="*/ 0 w 489"/>
                  <a:gd name="T27" fmla="*/ 0 h 296"/>
                  <a:gd name="T28" fmla="*/ 322 w 489"/>
                  <a:gd name="T29" fmla="*/ 221 h 296"/>
                  <a:gd name="T30" fmla="*/ 322 w 489"/>
                  <a:gd name="T31" fmla="*/ 22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97 w 794"/>
                <a:gd name="T1" fmla="*/ 18 h 414"/>
                <a:gd name="T2" fmla="*/ 87 w 794"/>
                <a:gd name="T3" fmla="*/ 14 h 414"/>
                <a:gd name="T4" fmla="*/ 68 w 794"/>
                <a:gd name="T5" fmla="*/ 9 h 414"/>
                <a:gd name="T6" fmla="*/ 8 w 794"/>
                <a:gd name="T7" fmla="*/ 0 h 414"/>
                <a:gd name="T8" fmla="*/ 3 w 794"/>
                <a:gd name="T9" fmla="*/ 1 h 414"/>
                <a:gd name="T10" fmla="*/ 0 w 794"/>
                <a:gd name="T11" fmla="*/ 4 h 414"/>
                <a:gd name="T12" fmla="*/ 3 w 794"/>
                <a:gd name="T13" fmla="*/ 7 h 414"/>
                <a:gd name="T14" fmla="*/ 71 w 794"/>
                <a:gd name="T15" fmla="*/ 18 h 414"/>
                <a:gd name="T16" fmla="*/ 85 w 794"/>
                <a:gd name="T17" fmla="*/ 18 h 414"/>
                <a:gd name="T18" fmla="*/ 97 w 794"/>
                <a:gd name="T19" fmla="*/ 18 h 414"/>
                <a:gd name="T20" fmla="*/ 97 w 794"/>
                <a:gd name="T21" fmla="*/ 18 h 414"/>
                <a:gd name="T22" fmla="*/ 97 w 794"/>
                <a:gd name="T23" fmla="*/ 1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51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D907C-8BBA-4AF5-A905-6B3F45982B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29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406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31C91-8BCB-4825-8967-127CD55D82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624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FB140-3434-495B-8696-BB9BD53A8C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88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E8C-FD82-49F1-967F-7CDFA69000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9973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BBAC7-740A-4262-A4E6-325B34148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374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EE4D3-497E-467E-B936-5592765DD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293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28BB-B368-46B4-8C42-4EAD7F0B82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271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0BF66-2971-4F7D-BA13-BE0349FA26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280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B7293-5221-437C-A7E3-4E2DAAF8FB7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678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4F11E-93E0-449C-BA9F-E9D8B2010F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64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807-0ECD-4603-A43D-23859F8F66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613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138E4-9BAF-4DC7-9243-7E402579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2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02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1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D598B-841C-4E4E-8E24-8F004575DFFC}" type="datetimeFigureOut">
              <a:rPr lang="en-US" smtClean="0"/>
              <a:pPr/>
              <a:t>9/29/2021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EA346-5939-4805-8C4F-DF9D98B89F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1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4F4D75-338B-41EF-AD2C-271DD4B888F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413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FE4041-CC8C-4ED8-8FCA-10E7D15A6A2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68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242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DF153-622A-4D4F-9F70-19676A76BF0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>
              <a:solidFill>
                <a:srgbClr val="000000"/>
              </a:solidFill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4 w 2177"/>
                <a:gd name="T1" fmla="*/ 3 h 1298"/>
                <a:gd name="T2" fmla="*/ 3 w 2177"/>
                <a:gd name="T3" fmla="*/ 3 h 1298"/>
                <a:gd name="T4" fmla="*/ 3 w 2177"/>
                <a:gd name="T5" fmla="*/ 1 h 1298"/>
                <a:gd name="T6" fmla="*/ 5 w 2177"/>
                <a:gd name="T7" fmla="*/ 1 h 1298"/>
                <a:gd name="T8" fmla="*/ 5 w 2177"/>
                <a:gd name="T9" fmla="*/ 1 h 1298"/>
                <a:gd name="T10" fmla="*/ 5 w 2177"/>
                <a:gd name="T11" fmla="*/ 1 h 1298"/>
                <a:gd name="T12" fmla="*/ 3 w 2177"/>
                <a:gd name="T13" fmla="*/ 1 h 1298"/>
                <a:gd name="T14" fmla="*/ 3 w 2177"/>
                <a:gd name="T15" fmla="*/ 1 h 1298"/>
                <a:gd name="T16" fmla="*/ 3 w 2177"/>
                <a:gd name="T17" fmla="*/ 0 h 1298"/>
                <a:gd name="T18" fmla="*/ 2 w 2177"/>
                <a:gd name="T19" fmla="*/ 1 h 1298"/>
                <a:gd name="T20" fmla="*/ 2 w 2177"/>
                <a:gd name="T21" fmla="*/ 1 h 1298"/>
                <a:gd name="T22" fmla="*/ 2 w 2177"/>
                <a:gd name="T23" fmla="*/ 1 h 1298"/>
                <a:gd name="T24" fmla="*/ 2 w 2177"/>
                <a:gd name="T25" fmla="*/ 1 h 1298"/>
                <a:gd name="T26" fmla="*/ 2 w 2177"/>
                <a:gd name="T27" fmla="*/ 1 h 1298"/>
                <a:gd name="T28" fmla="*/ 3 w 2177"/>
                <a:gd name="T29" fmla="*/ 2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2 h 1298"/>
                <a:gd name="T36" fmla="*/ 1 w 2177"/>
                <a:gd name="T37" fmla="*/ 2 h 1298"/>
                <a:gd name="T38" fmla="*/ 3 w 2177"/>
                <a:gd name="T39" fmla="*/ 3 h 1298"/>
                <a:gd name="T40" fmla="*/ 3 w 2177"/>
                <a:gd name="T41" fmla="*/ 3 h 1298"/>
                <a:gd name="T42" fmla="*/ 4 w 2177"/>
                <a:gd name="T43" fmla="*/ 3 h 1298"/>
                <a:gd name="T44" fmla="*/ 4 w 2177"/>
                <a:gd name="T45" fmla="*/ 3 h 1298"/>
                <a:gd name="T46" fmla="*/ 4 w 2177"/>
                <a:gd name="T47" fmla="*/ 3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1 h 821"/>
                <a:gd name="T4" fmla="*/ 2 w 1586"/>
                <a:gd name="T5" fmla="*/ 1 h 821"/>
                <a:gd name="T6" fmla="*/ 3 w 1586"/>
                <a:gd name="T7" fmla="*/ 1 h 821"/>
                <a:gd name="T8" fmla="*/ 3 w 1586"/>
                <a:gd name="T9" fmla="*/ 1 h 821"/>
                <a:gd name="T10" fmla="*/ 2 w 1586"/>
                <a:gd name="T11" fmla="*/ 1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2 w 1049"/>
                <a:gd name="T3" fmla="*/ 2 h 747"/>
                <a:gd name="T4" fmla="*/ 2 w 1049"/>
                <a:gd name="T5" fmla="*/ 2 h 747"/>
                <a:gd name="T6" fmla="*/ 3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2 h 764"/>
                <a:gd name="T8" fmla="*/ 1 w 386"/>
                <a:gd name="T9" fmla="*/ 2 h 764"/>
                <a:gd name="T10" fmla="*/ 1 w 386"/>
                <a:gd name="T11" fmla="*/ 2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2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2 w 728"/>
                <a:gd name="T7" fmla="*/ 1 h 348"/>
                <a:gd name="T8" fmla="*/ 2 w 728"/>
                <a:gd name="T9" fmla="*/ 1 h 348"/>
                <a:gd name="T10" fmla="*/ 2 w 728"/>
                <a:gd name="T11" fmla="*/ 0 h 348"/>
                <a:gd name="T12" fmla="*/ 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3 w 1190"/>
                  <a:gd name="T3" fmla="*/ 1 h 500"/>
                  <a:gd name="T4" fmla="*/ 3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3 w 1684"/>
                    <a:gd name="T9" fmla="*/ 2 h 880"/>
                    <a:gd name="T10" fmla="*/ 3 w 1684"/>
                    <a:gd name="T11" fmla="*/ 2 h 880"/>
                    <a:gd name="T12" fmla="*/ 4 w 1684"/>
                    <a:gd name="T13" fmla="*/ 2 h 880"/>
                    <a:gd name="T14" fmla="*/ 4 w 1684"/>
                    <a:gd name="T15" fmla="*/ 2 h 880"/>
                    <a:gd name="T16" fmla="*/ 3 w 1684"/>
                    <a:gd name="T17" fmla="*/ 2 h 880"/>
                    <a:gd name="T18" fmla="*/ 3 w 1684"/>
                    <a:gd name="T19" fmla="*/ 1 h 880"/>
                    <a:gd name="T20" fmla="*/ 3 w 1684"/>
                    <a:gd name="T21" fmla="*/ 2 h 880"/>
                    <a:gd name="T22" fmla="*/ 3 w 1684"/>
                    <a:gd name="T23" fmla="*/ 2 h 880"/>
                    <a:gd name="T24" fmla="*/ 4 w 1684"/>
                    <a:gd name="T25" fmla="*/ 2 h 880"/>
                    <a:gd name="T26" fmla="*/ 3 w 1684"/>
                    <a:gd name="T27" fmla="*/ 2 h 880"/>
                    <a:gd name="T28" fmla="*/ 3 w 1684"/>
                    <a:gd name="T29" fmla="*/ 2 h 880"/>
                    <a:gd name="T30" fmla="*/ 3 w 1684"/>
                    <a:gd name="T31" fmla="*/ 2 h 880"/>
                    <a:gd name="T32" fmla="*/ 3 w 1684"/>
                    <a:gd name="T33" fmla="*/ 2 h 880"/>
                    <a:gd name="T34" fmla="*/ 3 w 1684"/>
                    <a:gd name="T35" fmla="*/ 2 h 880"/>
                    <a:gd name="T36" fmla="*/ 3 w 1684"/>
                    <a:gd name="T37" fmla="*/ 2 h 880"/>
                    <a:gd name="T38" fmla="*/ 3 w 1684"/>
                    <a:gd name="T39" fmla="*/ 2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2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2 w 642"/>
                    <a:gd name="T11" fmla="*/ 3 h 1188"/>
                    <a:gd name="T12" fmla="*/ 2 w 642"/>
                    <a:gd name="T13" fmla="*/ 3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2 h 1188"/>
                    <a:gd name="T24" fmla="*/ 1 w 642"/>
                    <a:gd name="T25" fmla="*/ 2 h 1188"/>
                    <a:gd name="T26" fmla="*/ 1 w 642"/>
                    <a:gd name="T27" fmla="*/ 2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2 w 941"/>
                    <a:gd name="T3" fmla="*/ 0 h 424"/>
                    <a:gd name="T4" fmla="*/ 2 w 941"/>
                    <a:gd name="T5" fmla="*/ 1 h 424"/>
                    <a:gd name="T6" fmla="*/ 2 w 941"/>
                    <a:gd name="T7" fmla="*/ 1 h 424"/>
                    <a:gd name="T8" fmla="*/ 2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2 w 941"/>
                    <a:gd name="T15" fmla="*/ 1 h 424"/>
                    <a:gd name="T16" fmla="*/ 2 w 941"/>
                    <a:gd name="T17" fmla="*/ 1 h 424"/>
                    <a:gd name="T18" fmla="*/ 2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 h 3266"/>
                <a:gd name="T2" fmla="*/ 0 w 772"/>
                <a:gd name="T3" fmla="*/ 2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2 h 3266"/>
                <a:gd name="T58" fmla="*/ 0 w 772"/>
                <a:gd name="T59" fmla="*/ 2 h 3266"/>
                <a:gd name="T60" fmla="*/ 0 w 772"/>
                <a:gd name="T61" fmla="*/ 2 h 3266"/>
                <a:gd name="T62" fmla="*/ 0 w 772"/>
                <a:gd name="T63" fmla="*/ 2 h 3266"/>
                <a:gd name="T64" fmla="*/ 0 w 772"/>
                <a:gd name="T65" fmla="*/ 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7 h 3266"/>
                <a:gd name="T2" fmla="*/ 0 w 772"/>
                <a:gd name="T3" fmla="*/ 6 h 3266"/>
                <a:gd name="T4" fmla="*/ 0 w 772"/>
                <a:gd name="T5" fmla="*/ 6 h 3266"/>
                <a:gd name="T6" fmla="*/ 0 w 772"/>
                <a:gd name="T7" fmla="*/ 5 h 3266"/>
                <a:gd name="T8" fmla="*/ 0 w 772"/>
                <a:gd name="T9" fmla="*/ 5 h 3266"/>
                <a:gd name="T10" fmla="*/ 0 w 772"/>
                <a:gd name="T11" fmla="*/ 5 h 3266"/>
                <a:gd name="T12" fmla="*/ 0 w 772"/>
                <a:gd name="T13" fmla="*/ 4 h 3266"/>
                <a:gd name="T14" fmla="*/ 0 w 772"/>
                <a:gd name="T15" fmla="*/ 4 h 3266"/>
                <a:gd name="T16" fmla="*/ 0 w 772"/>
                <a:gd name="T17" fmla="*/ 4 h 3266"/>
                <a:gd name="T18" fmla="*/ 0 w 772"/>
                <a:gd name="T19" fmla="*/ 4 h 3266"/>
                <a:gd name="T20" fmla="*/ 0 w 772"/>
                <a:gd name="T21" fmla="*/ 3 h 3266"/>
                <a:gd name="T22" fmla="*/ 0 w 772"/>
                <a:gd name="T23" fmla="*/ 2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2 h 3266"/>
                <a:gd name="T40" fmla="*/ 0 w 772"/>
                <a:gd name="T41" fmla="*/ 3 h 3266"/>
                <a:gd name="T42" fmla="*/ 0 w 772"/>
                <a:gd name="T43" fmla="*/ 3 h 3266"/>
                <a:gd name="T44" fmla="*/ 0 w 772"/>
                <a:gd name="T45" fmla="*/ 4 h 3266"/>
                <a:gd name="T46" fmla="*/ 0 w 772"/>
                <a:gd name="T47" fmla="*/ 4 h 3266"/>
                <a:gd name="T48" fmla="*/ 0 w 772"/>
                <a:gd name="T49" fmla="*/ 5 h 3266"/>
                <a:gd name="T50" fmla="*/ 0 w 772"/>
                <a:gd name="T51" fmla="*/ 5 h 3266"/>
                <a:gd name="T52" fmla="*/ 0 w 772"/>
                <a:gd name="T53" fmla="*/ 5 h 3266"/>
                <a:gd name="T54" fmla="*/ 0 w 772"/>
                <a:gd name="T55" fmla="*/ 6 h 3266"/>
                <a:gd name="T56" fmla="*/ 0 w 772"/>
                <a:gd name="T57" fmla="*/ 6 h 3266"/>
                <a:gd name="T58" fmla="*/ 0 w 772"/>
                <a:gd name="T59" fmla="*/ 7 h 3266"/>
                <a:gd name="T60" fmla="*/ 0 w 772"/>
                <a:gd name="T61" fmla="*/ 7 h 3266"/>
                <a:gd name="T62" fmla="*/ 0 w 772"/>
                <a:gd name="T63" fmla="*/ 7 h 3266"/>
                <a:gd name="T64" fmla="*/ 0 w 772"/>
                <a:gd name="T65" fmla="*/ 7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33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3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303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9.xml"/><Relationship Id="rId1" Type="http://schemas.openxmlformats.org/officeDocument/2006/relationships/audio" Target="file:///F:\Chuy&#234;n%20&#273;&#7873;%20&#272;&#7893;i%20m&#7899;i%20PP%20d&#7841;y\santa%20lucia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1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littergraphicsweb.com/index.html" TargetMode="Externa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55.gif"/><Relationship Id="rId4" Type="http://schemas.openxmlformats.org/officeDocument/2006/relationships/image" Target="../media/image1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0.pn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6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g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7858125" cy="3810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các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endParaRPr lang="en-US" sz="28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2362200" y="2057400"/>
            <a:ext cx="4676775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HĐGD: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</a:t>
            </a:r>
            <a:r>
              <a:rPr lang="en-US" sz="3600" kern="10" dirty="0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9050">
                  <a:solidFill>
                    <a:srgbClr val="0099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thuật</a:t>
            </a:r>
            <a:endParaRPr lang="en-US" sz="3600" kern="10" dirty="0">
              <a:ln w="19050">
                <a:solidFill>
                  <a:srgbClr val="0099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7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95400"/>
            <a:ext cx="152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Bird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1219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santa lucia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2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1372466" y="5181600"/>
            <a:ext cx="6780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2060"/>
                </a:solidFill>
              </a:rPr>
              <a:t>Giáo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  <a:r>
              <a:rPr lang="en-US" sz="2800" dirty="0">
                <a:solidFill>
                  <a:srgbClr val="C00000"/>
                </a:solidFill>
              </a:rPr>
              <a:t>NGUYỄN THỊ </a:t>
            </a:r>
            <a:r>
              <a:rPr lang="en-US" sz="2800" dirty="0" err="1">
                <a:solidFill>
                  <a:srgbClr val="C00000"/>
                </a:solidFill>
              </a:rPr>
              <a:t>pHƯƠNG</a:t>
            </a:r>
            <a:r>
              <a:rPr lang="en-US" sz="2800" dirty="0">
                <a:solidFill>
                  <a:srgbClr val="C00000"/>
                </a:solidFill>
              </a:rPr>
              <a:t> ANH</a:t>
            </a:r>
            <a:endParaRPr lang="vi-VN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81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0.04166 1.11111E-6 L 0.04166 0.05301 L 0.08333 0.05301 L 0.08333 0.10625 L 0.125 0.10625 L 0.125 0.15949 L 0.16666 0.15949 L 0.16666 0.2125 L 0.20833 0.2125 L 0.20833 0.26574 L 0.25 0.26574 L 0.25 0.31898 L 0.29166 0.31898 L 0.29166 0.37222 " pathEditMode="relative" rAng="0" ptsTypes="FFFFFFFFFFFFFFF">
                                      <p:cBhvr>
                                        <p:cTn id="24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517" fill="hold"/>
                                        <p:tgtEl>
                                          <p:spTgt spid="225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42"/>
                </p:tgtEl>
              </p:cMediaNode>
            </p:audio>
          </p:childTnLst>
        </p:cTn>
      </p:par>
    </p:tnLst>
    <p:bldLst>
      <p:bldP spid="22531" grpId="0"/>
      <p:bldP spid="22531" grpId="1"/>
      <p:bldP spid="22532" grpId="0"/>
      <p:bldP spid="2253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478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B2CCF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31763" y="136525"/>
            <a:ext cx="7620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1.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Tìm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hiểu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về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itchFamily="18" charset="0"/>
              </a:rPr>
              <a:t>các 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</a:rPr>
              <a:t>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</a:rPr>
              <a:t>vật</a:t>
            </a:r>
            <a:endParaRPr lang="en-US" sz="2400" dirty="0">
              <a:solidFill>
                <a:srgbClr val="0B2CCF"/>
              </a:solidFill>
              <a:latin typeface="Times New Roman" pitchFamily="18" charset="0"/>
            </a:endParaRPr>
          </a:p>
        </p:txBody>
      </p:sp>
      <p:pic>
        <p:nvPicPr>
          <p:cNvPr id="9" name="Picture 5" descr="ga_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1485" y="1101724"/>
            <a:ext cx="2650753" cy="23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asian_buffal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5005" y="1101724"/>
            <a:ext cx="3083670" cy="231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3" descr="D:\hinh-anh-ca-dep-nhat-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3487062"/>
            <a:ext cx="3297238" cy="22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4" descr="D:\khi_-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8663" y="3487062"/>
            <a:ext cx="2370138" cy="226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1762" y="895349"/>
            <a:ext cx="31495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Tên các con vật ?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88925" y="4235450"/>
            <a:ext cx="27908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Hoạt động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của con vật?</a:t>
            </a:r>
            <a:endParaRPr lang="en-US" sz="2800" dirty="0">
              <a:solidFill>
                <a:srgbClr val="0B2C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79401" y="2428701"/>
            <a:ext cx="3225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0B2CCF"/>
                </a:solidFill>
              </a:rPr>
            </a:b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79400" y="1600200"/>
            <a:ext cx="314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Con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2018-2019\CHUNG EM VOI THE GIOI DONG VAT\birds-thegioidongvat.co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0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2018-2019\CHUNG EM VOI THE GIOI DONG VAT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62" y="228600"/>
            <a:ext cx="4301838" cy="31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2018-2019\CHUNG EM VOI THE GIOI DONG VAT\nuoi-chim-bo-c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" y="3651319"/>
            <a:ext cx="4203469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E:\2018-2019\CHUNG EM VOI THE GIOI DONG VAT\Safari-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8" y="3651319"/>
            <a:ext cx="4599710" cy="306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2018-2019\CHUNG EM VOI THE GIOI DONG VAT\8 sai lam thu vi ve cac loai vat co the ban chua bi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163012"/>
            <a:ext cx="434136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E:\2018-2019\CHUNG EM VOI THE GIOI DONG VAT\bnn_1301559920_calangv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254" y="192343"/>
            <a:ext cx="4642746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2018-2019\CHUNG EM VOI THE GIOI DONG VAT\ca-heo-mui-chai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" y="3752961"/>
            <a:ext cx="4339937" cy="311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E:\2018-2019\CHUNG EM VOI THE GIOI DONG VAT\tropical-freshwater-fish-species-mhf5mbw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28734"/>
            <a:ext cx="4648200" cy="31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9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2018-2019\CHUNG EM VOI THE GIOI DONG VAT\300px-Voi_tại_Bình_Dươ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76200"/>
            <a:ext cx="44704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2018-2019\CHUNG EM VOI THE GIOI DONG VAT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578" y="3886201"/>
            <a:ext cx="456442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2018-2019\CHUNG EM VOI THE GIOI DONG VAT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886200"/>
            <a:ext cx="4572000" cy="293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2018-2019\CHUNG EM VOI THE GIOI DONG VAT\safar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76200"/>
            <a:ext cx="4572000" cy="350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9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E:\2018-2019\CHUNG EM VOI THE GIOI DONG VAT\huou_cao_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82" y="3348182"/>
            <a:ext cx="5264727" cy="35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E:\2018-2019\CHUNG EM VOI THE GIOI DONG VAT\trongtop15dongvatnguyhiemnhattraidatcamapchidungbet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3268026"/>
            <a:ext cx="4765964" cy="35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E:\2018-2019\CHUNG EM VOI THE GIOI DONG VAT\dongvattienvua_bandoc_giaoducvietna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4398818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E:\2018-2019\CHUNG EM VOI THE GIOI DONG VAT\em-be-3-tuoi-khong-thong-minh-bang-con-g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0"/>
            <a:ext cx="4895588" cy="324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72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617" y="2743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-365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loud Callout 8"/>
          <p:cNvSpPr/>
          <p:nvPr/>
        </p:nvSpPr>
        <p:spPr>
          <a:xfrm>
            <a:off x="914400" y="304800"/>
            <a:ext cx="7848600" cy="4718050"/>
          </a:xfrm>
          <a:prstGeom prst="cloudCallout">
            <a:avLst>
              <a:gd name="adj1" fmla="val -40575"/>
              <a:gd name="adj2" fmla="val 87232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kern="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en-US" sz="4000" kern="0" dirty="0">
              <a:solidFill>
                <a:srgbClr val="CC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781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CJ004OXW8BC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1113" y="150019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754500" y="4709319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flower[1][1][1]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425" y="6669881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37813" y="564356"/>
            <a:ext cx="7835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8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D:\du gi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7014" y="1092459"/>
            <a:ext cx="8289972" cy="36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60025" y="5145881"/>
            <a:ext cx="880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dáng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sắc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37813" y="5831681"/>
            <a:ext cx="826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94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9" y="1447800"/>
            <a:ext cx="4321140" cy="410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E:\2018-2019\CHUNG EM VOI THE GIOI DONG VAT\maxresdefault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11" y="1447078"/>
            <a:ext cx="4419600" cy="410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67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0" y="174626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số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ảnh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tham</a:t>
            </a:r>
            <a:r>
              <a:rPr lang="en-US" sz="2800" b="1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B2CCF"/>
                </a:solidFill>
                <a:latin typeface="Times New Roman" pitchFamily="18" charset="0"/>
              </a:rPr>
              <a:t>khảo</a:t>
            </a:r>
            <a:endParaRPr lang="en-US" sz="2800" b="1" dirty="0">
              <a:solidFill>
                <a:srgbClr val="0B2CCF"/>
              </a:solidFill>
              <a:latin typeface="Times New Roman" pitchFamily="18" charset="0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1066800" y="0"/>
            <a:ext cx="7162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.VnTime" pitchFamily="34" charset="0"/>
              </a:rPr>
              <a:t>                                 </a:t>
            </a:r>
            <a:endParaRPr lang="en-US" sz="2400" b="1" dirty="0">
              <a:latin typeface="Times New Roman" pitchFamily="18" charset="0"/>
            </a:endParaRPr>
          </a:p>
        </p:txBody>
      </p:sp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10" y="1341111"/>
            <a:ext cx="2384425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photoca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710" y="4267200"/>
            <a:ext cx="2603500" cy="22463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301120140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431598"/>
            <a:ext cx="2819400" cy="23622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 l="25999" t="24666" r="2000" b="2000"/>
          <a:stretch>
            <a:fillRect/>
          </a:stretch>
        </p:blipFill>
        <p:spPr bwMode="auto">
          <a:xfrm>
            <a:off x="3038867" y="4227512"/>
            <a:ext cx="2603500" cy="2286000"/>
          </a:xfrm>
          <a:prstGeom prst="rect">
            <a:avLst/>
          </a:prstGeom>
          <a:noFill/>
          <a:ln w="9525">
            <a:solidFill>
              <a:srgbClr val="FFCC66"/>
            </a:solidFill>
            <a:miter lim="800000"/>
            <a:headEnd/>
            <a:tailEnd/>
          </a:ln>
        </p:spPr>
      </p:pic>
      <p:pic>
        <p:nvPicPr>
          <p:cNvPr id="10" name="Picture 17" descr="Ảnh0427"/>
          <p:cNvPicPr>
            <a:picLocks noGrp="1"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6852" y="1431599"/>
            <a:ext cx="31527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8" descr="Ảnh0423"/>
          <p:cNvPicPr>
            <a:picLocks noGrp="1"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3927" y="4227512"/>
            <a:ext cx="3000375" cy="216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57199" y="2491365"/>
            <a:ext cx="843049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Đoán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xem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  <p:pic>
        <p:nvPicPr>
          <p:cNvPr id="3077" name="Picture 7" descr="glitterimagescartoons38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133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62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2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2018-2019\CHUNG EM VOI THE GIOI DONG VAT\do-choi-giay-sinh-dong-dep-mat-me-lam-cho-b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33" y="794065"/>
            <a:ext cx="3360367" cy="526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2018-2019\CHUNG EM VOI THE GIOI DONG VAT\maxresdefault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31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2018-2019\CHUNG EM VOI THE GIOI DONG VAT\Huong-dan-lam-do-choi-tu-tao-mam-non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61109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5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"/>
          <p:cNvGrpSpPr>
            <a:grpSpLocks/>
          </p:cNvGrpSpPr>
          <p:nvPr/>
        </p:nvGrpSpPr>
        <p:grpSpPr bwMode="auto">
          <a:xfrm>
            <a:off x="457200" y="0"/>
            <a:ext cx="8382000" cy="6400800"/>
            <a:chOff x="336" y="528"/>
            <a:chExt cx="4800" cy="3312"/>
          </a:xfrm>
        </p:grpSpPr>
        <p:pic>
          <p:nvPicPr>
            <p:cNvPr id="11" name="Picture 3" descr="Con me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6" y="528"/>
              <a:ext cx="4800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432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3" name="Oval 5"/>
            <p:cNvSpPr>
              <a:spLocks noChangeArrowheads="1"/>
            </p:cNvSpPr>
            <p:nvPr/>
          </p:nvSpPr>
          <p:spPr bwMode="auto">
            <a:xfrm>
              <a:off x="4704" y="576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2</a:t>
              </a: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1344" y="2112"/>
              <a:ext cx="336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 dirty="0">
                  <a:solidFill>
                    <a:sysClr val="windowText" lastClr="000000"/>
                  </a:solidFill>
                </a:rPr>
                <a:t>3</a:t>
              </a:r>
            </a:p>
          </p:txBody>
        </p:sp>
        <p:sp>
          <p:nvSpPr>
            <p:cNvPr id="15" name="Oval 7"/>
            <p:cNvSpPr>
              <a:spLocks noChangeArrowheads="1"/>
            </p:cNvSpPr>
            <p:nvPr/>
          </p:nvSpPr>
          <p:spPr bwMode="auto">
            <a:xfrm>
              <a:off x="3840" y="2112"/>
              <a:ext cx="339" cy="240"/>
            </a:xfrm>
            <a:prstGeom prst="ellipse">
              <a:avLst/>
            </a:prstGeom>
            <a:solidFill>
              <a:srgbClr val="CC00FF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kern="0">
                  <a:solidFill>
                    <a:sysClr val="windowText" lastClr="000000"/>
                  </a:solidFill>
                </a:rPr>
                <a:t>4</a:t>
              </a:r>
            </a:p>
          </p:txBody>
        </p:sp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336" y="2064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 flipV="1">
              <a:off x="27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>
              <a:off x="336" y="528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36" y="3819"/>
              <a:ext cx="4800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3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5136" y="528"/>
              <a:ext cx="0" cy="3312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ysClr val="windowText" lastClr="000000"/>
                </a:solidFill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CJ004OXW8BC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6" name="Picture 8" descr="flower[1][1][1]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12" y="59992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2.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Cách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thực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  <a:r>
              <a:rPr lang="en-US" sz="4400" dirty="0" err="1">
                <a:solidFill>
                  <a:srgbClr val="0B2CCF"/>
                </a:solidFill>
                <a:latin typeface="Times New Roman" pitchFamily="18" charset="0"/>
              </a:rPr>
              <a:t>hiện</a:t>
            </a:r>
            <a:r>
              <a:rPr lang="en-US" sz="4400" dirty="0">
                <a:solidFill>
                  <a:srgbClr val="0B2CC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19201" y="1041825"/>
            <a:ext cx="7315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phác các bộ phận chính trước</a:t>
            </a:r>
          </a:p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các chi tiết...</a:t>
            </a:r>
          </a:p>
          <a:p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600" dirty="0">
              <a:solidFill>
                <a:srgbClr val="0B2CC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600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+ Vẽ màu theo ý thích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8691"/>
            <a:ext cx="82296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98618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352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B2C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dirty="0">
              <a:solidFill>
                <a:srgbClr val="0B2CC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35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2018-2019\CHUNG EM VOI THE GIOI DONG VAT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349" y="-13855"/>
            <a:ext cx="5214651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2018-2019\CHUNG EM VOI THE GIOI DONG VAT\do-choi-giay-sinh-dong-dep-mat-me-lam-cho-be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389471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6036"/>
            <a:ext cx="9144000" cy="324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2018-2019\CHUNG EM VOI THE GIOI DONG VAT\con đĩ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9171709" cy="688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30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2018-2019\CHUNG EM VOI THE GIOI DONG VAT\194f66a472218da489a73b4770fda54c_paper_plate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18"/>
          <a:stretch/>
        </p:blipFill>
        <p:spPr bwMode="auto">
          <a:xfrm>
            <a:off x="1" y="203835"/>
            <a:ext cx="8915399" cy="645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2018-2019\CHUNG EM VOI THE GIOI DONG VAT\maxresdefault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86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2018-2019\CHUNG EM VOI THE GIOI DONG VAT\maxresdefault (6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5" r="7272"/>
          <a:stretch/>
        </p:blipFill>
        <p:spPr bwMode="auto">
          <a:xfrm>
            <a:off x="152400" y="381000"/>
            <a:ext cx="89154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on_l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04800"/>
            <a:ext cx="4621213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182813" y="1557338"/>
            <a:ext cx="4648200" cy="49530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765925" y="45926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3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33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33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.VnTime" pitchFamily="34" charset="0"/>
            </a:endParaRPr>
          </a:p>
        </p:txBody>
      </p:sp>
      <p:pic>
        <p:nvPicPr>
          <p:cNvPr id="12292" name="Picture 11" descr="RBWDB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-96982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28700" y="43815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943600" y="5029200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5499100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2288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30913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5" descr="AG00130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138" y="4452938"/>
            <a:ext cx="40957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-13855" y="8001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CHỦ ĐỀ 2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: CHÚNG EM VỚI THẾ GIỚI ĐỘNG VẬT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43345" y="231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B2CCF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049625" y="3459886"/>
            <a:ext cx="7058603" cy="14224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Tx/>
              <a:buChar char="-"/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8794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8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91400" y="3962400"/>
            <a:ext cx="14509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9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791200"/>
            <a:ext cx="1600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0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715000"/>
            <a:ext cx="16002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1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54864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2" descr="FLOWERS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7150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8" descr="Stationery"/>
          <p:cNvSpPr>
            <a:spLocks noChangeArrowheads="1"/>
          </p:cNvSpPr>
          <p:nvPr/>
        </p:nvSpPr>
        <p:spPr bwMode="auto">
          <a:xfrm>
            <a:off x="381000" y="334963"/>
            <a:ext cx="8610600" cy="6523037"/>
          </a:xfrm>
          <a:prstGeom prst="roundRect">
            <a:avLst>
              <a:gd name="adj" fmla="val 16667"/>
            </a:avLst>
          </a:prstGeom>
          <a:noFill/>
          <a:ln w="114300">
            <a:pattFill prst="horzBrick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43" descr="Picture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110053">
            <a:off x="7467600" y="381000"/>
            <a:ext cx="10525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685800" y="3124200"/>
            <a:ext cx="5486400" cy="1098550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>
                <a:latin typeface="Times New Roman" pitchFamily="18" charset="0"/>
              </a:rPr>
              <a:t>Chia sẻ cảm nhận của mình về </a:t>
            </a:r>
            <a:r>
              <a:rPr lang="en-US">
                <a:latin typeface="Times New Roman" pitchFamily="18" charset="0"/>
              </a:rPr>
              <a:t>bài tập của mình và bạn</a:t>
            </a:r>
            <a:r>
              <a:rPr lang="vi-VN">
                <a:latin typeface="Times New Roman" pitchFamily="18" charset="0"/>
              </a:rPr>
              <a:t>.</a:t>
            </a:r>
            <a:r>
              <a:rPr lang="en-US">
                <a:latin typeface="Times New Roman" pitchFamily="18" charset="0"/>
              </a:rPr>
              <a:t> </a:t>
            </a:r>
          </a:p>
        </p:txBody>
      </p:sp>
      <p:pic>
        <p:nvPicPr>
          <p:cNvPr id="10" name="Picture 3" descr="A_Plu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77451" flipH="1">
            <a:off x="6096000" y="3124200"/>
            <a:ext cx="19050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IMG (2)"/>
          <p:cNvPicPr>
            <a:picLocks noChangeAspect="1" noChangeArrowheads="1"/>
          </p:cNvPicPr>
          <p:nvPr/>
        </p:nvPicPr>
        <p:blipFill>
          <a:blip r:embed="rId5"/>
          <a:srcRect r="-1376" b="2977"/>
          <a:stretch>
            <a:fillRect/>
          </a:stretch>
        </p:blipFill>
        <p:spPr bwMode="auto">
          <a:xfrm>
            <a:off x="762000" y="2209800"/>
            <a:ext cx="11430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2133600" y="1752600"/>
            <a:ext cx="5942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chemeClr val="tx2"/>
                </a:solidFill>
                <a:latin typeface="Times New Roman" pitchFamily="18" charset="0"/>
              </a:rPr>
              <a:t>GIAO TIẾP – ĐÁNH GIÁ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85800" y="4594225"/>
            <a:ext cx="5486400" cy="595313"/>
          </a:xfrm>
          <a:prstGeom prst="rect">
            <a:avLst/>
          </a:prstGeom>
          <a:solidFill>
            <a:srgbClr val="990000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</a:rPr>
              <a:t>Bình chọn các bài vẽ đẹp </a:t>
            </a:r>
          </a:p>
        </p:txBody>
      </p:sp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736600"/>
            <a:ext cx="840105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icture3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CHLD5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505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85799" y="1721134"/>
            <a:ext cx="7807325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00B0F0"/>
                </a:solidFill>
                <a:latin typeface="Times New Roman" pitchFamily="18" charset="0"/>
              </a:rPr>
              <a:t>Giới thiệu bài tập mình đã vẽ với bố mẹ và mọi người trong gia đình em.</a:t>
            </a:r>
          </a:p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</a:rPr>
              <a:t>- Tập vẽ thêm một số con vật khác</a:t>
            </a:r>
          </a:p>
        </p:txBody>
      </p:sp>
      <p:pic>
        <p:nvPicPr>
          <p:cNvPr id="5" name="Picture 6" descr="images_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198818">
            <a:off x="-3968" y="3968"/>
            <a:ext cx="12954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images_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37834">
            <a:off x="7715250" y="0"/>
            <a:ext cx="142875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752600" y="152401"/>
            <a:ext cx="533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dụng, sáng tạo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02108bg3md5r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63" name="Group 3"/>
          <p:cNvGrpSpPr>
            <a:grpSpLocks/>
          </p:cNvGrpSpPr>
          <p:nvPr/>
        </p:nvGrpSpPr>
        <p:grpSpPr bwMode="auto">
          <a:xfrm>
            <a:off x="3200400" y="1143000"/>
            <a:ext cx="5410200" cy="3084513"/>
            <a:chOff x="204" y="0"/>
            <a:chExt cx="2457" cy="2087"/>
          </a:xfrm>
        </p:grpSpPr>
        <p:grpSp>
          <p:nvGrpSpPr>
            <p:cNvPr id="14342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14344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345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14346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200" b="1" i="1">
                      <a:solidFill>
                        <a:srgbClr val="000000"/>
                      </a:solidFill>
                      <a:latin typeface=".VnTime" pitchFamily="34" charset="0"/>
                      <a:cs typeface="Arial" charset="0"/>
                    </a:rPr>
                    <a:t>TiÕt häc kÕt thóc</a:t>
                  </a:r>
                </a:p>
              </p:txBody>
            </p:sp>
            <p:sp>
              <p:nvSpPr>
                <p:cNvPr id="14347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330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343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="1">
                <a:solidFill>
                  <a:srgbClr val="FF0000"/>
                </a:solidFill>
                <a:latin typeface=".VnTime" pitchFamily="34" charset="0"/>
              </a:endParaRPr>
            </a:p>
          </p:txBody>
        </p:sp>
      </p:grpSp>
      <p:sp>
        <p:nvSpPr>
          <p:cNvPr id="194570" name="WordArt 10"/>
          <p:cNvSpPr>
            <a:spLocks noChangeArrowheads="1" noChangeShapeType="1" noTextEdit="1"/>
          </p:cNvSpPr>
          <p:nvPr/>
        </p:nvSpPr>
        <p:spPr bwMode="auto">
          <a:xfrm>
            <a:off x="381000" y="2971800"/>
            <a:ext cx="7924800" cy="2514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miter lim="800000"/>
                  <a:headEnd/>
                  <a:tailEnd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khoẻ</a:t>
            </a:r>
            <a:endParaRPr lang="en-US" sz="3600" kern="10" spc="-360" dirty="0">
              <a:ln w="12700">
                <a:solidFill>
                  <a:srgbClr val="000099"/>
                </a:solidFill>
                <a:miter lim="800000"/>
                <a:headEnd/>
                <a:tailEnd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4571" name="WordArt 11" descr="White marble"/>
          <p:cNvSpPr>
            <a:spLocks noChangeArrowheads="1" noChangeShapeType="1" noTextEdit="1"/>
          </p:cNvSpPr>
          <p:nvPr/>
        </p:nvSpPr>
        <p:spPr bwMode="auto">
          <a:xfrm>
            <a:off x="762000" y="4724400"/>
            <a:ext cx="7162800" cy="213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các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em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tập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Times New Roman"/>
                <a:cs typeface="Times New Roman"/>
              </a:rPr>
              <a:t>tốt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9816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5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0" grpId="0"/>
      <p:bldP spid="194570" grpId="1"/>
      <p:bldP spid="1945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a_tr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"/>
            <a:ext cx="489585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981200" y="1600200"/>
            <a:ext cx="4981575" cy="4560888"/>
          </a:xfrm>
          <a:prstGeom prst="rect">
            <a:avLst/>
          </a:prstGeom>
          <a:solidFill>
            <a:srgbClr val="CC0066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1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_08_52---Duck_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11125"/>
            <a:ext cx="4267200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633663" y="123825"/>
            <a:ext cx="4267200" cy="4375150"/>
          </a:xfrm>
          <a:prstGeom prst="rect">
            <a:avLst/>
          </a:prstGeom>
          <a:solidFill>
            <a:srgbClr val="00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0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3527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038" y="344488"/>
            <a:ext cx="4195762" cy="584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362200" y="1600200"/>
            <a:ext cx="4181475" cy="4592638"/>
          </a:xfrm>
          <a:prstGeom prst="rect">
            <a:avLst/>
          </a:prstGeom>
          <a:solidFill>
            <a:srgbClr val="FFCC00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  <p:bldP spid="286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ute pup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971800" y="0"/>
            <a:ext cx="6172200" cy="6858000"/>
          </a:xfrm>
          <a:prstGeom prst="rect">
            <a:avLst/>
          </a:prstGeom>
          <a:solidFill>
            <a:srgbClr val="FF00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sian_buff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57200" y="0"/>
            <a:ext cx="6629400" cy="6858000"/>
          </a:xfrm>
          <a:prstGeom prst="rect">
            <a:avLst/>
          </a:prstGeom>
          <a:solidFill>
            <a:srgbClr val="9900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686800" y="624840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236277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30723" grpId="1" animBg="1"/>
      <p:bldP spid="307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n-US" sz="48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-13855" y="668482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3600" b="1" u="sng" dirty="0">
                <a:solidFill>
                  <a:srgbClr val="FFFF00"/>
                </a:solidFill>
                <a:latin typeface="Times New Roman" pitchFamily="18" charset="0"/>
              </a:rPr>
              <a:t>CHỦ ĐỀ 2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</a:rPr>
              <a:t>: CHÚNG EM VỚI THẾ GIỚI ĐỘNG VẬT</a:t>
            </a:r>
          </a:p>
        </p:txBody>
      </p:sp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40615" y="4914900"/>
            <a:ext cx="137477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97625" y="5496502"/>
            <a:ext cx="274637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E:\2018-2019\CHUNG EM VOI THE GIOI DONG VAT\maxresdefault (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467600" cy="395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4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424</Words>
  <Application>Microsoft Office PowerPoint</Application>
  <PresentationFormat>On-screen Show (4:3)</PresentationFormat>
  <Paragraphs>51</Paragraphs>
  <Slides>33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.VnTime</vt:lpstr>
      <vt:lpstr>Arial</vt:lpstr>
      <vt:lpstr>Calibri</vt:lpstr>
      <vt:lpstr>Comic Sans MS</vt:lpstr>
      <vt:lpstr>Times New Roman</vt:lpstr>
      <vt:lpstr>Wingdings</vt:lpstr>
      <vt:lpstr>Office Theme</vt:lpstr>
      <vt:lpstr>Crayons</vt:lpstr>
      <vt:lpstr>Default Design</vt:lpstr>
      <vt:lpstr>1_Crayons</vt:lpstr>
      <vt:lpstr>2_Crayons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  <vt:lpstr>PowerPoint Presentation</vt:lpstr>
      <vt:lpstr>Tìm hiểu về chất liệu và hình thức thể hiện của các sản phẩm: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Cách thực hiện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</cp:lastModifiedBy>
  <cp:revision>42</cp:revision>
  <dcterms:created xsi:type="dcterms:W3CDTF">2017-10-16T15:10:49Z</dcterms:created>
  <dcterms:modified xsi:type="dcterms:W3CDTF">2021-09-29T02:36:44Z</dcterms:modified>
</cp:coreProperties>
</file>