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350" r:id="rId2"/>
    <p:sldId id="280" r:id="rId3"/>
    <p:sldId id="338" r:id="rId4"/>
    <p:sldId id="337" r:id="rId5"/>
    <p:sldId id="339" r:id="rId6"/>
    <p:sldId id="334" r:id="rId7"/>
    <p:sldId id="333" r:id="rId8"/>
    <p:sldId id="319" r:id="rId9"/>
    <p:sldId id="347" r:id="rId10"/>
    <p:sldId id="335" r:id="rId11"/>
    <p:sldId id="341" r:id="rId12"/>
    <p:sldId id="340" r:id="rId13"/>
    <p:sldId id="342" r:id="rId14"/>
    <p:sldId id="345" r:id="rId15"/>
    <p:sldId id="336" r:id="rId16"/>
    <p:sldId id="343" r:id="rId17"/>
    <p:sldId id="344" r:id="rId18"/>
    <p:sldId id="352" r:id="rId19"/>
    <p:sldId id="348" r:id="rId20"/>
  </p:sldIdLst>
  <p:sldSz cx="9144000" cy="5715000" type="screen16x10"/>
  <p:notesSz cx="6858000" cy="9144000"/>
  <p:embeddedFontLst>
    <p:embeddedFont>
      <p:font typeface="SimSun" panose="02010600030101010101" pitchFamily="2" charset="-122"/>
      <p:regular r:id="rId22"/>
    </p:embeddedFon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364" autoAdjust="0"/>
  </p:normalViewPr>
  <p:slideViewPr>
    <p:cSldViewPr snapToGrid="0">
      <p:cViewPr varScale="1">
        <p:scale>
          <a:sx n="83" d="100"/>
          <a:sy n="83" d="100"/>
        </p:scale>
        <p:origin x="1194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Chèn</a:t>
            </a:r>
            <a:r>
              <a:rPr lang="en-US" baseline="0" smtClean="0"/>
              <a:t> them chữ in và chữ thường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b.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ngã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20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esktop\Gi&#225;o%20&#225;n%20C&#225;nh%20Di&#7873;u\powpoint%20lop%201\BGDT%20Tieng%20Viet%201\Bai%2011.%20b_%20be\bai%2011.wmv" TargetMode="External"/><Relationship Id="rId1" Type="http://schemas.microsoft.com/office/2007/relationships/media" Target="file:///C:\Users\Admin\Desktop\Gi&#225;o%20&#225;n%20C&#225;nh%20Di&#7873;u\powpoint%20lop%201\BGDT%20Tieng%20Viet%201\Bai%2011.%20b_%20be\bai%2011.wmv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wmf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slide" Target="slide1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003"/>
            <a:ext cx="926925" cy="926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2399" y="188413"/>
            <a:ext cx="477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2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88091" y="950010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/>
            <a:r>
              <a:rPr lang="en-US" sz="3200" b="1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  <a:endParaRPr lang="en-US" sz="3200" b="1" i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1A6</a:t>
            </a:r>
            <a:endParaRPr lang="en-US" sz="3200" b="1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8211" y="3729664"/>
            <a:ext cx="359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Thanh Nhàn</a:t>
            </a:r>
            <a:endParaRPr lang="en-US" sz="2800" b="1" i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06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63645" y="3739862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-14515" y="3788525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677043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40505" y="1273215"/>
            <a:ext cx="105329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2" y="410057"/>
            <a:ext cx="8028479" cy="47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63645" y="3739862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-14515" y="3788525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677043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40505" y="1273215"/>
            <a:ext cx="105329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5386" y="4251507"/>
            <a:ext cx="59995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2"/>
          </p:cNvCxnSpPr>
          <p:nvPr/>
        </p:nvCxnSpPr>
        <p:spPr>
          <a:xfrm flipV="1">
            <a:off x="4424360" y="4259812"/>
            <a:ext cx="818972" cy="3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84648" y="4154096"/>
            <a:ext cx="11921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34618" y="3892486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3434" y="3930361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832462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3632407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0903" y="3692431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8913" y="3632407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  <p:bldP spid="2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0"/>
            <a:ext cx="9039828" cy="58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97" y="704961"/>
            <a:ext cx="8599990" cy="4727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Nk76LEETyyQ3aIKuExpDSZv6LTMVr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7" y="-1"/>
            <a:ext cx="9053975" cy="5092861"/>
          </a:xfrm>
        </p:spPr>
      </p:pic>
    </p:spTree>
    <p:extLst>
      <p:ext uri="{BB962C8B-B14F-4D97-AF65-F5344CB8AC3E}">
        <p14:creationId xmlns:p14="http://schemas.microsoft.com/office/powerpoint/2010/main" val="15755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 b="9993"/>
          <a:stretch/>
        </p:blipFill>
        <p:spPr>
          <a:xfrm>
            <a:off x="381964" y="581266"/>
            <a:ext cx="8385564" cy="5133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234" y="1990845"/>
            <a:ext cx="465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60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161363"/>
            <a:ext cx="7827324" cy="5438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7290" y="2558005"/>
            <a:ext cx="34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6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0545" y="1764488"/>
            <a:ext cx="615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01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54" y="942975"/>
            <a:ext cx="4683920" cy="46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254573" y="526852"/>
            <a:ext cx="4782741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20741" y="1833422"/>
            <a:ext cx="4191000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58891" y="1444229"/>
            <a:ext cx="350044" cy="316706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6069807" y="3524251"/>
            <a:ext cx="351235" cy="316706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7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" y="-13696"/>
            <a:ext cx="9150512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0492" y="3757602"/>
            <a:ext cx="2262795" cy="1943702"/>
          </a:xfrm>
          <a:prstGeom prst="rect">
            <a:avLst/>
          </a:prstGeom>
        </p:spPr>
      </p:pic>
      <p:grpSp>
        <p:nvGrpSpPr>
          <p:cNvPr id="7" name="táo 1"/>
          <p:cNvGrpSpPr/>
          <p:nvPr/>
        </p:nvGrpSpPr>
        <p:grpSpPr>
          <a:xfrm>
            <a:off x="1664717" y="935302"/>
            <a:ext cx="875630" cy="809408"/>
            <a:chOff x="2341807" y="722423"/>
            <a:chExt cx="1167507" cy="10792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4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1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30780" y="3757602"/>
            <a:ext cx="21480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 smtClean="0">
                <a:latin typeface="UTM Avo" panose="02040603050506020204" pitchFamily="18" charset="0"/>
              </a:rPr>
              <a:t>đê</a:t>
            </a:r>
            <a:endParaRPr lang="es-ES" sz="4050" dirty="0">
              <a:latin typeface="UTM Avo" panose="02040603050506020204" pitchFamily="18" charset="0"/>
            </a:endParaRPr>
          </a:p>
        </p:txBody>
      </p:sp>
      <p:grpSp>
        <p:nvGrpSpPr>
          <p:cNvPr id="11" name="Táo 2"/>
          <p:cNvGrpSpPr/>
          <p:nvPr/>
        </p:nvGrpSpPr>
        <p:grpSpPr>
          <a:xfrm>
            <a:off x="2830223" y="502147"/>
            <a:ext cx="875630" cy="809408"/>
            <a:chOff x="5632842" y="2105111"/>
            <a:chExt cx="1167507" cy="10792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2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100" dirty="0"/>
            </a:p>
          </p:txBody>
        </p:sp>
      </p:grpSp>
      <p:grpSp>
        <p:nvGrpSpPr>
          <p:cNvPr id="14" name="Táo 3"/>
          <p:cNvGrpSpPr/>
          <p:nvPr/>
        </p:nvGrpSpPr>
        <p:grpSpPr>
          <a:xfrm>
            <a:off x="3865956" y="909968"/>
            <a:ext cx="875630" cy="809408"/>
            <a:chOff x="1559230" y="2459387"/>
            <a:chExt cx="1167507" cy="10792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100" dirty="0"/>
            </a:p>
          </p:txBody>
        </p:sp>
      </p:grpSp>
      <p:grpSp>
        <p:nvGrpSpPr>
          <p:cNvPr id="17" name="Táo 4"/>
          <p:cNvGrpSpPr/>
          <p:nvPr/>
        </p:nvGrpSpPr>
        <p:grpSpPr>
          <a:xfrm>
            <a:off x="1217651" y="1982288"/>
            <a:ext cx="875630" cy="809408"/>
            <a:chOff x="1559230" y="2459387"/>
            <a:chExt cx="1167507" cy="10792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100" dirty="0"/>
            </a:p>
          </p:txBody>
        </p:sp>
      </p:grpSp>
      <p:grpSp>
        <p:nvGrpSpPr>
          <p:cNvPr id="20" name="Táo 5"/>
          <p:cNvGrpSpPr/>
          <p:nvPr/>
        </p:nvGrpSpPr>
        <p:grpSpPr>
          <a:xfrm>
            <a:off x="2571155" y="1744710"/>
            <a:ext cx="875630" cy="809408"/>
            <a:chOff x="1559230" y="2459387"/>
            <a:chExt cx="1167507" cy="10792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100" dirty="0"/>
            </a:p>
          </p:txBody>
        </p:sp>
      </p:grpSp>
      <p:grpSp>
        <p:nvGrpSpPr>
          <p:cNvPr id="23" name="Táo 6"/>
          <p:cNvGrpSpPr/>
          <p:nvPr/>
        </p:nvGrpSpPr>
        <p:grpSpPr>
          <a:xfrm>
            <a:off x="3884712" y="1987441"/>
            <a:ext cx="875630" cy="809408"/>
            <a:chOff x="1559230" y="2459387"/>
            <a:chExt cx="1167507" cy="10792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1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09131" y="3775442"/>
            <a:ext cx="20808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>
                <a:latin typeface="UTM Avo" panose="02040603050506020204" pitchFamily="18" charset="0"/>
              </a:rPr>
              <a:t>l</a:t>
            </a:r>
            <a:r>
              <a:rPr lang="es-ES" sz="4050" dirty="0" err="1" smtClean="0">
                <a:latin typeface="UTM Avo" panose="02040603050506020204" pitchFamily="18" charset="0"/>
              </a:rPr>
              <a:t>ê</a:t>
            </a:r>
            <a:r>
              <a:rPr lang="es-ES" sz="4050" dirty="0" smtClean="0">
                <a:latin typeface="UTM Avo" panose="02040603050506020204" pitchFamily="18" charset="0"/>
              </a:rPr>
              <a:t> la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7980" y="3766522"/>
            <a:ext cx="20808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>
                <a:latin typeface="UTM Avo" panose="02040603050506020204" pitchFamily="18" charset="0"/>
              </a:rPr>
              <a:t>d</a:t>
            </a:r>
            <a:r>
              <a:rPr lang="es-ES" sz="4050" dirty="0" err="1" smtClean="0">
                <a:latin typeface="UTM Avo" panose="02040603050506020204" pitchFamily="18" charset="0"/>
              </a:rPr>
              <a:t>ế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0780" y="3754271"/>
            <a:ext cx="21480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 smtClean="0">
                <a:latin typeface="UTM Avo" panose="02040603050506020204" pitchFamily="18" charset="0"/>
              </a:rPr>
              <a:t>lọ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2936" y="3766522"/>
            <a:ext cx="2103737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_tradnl" sz="4050" dirty="0">
                <a:latin typeface="UTM Avo" panose="02040603050506020204" pitchFamily="18" charset="0"/>
              </a:rPr>
              <a:t>l</a:t>
            </a:r>
            <a:r>
              <a:rPr lang="es-ES_tradnl" sz="4050" dirty="0" smtClean="0">
                <a:latin typeface="UTM Avo" panose="02040603050506020204" pitchFamily="18" charset="0"/>
              </a:rPr>
              <a:t>e </a:t>
            </a:r>
            <a:r>
              <a:rPr lang="es-ES_tradnl" sz="4050" dirty="0" err="1" smtClean="0">
                <a:latin typeface="UTM Avo" panose="02040603050506020204" pitchFamily="18" charset="0"/>
              </a:rPr>
              <a:t>le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75092" y="3787693"/>
            <a:ext cx="2103737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_tradnl" sz="4050" dirty="0" err="1">
                <a:latin typeface="UTM Avo" panose="02040603050506020204" pitchFamily="18" charset="0"/>
              </a:rPr>
              <a:t>l</a:t>
            </a:r>
            <a:r>
              <a:rPr lang="es-ES_tradnl" sz="4050" dirty="0" err="1" smtClean="0">
                <a:latin typeface="UTM Avo" panose="02040603050506020204" pitchFamily="18" charset="0"/>
              </a:rPr>
              <a:t>ồ</a:t>
            </a:r>
            <a:r>
              <a:rPr lang="es-ES_tradnl" sz="4050" dirty="0" smtClean="0">
                <a:latin typeface="UTM Avo" panose="02040603050506020204" pitchFamily="18" charset="0"/>
              </a:rPr>
              <a:t> ô</a:t>
            </a:r>
            <a:endParaRPr lang="es-ES" sz="405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0.00365 0.532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6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8854 0.594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2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15677 0.5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26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3611 0.37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1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07899 0.41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20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17639 0.37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1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256734" cy="568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02082" y="2029216"/>
            <a:ext cx="2693096" cy="258036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3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697260" y="2029216"/>
            <a:ext cx="3045912" cy="258036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bễ</a:t>
            </a:r>
            <a:endParaRPr lang="en-US" sz="13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25227" y="2329841"/>
            <a:ext cx="1102291" cy="4133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1" y="1134319"/>
            <a:ext cx="2096785" cy="19486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7851" y="3300174"/>
            <a:ext cx="2042927" cy="78292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bª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834179" y="3816773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11038" y="3913447"/>
            <a:ext cx="730205" cy="1069275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>
          <a:xfrm>
            <a:off x="5777952" y="872680"/>
            <a:ext cx="2569916" cy="221029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77952" y="3130156"/>
            <a:ext cx="2287282" cy="9528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bÔ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953125" y="3906955"/>
            <a:ext cx="912397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23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948901" y="3878192"/>
            <a:ext cx="911543" cy="1321122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Ô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711200"/>
            <a:ext cx="5338613" cy="4306090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34777" y="708331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65990" y="1908624"/>
            <a:ext cx="147321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bµn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07010" y="4165601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00504" y="4886951"/>
            <a:ext cx="1799772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bãng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9944" y="3819073"/>
            <a:ext cx="1811638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b¸nh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51673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6600"/>
                </a:solidFill>
                <a:latin typeface=".VnAvant" pitchFamily="34" charset="0"/>
              </a:rPr>
              <a:t>bß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468" y="79501"/>
            <a:ext cx="93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Đánh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342341" y="79502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7FFF66-E155-AD45-964C-FA940B9981E4}"/>
              </a:ext>
            </a:extLst>
          </p:cNvPr>
          <p:cNvSpPr/>
          <p:nvPr/>
        </p:nvSpPr>
        <p:spPr>
          <a:xfrm>
            <a:off x="3277841" y="24545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3892" y="245913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34777" y="1303929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40284" y="2583360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07010" y="3570003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86412" y="440819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72251" y="4309572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7919" y="150365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80299" y="1909240"/>
            <a:ext cx="147321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µn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07010" y="4158582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Ð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10405" y="4886951"/>
            <a:ext cx="1799772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ãng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59845" y="3812054"/>
            <a:ext cx="1811638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¸nh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1830219" y="2292024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7329941" y="2408857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6683336" y="3439989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5051374" y="4287583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558478" y="4194466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/>
      <p:bldP spid="13" grpId="0"/>
      <p:bldP spid="14" grpId="0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67" y="1454425"/>
            <a:ext cx="6920337" cy="3264979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15200" y="897990"/>
            <a:ext cx="1687530" cy="6839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h·n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18639" y="4790845"/>
            <a:ext cx="1384443" cy="6754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qu¹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10096" y="3323773"/>
            <a:ext cx="988784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vâ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18574" y="4839945"/>
            <a:ext cx="1266238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s÷a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2533" y="3469558"/>
            <a:ext cx="1482422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òa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35477" y="95651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468" y="79501"/>
            <a:ext cx="936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Đánh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ngã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342341" y="79502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7FFF66-E155-AD45-964C-FA940B9981E4}"/>
              </a:ext>
            </a:extLst>
          </p:cNvPr>
          <p:cNvSpPr/>
          <p:nvPr/>
        </p:nvSpPr>
        <p:spPr>
          <a:xfrm>
            <a:off x="3277841" y="24545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30057" y="1998548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95230" y="3757500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2451" y="4593655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80180" y="438573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10095" y="2884357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42402" y="1232284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5477" y="96420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02533" y="3410972"/>
            <a:ext cx="1482422" cy="7516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ò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28435" y="4832249"/>
            <a:ext cx="1266238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0096" y="3323773"/>
            <a:ext cx="988784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â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95448" y="897989"/>
            <a:ext cx="1687530" cy="6839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·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1283328" y="1826555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670276" y="3636891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5894377" y="4261005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7819636" y="2744874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6480477" y="1099168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/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642" y="3863260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320</Words>
  <Application>Microsoft Office PowerPoint</Application>
  <PresentationFormat>On-screen Show (16:10)</PresentationFormat>
  <Paragraphs>99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SimSun</vt:lpstr>
      <vt:lpstr>.VnAvant</vt:lpstr>
      <vt:lpstr>Calibri</vt:lpstr>
      <vt:lpstr>UTM Avo</vt:lpstr>
      <vt:lpstr>仓耳玄三M W05</vt:lpstr>
      <vt:lpstr>Lato Regular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192</cp:revision>
  <dcterms:created xsi:type="dcterms:W3CDTF">2020-02-10T09:35:50Z</dcterms:created>
  <dcterms:modified xsi:type="dcterms:W3CDTF">2021-09-28T10:15:37Z</dcterms:modified>
</cp:coreProperties>
</file>