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70" r:id="rId4"/>
    <p:sldId id="271" r:id="rId5"/>
    <p:sldId id="272" r:id="rId6"/>
    <p:sldId id="275" r:id="rId7"/>
    <p:sldId id="273" r:id="rId8"/>
    <p:sldId id="274" r:id="rId9"/>
    <p:sldId id="26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6" r:id="rId18"/>
    <p:sldId id="267" r:id="rId19"/>
    <p:sldId id="268" r:id="rId20"/>
    <p:sldId id="269" r:id="rId2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>
        <p:scale>
          <a:sx n="66" d="100"/>
          <a:sy n="66" d="100"/>
        </p:scale>
        <p:origin x="-66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1D8D-C231-44BC-AC0E-318D4DE03505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72DB-6002-4EDB-B30F-959855DAF9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92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72DB-6002-4EDB-B30F-959855DAF9F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9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48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32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49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00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02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0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0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60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71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4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39B06-8E68-44F8-8B5C-1FD54B240DAF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1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slide" Target="slide8.xml"/><Relationship Id="rId26" Type="http://schemas.openxmlformats.org/officeDocument/2006/relationships/image" Target="../media/image19.png"/><Relationship Id="rId3" Type="http://schemas.openxmlformats.org/officeDocument/2006/relationships/slide" Target="slide20.xml"/><Relationship Id="rId21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17" Type="http://schemas.microsoft.com/office/2007/relationships/hdphoto" Target="../media/hdphoto4.wdp"/><Relationship Id="rId25" Type="http://schemas.openxmlformats.org/officeDocument/2006/relationships/image" Target="../media/image18.png"/><Relationship Id="rId2" Type="http://schemas.openxmlformats.org/officeDocument/2006/relationships/image" Target="../media/image5.jp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23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microsoft.com/office/2007/relationships/hdphoto" Target="../media/hdphoto3.wdp"/><Relationship Id="rId22" Type="http://schemas.openxmlformats.org/officeDocument/2006/relationships/image" Target="../media/image15.png"/><Relationship Id="rId27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406574" y="2492896"/>
            <a:ext cx="11017224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 SINH</a:t>
            </a:r>
            <a:endParaRPr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 descr="D:\LO GO TRUONG D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34" y="404664"/>
            <a:ext cx="1800200" cy="17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8682" y="75687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8" r="4883"/>
          <a:stretch/>
        </p:blipFill>
        <p:spPr bwMode="auto">
          <a:xfrm>
            <a:off x="1350006" y="260648"/>
            <a:ext cx="9202994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2918" y="544522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12 – 3 = 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8" r="4883"/>
          <a:stretch/>
        </p:blipFill>
        <p:spPr bwMode="auto">
          <a:xfrm>
            <a:off x="6091954" y="-17798"/>
            <a:ext cx="6123932" cy="332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590" y="111719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12 – 3 = 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542" y="4077180"/>
            <a:ext cx="8122445" cy="660846"/>
            <a:chOff x="118542" y="4365212"/>
            <a:chExt cx="8122445" cy="660846"/>
          </a:xfrm>
        </p:grpSpPr>
        <p:grpSp>
          <p:nvGrpSpPr>
            <p:cNvPr id="4" name="Group 3"/>
            <p:cNvGrpSpPr/>
            <p:nvPr/>
          </p:nvGrpSpPr>
          <p:grpSpPr>
            <a:xfrm>
              <a:off x="118542" y="4365212"/>
              <a:ext cx="8122445" cy="660846"/>
              <a:chOff x="622597" y="3964472"/>
              <a:chExt cx="8122445" cy="66084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22597" y="3964472"/>
                <a:ext cx="8122445" cy="6608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9460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25641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50363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81821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8002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4182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6543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18904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2724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5085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5808601" y="4443607"/>
              <a:ext cx="432048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Oval 16"/>
          <p:cNvSpPr/>
          <p:nvPr/>
        </p:nvSpPr>
        <p:spPr>
          <a:xfrm>
            <a:off x="6370406" y="4155575"/>
            <a:ext cx="43204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6932214" y="4155575"/>
            <a:ext cx="43204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879183" y="471643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063" y="4707722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8795" y="4707722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63864" y="4155575"/>
            <a:ext cx="432048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7526867" y="4693836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7" b="96244" l="9217" r="91244">
                        <a14:foregroundMark x1="35945" y1="87324" x2="40092" y2="88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4373923"/>
            <a:ext cx="2736328" cy="26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Callout 25"/>
          <p:cNvSpPr/>
          <p:nvPr/>
        </p:nvSpPr>
        <p:spPr>
          <a:xfrm>
            <a:off x="8255446" y="3306577"/>
            <a:ext cx="3240360" cy="1130535"/>
          </a:xfrm>
          <a:prstGeom prst="wedgeEllipseCallout">
            <a:avLst>
              <a:gd name="adj1" fmla="val 33254"/>
              <a:gd name="adj2" fmla="val 72265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7217990" y="3717032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 flipH="1">
            <a:off x="6599262" y="3717032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 flipH="1">
            <a:off x="5951190" y="3717032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/>
          <p:cNvSpPr txBox="1"/>
          <p:nvPr/>
        </p:nvSpPr>
        <p:spPr>
          <a:xfrm>
            <a:off x="1365137" y="533720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– 3 = 9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7" grpId="1" animBg="1"/>
      <p:bldP spid="18" grpId="0" animBg="1"/>
      <p:bldP spid="18" grpId="1" animBg="1"/>
      <p:bldP spid="20" grpId="0"/>
      <p:bldP spid="21" grpId="0"/>
      <p:bldP spid="21" grpId="1"/>
      <p:bldP spid="22" grpId="0"/>
      <p:bldP spid="22" grpId="1"/>
      <p:bldP spid="23" grpId="0" animBg="1"/>
      <p:bldP spid="23" grpId="1" animBg="1"/>
      <p:bldP spid="24" grpId="0"/>
      <p:bldP spid="24" grpId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4579" y="95986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0590" y="980728"/>
            <a:ext cx="4927511" cy="2448232"/>
            <a:chOff x="648154" y="1412816"/>
            <a:chExt cx="4927511" cy="244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11 – 2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43278" y="980728"/>
            <a:ext cx="4927511" cy="2448232"/>
            <a:chOff x="648154" y="1412816"/>
            <a:chExt cx="4927511" cy="24482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13 – 4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74926" y="980768"/>
            <a:ext cx="4927511" cy="2448232"/>
            <a:chOff x="648154" y="1412816"/>
            <a:chExt cx="4927511" cy="24482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11 – 2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8582" y="4869268"/>
            <a:ext cx="7416825" cy="660846"/>
            <a:chOff x="118542" y="4365212"/>
            <a:chExt cx="7416825" cy="660846"/>
          </a:xfrm>
        </p:grpSpPr>
        <p:grpSp>
          <p:nvGrpSpPr>
            <p:cNvPr id="24" name="Group 23"/>
            <p:cNvGrpSpPr/>
            <p:nvPr/>
          </p:nvGrpSpPr>
          <p:grpSpPr>
            <a:xfrm>
              <a:off x="118542" y="4365212"/>
              <a:ext cx="7416825" cy="660846"/>
              <a:chOff x="622597" y="3964472"/>
              <a:chExt cx="7416825" cy="66084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2597" y="3964472"/>
                <a:ext cx="7416825" cy="6608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9460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5641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50363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1821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8002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4182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6543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8904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62724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5085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808601" y="4443607"/>
              <a:ext cx="432048" cy="5040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7" name="Oval 36"/>
          <p:cNvSpPr/>
          <p:nvPr/>
        </p:nvSpPr>
        <p:spPr>
          <a:xfrm>
            <a:off x="6730446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7292254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6239223" y="550852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84103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8835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8615486" y="4098665"/>
            <a:ext cx="3240360" cy="1130535"/>
          </a:xfrm>
          <a:prstGeom prst="wedgeEllipseCallout">
            <a:avLst>
              <a:gd name="adj1" fmla="val -70975"/>
              <a:gd name="adj2" fmla="val 5269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6959302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 flipH="1">
            <a:off x="6311230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ounded Rectangle 47"/>
          <p:cNvSpPr/>
          <p:nvPr/>
        </p:nvSpPr>
        <p:spPr>
          <a:xfrm flipH="1">
            <a:off x="6455246" y="1733907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96006" y="1707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5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195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0" grpId="1"/>
      <p:bldP spid="41" grpId="0"/>
      <p:bldP spid="41" grpId="1"/>
      <p:bldP spid="44" grpId="0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980728"/>
            <a:ext cx="4927511" cy="2448232"/>
            <a:chOff x="648154" y="1412816"/>
            <a:chExt cx="4927511" cy="24482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11 – 2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43278" y="980728"/>
            <a:ext cx="4927511" cy="2448232"/>
            <a:chOff x="648154" y="1412816"/>
            <a:chExt cx="4927511" cy="244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13 – 4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59983" y="980728"/>
            <a:ext cx="4927511" cy="2448232"/>
            <a:chOff x="648154" y="1412816"/>
            <a:chExt cx="4927511" cy="24482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" t="13119" r="3608" b="15484"/>
            <a:stretch/>
          </p:blipFill>
          <p:spPr>
            <a:xfrm>
              <a:off x="648154" y="1412816"/>
              <a:ext cx="4927511" cy="244823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flipH="1">
              <a:off x="1251954" y="2194922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13 – 4 =</a:t>
              </a:r>
              <a:endParaRPr lang="vi-VN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flipH="1">
              <a:off x="3502918" y="216970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582" y="4869268"/>
            <a:ext cx="8712206" cy="660846"/>
            <a:chOff x="118542" y="4365212"/>
            <a:chExt cx="8712206" cy="660846"/>
          </a:xfrm>
        </p:grpSpPr>
        <p:grpSp>
          <p:nvGrpSpPr>
            <p:cNvPr id="20" name="Group 19"/>
            <p:cNvGrpSpPr/>
            <p:nvPr/>
          </p:nvGrpSpPr>
          <p:grpSpPr>
            <a:xfrm>
              <a:off x="118542" y="4365212"/>
              <a:ext cx="8712206" cy="660846"/>
              <a:chOff x="622597" y="3964472"/>
              <a:chExt cx="8712206" cy="66084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2597" y="3964472"/>
                <a:ext cx="8712206" cy="6608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460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5641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50363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1821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8002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4182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6543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89046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62724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50851" y="4042867"/>
                <a:ext cx="432048" cy="50405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5808601" y="4443607"/>
              <a:ext cx="432048" cy="5040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3" name="Oval 32"/>
          <p:cNvSpPr/>
          <p:nvPr/>
        </p:nvSpPr>
        <p:spPr>
          <a:xfrm>
            <a:off x="7882574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8444382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239223" y="550852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36231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90963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9047535" y="3523500"/>
            <a:ext cx="3024335" cy="1130535"/>
          </a:xfrm>
          <a:prstGeom prst="wedgeEllipseCallout">
            <a:avLst>
              <a:gd name="adj1" fmla="val -42756"/>
              <a:gd name="adj2" fmla="val 88645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flipH="1">
            <a:off x="8111430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 flipH="1">
            <a:off x="7463358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/>
          <p:cNvSpPr/>
          <p:nvPr/>
        </p:nvSpPr>
        <p:spPr>
          <a:xfrm>
            <a:off x="6716740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>
            <a:off x="7278548" y="4947663"/>
            <a:ext cx="432048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/>
          <p:cNvSpPr txBox="1"/>
          <p:nvPr/>
        </p:nvSpPr>
        <p:spPr>
          <a:xfrm>
            <a:off x="6670397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25129" y="5499810"/>
            <a:ext cx="6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6945596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 flipH="1">
            <a:off x="6297524" y="4509120"/>
            <a:ext cx="533400" cy="289831"/>
          </a:xfrm>
          <a:custGeom>
            <a:avLst/>
            <a:gdLst>
              <a:gd name="connsiteX0" fmla="*/ 0 w 533400"/>
              <a:gd name="connsiteY0" fmla="*/ 190791 h 228891"/>
              <a:gd name="connsiteX1" fmla="*/ 323850 w 533400"/>
              <a:gd name="connsiteY1" fmla="*/ 291 h 228891"/>
              <a:gd name="connsiteX2" fmla="*/ 533400 w 533400"/>
              <a:gd name="connsiteY2" fmla="*/ 228891 h 2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28891">
                <a:moveTo>
                  <a:pt x="0" y="190791"/>
                </a:moveTo>
                <a:cubicBezTo>
                  <a:pt x="117475" y="92366"/>
                  <a:pt x="234950" y="-6059"/>
                  <a:pt x="323850" y="291"/>
                </a:cubicBezTo>
                <a:cubicBezTo>
                  <a:pt x="412750" y="6641"/>
                  <a:pt x="473075" y="117766"/>
                  <a:pt x="533400" y="228891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8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96006" y="1707858"/>
            <a:ext cx="609600" cy="609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 flipH="1">
            <a:off x="6600689" y="1762833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195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/>
      <p:bldP spid="36" grpId="0"/>
      <p:bldP spid="36" grpId="1"/>
      <p:bldP spid="37" grpId="0"/>
      <p:bldP spid="37" grpId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/>
      <p:bldP spid="44" grpId="1"/>
      <p:bldP spid="45" grpId="0"/>
      <p:bldP spid="45" grpId="1"/>
      <p:bldP spid="46" grpId="0" animBg="1"/>
      <p:bldP spid="46" grpId="1" animBg="1"/>
      <p:bldP spid="47" grpId="0" animBg="1"/>
      <p:bldP spid="47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606" y="121688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41812" y="1052736"/>
            <a:ext cx="3687421" cy="830997"/>
            <a:chOff x="4279993" y="2348880"/>
            <a:chExt cx="368742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11 – 3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41812" y="2468893"/>
            <a:ext cx="3687421" cy="830997"/>
            <a:chOff x="4279993" y="2348880"/>
            <a:chExt cx="3687421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12 – 4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1812" y="3885050"/>
            <a:ext cx="3687421" cy="830997"/>
            <a:chOff x="4279993" y="2348880"/>
            <a:chExt cx="3687421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13 – 5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1812" y="5301208"/>
            <a:ext cx="3687421" cy="830997"/>
            <a:chOff x="4279993" y="2348880"/>
            <a:chExt cx="3687421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14 – 3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3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22998" y="2088409"/>
            <a:ext cx="3687421" cy="830997"/>
            <a:chOff x="4279993" y="5085184"/>
            <a:chExt cx="368742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4279993" y="5085184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12 – 4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84249" y="5085184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8542" y="121688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79993" y="1052736"/>
            <a:ext cx="3687421" cy="830997"/>
            <a:chOff x="4279993" y="2348880"/>
            <a:chExt cx="368742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11 – 3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27254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27254" y="1052736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27254" y="4071828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335261" y="2348880"/>
            <a:ext cx="5519891" cy="720080"/>
            <a:chOff x="3335261" y="2348880"/>
            <a:chExt cx="5519891" cy="720080"/>
          </a:xfrm>
        </p:grpSpPr>
        <p:grpSp>
          <p:nvGrpSpPr>
            <p:cNvPr id="48" name="Group 47"/>
            <p:cNvGrpSpPr/>
            <p:nvPr/>
          </p:nvGrpSpPr>
          <p:grpSpPr>
            <a:xfrm>
              <a:off x="3335261" y="2348880"/>
              <a:ext cx="5519891" cy="720080"/>
              <a:chOff x="6822572" y="3068960"/>
              <a:chExt cx="5519891" cy="72008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822572" y="3068960"/>
                <a:ext cx="5519891" cy="720080"/>
                <a:chOff x="924074" y="1282341"/>
                <a:chExt cx="5519891" cy="72008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924074" y="1282341"/>
                  <a:ext cx="5519891" cy="72008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987294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483355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467599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979416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475477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971538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3963660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955782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459721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451843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947904" y="1420251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 flipV="1">
                <a:off x="11788031" y="3206869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1340833" y="3206870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V="1">
              <a:off x="7308598" y="2491398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025242" y="5222813"/>
            <a:ext cx="6139929" cy="726467"/>
            <a:chOff x="2907605" y="5222813"/>
            <a:chExt cx="6139929" cy="726467"/>
          </a:xfrm>
        </p:grpSpPr>
        <p:grpSp>
          <p:nvGrpSpPr>
            <p:cNvPr id="66" name="Group 65"/>
            <p:cNvGrpSpPr/>
            <p:nvPr/>
          </p:nvGrpSpPr>
          <p:grpSpPr>
            <a:xfrm>
              <a:off x="2907605" y="5222813"/>
              <a:ext cx="6139929" cy="726467"/>
              <a:chOff x="924074" y="1282341"/>
              <a:chExt cx="6139929" cy="72646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924074" y="1282341"/>
                <a:ext cx="6139929" cy="72646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87294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483355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467599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979416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475477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971538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63660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955782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459721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451843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47904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443965" y="1423444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H="1" flipV="1">
              <a:off x="6880942" y="5392109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8407457" y="5392108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7903401" y="5363916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7433318" y="5363915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75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27746E-6 L -2.08333E-7 0.29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2998" y="2088409"/>
            <a:ext cx="3687421" cy="830997"/>
            <a:chOff x="4279993" y="5085184"/>
            <a:chExt cx="3687421" cy="830997"/>
          </a:xfrm>
        </p:grpSpPr>
        <p:sp>
          <p:nvSpPr>
            <p:cNvPr id="4" name="Rounded Rectangle 3"/>
            <p:cNvSpPr/>
            <p:nvPr/>
          </p:nvSpPr>
          <p:spPr>
            <a:xfrm>
              <a:off x="6584249" y="5085184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79993" y="5085184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14 – 7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79993" y="1052736"/>
            <a:ext cx="3687421" cy="830997"/>
            <a:chOff x="4279993" y="2348880"/>
            <a:chExt cx="3687421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13 – 5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527254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527254" y="1052736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27254" y="4071828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8542" y="121688"/>
            <a:ext cx="2232248" cy="678033"/>
            <a:chOff x="1253941" y="511805"/>
            <a:chExt cx="2232248" cy="678033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615674" y="2420888"/>
            <a:ext cx="6566819" cy="726467"/>
            <a:chOff x="2615674" y="2420888"/>
            <a:chExt cx="6566819" cy="726467"/>
          </a:xfrm>
        </p:grpSpPr>
        <p:grpSp>
          <p:nvGrpSpPr>
            <p:cNvPr id="53" name="Group 52"/>
            <p:cNvGrpSpPr/>
            <p:nvPr/>
          </p:nvGrpSpPr>
          <p:grpSpPr>
            <a:xfrm>
              <a:off x="2615674" y="2420888"/>
              <a:ext cx="6566819" cy="726467"/>
              <a:chOff x="2907604" y="5222813"/>
              <a:chExt cx="6566819" cy="726467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907604" y="5222813"/>
                <a:ext cx="6566819" cy="726467"/>
                <a:chOff x="924073" y="1282341"/>
                <a:chExt cx="6566819" cy="726467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924073" y="1282341"/>
                  <a:ext cx="6566819" cy="726467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987294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483355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3467599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79416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475477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971538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963660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955782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459721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451843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947904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443965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940022" y="1423444"/>
                  <a:ext cx="379320" cy="444261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6880942" y="5363914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8407457" y="5392108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7903401" y="5363916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7433318" y="5363915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 flipH="1" flipV="1">
              <a:off x="8573252" y="2552110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588719" y="5157192"/>
            <a:ext cx="7012974" cy="726467"/>
            <a:chOff x="2588719" y="5157192"/>
            <a:chExt cx="7012974" cy="726467"/>
          </a:xfrm>
        </p:grpSpPr>
        <p:grpSp>
          <p:nvGrpSpPr>
            <p:cNvPr id="135" name="Group 134"/>
            <p:cNvGrpSpPr/>
            <p:nvPr/>
          </p:nvGrpSpPr>
          <p:grpSpPr>
            <a:xfrm>
              <a:off x="2588719" y="5157192"/>
              <a:ext cx="7012974" cy="726467"/>
              <a:chOff x="2610624" y="5157192"/>
              <a:chExt cx="7012974" cy="726467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2610624" y="5157192"/>
                <a:ext cx="7012974" cy="726467"/>
                <a:chOff x="2615674" y="2420888"/>
                <a:chExt cx="7012974" cy="726467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2615674" y="2420888"/>
                  <a:ext cx="7012974" cy="726467"/>
                  <a:chOff x="2907604" y="5222813"/>
                  <a:chExt cx="7012974" cy="726467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2907604" y="5222813"/>
                    <a:ext cx="7012974" cy="726467"/>
                    <a:chOff x="924073" y="1282341"/>
                    <a:chExt cx="7012974" cy="726467"/>
                  </a:xfrm>
                </p:grpSpPr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924073" y="1282341"/>
                      <a:ext cx="7012974" cy="726467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987294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1483355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3467599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1979416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2475477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2971538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3963660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4955782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4459721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5451843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5947904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6443965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  <p:sp>
                  <p:nvSpPr>
                    <p:cNvPr id="132" name="Oval 131"/>
                    <p:cNvSpPr/>
                    <p:nvPr/>
                  </p:nvSpPr>
                  <p:spPr>
                    <a:xfrm>
                      <a:off x="6940022" y="1423444"/>
                      <a:ext cx="379320" cy="444261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</p:grpSp>
              <p:cxnSp>
                <p:nvCxnSpPr>
                  <p:cNvPr id="115" name="Straight Connector 114"/>
                  <p:cNvCxnSpPr/>
                  <p:nvPr/>
                </p:nvCxnSpPr>
                <p:spPr>
                  <a:xfrm flipH="1" flipV="1">
                    <a:off x="6880942" y="5363914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8407457" y="5392108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 flipV="1">
                    <a:off x="7903401" y="5363916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 flipV="1">
                    <a:off x="7433318" y="5363915"/>
                    <a:ext cx="496061" cy="444261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Connector 112"/>
                <p:cNvCxnSpPr/>
                <p:nvPr/>
              </p:nvCxnSpPr>
              <p:spPr>
                <a:xfrm flipH="1" flipV="1">
                  <a:off x="8573252" y="2552110"/>
                  <a:ext cx="496061" cy="444261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Oval 132"/>
              <p:cNvSpPr/>
              <p:nvPr/>
            </p:nvSpPr>
            <p:spPr>
              <a:xfrm>
                <a:off x="9113900" y="5311089"/>
                <a:ext cx="379320" cy="44426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9055529" y="5301208"/>
                <a:ext cx="496061" cy="44426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/>
            <p:cNvCxnSpPr/>
            <p:nvPr/>
          </p:nvCxnSpPr>
          <p:spPr>
            <a:xfrm flipH="1" flipV="1">
              <a:off x="6085777" y="5288413"/>
              <a:ext cx="496061" cy="44426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3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27746E-6 L -2.08333E-7 0.29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566" y="231396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534" y="1780361"/>
            <a:ext cx="11338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– 5  =	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	12 – 5 =	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	14 – 5 =</a:t>
            </a:r>
          </a:p>
          <a:p>
            <a:pPr>
              <a:lnSpc>
                <a:spcPct val="2000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11 – 6 =		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	12 – 6 =	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	13 – 6 =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0479" y="2212410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471" y="3508554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4975" y="2212410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4975" y="3508553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9471" y="2173501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81479" y="3508554"/>
            <a:ext cx="11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542" y="128624"/>
            <a:ext cx="11881319" cy="1051109"/>
            <a:chOff x="910630" y="557947"/>
            <a:chExt cx="11881319" cy="1051109"/>
          </a:xfrm>
        </p:grpSpPr>
        <p:sp>
          <p:nvSpPr>
            <p:cNvPr id="3" name="TextBox 2"/>
            <p:cNvSpPr txBox="1"/>
            <p:nvPr/>
          </p:nvSpPr>
          <p:spPr>
            <a:xfrm>
              <a:off x="1760962" y="593393"/>
              <a:ext cx="110309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nhi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trận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trận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94606" y="4577060"/>
            <a:ext cx="11089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6895" y="493710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47135" y="497197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31311" y="497197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9023" y="493710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03791" y="601317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86895" y="493710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39023" y="493710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47135" y="4937099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31311" y="4977994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5407" y="6013175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52" y="1268760"/>
            <a:ext cx="8253908" cy="343205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7412" y="476672"/>
            <a:ext cx="3498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66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5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934" y="616620"/>
            <a:ext cx="48245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47" y="3573016"/>
            <a:ext cx="1463181" cy="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646" y="1700808"/>
            <a:ext cx="10297144" cy="29523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50+ Hình động dễ thương | Dễ thương, Ảnh động, Hình ả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1417" y="2162626"/>
            <a:ext cx="2627578" cy="21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0264" y="572487"/>
            <a:ext cx="80137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6794" y="2132856"/>
            <a:ext cx="7416824" cy="316835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5519142" y="5589240"/>
            <a:ext cx="1152128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2499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555g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410">
            <a:off x="9318650" y="3219094"/>
            <a:ext cx="1487975" cy="1627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6582">
            <a:off x="4939150" y="3487267"/>
            <a:ext cx="2160904" cy="2160904"/>
          </a:xfrm>
          <a:prstGeom prst="rect">
            <a:avLst/>
          </a:prstGeom>
        </p:spPr>
      </p:pic>
      <p:pic>
        <p:nvPicPr>
          <p:cNvPr id="9218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107">
            <a:off x="2181313" y="5219936"/>
            <a:ext cx="1080867" cy="13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5303118" y="5589240"/>
            <a:ext cx="1192061" cy="10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1" descr="C:\Users\ADMIN\Desktop\Tai nguyen thiet ke tro choi\Bảng gỗ\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766138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:\Users\ADMIN\Desktop\Tai nguyen thiet ke tro choi\Bảng gỗ\2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76995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" descr="C:\Users\ADMIN\Desktop\Tai nguyen thiet ke tro choi\Bảng gỗ\3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76470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" descr="C:\Users\ADMIN\Desktop\Tai nguyen thiet ke tro choi\Bảng gỗ\4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05" y="78473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ấu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" y="23015"/>
            <a:ext cx="756617" cy="73042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á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1127082" y="23015"/>
            <a:ext cx="780586" cy="730428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quạt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25" y="24799"/>
            <a:ext cx="757935" cy="75793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máy bay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73" y="7722"/>
            <a:ext cx="832301" cy="79208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238">
            <a:off x="11016230" y="3511838"/>
            <a:ext cx="817980" cy="104238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92" y="3022414"/>
            <a:ext cx="2029910" cy="202991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29451" l="64706" r="89118">
                        <a14:foregroundMark x1="69706" y1="11429" x2="81471" y2="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8" t="5166" r="11766" b="70303"/>
          <a:stretch/>
        </p:blipFill>
        <p:spPr bwMode="auto">
          <a:xfrm rot="1414831">
            <a:off x="11449231" y="156370"/>
            <a:ext cx="632957" cy="800546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eft Arrow 16">
            <a:hlinkClick r:id="rId27" action="ppaction://hlinksldjump"/>
          </p:cNvPr>
          <p:cNvSpPr/>
          <p:nvPr/>
        </p:nvSpPr>
        <p:spPr>
          <a:xfrm flipH="1">
            <a:off x="6311230" y="886776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9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236133" y="548680"/>
            <a:ext cx="5718146" cy="1539230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+ 4 +5 =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8822" y="4031009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81441" y="4343512"/>
            <a:ext cx="705653" cy="56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2984553"/>
            <a:ext cx="621265" cy="543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9185" y="4064320"/>
            <a:ext cx="2480357" cy="109287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4375889"/>
            <a:ext cx="568657" cy="49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2" name="Left Arrow 1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9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36133" y="548680"/>
            <a:ext cx="5718146" cy="1539230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– 4 – 2 =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8606" y="4073031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371225" y="4385534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2984553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5508" y="3914600"/>
            <a:ext cx="2480357" cy="109287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77" y="42261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0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685450" y="332656"/>
            <a:ext cx="6819513" cy="2086873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 ; =: &lt;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+ 9          7 + 9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4038" y="3390001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0771" y="3390001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889412" y="3660482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713512" y="3655814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97505" y="3390001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3651476"/>
            <a:ext cx="553734" cy="4866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951190" y="1551326"/>
            <a:ext cx="648072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eft Arrow 14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6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685450" y="332656"/>
            <a:ext cx="6819513" cy="2086873"/>
          </a:xfrm>
          <a:prstGeom prst="snip2Diag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 ; =: &lt;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 + 7          6 + 9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5097" y="338916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2689" y="3389163"/>
            <a:ext cx="2486308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905752" y="3612542"/>
            <a:ext cx="705653" cy="564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007099" y="3655814"/>
            <a:ext cx="621265" cy="5436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97505" y="3389163"/>
            <a:ext cx="2482277" cy="1105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3651476"/>
            <a:ext cx="553734" cy="48661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879182" y="1551326"/>
            <a:ext cx="648072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Left Arrow 18">
            <a:hlinkClick r:id="rId10" action="ppaction://hlinksldjump"/>
          </p:cNvPr>
          <p:cNvSpPr/>
          <p:nvPr/>
        </p:nvSpPr>
        <p:spPr>
          <a:xfrm>
            <a:off x="1702718" y="1484784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2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14" y="3501008"/>
            <a:ext cx="107291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364</Words>
  <Application>Microsoft Office PowerPoint</Application>
  <PresentationFormat>Custom</PresentationFormat>
  <Paragraphs>115</Paragraphs>
  <Slides>20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38</cp:revision>
  <dcterms:created xsi:type="dcterms:W3CDTF">2021-08-02T08:22:19Z</dcterms:created>
  <dcterms:modified xsi:type="dcterms:W3CDTF">2021-09-02T11:13:53Z</dcterms:modified>
</cp:coreProperties>
</file>