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3"/>
  </p:notesMasterIdLst>
  <p:sldIdLst>
    <p:sldId id="360" r:id="rId2"/>
    <p:sldId id="385" r:id="rId3"/>
    <p:sldId id="366" r:id="rId4"/>
    <p:sldId id="368" r:id="rId5"/>
    <p:sldId id="369" r:id="rId6"/>
    <p:sldId id="372" r:id="rId7"/>
    <p:sldId id="322" r:id="rId8"/>
    <p:sldId id="373" r:id="rId9"/>
    <p:sldId id="291" r:id="rId10"/>
    <p:sldId id="383" r:id="rId11"/>
    <p:sldId id="386" r:id="rId12"/>
    <p:sldId id="374" r:id="rId13"/>
    <p:sldId id="375" r:id="rId14"/>
    <p:sldId id="376" r:id="rId15"/>
    <p:sldId id="377" r:id="rId16"/>
    <p:sldId id="384" r:id="rId17"/>
    <p:sldId id="378" r:id="rId18"/>
    <p:sldId id="323" r:id="rId19"/>
    <p:sldId id="379" r:id="rId20"/>
    <p:sldId id="276" r:id="rId21"/>
    <p:sldId id="277" r:id="rId22"/>
  </p:sldIdLst>
  <p:sldSz cx="9144000" cy="5715000" type="screen16x10"/>
  <p:notesSz cx="6858000" cy="9144000"/>
  <p:embeddedFontLst>
    <p:embeddedFont>
      <p:font typeface="Calibri" panose="020F0502020204030204" pitchFamily="34" charset="0"/>
      <p:regular r:id="rId24"/>
      <p:bold r:id="rId25"/>
      <p:italic r:id="rId26"/>
      <p:boldItalic r:id="rId27"/>
    </p:embeddedFont>
  </p:embeddedFontLst>
  <p:defaultTextStyle>
    <a:defPPr>
      <a:defRPr lang="zh-CN"/>
    </a:defPPr>
    <a:lvl1pPr marL="0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00CC"/>
    <a:srgbClr val="FFFF99"/>
    <a:srgbClr val="FF66FF"/>
    <a:srgbClr val="0066CC"/>
    <a:srgbClr val="FFCCFF"/>
    <a:srgbClr val="99FFCC"/>
    <a:srgbClr val="00CCFF"/>
    <a:srgbClr val="33CCCC"/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05" autoAdjust="0"/>
    <p:restoredTop sz="88467" autoAdjust="0"/>
  </p:normalViewPr>
  <p:slideViewPr>
    <p:cSldViewPr snapToGrid="0">
      <p:cViewPr varScale="1">
        <p:scale>
          <a:sx n="115" d="100"/>
          <a:sy n="115" d="100"/>
        </p:scale>
        <p:origin x="328" y="184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DE801A-F56B-45FC-B0DC-1EE2DA503A42}" type="datetimeFigureOut">
              <a:rPr lang="en-US" smtClean="0"/>
              <a:t>10/15/21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C7AB53-3DFA-466F-8832-707AB88F9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8572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C7AB53-3DFA-466F-8832-707AB88F9FF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9374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1pPr>
            <a:lvl2pPr marL="742950" indent="-28575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2pPr>
            <a:lvl3pPr marL="11430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3pPr>
            <a:lvl4pPr marL="16002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4pPr>
            <a:lvl5pPr marL="20574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9pPr>
          </a:lstStyle>
          <a:p>
            <a:fld id="{2FC67E25-A7C2-4EE5-B2A5-6C611ED5EAD7}" type="slidenum">
              <a:rPr lang="en-US" altLang="en-US" sz="1200">
                <a:latin typeface="Arial" panose="020B0604020202020204" pitchFamily="34" charset="0"/>
              </a:rPr>
              <a:pPr/>
              <a:t>5</a:t>
            </a:fld>
            <a:endParaRPr lang="en-US" altLang="en-US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30360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1pPr>
            <a:lvl2pPr marL="742950" indent="-28575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2pPr>
            <a:lvl3pPr marL="11430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3pPr>
            <a:lvl4pPr marL="16002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4pPr>
            <a:lvl5pPr marL="20574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9pPr>
          </a:lstStyle>
          <a:p>
            <a:fld id="{2FC67E25-A7C2-4EE5-B2A5-6C611ED5EAD7}" type="slidenum">
              <a:rPr lang="en-US" altLang="en-US" sz="1200">
                <a:latin typeface="Arial" panose="020B0604020202020204" pitchFamily="34" charset="0"/>
              </a:rPr>
              <a:pPr/>
              <a:t>6</a:t>
            </a:fld>
            <a:endParaRPr lang="en-US" altLang="en-US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18588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1pPr>
            <a:lvl2pPr marL="742950" indent="-28575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2pPr>
            <a:lvl3pPr marL="11430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3pPr>
            <a:lvl4pPr marL="16002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4pPr>
            <a:lvl5pPr marL="20574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9pPr>
          </a:lstStyle>
          <a:p>
            <a:fld id="{2FC67E25-A7C2-4EE5-B2A5-6C611ED5EAD7}" type="slidenum">
              <a:rPr lang="en-US" altLang="en-US" sz="1200">
                <a:latin typeface="Arial" panose="020B0604020202020204" pitchFamily="34" charset="0"/>
              </a:rPr>
              <a:pPr/>
              <a:t>7</a:t>
            </a:fld>
            <a:endParaRPr lang="en-US" altLang="en-US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0417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Sau</a:t>
            </a:r>
            <a:r>
              <a:rPr lang="en-US" dirty="0"/>
              <a:t>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baseline="0" dirty="0"/>
              <a:t> </a:t>
            </a:r>
            <a:r>
              <a:rPr lang="en-US" baseline="0" dirty="0" err="1"/>
              <a:t>hiện</a:t>
            </a:r>
            <a:r>
              <a:rPr lang="en-US" baseline="0" dirty="0"/>
              <a:t> </a:t>
            </a:r>
            <a:r>
              <a:rPr lang="en-US" baseline="0" dirty="0" err="1"/>
              <a:t>hiệu</a:t>
            </a:r>
            <a:r>
              <a:rPr lang="en-US" baseline="0" dirty="0"/>
              <a:t> </a:t>
            </a:r>
            <a:r>
              <a:rPr lang="en-US" baseline="0" dirty="0" err="1"/>
              <a:t>ứng</a:t>
            </a:r>
            <a:r>
              <a:rPr lang="en-US" baseline="0" dirty="0"/>
              <a:t> </a:t>
            </a:r>
            <a:r>
              <a:rPr lang="en-US" baseline="0" dirty="0" err="1"/>
              <a:t>chú</a:t>
            </a:r>
            <a:r>
              <a:rPr lang="en-US" baseline="0" dirty="0"/>
              <a:t> </a:t>
            </a:r>
            <a:r>
              <a:rPr lang="en-US" baseline="0" dirty="0" err="1"/>
              <a:t>thích</a:t>
            </a:r>
            <a:r>
              <a:rPr lang="en-US" baseline="0" dirty="0"/>
              <a:t> </a:t>
            </a:r>
            <a:r>
              <a:rPr lang="en-US" baseline="0" dirty="0" err="1"/>
              <a:t>tranh</a:t>
            </a:r>
            <a:r>
              <a:rPr lang="en-US" baseline="0" dirty="0"/>
              <a:t>, </a:t>
            </a:r>
            <a:r>
              <a:rPr lang="en-US" baseline="0" dirty="0" err="1"/>
              <a:t>giáo</a:t>
            </a:r>
            <a:r>
              <a:rPr lang="en-US" baseline="0" dirty="0"/>
              <a:t> </a:t>
            </a:r>
            <a:r>
              <a:rPr lang="en-US" baseline="0" dirty="0" err="1"/>
              <a:t>viên</a:t>
            </a:r>
            <a:r>
              <a:rPr lang="en-US" baseline="0" dirty="0"/>
              <a:t> </a:t>
            </a:r>
            <a:r>
              <a:rPr lang="en-US" baseline="0" dirty="0" err="1"/>
              <a:t>nhấn</a:t>
            </a:r>
            <a:r>
              <a:rPr lang="en-US" baseline="0" dirty="0"/>
              <a:t> </a:t>
            </a:r>
            <a:r>
              <a:rPr lang="en-US" baseline="0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từng</a:t>
            </a:r>
            <a:r>
              <a:rPr lang="en-US" baseline="0" dirty="0"/>
              <a:t>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để</a:t>
            </a:r>
            <a:r>
              <a:rPr lang="en-US" baseline="0" dirty="0"/>
              <a:t> </a:t>
            </a:r>
            <a:r>
              <a:rPr lang="en-US" baseline="0" dirty="0" err="1"/>
              <a:t>học</a:t>
            </a:r>
            <a:r>
              <a:rPr lang="en-US" baseline="0" dirty="0"/>
              <a:t> </a:t>
            </a:r>
            <a:r>
              <a:rPr lang="en-US" baseline="0" dirty="0" err="1"/>
              <a:t>sinh</a:t>
            </a:r>
            <a:r>
              <a:rPr lang="en-US" baseline="0" dirty="0"/>
              <a:t> </a:t>
            </a:r>
            <a:r>
              <a:rPr lang="en-US" baseline="0" dirty="0" err="1"/>
              <a:t>đọc</a:t>
            </a:r>
            <a:r>
              <a:rPr lang="en-US" baseline="0" dirty="0"/>
              <a:t> to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</a:t>
            </a:r>
            <a:r>
              <a:rPr lang="en-US" baseline="0" dirty="0" err="1"/>
              <a:t>âm</a:t>
            </a:r>
            <a:r>
              <a:rPr lang="en-US" baseline="0" dirty="0"/>
              <a:t> g </a:t>
            </a:r>
            <a:r>
              <a:rPr lang="en-US" baseline="0" dirty="0" err="1"/>
              <a:t>và</a:t>
            </a:r>
            <a:r>
              <a:rPr lang="en-US" baseline="0" dirty="0"/>
              <a:t>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</a:t>
            </a:r>
            <a:r>
              <a:rPr lang="en-US" baseline="0" dirty="0" err="1"/>
              <a:t>âm</a:t>
            </a:r>
            <a:r>
              <a:rPr lang="en-US" baseline="0" dirty="0"/>
              <a:t> h. </a:t>
            </a:r>
            <a:r>
              <a:rPr lang="en-US" baseline="0" dirty="0" err="1"/>
              <a:t>Muốn</a:t>
            </a:r>
            <a:r>
              <a:rPr lang="en-US" baseline="0" dirty="0"/>
              <a:t> </a:t>
            </a:r>
            <a:r>
              <a:rPr lang="en-US" baseline="0" dirty="0" err="1"/>
              <a:t>đọc</a:t>
            </a:r>
            <a:r>
              <a:rPr lang="en-US" baseline="0" dirty="0"/>
              <a:t> </a:t>
            </a:r>
            <a:r>
              <a:rPr lang="en-US" baseline="0" dirty="0" err="1"/>
              <a:t>lại</a:t>
            </a:r>
            <a:r>
              <a:rPr lang="en-US" baseline="0" dirty="0"/>
              <a:t>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nào</a:t>
            </a:r>
            <a:r>
              <a:rPr lang="en-US" baseline="0" dirty="0"/>
              <a:t> </a:t>
            </a:r>
            <a:r>
              <a:rPr lang="en-US" baseline="0" dirty="0" err="1"/>
              <a:t>nhấn</a:t>
            </a:r>
            <a:r>
              <a:rPr lang="en-US" baseline="0" dirty="0"/>
              <a:t> </a:t>
            </a:r>
            <a:r>
              <a:rPr lang="en-US" baseline="0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đó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C7AB53-3DFA-466F-8832-707AB88F9FF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88151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4447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Sau</a:t>
            </a:r>
            <a:r>
              <a:rPr lang="en-US" dirty="0"/>
              <a:t>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baseline="0" dirty="0"/>
              <a:t> </a:t>
            </a:r>
            <a:r>
              <a:rPr lang="en-US" baseline="0" dirty="0" err="1"/>
              <a:t>hiện</a:t>
            </a:r>
            <a:r>
              <a:rPr lang="en-US" baseline="0" dirty="0"/>
              <a:t> </a:t>
            </a:r>
            <a:r>
              <a:rPr lang="en-US" baseline="0" dirty="0" err="1"/>
              <a:t>hiệu</a:t>
            </a:r>
            <a:r>
              <a:rPr lang="en-US" baseline="0" dirty="0"/>
              <a:t> </a:t>
            </a:r>
            <a:r>
              <a:rPr lang="en-US" baseline="0" dirty="0" err="1"/>
              <a:t>ứng</a:t>
            </a:r>
            <a:r>
              <a:rPr lang="en-US" baseline="0" dirty="0"/>
              <a:t> </a:t>
            </a:r>
            <a:r>
              <a:rPr lang="en-US" baseline="0" dirty="0" err="1"/>
              <a:t>chú</a:t>
            </a:r>
            <a:r>
              <a:rPr lang="en-US" baseline="0" dirty="0"/>
              <a:t> </a:t>
            </a:r>
            <a:r>
              <a:rPr lang="en-US" baseline="0" dirty="0" err="1"/>
              <a:t>thích</a:t>
            </a:r>
            <a:r>
              <a:rPr lang="en-US" baseline="0" dirty="0"/>
              <a:t> </a:t>
            </a:r>
            <a:r>
              <a:rPr lang="en-US" baseline="0" dirty="0" err="1"/>
              <a:t>tranh</a:t>
            </a:r>
            <a:r>
              <a:rPr lang="en-US" baseline="0" dirty="0"/>
              <a:t>, </a:t>
            </a:r>
            <a:r>
              <a:rPr lang="en-US" baseline="0" dirty="0" err="1"/>
              <a:t>giáo</a:t>
            </a:r>
            <a:r>
              <a:rPr lang="en-US" baseline="0" dirty="0"/>
              <a:t> </a:t>
            </a:r>
            <a:r>
              <a:rPr lang="en-US" baseline="0" dirty="0" err="1"/>
              <a:t>viên</a:t>
            </a:r>
            <a:r>
              <a:rPr lang="en-US" baseline="0" dirty="0"/>
              <a:t> </a:t>
            </a:r>
            <a:r>
              <a:rPr lang="en-US" baseline="0" dirty="0" err="1"/>
              <a:t>nhấn</a:t>
            </a:r>
            <a:r>
              <a:rPr lang="en-US" baseline="0" dirty="0"/>
              <a:t> </a:t>
            </a:r>
            <a:r>
              <a:rPr lang="en-US" baseline="0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từng</a:t>
            </a:r>
            <a:r>
              <a:rPr lang="en-US" baseline="0" dirty="0"/>
              <a:t>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để</a:t>
            </a:r>
            <a:r>
              <a:rPr lang="en-US" baseline="0" dirty="0"/>
              <a:t> </a:t>
            </a:r>
            <a:r>
              <a:rPr lang="en-US" baseline="0" dirty="0" err="1"/>
              <a:t>học</a:t>
            </a:r>
            <a:r>
              <a:rPr lang="en-US" baseline="0" dirty="0"/>
              <a:t> </a:t>
            </a:r>
            <a:r>
              <a:rPr lang="en-US" baseline="0" dirty="0" err="1"/>
              <a:t>sinh</a:t>
            </a:r>
            <a:r>
              <a:rPr lang="en-US" baseline="0" dirty="0"/>
              <a:t> </a:t>
            </a:r>
            <a:r>
              <a:rPr lang="en-US" baseline="0" dirty="0" err="1"/>
              <a:t>đọc</a:t>
            </a:r>
            <a:r>
              <a:rPr lang="en-US" baseline="0" dirty="0"/>
              <a:t> to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</a:t>
            </a:r>
            <a:r>
              <a:rPr lang="en-US" baseline="0" dirty="0" err="1"/>
              <a:t>âm</a:t>
            </a:r>
            <a:r>
              <a:rPr lang="en-US" baseline="0" dirty="0"/>
              <a:t> g </a:t>
            </a:r>
            <a:r>
              <a:rPr lang="en-US" baseline="0" dirty="0" err="1"/>
              <a:t>và</a:t>
            </a:r>
            <a:r>
              <a:rPr lang="en-US" baseline="0" dirty="0"/>
              <a:t>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</a:t>
            </a:r>
            <a:r>
              <a:rPr lang="en-US" baseline="0" dirty="0" err="1"/>
              <a:t>âm</a:t>
            </a:r>
            <a:r>
              <a:rPr lang="en-US" baseline="0" dirty="0"/>
              <a:t> h. </a:t>
            </a:r>
            <a:r>
              <a:rPr lang="en-US" baseline="0" dirty="0" err="1"/>
              <a:t>Muốn</a:t>
            </a:r>
            <a:r>
              <a:rPr lang="en-US" baseline="0" dirty="0"/>
              <a:t> </a:t>
            </a:r>
            <a:r>
              <a:rPr lang="en-US" baseline="0" dirty="0" err="1"/>
              <a:t>đọc</a:t>
            </a:r>
            <a:r>
              <a:rPr lang="en-US" baseline="0" dirty="0"/>
              <a:t> </a:t>
            </a:r>
            <a:r>
              <a:rPr lang="en-US" baseline="0" dirty="0" err="1"/>
              <a:t>lại</a:t>
            </a:r>
            <a:r>
              <a:rPr lang="en-US" baseline="0" dirty="0"/>
              <a:t>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nào</a:t>
            </a:r>
            <a:r>
              <a:rPr lang="en-US" baseline="0" dirty="0"/>
              <a:t> </a:t>
            </a:r>
            <a:r>
              <a:rPr lang="en-US" baseline="0" dirty="0" err="1"/>
              <a:t>nhấn</a:t>
            </a:r>
            <a:r>
              <a:rPr lang="en-US" baseline="0" dirty="0"/>
              <a:t> </a:t>
            </a:r>
            <a:r>
              <a:rPr lang="en-US" baseline="0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đó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C7AB53-3DFA-466F-8832-707AB88F9FF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548702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0974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566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132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69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264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83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39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963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8529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2021/10/15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674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2021/10/15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97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866"/>
            <a:ext cx="2057400" cy="487627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866"/>
            <a:ext cx="6019800" cy="487627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2021/10/15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6958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 userDrawn="1"/>
        </p:nvSpPr>
        <p:spPr>
          <a:xfrm rot="5400000">
            <a:off x="-375397" y="375396"/>
            <a:ext cx="2061883" cy="1311089"/>
          </a:xfrm>
          <a:prstGeom prst="triangle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8" name="Isosceles Triangle 7"/>
          <p:cNvSpPr/>
          <p:nvPr userDrawn="1"/>
        </p:nvSpPr>
        <p:spPr>
          <a:xfrm rot="16200000">
            <a:off x="7457514" y="4028514"/>
            <a:ext cx="2061883" cy="1311089"/>
          </a:xfrm>
          <a:prstGeom prst="triangle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</p:spTree>
    <p:extLst>
      <p:ext uri="{BB962C8B-B14F-4D97-AF65-F5344CB8AC3E}">
        <p14:creationId xmlns:p14="http://schemas.microsoft.com/office/powerpoint/2010/main" val="3693853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2021/10/15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343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1pPr>
            <a:lvl2pPr marL="3566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7132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69848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426464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8308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139696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96312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852928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2021/10/15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331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33501"/>
            <a:ext cx="4038600" cy="3771636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33501"/>
            <a:ext cx="4038600" cy="3771636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2021/10/15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88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616" indent="0">
              <a:buNone/>
              <a:defRPr sz="1600" b="1"/>
            </a:lvl2pPr>
            <a:lvl3pPr marL="713232" indent="0">
              <a:buNone/>
              <a:defRPr sz="1400" b="1"/>
            </a:lvl3pPr>
            <a:lvl4pPr marL="1069848" indent="0">
              <a:buNone/>
              <a:defRPr sz="1200" b="1"/>
            </a:lvl4pPr>
            <a:lvl5pPr marL="1426464" indent="0">
              <a:buNone/>
              <a:defRPr sz="1200" b="1"/>
            </a:lvl5pPr>
            <a:lvl6pPr marL="1783080" indent="0">
              <a:buNone/>
              <a:defRPr sz="1200" b="1"/>
            </a:lvl6pPr>
            <a:lvl7pPr marL="2139696" indent="0">
              <a:buNone/>
              <a:defRPr sz="1200" b="1"/>
            </a:lvl7pPr>
            <a:lvl8pPr marL="2496312" indent="0">
              <a:buNone/>
              <a:defRPr sz="1200" b="1"/>
            </a:lvl8pPr>
            <a:lvl9pPr marL="2852928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616" indent="0">
              <a:buNone/>
              <a:defRPr sz="1600" b="1"/>
            </a:lvl2pPr>
            <a:lvl3pPr marL="713232" indent="0">
              <a:buNone/>
              <a:defRPr sz="1400" b="1"/>
            </a:lvl3pPr>
            <a:lvl4pPr marL="1069848" indent="0">
              <a:buNone/>
              <a:defRPr sz="1200" b="1"/>
            </a:lvl4pPr>
            <a:lvl5pPr marL="1426464" indent="0">
              <a:buNone/>
              <a:defRPr sz="1200" b="1"/>
            </a:lvl5pPr>
            <a:lvl6pPr marL="1783080" indent="0">
              <a:buNone/>
              <a:defRPr sz="1200" b="1"/>
            </a:lvl6pPr>
            <a:lvl7pPr marL="2139696" indent="0">
              <a:buNone/>
              <a:defRPr sz="1200" b="1"/>
            </a:lvl7pPr>
            <a:lvl8pPr marL="2496312" indent="0">
              <a:buNone/>
              <a:defRPr sz="1200" b="1"/>
            </a:lvl8pPr>
            <a:lvl9pPr marL="2852928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2021/10/15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589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2021/10/15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345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2021/10/15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311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27543"/>
            <a:ext cx="5111750" cy="4877594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95918"/>
            <a:ext cx="3008313" cy="3909219"/>
          </a:xfrm>
        </p:spPr>
        <p:txBody>
          <a:bodyPr/>
          <a:lstStyle>
            <a:lvl1pPr marL="0" indent="0">
              <a:buNone/>
              <a:defRPr sz="1100"/>
            </a:lvl1pPr>
            <a:lvl2pPr marL="356616" indent="0">
              <a:buNone/>
              <a:defRPr sz="900"/>
            </a:lvl2pPr>
            <a:lvl3pPr marL="713232" indent="0">
              <a:buNone/>
              <a:defRPr sz="800"/>
            </a:lvl3pPr>
            <a:lvl4pPr marL="1069848" indent="0">
              <a:buNone/>
              <a:defRPr sz="700"/>
            </a:lvl4pPr>
            <a:lvl5pPr marL="1426464" indent="0">
              <a:buNone/>
              <a:defRPr sz="700"/>
            </a:lvl5pPr>
            <a:lvl6pPr marL="1783080" indent="0">
              <a:buNone/>
              <a:defRPr sz="700"/>
            </a:lvl6pPr>
            <a:lvl7pPr marL="2139696" indent="0">
              <a:buNone/>
              <a:defRPr sz="700"/>
            </a:lvl7pPr>
            <a:lvl8pPr marL="2496312" indent="0">
              <a:buNone/>
              <a:defRPr sz="700"/>
            </a:lvl8pPr>
            <a:lvl9pPr marL="2852928" indent="0">
              <a:buNone/>
              <a:defRPr sz="7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2021/10/15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95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2500"/>
            </a:lvl1pPr>
            <a:lvl2pPr marL="356616" indent="0">
              <a:buNone/>
              <a:defRPr sz="2200"/>
            </a:lvl2pPr>
            <a:lvl3pPr marL="713232" indent="0">
              <a:buNone/>
              <a:defRPr sz="1900"/>
            </a:lvl3pPr>
            <a:lvl4pPr marL="1069848" indent="0">
              <a:buNone/>
              <a:defRPr sz="1600"/>
            </a:lvl4pPr>
            <a:lvl5pPr marL="1426464" indent="0">
              <a:buNone/>
              <a:defRPr sz="1600"/>
            </a:lvl5pPr>
            <a:lvl6pPr marL="1783080" indent="0">
              <a:buNone/>
              <a:defRPr sz="1600"/>
            </a:lvl6pPr>
            <a:lvl7pPr marL="2139696" indent="0">
              <a:buNone/>
              <a:defRPr sz="1600"/>
            </a:lvl7pPr>
            <a:lvl8pPr marL="2496312" indent="0">
              <a:buNone/>
              <a:defRPr sz="1600"/>
            </a:lvl8pPr>
            <a:lvl9pPr marL="2852928" indent="0">
              <a:buNone/>
              <a:defRPr sz="16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100"/>
            </a:lvl1pPr>
            <a:lvl2pPr marL="356616" indent="0">
              <a:buNone/>
              <a:defRPr sz="900"/>
            </a:lvl2pPr>
            <a:lvl3pPr marL="713232" indent="0">
              <a:buNone/>
              <a:defRPr sz="800"/>
            </a:lvl3pPr>
            <a:lvl4pPr marL="1069848" indent="0">
              <a:buNone/>
              <a:defRPr sz="700"/>
            </a:lvl4pPr>
            <a:lvl5pPr marL="1426464" indent="0">
              <a:buNone/>
              <a:defRPr sz="700"/>
            </a:lvl5pPr>
            <a:lvl6pPr marL="1783080" indent="0">
              <a:buNone/>
              <a:defRPr sz="700"/>
            </a:lvl6pPr>
            <a:lvl7pPr marL="2139696" indent="0">
              <a:buNone/>
              <a:defRPr sz="700"/>
            </a:lvl7pPr>
            <a:lvl8pPr marL="2496312" indent="0">
              <a:buNone/>
              <a:defRPr sz="700"/>
            </a:lvl8pPr>
            <a:lvl9pPr marL="2852928" indent="0">
              <a:buNone/>
              <a:defRPr sz="7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2021/10/15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6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t="-63000" b="-6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71323" tIns="35662" rIns="71323" bIns="35662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horz" lIns="71323" tIns="35662" rIns="71323" bIns="35662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296960"/>
            <a:ext cx="2133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9C64D2-274B-45A3-8200-54197C530B48}" type="datetimeFigureOut">
              <a:rPr lang="zh-CN" altLang="en-US" smtClean="0"/>
              <a:pPr/>
              <a:t>2021/10/15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296960"/>
            <a:ext cx="2895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296960"/>
            <a:ext cx="2133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137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 spd="slow">
    <p:fade/>
  </p:transition>
  <p:txStyles>
    <p:titleStyle>
      <a:lvl1pPr algn="ctr" defTabSz="713232" rtl="0" eaLnBrk="1" latinLnBrk="0" hangingPunct="1"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462" indent="-267462" algn="l" defTabSz="713232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79501" indent="-222885" algn="l" defTabSz="713232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891540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248156" indent="-178308" algn="l" defTabSz="713232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04772" indent="-178308" algn="l" defTabSz="713232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61388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18004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674620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031236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6616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3232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9848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3080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9696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96312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52928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.jp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g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5" Type="http://schemas.openxmlformats.org/officeDocument/2006/relationships/image" Target="../media/image3.jpg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0586" y="1322465"/>
            <a:ext cx="63779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MÔN HỌC VẦN LỚP 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32923" y="246356"/>
            <a:ext cx="65532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/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 TIỂU HỌC ĐOÀN KẾT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720090" cy="720090"/>
          </a:xfrm>
          <a:prstGeom prst="ellipse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181649" y="4986574"/>
            <a:ext cx="485581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GV </a:t>
            </a:r>
            <a:r>
              <a:rPr lang="en-US" sz="2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Lê Long </a:t>
            </a:r>
            <a:r>
              <a:rPr lang="en-US" sz="2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Quỳnh</a:t>
            </a:r>
            <a:r>
              <a:rPr lang="en-US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Trâm</a:t>
            </a:r>
            <a:r>
              <a:rPr lang="en-US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934020" y="2744690"/>
            <a:ext cx="28283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 - </a:t>
            </a:r>
            <a:r>
              <a:rPr lang="en-US" sz="66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</a:t>
            </a:r>
            <a:endParaRPr lang="en-US" sz="66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61768" y="3164379"/>
            <a:ext cx="133679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7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19:</a:t>
            </a:r>
          </a:p>
        </p:txBody>
      </p:sp>
    </p:spTree>
    <p:extLst>
      <p:ext uri="{BB962C8B-B14F-4D97-AF65-F5344CB8AC3E}">
        <p14:creationId xmlns:p14="http://schemas.microsoft.com/office/powerpoint/2010/main" val="3113445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7271">
        <p:split orient="vert"/>
      </p:transition>
    </mc:Choice>
    <mc:Fallback xmlns="">
      <p:transition spd="slow" advTm="7271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353267" y="2282911"/>
            <a:ext cx="4807976" cy="141584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buClr>
                <a:srgbClr val="000000"/>
              </a:buClr>
              <a:defRPr/>
            </a:pPr>
            <a:r>
              <a:rPr lang="en-US" sz="36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NGHỈ GIỮA GIỜ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39AD6A8-4748-BE4C-8815-BA29065C0C4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8640" cy="54864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691264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ũ điệu 6 bước rửa tay đúng cách vui nhộn - Cùng Lifebuoy phòng chống virus Corona (2019-nCoV).mp4">
            <a:hlinkClick r:id="" action="ppaction://media"/>
            <a:extLst>
              <a:ext uri="{FF2B5EF4-FFF2-40B4-BE49-F238E27FC236}">
                <a16:creationId xmlns:a16="http://schemas.microsoft.com/office/drawing/2014/main" id="{A3B72170-6599-E142-AC7B-B9FED269428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1E7A180-BF8A-6641-900F-44FF2CE98D4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8640" cy="54864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41394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34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14116F-FA04-424D-82EA-B3AAD59B6E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29DE151-C270-AD49-803F-4EE96D1C50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715000"/>
          </a:xfr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611100D-1A05-6346-AACF-34066287A9A1}"/>
              </a:ext>
            </a:extLst>
          </p:cNvPr>
          <p:cNvCxnSpPr>
            <a:cxnSpLocks/>
          </p:cNvCxnSpPr>
          <p:nvPr/>
        </p:nvCxnSpPr>
        <p:spPr>
          <a:xfrm>
            <a:off x="3633440" y="1181365"/>
            <a:ext cx="704384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0C38388-A25A-FB4C-9011-DFFE393093CE}"/>
              </a:ext>
            </a:extLst>
          </p:cNvPr>
          <p:cNvCxnSpPr>
            <a:cxnSpLocks/>
          </p:cNvCxnSpPr>
          <p:nvPr/>
        </p:nvCxnSpPr>
        <p:spPr>
          <a:xfrm>
            <a:off x="5910147" y="1181365"/>
            <a:ext cx="959004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EBFC717-263F-0248-B7CE-22A1D0295591}"/>
              </a:ext>
            </a:extLst>
          </p:cNvPr>
          <p:cNvCxnSpPr>
            <a:cxnSpLocks/>
          </p:cNvCxnSpPr>
          <p:nvPr/>
        </p:nvCxnSpPr>
        <p:spPr>
          <a:xfrm>
            <a:off x="1661532" y="1557453"/>
            <a:ext cx="735981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E143EB9-2AF1-8B40-B185-F6858440A6FC}"/>
              </a:ext>
            </a:extLst>
          </p:cNvPr>
          <p:cNvCxnSpPr>
            <a:cxnSpLocks/>
          </p:cNvCxnSpPr>
          <p:nvPr/>
        </p:nvCxnSpPr>
        <p:spPr>
          <a:xfrm>
            <a:off x="2516459" y="1557453"/>
            <a:ext cx="735981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6982B0B6-80B7-5442-9F92-7D7A6003E2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8640" cy="54864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1326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B051AA-D65F-D84E-9522-7D45B25E79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endParaRPr lang="en-US" b="1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9B3A9F-6D08-BC40-8CC8-1A30FA4875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33501"/>
            <a:ext cx="8229600" cy="26809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7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Bờ</a:t>
            </a:r>
            <a:r>
              <a:rPr lang="en-US" sz="7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7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7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nho</a:t>
            </a:r>
            <a:r>
              <a:rPr lang="en-US" sz="7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7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7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7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mè</a:t>
            </a:r>
            <a:r>
              <a:rPr lang="en-US" sz="7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7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7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7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5335565-3689-EA4C-9AB4-1634013BB3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8640" cy="54864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50014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1839D-755B-524A-BE28-D6DE252E1B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5C00FA0-AFCA-5A46-9BCD-E868E9D395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F9CDC2F2-3E46-3A47-B9F4-049BABD3AB48}"/>
              </a:ext>
            </a:extLst>
          </p:cNvPr>
          <p:cNvSpPr/>
          <p:nvPr/>
        </p:nvSpPr>
        <p:spPr>
          <a:xfrm>
            <a:off x="1728438" y="668891"/>
            <a:ext cx="334537" cy="2123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/>
              <a:t>1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778793F-5E0F-394C-B59D-40222FEDC024}"/>
              </a:ext>
            </a:extLst>
          </p:cNvPr>
          <p:cNvSpPr/>
          <p:nvPr/>
        </p:nvSpPr>
        <p:spPr>
          <a:xfrm>
            <a:off x="4237463" y="668891"/>
            <a:ext cx="334537" cy="2123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/>
              <a:t>2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6DB00A5-FE26-F44F-8603-D2E78FCC6B22}"/>
              </a:ext>
            </a:extLst>
          </p:cNvPr>
          <p:cNvSpPr/>
          <p:nvPr/>
        </p:nvSpPr>
        <p:spPr>
          <a:xfrm>
            <a:off x="6843131" y="648936"/>
            <a:ext cx="334537" cy="2123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/>
              <a:t>3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D718933A-4A96-F240-A010-5227AA22262C}"/>
              </a:ext>
            </a:extLst>
          </p:cNvPr>
          <p:cNvSpPr/>
          <p:nvPr/>
        </p:nvSpPr>
        <p:spPr>
          <a:xfrm>
            <a:off x="3163228" y="1136337"/>
            <a:ext cx="334537" cy="2123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/>
              <a:t>4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46318DE-4B9B-8D42-A405-9EF81D529A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8640" cy="54864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58661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3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9FC5B24-30F2-BF4A-995A-6C887C3CC3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EB7218C-DB50-A545-92EF-C1D7F5FDB20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8640" cy="54864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107370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0" y="1014461"/>
            <a:ext cx="914400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916" tIns="43958" rIns="87916" bIns="43958"/>
          <a:lstStyle/>
          <a:p>
            <a:pPr defTabSz="685800">
              <a:defRPr/>
            </a:pPr>
            <a:endParaRPr lang="en-US"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82F34E69-E24A-864E-9F54-9F8AD910A9F9}"/>
              </a:ext>
            </a:extLst>
          </p:cNvPr>
          <p:cNvSpPr/>
          <p:nvPr/>
        </p:nvSpPr>
        <p:spPr>
          <a:xfrm>
            <a:off x="3919654" y="2054534"/>
            <a:ext cx="323386" cy="323385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1241C105-18F9-4B44-9D42-6B1BC60914DA}"/>
              </a:ext>
            </a:extLst>
          </p:cNvPr>
          <p:cNvSpPr/>
          <p:nvPr/>
        </p:nvSpPr>
        <p:spPr>
          <a:xfrm>
            <a:off x="3919654" y="3462020"/>
            <a:ext cx="323386" cy="323385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30179FF9-5C59-E344-8BF6-F9AD6CA16009}"/>
              </a:ext>
            </a:extLst>
          </p:cNvPr>
          <p:cNvSpPr/>
          <p:nvPr/>
        </p:nvSpPr>
        <p:spPr>
          <a:xfrm>
            <a:off x="301081" y="472987"/>
            <a:ext cx="613320" cy="401398"/>
          </a:xfrm>
          <a:prstGeom prst="ellips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6600"/>
                </a:solidFill>
              </a:rPr>
              <a:t>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E87E938-099E-414E-BEF3-4C505AABB764}"/>
              </a:ext>
            </a:extLst>
          </p:cNvPr>
          <p:cNvSpPr txBox="1"/>
          <p:nvPr/>
        </p:nvSpPr>
        <p:spPr>
          <a:xfrm>
            <a:off x="1005062" y="428358"/>
            <a:ext cx="15712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Nối</a:t>
            </a:r>
            <a:r>
              <a:rPr lang="en-US" sz="24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4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A9FA7F6-FD3B-3740-8660-4AB5DB226486}"/>
              </a:ext>
            </a:extLst>
          </p:cNvPr>
          <p:cNvSpPr txBox="1"/>
          <p:nvPr/>
        </p:nvSpPr>
        <p:spPr>
          <a:xfrm>
            <a:off x="691376" y="1962615"/>
            <a:ext cx="20489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…..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9884092-815D-F741-8067-CA363E0F9F7F}"/>
              </a:ext>
            </a:extLst>
          </p:cNvPr>
          <p:cNvSpPr txBox="1"/>
          <p:nvPr/>
        </p:nvSpPr>
        <p:spPr>
          <a:xfrm>
            <a:off x="691376" y="3319347"/>
            <a:ext cx="22284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…..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72D45DC-1512-A64C-8E04-E4466465E6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0260" y="1620974"/>
            <a:ext cx="3619500" cy="12065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1BA9C0C-34ED-1A42-AF59-D737CC99E5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0260" y="3066606"/>
            <a:ext cx="3619500" cy="1028700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5575A4A-6073-2D4C-8771-61261D9D7A70}"/>
              </a:ext>
            </a:extLst>
          </p:cNvPr>
          <p:cNvCxnSpPr>
            <a:cxnSpLocks/>
            <a:endCxn id="38" idx="1"/>
          </p:cNvCxnSpPr>
          <p:nvPr/>
        </p:nvCxnSpPr>
        <p:spPr>
          <a:xfrm>
            <a:off x="2624529" y="2375293"/>
            <a:ext cx="1342484" cy="1134086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BECB20A0-37BC-124B-B833-4B70C553BCD3}"/>
              </a:ext>
            </a:extLst>
          </p:cNvPr>
          <p:cNvCxnSpPr>
            <a:cxnSpLocks/>
            <a:endCxn id="26" idx="2"/>
          </p:cNvCxnSpPr>
          <p:nvPr/>
        </p:nvCxnSpPr>
        <p:spPr>
          <a:xfrm flipV="1">
            <a:off x="2826834" y="2216227"/>
            <a:ext cx="1092820" cy="1410871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D2AEC348-4780-BB49-8E03-11BED779FCF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90293" cy="390293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57183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408EC71-284A-EA43-B05C-2225E841AC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8751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0" y="622304"/>
            <a:ext cx="914400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/>
          <a:lstStyle/>
          <a:p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0" y="128599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5828" y="666333"/>
            <a:ext cx="69523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06" y="1583541"/>
            <a:ext cx="8971986" cy="1471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9397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mQUwrIzYISUJvL0EoSkGBYGmrzsuNRV.mp4">
            <a:hlinkClick r:id="" action="ppaction://media"/>
            <a:extLst>
              <a:ext uri="{FF2B5EF4-FFF2-40B4-BE49-F238E27FC236}">
                <a16:creationId xmlns:a16="http://schemas.microsoft.com/office/drawing/2014/main" id="{AD7439DA-8A21-E944-8877-815AB53658C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263447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317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51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41E4F2A-4EE5-4446-81F5-A84F2F9B3E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16" y="3112061"/>
            <a:ext cx="2144464" cy="2144464"/>
          </a:xfrm>
          <a:prstGeom prst="rect">
            <a:avLst/>
          </a:prstGeom>
        </p:spPr>
      </p:pic>
      <p:sp>
        <p:nvSpPr>
          <p:cNvPr id="5" name="Thought Bubble: Cloud 15">
            <a:extLst>
              <a:ext uri="{FF2B5EF4-FFF2-40B4-BE49-F238E27FC236}">
                <a16:creationId xmlns:a16="http://schemas.microsoft.com/office/drawing/2014/main" id="{75969E3B-235C-664B-BF7E-944032EA03ED}"/>
              </a:ext>
            </a:extLst>
          </p:cNvPr>
          <p:cNvSpPr/>
          <p:nvPr/>
        </p:nvSpPr>
        <p:spPr>
          <a:xfrm>
            <a:off x="2421886" y="1598726"/>
            <a:ext cx="4737887" cy="1615037"/>
          </a:xfrm>
          <a:prstGeom prst="cloudCallout">
            <a:avLst>
              <a:gd name="adj1" fmla="val -35626"/>
              <a:gd name="adj2" fmla="val 79486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#9Slide03 Quicksand Bold" panose="00000800000000000000" pitchFamily="2" charset="0"/>
            </a:endParaRPr>
          </a:p>
        </p:txBody>
      </p:sp>
      <p:sp>
        <p:nvSpPr>
          <p:cNvPr id="6" name="Title 6">
            <a:extLst>
              <a:ext uri="{FF2B5EF4-FFF2-40B4-BE49-F238E27FC236}">
                <a16:creationId xmlns:a16="http://schemas.microsoft.com/office/drawing/2014/main" id="{CDE3D6F9-812A-8740-9255-3C9CA2387637}"/>
              </a:ext>
            </a:extLst>
          </p:cNvPr>
          <p:cNvSpPr txBox="1">
            <a:spLocks/>
          </p:cNvSpPr>
          <p:nvPr/>
        </p:nvSpPr>
        <p:spPr>
          <a:xfrm>
            <a:off x="2703500" y="2013830"/>
            <a:ext cx="417466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45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</a:t>
            </a:r>
            <a:r>
              <a:rPr lang="en-US" sz="4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cũ</a:t>
            </a:r>
            <a:endParaRPr lang="vi-VN" sz="45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E436835-4FEB-444E-BFE0-EC6C7050EB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9681" y="2406244"/>
            <a:ext cx="2316960" cy="231696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8639BFE-E170-694B-A7D5-5456746693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720090" cy="72009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03314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5047" y="157911"/>
            <a:ext cx="37569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Nhiệm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983975" y="1965463"/>
            <a:ext cx="7497085" cy="1200329"/>
            <a:chOff x="1325218" y="1881809"/>
            <a:chExt cx="9996113" cy="1600438"/>
          </a:xfrm>
        </p:grpSpPr>
        <p:sp>
          <p:nvSpPr>
            <p:cNvPr id="3" name="TextBox 2"/>
            <p:cNvSpPr txBox="1"/>
            <p:nvPr/>
          </p:nvSpPr>
          <p:spPr>
            <a:xfrm>
              <a:off x="1775791" y="1881809"/>
              <a:ext cx="9545540" cy="16004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Đọc</a:t>
              </a:r>
              <a:r>
                <a:rPr 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bài</a:t>
              </a:r>
              <a:r>
                <a:rPr 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19: </a:t>
              </a:r>
              <a:r>
                <a:rPr lang="en-US" sz="2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 – </a:t>
              </a:r>
              <a:r>
                <a:rPr lang="en-US" sz="24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</a:t>
              </a:r>
              <a:r>
                <a:rPr lang="en-US" sz="2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(5 </a:t>
              </a:r>
              <a:r>
                <a:rPr lang="en-US" sz="24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lần</a:t>
              </a:r>
              <a:r>
                <a:rPr 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). </a:t>
              </a:r>
              <a:r>
                <a:rPr lang="en-US" sz="24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Tìm</a:t>
              </a:r>
              <a:r>
                <a:rPr 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thêm</a:t>
              </a:r>
              <a:r>
                <a:rPr 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tiếng</a:t>
              </a:r>
              <a:r>
                <a:rPr 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có</a:t>
              </a:r>
              <a:r>
                <a:rPr 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chứa</a:t>
              </a:r>
              <a:r>
                <a:rPr 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âm</a:t>
              </a:r>
              <a:r>
                <a:rPr 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n </a:t>
              </a:r>
              <a:r>
                <a:rPr lang="en-US" sz="24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âm</a:t>
              </a:r>
              <a:r>
                <a:rPr 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</a:t>
              </a:r>
              <a:r>
                <a:rPr 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  <a:p>
              <a:endParaRPr 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25218" y="1881809"/>
              <a:ext cx="583095" cy="583095"/>
            </a:xfrm>
            <a:prstGeom prst="rect">
              <a:avLst/>
            </a:prstGeom>
          </p:spPr>
        </p:pic>
      </p:grpSp>
      <p:grpSp>
        <p:nvGrpSpPr>
          <p:cNvPr id="8" name="Group 7"/>
          <p:cNvGrpSpPr/>
          <p:nvPr/>
        </p:nvGrpSpPr>
        <p:grpSpPr>
          <a:xfrm>
            <a:off x="983974" y="3413731"/>
            <a:ext cx="5824331" cy="484388"/>
            <a:chOff x="1311965" y="4170641"/>
            <a:chExt cx="7765774" cy="645851"/>
          </a:xfrm>
        </p:grpSpPr>
        <p:sp>
          <p:nvSpPr>
            <p:cNvPr id="6" name="TextBox 5"/>
            <p:cNvSpPr txBox="1"/>
            <p:nvPr/>
          </p:nvSpPr>
          <p:spPr>
            <a:xfrm>
              <a:off x="1895061" y="4200938"/>
              <a:ext cx="7182678" cy="615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732">
                <a:spcBef>
                  <a:spcPts val="450"/>
                </a:spcBef>
                <a:spcAft>
                  <a:spcPts val="450"/>
                </a:spcAft>
                <a:defRPr/>
              </a:pPr>
              <a:r>
                <a:rPr lang="en-US" sz="24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Chuẩn</a:t>
              </a:r>
              <a:r>
                <a:rPr 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bị</a:t>
              </a:r>
              <a:r>
                <a:rPr 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bài</a:t>
              </a:r>
              <a:r>
                <a:rPr 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20: </a:t>
              </a:r>
              <a:r>
                <a:rPr lang="en-US" sz="24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Ôn</a:t>
              </a:r>
              <a:r>
                <a:rPr lang="en-US" sz="2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tập</a:t>
              </a:r>
              <a:r>
                <a:rPr lang="en-US" sz="24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1965" y="4170641"/>
              <a:ext cx="583095" cy="583095"/>
            </a:xfrm>
            <a:prstGeom prst="rect">
              <a:avLst/>
            </a:prstGeom>
          </p:spPr>
        </p:pic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8640" cy="548640"/>
          </a:xfrm>
          <a:prstGeom prst="ellipse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72319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853"/>
    </mc:Choice>
    <mc:Fallback xmlns="">
      <p:transition spd="slow" advTm="238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52016" y="1021334"/>
            <a:ext cx="615391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>
              <a:buClr>
                <a:srgbClr val="000000"/>
              </a:buClr>
              <a:defRPr/>
            </a:pPr>
            <a:r>
              <a:rPr lang="en-US" sz="48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Hẹn</a:t>
            </a:r>
            <a:r>
              <a:rPr lang="en-US" sz="48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8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gặp</a:t>
            </a:r>
            <a:r>
              <a:rPr lang="en-US" sz="48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8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lại</a:t>
            </a:r>
            <a:r>
              <a:rPr lang="en-US" sz="48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8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các</a:t>
            </a:r>
            <a:r>
              <a:rPr lang="en-US" sz="48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con </a:t>
            </a:r>
            <a:r>
              <a:rPr lang="en-US" sz="48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vào</a:t>
            </a:r>
            <a:r>
              <a:rPr lang="en-US" sz="48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8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tiết</a:t>
            </a:r>
            <a:r>
              <a:rPr lang="en-US" sz="48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8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học</a:t>
            </a:r>
            <a:r>
              <a:rPr lang="en-US" sz="48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8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ngày</a:t>
            </a:r>
            <a:r>
              <a:rPr lang="en-US" sz="48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8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mai</a:t>
            </a:r>
            <a:endParaRPr lang="en-US" sz="4800" kern="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lvl="0" algn="ctr" defTabSz="914400">
              <a:buClr>
                <a:srgbClr val="000000"/>
              </a:buClr>
              <a:defRPr/>
            </a:pPr>
            <a:endParaRPr lang="en-US" sz="4800" kern="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lvl="0" algn="ctr" defTabSz="914400">
              <a:buClr>
                <a:srgbClr val="000000"/>
              </a:buClr>
              <a:defRPr/>
            </a:pPr>
            <a:endParaRPr lang="en-US" sz="4800" kern="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8B69CBC-58C5-6845-8698-63E30021C0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3472" y="2363294"/>
            <a:ext cx="2391000" cy="2109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431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15"/>
    </mc:Choice>
    <mc:Fallback xmlns="">
      <p:transition spd="slow" advTm="9215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95457" y="2251600"/>
            <a:ext cx="2525287" cy="1005191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87920" tIns="43960" rIns="87920" bIns="43960" rtlCol="0" anchor="ctr"/>
          <a:lstStyle/>
          <a:p>
            <a:pPr algn="ctr" defTabSz="685800">
              <a:defRPr/>
            </a:pPr>
            <a:r>
              <a:rPr lang="en-US" sz="5775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5775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775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</a:t>
            </a:r>
            <a:endParaRPr lang="en-US" sz="5775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018514" y="2251599"/>
            <a:ext cx="3013660" cy="1005191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87920" tIns="43960" rIns="87920" bIns="43960" rtlCol="0" anchor="ctr"/>
          <a:lstStyle/>
          <a:p>
            <a:pPr algn="ctr" defTabSz="685800">
              <a:defRPr/>
            </a:pPr>
            <a:r>
              <a:rPr lang="en-US" sz="5775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5775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775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mè</a:t>
            </a:r>
            <a:endParaRPr lang="en-US" sz="5775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FB3F675-2E0D-A840-B209-DCFA2B4299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8640" cy="54864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23654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0" y="845824"/>
            <a:ext cx="914400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916" tIns="43958" rIns="87916" bIns="43958"/>
          <a:lstStyle/>
          <a:p>
            <a:pPr defTabSz="685800">
              <a:defRPr/>
            </a:pPr>
            <a:endParaRPr lang="en-US" sz="135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7E1B0A2-14B5-7E4D-9E78-3C40F9F2DD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9369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A3FED27-C5A9-044F-857F-618DA2F5074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8640" cy="54864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75578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28920" y="163630"/>
            <a:ext cx="1994778" cy="48474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27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700" b="1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7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quen</a:t>
            </a:r>
            <a:endParaRPr lang="en-US" sz="2700" b="1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381479" y="3614736"/>
            <a:ext cx="822981" cy="807913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4800" b="1" dirty="0" err="1">
                <a:ln w="0"/>
                <a:solidFill>
                  <a:srgbClr val="0066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nơ</a:t>
            </a:r>
            <a:endParaRPr lang="en-US" sz="4800" b="1" dirty="0">
              <a:ln w="0"/>
              <a:solidFill>
                <a:srgbClr val="0066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AutoShape 2" descr="data:image/png;base64,iVBORw0KGgoAAAANSUhEUgAABVYAAAKRCAYAAAC/c/KQAAAAAXNSR0IArs4c6QAAIABJREFUeF7t2KERAAAIAzG6/9LM8D7oqhzqd44AAQIECBAgQIAAAQIECBAgQIAAAQIEksDS2pgAAQIECBAgQIAAAQIECBAgQIAAAQIETlj1BA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DANojwAAAgAElEQVQ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INDA4IAAAL9SURBV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IEHxOcCkheI/XIAAAAASUVORK5CYII="/>
          <p:cNvSpPr>
            <a:spLocks noChangeAspect="1" noChangeArrowheads="1"/>
          </p:cNvSpPr>
          <p:nvPr/>
        </p:nvSpPr>
        <p:spPr bwMode="auto">
          <a:xfrm>
            <a:off x="116681" y="1774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0"/>
          </a:p>
        </p:txBody>
      </p:sp>
      <p:sp>
        <p:nvSpPr>
          <p:cNvPr id="17" name="Rectangle 16"/>
          <p:cNvSpPr/>
          <p:nvPr/>
        </p:nvSpPr>
        <p:spPr>
          <a:xfrm>
            <a:off x="1381478" y="3605594"/>
            <a:ext cx="822982" cy="807913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4800" b="1" dirty="0" err="1">
                <a:ln w="0"/>
                <a:solidFill>
                  <a:srgbClr val="0066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4800" b="1" dirty="0" err="1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endParaRPr lang="en-US" sz="4400" b="1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5281" y="4190091"/>
            <a:ext cx="1393391" cy="1419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625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331727" y="4190091"/>
            <a:ext cx="1813840" cy="1419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625" b="1" dirty="0">
                <a:solidFill>
                  <a:srgbClr val="FF0000"/>
                </a:solidFill>
              </a:rPr>
              <a:t> </a:t>
            </a:r>
            <a:r>
              <a:rPr lang="en-US" sz="8625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4E1663B-9572-EB44-9C7A-2EEA35E07F8C}"/>
              </a:ext>
            </a:extLst>
          </p:cNvPr>
          <p:cNvSpPr txBox="1"/>
          <p:nvPr/>
        </p:nvSpPr>
        <p:spPr>
          <a:xfrm>
            <a:off x="6303338" y="1423956"/>
            <a:ext cx="1940044" cy="1419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625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B29FAD4-58D6-3543-8AFA-5A5A92887135}"/>
              </a:ext>
            </a:extLst>
          </p:cNvPr>
          <p:cNvSpPr txBox="1"/>
          <p:nvPr/>
        </p:nvSpPr>
        <p:spPr>
          <a:xfrm>
            <a:off x="6303338" y="3164259"/>
            <a:ext cx="1940044" cy="1419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625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8625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endParaRPr lang="en-US" sz="8625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860E5C7-6B31-CE42-882C-88A5EC7611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601" y="795494"/>
            <a:ext cx="3170141" cy="2839663"/>
          </a:xfrm>
          <a:prstGeom prst="rect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FCA1DC4-D070-4D43-A5E2-9C22803B1A5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8640" cy="54864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27770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7" grpId="0"/>
      <p:bldP spid="8" grpId="0"/>
      <p:bldP spid="19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16157" y="177403"/>
            <a:ext cx="1994778" cy="48474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27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700" b="1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7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quen</a:t>
            </a:r>
            <a:endParaRPr lang="en-US" sz="2700" b="1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268264" y="3443733"/>
            <a:ext cx="1047403" cy="74635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4400" b="1" dirty="0" err="1">
                <a:ln w="0"/>
                <a:solidFill>
                  <a:srgbClr val="0066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nho</a:t>
            </a:r>
            <a:endParaRPr lang="en-US" sz="4400" b="1" dirty="0">
              <a:ln w="0"/>
              <a:solidFill>
                <a:srgbClr val="0066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AutoShape 2" descr="data:image/png;base64,iVBORw0KGgoAAAANSUhEUgAABVYAAAKRCAYAAAC/c/KQAAAAAXNSR0IArs4c6QAAIABJREFUeF7t2KERAAAIAzG6/9LM8D7oqhzqd44AAQIECBAgQIAAAQIECBAgQIAAAQIEksDS2pgAAQIECBAgQIAAAQIECBAgQIAAAQIETlj1BA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DANojwAAAgAElEQVQ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INDA4IAAAL9SURBV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IEHxOcCkheI/XIAAAAASUVORK5CYII="/>
          <p:cNvSpPr>
            <a:spLocks noChangeAspect="1" noChangeArrowheads="1"/>
          </p:cNvSpPr>
          <p:nvPr/>
        </p:nvSpPr>
        <p:spPr bwMode="auto">
          <a:xfrm>
            <a:off x="116681" y="1774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0"/>
          </a:p>
        </p:txBody>
      </p:sp>
      <p:sp>
        <p:nvSpPr>
          <p:cNvPr id="17" name="Rectangle 16"/>
          <p:cNvSpPr/>
          <p:nvPr/>
        </p:nvSpPr>
        <p:spPr>
          <a:xfrm>
            <a:off x="1269316" y="3443733"/>
            <a:ext cx="1047403" cy="74635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4400" b="1" dirty="0" err="1">
                <a:ln w="0"/>
                <a:solidFill>
                  <a:srgbClr val="0066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</a:t>
            </a:r>
            <a:r>
              <a:rPr lang="en-US" sz="4400" b="1" dirty="0" err="1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endParaRPr lang="en-US" sz="4400" b="1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5281" y="3998879"/>
            <a:ext cx="1970386" cy="1419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625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</a:t>
            </a:r>
            <a:endParaRPr lang="en-US" sz="8625" b="1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256355" y="3998878"/>
            <a:ext cx="2616728" cy="1419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625" b="1" dirty="0">
                <a:solidFill>
                  <a:srgbClr val="FF0000"/>
                </a:solidFill>
              </a:rPr>
              <a:t> </a:t>
            </a:r>
            <a:r>
              <a:rPr lang="en-US" sz="8625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4E1663B-9572-EB44-9C7A-2EEA35E07F8C}"/>
              </a:ext>
            </a:extLst>
          </p:cNvPr>
          <p:cNvSpPr txBox="1"/>
          <p:nvPr/>
        </p:nvSpPr>
        <p:spPr>
          <a:xfrm>
            <a:off x="6303338" y="1423956"/>
            <a:ext cx="1940044" cy="1419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625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</a:t>
            </a:r>
            <a:endParaRPr lang="en-US" sz="8625" b="1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B29FAD4-58D6-3543-8AFA-5A5A92887135}"/>
              </a:ext>
            </a:extLst>
          </p:cNvPr>
          <p:cNvSpPr txBox="1"/>
          <p:nvPr/>
        </p:nvSpPr>
        <p:spPr>
          <a:xfrm>
            <a:off x="6303338" y="3164259"/>
            <a:ext cx="2405764" cy="1419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625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</a:t>
            </a:r>
            <a:r>
              <a:rPr lang="en-US" sz="8625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endParaRPr lang="en-US" sz="8625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98D94A7-C47A-9E4A-A897-179AB727A7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81" y="795314"/>
            <a:ext cx="3446134" cy="2648418"/>
          </a:xfrm>
          <a:prstGeom prst="rect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3F9F5A7-6D20-A44F-8970-374783F6A2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8640" cy="54864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74308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7" grpId="0"/>
      <p:bldP spid="8" grpId="0"/>
      <p:bldP spid="19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759023" y="1014051"/>
            <a:ext cx="651460" cy="117724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7200" b="1" dirty="0">
                <a:ln w="0"/>
                <a:solidFill>
                  <a:srgbClr val="0066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</a:p>
        </p:txBody>
      </p:sp>
      <p:sp>
        <p:nvSpPr>
          <p:cNvPr id="7" name="Rectangle 6"/>
          <p:cNvSpPr/>
          <p:nvPr/>
        </p:nvSpPr>
        <p:spPr>
          <a:xfrm>
            <a:off x="5613857" y="1014051"/>
            <a:ext cx="1164421" cy="117724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7200" b="1" dirty="0" err="1">
                <a:ln w="0"/>
                <a:solidFill>
                  <a:srgbClr val="0066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</a:t>
            </a:r>
            <a:endParaRPr lang="en-US" sz="7200" b="1" dirty="0">
              <a:ln w="0"/>
              <a:solidFill>
                <a:srgbClr val="0066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0215815-0231-AF4A-919E-5B0BD56E3525}"/>
              </a:ext>
            </a:extLst>
          </p:cNvPr>
          <p:cNvSpPr/>
          <p:nvPr/>
        </p:nvSpPr>
        <p:spPr>
          <a:xfrm>
            <a:off x="1795891" y="2889386"/>
            <a:ext cx="1162818" cy="117724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7200" b="1" dirty="0" err="1">
                <a:ln w="0"/>
                <a:solidFill>
                  <a:srgbClr val="0066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7200" b="1" dirty="0" err="1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endParaRPr lang="en-US" sz="7200" b="1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C1ADB34-A20A-1044-BDCF-54FE88EC8444}"/>
              </a:ext>
            </a:extLst>
          </p:cNvPr>
          <p:cNvSpPr/>
          <p:nvPr/>
        </p:nvSpPr>
        <p:spPr>
          <a:xfrm>
            <a:off x="5631489" y="2802752"/>
            <a:ext cx="1626086" cy="117724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7200" b="1" dirty="0" err="1">
                <a:ln w="0"/>
                <a:solidFill>
                  <a:srgbClr val="0066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</a:t>
            </a:r>
            <a:r>
              <a:rPr lang="en-US" sz="7200" b="1" dirty="0" err="1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endParaRPr lang="en-US" sz="7200" b="1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271599A-E20C-0E49-870C-768D34CE8A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8640" cy="54864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678573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7BB3383-3006-0E46-8667-757D8344A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9519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0" y="1014461"/>
            <a:ext cx="914400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916" tIns="43958" rIns="87916" bIns="43958"/>
          <a:lstStyle/>
          <a:p>
            <a:pPr defTabSz="685800">
              <a:defRPr/>
            </a:pPr>
            <a:endParaRPr lang="en-US"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058" y="167197"/>
            <a:ext cx="8436251" cy="735109"/>
          </a:xfrm>
          <a:prstGeom prst="rect">
            <a:avLst/>
          </a:prstGeom>
          <a:noFill/>
        </p:spPr>
        <p:txBody>
          <a:bodyPr wrap="square" lIns="87920" tIns="43960" rIns="87920" bIns="43960" rtlCol="0">
            <a:spAutoFit/>
          </a:bodyPr>
          <a:lstStyle/>
          <a:p>
            <a:pPr lvl="0">
              <a:defRPr/>
            </a:pPr>
            <a:r>
              <a:rPr lang="en-US" sz="21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1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Gạch</a:t>
            </a:r>
            <a:r>
              <a:rPr lang="en-US" sz="21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21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gạch</a:t>
            </a:r>
            <a:r>
              <a:rPr lang="en-US" sz="21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21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21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1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21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1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>
              <a:defRPr/>
            </a:pPr>
            <a:r>
              <a:rPr lang="en-US" sz="21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21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Gạch</a:t>
            </a:r>
            <a:r>
              <a:rPr lang="en-US" sz="21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21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gạch</a:t>
            </a:r>
            <a:r>
              <a:rPr lang="en-US" sz="21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21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21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1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21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</a:t>
            </a:r>
            <a:r>
              <a:rPr lang="en-US" sz="21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1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Round Diagonal Corner Rectangle 21">
            <a:extLst>
              <a:ext uri="{FF2B5EF4-FFF2-40B4-BE49-F238E27FC236}">
                <a16:creationId xmlns:a16="http://schemas.microsoft.com/office/drawing/2014/main" id="{6CBA2297-94B4-CB4E-9DB9-747206735D09}"/>
              </a:ext>
            </a:extLst>
          </p:cNvPr>
          <p:cNvSpPr/>
          <p:nvPr/>
        </p:nvSpPr>
        <p:spPr>
          <a:xfrm>
            <a:off x="914401" y="1678944"/>
            <a:ext cx="1591393" cy="657922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endParaRPr lang="en-US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Round Diagonal Corner Rectangle 28">
            <a:extLst>
              <a:ext uri="{FF2B5EF4-FFF2-40B4-BE49-F238E27FC236}">
                <a16:creationId xmlns:a16="http://schemas.microsoft.com/office/drawing/2014/main" id="{0C78768A-3D94-3C4C-9BD3-B359C536ACCF}"/>
              </a:ext>
            </a:extLst>
          </p:cNvPr>
          <p:cNvSpPr/>
          <p:nvPr/>
        </p:nvSpPr>
        <p:spPr>
          <a:xfrm>
            <a:off x="6497445" y="1678944"/>
            <a:ext cx="1591393" cy="657922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nhổ</a:t>
            </a:r>
            <a:r>
              <a:rPr lang="en-US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cỏ</a:t>
            </a:r>
            <a:endParaRPr lang="en-US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Round Diagonal Corner Rectangle 29">
            <a:extLst>
              <a:ext uri="{FF2B5EF4-FFF2-40B4-BE49-F238E27FC236}">
                <a16:creationId xmlns:a16="http://schemas.microsoft.com/office/drawing/2014/main" id="{F3D8BA40-632F-6846-85C3-5B846CAFD3B9}"/>
              </a:ext>
            </a:extLst>
          </p:cNvPr>
          <p:cNvSpPr/>
          <p:nvPr/>
        </p:nvSpPr>
        <p:spPr>
          <a:xfrm>
            <a:off x="3589940" y="1678944"/>
            <a:ext cx="1591393" cy="657922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endParaRPr lang="en-US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Round Diagonal Corner Rectangle 30">
            <a:extLst>
              <a:ext uri="{FF2B5EF4-FFF2-40B4-BE49-F238E27FC236}">
                <a16:creationId xmlns:a16="http://schemas.microsoft.com/office/drawing/2014/main" id="{ABC161FC-4F8B-4446-B96C-7FBB92DEC9DE}"/>
              </a:ext>
            </a:extLst>
          </p:cNvPr>
          <p:cNvSpPr/>
          <p:nvPr/>
        </p:nvSpPr>
        <p:spPr>
          <a:xfrm>
            <a:off x="914401" y="3463140"/>
            <a:ext cx="1591393" cy="657922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nhị</a:t>
            </a:r>
            <a:endParaRPr lang="en-US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Round Diagonal Corner Rectangle 32">
            <a:extLst>
              <a:ext uri="{FF2B5EF4-FFF2-40B4-BE49-F238E27FC236}">
                <a16:creationId xmlns:a16="http://schemas.microsoft.com/office/drawing/2014/main" id="{5B820D75-B803-1644-9B33-C9C111F99459}"/>
              </a:ext>
            </a:extLst>
          </p:cNvPr>
          <p:cNvSpPr/>
          <p:nvPr/>
        </p:nvSpPr>
        <p:spPr>
          <a:xfrm>
            <a:off x="3591084" y="3463140"/>
            <a:ext cx="1591393" cy="657922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 </a:t>
            </a:r>
            <a:r>
              <a:rPr lang="en-US" sz="3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nô</a:t>
            </a:r>
            <a:endParaRPr lang="en-US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Round Diagonal Corner Rectangle 33">
            <a:extLst>
              <a:ext uri="{FF2B5EF4-FFF2-40B4-BE49-F238E27FC236}">
                <a16:creationId xmlns:a16="http://schemas.microsoft.com/office/drawing/2014/main" id="{DE764EE8-E82A-6A4A-B58F-330A2E5E0F92}"/>
              </a:ext>
            </a:extLst>
          </p:cNvPr>
          <p:cNvSpPr/>
          <p:nvPr/>
        </p:nvSpPr>
        <p:spPr>
          <a:xfrm>
            <a:off x="6497444" y="3463140"/>
            <a:ext cx="1591393" cy="657922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nỏ</a:t>
            </a:r>
            <a:endParaRPr lang="en-US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82F34E69-E24A-864E-9F54-9F8AD910A9F9}"/>
              </a:ext>
            </a:extLst>
          </p:cNvPr>
          <p:cNvSpPr/>
          <p:nvPr/>
        </p:nvSpPr>
        <p:spPr>
          <a:xfrm>
            <a:off x="769434" y="1873405"/>
            <a:ext cx="323386" cy="323385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1241C105-18F9-4B44-9D42-6B1BC60914DA}"/>
              </a:ext>
            </a:extLst>
          </p:cNvPr>
          <p:cNvSpPr/>
          <p:nvPr/>
        </p:nvSpPr>
        <p:spPr>
          <a:xfrm>
            <a:off x="3428247" y="1867829"/>
            <a:ext cx="323386" cy="323385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B043D3F9-445B-ED4B-A554-47813D2BF2FB}"/>
              </a:ext>
            </a:extLst>
          </p:cNvPr>
          <p:cNvSpPr/>
          <p:nvPr/>
        </p:nvSpPr>
        <p:spPr>
          <a:xfrm>
            <a:off x="6332387" y="1866887"/>
            <a:ext cx="323386" cy="323385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3392BFAE-ADDC-B740-93AD-EE57D826DFA2}"/>
              </a:ext>
            </a:extLst>
          </p:cNvPr>
          <p:cNvSpPr/>
          <p:nvPr/>
        </p:nvSpPr>
        <p:spPr>
          <a:xfrm>
            <a:off x="769434" y="3630408"/>
            <a:ext cx="323386" cy="323385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F70CFCFA-1C2C-9A48-BF87-2DD80D926395}"/>
              </a:ext>
            </a:extLst>
          </p:cNvPr>
          <p:cNvSpPr/>
          <p:nvPr/>
        </p:nvSpPr>
        <p:spPr>
          <a:xfrm>
            <a:off x="3428247" y="3635041"/>
            <a:ext cx="323386" cy="323385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9B393BC3-937F-4347-A720-69E44DF25E48}"/>
              </a:ext>
            </a:extLst>
          </p:cNvPr>
          <p:cNvSpPr/>
          <p:nvPr/>
        </p:nvSpPr>
        <p:spPr>
          <a:xfrm>
            <a:off x="6332387" y="3630408"/>
            <a:ext cx="323386" cy="323385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solidFill>
                  <a:schemeClr val="tx1"/>
                </a:solidFill>
              </a:rPr>
              <a:t>6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15F37BF3-D452-A941-BDAB-BDD1E4BD2264}"/>
              </a:ext>
            </a:extLst>
          </p:cNvPr>
          <p:cNvCxnSpPr/>
          <p:nvPr/>
        </p:nvCxnSpPr>
        <p:spPr>
          <a:xfrm flipV="1">
            <a:off x="1459194" y="2228111"/>
            <a:ext cx="501805" cy="651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E1E4C307-E8C4-0F47-A9DD-3F1DE4723080}"/>
              </a:ext>
            </a:extLst>
          </p:cNvPr>
          <p:cNvCxnSpPr/>
          <p:nvPr/>
        </p:nvCxnSpPr>
        <p:spPr>
          <a:xfrm flipV="1">
            <a:off x="4397517" y="3997150"/>
            <a:ext cx="501805" cy="651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1E9B9715-06FA-724D-B5E8-CB7665673372}"/>
              </a:ext>
            </a:extLst>
          </p:cNvPr>
          <p:cNvCxnSpPr/>
          <p:nvPr/>
        </p:nvCxnSpPr>
        <p:spPr>
          <a:xfrm flipV="1">
            <a:off x="7042237" y="4003668"/>
            <a:ext cx="501805" cy="651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EC3BFD7A-07A1-0B4F-B9A5-327B721D00B5}"/>
              </a:ext>
            </a:extLst>
          </p:cNvPr>
          <p:cNvCxnSpPr>
            <a:cxnSpLocks/>
          </p:cNvCxnSpPr>
          <p:nvPr/>
        </p:nvCxnSpPr>
        <p:spPr>
          <a:xfrm>
            <a:off x="4037810" y="2265078"/>
            <a:ext cx="727291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7ADA24E3-FBDF-7C47-9B23-1A0E28E13641}"/>
              </a:ext>
            </a:extLst>
          </p:cNvPr>
          <p:cNvCxnSpPr>
            <a:cxnSpLocks/>
          </p:cNvCxnSpPr>
          <p:nvPr/>
        </p:nvCxnSpPr>
        <p:spPr>
          <a:xfrm>
            <a:off x="4033872" y="2196790"/>
            <a:ext cx="727291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8E5BDB17-CCFE-764A-A36C-B698F9F9280E}"/>
              </a:ext>
            </a:extLst>
          </p:cNvPr>
          <p:cNvCxnSpPr>
            <a:cxnSpLocks/>
          </p:cNvCxnSpPr>
          <p:nvPr/>
        </p:nvCxnSpPr>
        <p:spPr>
          <a:xfrm>
            <a:off x="6655773" y="2214212"/>
            <a:ext cx="727291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E4A8E7D2-4C02-1F41-80E9-A77635D5142E}"/>
              </a:ext>
            </a:extLst>
          </p:cNvPr>
          <p:cNvCxnSpPr>
            <a:cxnSpLocks/>
          </p:cNvCxnSpPr>
          <p:nvPr/>
        </p:nvCxnSpPr>
        <p:spPr>
          <a:xfrm>
            <a:off x="6655773" y="2278670"/>
            <a:ext cx="727291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4A83BA59-F8EA-1A4C-AC6E-17CCB5ACF564}"/>
              </a:ext>
            </a:extLst>
          </p:cNvPr>
          <p:cNvCxnSpPr>
            <a:cxnSpLocks/>
          </p:cNvCxnSpPr>
          <p:nvPr/>
        </p:nvCxnSpPr>
        <p:spPr>
          <a:xfrm>
            <a:off x="1379151" y="3966829"/>
            <a:ext cx="727291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245F62F3-94CD-3E4F-873A-97F3C2FFDA99}"/>
              </a:ext>
            </a:extLst>
          </p:cNvPr>
          <p:cNvCxnSpPr>
            <a:cxnSpLocks/>
          </p:cNvCxnSpPr>
          <p:nvPr/>
        </p:nvCxnSpPr>
        <p:spPr>
          <a:xfrm>
            <a:off x="1379151" y="4008429"/>
            <a:ext cx="727291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9640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3|1|8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1265</TotalTime>
  <Words>287</Words>
  <Application>Microsoft Macintosh PowerPoint</Application>
  <PresentationFormat>On-screen Show (16:10)</PresentationFormat>
  <Paragraphs>70</Paragraphs>
  <Slides>21</Slides>
  <Notes>8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Times New Roman</vt:lpstr>
      <vt:lpstr>#9Slide03 Quicksand Bold</vt:lpstr>
      <vt:lpstr>Calibri</vt:lpstr>
      <vt:lpstr>Arial</vt:lpstr>
      <vt:lpstr>宋体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* Luyện đọc từ ngữ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 晓芳</dc:creator>
  <cp:lastModifiedBy>Microsoft Office User</cp:lastModifiedBy>
  <cp:revision>197</cp:revision>
  <dcterms:created xsi:type="dcterms:W3CDTF">2020-02-10T09:35:50Z</dcterms:created>
  <dcterms:modified xsi:type="dcterms:W3CDTF">2021-10-15T05:43:30Z</dcterms:modified>
</cp:coreProperties>
</file>