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0"/>
  </p:notesMasterIdLst>
  <p:sldIdLst>
    <p:sldId id="343" r:id="rId5"/>
    <p:sldId id="327" r:id="rId6"/>
    <p:sldId id="277" r:id="rId7"/>
    <p:sldId id="278" r:id="rId8"/>
    <p:sldId id="279" r:id="rId9"/>
    <p:sldId id="280" r:id="rId10"/>
    <p:sldId id="281" r:id="rId11"/>
    <p:sldId id="282" r:id="rId12"/>
    <p:sldId id="345" r:id="rId13"/>
    <p:sldId id="344" r:id="rId14"/>
    <p:sldId id="336" r:id="rId15"/>
    <p:sldId id="338" r:id="rId16"/>
    <p:sldId id="341" r:id="rId17"/>
    <p:sldId id="342" r:id="rId18"/>
    <p:sldId id="3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66"/>
    <a:srgbClr val="B4DE86"/>
    <a:srgbClr val="A7D971"/>
    <a:srgbClr val="82C836"/>
    <a:srgbClr val="1A49D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3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7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36.gif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3000" r="-1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9" y="217560"/>
            <a:ext cx="1954243" cy="1954243"/>
          </a:xfrm>
          <a:prstGeom prst="rect">
            <a:avLst/>
          </a:prstGeom>
        </p:spPr>
      </p:pic>
      <p:sp>
        <p:nvSpPr>
          <p:cNvPr id="8" name="Text Box 194"/>
          <p:cNvSpPr txBox="1">
            <a:spLocks noChangeArrowheads="1"/>
          </p:cNvSpPr>
          <p:nvPr/>
        </p:nvSpPr>
        <p:spPr bwMode="auto">
          <a:xfrm>
            <a:off x="315309" y="2470136"/>
            <a:ext cx="12164640" cy="11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</a:rPr>
              <a:t>MÔN: </a:t>
            </a:r>
            <a:r>
              <a:rPr lang="en-US" sz="4300" b="1" dirty="0" smtClean="0">
                <a:solidFill>
                  <a:srgbClr val="0000FF"/>
                </a:solidFill>
                <a:latin typeface="Times New Roman" pitchFamily="18" charset="0"/>
              </a:rPr>
              <a:t>TOÁN LỚP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Times New Roman" pitchFamily="18" charset="0"/>
              </a:rPr>
              <a:t>                                      </a:t>
            </a:r>
            <a:endParaRPr lang="en-US" sz="43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9" name="Text Box 191"/>
          <p:cNvSpPr txBox="1">
            <a:spLocks noChangeArrowheads="1"/>
          </p:cNvSpPr>
          <p:nvPr/>
        </p:nvSpPr>
        <p:spPr bwMode="auto">
          <a:xfrm>
            <a:off x="891218" y="965103"/>
            <a:ext cx="11363847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315309" y="3356451"/>
            <a:ext cx="1216464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phạm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vi 20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6044647" y="5862651"/>
            <a:ext cx="5276193" cy="6976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Lê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Thùy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Linh</a:t>
            </a:r>
            <a:endParaRPr lang="en-US" sz="37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" y="4929703"/>
            <a:ext cx="2802611" cy="15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9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249" y="53772"/>
            <a:ext cx="12424249" cy="68042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40" y="1099904"/>
            <a:ext cx="4631361" cy="51239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2" y="3413807"/>
            <a:ext cx="418704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7"/>
            <a:ext cx="418704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63" y="3906274"/>
            <a:ext cx="1096963" cy="1096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114113" y="864551"/>
            <a:ext cx="3112931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pic>
        <p:nvPicPr>
          <p:cNvPr id="19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68" y="1120925"/>
            <a:ext cx="1096961" cy="109696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501706"/>
              </p:ext>
            </p:extLst>
          </p:nvPr>
        </p:nvGraphicFramePr>
        <p:xfrm>
          <a:off x="1738280" y="1227620"/>
          <a:ext cx="5822360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236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10”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 10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20,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chuẩn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20.</a:t>
                      </a:r>
                    </a:p>
                  </a:txBody>
                  <a:tcPr marL="114300" marR="114300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69223" y="385621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 giải bài tập, các bài toán thực tế liên quan đến phép cộng có nhớ.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3" y="55661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2447" y="350196"/>
            <a:ext cx="6574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1. a) </a:t>
            </a:r>
            <a:r>
              <a:rPr lang="en-US" sz="3200" b="1" dirty="0" err="1" smtClean="0">
                <a:latin typeface="Times New Roman" pitchFamily="18" charset="0"/>
              </a:rPr>
              <a:t>Tìm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kết</a:t>
            </a:r>
            <a:r>
              <a:rPr lang="en-US" sz="3200" b="1" dirty="0" smtClean="0">
                <a:latin typeface="Times New Roman" pitchFamily="18" charset="0"/>
              </a:rPr>
              <a:t> quả </a:t>
            </a:r>
            <a:r>
              <a:rPr lang="en-US" sz="3200" b="1" dirty="0" err="1" smtClean="0">
                <a:latin typeface="Times New Roman" pitchFamily="18" charset="0"/>
              </a:rPr>
              <a:t>của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mỗi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phép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tính</a:t>
            </a:r>
            <a:r>
              <a:rPr lang="en-US" sz="3200" b="1" dirty="0" smtClean="0"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9" y="934971"/>
            <a:ext cx="10899973" cy="354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0661028">
            <a:off x="3969297" y="1583129"/>
            <a:ext cx="84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02390">
            <a:off x="5720859" y="1606968"/>
            <a:ext cx="84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70348">
            <a:off x="7310305" y="1562724"/>
            <a:ext cx="84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131871">
            <a:off x="4500982" y="3525698"/>
            <a:ext cx="734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267262">
            <a:off x="5809849" y="3676546"/>
            <a:ext cx="84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184506">
            <a:off x="7331440" y="3466706"/>
            <a:ext cx="84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85" y="4777318"/>
            <a:ext cx="9279368" cy="18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24268" y="4484931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b)          </a:t>
            </a:r>
            <a:r>
              <a:rPr lang="en-US" sz="3200" b="1" dirty="0" smtClean="0">
                <a:latin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72816" y="4448295"/>
            <a:ext cx="945482" cy="6214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</a:rPr>
              <a:t>Sô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</a:rPr>
              <a:t>́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8298" y="5469119"/>
            <a:ext cx="3898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657" y="5469119"/>
            <a:ext cx="3898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10409" y="5469119"/>
            <a:ext cx="3898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 animBg="1"/>
      <p:bldP spid="15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1" y="113683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2447" y="51096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3600" b="1" dirty="0" err="1" smtClean="0">
                <a:latin typeface="Times New Roman" pitchFamily="18" charset="0"/>
              </a:rPr>
              <a:t>Tính</a:t>
            </a:r>
            <a:r>
              <a:rPr lang="en-US" sz="3600" b="1" dirty="0" smtClean="0">
                <a:latin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3946" y="1959429"/>
            <a:ext cx="12394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10 + 1</a:t>
            </a:r>
          </a:p>
          <a:p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10 + 5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9760" y="1959429"/>
            <a:ext cx="12394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10 + 4</a:t>
            </a:r>
          </a:p>
          <a:p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10 + 7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0676" y="1959429"/>
            <a:ext cx="12394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10 + 9</a:t>
            </a:r>
          </a:p>
          <a:p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10 + 3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81B5CA-E17B-4AAE-BC4E-A861DA882653}"/>
              </a:ext>
            </a:extLst>
          </p:cNvPr>
          <p:cNvSpPr txBox="1"/>
          <p:nvPr/>
        </p:nvSpPr>
        <p:spPr>
          <a:xfrm>
            <a:off x="1281378" y="5340093"/>
            <a:ext cx="968756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Muốn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 cộng 10 với một số, con làm 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</a:rPr>
              <a:t>thế nào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4396" y="1945740"/>
            <a:ext cx="90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9143" y="2928677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3647" y="1923725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8567" y="2916761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17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72919" y="1942445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77839" y="2935481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1" y="113683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2447" y="510969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en-US" sz="3600" b="1" dirty="0" err="1" smtClean="0">
                <a:latin typeface="Times New Roman" pitchFamily="18" charset="0"/>
              </a:rPr>
              <a:t>Tính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nhẩm</a:t>
            </a:r>
            <a:r>
              <a:rPr lang="en-US" sz="3600" b="1" dirty="0" smtClean="0">
                <a:latin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2466" y="1989574"/>
            <a:ext cx="2853732" cy="1617784"/>
          </a:xfrm>
          <a:prstGeom prst="roundRect">
            <a:avLst/>
          </a:prstGeom>
          <a:solidFill>
            <a:srgbClr val="B4DE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9 + 1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9 + 1 + 4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3675" y="1989574"/>
            <a:ext cx="2853732" cy="1617784"/>
          </a:xfrm>
          <a:prstGeom prst="roundRect">
            <a:avLst/>
          </a:prstGeom>
          <a:solidFill>
            <a:srgbClr val="B4DE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8 + 2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8 + 2 + 3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54497" y="1989574"/>
            <a:ext cx="2853732" cy="1617784"/>
          </a:xfrm>
          <a:prstGeom prst="roundRect">
            <a:avLst/>
          </a:prstGeom>
          <a:solidFill>
            <a:srgbClr val="B4DE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7 + 3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7 + 3 + 5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4765" y="2145321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= 10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4765" y="2943937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= 14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5974" y="2943936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= 13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5973" y="2140069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= 10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6796" y="2925858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= 15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86796" y="2126955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= 10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1" y="113683"/>
            <a:ext cx="12247123" cy="66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4" y="1426866"/>
            <a:ext cx="11005454" cy="477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339" y="465591"/>
            <a:ext cx="1762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4.          </a:t>
            </a:r>
            <a:r>
              <a:rPr lang="en-US" sz="3200" b="1" dirty="0" smtClean="0">
                <a:latin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15887" y="428955"/>
            <a:ext cx="721880" cy="6214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</a:rPr>
              <a:t>Sô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</a:rPr>
              <a:t>́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77440" y="1245995"/>
            <a:ext cx="1561514" cy="2673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48633" y="3267830"/>
            <a:ext cx="1561514" cy="2630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27627" y="3106703"/>
            <a:ext cx="67817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17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6361" y="3106703"/>
            <a:ext cx="67817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16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13179" y="3106703"/>
            <a:ext cx="67817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19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0287" y="3106703"/>
            <a:ext cx="67817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18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87747" y="3657465"/>
            <a:ext cx="67817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87748" y="4321496"/>
            <a:ext cx="56640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46778" y="3718460"/>
            <a:ext cx="56640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53546" y="3718460"/>
            <a:ext cx="67817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46778" y="4342868"/>
            <a:ext cx="56640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53547" y="4333085"/>
            <a:ext cx="56640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94" y="14028"/>
            <a:ext cx="12289495" cy="6843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9826" y="2060848"/>
            <a:ext cx="9405350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3465460" cy="21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31294" y="311806"/>
            <a:ext cx="3862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 ĐI ĐÂU THẾ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83954" y="1266830"/>
            <a:ext cx="66596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thú.</a:t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3 -0.00208 L 0.72331 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31 0.00556 L 1.74154 -0.0009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6050279" y="2759164"/>
            <a:ext cx="7352117" cy="2683690"/>
            <a:chOff x="426721" y="2838075"/>
            <a:chExt cx="735211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426721" y="2838075"/>
              <a:ext cx="20573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621280" y="3059055"/>
              <a:ext cx="117798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67 3.33333E-6 L 0.73594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93 0.00764 L 1.61093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-0.0044 L 0.73711 0.0032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711 0.00324 L 1.69205 0.01875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9803" y="1214452"/>
            <a:ext cx="2192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315309" y="2398089"/>
            <a:ext cx="1216464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phạm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vi 20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6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558</Words>
  <Application>Microsoft Office PowerPoint</Application>
  <PresentationFormat>Custom</PresentationFormat>
  <Paragraphs>130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Nhung Rose</dc:creator>
  <cp:lastModifiedBy>Windows User</cp:lastModifiedBy>
  <cp:revision>53</cp:revision>
  <dcterms:created xsi:type="dcterms:W3CDTF">2021-05-08T05:00:00Z</dcterms:created>
  <dcterms:modified xsi:type="dcterms:W3CDTF">2021-09-21T08:55:25Z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