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76" r:id="rId3"/>
    <p:sldId id="258" r:id="rId4"/>
    <p:sldId id="259" r:id="rId5"/>
    <p:sldId id="260" r:id="rId6"/>
    <p:sldId id="274" r:id="rId7"/>
    <p:sldId id="261" r:id="rId8"/>
    <p:sldId id="275" r:id="rId9"/>
    <p:sldId id="262" r:id="rId10"/>
    <p:sldId id="267" r:id="rId11"/>
    <p:sldId id="269" r:id="rId12"/>
    <p:sldId id="270" r:id="rId13"/>
    <p:sldId id="27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FDC787-D347-46C7-A1B1-093BBD7BCE41}" type="datetimeFigureOut">
              <a:rPr lang="vi-VN" smtClean="0"/>
              <a:t>18/10/2021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A74CD6-901B-4713-974F-A527153F237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5780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41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436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45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75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85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72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29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69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8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29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72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66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39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00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350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10" Type="http://schemas.openxmlformats.org/officeDocument/2006/relationships/image" Target="../media/image39.jpeg"/><Relationship Id="rId4" Type="http://schemas.openxmlformats.org/officeDocument/2006/relationships/image" Target="../media/image34.png"/><Relationship Id="rId9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2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77" y="350293"/>
            <a:ext cx="1954243" cy="1954243"/>
          </a:xfrm>
          <a:prstGeom prst="rect">
            <a:avLst/>
          </a:prstGeom>
        </p:spPr>
      </p:pic>
      <p:sp>
        <p:nvSpPr>
          <p:cNvPr id="8" name="Text Box 194"/>
          <p:cNvSpPr txBox="1">
            <a:spLocks noChangeArrowheads="1"/>
          </p:cNvSpPr>
          <p:nvPr/>
        </p:nvSpPr>
        <p:spPr bwMode="auto">
          <a:xfrm>
            <a:off x="315309" y="2499633"/>
            <a:ext cx="12164640" cy="1118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2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91"/>
          <p:cNvSpPr txBox="1">
            <a:spLocks noChangeArrowheads="1"/>
          </p:cNvSpPr>
          <p:nvPr/>
        </p:nvSpPr>
        <p:spPr bwMode="auto">
          <a:xfrm>
            <a:off x="891218" y="965103"/>
            <a:ext cx="11363847" cy="91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KẾT</a:t>
            </a:r>
          </a:p>
        </p:txBody>
      </p:sp>
      <p:sp>
        <p:nvSpPr>
          <p:cNvPr id="10" name="Text Box 195"/>
          <p:cNvSpPr txBox="1">
            <a:spLocks noChangeArrowheads="1"/>
          </p:cNvSpPr>
          <p:nvPr/>
        </p:nvSpPr>
        <p:spPr bwMode="auto">
          <a:xfrm>
            <a:off x="315309" y="3358030"/>
            <a:ext cx="121646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E, Ê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95"/>
          <p:cNvSpPr txBox="1">
            <a:spLocks noChangeArrowheads="1"/>
          </p:cNvSpPr>
          <p:nvPr/>
        </p:nvSpPr>
        <p:spPr bwMode="auto">
          <a:xfrm>
            <a:off x="4695334" y="5845287"/>
            <a:ext cx="6440026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Hường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66" y="4536284"/>
            <a:ext cx="3242521" cy="174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713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63" y="2716415"/>
            <a:ext cx="11429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149" y="5265401"/>
            <a:ext cx="50087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3333" y="3119763"/>
            <a:ext cx="75916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33" y="4571051"/>
            <a:ext cx="11907964" cy="1708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;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33" y="3484003"/>
            <a:ext cx="61098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E, C, y, g, 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159" y="4497813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s, </a:t>
            </a:r>
            <a:r>
              <a:rPr lang="en-US" altLang="en-US" b="1" dirty="0" smtClean="0">
                <a:solidFill>
                  <a:srgbClr val="FF0000"/>
                </a:solidFill>
                <a:latin typeface="HP001 5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r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li,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8918" y="2435463"/>
            <a:ext cx="11429923" cy="37856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viết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 dụng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(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thẳng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).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 con chữ o.</a:t>
            </a:r>
            <a:endParaRPr lang="en-US" altLang="en-US" sz="5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115" y="3257406"/>
            <a:ext cx="767715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Group 150">
            <a:extLst>
              <a:ext uri="{FF2B5EF4-FFF2-40B4-BE49-F238E27FC236}">
                <a16:creationId xmlns:a16="http://schemas.microsoft.com/office/drawing/2014/main" id="{90076A75-FB92-44C8-AA57-91D83C0B48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086318"/>
              </p:ext>
            </p:extLst>
          </p:nvPr>
        </p:nvGraphicFramePr>
        <p:xfrm>
          <a:off x="2678310" y="263849"/>
          <a:ext cx="7041664" cy="215553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224008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6525657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6713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5851519"/>
                  </a:ext>
                </a:extLst>
              </a:tr>
              <a:tr h="165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D1CCC70B-FCEB-43BD-A430-C8EF23BC4592}"/>
              </a:ext>
            </a:extLst>
          </p:cNvPr>
          <p:cNvGrpSpPr/>
          <p:nvPr/>
        </p:nvGrpSpPr>
        <p:grpSpPr>
          <a:xfrm>
            <a:off x="3423558" y="384596"/>
            <a:ext cx="5712409" cy="2329070"/>
            <a:chOff x="2621798" y="471162"/>
            <a:chExt cx="7260498" cy="232907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E38515B-D130-4A97-A602-D18A554A3859}"/>
                </a:ext>
              </a:extLst>
            </p:cNvPr>
            <p:cNvGrpSpPr/>
            <p:nvPr/>
          </p:nvGrpSpPr>
          <p:grpSpPr>
            <a:xfrm>
              <a:off x="2621798" y="471162"/>
              <a:ext cx="7216048" cy="2329070"/>
              <a:chOff x="2842136" y="112066"/>
              <a:chExt cx="7216048" cy="2329070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52C9830-6258-4B39-98C8-FC1C0969EBCF}"/>
                  </a:ext>
                </a:extLst>
              </p:cNvPr>
              <p:cNvSpPr txBox="1"/>
              <p:nvPr/>
            </p:nvSpPr>
            <p:spPr>
              <a:xfrm>
                <a:off x="2842136" y="112066"/>
                <a:ext cx="7216048" cy="10233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88900" lvl="2">
                  <a:lnSpc>
                    <a:spcPct val="150000"/>
                  </a:lnSpc>
                </a:pP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-93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Em</a:t>
                </a:r>
                <a:r>
                  <a:rPr lang="en-US" altLang="en-US" sz="4400" b="1" dirty="0">
                    <a:solidFill>
                      <a:srgbClr val="7030A0"/>
                    </a:solidFill>
                    <a:latin typeface="HP001 5 hàng" panose="020B0603050302020204" pitchFamily="34" charset="-93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-93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yêu</a:t>
                </a:r>
                <a:r>
                  <a:rPr lang="en-US" altLang="en-US" sz="4400" b="1" dirty="0">
                    <a:solidFill>
                      <a:srgbClr val="7030A0"/>
                    </a:solidFill>
                    <a:latin typeface="HP001 5 hàng" panose="020B0603050302020204" pitchFamily="34" charset="-93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-93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mái</a:t>
                </a:r>
                <a:r>
                  <a:rPr lang="en-US" altLang="en-US" sz="4400" b="1" dirty="0">
                    <a:solidFill>
                      <a:srgbClr val="7030A0"/>
                    </a:solidFill>
                    <a:latin typeface="HP001 5 hàng" panose="020B0603050302020204" pitchFamily="34" charset="-93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-93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trường</a:t>
                </a:r>
                <a:endParaRPr lang="en-US" altLang="en-US" sz="4400" b="1" dirty="0">
                  <a:solidFill>
                    <a:srgbClr val="7030A0"/>
                  </a:solidFill>
                  <a:latin typeface="HP001 5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5C9A7DC-B4A0-4F31-8F3E-A8AD116B85F4}"/>
                  </a:ext>
                </a:extLst>
              </p:cNvPr>
              <p:cNvSpPr txBox="1"/>
              <p:nvPr/>
            </p:nvSpPr>
            <p:spPr>
              <a:xfrm>
                <a:off x="3547418" y="1379307"/>
                <a:ext cx="4158236" cy="10618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en-US" altLang="en-US" sz="42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82E8C1D-297C-4B86-915C-EE20AC7FCFE2}"/>
                </a:ext>
              </a:extLst>
            </p:cNvPr>
            <p:cNvSpPr txBox="1"/>
            <p:nvPr/>
          </p:nvSpPr>
          <p:spPr>
            <a:xfrm>
              <a:off x="2666248" y="1343181"/>
              <a:ext cx="7216048" cy="1023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2">
                <a:lnSpc>
                  <a:spcPct val="150000"/>
                </a:lnSpc>
              </a:pP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hàng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cây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mát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8477198" y="4521067"/>
            <a:ext cx="2620915" cy="218502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8477199" y="1765025"/>
            <a:ext cx="2620916" cy="2395701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graphicFrame>
        <p:nvGraphicFramePr>
          <p:cNvPr id="18" name="Group 150">
            <a:extLst>
              <a:ext uri="{FF2B5EF4-FFF2-40B4-BE49-F238E27FC236}">
                <a16:creationId xmlns:a16="http://schemas.microsoft.com/office/drawing/2014/main" id="{EFDE067E-4A23-408A-8F7E-D1C4D86044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72862"/>
              </p:ext>
            </p:extLst>
          </p:nvPr>
        </p:nvGraphicFramePr>
        <p:xfrm>
          <a:off x="221074" y="3528301"/>
          <a:ext cx="7041664" cy="215553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224008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6525657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6713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5851519"/>
                  </a:ext>
                </a:extLst>
              </a:tr>
              <a:tr h="165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C129676C-2BA1-4145-91D3-E16491E146EB}"/>
              </a:ext>
            </a:extLst>
          </p:cNvPr>
          <p:cNvGrpSpPr/>
          <p:nvPr/>
        </p:nvGrpSpPr>
        <p:grpSpPr>
          <a:xfrm>
            <a:off x="966322" y="3649048"/>
            <a:ext cx="5712409" cy="2248279"/>
            <a:chOff x="2621798" y="471162"/>
            <a:chExt cx="7260498" cy="224827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08C02A7-057E-4C9D-B0E4-5A34C9E6679D}"/>
                </a:ext>
              </a:extLst>
            </p:cNvPr>
            <p:cNvGrpSpPr/>
            <p:nvPr/>
          </p:nvGrpSpPr>
          <p:grpSpPr>
            <a:xfrm>
              <a:off x="2621798" y="471162"/>
              <a:ext cx="7216048" cy="2248279"/>
              <a:chOff x="2842136" y="112066"/>
              <a:chExt cx="7216048" cy="2248279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F848367-26E3-46B6-B9E2-BD584289F3C1}"/>
                  </a:ext>
                </a:extLst>
              </p:cNvPr>
              <p:cNvSpPr txBox="1"/>
              <p:nvPr/>
            </p:nvSpPr>
            <p:spPr>
              <a:xfrm>
                <a:off x="2842136" y="112066"/>
                <a:ext cx="7216048" cy="10233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88900" lvl="2">
                  <a:lnSpc>
                    <a:spcPct val="150000"/>
                  </a:lnSpc>
                </a:pP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Em</a:t>
                </a:r>
                <a:r>
                  <a:rPr lang="en-US" altLang="en-US" sz="4400" b="1" dirty="0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yêu</a:t>
                </a:r>
                <a:r>
                  <a:rPr lang="en-US" altLang="en-US" sz="4400" b="1" dirty="0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mái</a:t>
                </a:r>
                <a:r>
                  <a:rPr lang="en-US" altLang="en-US" sz="4400" b="1" dirty="0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trường</a:t>
                </a:r>
                <a:endPara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0A304CC-8574-48D5-B36B-E81AC9F64FD9}"/>
                  </a:ext>
                </a:extLst>
              </p:cNvPr>
              <p:cNvSpPr txBox="1"/>
              <p:nvPr/>
            </p:nvSpPr>
            <p:spPr>
              <a:xfrm>
                <a:off x="3547418" y="1379307"/>
                <a:ext cx="4158236" cy="9810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en-US" altLang="en-US" sz="42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20F50D4-DCF7-4189-8D2F-E49DCB21D84B}"/>
                </a:ext>
              </a:extLst>
            </p:cNvPr>
            <p:cNvSpPr txBox="1"/>
            <p:nvPr/>
          </p:nvSpPr>
          <p:spPr>
            <a:xfrm>
              <a:off x="2666248" y="1343181"/>
              <a:ext cx="7216048" cy="1023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2">
                <a:lnSpc>
                  <a:spcPct val="150000"/>
                </a:lnSpc>
              </a:pP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hàng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mát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51D8A70E-C515-404E-A447-2BC6F09CECC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909" t="2070" r="10321" b="6364"/>
          <a:stretch/>
        </p:blipFill>
        <p:spPr>
          <a:xfrm>
            <a:off x="4214115" y="225214"/>
            <a:ext cx="1798468" cy="281628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EEBB63B-5528-45D4-A444-3ABC0979A4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" t="3846" r="6965" b="4682"/>
          <a:stretch/>
        </p:blipFill>
        <p:spPr bwMode="auto">
          <a:xfrm>
            <a:off x="694660" y="440697"/>
            <a:ext cx="1798468" cy="260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5">
            <a:extLst>
              <a:ext uri="{FF2B5EF4-FFF2-40B4-BE49-F238E27FC236}">
                <a16:creationId xmlns:a16="http://schemas.microsoft.com/office/drawing/2014/main" id="{D7E7EAF0-6BC4-44A4-AE91-B5C18BC5C4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5" t="24024" r="13244" b="24113"/>
          <a:stretch/>
        </p:blipFill>
        <p:spPr bwMode="auto">
          <a:xfrm>
            <a:off x="2594927" y="1741097"/>
            <a:ext cx="1303961" cy="130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6">
            <a:extLst>
              <a:ext uri="{FF2B5EF4-FFF2-40B4-BE49-F238E27FC236}">
                <a16:creationId xmlns:a16="http://schemas.microsoft.com/office/drawing/2014/main" id="{A22ADB3B-A00C-49D9-8CC5-19C563802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9539" r="12807" b="23804"/>
          <a:stretch/>
        </p:blipFill>
        <p:spPr bwMode="auto">
          <a:xfrm>
            <a:off x="6274458" y="1593278"/>
            <a:ext cx="1311643" cy="141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E, Ê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54681" y="2417043"/>
            <a:ext cx="88156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 lvl="2">
              <a:lnSpc>
                <a:spcPct val="150000"/>
              </a:lnSpc>
            </a:pP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endParaRPr lang="en-US" altLang="en-US" sz="3200" b="1" i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5016295" y="322198"/>
            <a:ext cx="27180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1976400" y="5499861"/>
            <a:ext cx="88218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E, Ê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5 ô li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ô li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矩形 31">
            <a:extLst>
              <a:ext uri="{FF2B5EF4-FFF2-40B4-BE49-F238E27FC236}">
                <a16:creationId xmlns:a16="http://schemas.microsoft.com/office/drawing/2014/main" id="{C780A544-C9D3-4D45-9E67-00B21EA2B384}"/>
              </a:ext>
            </a:extLst>
          </p:cNvPr>
          <p:cNvSpPr/>
          <p:nvPr/>
        </p:nvSpPr>
        <p:spPr>
          <a:xfrm>
            <a:off x="442406" y="4958780"/>
            <a:ext cx="117495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1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vòng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xoắn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EF109A-B827-4FC7-A64D-ED77B7FB40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09" t="2070" r="10321" b="6364"/>
          <a:stretch/>
        </p:blipFill>
        <p:spPr>
          <a:xfrm>
            <a:off x="7467711" y="601108"/>
            <a:ext cx="3079670" cy="48225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1CA7FA3-EE54-4A07-8051-5D1DECD612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" t="3846" r="6965" b="4682"/>
          <a:stretch/>
        </p:blipFill>
        <p:spPr bwMode="auto">
          <a:xfrm>
            <a:off x="1801309" y="970099"/>
            <a:ext cx="3079669" cy="44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矩形 31">
            <a:extLst>
              <a:ext uri="{FF2B5EF4-FFF2-40B4-BE49-F238E27FC236}">
                <a16:creationId xmlns:a16="http://schemas.microsoft.com/office/drawing/2014/main" id="{64C6817E-0A5A-4C61-A3FB-3499F61C177E}"/>
              </a:ext>
            </a:extLst>
          </p:cNvPr>
          <p:cNvSpPr/>
          <p:nvPr/>
        </p:nvSpPr>
        <p:spPr>
          <a:xfrm>
            <a:off x="1976400" y="35643"/>
            <a:ext cx="95211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E, Ê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矩形 31">
            <a:extLst>
              <a:ext uri="{FF2B5EF4-FFF2-40B4-BE49-F238E27FC236}">
                <a16:creationId xmlns:a16="http://schemas.microsoft.com/office/drawing/2014/main" id="{D2F10DC1-DE0B-4B56-A310-53F08C228C58}"/>
              </a:ext>
            </a:extLst>
          </p:cNvPr>
          <p:cNvSpPr/>
          <p:nvPr/>
        </p:nvSpPr>
        <p:spPr>
          <a:xfrm>
            <a:off x="5959943" y="5121818"/>
            <a:ext cx="59068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Ê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mũ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Â)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60A092-30EB-4FE0-AD3F-EAEEAF37BD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356003" y="1384034"/>
            <a:ext cx="729008" cy="8824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BA37B8-AF7F-4996-A13F-66BE69D0A4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9005427" y="1373016"/>
            <a:ext cx="729008" cy="8824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63E6FC-E494-4DBF-BDA7-70A53E3EB2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9779026">
            <a:off x="9086337" y="1166320"/>
            <a:ext cx="729008" cy="8824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A33A9A-1B27-4980-B6DC-B341C8B6E8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297293">
            <a:off x="9612418" y="643517"/>
            <a:ext cx="729008" cy="882435"/>
          </a:xfrm>
          <a:prstGeom prst="rect">
            <a:avLst/>
          </a:prstGeom>
        </p:spPr>
      </p:pic>
      <p:sp>
        <p:nvSpPr>
          <p:cNvPr id="16" name="矩形 31">
            <a:extLst>
              <a:ext uri="{FF2B5EF4-FFF2-40B4-BE49-F238E27FC236}">
                <a16:creationId xmlns:a16="http://schemas.microsoft.com/office/drawing/2014/main" id="{540F7588-AE2D-447F-B6DD-4A4F105E347C}"/>
              </a:ext>
            </a:extLst>
          </p:cNvPr>
          <p:cNvSpPr/>
          <p:nvPr/>
        </p:nvSpPr>
        <p:spPr>
          <a:xfrm>
            <a:off x="1976400" y="42866"/>
            <a:ext cx="93788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E, Ê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047 L -0.03008 0.00324 L -0.053 0.00695 L -0.06758 0.01436 L -0.08581 0.03195 L -0.10195 0.06065 L -0.11029 0.08195 L -0.1155 0.1125 L -0.11393 0.14491 L -0.10612 0.17176 L -0.09206 0.19121 L -0.07695 0.19954 L -0.04414 0.20047 L -0.0155 0.19213 L 0.0168 0.16713 L 0.047 0.12732 L 0.0668 0.08936 L 0.07513 0.0588 L 0.07513 0.0375 L 0.07252 0.01528 L 0.06159 0.00232 L 0.03919 0.00232 L 0.01523 0.02269 L -0.00925 0.05695 L -0.02852 0.10047 L -0.03945 0.14861 L -0.04154 0.18287 L -0.03945 0.22176 L -0.03164 0.24769 L -0.02279 0.26436 L -0.00873 0.27547 L 0.00325 0.27732 L 0.01575 0.27361 L 0.02044 0.26621 L 0.02096 0.25417 L 0.01471 0.24584 L 0.00169 0.24213 L -0.01602 0.24954 L -0.03529 0.27084 L -0.04935 0.30324 L -0.05716 0.33287 L -0.06081 0.36899 L -0.06133 0.4051 L -0.05404 0.45232 L -0.04414 0.47639 L -0.0332 0.49676 L -0.01654 0.51042 L 0.00325 0.52084 L 0.02305 0.51806 L 0.04752 0.50232 L 0.06784 0.47084 L 0.07877 0.43843 L 0.08242 0.40602 L 0.08086 0.37454 L 0.07357 0.34491 L 0.06055 0.32269 L 0.0444 0.31436 L 0.02565 0.31991 L 0.01055 0.33565 L 0.00117 0.36343 L -0.00091 0.3875 L 0.00013 0.41713 " pathEditMode="relative" rAng="0" ptsTypes="AAAAAAAAAAAAAAAAAAAAAAAAAAAAAAAAAAAAAAAAAAAAAAAAAAAAAAAAAAAAAA">
                                      <p:cBhvr>
                                        <p:cTn id="43" dur="8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60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047 L -0.03008 0.00324 L -0.053 0.00695 L -0.06758 0.01436 L -0.08581 0.03195 L -0.10195 0.06065 L -0.11029 0.08195 L -0.1155 0.1125 L -0.11393 0.14491 L -0.10612 0.17176 L -0.09206 0.19121 L -0.07695 0.19954 L -0.04414 0.20047 L -0.0155 0.19213 L 0.0168 0.16713 L 0.047 0.12732 L 0.0668 0.08936 L 0.07513 0.0588 L 0.07513 0.0375 L 0.07253 0.01528 L 0.06159 0.00232 L 0.03919 0.00232 L 0.01523 0.02269 L -0.00925 0.05695 L -0.02852 0.10047 L -0.03945 0.14861 L -0.04154 0.18287 L -0.03945 0.22176 L -0.03164 0.24769 L -0.02279 0.26436 L -0.00872 0.27547 L 0.00325 0.27732 L 0.01575 0.27361 L 0.02044 0.26621 L 0.02096 0.25417 L 0.01471 0.24584 L 0.00169 0.24213 L -0.01602 0.24954 L -0.03529 0.27084 L -0.04935 0.30324 L -0.05716 0.33287 L -0.06081 0.36898 L -0.06133 0.4051 L -0.05404 0.45232 L -0.04414 0.47639 L -0.0332 0.49676 L -0.01654 0.51042 L 0.00325 0.52084 L 0.02305 0.51806 L 0.04753 0.50232 L 0.06784 0.47084 L 0.07878 0.43843 L 0.08242 0.40602 L 0.08086 0.37454 L 0.07357 0.34491 L 0.06055 0.32269 L 0.0444 0.31436 L 0.02565 0.31991 L 0.01055 0.33565 L 0.00117 0.36343 L -0.00091 0.3875 L 0.00013 0.41713 " pathEditMode="relative" rAng="0" ptsTypes="AAAAAAAAAAAAAAAAAAAAAAAAAAAAAAAAAAAAAAAAAAAAAAAAAAAAAAAAAAAAAA">
                                      <p:cBhvr>
                                        <p:cTn id="45" dur="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116 L 0.03737 -0.05555 L 0.03737 -0.05532 " pathEditMode="relative" rAng="0" ptsTypes="AAA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046 L 0.0194 0.0375 L 0.0345 0.05394 " pathEditMode="relative" rAng="0" ptsTypes="AAA">
                                      <p:cBhvr>
                                        <p:cTn id="7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6" grpId="0"/>
      <p:bldP spid="26" grpId="1"/>
      <p:bldP spid="20" grpId="0"/>
      <p:bldP spid="9" grpId="0"/>
      <p:bldP spid="16" grpId="0"/>
      <p:bldP spid="1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652555" y="220501"/>
            <a:ext cx="4791052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</a:t>
            </a:r>
          </a:p>
        </p:txBody>
      </p:sp>
      <p:pic>
        <p:nvPicPr>
          <p:cNvPr id="5" name="chữ hoa E đã sửa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519C47B1-1098-4658-832A-FBF613AFCF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56242" y="935199"/>
            <a:ext cx="56515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652555" y="220501"/>
            <a:ext cx="4791052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Ê</a:t>
            </a:r>
          </a:p>
        </p:txBody>
      </p:sp>
      <p:pic>
        <p:nvPicPr>
          <p:cNvPr id="8" name="chữ hoa Ê đã sửa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C7B1C4A5-A050-479D-85B3-C55FDC2563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24086" y="1049499"/>
            <a:ext cx="56769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7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0603" y="5571578"/>
            <a:ext cx="99107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E, Ê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CD94B6F-2C3D-4BEB-ACEF-E091BF7507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09" t="2070" r="10321" b="6364"/>
          <a:stretch/>
        </p:blipFill>
        <p:spPr>
          <a:xfrm>
            <a:off x="6117376" y="239601"/>
            <a:ext cx="3079670" cy="482255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7502943-2170-4BDD-A589-89B445C1C7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" t="3846" r="6965" b="4682"/>
          <a:stretch/>
        </p:blipFill>
        <p:spPr bwMode="auto">
          <a:xfrm>
            <a:off x="450974" y="608592"/>
            <a:ext cx="3079669" cy="44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35">
            <a:extLst>
              <a:ext uri="{FF2B5EF4-FFF2-40B4-BE49-F238E27FC236}">
                <a16:creationId xmlns:a16="http://schemas.microsoft.com/office/drawing/2014/main" id="{B6FD7118-9103-4FB1-8EF8-4FDDB3B1F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5" t="24024" r="13244" b="24113"/>
          <a:stretch/>
        </p:blipFill>
        <p:spPr bwMode="auto">
          <a:xfrm>
            <a:off x="3732932" y="2835376"/>
            <a:ext cx="2232884" cy="222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46">
            <a:extLst>
              <a:ext uri="{FF2B5EF4-FFF2-40B4-BE49-F238E27FC236}">
                <a16:creationId xmlns:a16="http://schemas.microsoft.com/office/drawing/2014/main" id="{8E602754-643E-41DF-A3E7-EB460DB176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9539" r="12807" b="23804"/>
          <a:stretch/>
        </p:blipFill>
        <p:spPr bwMode="auto">
          <a:xfrm>
            <a:off x="9423037" y="2604977"/>
            <a:ext cx="2246038" cy="242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E">
            <a:hlinkClick r:id="" action="ppaction://media"/>
            <a:extLst>
              <a:ext uri="{FF2B5EF4-FFF2-40B4-BE49-F238E27FC236}">
                <a16:creationId xmlns:a16="http://schemas.microsoft.com/office/drawing/2014/main" id="{D07FDC29-F095-492B-91CD-0A5734C649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1284" y="562581"/>
            <a:ext cx="5784716" cy="5784716"/>
          </a:xfrm>
          <a:prstGeom prst="rect">
            <a:avLst/>
          </a:prstGeom>
        </p:spPr>
      </p:pic>
      <p:pic>
        <p:nvPicPr>
          <p:cNvPr id="5" name="chu EE">
            <a:hlinkClick r:id="" action="ppaction://media"/>
            <a:extLst>
              <a:ext uri="{FF2B5EF4-FFF2-40B4-BE49-F238E27FC236}">
                <a16:creationId xmlns:a16="http://schemas.microsoft.com/office/drawing/2014/main" id="{D65F5D99-F8B2-4C93-8D14-AAB512A9B8E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584321"/>
            <a:ext cx="5784717" cy="578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94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1677549" y="3697705"/>
            <a:ext cx="1649531" cy="20793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167810" y="3321508"/>
            <a:ext cx="6681156" cy="1789508"/>
            <a:chOff x="3754849" y="1730426"/>
            <a:chExt cx="4545106" cy="1259293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9022" y="2109107"/>
              <a:ext cx="4005369" cy="41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3754849" y="1730426"/>
              <a:ext cx="4545106" cy="1259293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429" y="1147121"/>
            <a:ext cx="2798307" cy="2780017"/>
          </a:xfrm>
          <a:prstGeom prst="rect">
            <a:avLst/>
          </a:prstGeom>
        </p:spPr>
      </p:pic>
      <p:sp>
        <p:nvSpPr>
          <p:cNvPr id="17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5626" y="2814695"/>
            <a:ext cx="834665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Group 150">
            <a:extLst>
              <a:ext uri="{FF2B5EF4-FFF2-40B4-BE49-F238E27FC236}">
                <a16:creationId xmlns:a16="http://schemas.microsoft.com/office/drawing/2014/main" id="{0DD5BB83-64C2-488A-BB1B-77FF0D5B1B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604662"/>
              </p:ext>
            </p:extLst>
          </p:nvPr>
        </p:nvGraphicFramePr>
        <p:xfrm>
          <a:off x="2958717" y="396377"/>
          <a:ext cx="7041664" cy="215553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224008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6525657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6713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5851519"/>
                  </a:ext>
                </a:extLst>
              </a:tr>
              <a:tr h="165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12088CA5-A42B-4699-B5D9-9134CF91AD90}"/>
              </a:ext>
            </a:extLst>
          </p:cNvPr>
          <p:cNvGrpSpPr/>
          <p:nvPr/>
        </p:nvGrpSpPr>
        <p:grpSpPr>
          <a:xfrm>
            <a:off x="3703965" y="517124"/>
            <a:ext cx="5712409" cy="2248279"/>
            <a:chOff x="2621798" y="471162"/>
            <a:chExt cx="7260498" cy="224827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3AA2919-C36F-4404-9DCE-4E7401750D4B}"/>
                </a:ext>
              </a:extLst>
            </p:cNvPr>
            <p:cNvGrpSpPr/>
            <p:nvPr/>
          </p:nvGrpSpPr>
          <p:grpSpPr>
            <a:xfrm>
              <a:off x="2621798" y="471162"/>
              <a:ext cx="7216048" cy="2248279"/>
              <a:chOff x="2842136" y="112066"/>
              <a:chExt cx="7216048" cy="2248279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0B37D71-BA45-4C6E-A9B5-678AA37449C0}"/>
                  </a:ext>
                </a:extLst>
              </p:cNvPr>
              <p:cNvSpPr txBox="1"/>
              <p:nvPr/>
            </p:nvSpPr>
            <p:spPr>
              <a:xfrm>
                <a:off x="2842136" y="112066"/>
                <a:ext cx="7216048" cy="10233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88900" lvl="2">
                  <a:lnSpc>
                    <a:spcPct val="150000"/>
                  </a:lnSpc>
                </a:pP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Em</a:t>
                </a:r>
                <a:r>
                  <a:rPr lang="en-US" altLang="en-US" sz="4400" b="1" dirty="0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yêu</a:t>
                </a:r>
                <a:r>
                  <a:rPr lang="en-US" altLang="en-US" sz="4400" b="1" dirty="0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mái</a:t>
                </a:r>
                <a:r>
                  <a:rPr lang="en-US" altLang="en-US" sz="4400" b="1" dirty="0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trường</a:t>
                </a:r>
                <a:endPara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2B8CF9B-2E6A-4FA9-86EE-95714B8875C9}"/>
                  </a:ext>
                </a:extLst>
              </p:cNvPr>
              <p:cNvSpPr txBox="1"/>
              <p:nvPr/>
            </p:nvSpPr>
            <p:spPr>
              <a:xfrm>
                <a:off x="3547418" y="1379307"/>
                <a:ext cx="4158236" cy="9810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en-US" altLang="en-US" sz="42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4A355E3-8AF7-4AB9-87CD-552C613709D1}"/>
                </a:ext>
              </a:extLst>
            </p:cNvPr>
            <p:cNvSpPr txBox="1"/>
            <p:nvPr/>
          </p:nvSpPr>
          <p:spPr>
            <a:xfrm>
              <a:off x="2666248" y="1343181"/>
              <a:ext cx="7216048" cy="1023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2">
                <a:lnSpc>
                  <a:spcPct val="150000"/>
                </a:lnSpc>
              </a:pP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hàng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mát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3C7F674-F2F8-4CAD-8CE9-BA0CB60E71F4}"/>
              </a:ext>
            </a:extLst>
          </p:cNvPr>
          <p:cNvSpPr txBox="1"/>
          <p:nvPr/>
        </p:nvSpPr>
        <p:spPr>
          <a:xfrm>
            <a:off x="2958717" y="4018409"/>
            <a:ext cx="981821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hệ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05B2EFB-CAE7-490F-992A-7A51288A11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-71758" y="3891913"/>
            <a:ext cx="2703269" cy="213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</TotalTime>
  <Words>400</Words>
  <Application>Microsoft Office PowerPoint</Application>
  <PresentationFormat>Widescreen</PresentationFormat>
  <Paragraphs>53</Paragraphs>
  <Slides>12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Arial</vt:lpstr>
      <vt:lpstr>Arial-Rounded</vt:lpstr>
      <vt:lpstr>Calibri</vt:lpstr>
      <vt:lpstr>Calibri Light</vt:lpstr>
      <vt:lpstr>DFPOP1-W9</vt:lpstr>
      <vt:lpstr>HP001 5 hàng</vt:lpstr>
      <vt:lpstr>iCiel Cadena</vt:lpstr>
      <vt:lpstr>iCiel Crocante</vt:lpstr>
      <vt:lpstr>Times New Roman</vt:lpstr>
      <vt:lpstr>华康少女文字W5</vt:lpstr>
      <vt:lpstr>思源黑体 CN Bold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145</cp:revision>
  <dcterms:created xsi:type="dcterms:W3CDTF">2021-05-29T04:52:35Z</dcterms:created>
  <dcterms:modified xsi:type="dcterms:W3CDTF">2021-10-18T03:45:05Z</dcterms:modified>
</cp:coreProperties>
</file>