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96" r:id="rId3"/>
    <p:sldMasterId id="2147483720" r:id="rId4"/>
    <p:sldMasterId id="2147483744" r:id="rId5"/>
    <p:sldMasterId id="2147483756" r:id="rId6"/>
  </p:sldMasterIdLst>
  <p:sldIdLst>
    <p:sldId id="266" r:id="rId7"/>
    <p:sldId id="262" r:id="rId8"/>
    <p:sldId id="256" r:id="rId9"/>
    <p:sldId id="257" r:id="rId10"/>
    <p:sldId id="260" r:id="rId11"/>
    <p:sldId id="258" r:id="rId12"/>
    <p:sldId id="259" r:id="rId13"/>
    <p:sldId id="287" r:id="rId14"/>
    <p:sldId id="288" r:id="rId15"/>
    <p:sldId id="268" r:id="rId16"/>
    <p:sldId id="284" r:id="rId17"/>
    <p:sldId id="270" r:id="rId18"/>
    <p:sldId id="272" r:id="rId19"/>
    <p:sldId id="274" r:id="rId20"/>
    <p:sldId id="275" r:id="rId21"/>
    <p:sldId id="283" r:id="rId22"/>
    <p:sldId id="276" r:id="rId23"/>
    <p:sldId id="277" r:id="rId24"/>
  </p:sldIdLst>
  <p:sldSz cx="9144000" cy="6858000" type="screen4x3"/>
  <p:notesSz cx="6858000" cy="9144000"/>
  <p:embeddedFontLst>
    <p:embeddedFont>
      <p:font typeface=".VnTime" pitchFamily="34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VNI-Times"/>
      <p:regular r:id="rId33"/>
      <p:bold r:id="rId34"/>
      <p:italic r:id="rId35"/>
      <p:boldItalic r:id="rId36"/>
    </p:embeddedFont>
    <p:embeddedFont>
      <p:font typeface="HP001 4 hàng" charset="0"/>
      <p:regular r:id="rId37"/>
      <p:bold r:id="rId38"/>
    </p:embeddedFont>
    <p:embeddedFont>
      <p:font typeface="Calibri Light" pitchFamily="34" charset="0"/>
      <p:regular r:id="rId39"/>
      <p:italic r:id="rId40"/>
    </p:embeddedFont>
  </p:embeddedFontLst>
  <p:defaultTextStyle>
    <a:defPPr>
      <a:defRPr lang="en-US"/>
    </a:defPPr>
    <a:lvl1pPr marL="0" algn="l" defTabSz="91340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675" algn="l" defTabSz="91340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402" algn="l" defTabSz="91340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104" algn="l" defTabSz="91340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805" algn="l" defTabSz="91340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3534" algn="l" defTabSz="91340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0206" algn="l" defTabSz="91340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6880" algn="l" defTabSz="91340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3555" algn="l" defTabSz="91340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5C7E9"/>
    <a:srgbClr val="C5DCE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54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675" indent="0" algn="ctr">
              <a:buNone/>
              <a:defRPr sz="2000"/>
            </a:lvl2pPr>
            <a:lvl3pPr marL="913402" indent="0" algn="ctr">
              <a:buNone/>
              <a:defRPr sz="1900"/>
            </a:lvl3pPr>
            <a:lvl4pPr marL="1370104" indent="0" algn="ctr">
              <a:buNone/>
              <a:defRPr sz="1600"/>
            </a:lvl4pPr>
            <a:lvl5pPr marL="1826805" indent="0" algn="ctr">
              <a:buNone/>
              <a:defRPr sz="1600"/>
            </a:lvl5pPr>
            <a:lvl6pPr marL="2283534" indent="0" algn="ctr">
              <a:buNone/>
              <a:defRPr sz="1600"/>
            </a:lvl6pPr>
            <a:lvl7pPr marL="2740206" indent="0" algn="ctr">
              <a:buNone/>
              <a:defRPr sz="1600"/>
            </a:lvl7pPr>
            <a:lvl8pPr marL="3196880" indent="0" algn="ctr">
              <a:buNone/>
              <a:defRPr sz="1600"/>
            </a:lvl8pPr>
            <a:lvl9pPr marL="365355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822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969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183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83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8588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A0172-2F46-4268-887D-61EF9C1A20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9169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DFA7F-B119-4E3B-81A5-D233FEDC0B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2338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D38A1-5655-435B-87E1-42A8B8081C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9686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E1CAC-0BB7-4670-9A61-B2BAA5FEC0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3614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5" indent="0">
              <a:buNone/>
              <a:defRPr sz="2000" b="1"/>
            </a:lvl2pPr>
            <a:lvl3pPr marL="913402" indent="0">
              <a:buNone/>
              <a:defRPr sz="1900" b="1"/>
            </a:lvl3pPr>
            <a:lvl4pPr marL="1370104" indent="0">
              <a:buNone/>
              <a:defRPr sz="1600" b="1"/>
            </a:lvl4pPr>
            <a:lvl5pPr marL="1826805" indent="0">
              <a:buNone/>
              <a:defRPr sz="1600" b="1"/>
            </a:lvl5pPr>
            <a:lvl6pPr marL="2283534" indent="0">
              <a:buNone/>
              <a:defRPr sz="1600" b="1"/>
            </a:lvl6pPr>
            <a:lvl7pPr marL="2740206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5" indent="0">
              <a:buNone/>
              <a:defRPr sz="2000" b="1"/>
            </a:lvl2pPr>
            <a:lvl3pPr marL="913402" indent="0">
              <a:buNone/>
              <a:defRPr sz="1900" b="1"/>
            </a:lvl3pPr>
            <a:lvl4pPr marL="1370104" indent="0">
              <a:buNone/>
              <a:defRPr sz="1600" b="1"/>
            </a:lvl4pPr>
            <a:lvl5pPr marL="1826805" indent="0">
              <a:buNone/>
              <a:defRPr sz="1600" b="1"/>
            </a:lvl5pPr>
            <a:lvl6pPr marL="2283534" indent="0">
              <a:buNone/>
              <a:defRPr sz="1600" b="1"/>
            </a:lvl6pPr>
            <a:lvl7pPr marL="2740206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B9437-D539-4B57-BB81-87AACEFBAF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010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99D66-92E0-426C-9BBD-7858DDA475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2108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E4877-4323-43D4-9496-13942736BE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62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5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07" y="27310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58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75" indent="0">
              <a:buNone/>
              <a:defRPr sz="1200"/>
            </a:lvl2pPr>
            <a:lvl3pPr marL="913402" indent="0">
              <a:buNone/>
              <a:defRPr sz="1100"/>
            </a:lvl3pPr>
            <a:lvl4pPr marL="1370104" indent="0">
              <a:buNone/>
              <a:defRPr sz="900"/>
            </a:lvl4pPr>
            <a:lvl5pPr marL="1826805" indent="0">
              <a:buNone/>
              <a:defRPr sz="900"/>
            </a:lvl5pPr>
            <a:lvl6pPr marL="2283534" indent="0">
              <a:buNone/>
              <a:defRPr sz="900"/>
            </a:lvl6pPr>
            <a:lvl7pPr marL="2740206" indent="0">
              <a:buNone/>
              <a:defRPr sz="900"/>
            </a:lvl7pPr>
            <a:lvl8pPr marL="3196880" indent="0">
              <a:buNone/>
              <a:defRPr sz="900"/>
            </a:lvl8pPr>
            <a:lvl9pPr marL="36535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D86C9-4878-4E51-8259-145B9EB4BC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498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9948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675" indent="0">
              <a:buNone/>
              <a:defRPr sz="2800"/>
            </a:lvl2pPr>
            <a:lvl3pPr marL="913402" indent="0">
              <a:buNone/>
              <a:defRPr sz="2400"/>
            </a:lvl3pPr>
            <a:lvl4pPr marL="1370104" indent="0">
              <a:buNone/>
              <a:defRPr sz="2000"/>
            </a:lvl4pPr>
            <a:lvl5pPr marL="1826805" indent="0">
              <a:buNone/>
              <a:defRPr sz="2000"/>
            </a:lvl5pPr>
            <a:lvl6pPr marL="2283534" indent="0">
              <a:buNone/>
              <a:defRPr sz="2000"/>
            </a:lvl6pPr>
            <a:lvl7pPr marL="2740206" indent="0">
              <a:buNone/>
              <a:defRPr sz="2000"/>
            </a:lvl7pPr>
            <a:lvl8pPr marL="3196880" indent="0">
              <a:buNone/>
              <a:defRPr sz="2000"/>
            </a:lvl8pPr>
            <a:lvl9pPr marL="365355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95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75" indent="0">
              <a:buNone/>
              <a:defRPr sz="1200"/>
            </a:lvl2pPr>
            <a:lvl3pPr marL="913402" indent="0">
              <a:buNone/>
              <a:defRPr sz="1100"/>
            </a:lvl3pPr>
            <a:lvl4pPr marL="1370104" indent="0">
              <a:buNone/>
              <a:defRPr sz="900"/>
            </a:lvl4pPr>
            <a:lvl5pPr marL="1826805" indent="0">
              <a:buNone/>
              <a:defRPr sz="900"/>
            </a:lvl5pPr>
            <a:lvl6pPr marL="2283534" indent="0">
              <a:buNone/>
              <a:defRPr sz="900"/>
            </a:lvl6pPr>
            <a:lvl7pPr marL="2740206" indent="0">
              <a:buNone/>
              <a:defRPr sz="900"/>
            </a:lvl7pPr>
            <a:lvl8pPr marL="3196880" indent="0">
              <a:buNone/>
              <a:defRPr sz="900"/>
            </a:lvl8pPr>
            <a:lvl9pPr marL="36535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F305E-3B91-4CF5-8A30-7CAA20FB75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1367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E97EB-0C5B-42B1-8A88-C133AA2987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2174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5C6D-96FD-4173-8EED-797FB9D187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8554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EC166-6E63-4108-A482-25626AC826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7361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17FB9-5F13-4363-A301-F4F2791E8E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0757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6D483-28E9-4411-AB2B-A84F22B79D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6716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0688B-3974-449C-A1F6-9647BAF452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418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5" indent="0">
              <a:buNone/>
              <a:defRPr sz="2000" b="1"/>
            </a:lvl2pPr>
            <a:lvl3pPr marL="913402" indent="0">
              <a:buNone/>
              <a:defRPr sz="1900" b="1"/>
            </a:lvl3pPr>
            <a:lvl4pPr marL="1370104" indent="0">
              <a:buNone/>
              <a:defRPr sz="1600" b="1"/>
            </a:lvl4pPr>
            <a:lvl5pPr marL="1826805" indent="0">
              <a:buNone/>
              <a:defRPr sz="1600" b="1"/>
            </a:lvl5pPr>
            <a:lvl6pPr marL="2283534" indent="0">
              <a:buNone/>
              <a:defRPr sz="1600" b="1"/>
            </a:lvl6pPr>
            <a:lvl7pPr marL="2740206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5" indent="0">
              <a:buNone/>
              <a:defRPr sz="2000" b="1"/>
            </a:lvl2pPr>
            <a:lvl3pPr marL="913402" indent="0">
              <a:buNone/>
              <a:defRPr sz="1900" b="1"/>
            </a:lvl3pPr>
            <a:lvl4pPr marL="1370104" indent="0">
              <a:buNone/>
              <a:defRPr sz="1600" b="1"/>
            </a:lvl4pPr>
            <a:lvl5pPr marL="1826805" indent="0">
              <a:buNone/>
              <a:defRPr sz="1600" b="1"/>
            </a:lvl5pPr>
            <a:lvl6pPr marL="2283534" indent="0">
              <a:buNone/>
              <a:defRPr sz="1600" b="1"/>
            </a:lvl6pPr>
            <a:lvl7pPr marL="2740206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795DF-AFC4-409F-AD84-5F341AAF12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3603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50F3E-490A-46B9-8675-E48BE39096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9135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CEAF6-FDD8-4FE4-BDCB-A8BD2A01CB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706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1" y="170979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1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66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4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1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8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6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5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0612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5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07" y="27310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58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75" indent="0">
              <a:buNone/>
              <a:defRPr sz="1200"/>
            </a:lvl2pPr>
            <a:lvl3pPr marL="913402" indent="0">
              <a:buNone/>
              <a:defRPr sz="1100"/>
            </a:lvl3pPr>
            <a:lvl4pPr marL="1370104" indent="0">
              <a:buNone/>
              <a:defRPr sz="900"/>
            </a:lvl4pPr>
            <a:lvl5pPr marL="1826805" indent="0">
              <a:buNone/>
              <a:defRPr sz="900"/>
            </a:lvl5pPr>
            <a:lvl6pPr marL="2283534" indent="0">
              <a:buNone/>
              <a:defRPr sz="900"/>
            </a:lvl6pPr>
            <a:lvl7pPr marL="2740206" indent="0">
              <a:buNone/>
              <a:defRPr sz="900"/>
            </a:lvl7pPr>
            <a:lvl8pPr marL="3196880" indent="0">
              <a:buNone/>
              <a:defRPr sz="900"/>
            </a:lvl8pPr>
            <a:lvl9pPr marL="36535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7F3A8-E306-4560-867B-DBE38DEE43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185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675" indent="0">
              <a:buNone/>
              <a:defRPr sz="2800"/>
            </a:lvl2pPr>
            <a:lvl3pPr marL="913402" indent="0">
              <a:buNone/>
              <a:defRPr sz="2400"/>
            </a:lvl3pPr>
            <a:lvl4pPr marL="1370104" indent="0">
              <a:buNone/>
              <a:defRPr sz="2000"/>
            </a:lvl4pPr>
            <a:lvl5pPr marL="1826805" indent="0">
              <a:buNone/>
              <a:defRPr sz="2000"/>
            </a:lvl5pPr>
            <a:lvl6pPr marL="2283534" indent="0">
              <a:buNone/>
              <a:defRPr sz="2000"/>
            </a:lvl6pPr>
            <a:lvl7pPr marL="2740206" indent="0">
              <a:buNone/>
              <a:defRPr sz="2000"/>
            </a:lvl7pPr>
            <a:lvl8pPr marL="3196880" indent="0">
              <a:buNone/>
              <a:defRPr sz="2000"/>
            </a:lvl8pPr>
            <a:lvl9pPr marL="3653555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95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75" indent="0">
              <a:buNone/>
              <a:defRPr sz="1200"/>
            </a:lvl2pPr>
            <a:lvl3pPr marL="913402" indent="0">
              <a:buNone/>
              <a:defRPr sz="1100"/>
            </a:lvl3pPr>
            <a:lvl4pPr marL="1370104" indent="0">
              <a:buNone/>
              <a:defRPr sz="900"/>
            </a:lvl4pPr>
            <a:lvl5pPr marL="1826805" indent="0">
              <a:buNone/>
              <a:defRPr sz="900"/>
            </a:lvl5pPr>
            <a:lvl6pPr marL="2283534" indent="0">
              <a:buNone/>
              <a:defRPr sz="900"/>
            </a:lvl6pPr>
            <a:lvl7pPr marL="2740206" indent="0">
              <a:buNone/>
              <a:defRPr sz="900"/>
            </a:lvl7pPr>
            <a:lvl8pPr marL="3196880" indent="0">
              <a:buNone/>
              <a:defRPr sz="900"/>
            </a:lvl8pPr>
            <a:lvl9pPr marL="36535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2D43-42CD-4868-8D26-0497023D9B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1356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DD508-DB1E-4153-812D-CB9BC805E0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3110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234EF-ECB4-403F-BD8E-E83F2EFCC3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7819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EC166-6E63-4108-A482-25626AC826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7744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17FB9-5F13-4363-A301-F4F2791E8E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87683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6D483-28E9-4411-AB2B-A84F22B79D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82726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0688B-3974-449C-A1F6-9647BAF452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4478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5" indent="0">
              <a:buNone/>
              <a:defRPr sz="2000" b="1"/>
            </a:lvl2pPr>
            <a:lvl3pPr marL="913402" indent="0">
              <a:buNone/>
              <a:defRPr sz="1900" b="1"/>
            </a:lvl3pPr>
            <a:lvl4pPr marL="1370104" indent="0">
              <a:buNone/>
              <a:defRPr sz="1600" b="1"/>
            </a:lvl4pPr>
            <a:lvl5pPr marL="1826805" indent="0">
              <a:buNone/>
              <a:defRPr sz="1600" b="1"/>
            </a:lvl5pPr>
            <a:lvl6pPr marL="2283534" indent="0">
              <a:buNone/>
              <a:defRPr sz="1600" b="1"/>
            </a:lvl6pPr>
            <a:lvl7pPr marL="2740206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5" indent="0">
              <a:buNone/>
              <a:defRPr sz="2000" b="1"/>
            </a:lvl2pPr>
            <a:lvl3pPr marL="913402" indent="0">
              <a:buNone/>
              <a:defRPr sz="1900" b="1"/>
            </a:lvl3pPr>
            <a:lvl4pPr marL="1370104" indent="0">
              <a:buNone/>
              <a:defRPr sz="1600" b="1"/>
            </a:lvl4pPr>
            <a:lvl5pPr marL="1826805" indent="0">
              <a:buNone/>
              <a:defRPr sz="1600" b="1"/>
            </a:lvl5pPr>
            <a:lvl6pPr marL="2283534" indent="0">
              <a:buNone/>
              <a:defRPr sz="1600" b="1"/>
            </a:lvl6pPr>
            <a:lvl7pPr marL="2740206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795DF-AFC4-409F-AD84-5F341AAF12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1870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50F3E-490A-46B9-8675-E48BE39096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411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70874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CEAF6-FDD8-4FE4-BDCB-A8BD2A01CB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59408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5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07" y="27310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58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75" indent="0">
              <a:buNone/>
              <a:defRPr sz="1200"/>
            </a:lvl2pPr>
            <a:lvl3pPr marL="913402" indent="0">
              <a:buNone/>
              <a:defRPr sz="1100"/>
            </a:lvl3pPr>
            <a:lvl4pPr marL="1370104" indent="0">
              <a:buNone/>
              <a:defRPr sz="900"/>
            </a:lvl4pPr>
            <a:lvl5pPr marL="1826805" indent="0">
              <a:buNone/>
              <a:defRPr sz="900"/>
            </a:lvl5pPr>
            <a:lvl6pPr marL="2283534" indent="0">
              <a:buNone/>
              <a:defRPr sz="900"/>
            </a:lvl6pPr>
            <a:lvl7pPr marL="2740206" indent="0">
              <a:buNone/>
              <a:defRPr sz="900"/>
            </a:lvl7pPr>
            <a:lvl8pPr marL="3196880" indent="0">
              <a:buNone/>
              <a:defRPr sz="900"/>
            </a:lvl8pPr>
            <a:lvl9pPr marL="36535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7F3A8-E306-4560-867B-DBE38DEE43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24869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675" indent="0">
              <a:buNone/>
              <a:defRPr sz="2800"/>
            </a:lvl2pPr>
            <a:lvl3pPr marL="913402" indent="0">
              <a:buNone/>
              <a:defRPr sz="2400"/>
            </a:lvl3pPr>
            <a:lvl4pPr marL="1370104" indent="0">
              <a:buNone/>
              <a:defRPr sz="2000"/>
            </a:lvl4pPr>
            <a:lvl5pPr marL="1826805" indent="0">
              <a:buNone/>
              <a:defRPr sz="2000"/>
            </a:lvl5pPr>
            <a:lvl6pPr marL="2283534" indent="0">
              <a:buNone/>
              <a:defRPr sz="2000"/>
            </a:lvl6pPr>
            <a:lvl7pPr marL="2740206" indent="0">
              <a:buNone/>
              <a:defRPr sz="2000"/>
            </a:lvl7pPr>
            <a:lvl8pPr marL="3196880" indent="0">
              <a:buNone/>
              <a:defRPr sz="2000"/>
            </a:lvl8pPr>
            <a:lvl9pPr marL="3653555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95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75" indent="0">
              <a:buNone/>
              <a:defRPr sz="1200"/>
            </a:lvl2pPr>
            <a:lvl3pPr marL="913402" indent="0">
              <a:buNone/>
              <a:defRPr sz="1100"/>
            </a:lvl3pPr>
            <a:lvl4pPr marL="1370104" indent="0">
              <a:buNone/>
              <a:defRPr sz="900"/>
            </a:lvl4pPr>
            <a:lvl5pPr marL="1826805" indent="0">
              <a:buNone/>
              <a:defRPr sz="900"/>
            </a:lvl5pPr>
            <a:lvl6pPr marL="2283534" indent="0">
              <a:buNone/>
              <a:defRPr sz="900"/>
            </a:lvl6pPr>
            <a:lvl7pPr marL="2740206" indent="0">
              <a:buNone/>
              <a:defRPr sz="900"/>
            </a:lvl7pPr>
            <a:lvl8pPr marL="3196880" indent="0">
              <a:buNone/>
              <a:defRPr sz="900"/>
            </a:lvl8pPr>
            <a:lvl9pPr marL="36535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2D43-42CD-4868-8D26-0497023D9B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06852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DD508-DB1E-4153-812D-CB9BC805E0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46692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234EF-ECB4-403F-BD8E-E83F2EFCC3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2186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675" indent="0" algn="ctr">
              <a:buNone/>
              <a:defRPr/>
            </a:lvl2pPr>
            <a:lvl3pPr marL="913402" indent="0" algn="ctr">
              <a:buNone/>
              <a:defRPr/>
            </a:lvl3pPr>
            <a:lvl4pPr marL="1370104" indent="0" algn="ctr">
              <a:buNone/>
              <a:defRPr/>
            </a:lvl4pPr>
            <a:lvl5pPr marL="1826805" indent="0" algn="ctr">
              <a:buNone/>
              <a:defRPr/>
            </a:lvl5pPr>
            <a:lvl6pPr marL="2283534" indent="0" algn="ctr">
              <a:buNone/>
              <a:defRPr/>
            </a:lvl6pPr>
            <a:lvl7pPr marL="2740206" indent="0" algn="ctr">
              <a:buNone/>
              <a:defRPr/>
            </a:lvl7pPr>
            <a:lvl8pPr marL="3196880" indent="0" algn="ctr">
              <a:buNone/>
              <a:defRPr/>
            </a:lvl8pPr>
            <a:lvl9pPr marL="365355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DB493-9212-4E59-B368-FB952CBF30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29486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0B12B-BB93-4CA2-B18F-B37921CC63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49714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75" indent="0">
              <a:buNone/>
              <a:defRPr sz="1900"/>
            </a:lvl2pPr>
            <a:lvl3pPr marL="913402" indent="0">
              <a:buNone/>
              <a:defRPr sz="1600"/>
            </a:lvl3pPr>
            <a:lvl4pPr marL="1370104" indent="0">
              <a:buNone/>
              <a:defRPr sz="1500"/>
            </a:lvl4pPr>
            <a:lvl5pPr marL="1826805" indent="0">
              <a:buNone/>
              <a:defRPr sz="1500"/>
            </a:lvl5pPr>
            <a:lvl6pPr marL="2283534" indent="0">
              <a:buNone/>
              <a:defRPr sz="1500"/>
            </a:lvl6pPr>
            <a:lvl7pPr marL="2740206" indent="0">
              <a:buNone/>
              <a:defRPr sz="1500"/>
            </a:lvl7pPr>
            <a:lvl8pPr marL="3196880" indent="0">
              <a:buNone/>
              <a:defRPr sz="1500"/>
            </a:lvl8pPr>
            <a:lvl9pPr marL="3653555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FE484-A28F-4126-9601-3FCED0CECA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19188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EA1AD-24A8-4A87-A11F-3A885F59FC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9199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5" indent="0">
              <a:buNone/>
              <a:defRPr sz="2000" b="1"/>
            </a:lvl2pPr>
            <a:lvl3pPr marL="913402" indent="0">
              <a:buNone/>
              <a:defRPr sz="1900" b="1"/>
            </a:lvl3pPr>
            <a:lvl4pPr marL="1370104" indent="0">
              <a:buNone/>
              <a:defRPr sz="1600" b="1"/>
            </a:lvl4pPr>
            <a:lvl5pPr marL="1826805" indent="0">
              <a:buNone/>
              <a:defRPr sz="1600" b="1"/>
            </a:lvl5pPr>
            <a:lvl6pPr marL="2283534" indent="0">
              <a:buNone/>
              <a:defRPr sz="1600" b="1"/>
            </a:lvl6pPr>
            <a:lvl7pPr marL="2740206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5" indent="0">
              <a:buNone/>
              <a:defRPr sz="2000" b="1"/>
            </a:lvl2pPr>
            <a:lvl3pPr marL="913402" indent="0">
              <a:buNone/>
              <a:defRPr sz="1900" b="1"/>
            </a:lvl3pPr>
            <a:lvl4pPr marL="1370104" indent="0">
              <a:buNone/>
              <a:defRPr sz="1600" b="1"/>
            </a:lvl4pPr>
            <a:lvl5pPr marL="1826805" indent="0">
              <a:buNone/>
              <a:defRPr sz="1600" b="1"/>
            </a:lvl5pPr>
            <a:lvl6pPr marL="2283534" indent="0">
              <a:buNone/>
              <a:defRPr sz="1600" b="1"/>
            </a:lvl6pPr>
            <a:lvl7pPr marL="2740206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01B2-4D77-454A-AC57-3F1EB556C5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418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5" indent="0">
              <a:buNone/>
              <a:defRPr sz="2000" b="1"/>
            </a:lvl2pPr>
            <a:lvl3pPr marL="913402" indent="0">
              <a:buNone/>
              <a:defRPr sz="1900" b="1"/>
            </a:lvl3pPr>
            <a:lvl4pPr marL="1370104" indent="0">
              <a:buNone/>
              <a:defRPr sz="1600" b="1"/>
            </a:lvl4pPr>
            <a:lvl5pPr marL="1826805" indent="0">
              <a:buNone/>
              <a:defRPr sz="1600" b="1"/>
            </a:lvl5pPr>
            <a:lvl6pPr marL="2283534" indent="0">
              <a:buNone/>
              <a:defRPr sz="1600" b="1"/>
            </a:lvl6pPr>
            <a:lvl7pPr marL="2740206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5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209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5" indent="0">
              <a:buNone/>
              <a:defRPr sz="2000" b="1"/>
            </a:lvl2pPr>
            <a:lvl3pPr marL="913402" indent="0">
              <a:buNone/>
              <a:defRPr sz="1900" b="1"/>
            </a:lvl3pPr>
            <a:lvl4pPr marL="1370104" indent="0">
              <a:buNone/>
              <a:defRPr sz="1600" b="1"/>
            </a:lvl4pPr>
            <a:lvl5pPr marL="1826805" indent="0">
              <a:buNone/>
              <a:defRPr sz="1600" b="1"/>
            </a:lvl5pPr>
            <a:lvl6pPr marL="2283534" indent="0">
              <a:buNone/>
              <a:defRPr sz="1600" b="1"/>
            </a:lvl6pPr>
            <a:lvl7pPr marL="2740206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5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209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56348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182D-0DD8-46B0-B597-4241E24327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11351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DA86C-6FFA-485E-8D51-924BFC7C7E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7227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5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07" y="27310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58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75" indent="0">
              <a:buNone/>
              <a:defRPr sz="1200"/>
            </a:lvl2pPr>
            <a:lvl3pPr marL="913402" indent="0">
              <a:buNone/>
              <a:defRPr sz="1100"/>
            </a:lvl3pPr>
            <a:lvl4pPr marL="1370104" indent="0">
              <a:buNone/>
              <a:defRPr sz="900"/>
            </a:lvl4pPr>
            <a:lvl5pPr marL="1826805" indent="0">
              <a:buNone/>
              <a:defRPr sz="900"/>
            </a:lvl5pPr>
            <a:lvl6pPr marL="2283534" indent="0">
              <a:buNone/>
              <a:defRPr sz="900"/>
            </a:lvl6pPr>
            <a:lvl7pPr marL="2740206" indent="0">
              <a:buNone/>
              <a:defRPr sz="900"/>
            </a:lvl7pPr>
            <a:lvl8pPr marL="3196880" indent="0">
              <a:buNone/>
              <a:defRPr sz="900"/>
            </a:lvl8pPr>
            <a:lvl9pPr marL="36535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8ABAE-9D56-42FC-8C51-9D9C521B8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1146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75" indent="0">
              <a:buNone/>
              <a:defRPr sz="2800"/>
            </a:lvl2pPr>
            <a:lvl3pPr marL="913402" indent="0">
              <a:buNone/>
              <a:defRPr sz="2400"/>
            </a:lvl3pPr>
            <a:lvl4pPr marL="1370104" indent="0">
              <a:buNone/>
              <a:defRPr sz="2000"/>
            </a:lvl4pPr>
            <a:lvl5pPr marL="1826805" indent="0">
              <a:buNone/>
              <a:defRPr sz="2000"/>
            </a:lvl5pPr>
            <a:lvl6pPr marL="2283534" indent="0">
              <a:buNone/>
              <a:defRPr sz="2000"/>
            </a:lvl6pPr>
            <a:lvl7pPr marL="2740206" indent="0">
              <a:buNone/>
              <a:defRPr sz="2000"/>
            </a:lvl7pPr>
            <a:lvl8pPr marL="3196880" indent="0">
              <a:buNone/>
              <a:defRPr sz="2000"/>
            </a:lvl8pPr>
            <a:lvl9pPr marL="365355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95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75" indent="0">
              <a:buNone/>
              <a:defRPr sz="1200"/>
            </a:lvl2pPr>
            <a:lvl3pPr marL="913402" indent="0">
              <a:buNone/>
              <a:defRPr sz="1100"/>
            </a:lvl3pPr>
            <a:lvl4pPr marL="1370104" indent="0">
              <a:buNone/>
              <a:defRPr sz="900"/>
            </a:lvl4pPr>
            <a:lvl5pPr marL="1826805" indent="0">
              <a:buNone/>
              <a:defRPr sz="900"/>
            </a:lvl5pPr>
            <a:lvl6pPr marL="2283534" indent="0">
              <a:buNone/>
              <a:defRPr sz="900"/>
            </a:lvl6pPr>
            <a:lvl7pPr marL="2740206" indent="0">
              <a:buNone/>
              <a:defRPr sz="900"/>
            </a:lvl7pPr>
            <a:lvl8pPr marL="3196880" indent="0">
              <a:buNone/>
              <a:defRPr sz="900"/>
            </a:lvl8pPr>
            <a:lvl9pPr marL="36535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F9767-35ED-4BE0-8434-B4DEE67DBA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8260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152AE-9848-4971-B8E6-67ACD0A772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03772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13751-DA6C-4E5F-9668-CDE4583F55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35516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328A-CF1D-42CC-AA84-AA0F9D268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FCE1-3884-4658-9EA7-1415DE135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29113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328A-CF1D-42CC-AA84-AA0F9D268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FCE1-3884-4658-9EA7-1415DE135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69047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328A-CF1D-42CC-AA84-AA0F9D268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FCE1-3884-4658-9EA7-1415DE135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5772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328A-CF1D-42CC-AA84-AA0F9D268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FCE1-3884-4658-9EA7-1415DE135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7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3954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328A-CF1D-42CC-AA84-AA0F9D268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FCE1-3884-4658-9EA7-1415DE135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1121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328A-CF1D-42CC-AA84-AA0F9D268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FCE1-3884-4658-9EA7-1415DE135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48237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328A-CF1D-42CC-AA84-AA0F9D268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FCE1-3884-4658-9EA7-1415DE135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7728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328A-CF1D-42CC-AA84-AA0F9D268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FCE1-3884-4658-9EA7-1415DE135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69308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328A-CF1D-42CC-AA84-AA0F9D268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FCE1-3884-4658-9EA7-1415DE135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08026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328A-CF1D-42CC-AA84-AA0F9D268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FCE1-3884-4658-9EA7-1415DE135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13378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328A-CF1D-42CC-AA84-AA0F9D268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FCE1-3884-4658-9EA7-1415DE135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551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514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449" y="987485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75" indent="0">
              <a:buNone/>
              <a:defRPr sz="1500"/>
            </a:lvl2pPr>
            <a:lvl3pPr marL="913402" indent="0">
              <a:buNone/>
              <a:defRPr sz="1200"/>
            </a:lvl3pPr>
            <a:lvl4pPr marL="1370104" indent="0">
              <a:buNone/>
              <a:defRPr sz="1100"/>
            </a:lvl4pPr>
            <a:lvl5pPr marL="1826805" indent="0">
              <a:buNone/>
              <a:defRPr sz="1100"/>
            </a:lvl5pPr>
            <a:lvl6pPr marL="2283534" indent="0">
              <a:buNone/>
              <a:defRPr sz="1100"/>
            </a:lvl6pPr>
            <a:lvl7pPr marL="2740206" indent="0">
              <a:buNone/>
              <a:defRPr sz="1100"/>
            </a:lvl7pPr>
            <a:lvl8pPr marL="3196880" indent="0">
              <a:buNone/>
              <a:defRPr sz="1100"/>
            </a:lvl8pPr>
            <a:lvl9pPr marL="3653555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128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449" y="987485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675" indent="0">
              <a:buNone/>
              <a:defRPr sz="2800"/>
            </a:lvl2pPr>
            <a:lvl3pPr marL="913402" indent="0">
              <a:buNone/>
              <a:defRPr sz="2400"/>
            </a:lvl3pPr>
            <a:lvl4pPr marL="1370104" indent="0">
              <a:buNone/>
              <a:defRPr sz="2000"/>
            </a:lvl4pPr>
            <a:lvl5pPr marL="1826805" indent="0">
              <a:buNone/>
              <a:defRPr sz="2000"/>
            </a:lvl5pPr>
            <a:lvl6pPr marL="2283534" indent="0">
              <a:buNone/>
              <a:defRPr sz="2000"/>
            </a:lvl6pPr>
            <a:lvl7pPr marL="2740206" indent="0">
              <a:buNone/>
              <a:defRPr sz="2000"/>
            </a:lvl7pPr>
            <a:lvl8pPr marL="3196880" indent="0">
              <a:buNone/>
              <a:defRPr sz="2000"/>
            </a:lvl8pPr>
            <a:lvl9pPr marL="365355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75" indent="0">
              <a:buNone/>
              <a:defRPr sz="1500"/>
            </a:lvl2pPr>
            <a:lvl3pPr marL="913402" indent="0">
              <a:buNone/>
              <a:defRPr sz="1200"/>
            </a:lvl3pPr>
            <a:lvl4pPr marL="1370104" indent="0">
              <a:buNone/>
              <a:defRPr sz="1100"/>
            </a:lvl4pPr>
            <a:lvl5pPr marL="1826805" indent="0">
              <a:buNone/>
              <a:defRPr sz="1100"/>
            </a:lvl5pPr>
            <a:lvl6pPr marL="2283534" indent="0">
              <a:buNone/>
              <a:defRPr sz="1100"/>
            </a:lvl6pPr>
            <a:lvl7pPr marL="2740206" indent="0">
              <a:buNone/>
              <a:defRPr sz="1100"/>
            </a:lvl7pPr>
            <a:lvl8pPr marL="3196880" indent="0">
              <a:buNone/>
              <a:defRPr sz="1100"/>
            </a:lvl8pPr>
            <a:lvl9pPr marL="3653555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035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352" tIns="45718" rIns="91352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352" tIns="45718" rIns="91352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352" tIns="45718" rIns="9135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7699B-48B7-4073-9405-3FCDD293372A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352" tIns="45718" rIns="9135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352" tIns="45718" rIns="9135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58D-D283-47C4-A79F-AC09609C2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214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340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65" indent="-228365" algn="l" defTabSz="91340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094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66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40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15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43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44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45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74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2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04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0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34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06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80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55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2" tIns="45718" rIns="9135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2" tIns="45718" rIns="9135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352" tIns="45718" rIns="9135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352" tIns="45718" rIns="9135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352" tIns="45718" rIns="9135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4A2ABD-9B26-4441-BC86-B558AA0800D8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122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6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40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10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80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546" indent="-3425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29" indent="-2854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66" indent="-22836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40" indent="-22836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15" indent="-22836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43" indent="-228365" algn="l" defTabSz="9134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44" indent="-228365" algn="l" defTabSz="9134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45" indent="-228365" algn="l" defTabSz="9134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74" indent="-228365" algn="l" defTabSz="9134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2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04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0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34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06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80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55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2" tIns="45718" rIns="9135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2" tIns="45718" rIns="9135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352" tIns="45718" rIns="9135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352" tIns="45718" rIns="9135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352" tIns="45718" rIns="91352" bIns="45718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3F16E47-4415-4F6F-8A44-A339FE35A6B8}" type="slidenum">
              <a:rPr lang="en-US">
                <a:solidFill>
                  <a:prstClr val="black">
                    <a:tint val="75000"/>
                  </a:prstClr>
                </a:solidFill>
                <a:latin typeface=".VnTime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600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6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40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10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80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546" indent="-342546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29" indent="-285457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66" indent="-22836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40" indent="-22836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15" indent="-22836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43" indent="-228365" algn="l" defTabSz="9134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44" indent="-228365" algn="l" defTabSz="9134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45" indent="-228365" algn="l" defTabSz="9134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74" indent="-228365" algn="l" defTabSz="9134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2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04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0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34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06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80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55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2" tIns="45718" rIns="9135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2" tIns="45718" rIns="9135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352" tIns="45718" rIns="9135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352" tIns="45718" rIns="9135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352" tIns="45718" rIns="91352" bIns="45718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3F16E47-4415-4F6F-8A44-A339FE35A6B8}" type="slidenum">
              <a:rPr lang="en-US">
                <a:solidFill>
                  <a:prstClr val="black">
                    <a:tint val="75000"/>
                  </a:prstClr>
                </a:solidFill>
                <a:latin typeface=".VnTime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878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6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40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10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80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546" indent="-342546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29" indent="-285457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66" indent="-22836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40" indent="-22836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15" indent="-22836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43" indent="-228365" algn="l" defTabSz="9134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44" indent="-228365" algn="l" defTabSz="9134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45" indent="-228365" algn="l" defTabSz="9134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74" indent="-228365" algn="l" defTabSz="9134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2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04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0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34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06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80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55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718" rIns="9135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718" rIns="9135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718" rIns="91352" bIns="45718" numCol="1" anchor="t" anchorCtr="0" compatLnSpc="1">
            <a:prstTxWarp prst="textNoShape">
              <a:avLst/>
            </a:prstTxWarp>
          </a:bodyPr>
          <a:lstStyle>
            <a:lvl1pPr>
              <a:defRPr sz="15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718" rIns="91352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718" rIns="91352" bIns="45718" numCol="1" anchor="t" anchorCtr="0" compatLnSpc="1">
            <a:prstTxWarp prst="textNoShape">
              <a:avLst/>
            </a:prstTxWarp>
          </a:bodyPr>
          <a:lstStyle>
            <a:lvl1pPr algn="r">
              <a:defRPr sz="15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9EA19B-12B7-4862-9A39-3F3BA3C4D26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940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67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40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10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680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546" indent="-34254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129" indent="-28545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766" indent="-22836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440" indent="-22836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115" indent="-22836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1843" indent="-2283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8544" indent="-2283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5245" indent="-2283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1974" indent="-2283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2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04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0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34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06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80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55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B8B328A-CF1D-42CC-AA84-AA0F9D268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1F8FCE1-3884-4658-9EA7-1415DE135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64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5" Type="http://schemas.openxmlformats.org/officeDocument/2006/relationships/hyperlink" Target="http://animfactory.com/animations/nature/flowers/butterflies_flowers_md_clr.gif" TargetMode="Externa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microsoft.com/office/2007/relationships/media" Target="../media/media2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microsoft.com/office/2007/relationships/media" Target="../media/media3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jpeg"/><Relationship Id="rId7" Type="http://schemas.microsoft.com/office/2007/relationships/media" Target="../media/media4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9.gif"/><Relationship Id="rId11" Type="http://schemas.openxmlformats.org/officeDocument/2006/relationships/image" Target="../media/image15.gif"/><Relationship Id="rId5" Type="http://schemas.openxmlformats.org/officeDocument/2006/relationships/image" Target="../media/image13.png"/><Relationship Id="rId10" Type="http://schemas.microsoft.com/office/2007/relationships/media" Target="../media/media2.mp3"/><Relationship Id="rId4" Type="http://schemas.openxmlformats.org/officeDocument/2006/relationships/image" Target="../media/image12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jpeg"/><Relationship Id="rId7" Type="http://schemas.microsoft.com/office/2007/relationships/media" Target="../media/media4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9.gif"/><Relationship Id="rId11" Type="http://schemas.openxmlformats.org/officeDocument/2006/relationships/image" Target="../media/image15.gif"/><Relationship Id="rId5" Type="http://schemas.openxmlformats.org/officeDocument/2006/relationships/image" Target="../media/image18.png"/><Relationship Id="rId10" Type="http://schemas.microsoft.com/office/2007/relationships/media" Target="../media/media2.mp3"/><Relationship Id="rId4" Type="http://schemas.openxmlformats.org/officeDocument/2006/relationships/image" Target="../media/image17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9.jpeg"/><Relationship Id="rId7" Type="http://schemas.microsoft.com/office/2007/relationships/media" Target="../media/media4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9.gif"/><Relationship Id="rId11" Type="http://schemas.openxmlformats.org/officeDocument/2006/relationships/image" Target="../media/image15.gif"/><Relationship Id="rId5" Type="http://schemas.openxmlformats.org/officeDocument/2006/relationships/image" Target="../media/image21.png"/><Relationship Id="rId10" Type="http://schemas.microsoft.com/office/2007/relationships/media" Target="../media/media2.mp3"/><Relationship Id="rId4" Type="http://schemas.openxmlformats.org/officeDocument/2006/relationships/image" Target="../media/image20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2.jpeg"/><Relationship Id="rId7" Type="http://schemas.microsoft.com/office/2007/relationships/media" Target="../media/media4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9.gif"/><Relationship Id="rId11" Type="http://schemas.openxmlformats.org/officeDocument/2006/relationships/image" Target="../media/image15.gif"/><Relationship Id="rId5" Type="http://schemas.openxmlformats.org/officeDocument/2006/relationships/image" Target="../media/image24.png"/><Relationship Id="rId10" Type="http://schemas.microsoft.com/office/2007/relationships/media" Target="../media/media2.mp3"/><Relationship Id="rId4" Type="http://schemas.openxmlformats.org/officeDocument/2006/relationships/image" Target="../media/image23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microsoft.com/office/2007/relationships/media" Target="../media/media5.mp3"/><Relationship Id="rId3" Type="http://schemas.openxmlformats.org/officeDocument/2006/relationships/image" Target="../media/image25.jpeg"/><Relationship Id="rId7" Type="http://schemas.openxmlformats.org/officeDocument/2006/relationships/image" Target="../media/image28.gif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9.gif"/><Relationship Id="rId11" Type="http://schemas.openxmlformats.org/officeDocument/2006/relationships/image" Target="../media/image10.png"/><Relationship Id="rId5" Type="http://schemas.openxmlformats.org/officeDocument/2006/relationships/image" Target="../media/image27.png"/><Relationship Id="rId15" Type="http://schemas.openxmlformats.org/officeDocument/2006/relationships/image" Target="../media/image15.gif"/><Relationship Id="rId10" Type="http://schemas.microsoft.com/office/2007/relationships/media" Target="../media/media4.mp3"/><Relationship Id="rId4" Type="http://schemas.openxmlformats.org/officeDocument/2006/relationships/image" Target="../media/image26.jpeg"/><Relationship Id="rId9" Type="http://schemas.openxmlformats.org/officeDocument/2006/relationships/image" Target="../media/image30.gif"/><Relationship Id="rId14" Type="http://schemas.microsoft.com/office/2007/relationships/media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6" descr="blumen-pflanzen08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53122"/>
            <a:ext cx="1371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blumen-pflanzen08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0203"/>
            <a:ext cx="14478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4" descr="butterflies_flowers_md_clr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butterflies_flowers_md_clr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butterflies_flowers_md_clr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03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3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90600" y="1132822"/>
            <a:ext cx="7315200" cy="523220"/>
          </a:xfrm>
          <a:prstGeom prst="rect">
            <a:avLst/>
          </a:prstGeom>
        </p:spPr>
        <p:txBody>
          <a:bodyPr wrap="square" lIns="91352" tIns="45718" rIns="91352" bIns="45718">
            <a:spAutoFit/>
          </a:bodyPr>
          <a:lstStyle/>
          <a:p>
            <a:pPr algn="ctr">
              <a:defRPr/>
            </a:pPr>
            <a:r>
              <a:rPr lang="en-US" sz="28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28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ĐOÀN KẾT </a:t>
            </a:r>
            <a:endParaRPr lang="en-US" sz="2800" b="1" kern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red-rose-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2" y="1504950"/>
            <a:ext cx="2429873" cy="70485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19137" y="2286001"/>
            <a:ext cx="7548563" cy="1846659"/>
          </a:xfrm>
          <a:prstGeom prst="rect">
            <a:avLst/>
          </a:prstGeom>
        </p:spPr>
        <p:txBody>
          <a:bodyPr wrap="square" lIns="91352" tIns="45718" rIns="91352" bIns="45718">
            <a:spAutoFit/>
          </a:bodyPr>
          <a:lstStyle/>
          <a:p>
            <a:pPr algn="ctr"/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Chµo</a:t>
            </a: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mõng</a:t>
            </a: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c¸c</a:t>
            </a: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thÇy</a:t>
            </a: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c« </a:t>
            </a:r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gi¸o</a:t>
            </a: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  ®</a:t>
            </a:r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Õn</a:t>
            </a: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dù</a:t>
            </a: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giê</a:t>
            </a: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líp</a:t>
            </a: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4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3A1</a:t>
            </a:r>
            <a:endParaRPr lang="en-US" sz="4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Time"/>
            </a:endParaRPr>
          </a:p>
          <a:p>
            <a:endParaRPr lang="en-US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Tim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53255" y="3934784"/>
            <a:ext cx="2989921" cy="830997"/>
          </a:xfrm>
          <a:prstGeom prst="rect">
            <a:avLst/>
          </a:prstGeom>
        </p:spPr>
        <p:txBody>
          <a:bodyPr wrap="none" lIns="91352" tIns="45718" rIns="91352" bIns="45718">
            <a:spAutoFit/>
          </a:bodyPr>
          <a:lstStyle/>
          <a:p>
            <a:pPr algn="ctr">
              <a:defRPr/>
            </a:pPr>
            <a:r>
              <a:rPr lang="en-US" sz="4800" b="1" kern="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Môn:Toán</a:t>
            </a:r>
            <a:endParaRPr lang="en-US" sz="4800" b="1" kern="0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09195" y="4921746"/>
            <a:ext cx="5921636" cy="584771"/>
          </a:xfrm>
          <a:prstGeom prst="rect">
            <a:avLst/>
          </a:prstGeom>
        </p:spPr>
        <p:txBody>
          <a:bodyPr wrap="none" lIns="91352" tIns="45718" rIns="91352" bIns="45718">
            <a:spAutoFit/>
          </a:bodyPr>
          <a:lstStyle/>
          <a:p>
            <a:pPr algn="ctr">
              <a:defRPr/>
            </a:pPr>
            <a:r>
              <a:rPr lang="en-US" sz="3200" b="1" kern="0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kern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kern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kern="0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TRỊNH THỊ TUYẾT </a:t>
            </a:r>
            <a:endParaRPr lang="en-US" sz="3200" b="1" kern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1675576"/>
      </p:ext>
    </p:extLst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2987677" y="220668"/>
            <a:ext cx="3335339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718" rIns="91352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dirty="0" smtClean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200" b="1" dirty="0" smtClean="0">
              <a:solidFill>
                <a:prstClr val="black">
                  <a:lumMod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79446" y="1668468"/>
            <a:ext cx="463551" cy="539751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91352" tIns="45718" rIns="91352" bIns="4571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527483" y="1668468"/>
            <a:ext cx="463551" cy="539751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91352" tIns="45718" rIns="91352" bIns="4571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808346" y="1668468"/>
            <a:ext cx="463551" cy="539751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91352" tIns="45718" rIns="91352" bIns="4571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2124133" y="1668468"/>
            <a:ext cx="463551" cy="539751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91352" tIns="45718" rIns="91352" bIns="4571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476433" y="1679633"/>
            <a:ext cx="463551" cy="539751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91352" tIns="45718" rIns="91352" bIns="4571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831907" y="1668468"/>
            <a:ext cx="463551" cy="539751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91352" tIns="45718" rIns="91352" bIns="4571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179447" y="2327334"/>
            <a:ext cx="1766887" cy="22225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52" tIns="45718" rIns="91352" bIns="4571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828677" y="3465520"/>
            <a:ext cx="2051051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718" rIns="91352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  <a:cs typeface="Arial" charset="0"/>
              </a:rPr>
              <a:t>Có phép chia</a:t>
            </a:r>
            <a:r>
              <a:rPr lang="en-US" smtClean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  <a:cs typeface="Arial" charset="0"/>
              </a:rPr>
              <a:t>: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00097" y="4653079"/>
            <a:ext cx="1247775" cy="756855"/>
            <a:chOff x="1200" y="2688"/>
            <a:chExt cx="864" cy="779"/>
          </a:xfrm>
        </p:grpSpPr>
        <p:sp>
          <p:nvSpPr>
            <p:cNvPr id="6180" name="Text Box 13"/>
            <p:cNvSpPr txBox="1">
              <a:spLocks noChangeArrowheads="1"/>
            </p:cNvSpPr>
            <p:nvPr/>
          </p:nvSpPr>
          <p:spPr bwMode="auto">
            <a:xfrm>
              <a:off x="1200" y="3071"/>
              <a:ext cx="864" cy="3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900" b="1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Số bị chia</a:t>
              </a:r>
            </a:p>
          </p:txBody>
        </p:sp>
        <p:sp>
          <p:nvSpPr>
            <p:cNvPr id="6181" name="Line 14"/>
            <p:cNvSpPr>
              <a:spLocks noChangeShapeType="1"/>
            </p:cNvSpPr>
            <p:nvPr/>
          </p:nvSpPr>
          <p:spPr bwMode="auto">
            <a:xfrm flipV="1">
              <a:off x="1632" y="2688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.VnTime" pitchFamily="34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781175" y="4689478"/>
            <a:ext cx="1116013" cy="727241"/>
            <a:chOff x="1200" y="2688"/>
            <a:chExt cx="864" cy="817"/>
          </a:xfrm>
        </p:grpSpPr>
        <p:sp>
          <p:nvSpPr>
            <p:cNvPr id="6178" name="Text Box 16"/>
            <p:cNvSpPr txBox="1">
              <a:spLocks noChangeArrowheads="1"/>
            </p:cNvSpPr>
            <p:nvPr/>
          </p:nvSpPr>
          <p:spPr bwMode="auto">
            <a:xfrm>
              <a:off x="1200" y="3073"/>
              <a:ext cx="864" cy="4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900" b="1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Số chia</a:t>
              </a:r>
              <a:r>
                <a:rPr lang="en-US" sz="1900" b="1">
                  <a:solidFill>
                    <a:srgbClr val="0000CC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6179" name="Line 17"/>
            <p:cNvSpPr>
              <a:spLocks noChangeShapeType="1"/>
            </p:cNvSpPr>
            <p:nvPr/>
          </p:nvSpPr>
          <p:spPr bwMode="auto">
            <a:xfrm flipV="1">
              <a:off x="1632" y="2688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.VnTime" pitchFamily="34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079751" y="4722814"/>
            <a:ext cx="1079500" cy="692697"/>
            <a:chOff x="1200" y="2688"/>
            <a:chExt cx="864" cy="862"/>
          </a:xfrm>
        </p:grpSpPr>
        <p:sp>
          <p:nvSpPr>
            <p:cNvPr id="6176" name="Text Box 19"/>
            <p:cNvSpPr txBox="1">
              <a:spLocks noChangeArrowheads="1"/>
            </p:cNvSpPr>
            <p:nvPr/>
          </p:nvSpPr>
          <p:spPr bwMode="auto">
            <a:xfrm>
              <a:off x="1200" y="3071"/>
              <a:ext cx="864" cy="47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900" b="1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Thương</a:t>
              </a:r>
            </a:p>
          </p:txBody>
        </p:sp>
        <p:sp>
          <p:nvSpPr>
            <p:cNvPr id="6177" name="Line 20"/>
            <p:cNvSpPr>
              <a:spLocks noChangeShapeType="1"/>
            </p:cNvSpPr>
            <p:nvPr/>
          </p:nvSpPr>
          <p:spPr bwMode="auto">
            <a:xfrm flipV="1">
              <a:off x="1632" y="2688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.VnTime" pitchFamily="34" charset="0"/>
              </a:endParaRPr>
            </a:p>
          </p:txBody>
        </p:sp>
      </p:grp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745390" y="4138043"/>
            <a:ext cx="3455988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718" rIns="91352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  <a:cs typeface="Arial" charset="0"/>
              </a:rPr>
              <a:t>6      : 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  2    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  <a:cs typeface="Arial" charset="0"/>
              </a:rPr>
              <a:t>=   </a:t>
            </a:r>
            <a:r>
              <a:rPr lang="en-US" sz="3200" b="1" dirty="0" smtClean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  <a:cs typeface="Arial" charset="0"/>
              </a:rPr>
              <a:t>3</a:t>
            </a:r>
            <a:r>
              <a:rPr lang="en-US" sz="3200" b="1" dirty="0" smtClean="0">
                <a:solidFill>
                  <a:prstClr val="black">
                    <a:lumMod val="50000"/>
                  </a:prstClr>
                </a:solidFill>
                <a:latin typeface="Arial" charset="0"/>
                <a:cs typeface="Arial" charset="0"/>
              </a:rPr>
              <a:t> </a:t>
            </a:r>
            <a:endParaRPr lang="en-US" sz="3200" b="1" dirty="0">
              <a:solidFill>
                <a:prstClr val="black">
                  <a:lumMod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358834" y="957263"/>
            <a:ext cx="3889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2" tIns="45718" rIns="91352" bIns="4571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prstClr val="black">
                    <a:lumMod val="50000"/>
                  </a:prstClr>
                </a:solidFill>
                <a:latin typeface="Times New Roman" pitchFamily="18" charset="0"/>
              </a:rPr>
              <a:t>Xếp</a:t>
            </a:r>
            <a:r>
              <a:rPr lang="en-US" sz="2400" b="1" dirty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>
                    <a:lumMod val="50000"/>
                  </a:prstClr>
                </a:solidFill>
                <a:latin typeface="Times New Roman" pitchFamily="18" charset="0"/>
              </a:rPr>
              <a:t>thành</a:t>
            </a:r>
            <a:r>
              <a:rPr lang="en-US" sz="2400" b="1" dirty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</a:rPr>
              <a:t> 2 </a:t>
            </a:r>
            <a:r>
              <a:rPr lang="en-US" sz="2400" b="1" dirty="0" err="1">
                <a:solidFill>
                  <a:prstClr val="black">
                    <a:lumMod val="50000"/>
                  </a:prstClr>
                </a:solidFill>
                <a:latin typeface="Times New Roman" pitchFamily="18" charset="0"/>
              </a:rPr>
              <a:t>nhóm</a:t>
            </a:r>
            <a:r>
              <a:rPr lang="en-US" sz="2400" b="1" dirty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>
                    <a:lumMod val="50000"/>
                  </a:prstClr>
                </a:solidFill>
                <a:latin typeface="Times New Roman" pitchFamily="18" charset="0"/>
              </a:rPr>
              <a:t>đều</a:t>
            </a:r>
            <a:r>
              <a:rPr lang="en-US" sz="2400" b="1" dirty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>
                    <a:lumMod val="50000"/>
                  </a:prstClr>
                </a:solidFill>
                <a:latin typeface="Times New Roman" pitchFamily="18" charset="0"/>
              </a:rPr>
              <a:t>nhau</a:t>
            </a:r>
            <a:endParaRPr lang="en-US" sz="2400" b="1" dirty="0">
              <a:solidFill>
                <a:prstClr val="black">
                  <a:lumMod val="50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5075288" y="1635152"/>
            <a:ext cx="463551" cy="539751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91352" tIns="45718" rIns="91352" bIns="4571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8459846" y="1633548"/>
            <a:ext cx="463551" cy="539751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91352" tIns="45718" rIns="91352" bIns="4571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7704195" y="1631964"/>
            <a:ext cx="463551" cy="539751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91352" tIns="45718" rIns="91352" bIns="4571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7019983" y="1631964"/>
            <a:ext cx="463551" cy="539751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91352" tIns="45718" rIns="91352" bIns="4571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6372283" y="1646295"/>
            <a:ext cx="463551" cy="539751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91352" tIns="45718" rIns="91352" bIns="4571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5688071" y="1635152"/>
            <a:ext cx="463551" cy="539751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91352" tIns="45718" rIns="91352" bIns="4571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4928834" y="955032"/>
            <a:ext cx="4326648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2" tIns="45718" rIns="91352" bIns="4571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prstClr val="black">
                    <a:lumMod val="50000"/>
                  </a:prstClr>
                </a:solidFill>
                <a:latin typeface="Times New Roman" pitchFamily="18" charset="0"/>
              </a:rPr>
              <a:t>Xếp</a:t>
            </a:r>
            <a:r>
              <a:rPr lang="en-US" sz="2400" b="1" dirty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</a:rPr>
              <a:t> 3 </a:t>
            </a:r>
            <a:r>
              <a:rPr lang="en-US" sz="2400" b="1" dirty="0" smtClean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</a:rPr>
              <a:t>ô </a:t>
            </a:r>
            <a:r>
              <a:rPr lang="en-US" sz="2400" b="1" dirty="0" err="1" smtClean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</a:rPr>
              <a:t>vuông</a:t>
            </a:r>
            <a:r>
              <a:rPr lang="en-US" sz="2400" b="1" dirty="0" smtClean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>
                    <a:lumMod val="50000"/>
                  </a:prstClr>
                </a:solidFill>
                <a:latin typeface="Times New Roman" pitchFamily="18" charset="0"/>
              </a:rPr>
              <a:t>thành</a:t>
            </a:r>
            <a:r>
              <a:rPr lang="en-US" sz="2400" b="1" dirty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>
                    <a:lumMod val="50000"/>
                  </a:prstClr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>
                    <a:lumMod val="50000"/>
                  </a:prstClr>
                </a:solidFill>
                <a:latin typeface="Times New Roman" pitchFamily="18" charset="0"/>
              </a:rPr>
              <a:t>nhóm</a:t>
            </a:r>
            <a:endParaRPr lang="en-US" sz="2400" b="1" dirty="0">
              <a:solidFill>
                <a:prstClr val="black">
                  <a:lumMod val="50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33828" name="Text Box 36"/>
          <p:cNvSpPr txBox="1">
            <a:spLocks noChangeArrowheads="1"/>
          </p:cNvSpPr>
          <p:nvPr/>
        </p:nvSpPr>
        <p:spPr bwMode="auto">
          <a:xfrm>
            <a:off x="5851525" y="3465520"/>
            <a:ext cx="1997075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718" rIns="91352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  <a:cs typeface="Arial" charset="0"/>
              </a:rPr>
              <a:t>Có phép chia</a:t>
            </a:r>
            <a:r>
              <a:rPr lang="en-US" smtClean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  <a:cs typeface="Arial" charset="0"/>
              </a:rPr>
              <a:t>:</a:t>
            </a:r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5364165" y="4149727"/>
            <a:ext cx="3455987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718" rIns="91352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  <a:cs typeface="Arial" charset="0"/>
              </a:rPr>
              <a:t>6      :     3    =    2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3830" name="Line 38"/>
          <p:cNvSpPr>
            <a:spLocks noChangeShapeType="1"/>
          </p:cNvSpPr>
          <p:nvPr/>
        </p:nvSpPr>
        <p:spPr bwMode="auto">
          <a:xfrm>
            <a:off x="4643439" y="798513"/>
            <a:ext cx="0" cy="4475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52" tIns="45718" rIns="91352" bIns="4571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33831" name="Text Box 39"/>
          <p:cNvSpPr txBox="1">
            <a:spLocks noChangeArrowheads="1"/>
          </p:cNvSpPr>
          <p:nvPr/>
        </p:nvSpPr>
        <p:spPr bwMode="auto">
          <a:xfrm>
            <a:off x="3635419" y="5516565"/>
            <a:ext cx="2195513" cy="12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718" rIns="91352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black">
                    <a:lumMod val="50000"/>
                  </a:prstClr>
                </a:solidFill>
                <a:latin typeface="VNI-Times" pitchFamily="2" charset="0"/>
              </a:rPr>
              <a:t>     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6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>
                    <a:lumMod val="50000"/>
                  </a:prstClr>
                </a:solidFill>
                <a:latin typeface="Times New Roman" pitchFamily="18" charset="0"/>
              </a:rPr>
              <a:t>Số</a:t>
            </a:r>
            <a:r>
              <a:rPr lang="en-US" b="1" dirty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prstClr val="black">
                    <a:lumMod val="50000"/>
                  </a:prstClr>
                </a:solidFill>
                <a:latin typeface="Times New Roman" pitchFamily="18" charset="0"/>
              </a:rPr>
              <a:t>bị</a:t>
            </a:r>
            <a:r>
              <a:rPr lang="en-US" b="1" dirty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</a:rPr>
              <a:t> chia</a:t>
            </a:r>
          </a:p>
        </p:txBody>
      </p:sp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5346700" y="5516621"/>
            <a:ext cx="3048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718" rIns="91352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prstClr val="black">
                    <a:lumMod val="50000"/>
                  </a:prstClr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3289300" y="5516621"/>
            <a:ext cx="3810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718" rIns="91352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prstClr val="black">
                    <a:lumMod val="50000"/>
                  </a:prstClr>
                </a:solidFill>
                <a:latin typeface="VNI-Times" pitchFamily="2" charset="0"/>
              </a:rPr>
              <a:t>=</a:t>
            </a:r>
          </a:p>
        </p:txBody>
      </p:sp>
      <p:sp>
        <p:nvSpPr>
          <p:cNvPr id="33834" name="Text Box 42"/>
          <p:cNvSpPr txBox="1">
            <a:spLocks noChangeArrowheads="1"/>
          </p:cNvSpPr>
          <p:nvPr/>
        </p:nvSpPr>
        <p:spPr bwMode="auto">
          <a:xfrm>
            <a:off x="5759451" y="5532497"/>
            <a:ext cx="1892300" cy="12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718" rIns="91352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FF"/>
                </a:solidFill>
                <a:latin typeface="VNI-Times" pitchFamily="2" charset="0"/>
              </a:rPr>
              <a:t>      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3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>
                    <a:lumMod val="50000"/>
                  </a:prstClr>
                </a:solidFill>
                <a:latin typeface="Times New Roman" pitchFamily="18" charset="0"/>
              </a:rPr>
              <a:t>Thương</a:t>
            </a:r>
            <a:endParaRPr lang="en-US" b="1" dirty="0">
              <a:solidFill>
                <a:prstClr val="black">
                  <a:lumMod val="50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33835" name="AutoShape 43"/>
          <p:cNvSpPr>
            <a:spLocks noChangeArrowheads="1"/>
          </p:cNvSpPr>
          <p:nvPr/>
        </p:nvSpPr>
        <p:spPr bwMode="auto">
          <a:xfrm>
            <a:off x="1805781" y="4038904"/>
            <a:ext cx="1066800" cy="8382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352" tIns="45718" rIns="91352" bIns="4571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33836" name="Text Box 44"/>
          <p:cNvSpPr txBox="1">
            <a:spLocks noChangeArrowheads="1"/>
          </p:cNvSpPr>
          <p:nvPr/>
        </p:nvSpPr>
        <p:spPr bwMode="auto">
          <a:xfrm>
            <a:off x="1592322" y="5484813"/>
            <a:ext cx="1836737" cy="12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718" rIns="91352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     2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CC"/>
                </a:solidFill>
                <a:latin typeface="VNI-Times" pitchFamily="2" charset="0"/>
              </a:rPr>
              <a:t>  </a:t>
            </a:r>
            <a:r>
              <a:rPr lang="en-US" b="1" dirty="0" err="1">
                <a:solidFill>
                  <a:prstClr val="black">
                    <a:lumMod val="50000"/>
                  </a:prstClr>
                </a:solidFill>
                <a:latin typeface="Times New Roman" pitchFamily="18" charset="0"/>
              </a:rPr>
              <a:t>Số</a:t>
            </a:r>
            <a:r>
              <a:rPr lang="en-US" b="1" dirty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</a:rPr>
              <a:t> chia</a:t>
            </a:r>
          </a:p>
        </p:txBody>
      </p:sp>
    </p:spTree>
    <p:extLst>
      <p:ext uri="{BB962C8B-B14F-4D97-AF65-F5344CB8AC3E}">
        <p14:creationId xmlns="" xmlns:p14="http://schemas.microsoft.com/office/powerpoint/2010/main" val="10581672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0.02777 L -0.21441 0.1145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432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254 L -0.22223 0.114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1" y="583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18 0.03426 L -0.22604 0.1180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3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0.02777 L -0.21441 0.11458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4329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-0.22223 0.1166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1" y="5833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17 0.03403 L -0.23003 0.11898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3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80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80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80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4" dur="1000"/>
                                        <p:tgtEl>
                                          <p:spTgt spid="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8" dur="10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2" dur="10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6" dur="10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0" dur="1000"/>
                                        <p:tgtEl>
                                          <p:spTgt spid="33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4" dur="1000"/>
                                        <p:tgtEl>
                                          <p:spTgt spid="33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33796" grpId="0" animBg="1"/>
      <p:bldP spid="33797" grpId="0" animBg="1"/>
      <p:bldP spid="33797" grpId="1" animBg="1"/>
      <p:bldP spid="33798" grpId="0" animBg="1"/>
      <p:bldP spid="33798" grpId="1" animBg="1"/>
      <p:bldP spid="33799" grpId="0" animBg="1"/>
      <p:bldP spid="33799" grpId="1" animBg="1"/>
      <p:bldP spid="33800" grpId="0" animBg="1"/>
      <p:bldP spid="33801" grpId="0" animBg="1"/>
      <p:bldP spid="33802" grpId="0" animBg="1"/>
      <p:bldP spid="33803" grpId="0"/>
      <p:bldP spid="33813" grpId="0"/>
      <p:bldP spid="33814" grpId="0"/>
      <p:bldP spid="33821" grpId="0" animBg="1"/>
      <p:bldP spid="33822" grpId="0" animBg="1"/>
      <p:bldP spid="33822" grpId="1" animBg="1"/>
      <p:bldP spid="33823" grpId="0" animBg="1"/>
      <p:bldP spid="33823" grpId="1" animBg="1"/>
      <p:bldP spid="33824" grpId="0" animBg="1"/>
      <p:bldP spid="33824" grpId="1" animBg="1"/>
      <p:bldP spid="33825" grpId="0" animBg="1"/>
      <p:bldP spid="33826" grpId="0" animBg="1"/>
      <p:bldP spid="33827" grpId="0"/>
      <p:bldP spid="33828" grpId="0"/>
      <p:bldP spid="33829" grpId="0"/>
      <p:bldP spid="33830" grpId="0" animBg="1"/>
      <p:bldP spid="33831" grpId="0"/>
      <p:bldP spid="33832" grpId="0"/>
      <p:bldP spid="33833" grpId="0"/>
      <p:bldP spid="338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Flowchart: Punched Tape 9"/>
          <p:cNvSpPr/>
          <p:nvPr/>
        </p:nvSpPr>
        <p:spPr>
          <a:xfrm>
            <a:off x="304800" y="1905000"/>
            <a:ext cx="8077200" cy="2992904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9144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5400" b="1" u="sng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54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54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5400" b="1" u="sng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3296" y="2682240"/>
            <a:ext cx="7644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hết,muốn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013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219200" y="838220"/>
            <a:ext cx="6019800" cy="38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52" tIns="45718" rIns="91352" bIns="4571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vi-VN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24327" y="258819"/>
            <a:ext cx="3505200" cy="57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52" tIns="45718" rIns="91352" bIns="4571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Bµi</a:t>
            </a:r>
            <a:r>
              <a:rPr lang="en-US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TÝnh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nhÈm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: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92768" y="1025207"/>
            <a:ext cx="2057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52" tIns="45718" rIns="91352" bIns="4571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35 : 5 =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...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35 : 7 =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...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562727" y="1025207"/>
            <a:ext cx="2133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52" tIns="45718" rIns="91352" bIns="4571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28 : 7 =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...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28 : 4 =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...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696327" y="1029252"/>
            <a:ext cx="2133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52" tIns="45718" rIns="91352" bIns="4571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24 : 6 =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...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24 : 4 =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...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829927" y="1029252"/>
            <a:ext cx="2286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52" tIns="45718" rIns="91352" bIns="4571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21 : 3 =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...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21 : 7 =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...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8415339" y="1002355"/>
            <a:ext cx="381000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52" tIns="45718" rIns="91352" bIns="4571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7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239127" y="1002355"/>
            <a:ext cx="381000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52" tIns="45718" rIns="91352" bIns="4571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4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072691" y="1002355"/>
            <a:ext cx="533400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52" tIns="45718" rIns="91352" bIns="4571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4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816768" y="1003483"/>
            <a:ext cx="533400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52" tIns="45718" rIns="91352" bIns="4571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7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072691" y="1849119"/>
            <a:ext cx="533400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52" tIns="45718" rIns="91352" bIns="4571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7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221833" y="1782486"/>
            <a:ext cx="552451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52" tIns="45718" rIns="91352" bIns="4571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6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8384508" y="1782486"/>
            <a:ext cx="533400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52" tIns="45718" rIns="91352" bIns="4571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3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816768" y="1782486"/>
            <a:ext cx="533400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52" tIns="45718" rIns="91352" bIns="4571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4329" y="3188372"/>
            <a:ext cx="3597443" cy="1015663"/>
          </a:xfrm>
          <a:prstGeom prst="rect">
            <a:avLst/>
          </a:prstGeom>
          <a:noFill/>
        </p:spPr>
        <p:txBody>
          <a:bodyPr wrap="square" lIns="91352" tIns="45718" rIns="91352" bIns="45718" rtlCol="0">
            <a:sp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35 : 5 = 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4329" y="4524285"/>
            <a:ext cx="3597443" cy="1015663"/>
          </a:xfrm>
          <a:prstGeom prst="rect">
            <a:avLst/>
          </a:prstGeom>
          <a:noFill/>
        </p:spPr>
        <p:txBody>
          <a:bodyPr wrap="square" lIns="91352" tIns="45718" rIns="91352" bIns="45718" rtlCol="0">
            <a:sp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35 : 7 = 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3629586" y="3526071"/>
            <a:ext cx="1600199" cy="432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3629585" y="4861928"/>
            <a:ext cx="1600199" cy="432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560597" y="3188368"/>
            <a:ext cx="3356811" cy="10106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560653" y="3309003"/>
            <a:ext cx="3501191" cy="769441"/>
          </a:xfrm>
          <a:prstGeom prst="rect">
            <a:avLst/>
          </a:prstGeom>
          <a:noFill/>
        </p:spPr>
        <p:txBody>
          <a:bodyPr wrap="square" lIns="91352" tIns="45718" rIns="91352" bIns="45718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SBC : SC = 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560593" y="4789196"/>
            <a:ext cx="3356811" cy="10106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560651" y="4909857"/>
            <a:ext cx="3759871" cy="769441"/>
          </a:xfrm>
          <a:prstGeom prst="rect">
            <a:avLst/>
          </a:prstGeom>
          <a:noFill/>
        </p:spPr>
        <p:txBody>
          <a:bodyPr wrap="square" lIns="91352" tIns="45718" rIns="91352" bIns="45718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SBC : T  = SC</a:t>
            </a:r>
          </a:p>
        </p:txBody>
      </p:sp>
    </p:spTree>
    <p:extLst>
      <p:ext uri="{BB962C8B-B14F-4D97-AF65-F5344CB8AC3E}">
        <p14:creationId xmlns="" xmlns:p14="http://schemas.microsoft.com/office/powerpoint/2010/main" val="40106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9223" grpId="0"/>
      <p:bldP spid="9224" grpId="0"/>
      <p:bldP spid="9225" grpId="0"/>
      <p:bldP spid="9226" grpId="0"/>
      <p:bldP spid="9227" grpId="0"/>
      <p:bldP spid="9228" grpId="0"/>
      <p:bldP spid="9229" grpId="0"/>
      <p:bldP spid="9232" grpId="0"/>
      <p:bldP spid="19" grpId="0"/>
      <p:bldP spid="20" grpId="0"/>
      <p:bldP spid="21" grpId="0" animBg="1"/>
      <p:bldP spid="22" grpId="0" animBg="1"/>
      <p:bldP spid="23" grpId="0" animBg="1"/>
      <p:bldP spid="24" grpId="0"/>
      <p:bldP spid="25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219200" y="838220"/>
            <a:ext cx="6019800" cy="38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52" tIns="45718" rIns="91352" bIns="4571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vi-VN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2311" y="1719590"/>
            <a:ext cx="3043989" cy="923326"/>
          </a:xfrm>
          <a:prstGeom prst="rect">
            <a:avLst/>
          </a:prstGeom>
          <a:noFill/>
        </p:spPr>
        <p:txBody>
          <a:bodyPr wrap="square" lIns="91352" tIns="45718" rIns="91352" bIns="45718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28 : 4 = 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5464" y="3000242"/>
            <a:ext cx="3453945" cy="923326"/>
          </a:xfrm>
          <a:prstGeom prst="rect">
            <a:avLst/>
          </a:prstGeom>
          <a:noFill/>
        </p:spPr>
        <p:txBody>
          <a:bodyPr wrap="square" lIns="91352" tIns="45718" rIns="91352" bIns="45718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24 : 4 = 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6" name="Right Brace 5"/>
          <p:cNvSpPr/>
          <p:nvPr/>
        </p:nvSpPr>
        <p:spPr>
          <a:xfrm>
            <a:off x="4686300" y="2023872"/>
            <a:ext cx="324612" cy="156057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90616" y="1796717"/>
            <a:ext cx="36576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28 &gt; 24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35040" y="2804160"/>
            <a:ext cx="3544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7 &gt; 6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696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584" y="132348"/>
            <a:ext cx="4824663" cy="707887"/>
          </a:xfrm>
          <a:prstGeom prst="rect">
            <a:avLst/>
          </a:prstGeom>
          <a:noFill/>
        </p:spPr>
        <p:txBody>
          <a:bodyPr wrap="square" lIns="91352" tIns="45718" rIns="91352" bIns="45718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x: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595" y="960607"/>
            <a:ext cx="3260559" cy="707887"/>
          </a:xfrm>
          <a:prstGeom prst="rect">
            <a:avLst/>
          </a:prstGeom>
          <a:noFill/>
        </p:spPr>
        <p:txBody>
          <a:bodyPr wrap="square" lIns="91352" tIns="45718" rIns="91352" bIns="45718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a) 12 : </a:t>
            </a:r>
            <a:r>
              <a:rPr lang="en-US" sz="4000" b="1" dirty="0">
                <a:latin typeface="HP001 4 hàng" pitchFamily="34" charset="0"/>
              </a:rPr>
              <a:t>x</a:t>
            </a:r>
            <a:r>
              <a:rPr lang="en-US" sz="4000" dirty="0"/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595" y="2787485"/>
            <a:ext cx="3260559" cy="707887"/>
          </a:xfrm>
          <a:prstGeom prst="rect">
            <a:avLst/>
          </a:prstGeom>
          <a:noFill/>
        </p:spPr>
        <p:txBody>
          <a:bodyPr wrap="square" lIns="91352" tIns="45718" rIns="91352" bIns="45718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b) 42 : </a:t>
            </a:r>
            <a:r>
              <a:rPr lang="en-US" sz="4000" b="1" dirty="0">
                <a:latin typeface="HP001 4 hàng" pitchFamily="34" charset="0"/>
              </a:rPr>
              <a:t>x</a:t>
            </a:r>
            <a:r>
              <a:rPr lang="en-US" sz="4000" dirty="0"/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=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6547" y="4614195"/>
            <a:ext cx="3260559" cy="707887"/>
          </a:xfrm>
          <a:prstGeom prst="rect">
            <a:avLst/>
          </a:prstGeom>
          <a:noFill/>
        </p:spPr>
        <p:txBody>
          <a:bodyPr wrap="square" lIns="91352" tIns="45718" rIns="91352" bIns="45718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c) 27 : </a:t>
            </a:r>
            <a:r>
              <a:rPr lang="en-US" sz="4000" b="1" dirty="0">
                <a:latin typeface="HP001 4 hàng" pitchFamily="34" charset="0"/>
              </a:rPr>
              <a:t>x</a:t>
            </a:r>
            <a:r>
              <a:rPr lang="en-US" sz="4000" dirty="0"/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5037" y="960607"/>
            <a:ext cx="3260559" cy="707887"/>
          </a:xfrm>
          <a:prstGeom prst="rect">
            <a:avLst/>
          </a:prstGeom>
          <a:noFill/>
        </p:spPr>
        <p:txBody>
          <a:bodyPr wrap="square" lIns="91352" tIns="45718" rIns="91352" bIns="45718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d) 36 : </a:t>
            </a:r>
            <a:r>
              <a:rPr lang="en-US" sz="4000" b="1" dirty="0">
                <a:latin typeface="HP001 4 hàng" pitchFamily="34" charset="0"/>
              </a:rPr>
              <a:t>x</a:t>
            </a:r>
            <a:r>
              <a:rPr lang="en-US" sz="4000" dirty="0"/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=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5037" y="2655138"/>
            <a:ext cx="3260559" cy="707887"/>
          </a:xfrm>
          <a:prstGeom prst="rect">
            <a:avLst/>
          </a:prstGeom>
          <a:noFill/>
        </p:spPr>
        <p:txBody>
          <a:bodyPr wrap="square" lIns="91352" tIns="45718" rIns="91352" bIns="45718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sz="4000" b="1" dirty="0">
                <a:latin typeface="HP001 4 hàng" pitchFamily="34" charset="0"/>
              </a:rPr>
              <a:t>x</a:t>
            </a:r>
            <a:r>
              <a:rPr lang="en-US" sz="4000" dirty="0"/>
              <a:t>  : 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dirty="0"/>
              <a:t> 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=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58" y="4480943"/>
            <a:ext cx="3260559" cy="707887"/>
          </a:xfrm>
          <a:prstGeom prst="rect">
            <a:avLst/>
          </a:prstGeom>
          <a:noFill/>
        </p:spPr>
        <p:txBody>
          <a:bodyPr wrap="square" lIns="91352" tIns="45718" rIns="91352" bIns="45718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g) </a:t>
            </a:r>
            <a:r>
              <a:rPr lang="en-US" sz="4000" b="1" dirty="0">
                <a:latin typeface="HP001 4 hàng" pitchFamily="34" charset="0"/>
              </a:rPr>
              <a:t>x</a:t>
            </a:r>
            <a:r>
              <a:rPr lang="en-US" sz="4000" dirty="0"/>
              <a:t>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dirty="0"/>
              <a:t> 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000" dirty="0"/>
              <a:t> 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= 70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6354" y="1668493"/>
            <a:ext cx="3392905" cy="1323439"/>
          </a:xfrm>
          <a:prstGeom prst="rect">
            <a:avLst/>
          </a:prstGeom>
          <a:noFill/>
        </p:spPr>
        <p:txBody>
          <a:bodyPr wrap="square" lIns="91352" tIns="45718" rIns="91352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x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12 : 2</a:t>
            </a:r>
          </a:p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0912" y="1492175"/>
            <a:ext cx="3392905" cy="1323439"/>
          </a:xfrm>
          <a:prstGeom prst="rect">
            <a:avLst/>
          </a:prstGeom>
          <a:noFill/>
        </p:spPr>
        <p:txBody>
          <a:bodyPr wrap="square" lIns="91352" tIns="45718" rIns="91352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x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36 : 4</a:t>
            </a:r>
          </a:p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6353" y="3367056"/>
            <a:ext cx="3392905" cy="1323439"/>
          </a:xfrm>
          <a:prstGeom prst="rect">
            <a:avLst/>
          </a:prstGeom>
          <a:noFill/>
        </p:spPr>
        <p:txBody>
          <a:bodyPr wrap="square" lIns="91352" tIns="45718" rIns="91352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x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42 : 6</a:t>
            </a:r>
          </a:p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36352" y="5191991"/>
            <a:ext cx="3392905" cy="1323439"/>
          </a:xfrm>
          <a:prstGeom prst="rect">
            <a:avLst/>
          </a:prstGeom>
          <a:noFill/>
        </p:spPr>
        <p:txBody>
          <a:bodyPr wrap="square" lIns="91352" tIns="45718" rIns="91352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x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27: 3</a:t>
            </a:r>
          </a:p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2394" y="3290840"/>
            <a:ext cx="3392905" cy="1323439"/>
          </a:xfrm>
          <a:prstGeom prst="rect">
            <a:avLst/>
          </a:prstGeom>
          <a:noFill/>
        </p:spPr>
        <p:txBody>
          <a:bodyPr wrap="square" lIns="91352" tIns="45718" rIns="91352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x</a:t>
            </a:r>
            <a:r>
              <a:rPr lang="en-US" sz="4000" b="1" dirty="0">
                <a:solidFill>
                  <a:srgbClr val="FF0000"/>
                </a:solidFill>
              </a:rPr>
              <a:t>        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 x 5 </a:t>
            </a:r>
          </a:p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                  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20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4794" y="5150926"/>
            <a:ext cx="3392905" cy="1323439"/>
          </a:xfrm>
          <a:prstGeom prst="rect">
            <a:avLst/>
          </a:prstGeom>
          <a:noFill/>
        </p:spPr>
        <p:txBody>
          <a:bodyPr wrap="square" lIns="91352" tIns="45718" rIns="91352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x</a:t>
            </a:r>
            <a:r>
              <a:rPr lang="en-US" sz="4000" b="1" dirty="0">
                <a:solidFill>
                  <a:srgbClr val="FF0000"/>
                </a:solidFill>
              </a:rPr>
              <a:t>        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70 : 7 </a:t>
            </a:r>
          </a:p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                  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10</a:t>
            </a:r>
          </a:p>
        </p:txBody>
      </p:sp>
    </p:spTree>
    <p:extLst>
      <p:ext uri="{BB962C8B-B14F-4D97-AF65-F5344CB8AC3E}">
        <p14:creationId xmlns="" xmlns:p14="http://schemas.microsoft.com/office/powerpoint/2010/main" val="396589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342" y="960607"/>
            <a:ext cx="4317354" cy="707882"/>
          </a:xfrm>
          <a:prstGeom prst="rect">
            <a:avLst/>
          </a:prstGeom>
          <a:noFill/>
        </p:spPr>
        <p:txBody>
          <a:bodyPr wrap="square" lIns="91352" tIns="45718" rIns="91352" bIns="45718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13 : </a:t>
            </a:r>
            <a:r>
              <a:rPr lang="en-US" sz="4000" b="1" dirty="0">
                <a:latin typeface="HP001 4 hàng" pitchFamily="34" charset="0"/>
              </a:rPr>
              <a:t>x</a:t>
            </a:r>
            <a:r>
              <a:rPr lang="en-US" sz="4000" dirty="0"/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 (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604" y="1533526"/>
            <a:ext cx="5030146" cy="707882"/>
          </a:xfrm>
          <a:prstGeom prst="rect">
            <a:avLst/>
          </a:prstGeom>
          <a:noFill/>
        </p:spPr>
        <p:txBody>
          <a:bodyPr wrap="square" lIns="91352" tIns="45718" rIns="91352" bIns="45718" rtlCol="0">
            <a:spAutoFit/>
          </a:bodyPr>
          <a:lstStyle/>
          <a:p>
            <a:r>
              <a:rPr lang="en-US" sz="4000" b="1" dirty="0">
                <a:latin typeface="HP001 4 hàng" pitchFamily="34" charset="0"/>
              </a:rPr>
              <a:t>    x</a:t>
            </a:r>
            <a:r>
              <a:rPr lang="en-US" dirty="0" smtClean="0"/>
              <a:t> 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13- 1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4694" y="2291085"/>
            <a:ext cx="4319337" cy="707887"/>
          </a:xfrm>
          <a:prstGeom prst="rect">
            <a:avLst/>
          </a:prstGeom>
          <a:noFill/>
        </p:spPr>
        <p:txBody>
          <a:bodyPr wrap="square" lIns="91352" tIns="45718" rIns="91352" bIns="45718" rtlCol="0">
            <a:spAutoFit/>
          </a:bodyPr>
          <a:lstStyle/>
          <a:p>
            <a:r>
              <a:rPr lang="en-US" sz="4000" b="1" dirty="0">
                <a:latin typeface="HP001 4 hàng" pitchFamily="34" charset="0"/>
              </a:rPr>
              <a:t>  x</a:t>
            </a:r>
            <a:r>
              <a:rPr lang="en-US" dirty="0" smtClean="0"/>
              <a:t>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9616" y="4096511"/>
            <a:ext cx="7644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SC = (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chia –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) 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08342" y="4236400"/>
            <a:ext cx="1342506" cy="428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169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53129" y="1086918"/>
            <a:ext cx="1191127" cy="428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7424" y="839307"/>
            <a:ext cx="5657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x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68927" y="2482346"/>
            <a:ext cx="1191127" cy="428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68927" y="4127332"/>
            <a:ext cx="1191127" cy="428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3894" y="2084938"/>
            <a:ext cx="77839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3894" y="3840511"/>
            <a:ext cx="5657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26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0" grpId="0" animBg="1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-82296" y="158344"/>
            <a:ext cx="10265663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2" tIns="45718" rIns="91352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, 7 chia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52" y="933507"/>
            <a:ext cx="4429125" cy="707887"/>
          </a:xfrm>
          <a:prstGeom prst="rect">
            <a:avLst/>
          </a:prstGeom>
          <a:noFill/>
        </p:spPr>
        <p:txBody>
          <a:bodyPr wrap="square" lIns="91352" tIns="45718" rIns="91352" bIns="45718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1225551" y="1763713"/>
            <a:ext cx="60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718" rIns="91352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latin typeface="VNI-Times" pitchFamily="2" charset="0"/>
              </a:rPr>
              <a:t>7</a:t>
            </a: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3289300" y="1774829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718" rIns="91352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5121275" y="1752601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718" rIns="91352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66FF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061075" y="1871679"/>
            <a:ext cx="259080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718" rIns="91352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6"/>
          <p:cNvSpPr txBox="1">
            <a:spLocks noChangeArrowheads="1"/>
          </p:cNvSpPr>
          <p:nvPr/>
        </p:nvSpPr>
        <p:spPr bwMode="auto">
          <a:xfrm>
            <a:off x="1219200" y="3322641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718" rIns="91352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latin typeface="VNI-Times" pitchFamily="2" charset="0"/>
              </a:rPr>
              <a:t>7</a:t>
            </a:r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3311525" y="3392489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718" rIns="91352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5191125" y="3360741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718" rIns="91352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66FF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6192839" y="3436947"/>
            <a:ext cx="271621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718" rIns="91352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4343400" y="1835209"/>
            <a:ext cx="4572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718" rIns="91352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latin typeface="VNI-Times" pitchFamily="2" charset="0"/>
              </a:rPr>
              <a:t>=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4267200" y="3465568"/>
            <a:ext cx="6096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718" rIns="91352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latin typeface="VNI-Times" pitchFamily="2" charset="0"/>
              </a:rPr>
              <a:t>=</a:t>
            </a: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2262187" y="1763713"/>
            <a:ext cx="30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718" rIns="91352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VNI-Times" pitchFamily="2" charset="0"/>
              </a:rPr>
              <a:t>:</a:t>
            </a: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2286008" y="3292532"/>
            <a:ext cx="311151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2" tIns="45718" rIns="91352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3600">
                <a:latin typeface="VNI-Times" pitchFamily="2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7661" y="2584647"/>
            <a:ext cx="4438651" cy="707887"/>
          </a:xfrm>
          <a:prstGeom prst="rect">
            <a:avLst/>
          </a:prstGeom>
          <a:noFill/>
        </p:spPr>
        <p:txBody>
          <a:bodyPr wrap="square" lIns="91352" tIns="45718" rIns="91352" bIns="45718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139039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57200" y="871537"/>
            <a:ext cx="8382000" cy="471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718" rIns="91352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500" b="1">
                <a:solidFill>
                  <a:srgbClr val="0000FF"/>
                </a:solidFill>
                <a:latin typeface="VNI-Times" pitchFamily="2" charset="0"/>
              </a:rPr>
              <a:t>BAØI HOÏC ÑEÁN ÑAÂY LAØ KEÁT THUÙC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500" b="1">
                <a:solidFill>
                  <a:srgbClr val="FF0066"/>
                </a:solidFill>
                <a:latin typeface="VNI-Times" pitchFamily="2" charset="0"/>
              </a:rPr>
              <a:t>KÍNH CHUÙC SÖÙC KHOÛE THAÀY COÂ VAØ CAÙC EM HOÏC SINH</a:t>
            </a:r>
          </a:p>
        </p:txBody>
      </p:sp>
      <p:pic>
        <p:nvPicPr>
          <p:cNvPr id="19460" name="Picture 13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5" y="58"/>
            <a:ext cx="1295401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4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5565834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5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6353">
            <a:off x="7850188" y="1646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6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418654">
            <a:off x="7848600" y="5565834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1935203"/>
      </p:ext>
    </p:extLst>
  </p:cSld>
  <p:clrMapOvr>
    <a:masterClrMapping/>
  </p:clrMapOvr>
  <p:transition>
    <p:diamond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63" y="4867027"/>
            <a:ext cx="1979255" cy="14250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7867" y="986136"/>
            <a:ext cx="4860647" cy="1774845"/>
          </a:xfrm>
          <a:prstGeom prst="rect">
            <a:avLst/>
          </a:prstGeom>
          <a:noFill/>
        </p:spPr>
        <p:txBody>
          <a:bodyPr wrap="none" lIns="91352" tIns="45718" rIns="91352" bIns="45718">
            <a:spAutoFit/>
          </a:bodyPr>
          <a:lstStyle/>
          <a:p>
            <a:pPr algn="ctr"/>
            <a:r>
              <a:rPr lang="en-US" sz="55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VƯỢT CHƯỚNG</a:t>
            </a:r>
          </a:p>
          <a:p>
            <a:pPr algn="ctr"/>
            <a:r>
              <a:rPr lang="en-US" sz="55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NGẠI VẬT</a:t>
            </a:r>
          </a:p>
        </p:txBody>
      </p:sp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267200" y="7271659"/>
            <a:ext cx="609600" cy="609600"/>
          </a:xfrm>
          <a:prstGeom prst="rect">
            <a:avLst/>
          </a:prstGeom>
        </p:spPr>
      </p:pic>
      <p:pic>
        <p:nvPicPr>
          <p:cNvPr id="6" name="Bike Ride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324600" y="7271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35536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62" y="5695450"/>
            <a:ext cx="1232839" cy="704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63" y="4867027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267200" y="7010397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75" y="4326449"/>
            <a:ext cx="1274175" cy="621847"/>
          </a:xfrm>
          <a:prstGeom prst="rect">
            <a:avLst/>
          </a:prstGeom>
        </p:spPr>
      </p:pic>
      <p:pic>
        <p:nvPicPr>
          <p:cNvPr id="6" name="Ca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0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410195" y="7010399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3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3" y="2045305"/>
            <a:ext cx="8572500" cy="13009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9" y="3802175"/>
            <a:ext cx="1415159" cy="1298335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889397" y="3240680"/>
            <a:ext cx="1490891" cy="1179151"/>
          </a:xfrm>
          <a:prstGeom prst="wedgeEllipseCallout">
            <a:avLst>
              <a:gd name="adj1" fmla="val -52457"/>
              <a:gd name="adj2" fmla="val 31986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rtlCol="0" anchor="ctr"/>
          <a:lstStyle/>
          <a:p>
            <a:pPr algn="ctr"/>
            <a:r>
              <a:rPr lang="en-US" sz="1500">
                <a:solidFill>
                  <a:schemeClr val="accent1">
                    <a:lumMod val="50000"/>
                  </a:schemeClr>
                </a:solidFill>
              </a:rPr>
              <a:t>Không trả lời được thì mình giúp cho để qua vòng nhé!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1183513" y="3429016"/>
            <a:ext cx="4764227" cy="897391"/>
          </a:xfrm>
          <a:prstGeom prst="wedgeRectCallout">
            <a:avLst>
              <a:gd name="adj1" fmla="val -51988"/>
              <a:gd name="adj2" fmla="val 38525"/>
            </a:avLst>
          </a:prstGeom>
          <a:solidFill>
            <a:srgbClr val="C5DCEF">
              <a:alpha val="75000"/>
            </a:srgbClr>
          </a:solidFill>
          <a:ln>
            <a:solidFill>
              <a:srgbClr val="A5C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rtlCol="0" anchor="ctr"/>
          <a:lstStyle/>
          <a:p>
            <a:pPr algn="ctr"/>
            <a:r>
              <a:rPr lang="en-US" sz="1500" dirty="0" err="1">
                <a:solidFill>
                  <a:srgbClr val="7030A0"/>
                </a:solidFill>
              </a:rPr>
              <a:t>Luyện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 err="1">
                <a:solidFill>
                  <a:srgbClr val="7030A0"/>
                </a:solidFill>
              </a:rPr>
              <a:t>tập</a:t>
            </a:r>
            <a:r>
              <a:rPr lang="en-US" sz="1500" dirty="0">
                <a:solidFill>
                  <a:srgbClr val="7030A0"/>
                </a:solidFill>
              </a:rPr>
              <a:t>: </a:t>
            </a:r>
            <a:r>
              <a:rPr lang="en-US" sz="1500" dirty="0" err="1">
                <a:solidFill>
                  <a:srgbClr val="7030A0"/>
                </a:solidFill>
              </a:rPr>
              <a:t>Giảm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 err="1">
                <a:solidFill>
                  <a:srgbClr val="7030A0"/>
                </a:solidFill>
              </a:rPr>
              <a:t>đi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 err="1">
                <a:solidFill>
                  <a:srgbClr val="7030A0"/>
                </a:solidFill>
              </a:rPr>
              <a:t>một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 err="1">
                <a:solidFill>
                  <a:srgbClr val="7030A0"/>
                </a:solidFill>
              </a:rPr>
              <a:t>số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 err="1">
                <a:solidFill>
                  <a:srgbClr val="7030A0"/>
                </a:solidFill>
              </a:rPr>
              <a:t>lần</a:t>
            </a:r>
            <a:endParaRPr lang="en-US" sz="15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8635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6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6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7" grpId="0" animBg="1"/>
      <p:bldP spid="17" grpId="1" animBg="1"/>
      <p:bldP spid="16" grpId="0" animBg="1"/>
      <p:bldP spid="16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47" y="5638463"/>
            <a:ext cx="745340" cy="745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63" y="4867027"/>
            <a:ext cx="1979255" cy="1425063"/>
          </a:xfrm>
          <a:prstGeom prst="rect">
            <a:avLst/>
          </a:prstGeom>
        </p:spPr>
      </p:pic>
      <p:pic>
        <p:nvPicPr>
          <p:cNvPr id="8" name="yeah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267200" y="7010399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75" y="4326449"/>
            <a:ext cx="1274175" cy="621847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0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312224" y="6977740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3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24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3" y="2045305"/>
            <a:ext cx="8572500" cy="13009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6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9" y="3802175"/>
            <a:ext cx="1415159" cy="1298335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89397" y="3240680"/>
            <a:ext cx="1490891" cy="1179151"/>
          </a:xfrm>
          <a:prstGeom prst="wedgeEllipseCallout">
            <a:avLst>
              <a:gd name="adj1" fmla="val -52457"/>
              <a:gd name="adj2" fmla="val 31986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rtlCol="0" anchor="ctr"/>
          <a:lstStyle/>
          <a:p>
            <a:pPr algn="ctr"/>
            <a:r>
              <a:rPr lang="en-US" sz="1500">
                <a:solidFill>
                  <a:schemeClr val="accent1">
                    <a:lumMod val="50000"/>
                  </a:schemeClr>
                </a:solidFill>
              </a:rPr>
              <a:t>Không trả lời được thì mình giúp cho để qua vòng nhé!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1021977" y="3429016"/>
            <a:ext cx="4764227" cy="897391"/>
          </a:xfrm>
          <a:prstGeom prst="wedgeRectCallout">
            <a:avLst>
              <a:gd name="adj1" fmla="val -51988"/>
              <a:gd name="adj2" fmla="val 38525"/>
            </a:avLst>
          </a:prstGeom>
          <a:solidFill>
            <a:srgbClr val="C5DCEF">
              <a:alpha val="75000"/>
            </a:srgbClr>
          </a:solidFill>
          <a:ln>
            <a:solidFill>
              <a:srgbClr val="A5C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rtlCol="0" anchor="ctr"/>
          <a:lstStyle/>
          <a:p>
            <a:pPr algn="ctr"/>
            <a:r>
              <a:rPr lang="en-US" sz="1500" dirty="0" err="1">
                <a:solidFill>
                  <a:srgbClr val="7030A0"/>
                </a:solidFill>
              </a:rPr>
              <a:t>Đáp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 err="1">
                <a:solidFill>
                  <a:srgbClr val="7030A0"/>
                </a:solidFill>
              </a:rPr>
              <a:t>án</a:t>
            </a:r>
            <a:r>
              <a:rPr lang="en-US" sz="1500" dirty="0">
                <a:solidFill>
                  <a:srgbClr val="7030A0"/>
                </a:solidFill>
              </a:rPr>
              <a:t> : 6</a:t>
            </a:r>
          </a:p>
        </p:txBody>
      </p:sp>
    </p:spTree>
    <p:extLst>
      <p:ext uri="{BB962C8B-B14F-4D97-AF65-F5344CB8AC3E}">
        <p14:creationId xmlns="" xmlns:p14="http://schemas.microsoft.com/office/powerpoint/2010/main" val="14493740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3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6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6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6"/>
                            </p:stCondLst>
                            <p:childTnLst>
                              <p:par>
                                <p:cTn id="4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48" y="5506581"/>
            <a:ext cx="1438648" cy="1133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63" y="4867027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267200" y="7271656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75" y="4326449"/>
            <a:ext cx="1274175" cy="621847"/>
          </a:xfrm>
          <a:prstGeom prst="rect">
            <a:avLst/>
          </a:prstGeom>
        </p:spPr>
      </p:pic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0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205096" y="7271656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3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=……..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……..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3" y="2045305"/>
            <a:ext cx="8572500" cy="13009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án:6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9" y="3802175"/>
            <a:ext cx="1415159" cy="1298335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89397" y="3240680"/>
            <a:ext cx="1490891" cy="1179151"/>
          </a:xfrm>
          <a:prstGeom prst="wedgeEllipseCallout">
            <a:avLst>
              <a:gd name="adj1" fmla="val -52457"/>
              <a:gd name="adj2" fmla="val 31986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rtlCol="0" anchor="ctr"/>
          <a:lstStyle/>
          <a:p>
            <a:pPr algn="ctr"/>
            <a:r>
              <a:rPr lang="en-US" sz="1500">
                <a:solidFill>
                  <a:schemeClr val="accent1">
                    <a:lumMod val="50000"/>
                  </a:schemeClr>
                </a:solidFill>
              </a:rPr>
              <a:t>Không trả lời được thì mình giúp cho để qua vòng nhé!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1021977" y="3429016"/>
            <a:ext cx="4764227" cy="897391"/>
          </a:xfrm>
          <a:prstGeom prst="wedgeRectCallout">
            <a:avLst>
              <a:gd name="adj1" fmla="val -51988"/>
              <a:gd name="adj2" fmla="val 38525"/>
            </a:avLst>
          </a:prstGeom>
          <a:solidFill>
            <a:srgbClr val="C5DCEF">
              <a:alpha val="75000"/>
            </a:srgbClr>
          </a:solidFill>
          <a:ln>
            <a:solidFill>
              <a:srgbClr val="A5C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rtlCol="0" anchor="ctr"/>
          <a:lstStyle/>
          <a:p>
            <a:pPr algn="ctr"/>
            <a:r>
              <a:rPr lang="en-US" sz="1500" dirty="0" err="1">
                <a:solidFill>
                  <a:srgbClr val="7030A0"/>
                </a:solidFill>
              </a:rPr>
              <a:t>Đáp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 err="1">
                <a:solidFill>
                  <a:srgbClr val="7030A0"/>
                </a:solidFill>
              </a:rPr>
              <a:t>án</a:t>
            </a:r>
            <a:r>
              <a:rPr lang="en-US" sz="1500" dirty="0">
                <a:solidFill>
                  <a:srgbClr val="7030A0"/>
                </a:solidFill>
              </a:rPr>
              <a:t> : 36/ 18</a:t>
            </a:r>
          </a:p>
        </p:txBody>
      </p:sp>
    </p:spTree>
    <p:extLst>
      <p:ext uri="{BB962C8B-B14F-4D97-AF65-F5344CB8AC3E}">
        <p14:creationId xmlns="" xmlns:p14="http://schemas.microsoft.com/office/powerpoint/2010/main" val="3003826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6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6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6"/>
                            </p:stCondLst>
                            <p:childTnLst>
                              <p:par>
                                <p:cTn id="4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49" y="5558967"/>
            <a:ext cx="1329851" cy="1128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63" y="4867027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267200" y="7271656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75" y="4326449"/>
            <a:ext cx="1274175" cy="621847"/>
          </a:xfrm>
          <a:prstGeom prst="rect">
            <a:avLst/>
          </a:prstGeom>
        </p:spPr>
      </p:pic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0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151800" y="7245140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3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3" y="2045305"/>
            <a:ext cx="8572500" cy="13009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(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9" y="3802175"/>
            <a:ext cx="1415159" cy="1298335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89397" y="3240680"/>
            <a:ext cx="1490891" cy="1179151"/>
          </a:xfrm>
          <a:prstGeom prst="wedgeEllipseCallout">
            <a:avLst>
              <a:gd name="adj1" fmla="val -52457"/>
              <a:gd name="adj2" fmla="val 31986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rtlCol="0" anchor="ctr"/>
          <a:lstStyle/>
          <a:p>
            <a:pPr algn="ctr"/>
            <a:r>
              <a:rPr lang="en-US" sz="1500">
                <a:solidFill>
                  <a:schemeClr val="accent1">
                    <a:lumMod val="50000"/>
                  </a:schemeClr>
                </a:solidFill>
              </a:rPr>
              <a:t>Không trả lời được thì mình giúp cho để qua vòng nhé!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1021977" y="3429016"/>
            <a:ext cx="4764227" cy="897391"/>
          </a:xfrm>
          <a:prstGeom prst="wedgeRectCallout">
            <a:avLst>
              <a:gd name="adj1" fmla="val -51988"/>
              <a:gd name="adj2" fmla="val 38525"/>
            </a:avLst>
          </a:prstGeom>
          <a:solidFill>
            <a:srgbClr val="C5DCEF">
              <a:alpha val="75000"/>
            </a:srgbClr>
          </a:solidFill>
          <a:ln>
            <a:solidFill>
              <a:srgbClr val="A5C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rtlCol="0" anchor="ctr"/>
          <a:lstStyle/>
          <a:p>
            <a:pPr algn="ctr"/>
            <a:r>
              <a:rPr lang="en-US" sz="1500" dirty="0" err="1">
                <a:solidFill>
                  <a:srgbClr val="7030A0"/>
                </a:solidFill>
              </a:rPr>
              <a:t>Đáp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 err="1">
                <a:solidFill>
                  <a:srgbClr val="7030A0"/>
                </a:solidFill>
              </a:rPr>
              <a:t>án</a:t>
            </a:r>
            <a:r>
              <a:rPr lang="en-US" sz="1500" dirty="0">
                <a:solidFill>
                  <a:srgbClr val="7030A0"/>
                </a:solidFill>
              </a:rPr>
              <a:t> : 4 ( </a:t>
            </a:r>
            <a:r>
              <a:rPr lang="en-US" sz="1500" dirty="0" err="1">
                <a:solidFill>
                  <a:srgbClr val="7030A0"/>
                </a:solidFill>
              </a:rPr>
              <a:t>cái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 err="1">
                <a:solidFill>
                  <a:srgbClr val="7030A0"/>
                </a:solidFill>
              </a:rPr>
              <a:t>nhãn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 err="1">
                <a:solidFill>
                  <a:srgbClr val="7030A0"/>
                </a:solidFill>
              </a:rPr>
              <a:t>vở</a:t>
            </a:r>
            <a:r>
              <a:rPr lang="en-US" sz="1500" dirty="0">
                <a:solidFill>
                  <a:srgbClr val="7030A0"/>
                </a:solidFill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896743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6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6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6"/>
                            </p:stCondLst>
                            <p:childTnLst>
                              <p:par>
                                <p:cTn id="4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771" y="5579558"/>
            <a:ext cx="923420" cy="850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63" y="4867027"/>
            <a:ext cx="1979255" cy="1425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5829" y="4875055"/>
            <a:ext cx="627475" cy="7775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258" y="5155818"/>
            <a:ext cx="645769" cy="1103841"/>
          </a:xfrm>
          <a:prstGeom prst="rect">
            <a:avLst/>
          </a:prstGeom>
        </p:spPr>
      </p:pic>
      <p:sp>
        <p:nvSpPr>
          <p:cNvPr id="14" name="Wave 13"/>
          <p:cNvSpPr/>
          <p:nvPr/>
        </p:nvSpPr>
        <p:spPr>
          <a:xfrm>
            <a:off x="1048873" y="2767070"/>
            <a:ext cx="3832411" cy="812169"/>
          </a:xfrm>
          <a:prstGeom prst="wave">
            <a:avLst>
              <a:gd name="adj1" fmla="val 6529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rtlCol="0" anchor="ctr">
            <a:prstTxWarp prst="textWave1">
              <a:avLst/>
            </a:prstTxWarp>
          </a:bodyPr>
          <a:lstStyle/>
          <a:p>
            <a:r>
              <a:rPr lang="en-US" sz="7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CHÀO MỪNG TÍ XÌ TRUM VỀ NHÀ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1985" y="4714627"/>
            <a:ext cx="826879" cy="826879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267200" y="7173685"/>
            <a:ext cx="6096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75" y="4326449"/>
            <a:ext cx="1274175" cy="621847"/>
          </a:xfrm>
          <a:prstGeom prst="rect">
            <a:avLst/>
          </a:prstGeom>
        </p:spPr>
      </p:pic>
      <p:pic>
        <p:nvPicPr>
          <p:cNvPr id="8" name="Skip To My Lou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5013095" y="7212951"/>
            <a:ext cx="609600" cy="609600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4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3456644" y="7212951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4803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4803" y="2045305"/>
            <a:ext cx="8572500" cy="13009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chia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9" y="3802175"/>
            <a:ext cx="1415159" cy="1298335"/>
          </a:xfrm>
          <a:prstGeom prst="rect">
            <a:avLst/>
          </a:prstGeom>
        </p:spPr>
      </p:pic>
      <p:sp>
        <p:nvSpPr>
          <p:cNvPr id="23" name="Oval Callout 22"/>
          <p:cNvSpPr/>
          <p:nvPr/>
        </p:nvSpPr>
        <p:spPr>
          <a:xfrm>
            <a:off x="889397" y="3240680"/>
            <a:ext cx="1490891" cy="1179151"/>
          </a:xfrm>
          <a:prstGeom prst="wedgeEllipseCallout">
            <a:avLst>
              <a:gd name="adj1" fmla="val -52457"/>
              <a:gd name="adj2" fmla="val 31986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rtlCol="0" anchor="ctr"/>
          <a:lstStyle/>
          <a:p>
            <a:pPr algn="ctr"/>
            <a:r>
              <a:rPr lang="en-US" sz="1500">
                <a:solidFill>
                  <a:schemeClr val="accent1">
                    <a:lumMod val="50000"/>
                  </a:schemeClr>
                </a:solidFill>
              </a:rPr>
              <a:t>Không trả lời được thì mình giúp cho để qua vòng nhé!</a:t>
            </a:r>
          </a:p>
        </p:txBody>
      </p:sp>
      <p:sp>
        <p:nvSpPr>
          <p:cNvPr id="20" name="Rectangular Callout 19"/>
          <p:cNvSpPr/>
          <p:nvPr/>
        </p:nvSpPr>
        <p:spPr>
          <a:xfrm>
            <a:off x="1021977" y="3429016"/>
            <a:ext cx="4764227" cy="897391"/>
          </a:xfrm>
          <a:prstGeom prst="wedgeRectCallout">
            <a:avLst>
              <a:gd name="adj1" fmla="val -51988"/>
              <a:gd name="adj2" fmla="val 38525"/>
            </a:avLst>
          </a:prstGeom>
          <a:solidFill>
            <a:srgbClr val="C5DCEF">
              <a:alpha val="75000"/>
            </a:srgbClr>
          </a:solidFill>
          <a:ln>
            <a:solidFill>
              <a:srgbClr val="A5C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rtlCol="0" anchor="ctr"/>
          <a:lstStyle/>
          <a:p>
            <a:pPr algn="ctr"/>
            <a:r>
              <a:rPr lang="en-US" sz="1500" dirty="0" err="1">
                <a:solidFill>
                  <a:srgbClr val="7030A0"/>
                </a:solidFill>
              </a:rPr>
              <a:t>Muốn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 err="1">
                <a:solidFill>
                  <a:srgbClr val="7030A0"/>
                </a:solidFill>
              </a:rPr>
              <a:t>giảm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 err="1">
                <a:solidFill>
                  <a:srgbClr val="7030A0"/>
                </a:solidFill>
              </a:rPr>
              <a:t>một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 err="1">
                <a:solidFill>
                  <a:srgbClr val="7030A0"/>
                </a:solidFill>
              </a:rPr>
              <a:t>số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 err="1">
                <a:solidFill>
                  <a:srgbClr val="7030A0"/>
                </a:solidFill>
              </a:rPr>
              <a:t>đi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 err="1">
                <a:solidFill>
                  <a:srgbClr val="7030A0"/>
                </a:solidFill>
              </a:rPr>
              <a:t>nhiều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 err="1">
                <a:solidFill>
                  <a:srgbClr val="7030A0"/>
                </a:solidFill>
              </a:rPr>
              <a:t>lần</a:t>
            </a:r>
            <a:r>
              <a:rPr lang="en-US" sz="1500" dirty="0">
                <a:solidFill>
                  <a:srgbClr val="7030A0"/>
                </a:solidFill>
              </a:rPr>
              <a:t> ta chia </a:t>
            </a:r>
            <a:r>
              <a:rPr lang="en-US" sz="1500" dirty="0" err="1">
                <a:solidFill>
                  <a:srgbClr val="7030A0"/>
                </a:solidFill>
              </a:rPr>
              <a:t>số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 err="1">
                <a:solidFill>
                  <a:srgbClr val="7030A0"/>
                </a:solidFill>
              </a:rPr>
              <a:t>đó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 err="1">
                <a:solidFill>
                  <a:srgbClr val="7030A0"/>
                </a:solidFill>
              </a:rPr>
              <a:t>cho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 err="1">
                <a:solidFill>
                  <a:srgbClr val="7030A0"/>
                </a:solidFill>
              </a:rPr>
              <a:t>số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 err="1">
                <a:solidFill>
                  <a:srgbClr val="7030A0"/>
                </a:solidFill>
              </a:rPr>
              <a:t>lần</a:t>
            </a:r>
            <a:r>
              <a:rPr lang="en-US" sz="1500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732495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6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6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06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388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2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7" grpId="1" animBg="1"/>
      <p:bldP spid="18" grpId="0" animBg="1"/>
      <p:bldP spid="18" grpId="1" animBg="1"/>
      <p:bldP spid="23" grpId="0" animBg="1"/>
      <p:bldP spid="23" grpId="1" animBg="1"/>
      <p:bldP spid="23" grpId="2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628651" y="2762250"/>
            <a:ext cx="7362824" cy="7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2" tIns="45718" rIns="91352" bIns="4571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</a:rPr>
              <a:t>                                      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TOÁN</a:t>
            </a:r>
            <a:r>
              <a:rPr lang="en-US" sz="2400" b="1" dirty="0" smtClean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</a:rPr>
            </a:br>
            <a:r>
              <a:rPr lang="en-US" sz="2400" b="1" dirty="0" smtClean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</a:rPr>
              <a:t>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TÌM SỐ CHIA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39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438151" y="4362450"/>
            <a:ext cx="8353424" cy="1314450"/>
            <a:chOff x="0" y="3822"/>
            <a:chExt cx="5508" cy="498"/>
          </a:xfrm>
        </p:grpSpPr>
        <p:pic>
          <p:nvPicPr>
            <p:cNvPr id="6" name="Picture 15" descr="Copy of 729747d8za2kbusq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822"/>
              <a:ext cx="804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Copy of 729747d8za2kbusq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0" y="3822"/>
              <a:ext cx="804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7" descr="Copy of 729747d8za2kbusq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92" y="3822"/>
              <a:ext cx="804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8" descr="Copy of 729747d8za2kbusq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64" y="3822"/>
              <a:ext cx="804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9" descr="Copy of 729747d8za2kbusq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88" y="3822"/>
              <a:ext cx="804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0" descr="Copy of 729747d8za2kbusq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60" y="3822"/>
              <a:ext cx="804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1" descr="Copy of 729747d8za2kbusq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32" y="3822"/>
              <a:ext cx="804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2" descr="Copy of 729747d8za2kbusq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04" y="3822"/>
              <a:ext cx="804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6" descr="blumen-pflanzen0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" y="180976"/>
            <a:ext cx="1457326" cy="131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blumen-pflanzen0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219076"/>
            <a:ext cx="1352550" cy="110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625" y="419100"/>
            <a:ext cx="837247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Yêu cầu cần đạt: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H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ọc sinh thực hiện được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chưa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Củng cố tên gọi và quan hệ các thành phần, kết quả trong phép chia.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sinh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vận dụng được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kiến thức để tìm số chia chưa biết.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sinh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có cơ hội hình thành, phát triển năng lực tự học, năng lực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tự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giải quyết vấn đề và sáng tạo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Say mê toán học, chủ động, chăm chỉ học tập 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blumen-pflanzen08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5848350"/>
            <a:ext cx="1143000" cy="85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lumen-pflanzen08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5829299"/>
            <a:ext cx="1143000" cy="87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978</TotalTime>
  <Words>735</Words>
  <Application>Microsoft Office PowerPoint</Application>
  <PresentationFormat>On-screen Show (4:3)</PresentationFormat>
  <Paragraphs>121</Paragraphs>
  <Slides>18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Times New Roman</vt:lpstr>
      <vt:lpstr>.VnTime</vt:lpstr>
      <vt:lpstr>Calibri</vt:lpstr>
      <vt:lpstr>VNI-Times</vt:lpstr>
      <vt:lpstr>HP001 4 hàng</vt:lpstr>
      <vt:lpstr>Calibri Light</vt:lpstr>
      <vt:lpstr>Office Theme</vt:lpstr>
      <vt:lpstr>1_Office Theme</vt:lpstr>
      <vt:lpstr>3_Office Theme</vt:lpstr>
      <vt:lpstr>4_Office Theme</vt:lpstr>
      <vt:lpstr>Default Design</vt:lpstr>
      <vt:lpstr>6_Office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                                       TOÁN                            TÌM SỐ CHIA Trang 39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DELL</cp:lastModifiedBy>
  <cp:revision>91</cp:revision>
  <dcterms:created xsi:type="dcterms:W3CDTF">2018-03-14T16:45:16Z</dcterms:created>
  <dcterms:modified xsi:type="dcterms:W3CDTF">2021-10-15T08:32:41Z</dcterms:modified>
</cp:coreProperties>
</file>