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 id="2147483696" r:id="rId7"/>
    <p:sldMasterId id="2147483708" r:id="rId8"/>
  </p:sldMasterIdLst>
  <p:notesMasterIdLst>
    <p:notesMasterId r:id="rId25"/>
  </p:notesMasterIdLst>
  <p:sldIdLst>
    <p:sldId id="280" r:id="rId9"/>
    <p:sldId id="281" r:id="rId10"/>
    <p:sldId id="282" r:id="rId11"/>
    <p:sldId id="257" r:id="rId12"/>
    <p:sldId id="259" r:id="rId13"/>
    <p:sldId id="283" r:id="rId14"/>
    <p:sldId id="260" r:id="rId15"/>
    <p:sldId id="261" r:id="rId16"/>
    <p:sldId id="262" r:id="rId17"/>
    <p:sldId id="263" r:id="rId18"/>
    <p:sldId id="266" r:id="rId19"/>
    <p:sldId id="267" r:id="rId20"/>
    <p:sldId id="275" r:id="rId21"/>
    <p:sldId id="268"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F0101"/>
    <a:srgbClr val="EC049F"/>
    <a:srgbClr val="025E11"/>
    <a:srgbClr val="33BD33"/>
    <a:srgbClr val="07BEE9"/>
    <a:srgbClr val="99CC00"/>
    <a:srgbClr val="E14B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504" y="186"/>
      </p:cViewPr>
      <p:guideLst>
        <p:guide orient="horz" pos="2160"/>
        <p:guide pos="3840"/>
      </p:guideLst>
    </p:cSldViewPr>
  </p:slideViewPr>
  <p:notesTextViewPr>
    <p:cViewPr>
      <p:scale>
        <a:sx n="1" d="1"/>
        <a:sy n="1" d="1"/>
      </p:scale>
      <p:origin x="0" y="0"/>
    </p:cViewPr>
  </p:notesTextViewPr>
  <p:sorterViewPr>
    <p:cViewPr>
      <p:scale>
        <a:sx n="100" d="100"/>
        <a:sy n="100" d="100"/>
      </p:scale>
      <p:origin x="0" y="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95CCE-EFE7-493A-A0AE-453F90A2FDF7}" type="datetimeFigureOut">
              <a:rPr lang="en-US" smtClean="0"/>
              <a:t>08-Oct-21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65063-1E2C-4477-A316-0E5402BF73CD}" type="slidenum">
              <a:rPr lang="en-US" smtClean="0"/>
              <a:t>‹#›</a:t>
            </a:fld>
            <a:endParaRPr lang="en-US"/>
          </a:p>
        </p:txBody>
      </p:sp>
    </p:spTree>
    <p:extLst>
      <p:ext uri="{BB962C8B-B14F-4D97-AF65-F5344CB8AC3E}">
        <p14:creationId xmlns:p14="http://schemas.microsoft.com/office/powerpoint/2010/main" val="140651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65063-1E2C-4477-A316-0E5402BF73CD}" type="slidenum">
              <a:rPr lang="en-US" smtClean="0"/>
              <a:t>12</a:t>
            </a:fld>
            <a:endParaRPr lang="en-US"/>
          </a:p>
        </p:txBody>
      </p:sp>
    </p:spTree>
    <p:extLst>
      <p:ext uri="{BB962C8B-B14F-4D97-AF65-F5344CB8AC3E}">
        <p14:creationId xmlns:p14="http://schemas.microsoft.com/office/powerpoint/2010/main" val="11062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08-Oct-21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71312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08-Oct-21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2045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08-Oct-21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9180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34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pPr>
              <a:defRPr/>
            </a:pPr>
            <a:fld id="{601B82FF-1893-45AC-AA2A-01BCC4D7F431}" type="datetimeFigureOut">
              <a:rPr lang="zh-CN" altLang="en-US"/>
              <a:pPr>
                <a:defRPr/>
              </a:pPr>
              <a:t>2021/10/8</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EE312789-7CEC-4D29-9670-19154FBDA22B}" type="slidenum">
              <a:rPr lang="zh-CN" altLang="en-US"/>
              <a:pPr/>
              <a:t>‹#›</a:t>
            </a:fld>
            <a:endParaRPr lang="zh-CN" altLang="en-US"/>
          </a:p>
        </p:txBody>
      </p:sp>
    </p:spTree>
    <p:extLst>
      <p:ext uri="{BB962C8B-B14F-4D97-AF65-F5344CB8AC3E}">
        <p14:creationId xmlns:p14="http://schemas.microsoft.com/office/powerpoint/2010/main" val="269375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345779-4CE9-4645-95E2-44360D4EFDF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6699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274B0D-5D77-473C-B221-BA824E5B069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274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45FF60-41BE-4DA1-B8DE-547DF18E061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9735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DE0430-41D0-4FA5-AEE2-13E246266FA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902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5D65DE-E21C-4417-BD4F-4DC69E6868B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945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78AA9C-9F4E-43DF-8724-B76592275E8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4704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010758-8177-42ED-A48D-D32222209B8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081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08-Oct-21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89351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9495B7-77E1-4C0D-9DC9-FE45D993A47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1864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0CD749-C430-4E16-9D9B-7CA5E1FD8F4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696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8D3AA3-76DF-498D-83DA-7069137A3AF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402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C2812B-BCD6-4ABC-B89A-B54E16E8BEF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003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345779-4CE9-4645-95E2-44360D4EFDF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7938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274B0D-5D77-473C-B221-BA824E5B069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2979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45FF60-41BE-4DA1-B8DE-547DF18E061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2595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DE0430-41D0-4FA5-AEE2-13E246266FA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8913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5D65DE-E21C-4417-BD4F-4DC69E6868B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5064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78AA9C-9F4E-43DF-8724-B76592275E8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205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A282-C451-43A2-A932-C79180772A5B}" type="datetimeFigureOut">
              <a:rPr lang="en-US" smtClean="0"/>
              <a:t>08-Oct-21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656293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010758-8177-42ED-A48D-D32222209B8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9685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9495B7-77E1-4C0D-9DC9-FE45D993A47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948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0CD749-C430-4E16-9D9B-7CA5E1FD8F4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0137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8D3AA3-76DF-498D-83DA-7069137A3AF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3752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C2812B-BCD6-4ABC-B89A-B54E16E8BEF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8041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837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787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43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515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74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AA282-C451-43A2-A932-C79180772A5B}" type="datetimeFigureOut">
              <a:rPr lang="en-US" smtClean="0"/>
              <a:t>08-Oct-21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4182780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899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237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127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696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005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601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BC8F6F-0CFD-4F80-92E9-B6A6DFF495EE}" type="datetimeFigureOut">
              <a:rPr lang="en-US"/>
              <a:pPr>
                <a:defRPr/>
              </a:pPr>
              <a:t>08-Oct-21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78D0E4-6AA8-494B-8EC1-34A62AA68C14}" type="slidenum">
              <a:rPr lang="en-US"/>
              <a:pPr>
                <a:defRPr/>
              </a:pPr>
              <a:t>‹#›</a:t>
            </a:fld>
            <a:endParaRPr lang="en-US"/>
          </a:p>
        </p:txBody>
      </p:sp>
    </p:spTree>
    <p:extLst>
      <p:ext uri="{BB962C8B-B14F-4D97-AF65-F5344CB8AC3E}">
        <p14:creationId xmlns:p14="http://schemas.microsoft.com/office/powerpoint/2010/main" val="364739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0B1CC9-738B-408F-9CD9-7E4DDDD3D3A2}" type="datetimeFigureOut">
              <a:rPr lang="en-US"/>
              <a:pPr>
                <a:defRPr/>
              </a:pPr>
              <a:t>08-Oct-21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92C9DE-7599-4E1A-8BDC-B4E666C9730F}" type="slidenum">
              <a:rPr lang="en-US"/>
              <a:pPr>
                <a:defRPr/>
              </a:pPr>
              <a:t>‹#›</a:t>
            </a:fld>
            <a:endParaRPr lang="en-US"/>
          </a:p>
        </p:txBody>
      </p:sp>
    </p:spTree>
    <p:extLst>
      <p:ext uri="{BB962C8B-B14F-4D97-AF65-F5344CB8AC3E}">
        <p14:creationId xmlns:p14="http://schemas.microsoft.com/office/powerpoint/2010/main" val="951110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DE342B-BDBC-4C3B-AAAE-49AFE48EA233}" type="datetimeFigureOut">
              <a:rPr lang="en-US"/>
              <a:pPr>
                <a:defRPr/>
              </a:pPr>
              <a:t>08-Oct-21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B87A26-678C-46C2-AB83-C1AB41651B02}" type="slidenum">
              <a:rPr lang="en-US"/>
              <a:pPr>
                <a:defRPr/>
              </a:pPr>
              <a:t>‹#›</a:t>
            </a:fld>
            <a:endParaRPr lang="en-US"/>
          </a:p>
        </p:txBody>
      </p:sp>
    </p:spTree>
    <p:extLst>
      <p:ext uri="{BB962C8B-B14F-4D97-AF65-F5344CB8AC3E}">
        <p14:creationId xmlns:p14="http://schemas.microsoft.com/office/powerpoint/2010/main" val="3523218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760447C-CE00-462B-9197-DDBB53112784}" type="datetimeFigureOut">
              <a:rPr lang="en-US"/>
              <a:pPr>
                <a:defRPr/>
              </a:pPr>
              <a:t>08-Oct-21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127A94-6F7A-4AB4-B87E-3F2C54947B7C}" type="slidenum">
              <a:rPr lang="en-US"/>
              <a:pPr>
                <a:defRPr/>
              </a:pPr>
              <a:t>‹#›</a:t>
            </a:fld>
            <a:endParaRPr lang="en-US"/>
          </a:p>
        </p:txBody>
      </p:sp>
    </p:spTree>
    <p:extLst>
      <p:ext uri="{BB962C8B-B14F-4D97-AF65-F5344CB8AC3E}">
        <p14:creationId xmlns:p14="http://schemas.microsoft.com/office/powerpoint/2010/main" val="179352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AA282-C451-43A2-A932-C79180772A5B}" type="datetimeFigureOut">
              <a:rPr lang="en-US" smtClean="0"/>
              <a:t>08-Oct-21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2577640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E4A3C0-CBC0-4A71-813C-5F9304DA1D2B}" type="datetimeFigureOut">
              <a:rPr lang="en-US"/>
              <a:pPr>
                <a:defRPr/>
              </a:pPr>
              <a:t>08-Oct-21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8B37C6-7926-4EE3-A636-B3A634460929}" type="slidenum">
              <a:rPr lang="en-US"/>
              <a:pPr>
                <a:defRPr/>
              </a:pPr>
              <a:t>‹#›</a:t>
            </a:fld>
            <a:endParaRPr lang="en-US"/>
          </a:p>
        </p:txBody>
      </p:sp>
    </p:spTree>
    <p:extLst>
      <p:ext uri="{BB962C8B-B14F-4D97-AF65-F5344CB8AC3E}">
        <p14:creationId xmlns:p14="http://schemas.microsoft.com/office/powerpoint/2010/main" val="2601669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878657-F1AD-4C9F-B597-3815D7A9AC19}" type="datetimeFigureOut">
              <a:rPr lang="en-US"/>
              <a:pPr>
                <a:defRPr/>
              </a:pPr>
              <a:t>08-Oct-21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4F81B6-28B9-47AC-B4B0-D26ED506B92D}" type="slidenum">
              <a:rPr lang="en-US"/>
              <a:pPr>
                <a:defRPr/>
              </a:pPr>
              <a:t>‹#›</a:t>
            </a:fld>
            <a:endParaRPr lang="en-US"/>
          </a:p>
        </p:txBody>
      </p:sp>
    </p:spTree>
    <p:extLst>
      <p:ext uri="{BB962C8B-B14F-4D97-AF65-F5344CB8AC3E}">
        <p14:creationId xmlns:p14="http://schemas.microsoft.com/office/powerpoint/2010/main" val="2840308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DBE736-EEFD-4DDA-8E2E-8F3BEFB5BF45}" type="datetimeFigureOut">
              <a:rPr lang="en-US"/>
              <a:pPr>
                <a:defRPr/>
              </a:pPr>
              <a:t>08-Oct-21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58E7AB-42E2-4D33-9D13-974D75CCFF00}" type="slidenum">
              <a:rPr lang="en-US"/>
              <a:pPr>
                <a:defRPr/>
              </a:pPr>
              <a:t>‹#›</a:t>
            </a:fld>
            <a:endParaRPr lang="en-US"/>
          </a:p>
        </p:txBody>
      </p:sp>
    </p:spTree>
    <p:extLst>
      <p:ext uri="{BB962C8B-B14F-4D97-AF65-F5344CB8AC3E}">
        <p14:creationId xmlns:p14="http://schemas.microsoft.com/office/powerpoint/2010/main" val="609361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9C3589-6698-476F-9DFF-C5739A46B2D0}" type="datetimeFigureOut">
              <a:rPr lang="en-US"/>
              <a:pPr>
                <a:defRPr/>
              </a:pPr>
              <a:t>08-Oct-21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C15ACA-A103-4C0B-B84E-6154BE6B277C}" type="slidenum">
              <a:rPr lang="en-US"/>
              <a:pPr>
                <a:defRPr/>
              </a:pPr>
              <a:t>‹#›</a:t>
            </a:fld>
            <a:endParaRPr lang="en-US"/>
          </a:p>
        </p:txBody>
      </p:sp>
    </p:spTree>
    <p:extLst>
      <p:ext uri="{BB962C8B-B14F-4D97-AF65-F5344CB8AC3E}">
        <p14:creationId xmlns:p14="http://schemas.microsoft.com/office/powerpoint/2010/main" val="3297103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09E396-18B3-4BFD-8AB4-D5B0E905D326}" type="datetimeFigureOut">
              <a:rPr lang="en-US"/>
              <a:pPr>
                <a:defRPr/>
              </a:pPr>
              <a:t>08-Oct-21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FA8244-99AF-4CF1-A6C8-F2B21D2F84A0}" type="slidenum">
              <a:rPr lang="en-US"/>
              <a:pPr>
                <a:defRPr/>
              </a:pPr>
              <a:t>‹#›</a:t>
            </a:fld>
            <a:endParaRPr lang="en-US"/>
          </a:p>
        </p:txBody>
      </p:sp>
    </p:spTree>
    <p:extLst>
      <p:ext uri="{BB962C8B-B14F-4D97-AF65-F5344CB8AC3E}">
        <p14:creationId xmlns:p14="http://schemas.microsoft.com/office/powerpoint/2010/main" val="1718660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B65759-EC38-450A-AF5E-B2D739B37290}" type="datetimeFigureOut">
              <a:rPr lang="en-US"/>
              <a:pPr>
                <a:defRPr/>
              </a:pPr>
              <a:t>08-Oct-21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F45007-DCC3-434C-B500-96E671D621D7}" type="slidenum">
              <a:rPr lang="en-US"/>
              <a:pPr>
                <a:defRPr/>
              </a:pPr>
              <a:t>‹#›</a:t>
            </a:fld>
            <a:endParaRPr lang="en-US"/>
          </a:p>
        </p:txBody>
      </p:sp>
    </p:spTree>
    <p:extLst>
      <p:ext uri="{BB962C8B-B14F-4D97-AF65-F5344CB8AC3E}">
        <p14:creationId xmlns:p14="http://schemas.microsoft.com/office/powerpoint/2010/main" val="155897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624070-04F1-472F-B859-04A44B846E96}" type="datetimeFigureOut">
              <a:rPr lang="en-US"/>
              <a:pPr>
                <a:defRPr/>
              </a:pPr>
              <a:t>08-Oct-21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B687F-7848-4379-955F-AFEBD52755F6}" type="slidenum">
              <a:rPr lang="en-US"/>
              <a:pPr>
                <a:defRPr/>
              </a:pPr>
              <a:t>‹#›</a:t>
            </a:fld>
            <a:endParaRPr lang="en-US"/>
          </a:p>
        </p:txBody>
      </p:sp>
    </p:spTree>
    <p:extLst>
      <p:ext uri="{BB962C8B-B14F-4D97-AF65-F5344CB8AC3E}">
        <p14:creationId xmlns:p14="http://schemas.microsoft.com/office/powerpoint/2010/main" val="372143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AA282-C451-43A2-A932-C79180772A5B}" type="datetimeFigureOut">
              <a:rPr lang="en-US" smtClean="0"/>
              <a:t>08-Oct-21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41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AA282-C451-43A2-A932-C79180772A5B}" type="datetimeFigureOut">
              <a:rPr lang="en-US" smtClean="0"/>
              <a:t>08-Oct-21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181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08-Oct-21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631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08-Oct-21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519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A282-C451-43A2-A932-C79180772A5B}" type="datetimeFigureOut">
              <a:rPr lang="en-US" smtClean="0"/>
              <a:t>08-Oct-21</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6AC0E-9510-4341-8DA9-7BB6F62545AF}" type="slidenum">
              <a:rPr lang="en-US" smtClean="0"/>
              <a:t>‹#›</a:t>
            </a:fld>
            <a:endParaRPr lang="en-US"/>
          </a:p>
        </p:txBody>
      </p:sp>
    </p:spTree>
    <p:extLst>
      <p:ext uri="{BB962C8B-B14F-4D97-AF65-F5344CB8AC3E}">
        <p14:creationId xmlns:p14="http://schemas.microsoft.com/office/powerpoint/2010/main" val="226084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B4EDE5-3F2B-45AA-853D-1C6A95E3BCA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5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B4EDE5-3F2B-45AA-853D-1C6A95E3BCA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54109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F54A51-D280-4FFA-98C3-089BCBA0254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08-Oct-21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4C1669-AE22-4BEC-80DC-7E09C2156A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953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36F52E6A-4B74-486E-B01A-1638B21D54D9}" type="datetimeFigureOut">
              <a:rPr lang="en-US"/>
              <a:pPr>
                <a:defRPr/>
              </a:pPr>
              <a:t>08-Oct-21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FE19CFEA-DD7F-46FD-8107-D809F6CC6E2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291958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emf"/><Relationship Id="rId1" Type="http://schemas.openxmlformats.org/officeDocument/2006/relationships/slideLayout" Target="../slideLayouts/slideLayout46.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Slide P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0"/>
            <a:ext cx="1473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9"/>
          <p:cNvSpPr txBox="1">
            <a:spLocks noChangeArrowheads="1"/>
          </p:cNvSpPr>
          <p:nvPr/>
        </p:nvSpPr>
        <p:spPr bwMode="auto">
          <a:xfrm>
            <a:off x="1524000" y="3096746"/>
            <a:ext cx="91799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ctr">
              <a:defRPr/>
            </a:pPr>
            <a:r>
              <a:rPr lang="en-US" sz="6600" b="1" dirty="0" err="1" smtClean="0">
                <a:solidFill>
                  <a:srgbClr val="FF0000"/>
                </a:solidFill>
                <a:latin typeface="HP001 4 hàng" pitchFamily="34" charset="0"/>
                <a:cs typeface="Times New Roman" panose="02020603050405020304" pitchFamily="18" charset="0"/>
              </a:rPr>
              <a:t>Chào</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mừng</a:t>
            </a:r>
            <a:endParaRPr lang="en-US" sz="6600" b="1" dirty="0">
              <a:solidFill>
                <a:srgbClr val="FF0000"/>
              </a:solidFill>
              <a:latin typeface="HP001 4 hàng" pitchFamily="34" charset="0"/>
              <a:cs typeface="Times New Roman" panose="02020603050405020304" pitchFamily="18" charset="0"/>
            </a:endParaRPr>
          </a:p>
          <a:p>
            <a:pPr algn="ctr">
              <a:defRPr/>
            </a:pPr>
            <a:r>
              <a:rPr lang="en-US" sz="6600" b="1" dirty="0" err="1" smtClean="0">
                <a:solidFill>
                  <a:srgbClr val="FF0000"/>
                </a:solidFill>
                <a:latin typeface="HP001 4 hàng" pitchFamily="34" charset="0"/>
                <a:cs typeface="Times New Roman" panose="02020603050405020304" pitchFamily="18" charset="0"/>
              </a:rPr>
              <a:t>Các</a:t>
            </a:r>
            <a:r>
              <a:rPr lang="en-US" sz="6600" b="1" dirty="0" smtClean="0">
                <a:solidFill>
                  <a:srgbClr val="FF0000"/>
                </a:solidFill>
                <a:latin typeface="HP001 4 hàng" pitchFamily="34" charset="0"/>
                <a:cs typeface="Times New Roman" panose="02020603050405020304" pitchFamily="18" charset="0"/>
              </a:rPr>
              <a:t> con </a:t>
            </a:r>
            <a:r>
              <a:rPr lang="en-US" sz="6600" b="1" dirty="0" err="1" smtClean="0">
                <a:solidFill>
                  <a:srgbClr val="FF0000"/>
                </a:solidFill>
                <a:latin typeface="HP001 4 hàng" pitchFamily="34" charset="0"/>
                <a:cs typeface="Times New Roman" panose="02020603050405020304" pitchFamily="18" charset="0"/>
              </a:rPr>
              <a:t>tham</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gia</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tiết</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học</a:t>
            </a:r>
            <a:endParaRPr lang="en-US" sz="6600" b="1" dirty="0">
              <a:solidFill>
                <a:srgbClr val="FF0000"/>
              </a:solidFill>
              <a:latin typeface="HP001 4 hàng" pitchFamily="34" charset="0"/>
              <a:cs typeface="Times New Roman" panose="02020603050405020304" pitchFamily="18" charset="0"/>
            </a:endParaRPr>
          </a:p>
        </p:txBody>
      </p:sp>
      <p:sp>
        <p:nvSpPr>
          <p:cNvPr id="16388" name="TextBox 1"/>
          <p:cNvSpPr txBox="1">
            <a:spLocks noChangeArrowheads="1"/>
          </p:cNvSpPr>
          <p:nvPr/>
        </p:nvSpPr>
        <p:spPr bwMode="auto">
          <a:xfrm>
            <a:off x="14528803" y="11430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solidFill>
                <a:srgbClr val="000000"/>
              </a:solidFill>
              <a:latin typeface="Arial" pitchFamily="34" charset="0"/>
            </a:endParaRPr>
          </a:p>
        </p:txBody>
      </p:sp>
      <p:sp>
        <p:nvSpPr>
          <p:cNvPr id="16389" name="TextBox 19"/>
          <p:cNvSpPr txBox="1">
            <a:spLocks noChangeArrowheads="1"/>
          </p:cNvSpPr>
          <p:nvPr/>
        </p:nvSpPr>
        <p:spPr bwMode="auto">
          <a:xfrm>
            <a:off x="3276600" y="773118"/>
            <a:ext cx="8113184"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3000" b="1" dirty="0">
                <a:solidFill>
                  <a:srgbClr val="0000CC"/>
                </a:solidFill>
                <a:latin typeface="Times New Roman" pitchFamily="18" charset="0"/>
                <a:cs typeface="Times New Roman" pitchFamily="18" charset="0"/>
              </a:rPr>
              <a:t>TRƯỜNG TIỂU HỌC ĐOÀN KẾT</a:t>
            </a:r>
          </a:p>
        </p:txBody>
      </p:sp>
      <p:sp>
        <p:nvSpPr>
          <p:cNvPr id="16390" name="TextBox 3"/>
          <p:cNvSpPr txBox="1">
            <a:spLocks noChangeArrowheads="1"/>
          </p:cNvSpPr>
          <p:nvPr/>
        </p:nvSpPr>
        <p:spPr bwMode="auto">
          <a:xfrm>
            <a:off x="4064000" y="3886205"/>
            <a:ext cx="508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3600" b="1">
                <a:solidFill>
                  <a:srgbClr val="0000CC"/>
                </a:solidFill>
                <a:latin typeface="HP001 4 hàng" pitchFamily="34" charset="0"/>
                <a:cs typeface="Times New Roman" pitchFamily="18" charset="0"/>
              </a:rPr>
              <a:t>Tập làm văn</a:t>
            </a:r>
          </a:p>
        </p:txBody>
      </p:sp>
    </p:spTree>
    <p:extLst>
      <p:ext uri="{BB962C8B-B14F-4D97-AF65-F5344CB8AC3E}">
        <p14:creationId xmlns:p14="http://schemas.microsoft.com/office/powerpoint/2010/main" val="2175267572"/>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86201" y="-82480"/>
            <a:ext cx="4713515" cy="646331"/>
          </a:xfrm>
          <a:prstGeom prst="rect">
            <a:avLst/>
          </a:prstGeom>
          <a:noFill/>
        </p:spPr>
        <p:txBody>
          <a:bodyPr wrap="square" rtlCol="0">
            <a:spAutoFit/>
          </a:bodyPr>
          <a:lstStyle/>
          <a:p>
            <a:pPr algn="ctr"/>
            <a:r>
              <a:rPr lang="en-US" sz="3600" b="1" dirty="0" err="1">
                <a:solidFill>
                  <a:srgbClr val="00B0F0"/>
                </a:solidFill>
                <a:latin typeface="Times New Roman" panose="02020603050405020304" pitchFamily="18" charset="0"/>
                <a:cs typeface="Times New Roman" panose="02020603050405020304" pitchFamily="18" charset="0"/>
              </a:rPr>
              <a:t>III.Luyện</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tập</a:t>
            </a:r>
            <a:endParaRPr lang="en-US" sz="3600" b="1" dirty="0">
              <a:solidFill>
                <a:srgbClr val="00B0F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7783" y="449383"/>
            <a:ext cx="12039600" cy="830997"/>
          </a:xfrm>
          <a:prstGeom prst="rect">
            <a:avLst/>
          </a:prstGeom>
          <a:noFill/>
        </p:spPr>
        <p:txBody>
          <a:bodyPr wrap="square" rtlCol="0">
            <a:spAutoFit/>
          </a:bodyPr>
          <a:lstStyle/>
          <a:p>
            <a:r>
              <a:rPr lang="en-US" sz="2400" b="1" i="1" dirty="0" err="1">
                <a:solidFill>
                  <a:srgbClr val="C00000"/>
                </a:solidFill>
                <a:latin typeface="Times New Roman" panose="02020603050405020304" pitchFamily="18" charset="0"/>
                <a:cs typeface="Times New Roman" panose="02020603050405020304" pitchFamily="18" charset="0"/>
              </a:rPr>
              <a:t>Dưới</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đây</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là</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ba</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đoạn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văn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được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viết</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theo</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cốt</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truyện</a:t>
            </a:r>
            <a:r>
              <a:rPr lang="en-US" sz="2400" b="1" i="1" dirty="0">
                <a:solidFill>
                  <a:srgbClr val="C00000"/>
                </a:solidFill>
                <a:latin typeface="Times New Roman" panose="02020603050405020304" pitchFamily="18" charset="0"/>
                <a:cs typeface="Times New Roman" panose="02020603050405020304" pitchFamily="18" charset="0"/>
              </a:rPr>
              <a:t> Hai </a:t>
            </a:r>
            <a:r>
              <a:rPr lang="en-US" sz="2400" b="1" i="1" dirty="0" err="1">
                <a:solidFill>
                  <a:srgbClr val="C00000"/>
                </a:solidFill>
                <a:latin typeface="Times New Roman" panose="02020603050405020304" pitchFamily="18" charset="0"/>
                <a:cs typeface="Times New Roman" panose="02020603050405020304" pitchFamily="18" charset="0"/>
              </a:rPr>
              <a:t>mẹ</a:t>
            </a:r>
            <a:r>
              <a:rPr lang="en-US" sz="2400" b="1" i="1" dirty="0">
                <a:solidFill>
                  <a:srgbClr val="C00000"/>
                </a:solidFill>
                <a:latin typeface="Times New Roman" panose="02020603050405020304" pitchFamily="18" charset="0"/>
                <a:cs typeface="Times New Roman" panose="02020603050405020304" pitchFamily="18" charset="0"/>
              </a:rPr>
              <a:t> con </a:t>
            </a:r>
            <a:r>
              <a:rPr lang="en-US" sz="2400" b="1" i="1" dirty="0" err="1">
                <a:solidFill>
                  <a:srgbClr val="C00000"/>
                </a:solidFill>
                <a:latin typeface="Times New Roman" panose="02020603050405020304" pitchFamily="18" charset="0"/>
                <a:cs typeface="Times New Roman" panose="02020603050405020304" pitchFamily="18" charset="0"/>
              </a:rPr>
              <a:t>và</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bà</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tiên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trong</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đó</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hai</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đoạn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đã</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hoàn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chỉnh</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còn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một</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đoạn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chỉ</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có</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phần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đầu</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và</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phần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kết</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thúc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Hãy</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viết</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tiếp</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phần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còn</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thiếu</a:t>
            </a:r>
            <a:r>
              <a:rPr lang="en-US" sz="2400" b="1" i="1" dirty="0">
                <a:solidFill>
                  <a:srgbClr val="C00000"/>
                </a:solidFill>
                <a:latin typeface="Times New Roman" panose="02020603050405020304" pitchFamily="18" charset="0"/>
                <a:cs typeface="Times New Roman" panose="02020603050405020304" pitchFamily="18" charset="0"/>
              </a:rPr>
              <a:t>.</a:t>
            </a:r>
          </a:p>
        </p:txBody>
      </p:sp>
      <p:sp>
        <p:nvSpPr>
          <p:cNvPr id="7" name="Text Placeholder 4"/>
          <p:cNvSpPr>
            <a:spLocks/>
          </p:cNvSpPr>
          <p:nvPr/>
        </p:nvSpPr>
        <p:spPr bwMode="auto">
          <a:xfrm>
            <a:off x="70856" y="1447800"/>
            <a:ext cx="940218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dirty="0">
                <a:solidFill>
                  <a:srgbClr val="00004D"/>
                </a:solidFill>
              </a:rPr>
              <a:t>    </a:t>
            </a:r>
            <a:r>
              <a:rPr lang="en-US" altLang="en-US" sz="2200" b="1" dirty="0"/>
              <a:t>a) </a:t>
            </a:r>
            <a:r>
              <a:rPr lang="en-US" altLang="en-US" sz="2200" b="1" dirty="0" err="1"/>
              <a:t>Ngày</a:t>
            </a:r>
            <a:r>
              <a:rPr lang="en-US" altLang="en-US" sz="2200" b="1" dirty="0"/>
              <a:t> </a:t>
            </a:r>
            <a:r>
              <a:rPr lang="en-US" altLang="en-US" sz="2200" b="1" dirty="0" err="1"/>
              <a:t>xưa</a:t>
            </a:r>
            <a:r>
              <a:rPr lang="en-US" altLang="en-US" sz="2200" b="1" dirty="0"/>
              <a:t>, ở </a:t>
            </a:r>
            <a:r>
              <a:rPr lang="en-US" altLang="en-US" sz="2200" b="1" dirty="0" err="1"/>
              <a:t>làng</a:t>
            </a:r>
            <a:r>
              <a:rPr lang="en-US" altLang="en-US" sz="2200" b="1" dirty="0"/>
              <a:t> </a:t>
            </a:r>
            <a:r>
              <a:rPr lang="en-US" altLang="en-US" sz="2200" b="1" dirty="0" err="1"/>
              <a:t>kia</a:t>
            </a:r>
            <a:r>
              <a:rPr lang="en-US" altLang="en-US" sz="2200" b="1" dirty="0"/>
              <a:t>, </a:t>
            </a:r>
            <a:r>
              <a:rPr lang="en-US" altLang="en-US" sz="2200" b="1" dirty="0" err="1"/>
              <a:t>có</a:t>
            </a:r>
            <a:r>
              <a:rPr lang="en-US" altLang="en-US" sz="2200" b="1" dirty="0"/>
              <a:t> </a:t>
            </a:r>
            <a:r>
              <a:rPr lang="en-US" altLang="en-US" sz="2200" b="1" dirty="0" err="1"/>
              <a:t>hai</a:t>
            </a:r>
            <a:r>
              <a:rPr lang="en-US" altLang="en-US" sz="2200" b="1" dirty="0"/>
              <a:t> </a:t>
            </a:r>
            <a:r>
              <a:rPr lang="en-US" altLang="en-US" sz="2200" b="1" dirty="0" err="1"/>
              <a:t>mẹ</a:t>
            </a:r>
            <a:r>
              <a:rPr lang="en-US" altLang="en-US" sz="2200" b="1" dirty="0"/>
              <a:t> con </a:t>
            </a:r>
            <a:r>
              <a:rPr lang="en-US" altLang="en-US" sz="2200" b="1" dirty="0" err="1"/>
              <a:t>cô</a:t>
            </a:r>
            <a:r>
              <a:rPr lang="en-US" altLang="en-US" sz="2200" b="1" dirty="0"/>
              <a:t> </a:t>
            </a:r>
            <a:r>
              <a:rPr lang="en-US" altLang="en-US" sz="2200" b="1" dirty="0" err="1"/>
              <a:t>bé</a:t>
            </a:r>
            <a:r>
              <a:rPr lang="en-US" altLang="en-US" sz="2200" b="1" dirty="0"/>
              <a:t> </a:t>
            </a:r>
            <a:r>
              <a:rPr lang="en-US" altLang="en-US" sz="2200" b="1" dirty="0" err="1"/>
              <a:t>sống</a:t>
            </a:r>
            <a:r>
              <a:rPr lang="en-US" altLang="en-US" sz="2200" b="1" dirty="0"/>
              <a:t> </a:t>
            </a:r>
            <a:r>
              <a:rPr lang="en-US" altLang="en-US" sz="2200" b="1" dirty="0" err="1"/>
              <a:t>trong</a:t>
            </a:r>
            <a:r>
              <a:rPr lang="en-US" altLang="en-US" sz="2200" b="1" dirty="0"/>
              <a:t> </a:t>
            </a:r>
            <a:r>
              <a:rPr lang="en-US" altLang="en-US" sz="2200" b="1" dirty="0" err="1"/>
              <a:t>một</a:t>
            </a:r>
            <a:r>
              <a:rPr lang="en-US" altLang="en-US" sz="2200" b="1" dirty="0"/>
              <a:t> </a:t>
            </a:r>
            <a:r>
              <a:rPr lang="en-US" altLang="en-US" sz="2200" b="1" dirty="0" err="1"/>
              <a:t>túp</a:t>
            </a:r>
            <a:r>
              <a:rPr lang="en-US" altLang="en-US" sz="2200" b="1" dirty="0"/>
              <a:t> </a:t>
            </a:r>
            <a:r>
              <a:rPr lang="en-US" altLang="en-US" sz="2200" b="1" dirty="0" err="1"/>
              <a:t>lều</a:t>
            </a:r>
            <a:r>
              <a:rPr lang="en-US" altLang="en-US" sz="2200" b="1" dirty="0"/>
              <a:t>. </a:t>
            </a:r>
            <a:r>
              <a:rPr lang="en-US" altLang="en-US" sz="2200" b="1" dirty="0" err="1"/>
              <a:t>Họ</a:t>
            </a:r>
            <a:r>
              <a:rPr lang="en-US" altLang="en-US" sz="2200" b="1" dirty="0"/>
              <a:t> </a:t>
            </a:r>
            <a:r>
              <a:rPr lang="en-US" altLang="en-US" sz="2200" b="1" dirty="0" err="1"/>
              <a:t>phải</a:t>
            </a:r>
            <a:r>
              <a:rPr lang="en-US" altLang="en-US" sz="2200" b="1" dirty="0"/>
              <a:t> </a:t>
            </a:r>
            <a:r>
              <a:rPr lang="en-US" altLang="en-US" sz="2200" b="1" dirty="0" err="1"/>
              <a:t>làm</a:t>
            </a:r>
            <a:r>
              <a:rPr lang="en-US" altLang="en-US" sz="2200" b="1" dirty="0"/>
              <a:t> </a:t>
            </a:r>
            <a:r>
              <a:rPr lang="en-US" altLang="en-US" sz="2200" b="1" dirty="0" err="1"/>
              <a:t>lụng</a:t>
            </a:r>
            <a:r>
              <a:rPr lang="en-US" altLang="en-US" sz="2200" b="1" dirty="0"/>
              <a:t> </a:t>
            </a:r>
            <a:r>
              <a:rPr lang="en-US" altLang="en-US" sz="2200" b="1" dirty="0" err="1"/>
              <a:t>vất</a:t>
            </a:r>
            <a:r>
              <a:rPr lang="en-US" altLang="en-US" sz="2200" b="1" dirty="0"/>
              <a:t> </a:t>
            </a:r>
            <a:r>
              <a:rPr lang="en-US" altLang="en-US" sz="2200" b="1" dirty="0" err="1"/>
              <a:t>vả</a:t>
            </a:r>
            <a:r>
              <a:rPr lang="en-US" altLang="en-US" sz="2200" b="1" dirty="0"/>
              <a:t> </a:t>
            </a:r>
            <a:r>
              <a:rPr lang="en-US" altLang="en-US" sz="2200" b="1" dirty="0" err="1"/>
              <a:t>quanh</a:t>
            </a:r>
            <a:r>
              <a:rPr lang="en-US" altLang="en-US" sz="2200" b="1" dirty="0"/>
              <a:t> </a:t>
            </a:r>
            <a:r>
              <a:rPr lang="en-US" altLang="en-US" sz="2200" b="1" dirty="0" err="1"/>
              <a:t>năm</a:t>
            </a:r>
            <a:r>
              <a:rPr lang="en-US" altLang="en-US" sz="2200" b="1" dirty="0"/>
              <a:t> </a:t>
            </a:r>
            <a:r>
              <a:rPr lang="en-US" altLang="en-US" sz="2200" b="1" dirty="0" err="1"/>
              <a:t>mới</a:t>
            </a:r>
            <a:r>
              <a:rPr lang="en-US" altLang="en-US" sz="2200" b="1" dirty="0"/>
              <a:t> </a:t>
            </a:r>
            <a:r>
              <a:rPr lang="en-US" altLang="en-US" sz="2200" b="1" dirty="0" err="1"/>
              <a:t>đủ</a:t>
            </a:r>
            <a:r>
              <a:rPr lang="en-US" altLang="en-US" sz="2200" b="1" dirty="0"/>
              <a:t> </a:t>
            </a:r>
            <a:r>
              <a:rPr lang="en-US" altLang="en-US" sz="2200" b="1" dirty="0" err="1"/>
              <a:t>ăn</a:t>
            </a:r>
            <a:r>
              <a:rPr lang="en-US" altLang="en-US" sz="2200" b="1" dirty="0"/>
              <a:t>.</a:t>
            </a:r>
          </a:p>
          <a:p>
            <a:pPr algn="just">
              <a:buFontTx/>
              <a:buNone/>
            </a:pPr>
            <a:r>
              <a:rPr lang="en-US" altLang="en-US" sz="2200" b="1" dirty="0"/>
              <a:t>    b) </a:t>
            </a:r>
            <a:r>
              <a:rPr lang="en-US" altLang="en-US" sz="2200" b="1" dirty="0" err="1"/>
              <a:t>Một</a:t>
            </a:r>
            <a:r>
              <a:rPr lang="en-US" altLang="en-US" sz="2200" b="1" dirty="0"/>
              <a:t> </a:t>
            </a:r>
            <a:r>
              <a:rPr lang="en-US" altLang="en-US" sz="2200" b="1" dirty="0" err="1"/>
              <a:t>hôm</a:t>
            </a:r>
            <a:r>
              <a:rPr lang="en-US" altLang="en-US" sz="2200" b="1" dirty="0"/>
              <a:t>, </a:t>
            </a:r>
            <a:r>
              <a:rPr lang="en-US" altLang="en-US" sz="2200" b="1" dirty="0" err="1"/>
              <a:t>người</a:t>
            </a:r>
            <a:r>
              <a:rPr lang="en-US" altLang="en-US" sz="2200" b="1" dirty="0"/>
              <a:t> </a:t>
            </a:r>
            <a:r>
              <a:rPr lang="en-US" altLang="en-US" sz="2200" b="1" dirty="0" err="1"/>
              <a:t>mẹ</a:t>
            </a:r>
            <a:r>
              <a:rPr lang="en-US" altLang="en-US" sz="2200" b="1" dirty="0"/>
              <a:t> </a:t>
            </a:r>
            <a:r>
              <a:rPr lang="en-US" altLang="en-US" sz="2200" b="1" dirty="0" err="1"/>
              <a:t>không</a:t>
            </a:r>
            <a:r>
              <a:rPr lang="en-US" altLang="en-US" sz="2200" b="1" dirty="0"/>
              <a:t> may </a:t>
            </a:r>
            <a:r>
              <a:rPr lang="en-US" altLang="en-US" sz="2200" b="1" dirty="0" err="1"/>
              <a:t>bị</a:t>
            </a:r>
            <a:r>
              <a:rPr lang="en-US" altLang="en-US" sz="2200" b="1" dirty="0"/>
              <a:t> </a:t>
            </a:r>
            <a:r>
              <a:rPr lang="en-US" altLang="en-US" sz="2200" b="1" dirty="0" err="1"/>
              <a:t>bệnh</a:t>
            </a:r>
            <a:r>
              <a:rPr lang="en-US" altLang="en-US" sz="2200" b="1" dirty="0"/>
              <a:t> </a:t>
            </a:r>
            <a:r>
              <a:rPr lang="en-US" altLang="en-US" sz="2200" b="1" dirty="0" err="1"/>
              <a:t>nặng</a:t>
            </a:r>
            <a:r>
              <a:rPr lang="en-US" altLang="en-US" sz="2200" b="1" dirty="0"/>
              <a:t>. </a:t>
            </a:r>
            <a:r>
              <a:rPr lang="en-US" altLang="en-US" sz="2200" b="1" dirty="0" err="1"/>
              <a:t>Cô</a:t>
            </a:r>
            <a:r>
              <a:rPr lang="en-US" altLang="en-US" sz="2200" b="1" dirty="0"/>
              <a:t> </a:t>
            </a:r>
            <a:r>
              <a:rPr lang="en-US" altLang="en-US" sz="2200" b="1" dirty="0" err="1"/>
              <a:t>bé</a:t>
            </a:r>
            <a:r>
              <a:rPr lang="en-US" altLang="en-US" sz="2200" b="1" dirty="0"/>
              <a:t> </a:t>
            </a:r>
            <a:r>
              <a:rPr lang="en-US" altLang="en-US" sz="2200" b="1" dirty="0" err="1"/>
              <a:t>ngày</a:t>
            </a:r>
            <a:r>
              <a:rPr lang="en-US" altLang="en-US" sz="2200" b="1" dirty="0"/>
              <a:t> </a:t>
            </a:r>
            <a:r>
              <a:rPr lang="en-US" altLang="en-US" sz="2200" b="1" dirty="0" err="1"/>
              <a:t>đêm</a:t>
            </a:r>
            <a:r>
              <a:rPr lang="en-US" altLang="en-US" sz="2200" b="1" dirty="0"/>
              <a:t> </a:t>
            </a:r>
            <a:r>
              <a:rPr lang="en-US" altLang="en-US" sz="2200" b="1" dirty="0" err="1"/>
              <a:t>chăm</a:t>
            </a:r>
            <a:r>
              <a:rPr lang="en-US" altLang="en-US" sz="2200" b="1" dirty="0"/>
              <a:t> </a:t>
            </a:r>
            <a:r>
              <a:rPr lang="en-US" altLang="en-US" sz="2200" b="1" dirty="0" err="1"/>
              <a:t>sóc</a:t>
            </a:r>
            <a:r>
              <a:rPr lang="en-US" altLang="en-US" sz="2200" b="1" dirty="0"/>
              <a:t> </a:t>
            </a:r>
            <a:r>
              <a:rPr lang="en-US" altLang="en-US" sz="2200" b="1" dirty="0" err="1"/>
              <a:t>mẹ</a:t>
            </a:r>
            <a:r>
              <a:rPr lang="en-US" altLang="en-US" sz="2200" b="1" dirty="0"/>
              <a:t>, </a:t>
            </a:r>
            <a:r>
              <a:rPr lang="en-US" altLang="en-US" sz="2200" b="1" dirty="0" err="1"/>
              <a:t>nhưng</a:t>
            </a:r>
            <a:r>
              <a:rPr lang="en-US" altLang="en-US" sz="2200" b="1" dirty="0"/>
              <a:t> </a:t>
            </a:r>
            <a:r>
              <a:rPr lang="en-US" altLang="en-US" sz="2200" b="1" dirty="0" err="1"/>
              <a:t>bệnh</a:t>
            </a:r>
            <a:r>
              <a:rPr lang="en-US" altLang="en-US" sz="2200" b="1" dirty="0"/>
              <a:t> </a:t>
            </a:r>
            <a:r>
              <a:rPr lang="en-US" altLang="en-US" sz="2200" b="1" dirty="0" err="1"/>
              <a:t>mẹ</a:t>
            </a:r>
            <a:r>
              <a:rPr lang="en-US" altLang="en-US" sz="2200" b="1" dirty="0"/>
              <a:t> </a:t>
            </a:r>
            <a:r>
              <a:rPr lang="en-US" altLang="en-US" sz="2200" b="1" dirty="0" err="1"/>
              <a:t>mỗi</a:t>
            </a:r>
            <a:r>
              <a:rPr lang="en-US" altLang="en-US" sz="2200" b="1" dirty="0"/>
              <a:t> </a:t>
            </a:r>
            <a:r>
              <a:rPr lang="en-US" altLang="en-US" sz="2200" b="1" dirty="0" err="1"/>
              <a:t>ngày</a:t>
            </a:r>
            <a:r>
              <a:rPr lang="en-US" altLang="en-US" sz="2200" b="1" dirty="0"/>
              <a:t> </a:t>
            </a:r>
            <a:r>
              <a:rPr lang="en-US" altLang="en-US" sz="2200" b="1" dirty="0" err="1"/>
              <a:t>một</a:t>
            </a:r>
            <a:r>
              <a:rPr lang="en-US" altLang="en-US" sz="2200" b="1" dirty="0"/>
              <a:t> </a:t>
            </a:r>
            <a:r>
              <a:rPr lang="en-US" altLang="en-US" sz="2200" b="1" dirty="0" err="1"/>
              <a:t>nặng</a:t>
            </a:r>
            <a:r>
              <a:rPr lang="en-US" altLang="en-US" sz="2200" b="1" dirty="0"/>
              <a:t> </a:t>
            </a:r>
            <a:r>
              <a:rPr lang="en-US" altLang="en-US" sz="2200" b="1" dirty="0" err="1"/>
              <a:t>thêm</a:t>
            </a:r>
            <a:r>
              <a:rPr lang="en-US" altLang="en-US" sz="2200" b="1" dirty="0"/>
              <a:t>. </a:t>
            </a:r>
            <a:r>
              <a:rPr lang="en-US" altLang="en-US" sz="2200" b="1" dirty="0" err="1"/>
              <a:t>Có</a:t>
            </a:r>
            <a:r>
              <a:rPr lang="en-US" altLang="en-US" sz="2200" b="1" dirty="0"/>
              <a:t> </a:t>
            </a:r>
            <a:r>
              <a:rPr lang="en-US" altLang="en-US" sz="2200" b="1" dirty="0" err="1"/>
              <a:t>người</a:t>
            </a:r>
            <a:r>
              <a:rPr lang="en-US" altLang="en-US" sz="2200" b="1" dirty="0"/>
              <a:t> </a:t>
            </a:r>
            <a:r>
              <a:rPr lang="en-US" altLang="en-US" sz="2200" b="1" dirty="0" err="1"/>
              <a:t>mách</a:t>
            </a:r>
            <a:r>
              <a:rPr lang="en-US" altLang="en-US" sz="2200" b="1" dirty="0"/>
              <a:t>:</a:t>
            </a:r>
          </a:p>
          <a:p>
            <a:pPr algn="just">
              <a:buFontTx/>
              <a:buNone/>
            </a:pPr>
            <a:r>
              <a:rPr lang="en-US" altLang="en-US" sz="2200" b="1" dirty="0"/>
              <a:t>   - Ở </a:t>
            </a:r>
            <a:r>
              <a:rPr lang="en-US" altLang="en-US" sz="2200" b="1" dirty="0" err="1"/>
              <a:t>vùng</a:t>
            </a:r>
            <a:r>
              <a:rPr lang="en-US" altLang="en-US" sz="2200" b="1" dirty="0"/>
              <a:t> </a:t>
            </a:r>
            <a:r>
              <a:rPr lang="en-US" altLang="en-US" sz="2200" b="1" dirty="0" err="1"/>
              <a:t>bên</a:t>
            </a:r>
            <a:r>
              <a:rPr lang="en-US" altLang="en-US" sz="2200" b="1" dirty="0"/>
              <a:t> </a:t>
            </a:r>
            <a:r>
              <a:rPr lang="en-US" altLang="en-US" sz="2200" b="1" dirty="0" err="1"/>
              <a:t>có</a:t>
            </a:r>
            <a:r>
              <a:rPr lang="en-US" altLang="en-US" sz="2200" b="1" dirty="0"/>
              <a:t> </a:t>
            </a:r>
            <a:r>
              <a:rPr lang="en-US" altLang="en-US" sz="2200" b="1" dirty="0" err="1"/>
              <a:t>ông</a:t>
            </a:r>
            <a:r>
              <a:rPr lang="en-US" altLang="en-US" sz="2200" b="1" dirty="0"/>
              <a:t> </a:t>
            </a:r>
            <a:r>
              <a:rPr lang="en-US" altLang="en-US" sz="2200" b="1" dirty="0" err="1"/>
              <a:t>thầy</a:t>
            </a:r>
            <a:r>
              <a:rPr lang="en-US" altLang="en-US" sz="2200" b="1" dirty="0"/>
              <a:t> </a:t>
            </a:r>
            <a:r>
              <a:rPr lang="en-US" altLang="en-US" sz="2200" b="1" dirty="0" err="1"/>
              <a:t>thuốc</a:t>
            </a:r>
            <a:r>
              <a:rPr lang="en-US" altLang="en-US" sz="2200" b="1" dirty="0"/>
              <a:t> </a:t>
            </a:r>
            <a:r>
              <a:rPr lang="en-US" altLang="en-US" sz="2200" b="1" dirty="0" err="1"/>
              <a:t>giỏi</a:t>
            </a:r>
            <a:r>
              <a:rPr lang="en-US" altLang="en-US" sz="2200" b="1" dirty="0"/>
              <a:t> </a:t>
            </a:r>
            <a:r>
              <a:rPr lang="en-US" altLang="en-US" sz="2200" b="1" dirty="0" err="1"/>
              <a:t>chữa</a:t>
            </a:r>
            <a:r>
              <a:rPr lang="en-US" altLang="en-US" sz="2200" b="1" dirty="0"/>
              <a:t> </a:t>
            </a:r>
            <a:r>
              <a:rPr lang="en-US" altLang="en-US" sz="2200" b="1" dirty="0" err="1"/>
              <a:t>được</a:t>
            </a:r>
            <a:r>
              <a:rPr lang="en-US" altLang="en-US" sz="2200" b="1" dirty="0"/>
              <a:t> </a:t>
            </a:r>
            <a:r>
              <a:rPr lang="en-US" altLang="en-US" sz="2200" b="1" dirty="0" err="1"/>
              <a:t>bệnh</a:t>
            </a:r>
            <a:r>
              <a:rPr lang="en-US" altLang="en-US" sz="2200" b="1" dirty="0"/>
              <a:t> </a:t>
            </a:r>
            <a:r>
              <a:rPr lang="en-US" altLang="en-US" sz="2200" b="1" dirty="0" err="1"/>
              <a:t>này</a:t>
            </a:r>
            <a:r>
              <a:rPr lang="en-US" altLang="en-US" sz="2200" b="1" dirty="0"/>
              <a:t>.</a:t>
            </a:r>
          </a:p>
          <a:p>
            <a:pPr algn="just">
              <a:buFontTx/>
              <a:buNone/>
            </a:pPr>
            <a:r>
              <a:rPr lang="en-US" altLang="en-US" sz="2200" b="1" dirty="0"/>
              <a:t>   </a:t>
            </a:r>
            <a:r>
              <a:rPr lang="en-US" altLang="en-US" sz="2200" b="1" dirty="0" err="1"/>
              <a:t>Cô</a:t>
            </a:r>
            <a:r>
              <a:rPr lang="en-US" altLang="en-US" sz="2200" b="1" dirty="0"/>
              <a:t> </a:t>
            </a:r>
            <a:r>
              <a:rPr lang="en-US" altLang="en-US" sz="2200" b="1" dirty="0" err="1"/>
              <a:t>bé</a:t>
            </a:r>
            <a:r>
              <a:rPr lang="en-US" altLang="en-US" sz="2200" b="1" dirty="0"/>
              <a:t> </a:t>
            </a:r>
            <a:r>
              <a:rPr lang="en-US" altLang="en-US" sz="2200" b="1" dirty="0" err="1"/>
              <a:t>nhờ</a:t>
            </a:r>
            <a:r>
              <a:rPr lang="en-US" altLang="en-US" sz="2200" b="1" dirty="0"/>
              <a:t> </a:t>
            </a:r>
            <a:r>
              <a:rPr lang="en-US" altLang="en-US" sz="2200" b="1" dirty="0" err="1"/>
              <a:t>bà</a:t>
            </a:r>
            <a:r>
              <a:rPr lang="en-US" altLang="en-US" sz="2200" b="1" dirty="0"/>
              <a:t> con </a:t>
            </a:r>
            <a:r>
              <a:rPr lang="en-US" altLang="en-US" sz="2200" b="1" dirty="0" err="1"/>
              <a:t>hàng</a:t>
            </a:r>
            <a:r>
              <a:rPr lang="en-US" altLang="en-US" sz="2200" b="1" dirty="0"/>
              <a:t> </a:t>
            </a:r>
            <a:r>
              <a:rPr lang="en-US" altLang="en-US" sz="2200" b="1" dirty="0" err="1"/>
              <a:t>xóm</a:t>
            </a:r>
            <a:r>
              <a:rPr lang="en-US" altLang="en-US" sz="2200" b="1" dirty="0"/>
              <a:t> </a:t>
            </a:r>
            <a:r>
              <a:rPr lang="en-US" altLang="en-US" sz="2200" b="1" dirty="0" err="1"/>
              <a:t>trông</a:t>
            </a:r>
            <a:r>
              <a:rPr lang="en-US" altLang="en-US" sz="2200" b="1" dirty="0"/>
              <a:t> nom </a:t>
            </a:r>
            <a:r>
              <a:rPr lang="en-US" altLang="en-US" sz="2200" b="1" dirty="0" err="1"/>
              <a:t>mẹ</a:t>
            </a:r>
            <a:r>
              <a:rPr lang="en-US" altLang="en-US" sz="2200" b="1" dirty="0"/>
              <a:t>, </a:t>
            </a:r>
            <a:r>
              <a:rPr lang="en-US" altLang="en-US" sz="2200" b="1" dirty="0" err="1"/>
              <a:t>ngay</a:t>
            </a:r>
            <a:r>
              <a:rPr lang="en-US" altLang="en-US" sz="2200" b="1" dirty="0"/>
              <a:t> </a:t>
            </a:r>
            <a:r>
              <a:rPr lang="en-US" altLang="en-US" sz="2200" b="1" dirty="0" err="1"/>
              <a:t>hôm</a:t>
            </a:r>
            <a:r>
              <a:rPr lang="en-US" altLang="en-US" sz="2200" b="1" dirty="0"/>
              <a:t> </a:t>
            </a:r>
            <a:r>
              <a:rPr lang="en-US" altLang="en-US" sz="2200" b="1" dirty="0" err="1"/>
              <a:t>ấy</a:t>
            </a:r>
            <a:r>
              <a:rPr lang="en-US" altLang="en-US" sz="2200" b="1" dirty="0"/>
              <a:t> </a:t>
            </a:r>
            <a:r>
              <a:rPr lang="en-US" altLang="en-US" sz="2200" b="1" dirty="0" err="1"/>
              <a:t>lên</a:t>
            </a:r>
            <a:r>
              <a:rPr lang="en-US" altLang="en-US" sz="2200" b="1" dirty="0"/>
              <a:t> </a:t>
            </a:r>
            <a:r>
              <a:rPr lang="en-US" altLang="en-US" sz="2200" b="1" dirty="0" err="1"/>
              <a:t>đường</a:t>
            </a:r>
            <a:r>
              <a:rPr lang="en-US" altLang="en-US" sz="2200" b="1" dirty="0"/>
              <a:t>.</a:t>
            </a:r>
          </a:p>
        </p:txBody>
      </p:sp>
      <p:sp>
        <p:nvSpPr>
          <p:cNvPr id="8" name="Text Placeholder 4"/>
          <p:cNvSpPr>
            <a:spLocks/>
          </p:cNvSpPr>
          <p:nvPr/>
        </p:nvSpPr>
        <p:spPr bwMode="auto">
          <a:xfrm>
            <a:off x="152402" y="4000500"/>
            <a:ext cx="908541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dirty="0">
                <a:effectLst>
                  <a:outerShdw blurRad="38100" dist="38100" dir="2700000" algn="tl">
                    <a:srgbClr val="FFFFFF"/>
                  </a:outerShdw>
                </a:effectLst>
              </a:rPr>
              <a:t>   </a:t>
            </a:r>
            <a:r>
              <a:rPr lang="en-US" altLang="en-US" sz="2200" b="1" dirty="0"/>
              <a:t>c) </a:t>
            </a:r>
            <a:r>
              <a:rPr lang="en-US" altLang="en-US" sz="2200" b="1" dirty="0" err="1"/>
              <a:t>Vừa</a:t>
            </a:r>
            <a:r>
              <a:rPr lang="en-US" altLang="en-US" sz="2200" b="1" dirty="0"/>
              <a:t> </a:t>
            </a:r>
            <a:r>
              <a:rPr lang="en-US" altLang="en-US" sz="2200" b="1" dirty="0" err="1"/>
              <a:t>đi</a:t>
            </a:r>
            <a:r>
              <a:rPr lang="en-US" altLang="en-US" sz="2200" b="1" dirty="0"/>
              <a:t>, </a:t>
            </a:r>
            <a:r>
              <a:rPr lang="en-US" altLang="en-US" sz="2200" b="1" dirty="0" err="1"/>
              <a:t>cô</a:t>
            </a:r>
            <a:r>
              <a:rPr lang="en-US" altLang="en-US" sz="2200" b="1" dirty="0"/>
              <a:t> </a:t>
            </a:r>
            <a:r>
              <a:rPr lang="en-US" altLang="en-US" sz="2200" b="1" dirty="0" err="1"/>
              <a:t>bé</a:t>
            </a:r>
            <a:r>
              <a:rPr lang="en-US" altLang="en-US" sz="2200" b="1" dirty="0"/>
              <a:t> </a:t>
            </a:r>
            <a:r>
              <a:rPr lang="en-US" altLang="en-US" sz="2200" b="1" dirty="0" err="1"/>
              <a:t>hiếu</a:t>
            </a:r>
            <a:r>
              <a:rPr lang="en-US" altLang="en-US" sz="2200" b="1" dirty="0"/>
              <a:t> </a:t>
            </a:r>
            <a:r>
              <a:rPr lang="en-US" altLang="en-US" sz="2200" b="1" dirty="0" err="1"/>
              <a:t>thảo</a:t>
            </a:r>
            <a:r>
              <a:rPr lang="en-US" altLang="en-US" sz="2200" b="1" dirty="0"/>
              <a:t> </a:t>
            </a:r>
            <a:r>
              <a:rPr lang="en-US" altLang="en-US" sz="2200" b="1" dirty="0" err="1"/>
              <a:t>vừa</a:t>
            </a:r>
            <a:r>
              <a:rPr lang="en-US" altLang="en-US" sz="2200" b="1" dirty="0"/>
              <a:t> lo </a:t>
            </a:r>
            <a:r>
              <a:rPr lang="en-US" altLang="en-US" sz="2200" b="1" dirty="0" err="1"/>
              <a:t>mấy</a:t>
            </a:r>
            <a:r>
              <a:rPr lang="en-US" altLang="en-US" sz="2200" b="1" dirty="0"/>
              <a:t> </a:t>
            </a:r>
            <a:r>
              <a:rPr lang="en-US" altLang="en-US" sz="2200" b="1" dirty="0" err="1"/>
              <a:t>đồng</a:t>
            </a:r>
            <a:r>
              <a:rPr lang="en-US" altLang="en-US" sz="2200" b="1" dirty="0"/>
              <a:t> </a:t>
            </a:r>
            <a:r>
              <a:rPr lang="en-US" altLang="en-US" sz="2200" b="1" dirty="0" err="1"/>
              <a:t>bạc</a:t>
            </a:r>
            <a:r>
              <a:rPr lang="en-US" altLang="en-US" sz="2200" b="1" dirty="0"/>
              <a:t> </a:t>
            </a:r>
            <a:r>
              <a:rPr lang="en-US" altLang="en-US" sz="2200" b="1" dirty="0" err="1"/>
              <a:t>không</a:t>
            </a:r>
            <a:r>
              <a:rPr lang="en-US" altLang="en-US" sz="2200" b="1" dirty="0"/>
              <a:t> </a:t>
            </a:r>
            <a:r>
              <a:rPr lang="en-US" altLang="en-US" sz="2200" b="1" dirty="0" err="1"/>
              <a:t>đủ</a:t>
            </a:r>
            <a:r>
              <a:rPr lang="en-US" altLang="en-US" sz="2200" b="1" dirty="0"/>
              <a:t> </a:t>
            </a:r>
            <a:r>
              <a:rPr lang="en-US" altLang="en-US" sz="2200" b="1" dirty="0" err="1"/>
              <a:t>trả</a:t>
            </a:r>
            <a:r>
              <a:rPr lang="en-US" altLang="en-US" sz="2200" b="1" dirty="0"/>
              <a:t> </a:t>
            </a:r>
            <a:r>
              <a:rPr lang="en-US" altLang="en-US" sz="2200" b="1" dirty="0" err="1"/>
              <a:t>tiền</a:t>
            </a:r>
            <a:r>
              <a:rPr lang="en-US" altLang="en-US" sz="2200" b="1" dirty="0"/>
              <a:t> </a:t>
            </a:r>
            <a:r>
              <a:rPr lang="en-US" altLang="en-US" sz="2200" b="1" dirty="0" err="1"/>
              <a:t>thuốc</a:t>
            </a:r>
            <a:r>
              <a:rPr lang="en-US" altLang="en-US" sz="2200" b="1" dirty="0"/>
              <a:t> </a:t>
            </a:r>
            <a:r>
              <a:rPr lang="en-US" altLang="en-US" sz="2200" b="1" dirty="0" err="1"/>
              <a:t>cho</a:t>
            </a:r>
            <a:r>
              <a:rPr lang="en-US" altLang="en-US" sz="2200" b="1" dirty="0"/>
              <a:t> </a:t>
            </a:r>
            <a:r>
              <a:rPr lang="en-US" altLang="en-US" sz="2200" b="1" dirty="0" err="1"/>
              <a:t>mẹ</a:t>
            </a:r>
            <a:r>
              <a:rPr lang="en-US" altLang="en-US" sz="2200" b="1" dirty="0"/>
              <a:t>. </a:t>
            </a:r>
            <a:r>
              <a:rPr lang="en-US" altLang="en-US" sz="2200" b="1" dirty="0" err="1"/>
              <a:t>Bỗng</a:t>
            </a:r>
            <a:r>
              <a:rPr lang="en-US" altLang="en-US" sz="2200" b="1" dirty="0"/>
              <a:t> </a:t>
            </a:r>
            <a:r>
              <a:rPr lang="en-US" altLang="en-US" sz="2200" b="1" dirty="0" err="1"/>
              <a:t>cô</a:t>
            </a:r>
            <a:r>
              <a:rPr lang="en-US" altLang="en-US" sz="2200" b="1" dirty="0"/>
              <a:t> </a:t>
            </a:r>
            <a:r>
              <a:rPr lang="en-US" altLang="en-US" sz="2200" b="1" dirty="0" err="1"/>
              <a:t>thấy</a:t>
            </a:r>
            <a:r>
              <a:rPr lang="en-US" altLang="en-US" sz="2200" b="1" dirty="0"/>
              <a:t> </a:t>
            </a:r>
            <a:r>
              <a:rPr lang="en-US" altLang="en-US" sz="2200" b="1" dirty="0" err="1"/>
              <a:t>bên</a:t>
            </a:r>
            <a:r>
              <a:rPr lang="en-US" altLang="en-US" sz="2200" b="1" dirty="0"/>
              <a:t> </a:t>
            </a:r>
            <a:r>
              <a:rPr lang="en-US" altLang="en-US" sz="2200" b="1" dirty="0" err="1"/>
              <a:t>đường</a:t>
            </a:r>
            <a:r>
              <a:rPr lang="en-US" altLang="en-US" sz="2200" b="1" dirty="0"/>
              <a:t> </a:t>
            </a:r>
            <a:r>
              <a:rPr lang="en-US" altLang="en-US" sz="2200" b="1" dirty="0" err="1"/>
              <a:t>có</a:t>
            </a:r>
            <a:r>
              <a:rPr lang="en-US" altLang="en-US" sz="2200" b="1" dirty="0"/>
              <a:t> </a:t>
            </a:r>
            <a:r>
              <a:rPr lang="en-US" altLang="en-US" sz="2200" b="1" dirty="0" err="1"/>
              <a:t>vật</a:t>
            </a:r>
            <a:r>
              <a:rPr lang="en-US" altLang="en-US" sz="2200" b="1" dirty="0"/>
              <a:t> </a:t>
            </a:r>
            <a:r>
              <a:rPr lang="en-US" altLang="en-US" sz="2200" b="1" dirty="0" err="1"/>
              <a:t>gì</a:t>
            </a:r>
            <a:r>
              <a:rPr lang="en-US" altLang="en-US" sz="2200" b="1" dirty="0"/>
              <a:t> </a:t>
            </a:r>
            <a:r>
              <a:rPr lang="en-US" altLang="en-US" sz="2200" b="1" dirty="0" err="1"/>
              <a:t>như</a:t>
            </a:r>
            <a:r>
              <a:rPr lang="en-US" altLang="en-US" sz="2200" b="1" dirty="0"/>
              <a:t> </a:t>
            </a:r>
            <a:r>
              <a:rPr lang="en-US" altLang="en-US" sz="2200" b="1" dirty="0" err="1"/>
              <a:t>chiếc</a:t>
            </a:r>
            <a:r>
              <a:rPr lang="en-US" altLang="en-US" sz="2200" b="1" dirty="0"/>
              <a:t> </a:t>
            </a:r>
            <a:r>
              <a:rPr lang="en-US" altLang="en-US" sz="2200" b="1" dirty="0" err="1"/>
              <a:t>tay</a:t>
            </a:r>
            <a:r>
              <a:rPr lang="en-US" altLang="en-US" sz="2200" b="1" dirty="0"/>
              <a:t> </a:t>
            </a:r>
            <a:r>
              <a:rPr lang="en-US" altLang="en-US" sz="2200" b="1" dirty="0" err="1"/>
              <a:t>nải</a:t>
            </a:r>
            <a:r>
              <a:rPr lang="en-US" altLang="en-US" sz="2200" b="1" dirty="0"/>
              <a:t> </a:t>
            </a:r>
            <a:r>
              <a:rPr lang="en-US" altLang="en-US" sz="2200" b="1" dirty="0" err="1"/>
              <a:t>ai</a:t>
            </a:r>
            <a:r>
              <a:rPr lang="en-US" altLang="en-US" sz="2200" b="1" dirty="0"/>
              <a:t> </a:t>
            </a:r>
            <a:r>
              <a:rPr lang="en-US" altLang="en-US" sz="2200" b="1" dirty="0" err="1"/>
              <a:t>bỏ</a:t>
            </a:r>
            <a:r>
              <a:rPr lang="en-US" altLang="en-US" sz="2200" b="1" dirty="0"/>
              <a:t> </a:t>
            </a:r>
            <a:r>
              <a:rPr lang="en-US" altLang="en-US" sz="2200" b="1" dirty="0" err="1"/>
              <a:t>quên</a:t>
            </a:r>
            <a:r>
              <a:rPr lang="en-US" altLang="en-US" sz="2200" b="1" dirty="0"/>
              <a:t>.</a:t>
            </a:r>
          </a:p>
          <a:p>
            <a:pPr algn="just">
              <a:buFontTx/>
              <a:buNone/>
            </a:pPr>
            <a:r>
              <a:rPr lang="en-US" altLang="en-US" sz="2200" b="1" dirty="0"/>
              <a:t>………………</a:t>
            </a:r>
          </a:p>
          <a:p>
            <a:pPr algn="just">
              <a:buFontTx/>
              <a:buNone/>
            </a:pPr>
            <a:r>
              <a:rPr lang="en-US" altLang="en-US" sz="2200" b="1" dirty="0"/>
              <a:t>   </a:t>
            </a:r>
            <a:r>
              <a:rPr lang="en-US" altLang="en-US" sz="2200" b="1" dirty="0" err="1"/>
              <a:t>Bà</a:t>
            </a:r>
            <a:r>
              <a:rPr lang="en-US" altLang="en-US" sz="2200" b="1" dirty="0"/>
              <a:t> </a:t>
            </a:r>
            <a:r>
              <a:rPr lang="en-US" altLang="en-US" sz="2200" b="1" dirty="0" err="1"/>
              <a:t>lão</a:t>
            </a:r>
            <a:r>
              <a:rPr lang="en-US" altLang="en-US" sz="2200" b="1" dirty="0"/>
              <a:t> </a:t>
            </a:r>
            <a:r>
              <a:rPr lang="en-US" altLang="en-US" sz="2200" b="1" dirty="0" err="1"/>
              <a:t>cười</a:t>
            </a:r>
            <a:r>
              <a:rPr lang="en-US" altLang="en-US" sz="2200" b="1" dirty="0"/>
              <a:t> </a:t>
            </a:r>
            <a:r>
              <a:rPr lang="en-US" altLang="en-US" sz="2200" b="1" dirty="0" err="1"/>
              <a:t>hiền</a:t>
            </a:r>
            <a:r>
              <a:rPr lang="en-US" altLang="en-US" sz="2200" b="1" dirty="0"/>
              <a:t> </a:t>
            </a:r>
            <a:r>
              <a:rPr lang="en-US" altLang="en-US" sz="2200" b="1" dirty="0" err="1"/>
              <a:t>hậu</a:t>
            </a:r>
            <a:r>
              <a:rPr lang="en-US" altLang="en-US" sz="2200" b="1" dirty="0"/>
              <a:t>:</a:t>
            </a:r>
          </a:p>
          <a:p>
            <a:pPr algn="just">
              <a:buFontTx/>
              <a:buNone/>
            </a:pPr>
            <a:r>
              <a:rPr lang="en-US" altLang="en-US" sz="2200" b="1" dirty="0"/>
              <a:t>   - </a:t>
            </a:r>
            <a:r>
              <a:rPr lang="en-US" altLang="en-US" sz="2200" b="1" dirty="0" err="1"/>
              <a:t>Khen</a:t>
            </a:r>
            <a:r>
              <a:rPr lang="en-US" altLang="en-US" sz="2200" b="1" dirty="0"/>
              <a:t> </a:t>
            </a:r>
            <a:r>
              <a:rPr lang="en-US" altLang="en-US" sz="2200" b="1" dirty="0" err="1"/>
              <a:t>cho</a:t>
            </a:r>
            <a:r>
              <a:rPr lang="en-US" altLang="en-US" sz="2200" b="1" dirty="0"/>
              <a:t> con </a:t>
            </a:r>
            <a:r>
              <a:rPr lang="en-US" altLang="en-US" sz="2200" b="1" dirty="0" err="1"/>
              <a:t>đã</a:t>
            </a:r>
            <a:r>
              <a:rPr lang="en-US" altLang="en-US" sz="2200" b="1" dirty="0"/>
              <a:t> </a:t>
            </a:r>
            <a:r>
              <a:rPr lang="en-US" altLang="en-US" sz="2200" b="1" dirty="0" err="1"/>
              <a:t>hiếu</a:t>
            </a:r>
            <a:r>
              <a:rPr lang="en-US" altLang="en-US" sz="2200" b="1" dirty="0"/>
              <a:t> </a:t>
            </a:r>
            <a:r>
              <a:rPr lang="en-US" altLang="en-US" sz="2200" b="1" dirty="0" err="1"/>
              <a:t>thảo</a:t>
            </a:r>
            <a:r>
              <a:rPr lang="en-US" altLang="en-US" sz="2200" b="1" dirty="0"/>
              <a:t> </a:t>
            </a:r>
            <a:r>
              <a:rPr lang="en-US" altLang="en-US" sz="2200" b="1" dirty="0" err="1"/>
              <a:t>lại</a:t>
            </a:r>
            <a:r>
              <a:rPr lang="en-US" altLang="en-US" sz="2200" b="1" dirty="0"/>
              <a:t> </a:t>
            </a:r>
            <a:r>
              <a:rPr lang="en-US" altLang="en-US" sz="2200" b="1" dirty="0" err="1"/>
              <a:t>thật</a:t>
            </a:r>
            <a:r>
              <a:rPr lang="en-US" altLang="en-US" sz="2200" b="1" dirty="0"/>
              <a:t> </a:t>
            </a:r>
            <a:r>
              <a:rPr lang="en-US" altLang="en-US" sz="2200" b="1" dirty="0" err="1"/>
              <a:t>thà</a:t>
            </a:r>
            <a:r>
              <a:rPr lang="en-US" altLang="en-US" sz="2200" b="1" dirty="0"/>
              <a:t>. Ta </a:t>
            </a:r>
            <a:r>
              <a:rPr lang="en-US" altLang="en-US" sz="2200" b="1" dirty="0" err="1"/>
              <a:t>chính</a:t>
            </a:r>
            <a:r>
              <a:rPr lang="en-US" altLang="en-US" sz="2200" b="1" dirty="0"/>
              <a:t> </a:t>
            </a:r>
            <a:r>
              <a:rPr lang="en-US" altLang="en-US" sz="2200" b="1" dirty="0" err="1"/>
              <a:t>là</a:t>
            </a:r>
            <a:r>
              <a:rPr lang="en-US" altLang="en-US" sz="2200" b="1" dirty="0"/>
              <a:t> </a:t>
            </a:r>
            <a:r>
              <a:rPr lang="en-US" altLang="en-US" sz="2200" b="1" dirty="0" err="1"/>
              <a:t>tiên</a:t>
            </a:r>
            <a:r>
              <a:rPr lang="en-US" altLang="en-US" sz="2200" b="1" dirty="0"/>
              <a:t> </a:t>
            </a:r>
            <a:r>
              <a:rPr lang="en-US" altLang="en-US" sz="2200" b="1" dirty="0" err="1"/>
              <a:t>thử</a:t>
            </a:r>
            <a:r>
              <a:rPr lang="en-US" altLang="en-US" sz="2200" b="1" dirty="0"/>
              <a:t> </a:t>
            </a:r>
            <a:r>
              <a:rPr lang="en-US" altLang="en-US" sz="2200" b="1" dirty="0" err="1"/>
              <a:t>lòng</a:t>
            </a:r>
            <a:r>
              <a:rPr lang="en-US" altLang="en-US" sz="2200" b="1" dirty="0"/>
              <a:t> con </a:t>
            </a:r>
            <a:r>
              <a:rPr lang="en-US" altLang="en-US" sz="2200" b="1" dirty="0" err="1"/>
              <a:t>đấy</a:t>
            </a:r>
            <a:r>
              <a:rPr lang="en-US" altLang="en-US" sz="2200" b="1" dirty="0"/>
              <a:t> </a:t>
            </a:r>
            <a:r>
              <a:rPr lang="en-US" altLang="en-US" sz="2200" b="1" dirty="0" err="1"/>
              <a:t>thôi</a:t>
            </a:r>
            <a:r>
              <a:rPr lang="en-US" altLang="en-US" sz="2200" b="1" dirty="0"/>
              <a:t>.  Con </a:t>
            </a:r>
            <a:r>
              <a:rPr lang="en-US" altLang="en-US" sz="2200" b="1" dirty="0" err="1"/>
              <a:t>thật</a:t>
            </a:r>
            <a:r>
              <a:rPr lang="en-US" altLang="en-US" sz="2200" b="1" dirty="0"/>
              <a:t> </a:t>
            </a:r>
            <a:r>
              <a:rPr lang="en-US" altLang="en-US" sz="2200" b="1" dirty="0" err="1"/>
              <a:t>đáng</a:t>
            </a:r>
            <a:r>
              <a:rPr lang="en-US" altLang="en-US" sz="2200" b="1" dirty="0"/>
              <a:t> </a:t>
            </a:r>
            <a:r>
              <a:rPr lang="en-US" altLang="en-US" sz="2200" b="1" dirty="0" err="1"/>
              <a:t>được</a:t>
            </a:r>
            <a:r>
              <a:rPr lang="en-US" altLang="en-US" sz="2200" b="1" dirty="0"/>
              <a:t> </a:t>
            </a:r>
            <a:r>
              <a:rPr lang="en-US" altLang="en-US" sz="2200" b="1" dirty="0" err="1"/>
              <a:t>giúp</a:t>
            </a:r>
            <a:r>
              <a:rPr lang="en-US" altLang="en-US" sz="2200" b="1" dirty="0"/>
              <a:t> </a:t>
            </a:r>
            <a:r>
              <a:rPr lang="en-US" altLang="en-US" sz="2200" b="1" dirty="0" err="1"/>
              <a:t>đỡ</a:t>
            </a:r>
            <a:r>
              <a:rPr lang="en-US" altLang="en-US" sz="2200" b="1" dirty="0"/>
              <a:t>. </a:t>
            </a:r>
            <a:r>
              <a:rPr lang="en-US" altLang="en-US" sz="2200" b="1" dirty="0" err="1"/>
              <a:t>Hãy</a:t>
            </a:r>
            <a:r>
              <a:rPr lang="en-US" altLang="en-US" sz="2200" b="1" dirty="0"/>
              <a:t> </a:t>
            </a:r>
            <a:r>
              <a:rPr lang="en-US" altLang="en-US" sz="2200" b="1" dirty="0" err="1"/>
              <a:t>đưa</a:t>
            </a:r>
            <a:r>
              <a:rPr lang="en-US" altLang="en-US" sz="2200" b="1" dirty="0"/>
              <a:t> ta </a:t>
            </a:r>
            <a:r>
              <a:rPr lang="en-US" altLang="en-US" sz="2200" b="1" dirty="0" err="1"/>
              <a:t>về</a:t>
            </a:r>
            <a:r>
              <a:rPr lang="en-US" altLang="en-US" sz="2200" b="1" dirty="0"/>
              <a:t> </a:t>
            </a:r>
            <a:r>
              <a:rPr lang="en-US" altLang="en-US" sz="2200" b="1" dirty="0" err="1"/>
              <a:t>nhà</a:t>
            </a:r>
            <a:r>
              <a:rPr lang="en-US" altLang="en-US" sz="2200" b="1" dirty="0"/>
              <a:t> </a:t>
            </a:r>
            <a:r>
              <a:rPr lang="en-US" altLang="en-US" sz="2200" b="1" dirty="0" err="1"/>
              <a:t>chữa</a:t>
            </a:r>
            <a:r>
              <a:rPr lang="en-US" altLang="en-US" sz="2200" b="1" dirty="0"/>
              <a:t> </a:t>
            </a:r>
            <a:r>
              <a:rPr lang="en-US" altLang="en-US" sz="2200" b="1" dirty="0" err="1"/>
              <a:t>bệnh</a:t>
            </a:r>
            <a:r>
              <a:rPr lang="en-US" altLang="en-US" sz="2200" b="1" dirty="0"/>
              <a:t> </a:t>
            </a:r>
            <a:r>
              <a:rPr lang="en-US" altLang="en-US" sz="2200" b="1" dirty="0" err="1"/>
              <a:t>cho</a:t>
            </a:r>
            <a:r>
              <a:rPr lang="en-US" altLang="en-US" sz="2200" b="1" dirty="0"/>
              <a:t> </a:t>
            </a:r>
            <a:r>
              <a:rPr lang="en-US" altLang="en-US" sz="2200" b="1" dirty="0" err="1"/>
              <a:t>mẹ</a:t>
            </a:r>
            <a:r>
              <a:rPr lang="en-US" altLang="en-US" sz="2200" b="1" dirty="0"/>
              <a:t> con. </a:t>
            </a:r>
          </a:p>
        </p:txBody>
      </p:sp>
      <p:pic>
        <p:nvPicPr>
          <p:cNvPr id="1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592" y="1333500"/>
            <a:ext cx="2362201" cy="289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045" y="4114800"/>
            <a:ext cx="2362203" cy="2514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762002" y="685071"/>
            <a:ext cx="8715103"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560863" y="655386"/>
            <a:ext cx="11364191" cy="1077218"/>
          </a:xfrm>
          <a:prstGeom prst="rect">
            <a:avLst/>
          </a:prstGeom>
          <a:noFill/>
        </p:spPr>
        <p:txBody>
          <a:bodyPr wrap="square" rtlCol="0">
            <a:spAutoFit/>
          </a:bodyPr>
          <a:lstStyle/>
          <a:p>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Câu</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chuyện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kể</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về</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một</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cô</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bé</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vừa</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hiếu</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thảo</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vừa</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trung</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thực</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thật</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thà</a:t>
            </a:r>
            <a:r>
              <a:rPr lang="en-US" sz="3200" b="1" dirty="0">
                <a:solidFill>
                  <a:srgbClr val="EC049F"/>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762002" y="1742809"/>
            <a:ext cx="99441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thiếu</a:t>
            </a:r>
            <a:r>
              <a:rPr lang="en-US" sz="3200" b="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535071" y="1731510"/>
            <a:ext cx="8839200" cy="584775"/>
          </a:xfrm>
          <a:prstGeom prst="rect">
            <a:avLst/>
          </a:prstGeom>
          <a:noFill/>
        </p:spPr>
        <p:txBody>
          <a:bodyPr wrap="square" rtlCol="0">
            <a:spAutoFit/>
          </a:bodyPr>
          <a:lstStyle/>
          <a:p>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Đoạn</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a:solidFill>
                  <a:srgbClr val="EC049F"/>
                </a:solidFill>
                <a:latin typeface="Times New Roman" panose="02020603050405020304" pitchFamily="18" charset="0"/>
                <a:cs typeface="Times New Roman" panose="02020603050405020304" pitchFamily="18" charset="0"/>
              </a:rPr>
              <a:t>1 </a:t>
            </a:r>
            <a:r>
              <a:rPr lang="en-US" sz="3200" b="1" dirty="0" err="1">
                <a:solidFill>
                  <a:srgbClr val="EC049F"/>
                </a:solidFill>
                <a:latin typeface="Times New Roman" panose="02020603050405020304" pitchFamily="18" charset="0"/>
                <a:cs typeface="Times New Roman" panose="02020603050405020304" pitchFamily="18" charset="0"/>
              </a:rPr>
              <a:t>và</a:t>
            </a:r>
            <a:r>
              <a:rPr lang="en-US" sz="3200" b="1" dirty="0">
                <a:solidFill>
                  <a:srgbClr val="EC049F"/>
                </a:solidFill>
                <a:latin typeface="Times New Roman" panose="02020603050405020304" pitchFamily="18" charset="0"/>
                <a:cs typeface="Times New Roman" panose="02020603050405020304" pitchFamily="18" charset="0"/>
              </a:rPr>
              <a:t> 2 </a:t>
            </a:r>
            <a:r>
              <a:rPr lang="en-US" sz="3200" b="1" dirty="0" err="1">
                <a:solidFill>
                  <a:srgbClr val="EC049F"/>
                </a:solidFill>
                <a:latin typeface="Times New Roman" panose="02020603050405020304" pitchFamily="18" charset="0"/>
                <a:cs typeface="Times New Roman" panose="02020603050405020304" pitchFamily="18" charset="0"/>
              </a:rPr>
              <a:t>hoàn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chỉnh</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đoạn</a:t>
            </a:r>
            <a:r>
              <a:rPr lang="en-US" sz="3200" b="1" dirty="0">
                <a:solidFill>
                  <a:srgbClr val="EC049F"/>
                </a:solidFill>
                <a:latin typeface="Times New Roman" panose="02020603050405020304" pitchFamily="18" charset="0"/>
                <a:cs typeface="Times New Roman" panose="02020603050405020304" pitchFamily="18" charset="0"/>
              </a:rPr>
              <a:t> 3 </a:t>
            </a:r>
            <a:r>
              <a:rPr lang="en-US" sz="3200" b="1" dirty="0" err="1">
                <a:solidFill>
                  <a:srgbClr val="EC049F"/>
                </a:solidFill>
                <a:latin typeface="Times New Roman" panose="02020603050405020304" pitchFamily="18" charset="0"/>
                <a:cs typeface="Times New Roman" panose="02020603050405020304" pitchFamily="18" charset="0"/>
              </a:rPr>
              <a:t>còn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thiếu</a:t>
            </a:r>
            <a:r>
              <a:rPr lang="en-US" sz="3200" b="1" dirty="0">
                <a:solidFill>
                  <a:srgbClr val="EC049F"/>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762000" y="2606779"/>
            <a:ext cx="88392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563207" y="2645054"/>
            <a:ext cx="10515600" cy="1077218"/>
          </a:xfrm>
          <a:prstGeom prst="rect">
            <a:avLst/>
          </a:prstGeom>
          <a:noFill/>
        </p:spPr>
        <p:txBody>
          <a:bodyPr wrap="square" rtlCol="0">
            <a:spAutoFit/>
          </a:bodyPr>
          <a:lstStyle/>
          <a:p>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Đoạn</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a:solidFill>
                  <a:srgbClr val="EC049F"/>
                </a:solidFill>
                <a:latin typeface="Times New Roman" panose="02020603050405020304" pitchFamily="18" charset="0"/>
                <a:cs typeface="Times New Roman" panose="02020603050405020304" pitchFamily="18" charset="0"/>
              </a:rPr>
              <a:t>1 </a:t>
            </a:r>
            <a:r>
              <a:rPr lang="en-US" sz="3200" b="1" dirty="0" err="1">
                <a:solidFill>
                  <a:srgbClr val="EC049F"/>
                </a:solidFill>
                <a:latin typeface="Times New Roman" panose="02020603050405020304" pitchFamily="18" charset="0"/>
                <a:cs typeface="Times New Roman" panose="02020603050405020304" pitchFamily="18" charset="0"/>
              </a:rPr>
              <a:t>kể</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về</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cuộc</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sống</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và</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hoàn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cảnh</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của</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hai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mẹ</a:t>
            </a:r>
            <a:r>
              <a:rPr lang="en-US" sz="3200" b="1" dirty="0">
                <a:solidFill>
                  <a:srgbClr val="EC049F"/>
                </a:solidFill>
                <a:latin typeface="Times New Roman" panose="02020603050405020304" pitchFamily="18" charset="0"/>
                <a:cs typeface="Times New Roman" panose="02020603050405020304" pitchFamily="18" charset="0"/>
              </a:rPr>
              <a:t> con : </a:t>
            </a:r>
            <a:r>
              <a:rPr lang="en-US" sz="3200" b="1" dirty="0" err="1">
                <a:solidFill>
                  <a:srgbClr val="EC049F"/>
                </a:solidFill>
                <a:latin typeface="Times New Roman" panose="02020603050405020304" pitchFamily="18" charset="0"/>
                <a:cs typeface="Times New Roman" panose="02020603050405020304" pitchFamily="18" charset="0"/>
              </a:rPr>
              <a:t>nhà</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nghèo</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phải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làm</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lụng</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vất</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vả</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quanh</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năm</a:t>
            </a:r>
            <a:r>
              <a:rPr lang="en-US" sz="3200" b="1" dirty="0">
                <a:solidFill>
                  <a:srgbClr val="EC049F"/>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762002" y="3966171"/>
            <a:ext cx="8768863"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560861" y="3949622"/>
            <a:ext cx="10931939" cy="584775"/>
          </a:xfrm>
          <a:prstGeom prst="rect">
            <a:avLst/>
          </a:prstGeom>
          <a:noFill/>
        </p:spPr>
        <p:txBody>
          <a:bodyPr wrap="square" rtlCol="0">
            <a:spAutoFit/>
          </a:bodyPr>
          <a:lstStyle/>
          <a:p>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Đoạn</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a:solidFill>
                  <a:srgbClr val="EC049F"/>
                </a:solidFill>
                <a:latin typeface="Times New Roman" panose="02020603050405020304" pitchFamily="18" charset="0"/>
                <a:cs typeface="Times New Roman" panose="02020603050405020304" pitchFamily="18" charset="0"/>
              </a:rPr>
              <a:t>2 </a:t>
            </a:r>
            <a:r>
              <a:rPr lang="en-US" sz="3200" b="1" dirty="0" err="1">
                <a:solidFill>
                  <a:srgbClr val="EC049F"/>
                </a:solidFill>
                <a:latin typeface="Times New Roman" panose="02020603050405020304" pitchFamily="18" charset="0"/>
                <a:cs typeface="Times New Roman" panose="02020603050405020304" pitchFamily="18" charset="0"/>
              </a:rPr>
              <a:t>kể</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mẹ</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cô</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bé</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bị</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ốm</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nặng</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cô</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bé</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phải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đi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tìm</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thầy</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thuốc</a:t>
            </a:r>
            <a:endParaRPr lang="en-US" sz="3200" b="1" dirty="0">
              <a:solidFill>
                <a:srgbClr val="EC049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7857" y="5006813"/>
            <a:ext cx="88392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546793" y="4984664"/>
            <a:ext cx="8839200" cy="584775"/>
          </a:xfrm>
          <a:prstGeom prst="rect">
            <a:avLst/>
          </a:prstGeom>
          <a:noFill/>
        </p:spPr>
        <p:txBody>
          <a:bodyPr wrap="square" rtlCol="0">
            <a:spAutoFit/>
          </a:bodyPr>
          <a:lstStyle/>
          <a:p>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Đoạn</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a:solidFill>
                  <a:srgbClr val="EC049F"/>
                </a:solidFill>
                <a:latin typeface="Times New Roman" panose="02020603050405020304" pitchFamily="18" charset="0"/>
                <a:cs typeface="Times New Roman" panose="02020603050405020304" pitchFamily="18" charset="0"/>
              </a:rPr>
              <a:t>3 </a:t>
            </a:r>
            <a:r>
              <a:rPr lang="en-US" sz="3200" b="1" dirty="0" err="1">
                <a:solidFill>
                  <a:srgbClr val="EC049F"/>
                </a:solidFill>
                <a:latin typeface="Times New Roman" panose="02020603050405020304" pitchFamily="18" charset="0"/>
                <a:cs typeface="Times New Roman" panose="02020603050405020304" pitchFamily="18" charset="0"/>
              </a:rPr>
              <a:t>còn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thiếu</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phần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thân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đoạn</a:t>
            </a:r>
            <a:endParaRPr lang="en-US" sz="3200" b="1" dirty="0">
              <a:solidFill>
                <a:srgbClr val="EC049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80423" y="5902194"/>
            <a:ext cx="88392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556333" y="5912510"/>
            <a:ext cx="10511923" cy="584775"/>
          </a:xfrm>
          <a:prstGeom prst="rect">
            <a:avLst/>
          </a:prstGeom>
          <a:noFill/>
        </p:spPr>
        <p:txBody>
          <a:bodyPr wrap="square" rtlCol="0">
            <a:spAutoFit/>
          </a:bodyPr>
          <a:lstStyle/>
          <a:p>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smtClean="0">
                <a:solidFill>
                  <a:srgbClr val="EC049F"/>
                </a:solidFill>
                <a:latin typeface="Times New Roman" panose="02020603050405020304" pitchFamily="18" charset="0"/>
                <a:cs typeface="Times New Roman" panose="02020603050405020304" pitchFamily="18" charset="0"/>
              </a:rPr>
              <a:t>Kể</a:t>
            </a:r>
            <a:r>
              <a:rPr lang="en-US" sz="3200" b="1" dirty="0" smtClean="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lại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sự</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việc</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cô</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bé</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trả</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lại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túi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tiền</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cho</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người</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bị</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đánh</a:t>
            </a:r>
            <a:r>
              <a:rPr lang="en-US" sz="3200" b="1" dirty="0">
                <a:solidFill>
                  <a:srgbClr val="EC049F"/>
                </a:solidFill>
                <a:latin typeface="Times New Roman" panose="02020603050405020304" pitchFamily="18" charset="0"/>
                <a:cs typeface="Times New Roman" panose="02020603050405020304" pitchFamily="18" charset="0"/>
              </a:rPr>
              <a:t> </a:t>
            </a:r>
            <a:r>
              <a:rPr lang="en-US" sz="3200" b="1" dirty="0" err="1">
                <a:solidFill>
                  <a:srgbClr val="EC049F"/>
                </a:solidFill>
                <a:latin typeface="Times New Roman" panose="02020603050405020304" pitchFamily="18" charset="0"/>
                <a:cs typeface="Times New Roman" panose="02020603050405020304" pitchFamily="18" charset="0"/>
              </a:rPr>
              <a:t>rơi</a:t>
            </a:r>
            <a:r>
              <a:rPr lang="en-US" sz="3200" b="1" dirty="0">
                <a:solidFill>
                  <a:srgbClr val="EC049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886201" y="-82480"/>
            <a:ext cx="4713515" cy="646331"/>
          </a:xfrm>
          <a:prstGeom prst="rect">
            <a:avLst/>
          </a:prstGeom>
          <a:noFill/>
        </p:spPr>
        <p:txBody>
          <a:bodyPr wrap="square" rtlCol="0">
            <a:spAutoFit/>
          </a:bodyPr>
          <a:lstStyle/>
          <a:p>
            <a:pPr algn="ctr"/>
            <a:r>
              <a:rPr lang="en-US" sz="3600" b="1" dirty="0" err="1">
                <a:solidFill>
                  <a:srgbClr val="00B0F0"/>
                </a:solidFill>
                <a:latin typeface="Times New Roman" panose="02020603050405020304" pitchFamily="18" charset="0"/>
                <a:cs typeface="Times New Roman" panose="02020603050405020304" pitchFamily="18" charset="0"/>
              </a:rPr>
              <a:t>III.Luyện</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tập</a:t>
            </a:r>
            <a:endParaRPr lang="en-US" sz="36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grpId="1" nodeType="clickEffect">
                                  <p:stCondLst>
                                    <p:cond delay="0"/>
                                  </p:stCondLst>
                                  <p:childTnLst>
                                    <p:anim calcmode="lin" valueType="num">
                                      <p:cBhvr>
                                        <p:cTn id="59" dur="1000"/>
                                        <p:tgtEl>
                                          <p:spTgt spid="14"/>
                                        </p:tgtEl>
                                        <p:attrNameLst>
                                          <p:attrName>ppt_w</p:attrName>
                                        </p:attrNameLst>
                                      </p:cBhvr>
                                      <p:tavLst>
                                        <p:tav tm="0">
                                          <p:val>
                                            <p:strVal val="ppt_w"/>
                                          </p:val>
                                        </p:tav>
                                        <p:tav tm="100000">
                                          <p:val>
                                            <p:fltVal val="0"/>
                                          </p:val>
                                        </p:tav>
                                      </p:tavLst>
                                    </p:anim>
                                    <p:anim calcmode="lin" valueType="num">
                                      <p:cBhvr>
                                        <p:cTn id="60" dur="1000"/>
                                        <p:tgtEl>
                                          <p:spTgt spid="14"/>
                                        </p:tgtEl>
                                        <p:attrNameLst>
                                          <p:attrName>ppt_h</p:attrName>
                                        </p:attrNameLst>
                                      </p:cBhvr>
                                      <p:tavLst>
                                        <p:tav tm="0">
                                          <p:val>
                                            <p:strVal val="ppt_h"/>
                                          </p:val>
                                        </p:tav>
                                        <p:tav tm="100000">
                                          <p:val>
                                            <p:fltVal val="0"/>
                                          </p:val>
                                        </p:tav>
                                      </p:tavLst>
                                    </p:anim>
                                    <p:anim calcmode="lin" valueType="num">
                                      <p:cBhvr>
                                        <p:cTn id="61" dur="1000"/>
                                        <p:tgtEl>
                                          <p:spTgt spid="14"/>
                                        </p:tgtEl>
                                        <p:attrNameLst>
                                          <p:attrName>style.rotation</p:attrName>
                                        </p:attrNameLst>
                                      </p:cBhvr>
                                      <p:tavLst>
                                        <p:tav tm="0">
                                          <p:val>
                                            <p:fltVal val="0"/>
                                          </p:val>
                                        </p:tav>
                                        <p:tav tm="100000">
                                          <p:val>
                                            <p:fltVal val="90"/>
                                          </p:val>
                                        </p:tav>
                                      </p:tavLst>
                                    </p:anim>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1" nodeType="clickEffect">
                                  <p:stCondLst>
                                    <p:cond delay="0"/>
                                  </p:stCondLst>
                                  <p:childTnLst>
                                    <p:anim calcmode="lin" valueType="num">
                                      <p:cBhvr>
                                        <p:cTn id="77" dur="1000"/>
                                        <p:tgtEl>
                                          <p:spTgt spid="16"/>
                                        </p:tgtEl>
                                        <p:attrNameLst>
                                          <p:attrName>ppt_w</p:attrName>
                                        </p:attrNameLst>
                                      </p:cBhvr>
                                      <p:tavLst>
                                        <p:tav tm="0">
                                          <p:val>
                                            <p:strVal val="ppt_w"/>
                                          </p:val>
                                        </p:tav>
                                        <p:tav tm="100000">
                                          <p:val>
                                            <p:fltVal val="0"/>
                                          </p:val>
                                        </p:tav>
                                      </p:tavLst>
                                    </p:anim>
                                    <p:anim calcmode="lin" valueType="num">
                                      <p:cBhvr>
                                        <p:cTn id="78" dur="1000"/>
                                        <p:tgtEl>
                                          <p:spTgt spid="16"/>
                                        </p:tgtEl>
                                        <p:attrNameLst>
                                          <p:attrName>ppt_h</p:attrName>
                                        </p:attrNameLst>
                                      </p:cBhvr>
                                      <p:tavLst>
                                        <p:tav tm="0">
                                          <p:val>
                                            <p:strVal val="ppt_h"/>
                                          </p:val>
                                        </p:tav>
                                        <p:tav tm="100000">
                                          <p:val>
                                            <p:fltVal val="0"/>
                                          </p:val>
                                        </p:tav>
                                      </p:tavLst>
                                    </p:anim>
                                    <p:anim calcmode="lin" valueType="num">
                                      <p:cBhvr>
                                        <p:cTn id="79" dur="1000"/>
                                        <p:tgtEl>
                                          <p:spTgt spid="16"/>
                                        </p:tgtEl>
                                        <p:attrNameLst>
                                          <p:attrName>style.rotation</p:attrName>
                                        </p:attrNameLst>
                                      </p:cBhvr>
                                      <p:tavLst>
                                        <p:tav tm="0">
                                          <p:val>
                                            <p:fltVal val="0"/>
                                          </p:val>
                                        </p:tav>
                                        <p:tav tm="100000">
                                          <p:val>
                                            <p:fltVal val="90"/>
                                          </p:val>
                                        </p:tav>
                                      </p:tavLst>
                                    </p:anim>
                                    <p:animEffect transition="out" filter="fade">
                                      <p:cBhvr>
                                        <p:cTn id="80" dur="1000"/>
                                        <p:tgtEl>
                                          <p:spTgt spid="16"/>
                                        </p:tgtEl>
                                      </p:cBhvr>
                                    </p:animEffect>
                                    <p:set>
                                      <p:cBhvr>
                                        <p:cTn id="81" dur="1" fill="hold">
                                          <p:stCondLst>
                                            <p:cond delay="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xit" presetSubtype="0" fill="hold" grpId="1" nodeType="clickEffect">
                                  <p:stCondLst>
                                    <p:cond delay="0"/>
                                  </p:stCondLst>
                                  <p:childTnLst>
                                    <p:anim calcmode="lin" valueType="num">
                                      <p:cBhvr>
                                        <p:cTn id="95" dur="1000"/>
                                        <p:tgtEl>
                                          <p:spTgt spid="18"/>
                                        </p:tgtEl>
                                        <p:attrNameLst>
                                          <p:attrName>ppt_w</p:attrName>
                                        </p:attrNameLst>
                                      </p:cBhvr>
                                      <p:tavLst>
                                        <p:tav tm="0">
                                          <p:val>
                                            <p:strVal val="ppt_w"/>
                                          </p:val>
                                        </p:tav>
                                        <p:tav tm="100000">
                                          <p:val>
                                            <p:fltVal val="0"/>
                                          </p:val>
                                        </p:tav>
                                      </p:tavLst>
                                    </p:anim>
                                    <p:anim calcmode="lin" valueType="num">
                                      <p:cBhvr>
                                        <p:cTn id="96" dur="1000"/>
                                        <p:tgtEl>
                                          <p:spTgt spid="18"/>
                                        </p:tgtEl>
                                        <p:attrNameLst>
                                          <p:attrName>ppt_h</p:attrName>
                                        </p:attrNameLst>
                                      </p:cBhvr>
                                      <p:tavLst>
                                        <p:tav tm="0">
                                          <p:val>
                                            <p:strVal val="ppt_h"/>
                                          </p:val>
                                        </p:tav>
                                        <p:tav tm="100000">
                                          <p:val>
                                            <p:fltVal val="0"/>
                                          </p:val>
                                        </p:tav>
                                      </p:tavLst>
                                    </p:anim>
                                    <p:anim calcmode="lin" valueType="num">
                                      <p:cBhvr>
                                        <p:cTn id="97" dur="1000"/>
                                        <p:tgtEl>
                                          <p:spTgt spid="18"/>
                                        </p:tgtEl>
                                        <p:attrNameLst>
                                          <p:attrName>style.rotation</p:attrName>
                                        </p:attrNameLst>
                                      </p:cBhvr>
                                      <p:tavLst>
                                        <p:tav tm="0">
                                          <p:val>
                                            <p:fltVal val="0"/>
                                          </p:val>
                                        </p:tav>
                                        <p:tav tm="100000">
                                          <p:val>
                                            <p:fltVal val="90"/>
                                          </p:val>
                                        </p:tav>
                                      </p:tavLst>
                                    </p:anim>
                                    <p:animEffect transition="out" filter="fade">
                                      <p:cBhvr>
                                        <p:cTn id="98" dur="1000"/>
                                        <p:tgtEl>
                                          <p:spTgt spid="18"/>
                                        </p:tgtEl>
                                      </p:cBhvr>
                                    </p:animEffect>
                                    <p:set>
                                      <p:cBhvr>
                                        <p:cTn id="99" dur="1" fill="hold">
                                          <p:stCondLst>
                                            <p:cond delay="999"/>
                                          </p:stCondLst>
                                        </p:cTn>
                                        <p:tgtEl>
                                          <p:spTgt spid="1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11" grpId="0"/>
      <p:bldP spid="12" grpId="0"/>
      <p:bldP spid="12" grpId="1"/>
      <p:bldP spid="13" grpId="0"/>
      <p:bldP spid="14" grpId="0"/>
      <p:bldP spid="14" grpId="1"/>
      <p:bldP spid="15" grpId="0"/>
      <p:bldP spid="16" grpId="0"/>
      <p:bldP spid="16" grpId="1"/>
      <p:bldP spid="17" grpId="0"/>
      <p:bldP spid="18" grpId="0"/>
      <p:bldP spid="18" grpId="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2819400" y="76203"/>
            <a:ext cx="762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1" dirty="0" err="1">
                <a:solidFill>
                  <a:srgbClr val="FF0000"/>
                </a:solidFill>
                <a:latin typeface="Times New Roman" pitchFamily="18" charset="0"/>
              </a:rPr>
              <a:t>Hãy</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viết</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tiếp</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vào</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phần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còn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thiếu</a:t>
            </a:r>
            <a:r>
              <a:rPr lang="en-US" altLang="en-US" sz="4000" b="1" dirty="0">
                <a:solidFill>
                  <a:srgbClr val="FF0000"/>
                </a:solidFill>
                <a:latin typeface="Times New Roman" pitchFamily="18" charset="0"/>
              </a:rPr>
              <a:t>.</a:t>
            </a:r>
          </a:p>
        </p:txBody>
      </p:sp>
      <p:sp>
        <p:nvSpPr>
          <p:cNvPr id="8" name="Text Placeholder 4"/>
          <p:cNvSpPr>
            <a:spLocks/>
          </p:cNvSpPr>
          <p:nvPr/>
        </p:nvSpPr>
        <p:spPr bwMode="auto">
          <a:xfrm>
            <a:off x="7035" y="1058411"/>
            <a:ext cx="7772400" cy="523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400" b="1" dirty="0">
                <a:effectLst>
                  <a:outerShdw blurRad="38100" dist="38100" dir="2700000" algn="tl">
                    <a:srgbClr val="FFFFFF"/>
                  </a:outerShdw>
                </a:effectLst>
              </a:rPr>
              <a:t>   </a:t>
            </a:r>
            <a:r>
              <a:rPr lang="en-US" altLang="en-US" sz="3200" b="1" dirty="0"/>
              <a:t>c) </a:t>
            </a:r>
            <a:r>
              <a:rPr lang="en-US" altLang="en-US" sz="3200" b="1" dirty="0" err="1"/>
              <a:t>Vừa</a:t>
            </a:r>
            <a:r>
              <a:rPr lang="en-US" altLang="en-US" sz="3200" b="1" dirty="0"/>
              <a:t> </a:t>
            </a:r>
            <a:r>
              <a:rPr lang="en-US" altLang="en-US" sz="3200" b="1" dirty="0" err="1"/>
              <a:t>đi</a:t>
            </a:r>
            <a:r>
              <a:rPr lang="en-US" altLang="en-US" sz="3200" b="1" dirty="0"/>
              <a:t>, </a:t>
            </a:r>
            <a:r>
              <a:rPr lang="en-US" altLang="en-US" sz="3200" b="1" dirty="0" err="1"/>
              <a:t>cô</a:t>
            </a:r>
            <a:r>
              <a:rPr lang="en-US" altLang="en-US" sz="3200" b="1" dirty="0"/>
              <a:t> </a:t>
            </a:r>
            <a:r>
              <a:rPr lang="en-US" altLang="en-US" sz="3200" b="1" dirty="0" err="1"/>
              <a:t>bé</a:t>
            </a:r>
            <a:r>
              <a:rPr lang="en-US" altLang="en-US" sz="3200" b="1" dirty="0"/>
              <a:t> </a:t>
            </a:r>
            <a:r>
              <a:rPr lang="en-US" altLang="en-US" sz="3200" b="1" dirty="0" err="1"/>
              <a:t>hiếu</a:t>
            </a:r>
            <a:r>
              <a:rPr lang="en-US" altLang="en-US" sz="3200" b="1" dirty="0"/>
              <a:t> </a:t>
            </a:r>
            <a:r>
              <a:rPr lang="en-US" altLang="en-US" sz="3200" b="1" dirty="0" err="1"/>
              <a:t>thảo</a:t>
            </a:r>
            <a:r>
              <a:rPr lang="en-US" altLang="en-US" sz="3200" b="1" dirty="0"/>
              <a:t> </a:t>
            </a:r>
            <a:r>
              <a:rPr lang="en-US" altLang="en-US" sz="3200" b="1" dirty="0" err="1"/>
              <a:t>vừa</a:t>
            </a:r>
            <a:r>
              <a:rPr lang="en-US" altLang="en-US" sz="3200" b="1" dirty="0"/>
              <a:t> lo </a:t>
            </a:r>
            <a:r>
              <a:rPr lang="en-US" altLang="en-US" sz="3200" b="1" dirty="0" err="1"/>
              <a:t>mấy</a:t>
            </a:r>
            <a:r>
              <a:rPr lang="en-US" altLang="en-US" sz="3200" b="1" dirty="0"/>
              <a:t> </a:t>
            </a:r>
            <a:r>
              <a:rPr lang="en-US" altLang="en-US" sz="3200" b="1" dirty="0" err="1"/>
              <a:t>đồng</a:t>
            </a:r>
            <a:r>
              <a:rPr lang="en-US" altLang="en-US" sz="3200" b="1" dirty="0"/>
              <a:t> </a:t>
            </a:r>
            <a:r>
              <a:rPr lang="en-US" altLang="en-US" sz="3200" b="1" dirty="0" err="1"/>
              <a:t>bạc</a:t>
            </a:r>
            <a:r>
              <a:rPr lang="en-US" altLang="en-US" sz="3200" b="1" dirty="0"/>
              <a:t> </a:t>
            </a:r>
            <a:r>
              <a:rPr lang="en-US" altLang="en-US" sz="3200" b="1" dirty="0" err="1"/>
              <a:t>không</a:t>
            </a:r>
            <a:r>
              <a:rPr lang="en-US" altLang="en-US" sz="3200" b="1" dirty="0"/>
              <a:t> </a:t>
            </a:r>
            <a:r>
              <a:rPr lang="en-US" altLang="en-US" sz="3200" b="1" dirty="0" err="1"/>
              <a:t>đủ</a:t>
            </a:r>
            <a:r>
              <a:rPr lang="en-US" altLang="en-US" sz="3200" b="1" dirty="0"/>
              <a:t> </a:t>
            </a:r>
            <a:r>
              <a:rPr lang="en-US" altLang="en-US" sz="3200" b="1" dirty="0" err="1"/>
              <a:t>trả</a:t>
            </a:r>
            <a:r>
              <a:rPr lang="en-US" altLang="en-US" sz="3200" b="1" dirty="0"/>
              <a:t> </a:t>
            </a:r>
            <a:r>
              <a:rPr lang="en-US" altLang="en-US" sz="3200" b="1" dirty="0" err="1"/>
              <a:t>tiền</a:t>
            </a:r>
            <a:r>
              <a:rPr lang="en-US" altLang="en-US" sz="3200" b="1" dirty="0"/>
              <a:t> </a:t>
            </a:r>
            <a:r>
              <a:rPr lang="en-US" altLang="en-US" sz="3200" b="1" dirty="0" err="1"/>
              <a:t>thuốc</a:t>
            </a:r>
            <a:r>
              <a:rPr lang="en-US" altLang="en-US" sz="3200" b="1" dirty="0"/>
              <a:t> </a:t>
            </a:r>
            <a:r>
              <a:rPr lang="en-US" altLang="en-US" sz="3200" b="1" dirty="0" err="1"/>
              <a:t>cho</a:t>
            </a:r>
            <a:r>
              <a:rPr lang="en-US" altLang="en-US" sz="3200" b="1" dirty="0"/>
              <a:t> </a:t>
            </a:r>
            <a:r>
              <a:rPr lang="en-US" altLang="en-US" sz="3200" b="1" dirty="0" err="1"/>
              <a:t>mẹ</a:t>
            </a:r>
            <a:r>
              <a:rPr lang="en-US" altLang="en-US" sz="3200" b="1" dirty="0"/>
              <a:t>. </a:t>
            </a:r>
            <a:r>
              <a:rPr lang="en-US" altLang="en-US" sz="3200" b="1" dirty="0" err="1"/>
              <a:t>Bỗng</a:t>
            </a:r>
            <a:r>
              <a:rPr lang="en-US" altLang="en-US" sz="3200" b="1" dirty="0"/>
              <a:t> </a:t>
            </a:r>
            <a:r>
              <a:rPr lang="en-US" altLang="en-US" sz="3200" b="1" dirty="0" err="1"/>
              <a:t>cô</a:t>
            </a:r>
            <a:r>
              <a:rPr lang="en-US" altLang="en-US" sz="3200" b="1" dirty="0"/>
              <a:t> </a:t>
            </a:r>
            <a:r>
              <a:rPr lang="en-US" altLang="en-US" sz="3200" b="1" dirty="0" err="1"/>
              <a:t>thấy</a:t>
            </a:r>
            <a:r>
              <a:rPr lang="en-US" altLang="en-US" sz="3200" b="1" dirty="0"/>
              <a:t> </a:t>
            </a:r>
            <a:r>
              <a:rPr lang="en-US" altLang="en-US" sz="3200" b="1" dirty="0" err="1"/>
              <a:t>bên</a:t>
            </a:r>
            <a:r>
              <a:rPr lang="en-US" altLang="en-US" sz="3200" b="1" dirty="0"/>
              <a:t> </a:t>
            </a:r>
            <a:r>
              <a:rPr lang="en-US" altLang="en-US" sz="3200" b="1" dirty="0" err="1"/>
              <a:t>đường</a:t>
            </a:r>
            <a:r>
              <a:rPr lang="en-US" altLang="en-US" sz="3200" b="1" dirty="0"/>
              <a:t> </a:t>
            </a:r>
            <a:r>
              <a:rPr lang="en-US" altLang="en-US" sz="3200" b="1" dirty="0" err="1"/>
              <a:t>có</a:t>
            </a:r>
            <a:r>
              <a:rPr lang="en-US" altLang="en-US" sz="3200" b="1" dirty="0"/>
              <a:t> </a:t>
            </a:r>
            <a:r>
              <a:rPr lang="en-US" altLang="en-US" sz="3200" b="1" dirty="0" err="1"/>
              <a:t>vật</a:t>
            </a:r>
            <a:r>
              <a:rPr lang="en-US" altLang="en-US" sz="3200" b="1" dirty="0"/>
              <a:t> </a:t>
            </a:r>
            <a:r>
              <a:rPr lang="en-US" altLang="en-US" sz="3200" b="1" dirty="0" err="1"/>
              <a:t>gì</a:t>
            </a:r>
            <a:r>
              <a:rPr lang="en-US" altLang="en-US" sz="3200" b="1" dirty="0"/>
              <a:t> </a:t>
            </a:r>
            <a:r>
              <a:rPr lang="en-US" altLang="en-US" sz="3200" b="1" dirty="0" err="1"/>
              <a:t>như</a:t>
            </a:r>
            <a:r>
              <a:rPr lang="en-US" altLang="en-US" sz="3200" b="1" dirty="0"/>
              <a:t> </a:t>
            </a:r>
            <a:r>
              <a:rPr lang="en-US" altLang="en-US" sz="3200" b="1" dirty="0" err="1"/>
              <a:t>chiếc</a:t>
            </a:r>
            <a:r>
              <a:rPr lang="en-US" altLang="en-US" sz="3200" b="1" dirty="0"/>
              <a:t> </a:t>
            </a:r>
            <a:r>
              <a:rPr lang="en-US" altLang="en-US" sz="3200" b="1" dirty="0" err="1"/>
              <a:t>tay</a:t>
            </a:r>
            <a:r>
              <a:rPr lang="en-US" altLang="en-US" sz="3200" b="1" dirty="0"/>
              <a:t> </a:t>
            </a:r>
            <a:r>
              <a:rPr lang="en-US" altLang="en-US" sz="3200" b="1" dirty="0" err="1"/>
              <a:t>nải</a:t>
            </a:r>
            <a:r>
              <a:rPr lang="en-US" altLang="en-US" sz="3200" b="1" dirty="0"/>
              <a:t> </a:t>
            </a:r>
            <a:r>
              <a:rPr lang="en-US" altLang="en-US" sz="3200" b="1" dirty="0" err="1"/>
              <a:t>ai</a:t>
            </a:r>
            <a:r>
              <a:rPr lang="en-US" altLang="en-US" sz="3200" b="1" dirty="0"/>
              <a:t> </a:t>
            </a:r>
            <a:r>
              <a:rPr lang="en-US" altLang="en-US" sz="3200" b="1" dirty="0" err="1"/>
              <a:t>bỏ</a:t>
            </a:r>
            <a:r>
              <a:rPr lang="en-US" altLang="en-US" sz="3200" b="1" dirty="0"/>
              <a:t> </a:t>
            </a:r>
            <a:r>
              <a:rPr lang="en-US" altLang="en-US" sz="3200" b="1" dirty="0" err="1"/>
              <a:t>quên</a:t>
            </a:r>
            <a:r>
              <a:rPr lang="en-US" altLang="en-US" sz="3200" b="1" dirty="0"/>
              <a:t>.</a:t>
            </a:r>
          </a:p>
          <a:p>
            <a:pPr algn="just">
              <a:buFontTx/>
              <a:buNone/>
            </a:pPr>
            <a:r>
              <a:rPr lang="en-US" altLang="en-US" sz="3200" b="1" dirty="0"/>
              <a:t>………………</a:t>
            </a:r>
          </a:p>
          <a:p>
            <a:pPr algn="just">
              <a:buFontTx/>
              <a:buNone/>
            </a:pPr>
            <a:r>
              <a:rPr lang="en-US" altLang="en-US" sz="3200" b="1" dirty="0"/>
              <a:t>   </a:t>
            </a:r>
            <a:r>
              <a:rPr lang="en-US" altLang="en-US" sz="3200" b="1" dirty="0" err="1"/>
              <a:t>Bà</a:t>
            </a:r>
            <a:r>
              <a:rPr lang="en-US" altLang="en-US" sz="3200" b="1" dirty="0"/>
              <a:t> </a:t>
            </a:r>
            <a:r>
              <a:rPr lang="en-US" altLang="en-US" sz="3200" b="1" dirty="0" err="1"/>
              <a:t>lão</a:t>
            </a:r>
            <a:r>
              <a:rPr lang="en-US" altLang="en-US" sz="3200" b="1" dirty="0"/>
              <a:t> </a:t>
            </a:r>
            <a:r>
              <a:rPr lang="en-US" altLang="en-US" sz="3200" b="1" dirty="0" err="1"/>
              <a:t>cười</a:t>
            </a:r>
            <a:r>
              <a:rPr lang="en-US" altLang="en-US" sz="3200" b="1" dirty="0"/>
              <a:t> </a:t>
            </a:r>
            <a:r>
              <a:rPr lang="en-US" altLang="en-US" sz="3200" b="1" dirty="0" err="1"/>
              <a:t>hiền</a:t>
            </a:r>
            <a:r>
              <a:rPr lang="en-US" altLang="en-US" sz="3200" b="1" dirty="0"/>
              <a:t> </a:t>
            </a:r>
            <a:r>
              <a:rPr lang="en-US" altLang="en-US" sz="3200" b="1" dirty="0" err="1"/>
              <a:t>hậu</a:t>
            </a:r>
            <a:r>
              <a:rPr lang="en-US" altLang="en-US" sz="3200" b="1" dirty="0"/>
              <a:t>:</a:t>
            </a:r>
          </a:p>
          <a:p>
            <a:pPr algn="just">
              <a:buFontTx/>
              <a:buNone/>
            </a:pPr>
            <a:r>
              <a:rPr lang="en-US" altLang="en-US" sz="3200" b="1" dirty="0"/>
              <a:t>   - </a:t>
            </a:r>
            <a:r>
              <a:rPr lang="en-US" altLang="en-US" sz="3200" b="1" dirty="0" err="1"/>
              <a:t>Khen</a:t>
            </a:r>
            <a:r>
              <a:rPr lang="en-US" altLang="en-US" sz="3200" b="1" dirty="0"/>
              <a:t> </a:t>
            </a:r>
            <a:r>
              <a:rPr lang="en-US" altLang="en-US" sz="3200" b="1" dirty="0" err="1"/>
              <a:t>cho</a:t>
            </a:r>
            <a:r>
              <a:rPr lang="en-US" altLang="en-US" sz="3200" b="1" dirty="0"/>
              <a:t> con </a:t>
            </a:r>
            <a:r>
              <a:rPr lang="en-US" altLang="en-US" sz="3200" b="1" dirty="0" err="1"/>
              <a:t>đã</a:t>
            </a:r>
            <a:r>
              <a:rPr lang="en-US" altLang="en-US" sz="3200" b="1" dirty="0"/>
              <a:t> </a:t>
            </a:r>
            <a:r>
              <a:rPr lang="en-US" altLang="en-US" sz="3200" b="1" dirty="0" err="1"/>
              <a:t>hiếu</a:t>
            </a:r>
            <a:r>
              <a:rPr lang="en-US" altLang="en-US" sz="3200" b="1" dirty="0"/>
              <a:t> </a:t>
            </a:r>
            <a:r>
              <a:rPr lang="en-US" altLang="en-US" sz="3200" b="1" dirty="0" err="1"/>
              <a:t>thảo</a:t>
            </a:r>
            <a:r>
              <a:rPr lang="en-US" altLang="en-US" sz="3200" b="1" dirty="0"/>
              <a:t> </a:t>
            </a:r>
            <a:r>
              <a:rPr lang="en-US" altLang="en-US" sz="3200" b="1" dirty="0" err="1"/>
              <a:t>lại</a:t>
            </a:r>
            <a:r>
              <a:rPr lang="en-US" altLang="en-US" sz="3200" b="1" dirty="0"/>
              <a:t> </a:t>
            </a:r>
            <a:r>
              <a:rPr lang="en-US" altLang="en-US" sz="3200" b="1" dirty="0" err="1"/>
              <a:t>thật</a:t>
            </a:r>
            <a:r>
              <a:rPr lang="en-US" altLang="en-US" sz="3200" b="1" dirty="0"/>
              <a:t> </a:t>
            </a:r>
            <a:r>
              <a:rPr lang="en-US" altLang="en-US" sz="3200" b="1" dirty="0" err="1"/>
              <a:t>thà</a:t>
            </a:r>
            <a:r>
              <a:rPr lang="en-US" altLang="en-US" sz="3200" b="1" dirty="0"/>
              <a:t>. Ta </a:t>
            </a:r>
            <a:r>
              <a:rPr lang="en-US" altLang="en-US" sz="3200" b="1" dirty="0" err="1"/>
              <a:t>chính</a:t>
            </a:r>
            <a:r>
              <a:rPr lang="en-US" altLang="en-US" sz="3200" b="1" dirty="0"/>
              <a:t> </a:t>
            </a:r>
            <a:r>
              <a:rPr lang="en-US" altLang="en-US" sz="3200" b="1" dirty="0" err="1"/>
              <a:t>là</a:t>
            </a:r>
            <a:r>
              <a:rPr lang="en-US" altLang="en-US" sz="3200" b="1" dirty="0"/>
              <a:t> </a:t>
            </a:r>
            <a:r>
              <a:rPr lang="en-US" altLang="en-US" sz="3200" b="1" dirty="0" err="1"/>
              <a:t>tiên</a:t>
            </a:r>
            <a:r>
              <a:rPr lang="en-US" altLang="en-US" sz="3200" b="1" dirty="0"/>
              <a:t> </a:t>
            </a:r>
            <a:r>
              <a:rPr lang="en-US" altLang="en-US" sz="3200" b="1" dirty="0" err="1"/>
              <a:t>thử</a:t>
            </a:r>
            <a:r>
              <a:rPr lang="en-US" altLang="en-US" sz="3200" b="1" dirty="0"/>
              <a:t> </a:t>
            </a:r>
            <a:r>
              <a:rPr lang="en-US" altLang="en-US" sz="3200" b="1" dirty="0" err="1"/>
              <a:t>lòng</a:t>
            </a:r>
            <a:r>
              <a:rPr lang="en-US" altLang="en-US" sz="3200" b="1" dirty="0"/>
              <a:t> con </a:t>
            </a:r>
            <a:r>
              <a:rPr lang="en-US" altLang="en-US" sz="3200" b="1" dirty="0" err="1"/>
              <a:t>đấy</a:t>
            </a:r>
            <a:r>
              <a:rPr lang="en-US" altLang="en-US" sz="3200" b="1" dirty="0"/>
              <a:t> </a:t>
            </a:r>
            <a:r>
              <a:rPr lang="en-US" altLang="en-US" sz="3200" b="1" dirty="0" err="1"/>
              <a:t>thôi</a:t>
            </a:r>
            <a:r>
              <a:rPr lang="en-US" altLang="en-US" sz="3200" b="1" dirty="0"/>
              <a:t>.  Con </a:t>
            </a:r>
            <a:r>
              <a:rPr lang="en-US" altLang="en-US" sz="3200" b="1" dirty="0" err="1"/>
              <a:t>thật</a:t>
            </a:r>
            <a:r>
              <a:rPr lang="en-US" altLang="en-US" sz="3200" b="1" dirty="0"/>
              <a:t> </a:t>
            </a:r>
            <a:r>
              <a:rPr lang="en-US" altLang="en-US" sz="3200" b="1" dirty="0" err="1"/>
              <a:t>đáng</a:t>
            </a:r>
            <a:r>
              <a:rPr lang="en-US" altLang="en-US" sz="3200" b="1" dirty="0"/>
              <a:t> </a:t>
            </a:r>
            <a:r>
              <a:rPr lang="en-US" altLang="en-US" sz="3200" b="1" dirty="0" err="1"/>
              <a:t>được</a:t>
            </a:r>
            <a:r>
              <a:rPr lang="en-US" altLang="en-US" sz="3200" b="1" dirty="0"/>
              <a:t> </a:t>
            </a:r>
            <a:r>
              <a:rPr lang="en-US" altLang="en-US" sz="3200" b="1" dirty="0" err="1"/>
              <a:t>giúp</a:t>
            </a:r>
            <a:r>
              <a:rPr lang="en-US" altLang="en-US" sz="3200" b="1" dirty="0"/>
              <a:t> </a:t>
            </a:r>
            <a:r>
              <a:rPr lang="en-US" altLang="en-US" sz="3200" b="1" dirty="0" err="1"/>
              <a:t>đỡ</a:t>
            </a:r>
            <a:r>
              <a:rPr lang="en-US" altLang="en-US" sz="3200" b="1" dirty="0"/>
              <a:t>. </a:t>
            </a:r>
            <a:r>
              <a:rPr lang="en-US" altLang="en-US" sz="3200" b="1" dirty="0" err="1"/>
              <a:t>Hãy</a:t>
            </a:r>
            <a:r>
              <a:rPr lang="en-US" altLang="en-US" sz="3200" b="1" dirty="0"/>
              <a:t> </a:t>
            </a:r>
            <a:r>
              <a:rPr lang="en-US" altLang="en-US" sz="3200" b="1" dirty="0" err="1"/>
              <a:t>đưa</a:t>
            </a:r>
            <a:r>
              <a:rPr lang="en-US" altLang="en-US" sz="3200" b="1" dirty="0"/>
              <a:t> ta </a:t>
            </a:r>
            <a:r>
              <a:rPr lang="en-US" altLang="en-US" sz="3200" b="1" dirty="0" err="1"/>
              <a:t>về</a:t>
            </a:r>
            <a:r>
              <a:rPr lang="en-US" altLang="en-US" sz="3200" b="1" dirty="0"/>
              <a:t> </a:t>
            </a:r>
            <a:r>
              <a:rPr lang="en-US" altLang="en-US" sz="3200" b="1" dirty="0" err="1"/>
              <a:t>nhà</a:t>
            </a:r>
            <a:r>
              <a:rPr lang="en-US" altLang="en-US" sz="3200" b="1" dirty="0"/>
              <a:t> </a:t>
            </a:r>
            <a:r>
              <a:rPr lang="en-US" altLang="en-US" sz="3200" b="1" dirty="0" err="1"/>
              <a:t>chữa</a:t>
            </a:r>
            <a:r>
              <a:rPr lang="en-US" altLang="en-US" sz="3200" b="1" dirty="0"/>
              <a:t> </a:t>
            </a:r>
            <a:r>
              <a:rPr lang="en-US" altLang="en-US" sz="3200" b="1" dirty="0" err="1"/>
              <a:t>bệnh</a:t>
            </a:r>
            <a:r>
              <a:rPr lang="en-US" altLang="en-US" sz="3200" b="1" dirty="0"/>
              <a:t> </a:t>
            </a:r>
            <a:r>
              <a:rPr lang="en-US" altLang="en-US" sz="3200" b="1" dirty="0" err="1"/>
              <a:t>cho</a:t>
            </a:r>
            <a:r>
              <a:rPr lang="en-US" altLang="en-US" sz="3200" b="1" dirty="0"/>
              <a:t> </a:t>
            </a:r>
            <a:r>
              <a:rPr lang="en-US" altLang="en-US" sz="3200" b="1" dirty="0" err="1"/>
              <a:t>mẹ</a:t>
            </a:r>
            <a:r>
              <a:rPr lang="en-US" altLang="en-US" sz="3200" b="1" dirty="0"/>
              <a:t> con.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990600"/>
            <a:ext cx="4114800" cy="5303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TextBox 9"/>
          <p:cNvSpPr txBox="1"/>
          <p:nvPr/>
        </p:nvSpPr>
        <p:spPr>
          <a:xfrm>
            <a:off x="3810002" y="762002"/>
            <a:ext cx="4034247" cy="769441"/>
          </a:xfrm>
          <a:prstGeom prst="rect">
            <a:avLst/>
          </a:prstGeom>
          <a:noFill/>
        </p:spPr>
        <p:txBody>
          <a:bodyPr wrap="square" rtlCol="0">
            <a:spAutoFit/>
          </a:bodyPr>
          <a:lstStyle/>
          <a:p>
            <a:pPr algn="ctr"/>
            <a:r>
              <a:rPr lang="en-US" sz="4400" b="1" dirty="0" err="1">
                <a:solidFill>
                  <a:srgbClr val="002060"/>
                </a:solidFill>
                <a:latin typeface="Times New Roman" panose="02020603050405020304" pitchFamily="18" charset="0"/>
                <a:cs typeface="Times New Roman" panose="02020603050405020304" pitchFamily="18" charset="0"/>
              </a:rPr>
              <a:t>Gợi</a:t>
            </a:r>
            <a:r>
              <a:rPr lang="en-US" sz="4400" b="1" dirty="0">
                <a:solidFill>
                  <a:srgbClr val="002060"/>
                </a:solidFill>
                <a:latin typeface="Times New Roman" panose="02020603050405020304" pitchFamily="18" charset="0"/>
                <a:cs typeface="Times New Roman" panose="02020603050405020304" pitchFamily="18" charset="0"/>
              </a:rPr>
              <a:t> ý </a:t>
            </a:r>
            <a:r>
              <a:rPr lang="en-US" sz="4400" b="1" dirty="0" err="1">
                <a:solidFill>
                  <a:srgbClr val="002060"/>
                </a:solidFill>
                <a:latin typeface="Times New Roman" panose="02020603050405020304" pitchFamily="18" charset="0"/>
                <a:cs typeface="Times New Roman" panose="02020603050405020304" pitchFamily="18" charset="0"/>
              </a:rPr>
              <a:t>nhận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xét</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990600" y="2209802"/>
            <a:ext cx="10363200" cy="3170099"/>
          </a:xfrm>
          <a:prstGeom prst="rect">
            <a:avLst/>
          </a:prstGeom>
          <a:noFill/>
        </p:spPr>
        <p:txBody>
          <a:bodyPr wrap="square" rtlCol="0">
            <a:spAutoFit/>
          </a:bodyPr>
          <a:lstStyle/>
          <a:p>
            <a:pPr marL="342900" indent="-342900">
              <a:buFontTx/>
              <a:buChar char="-"/>
            </a:pPr>
            <a:r>
              <a:rPr lang="en-US" sz="4000" b="1" dirty="0" err="1">
                <a:solidFill>
                  <a:srgbClr val="0070C0"/>
                </a:solidFill>
                <a:latin typeface="Times New Roman" panose="02020603050405020304" pitchFamily="18" charset="0"/>
                <a:cs typeface="Times New Roman" panose="02020603050405020304" pitchFamily="18" charset="0"/>
              </a:rPr>
              <a:t>Đoạn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văn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có</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thể</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hiện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đúng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việc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cô</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bé</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trả</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túi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tiền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cho</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người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bị</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đánh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rơi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chưa</a:t>
            </a:r>
            <a:r>
              <a:rPr lang="en-US" sz="4000" b="1" dirty="0">
                <a:solidFill>
                  <a:srgbClr val="0070C0"/>
                </a:solidFill>
                <a:latin typeface="Times New Roman" panose="02020603050405020304" pitchFamily="18" charset="0"/>
                <a:cs typeface="Times New Roman" panose="02020603050405020304" pitchFamily="18" charset="0"/>
              </a:rPr>
              <a:t>?</a:t>
            </a:r>
          </a:p>
          <a:p>
            <a:pPr marL="342900" indent="-342900">
              <a:buFontTx/>
              <a:buChar char="-"/>
            </a:pPr>
            <a:r>
              <a:rPr lang="en-US" sz="4000" b="1" dirty="0" err="1">
                <a:solidFill>
                  <a:srgbClr val="0070C0"/>
                </a:solidFill>
                <a:latin typeface="Times New Roman" panose="02020603050405020304" pitchFamily="18" charset="0"/>
                <a:cs typeface="Times New Roman" panose="02020603050405020304" pitchFamily="18" charset="0"/>
              </a:rPr>
              <a:t>Từ</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dùng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có</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chính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xác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chưa</a:t>
            </a:r>
            <a:r>
              <a:rPr lang="en-US" sz="4000" b="1" dirty="0">
                <a:solidFill>
                  <a:srgbClr val="0070C0"/>
                </a:solidFill>
                <a:latin typeface="Times New Roman" panose="02020603050405020304" pitchFamily="18" charset="0"/>
                <a:cs typeface="Times New Roman" panose="02020603050405020304" pitchFamily="18" charset="0"/>
              </a:rPr>
              <a:t>?</a:t>
            </a:r>
          </a:p>
          <a:p>
            <a:pPr marL="342900" indent="-342900">
              <a:buFontTx/>
              <a:buChar char="-"/>
            </a:pPr>
            <a:r>
              <a:rPr lang="en-US" sz="4000" b="1" dirty="0" err="1">
                <a:solidFill>
                  <a:srgbClr val="0070C0"/>
                </a:solidFill>
                <a:latin typeface="Times New Roman" panose="02020603050405020304" pitchFamily="18" charset="0"/>
                <a:cs typeface="Times New Roman" panose="02020603050405020304" pitchFamily="18" charset="0"/>
              </a:rPr>
              <a:t>Câu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văn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có</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đầy</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đủ</a:t>
            </a:r>
            <a:r>
              <a:rPr lang="en-US" sz="4000" b="1" dirty="0">
                <a:solidFill>
                  <a:srgbClr val="0070C0"/>
                </a:solidFill>
                <a:latin typeface="Times New Roman" panose="02020603050405020304" pitchFamily="18" charset="0"/>
                <a:cs typeface="Times New Roman" panose="02020603050405020304" pitchFamily="18" charset="0"/>
              </a:rPr>
              <a:t> ý </a:t>
            </a:r>
            <a:r>
              <a:rPr lang="en-US" sz="4000" b="1" dirty="0" err="1">
                <a:solidFill>
                  <a:srgbClr val="0070C0"/>
                </a:solidFill>
                <a:latin typeface="Times New Roman" panose="02020603050405020304" pitchFamily="18" charset="0"/>
                <a:cs typeface="Times New Roman" panose="02020603050405020304" pitchFamily="18" charset="0"/>
              </a:rPr>
              <a:t>không</a:t>
            </a:r>
            <a:r>
              <a:rPr lang="en-US" sz="4000" b="1" dirty="0">
                <a:solidFill>
                  <a:srgbClr val="0070C0"/>
                </a:solidFill>
                <a:latin typeface="Times New Roman" panose="02020603050405020304" pitchFamily="18" charset="0"/>
                <a:cs typeface="Times New Roman" panose="02020603050405020304" pitchFamily="18" charset="0"/>
              </a:rPr>
              <a:t>?</a:t>
            </a:r>
          </a:p>
          <a:p>
            <a:pPr marL="342900" indent="-342900">
              <a:buFontTx/>
              <a:buChar char="-"/>
            </a:pPr>
            <a:r>
              <a:rPr lang="en-US" sz="4000" b="1" dirty="0" err="1">
                <a:solidFill>
                  <a:srgbClr val="0070C0"/>
                </a:solidFill>
                <a:latin typeface="Times New Roman" panose="02020603050405020304" pitchFamily="18" charset="0"/>
                <a:cs typeface="Times New Roman" panose="02020603050405020304" pitchFamily="18" charset="0"/>
              </a:rPr>
              <a:t>Diễn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đạt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có</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mạch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lạc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không</a:t>
            </a:r>
            <a:r>
              <a:rPr lang="en-US" sz="40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98570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914400"/>
            <a:ext cx="11887200" cy="5410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None/>
            </a:pPr>
            <a:r>
              <a:rPr lang="en-US" altLang="en-US" sz="2000" b="1" dirty="0">
                <a:solidFill>
                  <a:srgbClr val="00004D"/>
                </a:solidFill>
              </a:rPr>
              <a:t>		</a:t>
            </a:r>
            <a:r>
              <a:rPr lang="en-US" altLang="en-US" sz="3000" b="1" dirty="0" err="1">
                <a:latin typeface="Times New Roman" pitchFamily="18" charset="0"/>
              </a:rPr>
              <a:t>Vừa</a:t>
            </a:r>
            <a:r>
              <a:rPr lang="en-US" altLang="en-US" sz="3000" b="1" dirty="0">
                <a:latin typeface="Times New Roman" pitchFamily="18" charset="0"/>
              </a:rPr>
              <a:t> </a:t>
            </a:r>
            <a:r>
              <a:rPr lang="en-US" altLang="en-US" sz="3000" b="1" dirty="0" err="1">
                <a:latin typeface="Times New Roman" pitchFamily="18" charset="0"/>
              </a:rPr>
              <a:t>đi</a:t>
            </a:r>
            <a:r>
              <a:rPr lang="en-US" altLang="en-US" sz="3000" b="1" dirty="0">
                <a:latin typeface="Times New Roman" pitchFamily="18" charset="0"/>
              </a:rPr>
              <a:t>, </a:t>
            </a:r>
            <a:r>
              <a:rPr lang="en-US" altLang="en-US" sz="3000" b="1" dirty="0" err="1">
                <a:latin typeface="Times New Roman" pitchFamily="18" charset="0"/>
              </a:rPr>
              <a:t>cô</a:t>
            </a:r>
            <a:r>
              <a:rPr lang="en-US" altLang="en-US" sz="3000" b="1" dirty="0">
                <a:latin typeface="Times New Roman" pitchFamily="18" charset="0"/>
              </a:rPr>
              <a:t> </a:t>
            </a:r>
            <a:r>
              <a:rPr lang="en-US" altLang="en-US" sz="3000" b="1" dirty="0" err="1">
                <a:latin typeface="Times New Roman" pitchFamily="18" charset="0"/>
              </a:rPr>
              <a:t>bé</a:t>
            </a:r>
            <a:r>
              <a:rPr lang="en-US" altLang="en-US" sz="3000" b="1" dirty="0">
                <a:latin typeface="Times New Roman" pitchFamily="18" charset="0"/>
              </a:rPr>
              <a:t> </a:t>
            </a:r>
            <a:r>
              <a:rPr lang="en-US" altLang="en-US" sz="3000" b="1" dirty="0" err="1">
                <a:latin typeface="Times New Roman" pitchFamily="18" charset="0"/>
              </a:rPr>
              <a:t>hiếu</a:t>
            </a:r>
            <a:r>
              <a:rPr lang="en-US" altLang="en-US" sz="3000" b="1" dirty="0">
                <a:latin typeface="Times New Roman" pitchFamily="18" charset="0"/>
              </a:rPr>
              <a:t> </a:t>
            </a:r>
            <a:r>
              <a:rPr lang="en-US" altLang="en-US" sz="3000" b="1" dirty="0" err="1">
                <a:latin typeface="Times New Roman" pitchFamily="18" charset="0"/>
              </a:rPr>
              <a:t>thảo</a:t>
            </a:r>
            <a:r>
              <a:rPr lang="en-US" altLang="en-US" sz="3000" b="1" dirty="0">
                <a:latin typeface="Times New Roman" pitchFamily="18" charset="0"/>
              </a:rPr>
              <a:t> </a:t>
            </a:r>
            <a:r>
              <a:rPr lang="en-US" altLang="en-US" sz="3000" b="1" dirty="0" err="1">
                <a:latin typeface="Times New Roman" pitchFamily="18" charset="0"/>
              </a:rPr>
              <a:t>vừa</a:t>
            </a:r>
            <a:r>
              <a:rPr lang="en-US" altLang="en-US" sz="3000" b="1" dirty="0">
                <a:latin typeface="Times New Roman" pitchFamily="18" charset="0"/>
              </a:rPr>
              <a:t> lo </a:t>
            </a:r>
            <a:r>
              <a:rPr lang="en-US" altLang="en-US" sz="3000" b="1" dirty="0" err="1">
                <a:latin typeface="Times New Roman" pitchFamily="18" charset="0"/>
              </a:rPr>
              <a:t>mấy</a:t>
            </a:r>
            <a:r>
              <a:rPr lang="en-US" altLang="en-US" sz="3000" b="1" dirty="0">
                <a:latin typeface="Times New Roman" pitchFamily="18" charset="0"/>
              </a:rPr>
              <a:t> </a:t>
            </a:r>
            <a:r>
              <a:rPr lang="en-US" altLang="en-US" sz="3000" b="1" dirty="0" err="1">
                <a:latin typeface="Times New Roman" pitchFamily="18" charset="0"/>
              </a:rPr>
              <a:t>đồng</a:t>
            </a:r>
            <a:r>
              <a:rPr lang="en-US" altLang="en-US" sz="3000" b="1" dirty="0">
                <a:latin typeface="Times New Roman" pitchFamily="18" charset="0"/>
              </a:rPr>
              <a:t> </a:t>
            </a:r>
            <a:r>
              <a:rPr lang="en-US" altLang="en-US" sz="3000" b="1" dirty="0" err="1">
                <a:latin typeface="Times New Roman" pitchFamily="18" charset="0"/>
              </a:rPr>
              <a:t>bạc</a:t>
            </a:r>
            <a:r>
              <a:rPr lang="en-US" altLang="en-US" sz="3000" b="1" dirty="0">
                <a:latin typeface="Times New Roman" pitchFamily="18" charset="0"/>
              </a:rPr>
              <a:t> </a:t>
            </a:r>
            <a:r>
              <a:rPr lang="en-US" altLang="en-US" sz="3000" b="1" dirty="0" err="1">
                <a:latin typeface="Times New Roman" pitchFamily="18" charset="0"/>
              </a:rPr>
              <a:t>không</a:t>
            </a:r>
            <a:r>
              <a:rPr lang="en-US" altLang="en-US" sz="3000" b="1" dirty="0">
                <a:latin typeface="Times New Roman" pitchFamily="18" charset="0"/>
              </a:rPr>
              <a:t> </a:t>
            </a:r>
            <a:r>
              <a:rPr lang="en-US" altLang="en-US" sz="3000" b="1" dirty="0" err="1">
                <a:latin typeface="Times New Roman" pitchFamily="18" charset="0"/>
              </a:rPr>
              <a:t>đủ</a:t>
            </a:r>
            <a:r>
              <a:rPr lang="en-US" altLang="en-US" sz="3000" b="1" dirty="0">
                <a:latin typeface="Times New Roman" pitchFamily="18" charset="0"/>
              </a:rPr>
              <a:t> </a:t>
            </a:r>
            <a:r>
              <a:rPr lang="en-US" altLang="en-US" sz="3000" b="1" dirty="0" err="1">
                <a:latin typeface="Times New Roman" pitchFamily="18" charset="0"/>
              </a:rPr>
              <a:t>trả</a:t>
            </a:r>
            <a:r>
              <a:rPr lang="en-US" altLang="en-US" sz="3000" b="1" dirty="0">
                <a:latin typeface="Times New Roman" pitchFamily="18" charset="0"/>
              </a:rPr>
              <a:t> </a:t>
            </a:r>
            <a:r>
              <a:rPr lang="en-US" altLang="en-US" sz="3000" b="1" dirty="0" err="1">
                <a:latin typeface="Times New Roman" pitchFamily="18" charset="0"/>
              </a:rPr>
              <a:t>tiền</a:t>
            </a:r>
            <a:r>
              <a:rPr lang="en-US" altLang="en-US" sz="3000" b="1" dirty="0">
                <a:latin typeface="Times New Roman" pitchFamily="18" charset="0"/>
              </a:rPr>
              <a:t> </a:t>
            </a:r>
            <a:r>
              <a:rPr lang="en-US" altLang="en-US" sz="3000" b="1" dirty="0" err="1">
                <a:latin typeface="Times New Roman" pitchFamily="18" charset="0"/>
              </a:rPr>
              <a:t>thuốc</a:t>
            </a:r>
            <a:r>
              <a:rPr lang="en-US" altLang="en-US" sz="3000" b="1" dirty="0">
                <a:latin typeface="Times New Roman" pitchFamily="18" charset="0"/>
              </a:rPr>
              <a:t> </a:t>
            </a:r>
            <a:r>
              <a:rPr lang="en-US" altLang="en-US" sz="3000" b="1" dirty="0" err="1">
                <a:latin typeface="Times New Roman" pitchFamily="18" charset="0"/>
              </a:rPr>
              <a:t>cho</a:t>
            </a:r>
            <a:r>
              <a:rPr lang="en-US" altLang="en-US" sz="3000" b="1" dirty="0">
                <a:latin typeface="Times New Roman" pitchFamily="18" charset="0"/>
              </a:rPr>
              <a:t> </a:t>
            </a:r>
            <a:r>
              <a:rPr lang="en-US" altLang="en-US" sz="3000" b="1" dirty="0" err="1">
                <a:latin typeface="Times New Roman" pitchFamily="18" charset="0"/>
              </a:rPr>
              <a:t>mẹ</a:t>
            </a:r>
            <a:r>
              <a:rPr lang="en-US" altLang="en-US" sz="3000" b="1" dirty="0">
                <a:latin typeface="Times New Roman" pitchFamily="18" charset="0"/>
              </a:rPr>
              <a:t>. </a:t>
            </a:r>
            <a:r>
              <a:rPr lang="en-US" altLang="en-US" sz="3000" b="1" dirty="0" err="1">
                <a:latin typeface="Times New Roman" pitchFamily="18" charset="0"/>
              </a:rPr>
              <a:t>Bỗng</a:t>
            </a:r>
            <a:r>
              <a:rPr lang="en-US" altLang="en-US" sz="3000" b="1" dirty="0">
                <a:latin typeface="Times New Roman" pitchFamily="18" charset="0"/>
              </a:rPr>
              <a:t> </a:t>
            </a:r>
            <a:r>
              <a:rPr lang="en-US" altLang="en-US" sz="3000" b="1" dirty="0" err="1">
                <a:latin typeface="Times New Roman" pitchFamily="18" charset="0"/>
              </a:rPr>
              <a:t>cô</a:t>
            </a:r>
            <a:r>
              <a:rPr lang="en-US" altLang="en-US" sz="3000" b="1" dirty="0">
                <a:latin typeface="Times New Roman" pitchFamily="18" charset="0"/>
              </a:rPr>
              <a:t> </a:t>
            </a:r>
            <a:r>
              <a:rPr lang="en-US" altLang="en-US" sz="3000" b="1" dirty="0" err="1">
                <a:latin typeface="Times New Roman" pitchFamily="18" charset="0"/>
              </a:rPr>
              <a:t>thấy</a:t>
            </a:r>
            <a:r>
              <a:rPr lang="en-US" altLang="en-US" sz="3000" b="1" dirty="0">
                <a:latin typeface="Times New Roman" pitchFamily="18" charset="0"/>
              </a:rPr>
              <a:t> </a:t>
            </a:r>
            <a:r>
              <a:rPr lang="en-US" altLang="en-US" sz="3000" b="1" dirty="0" err="1">
                <a:latin typeface="Times New Roman" pitchFamily="18" charset="0"/>
              </a:rPr>
              <a:t>bên</a:t>
            </a:r>
            <a:r>
              <a:rPr lang="en-US" altLang="en-US" sz="3000" b="1" dirty="0">
                <a:latin typeface="Times New Roman" pitchFamily="18" charset="0"/>
              </a:rPr>
              <a:t> </a:t>
            </a:r>
            <a:r>
              <a:rPr lang="en-US" altLang="en-US" sz="3000" b="1" dirty="0" err="1">
                <a:latin typeface="Times New Roman" pitchFamily="18" charset="0"/>
              </a:rPr>
              <a:t>đường</a:t>
            </a:r>
            <a:r>
              <a:rPr lang="en-US" altLang="en-US" sz="3000" b="1" dirty="0">
                <a:latin typeface="Times New Roman" pitchFamily="18" charset="0"/>
              </a:rPr>
              <a:t> </a:t>
            </a:r>
            <a:r>
              <a:rPr lang="en-US" altLang="en-US" sz="3000" b="1" dirty="0" err="1">
                <a:latin typeface="Times New Roman" pitchFamily="18" charset="0"/>
              </a:rPr>
              <a:t>có</a:t>
            </a:r>
            <a:r>
              <a:rPr lang="en-US" altLang="en-US" sz="3000" b="1" dirty="0">
                <a:latin typeface="Times New Roman" pitchFamily="18" charset="0"/>
              </a:rPr>
              <a:t> </a:t>
            </a:r>
            <a:r>
              <a:rPr lang="en-US" altLang="en-US" sz="3000" b="1" dirty="0" err="1">
                <a:latin typeface="Times New Roman" pitchFamily="18" charset="0"/>
              </a:rPr>
              <a:t>vật</a:t>
            </a:r>
            <a:r>
              <a:rPr lang="en-US" altLang="en-US" sz="3000" b="1" dirty="0">
                <a:latin typeface="Times New Roman" pitchFamily="18" charset="0"/>
              </a:rPr>
              <a:t> </a:t>
            </a:r>
            <a:r>
              <a:rPr lang="en-US" altLang="en-US" sz="3000" b="1" dirty="0" err="1">
                <a:latin typeface="Times New Roman" pitchFamily="18" charset="0"/>
              </a:rPr>
              <a:t>gì</a:t>
            </a:r>
            <a:r>
              <a:rPr lang="en-US" altLang="en-US" sz="3000" b="1" dirty="0">
                <a:latin typeface="Times New Roman" pitchFamily="18" charset="0"/>
              </a:rPr>
              <a:t> </a:t>
            </a:r>
            <a:r>
              <a:rPr lang="en-US" altLang="en-US" sz="3000" b="1" dirty="0" err="1">
                <a:latin typeface="Times New Roman" pitchFamily="18" charset="0"/>
              </a:rPr>
              <a:t>như</a:t>
            </a:r>
            <a:r>
              <a:rPr lang="en-US" altLang="en-US" sz="3000" b="1" dirty="0">
                <a:latin typeface="Times New Roman" pitchFamily="18" charset="0"/>
              </a:rPr>
              <a:t> </a:t>
            </a:r>
            <a:r>
              <a:rPr lang="en-US" altLang="en-US" sz="3000" b="1" dirty="0" err="1">
                <a:latin typeface="Times New Roman" pitchFamily="18" charset="0"/>
              </a:rPr>
              <a:t>chiếc</a:t>
            </a:r>
            <a:r>
              <a:rPr lang="en-US" altLang="en-US" sz="3000" b="1" dirty="0">
                <a:latin typeface="Times New Roman" pitchFamily="18" charset="0"/>
              </a:rPr>
              <a:t> tai </a:t>
            </a:r>
            <a:r>
              <a:rPr lang="en-US" altLang="en-US" sz="3000" b="1" dirty="0" err="1">
                <a:latin typeface="Times New Roman" pitchFamily="18" charset="0"/>
              </a:rPr>
              <a:t>nải</a:t>
            </a:r>
            <a:r>
              <a:rPr lang="en-US" altLang="en-US" sz="3000" b="1" dirty="0">
                <a:latin typeface="Times New Roman" pitchFamily="18" charset="0"/>
              </a:rPr>
              <a:t> </a:t>
            </a:r>
            <a:r>
              <a:rPr lang="en-US" altLang="en-US" sz="3000" b="1" dirty="0" err="1">
                <a:latin typeface="Times New Roman" pitchFamily="18" charset="0"/>
              </a:rPr>
              <a:t>ai</a:t>
            </a:r>
            <a:r>
              <a:rPr lang="en-US" altLang="en-US" sz="3000" b="1" dirty="0">
                <a:latin typeface="Times New Roman" pitchFamily="18" charset="0"/>
              </a:rPr>
              <a:t> </a:t>
            </a:r>
            <a:r>
              <a:rPr lang="en-US" altLang="en-US" sz="3000" b="1" dirty="0" err="1">
                <a:latin typeface="Times New Roman" pitchFamily="18" charset="0"/>
              </a:rPr>
              <a:t>bỏ</a:t>
            </a:r>
            <a:r>
              <a:rPr lang="en-US" altLang="en-US" sz="3000" b="1" dirty="0">
                <a:latin typeface="Times New Roman" pitchFamily="18" charset="0"/>
              </a:rPr>
              <a:t> </a:t>
            </a:r>
            <a:r>
              <a:rPr lang="en-US" altLang="en-US" sz="3000" b="1" dirty="0" err="1">
                <a:latin typeface="Times New Roman" pitchFamily="18" charset="0"/>
              </a:rPr>
              <a:t>quên</a:t>
            </a:r>
            <a:r>
              <a:rPr lang="en-US" altLang="en-US" sz="3000" b="1" dirty="0">
                <a:latin typeface="Times New Roman" pitchFamily="18" charset="0"/>
              </a:rPr>
              <a:t>.</a:t>
            </a:r>
          </a:p>
          <a:p>
            <a:pPr>
              <a:buFontTx/>
              <a:buNone/>
            </a:pPr>
            <a:r>
              <a:rPr lang="en-US" altLang="en-US" sz="3000" b="1" dirty="0">
                <a:latin typeface="Times New Roman" pitchFamily="18" charset="0"/>
              </a:rPr>
              <a:t>		</a:t>
            </a:r>
            <a:r>
              <a:rPr lang="en-US" altLang="en-US" sz="3000" b="1" dirty="0" err="1">
                <a:solidFill>
                  <a:srgbClr val="FF0000"/>
                </a:solidFill>
                <a:latin typeface="Times New Roman" pitchFamily="18" charset="0"/>
              </a:rPr>
              <a:t>Cô</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bé</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nhặt</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tay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nải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lên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Miệng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túi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không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hiểu</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sao</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lại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mở</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Cô</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bé</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thoáng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thấy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bên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trong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những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thỏi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vàng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lấp</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lánh</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Ngửng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lên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cô</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chợt</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thấy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phía</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xa</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có</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bóng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một</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lưng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còng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đang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chầm</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chậm.Cô</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bé</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đoán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chắc</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đây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tay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nải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của</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Tội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nghiệp</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mất</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chiếc</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tay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nải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này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chắc</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buồn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và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tiếc</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lắm</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Nghĩ</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vậy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cô</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bèn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rảo</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bước</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đuổi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theo</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vừa</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vừa</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gọi</a:t>
            </a:r>
            <a:r>
              <a:rPr lang="en-US" altLang="en-US" sz="3000" b="1" dirty="0">
                <a:solidFill>
                  <a:srgbClr val="FF0000"/>
                </a:solidFill>
                <a:latin typeface="Times New Roman" pitchFamily="18" charset="0"/>
              </a:rPr>
              <a:t>: </a:t>
            </a:r>
          </a:p>
          <a:p>
            <a:pPr>
              <a:buFontTx/>
              <a:buNone/>
            </a:pPr>
            <a:r>
              <a:rPr lang="en-US" altLang="en-US" sz="3000" b="1" dirty="0">
                <a:solidFill>
                  <a:srgbClr val="FF0000"/>
                </a:solidFill>
                <a:latin typeface="Times New Roman" pitchFamily="18" charset="0"/>
              </a:rPr>
              <a:t>		-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ơi</a:t>
            </a:r>
            <a:r>
              <a:rPr lang="en-US" altLang="en-US" sz="3000" b="1" dirty="0">
                <a:solidFill>
                  <a:srgbClr val="FF0000"/>
                </a:solidFill>
                <a:latin typeface="Times New Roman" pitchFamily="18" charset="0"/>
              </a:rPr>
              <a:t> ,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dừng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lại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đã</a:t>
            </a:r>
            <a:r>
              <a:rPr lang="en-US" altLang="en-US" sz="3000" b="1" dirty="0">
                <a:solidFill>
                  <a:srgbClr val="FF0000"/>
                </a:solidFill>
                <a:latin typeface="Times New Roman" pitchFamily="18" charset="0"/>
              </a:rPr>
              <a:t> .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đánh</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rơi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tay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nải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này</a:t>
            </a:r>
            <a:r>
              <a:rPr lang="en-US" altLang="en-US" sz="3000" b="1" dirty="0">
                <a:solidFill>
                  <a:srgbClr val="FF0000"/>
                </a:solidFill>
                <a:latin typeface="Times New Roman" pitchFamily="18" charset="0"/>
              </a:rPr>
              <a:t>. </a:t>
            </a:r>
          </a:p>
          <a:p>
            <a:pPr>
              <a:buFontTx/>
              <a:buNone/>
            </a:pP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có</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lẽ</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nặng</a:t>
            </a:r>
            <a:r>
              <a:rPr lang="en-US" altLang="en-US" sz="3000" b="1" dirty="0">
                <a:solidFill>
                  <a:srgbClr val="FF0000"/>
                </a:solidFill>
                <a:latin typeface="Times New Roman" pitchFamily="18" charset="0"/>
              </a:rPr>
              <a:t> tai </a:t>
            </a:r>
            <a:r>
              <a:rPr lang="en-US" altLang="en-US" sz="3000" b="1" dirty="0" err="1">
                <a:solidFill>
                  <a:srgbClr val="FF0000"/>
                </a:solidFill>
                <a:latin typeface="Times New Roman" pitchFamily="18" charset="0"/>
              </a:rPr>
              <a:t>nên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mãi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mới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nghe</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thấy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và</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dừng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lại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Cô</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bé</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tới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nơi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hổn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hển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nói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Có</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phải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cụ</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quên</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cái</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tay</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nải</a:t>
            </a:r>
            <a:r>
              <a:rPr lang="en-US" altLang="en-US" sz="3000" b="1" dirty="0">
                <a:solidFill>
                  <a:srgbClr val="FF0000"/>
                </a:solidFill>
                <a:latin typeface="Times New Roman" pitchFamily="18" charset="0"/>
              </a:rPr>
              <a:t> ở </a:t>
            </a:r>
            <a:r>
              <a:rPr lang="en-US" altLang="en-US" sz="3000" b="1" dirty="0" err="1">
                <a:solidFill>
                  <a:srgbClr val="FF0000"/>
                </a:solidFill>
                <a:latin typeface="Times New Roman" pitchFamily="18" charset="0"/>
              </a:rPr>
              <a:t>đằng</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kia</a:t>
            </a:r>
            <a:r>
              <a:rPr lang="en-US" altLang="en-US" sz="3000" b="1" dirty="0">
                <a:solidFill>
                  <a:srgbClr val="FF0000"/>
                </a:solidFill>
                <a:latin typeface="Times New Roman" pitchFamily="18" charset="0"/>
              </a:rPr>
              <a:t> </a:t>
            </a:r>
            <a:r>
              <a:rPr lang="en-US" altLang="en-US" sz="3000" b="1" dirty="0" err="1">
                <a:solidFill>
                  <a:srgbClr val="FF0000"/>
                </a:solidFill>
                <a:latin typeface="Times New Roman" pitchFamily="18" charset="0"/>
              </a:rPr>
              <a:t>không</a:t>
            </a:r>
            <a:r>
              <a:rPr lang="en-US" altLang="en-US" sz="3000" b="1" dirty="0">
                <a:solidFill>
                  <a:srgbClr val="FF0000"/>
                </a:solidFill>
                <a:latin typeface="Times New Roman" pitchFamily="18" charset="0"/>
              </a:rPr>
              <a:t> ạ?” </a:t>
            </a:r>
          </a:p>
          <a:p>
            <a:pPr>
              <a:buFontTx/>
              <a:buNone/>
            </a:pPr>
            <a:r>
              <a:rPr lang="en-US" altLang="en-US" sz="3000" b="1" dirty="0">
                <a:solidFill>
                  <a:srgbClr val="00004D"/>
                </a:solidFill>
                <a:latin typeface="Times New Roman" pitchFamily="18" charset="0"/>
              </a:rPr>
              <a:t>		</a:t>
            </a:r>
            <a:r>
              <a:rPr lang="en-US" altLang="en-US" sz="3000" b="1" dirty="0" err="1">
                <a:latin typeface="Times New Roman" pitchFamily="18" charset="0"/>
              </a:rPr>
              <a:t>Bà</a:t>
            </a:r>
            <a:r>
              <a:rPr lang="en-US" altLang="en-US" sz="3000" b="1" dirty="0">
                <a:latin typeface="Times New Roman" pitchFamily="18" charset="0"/>
              </a:rPr>
              <a:t> </a:t>
            </a:r>
            <a:r>
              <a:rPr lang="en-US" altLang="en-US" sz="3000" b="1" dirty="0" err="1">
                <a:latin typeface="Times New Roman" pitchFamily="18" charset="0"/>
              </a:rPr>
              <a:t>lão</a:t>
            </a:r>
            <a:r>
              <a:rPr lang="en-US" altLang="en-US" sz="3000" b="1" dirty="0">
                <a:latin typeface="Times New Roman" pitchFamily="18" charset="0"/>
              </a:rPr>
              <a:t> </a:t>
            </a:r>
            <a:r>
              <a:rPr lang="en-US" altLang="en-US" sz="3000" b="1" dirty="0" err="1">
                <a:latin typeface="Times New Roman" pitchFamily="18" charset="0"/>
              </a:rPr>
              <a:t>cười</a:t>
            </a:r>
            <a:r>
              <a:rPr lang="en-US" altLang="en-US" sz="3000" b="1" dirty="0">
                <a:latin typeface="Times New Roman" pitchFamily="18" charset="0"/>
              </a:rPr>
              <a:t> </a:t>
            </a:r>
            <a:r>
              <a:rPr lang="en-US" altLang="en-US" sz="3000" b="1" dirty="0" err="1">
                <a:latin typeface="Times New Roman" pitchFamily="18" charset="0"/>
              </a:rPr>
              <a:t>hiền</a:t>
            </a:r>
            <a:r>
              <a:rPr lang="en-US" altLang="en-US" sz="3000" b="1" dirty="0">
                <a:latin typeface="Times New Roman" pitchFamily="18" charset="0"/>
              </a:rPr>
              <a:t> </a:t>
            </a:r>
            <a:r>
              <a:rPr lang="en-US" altLang="en-US" sz="3000" b="1" dirty="0" err="1">
                <a:latin typeface="Times New Roman" pitchFamily="18" charset="0"/>
              </a:rPr>
              <a:t>hậu</a:t>
            </a:r>
            <a:r>
              <a:rPr lang="en-US" altLang="en-US" sz="3000" b="1" dirty="0">
                <a:latin typeface="Times New Roman" pitchFamily="18" charset="0"/>
              </a:rPr>
              <a:t>:</a:t>
            </a:r>
          </a:p>
          <a:p>
            <a:pPr algn="just">
              <a:buFontTx/>
              <a:buNone/>
            </a:pPr>
            <a:r>
              <a:rPr lang="en-US" altLang="en-US" sz="3000" b="1" dirty="0">
                <a:latin typeface="Times New Roman" pitchFamily="18" charset="0"/>
              </a:rPr>
              <a:t>  		 - </a:t>
            </a:r>
            <a:r>
              <a:rPr lang="en-US" altLang="en-US" sz="3000" b="1" dirty="0" err="1">
                <a:latin typeface="Times New Roman" pitchFamily="18" charset="0"/>
              </a:rPr>
              <a:t>Khen</a:t>
            </a:r>
            <a:r>
              <a:rPr lang="en-US" altLang="en-US" sz="3000" b="1" dirty="0">
                <a:latin typeface="Times New Roman" pitchFamily="18" charset="0"/>
              </a:rPr>
              <a:t> </a:t>
            </a:r>
            <a:r>
              <a:rPr lang="en-US" altLang="en-US" sz="3000" b="1" dirty="0" err="1">
                <a:latin typeface="Times New Roman" pitchFamily="18" charset="0"/>
              </a:rPr>
              <a:t>cho</a:t>
            </a:r>
            <a:r>
              <a:rPr lang="en-US" altLang="en-US" sz="3000" b="1" dirty="0">
                <a:latin typeface="Times New Roman" pitchFamily="18" charset="0"/>
              </a:rPr>
              <a:t> con </a:t>
            </a:r>
            <a:r>
              <a:rPr lang="en-US" altLang="en-US" sz="3000" b="1" dirty="0" err="1">
                <a:latin typeface="Times New Roman" pitchFamily="18" charset="0"/>
              </a:rPr>
              <a:t>đã</a:t>
            </a:r>
            <a:r>
              <a:rPr lang="en-US" altLang="en-US" sz="3000" b="1" dirty="0">
                <a:latin typeface="Times New Roman" pitchFamily="18" charset="0"/>
              </a:rPr>
              <a:t> </a:t>
            </a:r>
            <a:r>
              <a:rPr lang="en-US" altLang="en-US" sz="3000" b="1" dirty="0" err="1">
                <a:latin typeface="Times New Roman" pitchFamily="18" charset="0"/>
              </a:rPr>
              <a:t>hiếu</a:t>
            </a:r>
            <a:r>
              <a:rPr lang="en-US" altLang="en-US" sz="3000" b="1" dirty="0">
                <a:latin typeface="Times New Roman" pitchFamily="18" charset="0"/>
              </a:rPr>
              <a:t> </a:t>
            </a:r>
            <a:r>
              <a:rPr lang="en-US" altLang="en-US" sz="3000" b="1" dirty="0" err="1">
                <a:latin typeface="Times New Roman" pitchFamily="18" charset="0"/>
              </a:rPr>
              <a:t>thảo</a:t>
            </a:r>
            <a:r>
              <a:rPr lang="en-US" altLang="en-US" sz="3000" b="1" dirty="0">
                <a:latin typeface="Times New Roman" pitchFamily="18" charset="0"/>
              </a:rPr>
              <a:t> </a:t>
            </a:r>
            <a:r>
              <a:rPr lang="en-US" altLang="en-US" sz="3000" b="1" dirty="0" err="1">
                <a:latin typeface="Times New Roman" pitchFamily="18" charset="0"/>
              </a:rPr>
              <a:t>lại</a:t>
            </a:r>
            <a:r>
              <a:rPr lang="en-US" altLang="en-US" sz="3000" b="1" dirty="0">
                <a:latin typeface="Times New Roman" pitchFamily="18" charset="0"/>
              </a:rPr>
              <a:t> </a:t>
            </a:r>
            <a:r>
              <a:rPr lang="en-US" altLang="en-US" sz="3000" b="1" dirty="0" err="1">
                <a:latin typeface="Times New Roman" pitchFamily="18" charset="0"/>
              </a:rPr>
              <a:t>thật</a:t>
            </a:r>
            <a:r>
              <a:rPr lang="en-US" altLang="en-US" sz="3000" b="1" dirty="0">
                <a:latin typeface="Times New Roman" pitchFamily="18" charset="0"/>
              </a:rPr>
              <a:t> </a:t>
            </a:r>
            <a:r>
              <a:rPr lang="en-US" altLang="en-US" sz="3000" b="1" dirty="0" err="1">
                <a:latin typeface="Times New Roman" pitchFamily="18" charset="0"/>
              </a:rPr>
              <a:t>thà</a:t>
            </a:r>
            <a:r>
              <a:rPr lang="en-US" altLang="en-US" sz="3000" b="1" dirty="0">
                <a:latin typeface="Times New Roman" pitchFamily="18" charset="0"/>
              </a:rPr>
              <a:t>. Ta </a:t>
            </a:r>
            <a:r>
              <a:rPr lang="en-US" altLang="en-US" sz="3000" b="1" dirty="0" err="1">
                <a:latin typeface="Times New Roman" pitchFamily="18" charset="0"/>
              </a:rPr>
              <a:t>chính</a:t>
            </a:r>
            <a:r>
              <a:rPr lang="en-US" altLang="en-US" sz="3000" b="1" dirty="0">
                <a:latin typeface="Times New Roman" pitchFamily="18" charset="0"/>
              </a:rPr>
              <a:t> </a:t>
            </a:r>
            <a:r>
              <a:rPr lang="en-US" altLang="en-US" sz="3000" b="1" dirty="0" err="1">
                <a:latin typeface="Times New Roman" pitchFamily="18" charset="0"/>
              </a:rPr>
              <a:t>là</a:t>
            </a:r>
            <a:r>
              <a:rPr lang="en-US" altLang="en-US" sz="3000" b="1" dirty="0">
                <a:latin typeface="Times New Roman" pitchFamily="18" charset="0"/>
              </a:rPr>
              <a:t> </a:t>
            </a:r>
            <a:r>
              <a:rPr lang="en-US" altLang="en-US" sz="3000" b="1" dirty="0" err="1">
                <a:latin typeface="Times New Roman" pitchFamily="18" charset="0"/>
              </a:rPr>
              <a:t>tiên</a:t>
            </a:r>
            <a:r>
              <a:rPr lang="en-US" altLang="en-US" sz="3500" b="1" dirty="0">
                <a:latin typeface="Times New Roman" pitchFamily="18" charset="0"/>
              </a:rPr>
              <a:t> </a:t>
            </a:r>
            <a:r>
              <a:rPr lang="en-US" altLang="en-US" sz="3000" b="1" dirty="0" err="1">
                <a:latin typeface="Times New Roman" pitchFamily="18" charset="0"/>
              </a:rPr>
              <a:t>thử</a:t>
            </a:r>
            <a:r>
              <a:rPr lang="en-US" altLang="en-US" sz="3000" b="1" dirty="0">
                <a:latin typeface="Times New Roman" pitchFamily="18" charset="0"/>
              </a:rPr>
              <a:t> </a:t>
            </a:r>
            <a:r>
              <a:rPr lang="en-US" altLang="en-US" sz="3000" b="1" dirty="0" err="1">
                <a:latin typeface="Times New Roman" pitchFamily="18" charset="0"/>
              </a:rPr>
              <a:t>lòng</a:t>
            </a:r>
            <a:r>
              <a:rPr lang="en-US" altLang="en-US" sz="3000" b="1" dirty="0">
                <a:latin typeface="Times New Roman" pitchFamily="18" charset="0"/>
              </a:rPr>
              <a:t> con </a:t>
            </a:r>
            <a:r>
              <a:rPr lang="en-US" altLang="en-US" sz="3000" b="1" dirty="0" err="1">
                <a:latin typeface="Times New Roman" pitchFamily="18" charset="0"/>
              </a:rPr>
              <a:t>đấy</a:t>
            </a:r>
            <a:r>
              <a:rPr lang="en-US" altLang="en-US" sz="3000" b="1" dirty="0">
                <a:latin typeface="Times New Roman" pitchFamily="18" charset="0"/>
              </a:rPr>
              <a:t> </a:t>
            </a:r>
            <a:r>
              <a:rPr lang="en-US" altLang="en-US" sz="3000" b="1" dirty="0" err="1">
                <a:latin typeface="Times New Roman" pitchFamily="18" charset="0"/>
              </a:rPr>
              <a:t>thôi</a:t>
            </a:r>
            <a:r>
              <a:rPr lang="en-US" altLang="en-US" sz="3000" b="1" dirty="0">
                <a:latin typeface="Times New Roman" pitchFamily="18" charset="0"/>
              </a:rPr>
              <a:t>.  Con </a:t>
            </a:r>
            <a:r>
              <a:rPr lang="en-US" altLang="en-US" sz="3000" b="1" dirty="0" err="1">
                <a:latin typeface="Times New Roman" pitchFamily="18" charset="0"/>
              </a:rPr>
              <a:t>thật</a:t>
            </a:r>
            <a:r>
              <a:rPr lang="en-US" altLang="en-US" sz="3000" b="1" dirty="0">
                <a:latin typeface="Times New Roman" pitchFamily="18" charset="0"/>
              </a:rPr>
              <a:t> </a:t>
            </a:r>
            <a:r>
              <a:rPr lang="en-US" altLang="en-US" sz="3000" b="1" dirty="0" err="1">
                <a:latin typeface="Times New Roman" pitchFamily="18" charset="0"/>
              </a:rPr>
              <a:t>đáng</a:t>
            </a:r>
            <a:r>
              <a:rPr lang="en-US" altLang="en-US" sz="3000" b="1" dirty="0">
                <a:latin typeface="Times New Roman" pitchFamily="18" charset="0"/>
              </a:rPr>
              <a:t> </a:t>
            </a:r>
            <a:r>
              <a:rPr lang="en-US" altLang="en-US" sz="3000" b="1" dirty="0" err="1">
                <a:latin typeface="Times New Roman" pitchFamily="18" charset="0"/>
              </a:rPr>
              <a:t>được</a:t>
            </a:r>
            <a:r>
              <a:rPr lang="en-US" altLang="en-US" sz="3000" b="1" dirty="0">
                <a:latin typeface="Times New Roman" pitchFamily="18" charset="0"/>
              </a:rPr>
              <a:t> </a:t>
            </a:r>
            <a:r>
              <a:rPr lang="en-US" altLang="en-US" sz="3000" b="1" dirty="0" err="1">
                <a:latin typeface="Times New Roman" pitchFamily="18" charset="0"/>
              </a:rPr>
              <a:t>giúp</a:t>
            </a:r>
            <a:r>
              <a:rPr lang="en-US" altLang="en-US" sz="3000" b="1" dirty="0">
                <a:latin typeface="Times New Roman" pitchFamily="18" charset="0"/>
              </a:rPr>
              <a:t> </a:t>
            </a:r>
            <a:r>
              <a:rPr lang="en-US" altLang="en-US" sz="3000" b="1" dirty="0" err="1">
                <a:latin typeface="Times New Roman" pitchFamily="18" charset="0"/>
              </a:rPr>
              <a:t>đỡ</a:t>
            </a:r>
            <a:r>
              <a:rPr lang="en-US" altLang="en-US" sz="3000" b="1" dirty="0">
                <a:latin typeface="Times New Roman" pitchFamily="18" charset="0"/>
              </a:rPr>
              <a:t>. </a:t>
            </a:r>
            <a:r>
              <a:rPr lang="en-US" altLang="en-US" sz="3000" b="1" dirty="0" err="1">
                <a:latin typeface="Times New Roman" pitchFamily="18" charset="0"/>
              </a:rPr>
              <a:t>Hãy</a:t>
            </a:r>
            <a:r>
              <a:rPr lang="en-US" altLang="en-US" sz="3000" b="1" dirty="0">
                <a:latin typeface="Times New Roman" pitchFamily="18" charset="0"/>
              </a:rPr>
              <a:t> </a:t>
            </a:r>
            <a:r>
              <a:rPr lang="en-US" altLang="en-US" sz="3000" b="1" dirty="0" err="1">
                <a:latin typeface="Times New Roman" pitchFamily="18" charset="0"/>
              </a:rPr>
              <a:t>đưa</a:t>
            </a:r>
            <a:r>
              <a:rPr lang="en-US" altLang="en-US" sz="3000" b="1" dirty="0">
                <a:latin typeface="Times New Roman" pitchFamily="18" charset="0"/>
              </a:rPr>
              <a:t> ta </a:t>
            </a:r>
            <a:r>
              <a:rPr lang="en-US" altLang="en-US" sz="3000" b="1" dirty="0" err="1">
                <a:latin typeface="Times New Roman" pitchFamily="18" charset="0"/>
              </a:rPr>
              <a:t>về</a:t>
            </a:r>
            <a:r>
              <a:rPr lang="en-US" altLang="en-US" sz="3000" b="1" dirty="0">
                <a:latin typeface="Times New Roman" pitchFamily="18" charset="0"/>
              </a:rPr>
              <a:t> </a:t>
            </a:r>
            <a:r>
              <a:rPr lang="en-US" altLang="en-US" sz="3000" b="1" dirty="0" err="1">
                <a:latin typeface="Times New Roman" pitchFamily="18" charset="0"/>
              </a:rPr>
              <a:t>nhà</a:t>
            </a:r>
            <a:r>
              <a:rPr lang="en-US" altLang="en-US" sz="3000" b="1" dirty="0">
                <a:latin typeface="Times New Roman" pitchFamily="18" charset="0"/>
              </a:rPr>
              <a:t> </a:t>
            </a:r>
            <a:r>
              <a:rPr lang="en-US" altLang="en-US" sz="3000" b="1" dirty="0" err="1">
                <a:latin typeface="Times New Roman" pitchFamily="18" charset="0"/>
              </a:rPr>
              <a:t>chữa</a:t>
            </a:r>
            <a:r>
              <a:rPr lang="en-US" altLang="en-US" sz="3000" b="1" dirty="0">
                <a:latin typeface="Times New Roman" pitchFamily="18" charset="0"/>
              </a:rPr>
              <a:t> </a:t>
            </a:r>
            <a:r>
              <a:rPr lang="en-US" altLang="en-US" sz="3000" b="1" dirty="0" err="1">
                <a:latin typeface="Times New Roman" pitchFamily="18" charset="0"/>
              </a:rPr>
              <a:t>bệnh</a:t>
            </a:r>
            <a:r>
              <a:rPr lang="en-US" altLang="en-US" sz="3000" b="1" dirty="0">
                <a:latin typeface="Times New Roman" pitchFamily="18" charset="0"/>
              </a:rPr>
              <a:t> </a:t>
            </a:r>
            <a:r>
              <a:rPr lang="en-US" altLang="en-US" sz="3000" b="1" dirty="0" err="1">
                <a:latin typeface="Times New Roman" pitchFamily="18" charset="0"/>
              </a:rPr>
              <a:t>cho</a:t>
            </a:r>
            <a:r>
              <a:rPr lang="en-US" altLang="en-US" sz="3000" b="1" dirty="0">
                <a:latin typeface="Times New Roman" pitchFamily="18" charset="0"/>
              </a:rPr>
              <a:t> </a:t>
            </a:r>
            <a:r>
              <a:rPr lang="en-US" altLang="en-US" sz="3000" b="1" dirty="0" err="1">
                <a:latin typeface="Times New Roman" pitchFamily="18" charset="0"/>
              </a:rPr>
              <a:t>mẹ</a:t>
            </a:r>
            <a:r>
              <a:rPr lang="en-US" altLang="en-US" sz="3000" b="1" dirty="0">
                <a:latin typeface="Times New Roman" pitchFamily="18" charset="0"/>
              </a:rPr>
              <a:t> con. </a:t>
            </a:r>
          </a:p>
          <a:p>
            <a:pPr algn="just">
              <a:buFontTx/>
              <a:buNone/>
            </a:pPr>
            <a:endParaRPr lang="en-US" altLang="en-US" sz="2000" b="1" dirty="0"/>
          </a:p>
        </p:txBody>
      </p:sp>
      <p:sp>
        <p:nvSpPr>
          <p:cNvPr id="7" name="Text Box 4"/>
          <p:cNvSpPr txBox="1">
            <a:spLocks noChangeArrowheads="1"/>
          </p:cNvSpPr>
          <p:nvPr/>
        </p:nvSpPr>
        <p:spPr bwMode="auto">
          <a:xfrm>
            <a:off x="1752600" y="6927"/>
            <a:ext cx="8534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dirty="0" err="1">
                <a:solidFill>
                  <a:srgbClr val="FF0000"/>
                </a:solidFill>
                <a:latin typeface="Times New Roman" pitchFamily="18" charset="0"/>
              </a:rPr>
              <a:t>Đoạn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văn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đã</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hoàn</a:t>
            </a:r>
            <a:r>
              <a:rPr lang="en-US" altLang="en-US" sz="4000" b="1" dirty="0">
                <a:solidFill>
                  <a:srgbClr val="FF0000"/>
                </a:solidFill>
                <a:latin typeface="Times New Roman" pitchFamily="18" charset="0"/>
              </a:rPr>
              <a:t> </a:t>
            </a:r>
            <a:r>
              <a:rPr lang="en-US" altLang="en-US" sz="4000" b="1" dirty="0" err="1">
                <a:solidFill>
                  <a:srgbClr val="FF0000"/>
                </a:solidFill>
                <a:latin typeface="Times New Roman" pitchFamily="18" charset="0"/>
              </a:rPr>
              <a:t>chỉnh</a:t>
            </a:r>
            <a:endParaRPr lang="en-US" altLang="en-US" sz="4000" b="1" dirty="0">
              <a:solidFill>
                <a:srgbClr val="FF0000"/>
              </a:solidFill>
              <a:latin typeface="Times New Roman"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Left)">
                                      <p:cBhvr>
                                        <p:cTn id="10" dur="500"/>
                                        <p:tgtEl>
                                          <p:spTgt spid="6">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downLeft)">
                                      <p:cBhvr>
                                        <p:cTn id="13" dur="500"/>
                                        <p:tgtEl>
                                          <p:spTgt spid="6">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strips(downLeft)">
                                      <p:cBhvr>
                                        <p:cTn id="16" dur="500"/>
                                        <p:tgtEl>
                                          <p:spTgt spid="6">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strips(downLeft)">
                                      <p:cBhvr>
                                        <p:cTn id="19" dur="500"/>
                                        <p:tgtEl>
                                          <p:spTgt spid="6">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trips(down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0C50AB22-24C0-4F06-AAEF-B60BDDA51076}"/>
              </a:ext>
            </a:extLst>
          </p:cNvPr>
          <p:cNvSpPr txBox="1"/>
          <p:nvPr/>
        </p:nvSpPr>
        <p:spPr>
          <a:xfrm rot="19813034">
            <a:off x="-318609" y="1902446"/>
            <a:ext cx="5410200" cy="769441"/>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smtClean="0">
                <a:solidFill>
                  <a:srgbClr val="2D2D8A">
                    <a:lumMod val="50000"/>
                  </a:srgbClr>
                </a:solidFill>
                <a:effectLst>
                  <a:outerShdw blurRad="38100" dist="38100" dir="2700000" algn="tl">
                    <a:srgbClr val="000000">
                      <a:alpha val="43137"/>
                    </a:srgbClr>
                  </a:outerShdw>
                </a:effectLst>
                <a:latin typeface="HP-102" panose="02000000000000000000" pitchFamily="2" charset="0"/>
              </a:rPr>
              <a:t>DẶN DÒ</a:t>
            </a:r>
            <a:endParaRPr kumimoji="0" lang="en-US" sz="4400" b="1" i="0" u="none" strike="noStrike" kern="1200" cap="none" spc="0" normalizeH="0" baseline="0" noProof="0" dirty="0">
              <a:ln>
                <a:noFill/>
              </a:ln>
              <a:solidFill>
                <a:srgbClr val="2D2D8A">
                  <a:lumMod val="50000"/>
                </a:srgbClr>
              </a:solidFill>
              <a:effectLst>
                <a:outerShdw blurRad="38100" dist="38100" dir="2700000" algn="tl">
                  <a:srgbClr val="000000">
                    <a:alpha val="43137"/>
                  </a:srgbClr>
                </a:outerShdw>
              </a:effectLst>
              <a:uLnTx/>
              <a:uFillTx/>
              <a:latin typeface="HP-102" panose="02000000000000000000" pitchFamily="2" charset="0"/>
            </a:endParaRPr>
          </a:p>
        </p:txBody>
      </p:sp>
      <p:sp>
        <p:nvSpPr>
          <p:cNvPr id="2" name="TextBox 1"/>
          <p:cNvSpPr txBox="1"/>
          <p:nvPr/>
        </p:nvSpPr>
        <p:spPr>
          <a:xfrm>
            <a:off x="2971800" y="2943650"/>
            <a:ext cx="6858000" cy="1077218"/>
          </a:xfrm>
          <a:prstGeom prst="rect">
            <a:avLst/>
          </a:prstGeom>
          <a:noFill/>
        </p:spPr>
        <p:txBody>
          <a:bodyPr wrap="square" rtlCol="0">
            <a:spAutoFit/>
          </a:bodyPr>
          <a:lstStyle/>
          <a:p>
            <a:pPr marL="285750" indent="-285750">
              <a:buFontTx/>
              <a:buChar char="-"/>
            </a:pPr>
            <a:r>
              <a:rPr lang="en-US" sz="3200" dirty="0" err="1" smtClean="0">
                <a:solidFill>
                  <a:srgbClr val="0070C0"/>
                </a:solidFill>
                <a:latin typeface="Times New Roman" pitchFamily="18" charset="0"/>
                <a:cs typeface="Times New Roman" pitchFamily="18" charset="0"/>
              </a:rPr>
              <a:t>Xem</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lại</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bài</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học</a:t>
            </a:r>
            <a:endParaRPr lang="en-US" sz="3200" dirty="0" smtClean="0">
              <a:solidFill>
                <a:srgbClr val="0070C0"/>
              </a:solidFill>
              <a:latin typeface="Times New Roman" pitchFamily="18" charset="0"/>
              <a:cs typeface="Times New Roman" pitchFamily="18" charset="0"/>
            </a:endParaRPr>
          </a:p>
          <a:p>
            <a:pPr marL="285750" indent="-285750">
              <a:buFontTx/>
              <a:buChar char="-"/>
            </a:pPr>
            <a:r>
              <a:rPr lang="en-US" sz="3200" dirty="0" err="1" smtClean="0">
                <a:solidFill>
                  <a:srgbClr val="0070C0"/>
                </a:solidFill>
                <a:latin typeface="Times New Roman" pitchFamily="18" charset="0"/>
                <a:cs typeface="Times New Roman" pitchFamily="18" charset="0"/>
              </a:rPr>
              <a:t>Chuẩn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bị</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bài</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sau</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Trả</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bài</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văn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viết</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thư</a:t>
            </a:r>
            <a:endParaRPr lang="en-US"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081880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22698" y="2176922"/>
            <a:ext cx="10253640" cy="212365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Hẹn</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gặp</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lại</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các</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con ở </a:t>
            </a: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những</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tiết</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học</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tiếp</a:t>
            </a:r>
            <a:r>
              <a:rPr kumimoji="0" lang="en-US" sz="6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600" b="1" i="0" u="none" strike="noStrike" kern="1200" cap="none" spc="0" normalizeH="0" baseline="0" noProof="0" dirty="0" err="1"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theo</a:t>
            </a:r>
            <a:endParaRPr kumimoji="0" lang="en-US" sz="6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710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esktop\Slide P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19063"/>
            <a:ext cx="12700000" cy="70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3306235" y="685801"/>
            <a:ext cx="616373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0" fontAlgn="base" hangingPunct="0">
              <a:spcBef>
                <a:spcPct val="0"/>
              </a:spcBef>
              <a:spcAft>
                <a:spcPct val="0"/>
              </a:spcAft>
            </a:pPr>
            <a:r>
              <a:rPr lang="en-US" sz="4000" b="1" u="sng" smtClean="0">
                <a:solidFill>
                  <a:srgbClr val="31859C"/>
                </a:solidFill>
                <a:latin typeface="Arial" pitchFamily="34" charset="0"/>
                <a:cs typeface="Times New Roman" pitchFamily="18" charset="0"/>
              </a:rPr>
              <a:t>Tập làm văn</a:t>
            </a:r>
          </a:p>
        </p:txBody>
      </p:sp>
      <p:sp>
        <p:nvSpPr>
          <p:cNvPr id="19460" name="TextBox 5"/>
          <p:cNvSpPr txBox="1">
            <a:spLocks noChangeArrowheads="1"/>
          </p:cNvSpPr>
          <p:nvPr/>
        </p:nvSpPr>
        <p:spPr bwMode="auto">
          <a:xfrm>
            <a:off x="1828800" y="1625603"/>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0" fontAlgn="base" hangingPunct="0">
              <a:spcBef>
                <a:spcPct val="0"/>
              </a:spcBef>
              <a:spcAft>
                <a:spcPct val="0"/>
              </a:spcAft>
            </a:pPr>
            <a:r>
              <a:rPr lang="en-US" sz="4000" b="1" dirty="0" smtClean="0">
                <a:solidFill>
                  <a:srgbClr val="FF0000"/>
                </a:solidFill>
                <a:latin typeface="Times New Roman" pitchFamily="18" charset="0"/>
                <a:cs typeface="Times New Roman" pitchFamily="18" charset="0"/>
              </a:rPr>
              <a:t>ĐOẠN VĂN TRONG BÀI VĂN </a:t>
            </a:r>
          </a:p>
          <a:p>
            <a:pPr algn="ctr" eaLnBrk="0" fontAlgn="base" hangingPunct="0">
              <a:spcBef>
                <a:spcPct val="0"/>
              </a:spcBef>
              <a:spcAft>
                <a:spcPct val="0"/>
              </a:spcAft>
            </a:pPr>
            <a:r>
              <a:rPr lang="en-US" sz="4000" b="1" dirty="0" smtClean="0">
                <a:solidFill>
                  <a:srgbClr val="FF0000"/>
                </a:solidFill>
                <a:latin typeface="Times New Roman" pitchFamily="18" charset="0"/>
                <a:cs typeface="Times New Roman" pitchFamily="18" charset="0"/>
              </a:rPr>
              <a:t>KỂ CHUYỆN</a:t>
            </a:r>
          </a:p>
        </p:txBody>
      </p:sp>
      <p:sp>
        <p:nvSpPr>
          <p:cNvPr id="5" name="TextBox 1"/>
          <p:cNvSpPr txBox="1">
            <a:spLocks noChangeArrowheads="1"/>
          </p:cNvSpPr>
          <p:nvPr/>
        </p:nvSpPr>
        <p:spPr bwMode="auto">
          <a:xfrm>
            <a:off x="4534514" y="2836821"/>
            <a:ext cx="31229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SGK – </a:t>
            </a:r>
            <a:r>
              <a:rPr kumimoji="0" lang="en-US" altLang="en-US" sz="32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trang</a:t>
            </a:r>
            <a:r>
              <a:rPr kumimoji="0" lang="en-US"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53</a:t>
            </a:r>
          </a:p>
        </p:txBody>
      </p:sp>
    </p:spTree>
    <p:extLst>
      <p:ext uri="{BB962C8B-B14F-4D97-AF65-F5344CB8AC3E}">
        <p14:creationId xmlns:p14="http://schemas.microsoft.com/office/powerpoint/2010/main" val="367255680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21"/>
          <p:cNvGrpSpPr>
            <a:grpSpLocks/>
          </p:cNvGrpSpPr>
          <p:nvPr/>
        </p:nvGrpSpPr>
        <p:grpSpPr bwMode="auto">
          <a:xfrm>
            <a:off x="1074738" y="1916113"/>
            <a:ext cx="10272712" cy="1311275"/>
            <a:chOff x="1440" y="1680"/>
            <a:chExt cx="3666" cy="432"/>
          </a:xfrm>
        </p:grpSpPr>
        <p:sp>
          <p:nvSpPr>
            <p:cNvPr id="12324"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endParaRPr lang="vi-VN" altLang="vi-VN" sz="2400" b="1">
                <a:solidFill>
                  <a:srgbClr val="000000"/>
                </a:solidFill>
                <a:cs typeface="Times New Roman" pitchFamily="18" charset="0"/>
              </a:endParaRPr>
            </a:p>
          </p:txBody>
        </p:sp>
        <p:sp>
          <p:nvSpPr>
            <p:cNvPr id="12325" name="Oval 67"/>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26" name="Oval 68"/>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27"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28" name="Text Box 70"/>
            <p:cNvSpPr txBox="1">
              <a:spLocks noChangeArrowheads="1"/>
            </p:cNvSpPr>
            <p:nvPr/>
          </p:nvSpPr>
          <p:spPr bwMode="auto">
            <a:xfrm>
              <a:off x="1920" y="1728"/>
              <a:ext cx="216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altLang="vi-VN" sz="2400" b="1">
                  <a:solidFill>
                    <a:srgbClr val="000000"/>
                  </a:solidFill>
                  <a:latin typeface="Times New Roman" pitchFamily="18" charset="0"/>
                  <a:cs typeface="Times New Roman" pitchFamily="18" charset="0"/>
                </a:rPr>
                <a:t>Click to add Title</a:t>
              </a:r>
            </a:p>
          </p:txBody>
        </p:sp>
        <p:sp>
          <p:nvSpPr>
            <p:cNvPr id="12329" name="Text Box 71"/>
            <p:cNvSpPr txBox="1">
              <a:spLocks noChangeArrowheads="1"/>
            </p:cNvSpPr>
            <p:nvPr/>
          </p:nvSpPr>
          <p:spPr bwMode="auto">
            <a:xfrm>
              <a:off x="1560" y="1698"/>
              <a:ext cx="12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altLang="vi-VN" sz="2400" b="1">
                  <a:solidFill>
                    <a:srgbClr val="FFFFFF"/>
                  </a:solidFill>
                  <a:latin typeface="Times New Roman" pitchFamily="18" charset="0"/>
                  <a:cs typeface="Times New Roman" pitchFamily="18" charset="0"/>
                </a:rPr>
                <a:t>2</a:t>
              </a:r>
            </a:p>
          </p:txBody>
        </p:sp>
        <p:sp>
          <p:nvSpPr>
            <p:cNvPr id="12" name="AutoShape 103">
              <a:extLst>
                <a:ext uri="{FF2B5EF4-FFF2-40B4-BE49-F238E27FC236}"/>
              </a:extLst>
            </p:cNvPr>
            <p:cNvSpPr>
              <a:spLocks noChangeArrowheads="1"/>
            </p:cNvSpPr>
            <p:nvPr/>
          </p:nvSpPr>
          <p:spPr bwMode="gray">
            <a:xfrm>
              <a:off x="1654" y="1709"/>
              <a:ext cx="3434" cy="345"/>
            </a:xfrm>
            <a:prstGeom prst="roundRect">
              <a:avLst>
                <a:gd name="adj" fmla="val 50000"/>
              </a:avLst>
            </a:prstGeom>
            <a:gradFill rotWithShape="1">
              <a:gsLst>
                <a:gs pos="0">
                  <a:schemeClr val="accent6">
                    <a:lumMod val="60000"/>
                    <a:lumOff val="40000"/>
                  </a:schemeClr>
                </a:gs>
                <a:gs pos="100000">
                  <a:srgbClr val="D5D8FF"/>
                </a:gs>
              </a:gsLst>
              <a:lin ang="0" scaled="1"/>
            </a:gradFill>
            <a:ln w="38100" algn="ctr">
              <a:solidFill>
                <a:srgbClr val="6D85E9"/>
              </a:solidFill>
              <a:round/>
            </a:ln>
          </p:spPr>
          <p:txBody>
            <a:bodyPr vert="eaVert" wrap="none" anchor="ctr"/>
            <a:lstStyle/>
            <a:p>
              <a:pPr defTabSz="457189">
                <a:defRPr/>
              </a:pPr>
              <a:endParaRPr lang="en-US" sz="2400" b="1">
                <a:solidFill>
                  <a:prstClr val="black"/>
                </a:solidFill>
                <a:ea typeface="MS PGothic" panose="020B0600070205080204" pitchFamily="34" charset="-128"/>
                <a:cs typeface="Times New Roman" panose="02020603050405020304" pitchFamily="18" charset="0"/>
              </a:endParaRPr>
            </a:p>
          </p:txBody>
        </p:sp>
        <p:sp>
          <p:nvSpPr>
            <p:cNvPr id="12331" name="Oval 104"/>
            <p:cNvSpPr>
              <a:spLocks noChangeArrowheads="1"/>
            </p:cNvSpPr>
            <p:nvPr/>
          </p:nvSpPr>
          <p:spPr bwMode="auto">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32" name="Oval 105"/>
            <p:cNvSpPr>
              <a:spLocks noChangeArrowheads="1"/>
            </p:cNvSpPr>
            <p:nvPr/>
          </p:nvSpPr>
          <p:spPr bwMode="auto">
            <a:xfrm rot="1758052">
              <a:off x="1440" y="1680"/>
              <a:ext cx="514" cy="41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33" name="Text Box 107"/>
            <p:cNvSpPr txBox="1">
              <a:spLocks noChangeArrowheads="1"/>
            </p:cNvSpPr>
            <p:nvPr/>
          </p:nvSpPr>
          <p:spPr bwMode="auto">
            <a:xfrm>
              <a:off x="1950" y="1733"/>
              <a:ext cx="315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vi-VN" sz="2800" b="1" dirty="0" err="1" smtClean="0">
                  <a:solidFill>
                    <a:srgbClr val="000000"/>
                  </a:solidFill>
                  <a:latin typeface="Times New Roman" pitchFamily="18" charset="0"/>
                  <a:cs typeface="Times New Roman" pitchFamily="18" charset="0"/>
                </a:rPr>
                <a:t>Hiểu</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thế</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nào</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là</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đoạn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văn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kể</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chuyện</a:t>
              </a:r>
              <a:endParaRPr lang="vi-VN" altLang="vi-VN" sz="2800" b="1" dirty="0">
                <a:solidFill>
                  <a:srgbClr val="000000"/>
                </a:solidFill>
                <a:latin typeface="Times New Roman" pitchFamily="18" charset="0"/>
                <a:cs typeface="Times New Roman" pitchFamily="18" charset="0"/>
              </a:endParaRPr>
            </a:p>
          </p:txBody>
        </p:sp>
        <p:pic>
          <p:nvPicPr>
            <p:cNvPr id="12334" name="Picture 216" descr="Picture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5" name="Text Box 108"/>
            <p:cNvSpPr txBox="1">
              <a:spLocks noChangeArrowheads="1"/>
            </p:cNvSpPr>
            <p:nvPr/>
          </p:nvSpPr>
          <p:spPr bwMode="auto">
            <a:xfrm>
              <a:off x="1616" y="1745"/>
              <a:ext cx="21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altLang="vi-VN" sz="4400" b="1">
                  <a:solidFill>
                    <a:srgbClr val="FFFFFF"/>
                  </a:solidFill>
                  <a:latin typeface="Times New Roman" pitchFamily="18" charset="0"/>
                  <a:cs typeface="Times New Roman" pitchFamily="18" charset="0"/>
                </a:rPr>
                <a:t>1</a:t>
              </a:r>
            </a:p>
          </p:txBody>
        </p:sp>
      </p:grpSp>
      <p:grpSp>
        <p:nvGrpSpPr>
          <p:cNvPr id="12291" name="Group 221"/>
          <p:cNvGrpSpPr>
            <a:grpSpLocks/>
          </p:cNvGrpSpPr>
          <p:nvPr/>
        </p:nvGrpSpPr>
        <p:grpSpPr bwMode="auto">
          <a:xfrm>
            <a:off x="1312863" y="4122738"/>
            <a:ext cx="10480675" cy="1363662"/>
            <a:chOff x="1440" y="1680"/>
            <a:chExt cx="3743" cy="432"/>
          </a:xfrm>
        </p:grpSpPr>
        <p:sp>
          <p:nvSpPr>
            <p:cNvPr id="12312"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endParaRPr lang="vi-VN" altLang="vi-VN" sz="2400" b="1">
                <a:solidFill>
                  <a:srgbClr val="000000"/>
                </a:solidFill>
                <a:cs typeface="Times New Roman" pitchFamily="18" charset="0"/>
              </a:endParaRPr>
            </a:p>
          </p:txBody>
        </p:sp>
        <p:sp>
          <p:nvSpPr>
            <p:cNvPr id="12313" name="Oval 67"/>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14" name="Oval 68"/>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15"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12316" name="Text Box 70"/>
            <p:cNvSpPr txBox="1">
              <a:spLocks noChangeArrowheads="1"/>
            </p:cNvSpPr>
            <p:nvPr/>
          </p:nvSpPr>
          <p:spPr bwMode="auto">
            <a:xfrm>
              <a:off x="1920" y="1728"/>
              <a:ext cx="216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altLang="vi-VN" sz="2400" b="1">
                  <a:solidFill>
                    <a:srgbClr val="000000"/>
                  </a:solidFill>
                  <a:latin typeface="Times New Roman" pitchFamily="18" charset="0"/>
                  <a:cs typeface="Times New Roman" pitchFamily="18" charset="0"/>
                </a:rPr>
                <a:t>Click to add Title</a:t>
              </a:r>
            </a:p>
          </p:txBody>
        </p:sp>
        <p:sp>
          <p:nvSpPr>
            <p:cNvPr id="12317" name="Text Box 71"/>
            <p:cNvSpPr txBox="1">
              <a:spLocks noChangeArrowheads="1"/>
            </p:cNvSpPr>
            <p:nvPr/>
          </p:nvSpPr>
          <p:spPr bwMode="auto">
            <a:xfrm>
              <a:off x="1560" y="1698"/>
              <a:ext cx="12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altLang="vi-VN" sz="2400" b="1">
                  <a:solidFill>
                    <a:srgbClr val="FFFFFF"/>
                  </a:solidFill>
                  <a:latin typeface="Times New Roman" pitchFamily="18" charset="0"/>
                  <a:cs typeface="Times New Roman" pitchFamily="18" charset="0"/>
                </a:rPr>
                <a:t>2</a:t>
              </a:r>
            </a:p>
          </p:txBody>
        </p:sp>
        <p:sp>
          <p:nvSpPr>
            <p:cNvPr id="12318" name="AutoShape 103"/>
            <p:cNvSpPr>
              <a:spLocks noChangeArrowheads="1"/>
            </p:cNvSpPr>
            <p:nvPr/>
          </p:nvSpPr>
          <p:spPr bwMode="auto">
            <a:xfrm>
              <a:off x="1654" y="1709"/>
              <a:ext cx="3342" cy="345"/>
            </a:xfrm>
            <a:prstGeom prst="roundRect">
              <a:avLst>
                <a:gd name="adj" fmla="val 50000"/>
              </a:avLst>
            </a:prstGeom>
            <a:gradFill rotWithShape="1">
              <a:gsLst>
                <a:gs pos="0">
                  <a:srgbClr val="FFFFFF"/>
                </a:gs>
                <a:gs pos="100000">
                  <a:srgbClr val="D5D8FF"/>
                </a:gs>
              </a:gsLst>
              <a:lin ang="0" scaled="1"/>
            </a:gradFill>
            <a:ln w="38100">
              <a:solidFill>
                <a:srgbClr val="6D85E9"/>
              </a:solidFill>
              <a:round/>
              <a:headEnd/>
              <a:tailEnd/>
            </a:ln>
          </p:spPr>
          <p:txBody>
            <a:bodyPr vert="eaVert" wrap="none" anchor="ctr"/>
            <a:lstStyle/>
            <a:p>
              <a:endParaRPr lang="vi-VN" altLang="vi-VN" sz="2400" b="1">
                <a:solidFill>
                  <a:srgbClr val="000000"/>
                </a:solidFill>
                <a:cs typeface="Times New Roman" pitchFamily="18" charset="0"/>
              </a:endParaRPr>
            </a:p>
          </p:txBody>
        </p:sp>
        <p:sp>
          <p:nvSpPr>
            <p:cNvPr id="12319" name="Oval 104"/>
            <p:cNvSpPr>
              <a:spLocks noChangeArrowheads="1"/>
            </p:cNvSpPr>
            <p:nvPr/>
          </p:nvSpPr>
          <p:spPr bwMode="auto">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vi-VN" sz="2400" b="1">
                <a:solidFill>
                  <a:srgbClr val="000000"/>
                </a:solidFill>
                <a:cs typeface="Times New Roman" pitchFamily="18" charset="0"/>
              </a:endParaRPr>
            </a:p>
          </p:txBody>
        </p:sp>
        <p:sp>
          <p:nvSpPr>
            <p:cNvPr id="27" name="Oval 105">
              <a:extLst>
                <a:ext uri="{FF2B5EF4-FFF2-40B4-BE49-F238E27FC236}"/>
              </a:extLst>
            </p:cNvPr>
            <p:cNvSpPr>
              <a:spLocks noChangeArrowheads="1"/>
            </p:cNvSpPr>
            <p:nvPr/>
          </p:nvSpPr>
          <p:spPr bwMode="gray">
            <a:xfrm rot="1758052">
              <a:off x="1440" y="1680"/>
              <a:ext cx="514" cy="417"/>
            </a:xfrm>
            <a:prstGeom prst="ellipse">
              <a:avLst/>
            </a:prstGeom>
            <a:solidFill>
              <a:schemeClr val="accent6">
                <a:lumMod val="50000"/>
              </a:schemeClr>
            </a:solidFill>
            <a:ln w="9525">
              <a:noFill/>
              <a:round/>
            </a:ln>
          </p:spPr>
          <p:txBody>
            <a:bodyPr wrap="none" anchor="ctr"/>
            <a:lstStyle/>
            <a:p>
              <a:pPr defTabSz="457189">
                <a:defRPr/>
              </a:pPr>
              <a:endParaRPr lang="en-US" sz="2400" b="1">
                <a:solidFill>
                  <a:prstClr val="black"/>
                </a:solidFill>
                <a:ea typeface="MS PGothic" panose="020B0600070205080204" pitchFamily="34" charset="-128"/>
                <a:cs typeface="Times New Roman" panose="02020603050405020304" pitchFamily="18" charset="0"/>
              </a:endParaRPr>
            </a:p>
          </p:txBody>
        </p:sp>
        <p:sp>
          <p:nvSpPr>
            <p:cNvPr id="12321" name="Text Box 107"/>
            <p:cNvSpPr txBox="1">
              <a:spLocks noChangeArrowheads="1"/>
            </p:cNvSpPr>
            <p:nvPr/>
          </p:nvSpPr>
          <p:spPr bwMode="auto">
            <a:xfrm>
              <a:off x="1941" y="1756"/>
              <a:ext cx="324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vi-VN" sz="2800" b="1" dirty="0" err="1" smtClean="0">
                  <a:solidFill>
                    <a:srgbClr val="000000"/>
                  </a:solidFill>
                  <a:latin typeface="Times New Roman" pitchFamily="18" charset="0"/>
                  <a:cs typeface="Times New Roman" pitchFamily="18" charset="0"/>
                </a:rPr>
                <a:t>Viết</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được</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những</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đoạn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văn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kể</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chuyện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lời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lẽ</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hấp</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dẫn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sinh</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động</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phù</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hợp</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với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cốt</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truyện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và</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nhân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vật</a:t>
              </a:r>
              <a:r>
                <a:rPr lang="en-US" altLang="vi-VN" sz="2800" b="1" dirty="0" smtClean="0">
                  <a:solidFill>
                    <a:srgbClr val="000000"/>
                  </a:solidFill>
                  <a:latin typeface="Times New Roman" pitchFamily="18" charset="0"/>
                  <a:cs typeface="Times New Roman" pitchFamily="18" charset="0"/>
                </a:rPr>
                <a:t> </a:t>
              </a:r>
              <a:endParaRPr lang="vi-VN" altLang="vi-VN" sz="2400" b="1" dirty="0">
                <a:solidFill>
                  <a:srgbClr val="000000"/>
                </a:solidFill>
                <a:latin typeface="Times New Roman" pitchFamily="18" charset="0"/>
                <a:cs typeface="Times New Roman" pitchFamily="18" charset="0"/>
              </a:endParaRPr>
            </a:p>
          </p:txBody>
        </p:sp>
        <p:pic>
          <p:nvPicPr>
            <p:cNvPr id="12322" name="Picture 216" descr="Picture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3" name="Text Box 108"/>
            <p:cNvSpPr txBox="1">
              <a:spLocks noChangeArrowheads="1"/>
            </p:cNvSpPr>
            <p:nvPr/>
          </p:nvSpPr>
          <p:spPr bwMode="auto">
            <a:xfrm>
              <a:off x="1583" y="1753"/>
              <a:ext cx="16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altLang="vi-VN" sz="4400" b="1">
                  <a:solidFill>
                    <a:srgbClr val="FFFFFF"/>
                  </a:solidFill>
                  <a:latin typeface="Times New Roman" pitchFamily="18" charset="0"/>
                  <a:cs typeface="Times New Roman" pitchFamily="18" charset="0"/>
                </a:rPr>
                <a:t>2</a:t>
              </a:r>
            </a:p>
          </p:txBody>
        </p:sp>
      </p:grpSp>
      <p:grpSp>
        <p:nvGrpSpPr>
          <p:cNvPr id="99" name="Google Shape;1351;p29">
            <a:extLst>
              <a:ext uri="{FF2B5EF4-FFF2-40B4-BE49-F238E27FC236}"/>
            </a:extLst>
          </p:cNvPr>
          <p:cNvGrpSpPr/>
          <p:nvPr/>
        </p:nvGrpSpPr>
        <p:grpSpPr>
          <a:xfrm>
            <a:off x="2271743" y="-178903"/>
            <a:ext cx="7583456" cy="2137952"/>
            <a:chOff x="1966944" y="49159"/>
            <a:chExt cx="5930106" cy="1251496"/>
          </a:xfrm>
          <a:solidFill>
            <a:schemeClr val="tx1">
              <a:lumMod val="20000"/>
              <a:lumOff val="80000"/>
            </a:schemeClr>
          </a:solidFill>
        </p:grpSpPr>
        <p:sp>
          <p:nvSpPr>
            <p:cNvPr id="100" name="Google Shape;1352;p29">
              <a:extLst>
                <a:ext uri="{FF2B5EF4-FFF2-40B4-BE49-F238E27FC236}"/>
              </a:extLst>
            </p:cNvPr>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grpFill/>
            <a:ln>
              <a:noFill/>
            </a:ln>
            <a:effectLst>
              <a:outerShdw blurRad="28575" dist="19050" dir="19320000" algn="bl" rotWithShape="0">
                <a:srgbClr val="000000">
                  <a:alpha val="21000"/>
                </a:srgbClr>
              </a:outerShdw>
            </a:effectLst>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434343">
                    <a:lumMod val="50000"/>
                  </a:srgbClr>
                </a:solidFill>
                <a:latin typeface="Arial"/>
                <a:cs typeface="Arial"/>
                <a:sym typeface="Arial"/>
              </a:endParaRPr>
            </a:p>
          </p:txBody>
        </p:sp>
        <p:sp>
          <p:nvSpPr>
            <p:cNvPr id="101" name="Google Shape;1353;p29">
              <a:extLst>
                <a:ext uri="{FF2B5EF4-FFF2-40B4-BE49-F238E27FC236}"/>
              </a:extLst>
            </p:cNvPr>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grpFill/>
            <a:ln>
              <a:noFill/>
            </a:ln>
            <a:effectLst>
              <a:outerShdw blurRad="28575" dist="19050" dir="19200000" algn="bl" rotWithShape="0">
                <a:srgbClr val="000000">
                  <a:alpha val="20000"/>
                </a:srgbClr>
              </a:outerShdw>
            </a:effectLst>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434343">
                    <a:lumMod val="50000"/>
                  </a:srgbClr>
                </a:solidFill>
                <a:latin typeface="Arial"/>
                <a:cs typeface="Arial"/>
                <a:sym typeface="Arial"/>
              </a:endParaRPr>
            </a:p>
          </p:txBody>
        </p:sp>
        <p:sp>
          <p:nvSpPr>
            <p:cNvPr id="102" name="Google Shape;1354;p29">
              <a:extLst>
                <a:ext uri="{FF2B5EF4-FFF2-40B4-BE49-F238E27FC236}"/>
              </a:extLst>
            </p:cNvPr>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grpFill/>
            <a:ln>
              <a:noFill/>
            </a:ln>
            <a:effectLst>
              <a:outerShdw blurRad="28575" dist="19050" dir="19200000" algn="bl" rotWithShape="0">
                <a:srgbClr val="000000">
                  <a:alpha val="20000"/>
                </a:srgbClr>
              </a:outerShdw>
            </a:effectLst>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434343">
                    <a:lumMod val="50000"/>
                  </a:srgbClr>
                </a:solidFill>
                <a:latin typeface="Arial"/>
                <a:cs typeface="Arial"/>
                <a:sym typeface="Arial"/>
              </a:endParaRPr>
            </a:p>
          </p:txBody>
        </p:sp>
      </p:grpSp>
      <p:sp>
        <p:nvSpPr>
          <p:cNvPr id="12293" name="Google Shape;595;p35"/>
          <p:cNvSpPr txBox="1">
            <a:spLocks noChangeArrowheads="1"/>
          </p:cNvSpPr>
          <p:nvPr/>
        </p:nvSpPr>
        <p:spPr bwMode="auto">
          <a:xfrm>
            <a:off x="3468688" y="479425"/>
            <a:ext cx="4867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Clr>
                <a:srgbClr val="000000"/>
              </a:buClr>
              <a:buSzPts val="1600"/>
              <a:buFont typeface="Fira Sans Condensed Medium"/>
              <a:buNone/>
            </a:pPr>
            <a:r>
              <a:rPr lang="en-US" altLang="en-US" sz="3600" b="1" i="1">
                <a:solidFill>
                  <a:srgbClr val="FF0000"/>
                </a:solidFill>
                <a:latin typeface="Times New Roman" pitchFamily="18" charset="0"/>
                <a:ea typeface="Fredoka One"/>
                <a:cs typeface="Times New Roman" pitchFamily="18" charset="0"/>
                <a:sym typeface="Fredoka One"/>
              </a:rPr>
              <a:t>YÊU CẦU CẦN ĐẠT</a:t>
            </a:r>
          </a:p>
        </p:txBody>
      </p:sp>
      <p:pic>
        <p:nvPicPr>
          <p:cNvPr id="178" name="Picture 4" descr="Drawing Draw Sticker for iOS &amp;amp; Android | GIPHY">
            <a:extLst>
              <a:ext uri="{FF2B5EF4-FFF2-40B4-BE49-F238E27FC236}"/>
            </a:extLst>
          </p:cNvPr>
          <p:cNvPicPr>
            <a:picLocks noChangeAspect="1" noChangeArrowheads="1" noCrop="1"/>
          </p:cNvPicPr>
          <p:nvPr/>
        </p:nvPicPr>
        <p:blipFill>
          <a:blip r:embed="rId3"/>
          <a:srcRect/>
          <a:stretch>
            <a:fillRect/>
          </a:stretch>
        </p:blipFill>
        <p:spPr bwMode="auto">
          <a:xfrm rot="11109036" flipV="1">
            <a:off x="-93663" y="1506538"/>
            <a:ext cx="1454151" cy="1382712"/>
          </a:xfrm>
          <a:prstGeom prst="rect">
            <a:avLst/>
          </a:prstGeom>
          <a:noFill/>
          <a:effectLst>
            <a:outerShdw blurRad="63500" sx="102000" sy="102000" algn="ctr" rotWithShape="0">
              <a:prstClr val="black">
                <a:alpha val="40000"/>
              </a:prstClr>
            </a:outerShdw>
          </a:effectLst>
        </p:spPr>
      </p:pic>
      <p:pic>
        <p:nvPicPr>
          <p:cNvPr id="179" name="Picture 4" descr="Drawing Draw Sticker for iOS &amp;amp; Android | GIPHY">
            <a:extLst>
              <a:ext uri="{FF2B5EF4-FFF2-40B4-BE49-F238E27FC236}"/>
            </a:extLst>
          </p:cNvPr>
          <p:cNvPicPr>
            <a:picLocks noChangeAspect="1" noChangeArrowheads="1" noCrop="1"/>
          </p:cNvPicPr>
          <p:nvPr/>
        </p:nvPicPr>
        <p:blipFill>
          <a:blip r:embed="rId3"/>
          <a:srcRect/>
          <a:stretch>
            <a:fillRect/>
          </a:stretch>
        </p:blipFill>
        <p:spPr bwMode="auto">
          <a:xfrm rot="11109036" flipV="1">
            <a:off x="95250" y="3744913"/>
            <a:ext cx="1452563" cy="1384300"/>
          </a:xfrm>
          <a:prstGeom prst="rect">
            <a:avLst/>
          </a:prstGeom>
          <a:noFill/>
          <a:effectLst>
            <a:outerShdw blurRad="63500" sx="102000" sy="102000" algn="ctr" rotWithShape="0">
              <a:prstClr val="black">
                <a:alpha val="40000"/>
              </a:prstClr>
            </a:outerShdw>
          </a:effectLst>
        </p:spPr>
      </p:pic>
      <p:sp>
        <p:nvSpPr>
          <p:cNvPr id="91" name="Google Shape;151;p19">
            <a:extLst>
              <a:ext uri="{FF2B5EF4-FFF2-40B4-BE49-F238E27FC236}"/>
            </a:extLst>
          </p:cNvPr>
          <p:cNvSpPr/>
          <p:nvPr/>
        </p:nvSpPr>
        <p:spPr>
          <a:xfrm>
            <a:off x="255588" y="265113"/>
            <a:ext cx="11663362" cy="6327775"/>
          </a:xfrm>
          <a:prstGeom prst="rect">
            <a:avLst/>
          </a:prstGeom>
          <a:noFill/>
          <a:ln w="28575" cap="flat" cmpd="sng">
            <a:solidFill>
              <a:srgbClr val="DC5D3D"/>
            </a:solidFill>
            <a:prstDash val="solid"/>
            <a:miter lim="800000"/>
            <a:headEnd type="none" w="sm" len="sm"/>
            <a:tailEnd type="none" w="sm" len="sm"/>
          </a:ln>
        </p:spPr>
        <p:txBody>
          <a:bodyPr spcFirstLastPara="1" lIns="82283" tIns="41130" rIns="82283" bIns="41130" anchor="ctr"/>
          <a:lstStyle/>
          <a:p>
            <a:pPr algn="ctr">
              <a:defRPr/>
            </a:pPr>
            <a:endParaRPr sz="1620">
              <a:solidFill>
                <a:prstClr val="white"/>
              </a:solidFill>
              <a:latin typeface="Arial"/>
              <a:ea typeface="Arial"/>
              <a:cs typeface="Arial"/>
              <a:sym typeface="Arial"/>
            </a:endParaRPr>
          </a:p>
        </p:txBody>
      </p:sp>
      <p:pic>
        <p:nvPicPr>
          <p:cNvPr id="92" name="Picture 91">
            <a:extLst>
              <a:ext uri="{FF2B5EF4-FFF2-40B4-BE49-F238E27FC236}"/>
            </a:extLst>
          </p:cNvPr>
          <p:cNvPicPr>
            <a:picLocks noChangeAspect="1"/>
          </p:cNvPicPr>
          <p:nvPr/>
        </p:nvPicPr>
        <p:blipFill>
          <a:blip r:embed="rId4"/>
          <a:stretch>
            <a:fillRect/>
          </a:stretch>
        </p:blipFill>
        <p:spPr>
          <a:xfrm>
            <a:off x="264642" y="224359"/>
            <a:ext cx="1468247" cy="1468246"/>
          </a:xfrm>
          <a:prstGeom prst="ellipse">
            <a:avLst/>
          </a:prstGeom>
          <a:ln>
            <a:noFill/>
          </a:ln>
          <a:effectLst>
            <a:softEdge rad="112500"/>
          </a:effectLst>
        </p:spPr>
      </p:pic>
    </p:spTree>
    <p:extLst>
      <p:ext uri="{BB962C8B-B14F-4D97-AF65-F5344CB8AC3E}">
        <p14:creationId xmlns:p14="http://schemas.microsoft.com/office/powerpoint/2010/main" val="2933502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TextBox 9"/>
          <p:cNvSpPr txBox="1"/>
          <p:nvPr/>
        </p:nvSpPr>
        <p:spPr>
          <a:xfrm>
            <a:off x="4724400" y="228604"/>
            <a:ext cx="3352800" cy="646331"/>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I. </a:t>
            </a:r>
            <a:r>
              <a:rPr lang="en-US" sz="3600" b="1" dirty="0" err="1">
                <a:solidFill>
                  <a:srgbClr val="002060"/>
                </a:solidFill>
                <a:latin typeface="Times New Roman" panose="02020603050405020304" pitchFamily="18" charset="0"/>
                <a:cs typeface="Times New Roman" panose="02020603050405020304" pitchFamily="18" charset="0"/>
              </a:rPr>
              <a:t>Nhận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xét</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265997"/>
            <a:ext cx="10972800" cy="1569660"/>
          </a:xfrm>
          <a:prstGeom prst="rect">
            <a:avLst/>
          </a:prstGeom>
          <a:noFill/>
        </p:spPr>
        <p:txBody>
          <a:bodyPr wrap="square" rtlCol="0">
            <a:spAutoFit/>
          </a:bodyPr>
          <a:lstStyle/>
          <a:p>
            <a:r>
              <a:rPr lang="en-US" sz="3200" b="1" dirty="0">
                <a:solidFill>
                  <a:srgbClr val="025E11"/>
                </a:solidFill>
                <a:latin typeface="Times New Roman" panose="02020603050405020304" pitchFamily="18" charset="0"/>
                <a:cs typeface="Times New Roman" panose="02020603050405020304" pitchFamily="18" charset="0"/>
              </a:rPr>
              <a:t>1.</a:t>
            </a:r>
            <a:r>
              <a:rPr lang="en-US" sz="24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Hãy</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nêu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những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sự</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việc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tạo</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thành</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cốt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Những</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hạt</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thóc</a:t>
            </a:r>
            <a:r>
              <a:rPr lang="en-US" sz="3200" b="1" i="1" dirty="0">
                <a:solidFill>
                  <a:srgbClr val="025E11"/>
                </a:solidFill>
                <a:latin typeface="Times New Roman" panose="02020603050405020304" pitchFamily="18" charset="0"/>
                <a:cs typeface="Times New Roman" panose="02020603050405020304" pitchFamily="18" charset="0"/>
              </a:rPr>
              <a:t> </a:t>
            </a:r>
            <a:r>
              <a:rPr lang="en-US" sz="3200" b="1" i="1" dirty="0" err="1">
                <a:solidFill>
                  <a:srgbClr val="025E11"/>
                </a:solidFill>
                <a:latin typeface="Times New Roman" panose="02020603050405020304" pitchFamily="18" charset="0"/>
                <a:cs typeface="Times New Roman" panose="02020603050405020304" pitchFamily="18" charset="0"/>
              </a:rPr>
              <a:t>giống</a:t>
            </a:r>
            <a:r>
              <a:rPr lang="en-US" sz="3200" b="1" dirty="0">
                <a:solidFill>
                  <a:srgbClr val="025E11"/>
                </a:solidFill>
                <a:latin typeface="Times New Roman" panose="02020603050405020304" pitchFamily="18" charset="0"/>
                <a:cs typeface="Times New Roman" panose="02020603050405020304" pitchFamily="18" charset="0"/>
              </a:rPr>
              <a:t>. Cho </a:t>
            </a:r>
            <a:r>
              <a:rPr lang="en-US" sz="3200" b="1" dirty="0" err="1">
                <a:solidFill>
                  <a:srgbClr val="025E11"/>
                </a:solidFill>
                <a:latin typeface="Times New Roman" panose="02020603050405020304" pitchFamily="18" charset="0"/>
                <a:cs typeface="Times New Roman" panose="02020603050405020304" pitchFamily="18" charset="0"/>
              </a:rPr>
              <a:t>biết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mỗi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sự</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việc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được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kể</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trong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nào</a:t>
            </a:r>
            <a:r>
              <a:rPr lang="en-US" sz="3200" b="1" dirty="0">
                <a:solidFill>
                  <a:srgbClr val="025E11"/>
                </a:solidFill>
                <a:latin typeface="Times New Roman" panose="02020603050405020304" pitchFamily="18" charset="0"/>
                <a:cs typeface="Times New Roman" panose="02020603050405020304" pitchFamily="18" charset="0"/>
              </a:rPr>
              <a:t>.</a:t>
            </a:r>
          </a:p>
          <a:p>
            <a:r>
              <a:rPr lang="en-US" sz="3200" b="1" dirty="0">
                <a:solidFill>
                  <a:srgbClr val="025E11"/>
                </a:solidFill>
                <a:latin typeface="Times New Roman" panose="02020603050405020304" pitchFamily="18" charset="0"/>
                <a:cs typeface="Times New Roman" panose="02020603050405020304" pitchFamily="18" charset="0"/>
              </a:rPr>
              <a:t>        ( </a:t>
            </a:r>
            <a:r>
              <a:rPr lang="en-US" sz="3200" b="1" dirty="0" err="1">
                <a:solidFill>
                  <a:srgbClr val="025E11"/>
                </a:solidFill>
                <a:latin typeface="Times New Roman" panose="02020603050405020304" pitchFamily="18" charset="0"/>
                <a:cs typeface="Times New Roman" panose="02020603050405020304" pitchFamily="18" charset="0"/>
              </a:rPr>
              <a:t>Đọc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Những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hạt</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thóc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giống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trang</a:t>
            </a:r>
            <a:r>
              <a:rPr lang="en-US" sz="3200" b="1" dirty="0">
                <a:solidFill>
                  <a:srgbClr val="025E11"/>
                </a:solidFill>
                <a:latin typeface="Times New Roman" panose="02020603050405020304" pitchFamily="18" charset="0"/>
                <a:cs typeface="Times New Roman" panose="02020603050405020304" pitchFamily="18" charset="0"/>
              </a:rPr>
              <a:t> 46 )</a:t>
            </a:r>
          </a:p>
        </p:txBody>
      </p:sp>
      <p:sp>
        <p:nvSpPr>
          <p:cNvPr id="7" name="TextBox 6"/>
          <p:cNvSpPr txBox="1"/>
          <p:nvPr/>
        </p:nvSpPr>
        <p:spPr>
          <a:xfrm>
            <a:off x="1676403" y="3725019"/>
            <a:ext cx="8839199" cy="830997"/>
          </a:xfrm>
          <a:prstGeom prst="rect">
            <a:avLst/>
          </a:prstGeom>
          <a:noFill/>
        </p:spPr>
        <p:txBody>
          <a:bodyPr wrap="square" rtlCol="0">
            <a:spAutoFit/>
          </a:bodyPr>
          <a:lstStyle/>
          <a:p>
            <a:r>
              <a:rPr lang="en-US" sz="2400" b="1" dirty="0">
                <a:solidFill>
                  <a:srgbClr val="025E11"/>
                </a:solidFill>
                <a:latin typeface="Times New Roman" panose="02020603050405020304" pitchFamily="18" charset="0"/>
                <a:cs typeface="Times New Roman" panose="02020603050405020304" pitchFamily="18" charset="0"/>
              </a:rPr>
              <a:t>2. </a:t>
            </a:r>
            <a:r>
              <a:rPr lang="en-US" sz="2400" b="1" dirty="0" err="1">
                <a:solidFill>
                  <a:srgbClr val="025E11"/>
                </a:solidFill>
                <a:latin typeface="Times New Roman" panose="02020603050405020304" pitchFamily="18" charset="0"/>
                <a:cs typeface="Times New Roman" panose="02020603050405020304" pitchFamily="18" charset="0"/>
              </a:rPr>
              <a:t>Dấu</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hiệu</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nào</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giúp</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em</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nhận</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ra</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chỗ</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mở</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đầu</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và</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chỗ</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kết</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thúc</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của</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đoạn</a:t>
            </a:r>
            <a:r>
              <a:rPr lang="en-US" sz="2400" b="1" dirty="0">
                <a:solidFill>
                  <a:srgbClr val="025E11"/>
                </a:solidFill>
                <a:latin typeface="Times New Roman" panose="02020603050405020304" pitchFamily="18" charset="0"/>
                <a:cs typeface="Times New Roman" panose="02020603050405020304" pitchFamily="18" charset="0"/>
              </a:rPr>
              <a:t> </a:t>
            </a:r>
            <a:r>
              <a:rPr lang="en-US" sz="2400" b="1" dirty="0" err="1">
                <a:solidFill>
                  <a:srgbClr val="025E11"/>
                </a:solidFill>
                <a:latin typeface="Times New Roman" panose="02020603050405020304" pitchFamily="18" charset="0"/>
                <a:cs typeface="Times New Roman" panose="02020603050405020304" pitchFamily="18" charset="0"/>
              </a:rPr>
              <a:t>văn</a:t>
            </a:r>
            <a:r>
              <a:rPr lang="en-US" sz="2400" b="1" dirty="0">
                <a:solidFill>
                  <a:srgbClr val="025E11"/>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654633" y="4569074"/>
            <a:ext cx="8839199" cy="1569660"/>
          </a:xfrm>
          <a:prstGeom prst="rect">
            <a:avLst/>
          </a:prstGeom>
          <a:noFill/>
        </p:spPr>
        <p:txBody>
          <a:bodyPr wrap="square" rtlCol="0">
            <a:spAutoFit/>
          </a:bodyPr>
          <a:lstStyle/>
          <a:p>
            <a:r>
              <a:rPr lang="en-US" sz="2400" b="1">
                <a:solidFill>
                  <a:srgbClr val="025E11"/>
                </a:solidFill>
                <a:latin typeface="Times New Roman" panose="02020603050405020304" pitchFamily="18" charset="0"/>
                <a:cs typeface="Times New Roman" panose="02020603050405020304" pitchFamily="18" charset="0"/>
              </a:rPr>
              <a:t>3. Từ hai bài tập trên, hãy rút ra nhận xét:</a:t>
            </a:r>
          </a:p>
          <a:p>
            <a:r>
              <a:rPr lang="en-US" sz="2400" b="1">
                <a:solidFill>
                  <a:srgbClr val="025E11"/>
                </a:solidFill>
                <a:latin typeface="Times New Roman" panose="02020603050405020304" pitchFamily="18" charset="0"/>
                <a:cs typeface="Times New Roman" panose="02020603050405020304" pitchFamily="18" charset="0"/>
              </a:rPr>
              <a:t>     a) Mỗi đoạn văn trong bài văn kể chuyện kể điều gì?</a:t>
            </a:r>
          </a:p>
          <a:p>
            <a:r>
              <a:rPr lang="en-US" sz="2400" b="1">
                <a:solidFill>
                  <a:srgbClr val="025E11"/>
                </a:solidFill>
                <a:latin typeface="Times New Roman" panose="02020603050405020304" pitchFamily="18" charset="0"/>
                <a:cs typeface="Times New Roman" panose="02020603050405020304" pitchFamily="18" charset="0"/>
              </a:rPr>
              <a:t>     b) Đoạn văn được nhận ra nhờ dấu hiệu nào?</a:t>
            </a:r>
          </a:p>
          <a:p>
            <a:r>
              <a:rPr lang="en-US" sz="2400" b="1">
                <a:solidFill>
                  <a:srgbClr val="025E1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3678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3055" y="358675"/>
            <a:ext cx="4572000" cy="2308324"/>
          </a:xfrm>
          <a:prstGeom prst="rect">
            <a:avLst/>
          </a:prstGeom>
          <a:ln w="28575">
            <a:solidFill>
              <a:srgbClr val="FFC000"/>
            </a:solidFill>
          </a:ln>
        </p:spPr>
        <p:txBody>
          <a:bodyPr>
            <a:spAutoFit/>
          </a:bodyPr>
          <a:lstStyle/>
          <a:p>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1</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muốn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luộc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chín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thóc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hẹn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hoạch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thóc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 name="Rectangle 2"/>
          <p:cNvSpPr/>
          <p:nvPr/>
        </p:nvSpPr>
        <p:spPr>
          <a:xfrm>
            <a:off x="3233055" y="2895604"/>
            <a:ext cx="4572000"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2</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Chú bé Chôm dốc công chăm sóc mà thóc chẳng nảy mầm.</a:t>
            </a:r>
          </a:p>
        </p:txBody>
      </p:sp>
      <p:sp>
        <p:nvSpPr>
          <p:cNvPr id="4" name="Rectangle 3"/>
          <p:cNvSpPr/>
          <p:nvPr/>
        </p:nvSpPr>
        <p:spPr>
          <a:xfrm>
            <a:off x="3200401" y="4164542"/>
            <a:ext cx="4604657"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3</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Chôm dám tâu sự thật trước sự ngạc nhiên của mọi người.</a:t>
            </a:r>
          </a:p>
        </p:txBody>
      </p:sp>
      <p:sp>
        <p:nvSpPr>
          <p:cNvPr id="5" name="Rectangle 4"/>
          <p:cNvSpPr/>
          <p:nvPr/>
        </p:nvSpPr>
        <p:spPr>
          <a:xfrm>
            <a:off x="3200399" y="5257802"/>
            <a:ext cx="4604656" cy="1200329"/>
          </a:xfrm>
          <a:prstGeom prst="rect">
            <a:avLst/>
          </a:prstGeom>
          <a:ln w="28575">
            <a:solidFill>
              <a:srgbClr val="FFC000"/>
            </a:solidFill>
          </a:ln>
        </p:spPr>
        <p:txBody>
          <a:bodyPr wrap="square">
            <a:spAutoFit/>
          </a:bodyPr>
          <a:lstStyle/>
          <a:p>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4</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khen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ngợi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dũng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quyết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8" name="Cloud Callout 7"/>
          <p:cNvSpPr/>
          <p:nvPr/>
        </p:nvSpPr>
        <p:spPr>
          <a:xfrm>
            <a:off x="7848599" y="262085"/>
            <a:ext cx="3842656" cy="1250752"/>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latin typeface="Times New Roman" panose="02020603050405020304" pitchFamily="18" charset="0"/>
                <a:cs typeface="Times New Roman" panose="02020603050405020304" pitchFamily="18" charset="0"/>
              </a:rPr>
              <a:t>Đoạn</a:t>
            </a:r>
            <a:r>
              <a:rPr lang="en-US" sz="2400" dirty="0">
                <a:solidFill>
                  <a:srgbClr val="FFFF00"/>
                </a:solidFill>
                <a:latin typeface="Times New Roman" panose="02020603050405020304" pitchFamily="18" charset="0"/>
                <a:cs typeface="Times New Roman" panose="02020603050405020304" pitchFamily="18" charset="0"/>
              </a:rPr>
              <a:t> 1: </a:t>
            </a:r>
            <a:r>
              <a:rPr lang="en-US" sz="2400" dirty="0" err="1">
                <a:solidFill>
                  <a:srgbClr val="FFFF00"/>
                </a:solidFill>
                <a:latin typeface="Times New Roman" panose="02020603050405020304" pitchFamily="18" charset="0"/>
                <a:cs typeface="Times New Roman" panose="02020603050405020304" pitchFamily="18" charset="0"/>
              </a:rPr>
              <a:t>từ</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đầu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trừng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phạt</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7924799" y="2667000"/>
            <a:ext cx="4190999" cy="1061774"/>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FF00"/>
                </a:solidFill>
                <a:latin typeface="Times New Roman" panose="02020603050405020304" pitchFamily="18" charset="0"/>
                <a:cs typeface="Times New Roman" panose="02020603050405020304" pitchFamily="18" charset="0"/>
              </a:rPr>
              <a:t>Đoạn 2: Có chú bé…nảy mầm</a:t>
            </a:r>
          </a:p>
        </p:txBody>
      </p:sp>
      <p:sp>
        <p:nvSpPr>
          <p:cNvPr id="14" name="Cloud Callout 13"/>
          <p:cNvSpPr/>
          <p:nvPr/>
        </p:nvSpPr>
        <p:spPr>
          <a:xfrm>
            <a:off x="7874725" y="4038603"/>
            <a:ext cx="4190999"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FF00"/>
                </a:solidFill>
                <a:latin typeface="Times New Roman" panose="02020603050405020304" pitchFamily="18" charset="0"/>
                <a:cs typeface="Times New Roman" panose="02020603050405020304" pitchFamily="18" charset="0"/>
              </a:rPr>
              <a:t>Đoạn 3: Đến vụ …của ta</a:t>
            </a:r>
          </a:p>
        </p:txBody>
      </p:sp>
      <p:sp>
        <p:nvSpPr>
          <p:cNvPr id="15" name="Cloud Callout 14"/>
          <p:cNvSpPr/>
          <p:nvPr/>
        </p:nvSpPr>
        <p:spPr>
          <a:xfrm>
            <a:off x="7924802" y="5257804"/>
            <a:ext cx="4190999"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FF00"/>
                </a:solidFill>
                <a:latin typeface="Times New Roman" panose="02020603050405020304" pitchFamily="18" charset="0"/>
                <a:cs typeface="Times New Roman" panose="02020603050405020304" pitchFamily="18" charset="0"/>
              </a:rPr>
              <a:t>Đoạn 4: còn lại</a:t>
            </a:r>
          </a:p>
        </p:txBody>
      </p:sp>
      <p:sp>
        <p:nvSpPr>
          <p:cNvPr id="6" name="Rectangle 5"/>
          <p:cNvSpPr/>
          <p:nvPr/>
        </p:nvSpPr>
        <p:spPr>
          <a:xfrm>
            <a:off x="146456" y="990602"/>
            <a:ext cx="2906488" cy="4832092"/>
          </a:xfrm>
          <a:prstGeom prst="rect">
            <a:avLst/>
          </a:prstGeom>
          <a:solidFill>
            <a:schemeClr val="accent5">
              <a:lumMod val="20000"/>
              <a:lumOff val="80000"/>
            </a:schemeClr>
          </a:solidFill>
        </p:spPr>
        <p:txBody>
          <a:bodyPr wrap="square">
            <a:spAutoFit/>
          </a:bodyPr>
          <a:lstStyle/>
          <a:p>
            <a:pPr algn="just"/>
            <a:r>
              <a:rPr lang="en-US" sz="2800" b="1" dirty="0" smtClean="0">
                <a:solidFill>
                  <a:srgbClr val="025E11"/>
                </a:solidFill>
                <a:latin typeface="Times New Roman" panose="02020603050405020304" pitchFamily="18" charset="0"/>
                <a:cs typeface="Times New Roman" panose="02020603050405020304" pitchFamily="18" charset="0"/>
              </a:rPr>
              <a:t>1. </a:t>
            </a:r>
            <a:r>
              <a:rPr lang="en-US" sz="2800" b="1" dirty="0" err="1" smtClean="0">
                <a:solidFill>
                  <a:srgbClr val="025E11"/>
                </a:solidFill>
                <a:latin typeface="Times New Roman" panose="02020603050405020304" pitchFamily="18" charset="0"/>
                <a:cs typeface="Times New Roman" panose="02020603050405020304" pitchFamily="18" charset="0"/>
              </a:rPr>
              <a:t>Hãy</a:t>
            </a:r>
            <a:r>
              <a:rPr lang="en-US" sz="2800" b="1" dirty="0" smtClean="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nêu</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những</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sự</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việc</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tạo</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thành</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cốt</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truyện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i="1" dirty="0" err="1" smtClean="0">
                <a:solidFill>
                  <a:srgbClr val="025E11"/>
                </a:solidFill>
                <a:latin typeface="Times New Roman" panose="02020603050405020304" pitchFamily="18" charset="0"/>
                <a:cs typeface="Times New Roman" panose="02020603050405020304" pitchFamily="18" charset="0"/>
              </a:rPr>
              <a:t>Những</a:t>
            </a:r>
            <a:r>
              <a:rPr lang="en-US" sz="2800" b="1" i="1" dirty="0" smtClean="0">
                <a:solidFill>
                  <a:srgbClr val="025E11"/>
                </a:solidFill>
                <a:latin typeface="Times New Roman" panose="02020603050405020304" pitchFamily="18" charset="0"/>
                <a:cs typeface="Times New Roman" panose="02020603050405020304" pitchFamily="18" charset="0"/>
              </a:rPr>
              <a:t> </a:t>
            </a:r>
            <a:r>
              <a:rPr lang="en-US" sz="2800" b="1" i="1" dirty="0" err="1">
                <a:solidFill>
                  <a:srgbClr val="025E11"/>
                </a:solidFill>
                <a:latin typeface="Times New Roman" panose="02020603050405020304" pitchFamily="18" charset="0"/>
                <a:cs typeface="Times New Roman" panose="02020603050405020304" pitchFamily="18" charset="0"/>
              </a:rPr>
              <a:t>hạt</a:t>
            </a:r>
            <a:r>
              <a:rPr lang="en-US" sz="2800" b="1" i="1" dirty="0">
                <a:solidFill>
                  <a:srgbClr val="025E11"/>
                </a:solidFill>
                <a:latin typeface="Times New Roman" panose="02020603050405020304" pitchFamily="18" charset="0"/>
                <a:cs typeface="Times New Roman" panose="02020603050405020304" pitchFamily="18" charset="0"/>
              </a:rPr>
              <a:t> </a:t>
            </a:r>
            <a:r>
              <a:rPr lang="en-US" sz="2800" b="1" i="1" dirty="0" err="1">
                <a:solidFill>
                  <a:srgbClr val="025E11"/>
                </a:solidFill>
                <a:latin typeface="Times New Roman" panose="02020603050405020304" pitchFamily="18" charset="0"/>
                <a:cs typeface="Times New Roman" panose="02020603050405020304" pitchFamily="18" charset="0"/>
              </a:rPr>
              <a:t>thóc</a:t>
            </a:r>
            <a:r>
              <a:rPr lang="en-US" sz="2800" b="1" i="1" dirty="0">
                <a:solidFill>
                  <a:srgbClr val="025E11"/>
                </a:solidFill>
                <a:latin typeface="Times New Roman" panose="02020603050405020304" pitchFamily="18" charset="0"/>
                <a:cs typeface="Times New Roman" panose="02020603050405020304" pitchFamily="18" charset="0"/>
              </a:rPr>
              <a:t> </a:t>
            </a:r>
            <a:r>
              <a:rPr lang="en-US" sz="2800" b="1" i="1" dirty="0" err="1">
                <a:solidFill>
                  <a:srgbClr val="025E11"/>
                </a:solidFill>
                <a:latin typeface="Times New Roman" panose="02020603050405020304" pitchFamily="18" charset="0"/>
                <a:cs typeface="Times New Roman" panose="02020603050405020304" pitchFamily="18" charset="0"/>
              </a:rPr>
              <a:t>giống</a:t>
            </a:r>
            <a:r>
              <a:rPr lang="en-US" sz="2800" b="1" dirty="0">
                <a:solidFill>
                  <a:srgbClr val="025E11"/>
                </a:solidFill>
                <a:latin typeface="Times New Roman" panose="02020603050405020304" pitchFamily="18" charset="0"/>
                <a:cs typeface="Times New Roman" panose="02020603050405020304" pitchFamily="18" charset="0"/>
              </a:rPr>
              <a:t>. Cho </a:t>
            </a:r>
            <a:r>
              <a:rPr lang="en-US" sz="2800" b="1" dirty="0" err="1">
                <a:solidFill>
                  <a:srgbClr val="025E11"/>
                </a:solidFill>
                <a:latin typeface="Times New Roman" panose="02020603050405020304" pitchFamily="18" charset="0"/>
                <a:cs typeface="Times New Roman" panose="02020603050405020304" pitchFamily="18" charset="0"/>
              </a:rPr>
              <a:t>biết</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mỗi</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sự</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việc</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được</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kể</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trong</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đoạn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văn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nào</a:t>
            </a:r>
            <a:r>
              <a:rPr lang="en-US" sz="2800" b="1" dirty="0">
                <a:solidFill>
                  <a:srgbClr val="025E11"/>
                </a:solidFill>
                <a:latin typeface="Times New Roman" panose="02020603050405020304" pitchFamily="18" charset="0"/>
                <a:cs typeface="Times New Roman" panose="02020603050405020304" pitchFamily="18" charset="0"/>
              </a:rPr>
              <a:t>.</a:t>
            </a:r>
          </a:p>
          <a:p>
            <a:pPr algn="just"/>
            <a:r>
              <a:rPr lang="en-US" sz="2800" b="1" dirty="0">
                <a:solidFill>
                  <a:srgbClr val="025E11"/>
                </a:solidFill>
                <a:latin typeface="Times New Roman" panose="02020603050405020304" pitchFamily="18" charset="0"/>
                <a:cs typeface="Times New Roman" panose="02020603050405020304" pitchFamily="18" charset="0"/>
              </a:rPr>
              <a:t>        ( </a:t>
            </a:r>
            <a:r>
              <a:rPr lang="en-US" sz="2800" b="1" dirty="0" err="1">
                <a:solidFill>
                  <a:srgbClr val="025E11"/>
                </a:solidFill>
                <a:latin typeface="Times New Roman" panose="02020603050405020304" pitchFamily="18" charset="0"/>
                <a:cs typeface="Times New Roman" panose="02020603050405020304" pitchFamily="18" charset="0"/>
              </a:rPr>
              <a:t>Đọc</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truyện</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Những</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hạt</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thóc</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giống</a:t>
            </a:r>
            <a:r>
              <a:rPr lang="en-US" sz="2800" b="1" dirty="0">
                <a:solidFill>
                  <a:srgbClr val="025E11"/>
                </a:solidFill>
                <a:latin typeface="Times New Roman" panose="02020603050405020304" pitchFamily="18" charset="0"/>
                <a:cs typeface="Times New Roman" panose="02020603050405020304" pitchFamily="18" charset="0"/>
              </a:rPr>
              <a:t> </a:t>
            </a:r>
            <a:r>
              <a:rPr lang="en-US" sz="2800" b="1" dirty="0" err="1">
                <a:solidFill>
                  <a:srgbClr val="025E11"/>
                </a:solidFill>
                <a:latin typeface="Times New Roman" panose="02020603050405020304" pitchFamily="18" charset="0"/>
                <a:cs typeface="Times New Roman" panose="02020603050405020304" pitchFamily="18" charset="0"/>
              </a:rPr>
              <a:t>trang</a:t>
            </a:r>
            <a:r>
              <a:rPr lang="en-US" sz="2800" b="1" dirty="0">
                <a:solidFill>
                  <a:srgbClr val="025E11"/>
                </a:solidFill>
                <a:latin typeface="Times New Roman" panose="02020603050405020304" pitchFamily="18" charset="0"/>
                <a:cs typeface="Times New Roman" panose="02020603050405020304" pitchFamily="18" charset="0"/>
              </a:rPr>
              <a:t> 46 )</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80">
                                          <p:stCondLst>
                                            <p:cond delay="0"/>
                                          </p:stCondLst>
                                        </p:cTn>
                                        <p:tgtEl>
                                          <p:spTgt spid="14"/>
                                        </p:tgtEl>
                                      </p:cBhvr>
                                    </p:animEffect>
                                    <p:anim calcmode="lin" valueType="num">
                                      <p:cBhvr>
                                        <p:cTn id="4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gtEl>
                                      </p:cBhvr>
                                      <p:to x="100000" y="60000"/>
                                    </p:animScale>
                                    <p:animScale>
                                      <p:cBhvr>
                                        <p:cTn id="48" dur="166" decel="50000">
                                          <p:stCondLst>
                                            <p:cond delay="676"/>
                                          </p:stCondLst>
                                        </p:cTn>
                                        <p:tgtEl>
                                          <p:spTgt spid="14"/>
                                        </p:tgtEl>
                                      </p:cBhvr>
                                      <p:to x="100000" y="100000"/>
                                    </p:animScale>
                                    <p:animScale>
                                      <p:cBhvr>
                                        <p:cTn id="49" dur="26">
                                          <p:stCondLst>
                                            <p:cond delay="1312"/>
                                          </p:stCondLst>
                                        </p:cTn>
                                        <p:tgtEl>
                                          <p:spTgt spid="14"/>
                                        </p:tgtEl>
                                      </p:cBhvr>
                                      <p:to x="100000" y="80000"/>
                                    </p:animScale>
                                    <p:animScale>
                                      <p:cBhvr>
                                        <p:cTn id="50" dur="166" decel="50000">
                                          <p:stCondLst>
                                            <p:cond delay="1338"/>
                                          </p:stCondLst>
                                        </p:cTn>
                                        <p:tgtEl>
                                          <p:spTgt spid="14"/>
                                        </p:tgtEl>
                                      </p:cBhvr>
                                      <p:to x="100000" y="100000"/>
                                    </p:animScale>
                                    <p:animScale>
                                      <p:cBhvr>
                                        <p:cTn id="51" dur="26">
                                          <p:stCondLst>
                                            <p:cond delay="1642"/>
                                          </p:stCondLst>
                                        </p:cTn>
                                        <p:tgtEl>
                                          <p:spTgt spid="14"/>
                                        </p:tgtEl>
                                      </p:cBhvr>
                                      <p:to x="100000" y="90000"/>
                                    </p:animScale>
                                    <p:animScale>
                                      <p:cBhvr>
                                        <p:cTn id="52" dur="166" decel="50000">
                                          <p:stCondLst>
                                            <p:cond delay="1668"/>
                                          </p:stCondLst>
                                        </p:cTn>
                                        <p:tgtEl>
                                          <p:spTgt spid="14"/>
                                        </p:tgtEl>
                                      </p:cBhvr>
                                      <p:to x="100000" y="100000"/>
                                    </p:animScale>
                                    <p:animScale>
                                      <p:cBhvr>
                                        <p:cTn id="53" dur="26">
                                          <p:stCondLst>
                                            <p:cond delay="1808"/>
                                          </p:stCondLst>
                                        </p:cTn>
                                        <p:tgtEl>
                                          <p:spTgt spid="14"/>
                                        </p:tgtEl>
                                      </p:cBhvr>
                                      <p:to x="100000" y="95000"/>
                                    </p:animScale>
                                    <p:animScale>
                                      <p:cBhvr>
                                        <p:cTn id="54" dur="166" decel="50000">
                                          <p:stCondLst>
                                            <p:cond delay="1834"/>
                                          </p:stCondLst>
                                        </p:cTn>
                                        <p:tgtEl>
                                          <p:spTgt spid="1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1"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15"/>
          <p:cNvSpPr>
            <a:spLocks noChangeArrowheads="1" noChangeShapeType="1" noTextEdit="1"/>
          </p:cNvSpPr>
          <p:nvPr/>
        </p:nvSpPr>
        <p:spPr bwMode="auto">
          <a:xfrm>
            <a:off x="3502025" y="536575"/>
            <a:ext cx="7923213" cy="4603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a:cs typeface="Times New Roman"/>
              </a:rPr>
              <a:t>Những hạt thóc giống</a:t>
            </a:r>
          </a:p>
        </p:txBody>
      </p:sp>
      <p:sp>
        <p:nvSpPr>
          <p:cNvPr id="4" name="Rectangle: Rounded Corners 3"/>
          <p:cNvSpPr/>
          <p:nvPr/>
        </p:nvSpPr>
        <p:spPr>
          <a:xfrm>
            <a:off x="298450" y="207963"/>
            <a:ext cx="11595100" cy="6442075"/>
          </a:xfrm>
          <a:prstGeom prst="roundRect">
            <a:avLst>
              <a:gd name="adj" fmla="val 9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600">
              <a:solidFill>
                <a:prstClr val="white"/>
              </a:solidFill>
            </a:endParaRPr>
          </a:p>
        </p:txBody>
      </p:sp>
      <p:sp>
        <p:nvSpPr>
          <p:cNvPr id="2" name="Rectangle 1"/>
          <p:cNvSpPr/>
          <p:nvPr/>
        </p:nvSpPr>
        <p:spPr>
          <a:xfrm>
            <a:off x="298450" y="766762"/>
            <a:ext cx="11595100" cy="5847755"/>
          </a:xfrm>
          <a:prstGeom prst="rect">
            <a:avLst/>
          </a:prstGeom>
        </p:spPr>
        <p:txBody>
          <a:bodyPr>
            <a:spAutoFit/>
          </a:bodyPr>
          <a:lstStyle/>
          <a:p>
            <a:pPr algn="ctr" eaLnBrk="1" fontAlgn="auto" hangingPunct="1">
              <a:spcBef>
                <a:spcPts val="0"/>
              </a:spcBef>
              <a:spcAft>
                <a:spcPts val="0"/>
              </a:spcAft>
              <a:defRPr/>
            </a:pPr>
            <a:r>
              <a:rPr lang="vi-VN" sz="2200" b="1" dirty="0">
                <a:solidFill>
                  <a:srgbClr val="FF0000"/>
                </a:solidFill>
                <a:latin typeface="Times New Roman" panose="02020603050405020304" pitchFamily="18" charset="0"/>
                <a:cs typeface="Times New Roman" panose="02020603050405020304" pitchFamily="18" charset="0"/>
              </a:rPr>
              <a:t>NHỮNG HẠT THÓC GIỐNG</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Ngày xưa có một ông vua cao tuổi muốn tìm người nối ngôi. Vua ra lệnh phát cho mỗi người dân một thúng thóc về gieo trồng và giao hẹn: </a:t>
            </a:r>
            <a:r>
              <a:rPr lang="en-US" sz="2200" dirty="0">
                <a:solidFill>
                  <a:prstClr val="black"/>
                </a:solidFill>
                <a:latin typeface="Times New Roman" panose="02020603050405020304" pitchFamily="18" charset="0"/>
                <a:cs typeface="Times New Roman" panose="02020603050405020304" pitchFamily="18" charset="0"/>
              </a:rPr>
              <a:t>a</a:t>
            </a:r>
            <a:r>
              <a:rPr lang="vi-VN" sz="2200" dirty="0">
                <a:solidFill>
                  <a:prstClr val="black"/>
                </a:solidFill>
                <a:latin typeface="Times New Roman" panose="02020603050405020304" pitchFamily="18" charset="0"/>
                <a:cs typeface="Times New Roman" panose="02020603050405020304" pitchFamily="18" charset="0"/>
              </a:rPr>
              <a:t>i thu được nhiều thóc nhất sẽ được truyền ngôi, ai không có thóc nộp sẽ bị trừng phạt.</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Có chú bé mồ côi tên là Chôm nhận thóc về, dốc công chăm sóc mà thóc vẫn chẳng nảy mầm.</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Đến vụ thu hoạch, mọi người nô nức chở thóc về kinh thành nộp cho nhà vua. Chôm lo lắng đến trước vua</a:t>
            </a:r>
            <a:r>
              <a:rPr lang="en-US" sz="2200" dirty="0">
                <a:solidFill>
                  <a:prstClr val="black"/>
                </a:solidFill>
                <a:latin typeface="Times New Roman" panose="02020603050405020304" pitchFamily="18" charset="0"/>
                <a:cs typeface="Times New Roman" panose="02020603050405020304" pitchFamily="18" charset="0"/>
              </a:rPr>
              <a:t>,</a:t>
            </a:r>
            <a:r>
              <a:rPr lang="vi-VN" sz="2200" dirty="0">
                <a:solidFill>
                  <a:prstClr val="black"/>
                </a:solidFill>
                <a:latin typeface="Times New Roman" panose="02020603050405020304" pitchFamily="18" charset="0"/>
                <a:cs typeface="Times New Roman" panose="02020603050405020304" pitchFamily="18" charset="0"/>
              </a:rPr>
              <a:t> q</a:t>
            </a:r>
            <a:r>
              <a:rPr lang="en-US" sz="2200" dirty="0">
                <a:solidFill>
                  <a:prstClr val="black"/>
                </a:solidFill>
                <a:latin typeface="Times New Roman" panose="02020603050405020304" pitchFamily="18" charset="0"/>
                <a:cs typeface="Times New Roman" panose="02020603050405020304" pitchFamily="18" charset="0"/>
              </a:rPr>
              <a:t>uỳ</a:t>
            </a:r>
            <a:r>
              <a:rPr lang="vi-VN" sz="2200" dirty="0">
                <a:solidFill>
                  <a:prstClr val="black"/>
                </a:solidFill>
                <a:latin typeface="Times New Roman" panose="02020603050405020304" pitchFamily="18" charset="0"/>
                <a:cs typeface="Times New Roman" panose="02020603050405020304" pitchFamily="18" charset="0"/>
              </a:rPr>
              <a:t> tâu:</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 Tâu </a:t>
            </a:r>
            <a:r>
              <a:rPr lang="en-US" sz="2200" dirty="0">
                <a:solidFill>
                  <a:prstClr val="black"/>
                </a:solidFill>
                <a:latin typeface="Times New Roman" panose="02020603050405020304" pitchFamily="18" charset="0"/>
                <a:cs typeface="Times New Roman" panose="02020603050405020304" pitchFamily="18" charset="0"/>
              </a:rPr>
              <a:t>B</a:t>
            </a:r>
            <a:r>
              <a:rPr lang="vi-VN" sz="2200" dirty="0">
                <a:solidFill>
                  <a:prstClr val="black"/>
                </a:solidFill>
                <a:latin typeface="Times New Roman" panose="02020603050405020304" pitchFamily="18" charset="0"/>
                <a:cs typeface="Times New Roman" panose="02020603050405020304" pitchFamily="18" charset="0"/>
              </a:rPr>
              <a:t>ệ hạ! Con không làm sao cho thóc nảy mầm được.</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Mọi người đều sững sờ vì lời thú tội của Chôm. Nhưng nhà vua đã đỡ chú bé đứng dậy. Ngài hỏi còn ai để chết thóc giống không. Không ai trả lời.</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Lúc </a:t>
            </a:r>
            <a:r>
              <a:rPr lang="en-US" sz="2200" dirty="0">
                <a:solidFill>
                  <a:prstClr val="black"/>
                </a:solidFill>
                <a:latin typeface="Times New Roman" panose="02020603050405020304" pitchFamily="18" charset="0"/>
                <a:cs typeface="Times New Roman" panose="02020603050405020304" pitchFamily="18" charset="0"/>
              </a:rPr>
              <a:t>ấy,</a:t>
            </a:r>
            <a:r>
              <a:rPr lang="vi-VN" sz="2200" dirty="0">
                <a:solidFill>
                  <a:prstClr val="black"/>
                </a:solidFill>
                <a:latin typeface="Times New Roman" panose="02020603050405020304" pitchFamily="18" charset="0"/>
                <a:cs typeface="Times New Roman" panose="02020603050405020304" pitchFamily="18" charset="0"/>
              </a:rPr>
              <a:t> nhà vua mới ôn tồn nói:</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 Trước khi phát thóc giống, ta đã cho luộc kĩ rồi. Lẽ nào thóc ấy còn mọc được? Những xe thóc đầy ắp kia đâu phải thu được từ thóc giống của ta!</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Rồi vua dõng dạc nói tiếp:</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 Trung thực là đức tính q</a:t>
            </a:r>
            <a:r>
              <a:rPr lang="en-US" sz="2200" dirty="0">
                <a:solidFill>
                  <a:prstClr val="black"/>
                </a:solidFill>
                <a:latin typeface="Times New Roman" panose="02020603050405020304" pitchFamily="18" charset="0"/>
                <a:cs typeface="Times New Roman" panose="02020603050405020304" pitchFamily="18" charset="0"/>
              </a:rPr>
              <a:t>uý</a:t>
            </a:r>
            <a:r>
              <a:rPr lang="vi-VN" sz="2200" dirty="0">
                <a:solidFill>
                  <a:prstClr val="black"/>
                </a:solidFill>
                <a:latin typeface="Times New Roman" panose="02020603050405020304" pitchFamily="18" charset="0"/>
                <a:cs typeface="Times New Roman" panose="02020603050405020304" pitchFamily="18" charset="0"/>
              </a:rPr>
              <a:t> nhất của con người. Ta sẽ truyền ngôi cho chú bé trung thực và dũng cảm này.</a:t>
            </a:r>
          </a:p>
          <a:p>
            <a:pPr indent="539750" algn="just" eaLnBrk="1" fontAlgn="auto" hangingPunct="1">
              <a:spcBef>
                <a:spcPts val="0"/>
              </a:spcBef>
              <a:spcAft>
                <a:spcPts val="0"/>
              </a:spcAft>
              <a:defRPr/>
            </a:pPr>
            <a:r>
              <a:rPr lang="vi-VN" sz="2200" dirty="0">
                <a:solidFill>
                  <a:prstClr val="black"/>
                </a:solidFill>
                <a:latin typeface="Times New Roman" panose="02020603050405020304" pitchFamily="18" charset="0"/>
                <a:cs typeface="Times New Roman" panose="02020603050405020304" pitchFamily="18" charset="0"/>
              </a:rPr>
              <a:t>Chôm được truyền ngôi và trở thành ông vua hiền minh</a:t>
            </a:r>
            <a:r>
              <a:rPr lang="en-US" sz="2200" dirty="0">
                <a:solidFill>
                  <a:prstClr val="black"/>
                </a:solidFill>
                <a:latin typeface="Times New Roman" panose="02020603050405020304" pitchFamily="18" charset="0"/>
                <a:cs typeface="Times New Roman" panose="02020603050405020304" pitchFamily="18" charset="0"/>
              </a:rPr>
              <a:t>.</a:t>
            </a:r>
          </a:p>
        </p:txBody>
      </p:sp>
      <p:sp>
        <p:nvSpPr>
          <p:cNvPr id="24581" name="TextBox 4"/>
          <p:cNvSpPr txBox="1">
            <a:spLocks noChangeArrowheads="1"/>
          </p:cNvSpPr>
          <p:nvPr/>
        </p:nvSpPr>
        <p:spPr bwMode="auto">
          <a:xfrm>
            <a:off x="457200" y="1062038"/>
            <a:ext cx="55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dirty="0">
                <a:solidFill>
                  <a:srgbClr val="FF0000"/>
                </a:solidFill>
                <a:latin typeface="Times New Roman" pitchFamily="18" charset="0"/>
                <a:cs typeface="Times New Roman" pitchFamily="18" charset="0"/>
              </a:rPr>
              <a:t>1.</a:t>
            </a:r>
            <a:endParaRPr lang="vi-VN" altLang="en-US" sz="2400" b="1" dirty="0">
              <a:solidFill>
                <a:srgbClr val="FF0000"/>
              </a:solidFill>
              <a:latin typeface="Times New Roman" pitchFamily="18" charset="0"/>
              <a:cs typeface="Times New Roman" pitchFamily="18" charset="0"/>
            </a:endParaRPr>
          </a:p>
        </p:txBody>
      </p:sp>
      <p:sp>
        <p:nvSpPr>
          <p:cNvPr id="24582" name="TextBox 5"/>
          <p:cNvSpPr txBox="1">
            <a:spLocks noChangeArrowheads="1"/>
          </p:cNvSpPr>
          <p:nvPr/>
        </p:nvSpPr>
        <p:spPr bwMode="auto">
          <a:xfrm>
            <a:off x="457200" y="2080351"/>
            <a:ext cx="554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dirty="0">
                <a:solidFill>
                  <a:srgbClr val="FF0000"/>
                </a:solidFill>
                <a:latin typeface="Times New Roman" pitchFamily="18" charset="0"/>
                <a:cs typeface="Times New Roman" pitchFamily="18" charset="0"/>
              </a:rPr>
              <a:t>2.</a:t>
            </a:r>
            <a:endParaRPr lang="vi-VN" altLang="en-US" sz="2400" b="1" dirty="0">
              <a:solidFill>
                <a:srgbClr val="FF0000"/>
              </a:solidFill>
              <a:latin typeface="Times New Roman" pitchFamily="18" charset="0"/>
              <a:cs typeface="Times New Roman" pitchFamily="18" charset="0"/>
            </a:endParaRPr>
          </a:p>
        </p:txBody>
      </p:sp>
      <p:sp>
        <p:nvSpPr>
          <p:cNvPr id="24583" name="TextBox 6"/>
          <p:cNvSpPr txBox="1">
            <a:spLocks noChangeArrowheads="1"/>
          </p:cNvSpPr>
          <p:nvPr/>
        </p:nvSpPr>
        <p:spPr bwMode="auto">
          <a:xfrm>
            <a:off x="457200" y="3418023"/>
            <a:ext cx="55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dirty="0">
                <a:solidFill>
                  <a:srgbClr val="FF0000"/>
                </a:solidFill>
                <a:latin typeface="Times New Roman" pitchFamily="18" charset="0"/>
                <a:cs typeface="Times New Roman" pitchFamily="18" charset="0"/>
              </a:rPr>
              <a:t>3.</a:t>
            </a:r>
            <a:endParaRPr lang="vi-VN" altLang="en-US" sz="2400" b="1" dirty="0">
              <a:solidFill>
                <a:srgbClr val="FF0000"/>
              </a:solidFill>
              <a:latin typeface="Times New Roman" pitchFamily="18" charset="0"/>
              <a:cs typeface="Times New Roman" pitchFamily="18" charset="0"/>
            </a:endParaRPr>
          </a:p>
        </p:txBody>
      </p:sp>
      <p:sp>
        <p:nvSpPr>
          <p:cNvPr id="24584" name="TextBox 7"/>
          <p:cNvSpPr txBox="1">
            <a:spLocks noChangeArrowheads="1"/>
          </p:cNvSpPr>
          <p:nvPr/>
        </p:nvSpPr>
        <p:spPr bwMode="auto">
          <a:xfrm>
            <a:off x="436562" y="5105400"/>
            <a:ext cx="55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r>
              <a:rPr lang="en-US" altLang="en-US" sz="2400" b="1" dirty="0">
                <a:solidFill>
                  <a:srgbClr val="FF0000"/>
                </a:solidFill>
                <a:latin typeface="Times New Roman" pitchFamily="18" charset="0"/>
                <a:cs typeface="Times New Roman" pitchFamily="18" charset="0"/>
              </a:rPr>
              <a:t>4.</a:t>
            </a:r>
            <a:endParaRPr lang="vi-VN" altLang="en-US" sz="2400" b="1" dirty="0">
              <a:solidFill>
                <a:srgbClr val="FF0000"/>
              </a:solidFill>
              <a:latin typeface="Times New Roman" pitchFamily="18" charset="0"/>
              <a:cs typeface="Times New Roman" pitchFamily="18" charset="0"/>
            </a:endParaRPr>
          </a:p>
        </p:txBody>
      </p:sp>
      <p:sp>
        <p:nvSpPr>
          <p:cNvPr id="9" name="Rounded Rectangle 8"/>
          <p:cNvSpPr/>
          <p:nvPr/>
        </p:nvSpPr>
        <p:spPr>
          <a:xfrm>
            <a:off x="152400" y="0"/>
            <a:ext cx="12039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solidFill>
                  <a:srgbClr val="EC049F"/>
                </a:solidFill>
                <a:latin typeface="Times New Roman" panose="02020603050405020304" pitchFamily="18" charset="0"/>
                <a:cs typeface="Times New Roman" panose="02020603050405020304" pitchFamily="18" charset="0"/>
              </a:rPr>
              <a:t>2. </a:t>
            </a:r>
            <a:r>
              <a:rPr lang="en-US" sz="2800" b="1" dirty="0" err="1" smtClean="0">
                <a:solidFill>
                  <a:srgbClr val="EC049F"/>
                </a:solidFill>
                <a:latin typeface="Times New Roman" panose="02020603050405020304" pitchFamily="18" charset="0"/>
                <a:cs typeface="Times New Roman" panose="02020603050405020304" pitchFamily="18" charset="0"/>
              </a:rPr>
              <a:t>Dấu</a:t>
            </a:r>
            <a:r>
              <a:rPr lang="en-US" sz="2800" b="1" dirty="0" smtClean="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hiệu</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nào</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giúp</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em</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nhận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ra</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chỗ</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mở</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đầu</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chỗ</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kết</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thúc</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của</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đoạn</a:t>
            </a:r>
            <a:r>
              <a:rPr lang="en-US" sz="2800" b="1" dirty="0">
                <a:solidFill>
                  <a:srgbClr val="EC049F"/>
                </a:solidFill>
                <a:latin typeface="Times New Roman" panose="02020603050405020304" pitchFamily="18" charset="0"/>
                <a:cs typeface="Times New Roman" panose="02020603050405020304" pitchFamily="18" charset="0"/>
              </a:rPr>
              <a:t> </a:t>
            </a:r>
            <a:r>
              <a:rPr lang="en-US" sz="2800" b="1" dirty="0" err="1">
                <a:solidFill>
                  <a:srgbClr val="EC049F"/>
                </a:solidFill>
                <a:latin typeface="Times New Roman" panose="02020603050405020304" pitchFamily="18" charset="0"/>
                <a:cs typeface="Times New Roman" panose="02020603050405020304" pitchFamily="18" charset="0"/>
              </a:rPr>
              <a:t>văn</a:t>
            </a:r>
            <a:r>
              <a:rPr lang="en-US" sz="2800" b="1" dirty="0">
                <a:solidFill>
                  <a:srgbClr val="EC049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798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668216" y="1447802"/>
            <a:ext cx="10896599" cy="2062103"/>
          </a:xfrm>
          <a:prstGeom prst="rect">
            <a:avLst/>
          </a:prstGeom>
          <a:solidFill>
            <a:schemeClr val="accent5">
              <a:lumMod val="20000"/>
              <a:lumOff val="80000"/>
            </a:schemeClr>
          </a:solidFill>
          <a:ln w="57150">
            <a:solidFill>
              <a:srgbClr val="FF0000"/>
            </a:solidFill>
            <a:prstDash val="sysDash"/>
          </a:ln>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Dấu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a:t>
            </a:r>
          </a:p>
          <a:p>
            <a:pPr marL="342900" indent="-342900">
              <a:buFontTx/>
              <a:buChar char="-"/>
            </a:pPr>
            <a:r>
              <a:rPr lang="en-US" sz="3200" b="1" dirty="0" err="1">
                <a:solidFill>
                  <a:srgbClr val="FF0000"/>
                </a:solidFill>
                <a:latin typeface="Times New Roman" panose="02020603050405020304" pitchFamily="18" charset="0"/>
                <a:cs typeface="Times New Roman" panose="02020603050405020304" pitchFamily="18" charset="0"/>
              </a:rPr>
              <a:t>Chỗ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lùi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1 ô.</a:t>
            </a:r>
          </a:p>
          <a:p>
            <a:pPr marL="342900" indent="-342900">
              <a:buFontTx/>
              <a:buChar char="-"/>
            </a:pPr>
            <a:r>
              <a:rPr lang="en-US" sz="3200" b="1" dirty="0" err="1">
                <a:solidFill>
                  <a:srgbClr val="FF0000"/>
                </a:solidFill>
                <a:latin typeface="Times New Roman" panose="02020603050405020304" pitchFamily="18" charset="0"/>
                <a:cs typeface="Times New Roman" panose="02020603050405020304" pitchFamily="18" charset="0"/>
              </a:rPr>
              <a:t>Chỗ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chỗ</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xuống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dòng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592018" y="3657604"/>
            <a:ext cx="11048999" cy="2062103"/>
          </a:xfrm>
          <a:prstGeom prst="rect">
            <a:avLst/>
          </a:prstGeom>
          <a:noFill/>
        </p:spPr>
        <p:txBody>
          <a:bodyPr wrap="square" rtlCol="0">
            <a:spAutoFit/>
          </a:bodyPr>
          <a:lstStyle/>
          <a:p>
            <a:pPr marL="342900" indent="-342900" algn="just">
              <a:buFont typeface="Wingdings" panose="05000000000000000000" pitchFamily="2" charset="2"/>
              <a:buChar char="v"/>
            </a:pPr>
            <a:r>
              <a:rPr lang="en-US" sz="3200" b="1" dirty="0" err="1">
                <a:solidFill>
                  <a:srgbClr val="FF0000"/>
                </a:solidFill>
                <a:latin typeface="Times New Roman" panose="02020603050405020304" pitchFamily="18" charset="0"/>
                <a:cs typeface="Times New Roman" panose="02020603050405020304" pitchFamily="18" charset="0"/>
              </a:rPr>
              <a:t>Chú</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ý: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vẫn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VD: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truyện</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thóc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dòng</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1576387" y="781518"/>
            <a:ext cx="10591800"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hai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hãy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rút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xét</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066800" y="2494528"/>
            <a:ext cx="10879181" cy="1077218"/>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diễn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truyện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1447802" y="1773342"/>
            <a:ext cx="9757953" cy="584775"/>
          </a:xfrm>
          <a:prstGeom prst="rect">
            <a:avLst/>
          </a:prstGeom>
        </p:spPr>
        <p:txBody>
          <a:bodyPr wrap="square">
            <a:spAutoFit/>
          </a:bodyPr>
          <a:lstStyle/>
          <a:p>
            <a:r>
              <a:rPr lang="en-US" sz="3200" b="1" dirty="0">
                <a:solidFill>
                  <a:srgbClr val="025E11"/>
                </a:solidFill>
                <a:latin typeface="Times New Roman" panose="02020603050405020304" pitchFamily="18" charset="0"/>
                <a:cs typeface="Times New Roman" panose="02020603050405020304" pitchFamily="18" charset="0"/>
              </a:rPr>
              <a:t>a) </a:t>
            </a:r>
            <a:r>
              <a:rPr lang="en-US" sz="3200" b="1" dirty="0" err="1">
                <a:solidFill>
                  <a:srgbClr val="025E11"/>
                </a:solidFill>
                <a:latin typeface="Times New Roman" panose="02020603050405020304" pitchFamily="18" charset="0"/>
                <a:cs typeface="Times New Roman" panose="02020603050405020304" pitchFamily="18" charset="0"/>
              </a:rPr>
              <a:t>Mỗi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trong</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bài</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kể</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chuyện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kể</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điều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gì</a:t>
            </a:r>
            <a:r>
              <a:rPr lang="en-US" sz="3200" b="1" dirty="0">
                <a:solidFill>
                  <a:srgbClr val="025E11"/>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447803" y="3855687"/>
            <a:ext cx="8821783" cy="584775"/>
          </a:xfrm>
          <a:prstGeom prst="rect">
            <a:avLst/>
          </a:prstGeom>
        </p:spPr>
        <p:txBody>
          <a:bodyPr wrap="square">
            <a:spAutoFit/>
          </a:bodyPr>
          <a:lstStyle/>
          <a:p>
            <a:r>
              <a:rPr lang="en-US" sz="3200" b="1" dirty="0">
                <a:solidFill>
                  <a:srgbClr val="025E11"/>
                </a:solidFill>
                <a:latin typeface="Times New Roman" panose="02020603050405020304" pitchFamily="18" charset="0"/>
                <a:cs typeface="Times New Roman" panose="02020603050405020304" pitchFamily="18" charset="0"/>
              </a:rPr>
              <a:t>b) </a:t>
            </a:r>
            <a:r>
              <a:rPr lang="en-US" sz="3200" b="1" dirty="0" err="1">
                <a:solidFill>
                  <a:srgbClr val="025E11"/>
                </a:solidFill>
                <a:latin typeface="Times New Roman" panose="02020603050405020304" pitchFamily="18" charset="0"/>
                <a:cs typeface="Times New Roman" panose="02020603050405020304" pitchFamily="18" charset="0"/>
              </a:rPr>
              <a:t>Đoạn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văn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được</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nhận</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ra</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nhờ</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dấu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hiệu</a:t>
            </a:r>
            <a:r>
              <a:rPr lang="en-US" sz="3200" b="1" dirty="0">
                <a:solidFill>
                  <a:srgbClr val="025E11"/>
                </a:solidFill>
                <a:latin typeface="Times New Roman" panose="02020603050405020304" pitchFamily="18" charset="0"/>
                <a:cs typeface="Times New Roman" panose="02020603050405020304" pitchFamily="18" charset="0"/>
              </a:rPr>
              <a:t> </a:t>
            </a:r>
            <a:r>
              <a:rPr lang="en-US" sz="3200" b="1" dirty="0" err="1">
                <a:solidFill>
                  <a:srgbClr val="025E11"/>
                </a:solidFill>
                <a:latin typeface="Times New Roman" panose="02020603050405020304" pitchFamily="18" charset="0"/>
                <a:cs typeface="Times New Roman" panose="02020603050405020304" pitchFamily="18" charset="0"/>
              </a:rPr>
              <a:t>nào</a:t>
            </a:r>
            <a:r>
              <a:rPr lang="en-US" sz="3200" b="1" dirty="0">
                <a:solidFill>
                  <a:srgbClr val="025E11"/>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1047753" y="4724402"/>
            <a:ext cx="8839199"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duống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dòng</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TextBox 9"/>
          <p:cNvSpPr txBox="1"/>
          <p:nvPr/>
        </p:nvSpPr>
        <p:spPr>
          <a:xfrm>
            <a:off x="2971800" y="457200"/>
            <a:ext cx="5715000" cy="830997"/>
          </a:xfrm>
          <a:prstGeom prst="rect">
            <a:avLst/>
          </a:prstGeom>
          <a:noFill/>
        </p:spPr>
        <p:txBody>
          <a:bodyPr wrap="square" rtlCol="0">
            <a:spAutoFit/>
          </a:bodyPr>
          <a:lstStyle/>
          <a:p>
            <a:pPr algn="ctr"/>
            <a:r>
              <a:rPr lang="en-US" sz="4800" b="1" dirty="0">
                <a:solidFill>
                  <a:srgbClr val="00B0F0"/>
                </a:solidFill>
                <a:latin typeface="Times New Roman" panose="02020603050405020304" pitchFamily="18" charset="0"/>
                <a:cs typeface="Times New Roman" panose="02020603050405020304" pitchFamily="18" charset="0"/>
              </a:rPr>
              <a:t>II. </a:t>
            </a:r>
            <a:r>
              <a:rPr lang="en-US" sz="4800" b="1" dirty="0" err="1">
                <a:solidFill>
                  <a:srgbClr val="00B0F0"/>
                </a:solidFill>
                <a:latin typeface="Times New Roman" panose="02020603050405020304" pitchFamily="18" charset="0"/>
                <a:cs typeface="Times New Roman" panose="02020603050405020304" pitchFamily="18" charset="0"/>
              </a:rPr>
              <a:t>Ghi</a:t>
            </a:r>
            <a:r>
              <a:rPr lang="en-US" sz="4800" b="1" dirty="0">
                <a:solidFill>
                  <a:srgbClr val="00B0F0"/>
                </a:solidFill>
                <a:latin typeface="Times New Roman" panose="02020603050405020304" pitchFamily="18" charset="0"/>
                <a:cs typeface="Times New Roman" panose="02020603050405020304" pitchFamily="18" charset="0"/>
              </a:rPr>
              <a:t> </a:t>
            </a:r>
            <a:r>
              <a:rPr lang="en-US" sz="4800" b="1" dirty="0" err="1">
                <a:solidFill>
                  <a:srgbClr val="00B0F0"/>
                </a:solidFill>
                <a:latin typeface="Times New Roman" panose="02020603050405020304" pitchFamily="18" charset="0"/>
                <a:cs typeface="Times New Roman" panose="02020603050405020304" pitchFamily="18" charset="0"/>
              </a:rPr>
              <a:t>nhớ</a:t>
            </a:r>
            <a:endParaRPr lang="en-US" sz="4800" b="1" dirty="0">
              <a:solidFill>
                <a:srgbClr val="00B0F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04800" y="1288197"/>
            <a:ext cx="11658600" cy="3276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lgn="just">
              <a:buAutoNum type="arabicPeriod"/>
            </a:pP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gồm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nhiều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sự</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việc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Mỗi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sự</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việc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được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văn</a:t>
            </a:r>
            <a:r>
              <a:rPr lang="en-US" sz="4000" dirty="0">
                <a:solidFill>
                  <a:srgbClr val="FF0000"/>
                </a:solidFill>
                <a:latin typeface="Times New Roman" panose="02020603050405020304" pitchFamily="18" charset="0"/>
                <a:cs typeface="Times New Roman" panose="02020603050405020304" pitchFamily="18" charset="0"/>
              </a:rPr>
              <a:t>.</a:t>
            </a:r>
          </a:p>
          <a:p>
            <a:pPr marL="457200" indent="-457200" algn="just">
              <a:buAutoNum type="arabicPeriod"/>
            </a:pP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xuống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dòng</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7" name="Rectangle 14"/>
          <p:cNvSpPr>
            <a:spLocks noChangeArrowheads="1"/>
          </p:cNvSpPr>
          <p:nvPr/>
        </p:nvSpPr>
        <p:spPr bwMode="auto">
          <a:xfrm>
            <a:off x="942703" y="4724400"/>
            <a:ext cx="103827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i="1" dirty="0" err="1">
                <a:solidFill>
                  <a:srgbClr val="7030A0"/>
                </a:solidFill>
                <a:latin typeface="Times New Roman" panose="02020603050405020304" pitchFamily="18" charset="0"/>
                <a:cs typeface="Times New Roman" panose="02020603050405020304" pitchFamily="18" charset="0"/>
              </a:rPr>
              <a:t>Em</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hãy</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tìm</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một</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đoạn</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văn</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bất</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kì</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trong</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các</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truyện</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kể</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mà</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em</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biết</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và</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nêu</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sự</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việc</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được</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nêu</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trong</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đoạn</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văn</a:t>
            </a:r>
            <a:r>
              <a:rPr lang="en-US" altLang="en-US" sz="3200" b="1" i="1" dirty="0">
                <a:solidFill>
                  <a:srgbClr val="7030A0"/>
                </a:solidFill>
                <a:latin typeface="Times New Roman" panose="02020603050405020304" pitchFamily="18" charset="0"/>
                <a:cs typeface="Times New Roman" panose="02020603050405020304" pitchFamily="18" charset="0"/>
              </a:rPr>
              <a:t> </a:t>
            </a:r>
            <a:r>
              <a:rPr lang="en-US" altLang="en-US" sz="3200" b="1" i="1" dirty="0" err="1">
                <a:solidFill>
                  <a:srgbClr val="7030A0"/>
                </a:solidFill>
                <a:latin typeface="Times New Roman" panose="02020603050405020304" pitchFamily="18" charset="0"/>
                <a:cs typeface="Times New Roman" panose="02020603050405020304" pitchFamily="18" charset="0"/>
              </a:rPr>
              <a:t>đó</a:t>
            </a:r>
            <a:r>
              <a:rPr lang="en-US" altLang="en-US" sz="3200" b="1" i="1" dirty="0">
                <a:solidFill>
                  <a:srgbClr val="7030A0"/>
                </a:solidFill>
                <a:latin typeface="Times New Roman" panose="02020603050405020304" pitchFamily="18" charset="0"/>
                <a:cs typeface="Times New Roman" panose="02020603050405020304" pitchFamily="18" charset="0"/>
              </a:rPr>
              <a:t>?</a:t>
            </a:r>
            <a:endParaRPr lang="en-US" altLang="en-US" sz="24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Tài liệu" ma:contentTypeID="0x010100274EA5EE2C96234183A9376392CFB4B4" ma:contentTypeVersion="8" ma:contentTypeDescription="Tạo tài liệu mới." ma:contentTypeScope="" ma:versionID="0251f9f5209d8b11791ef8b27a28dfdd">
  <xsd:schema xmlns:xsd="http://www.w3.org/2001/XMLSchema" xmlns:xs="http://www.w3.org/2001/XMLSchema" xmlns:p="http://schemas.microsoft.com/office/2006/metadata/properties" xmlns:ns2="56568334-b38c-437c-9116-9209b71f020d" targetNamespace="http://schemas.microsoft.com/office/2006/metadata/properties" ma:root="true" ma:fieldsID="c2467c01573676f831ba9174d16627d0" ns2:_="">
    <xsd:import namespace="56568334-b38c-437c-9116-9209b71f02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68334-b38c-437c-9116-9209b71f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FBFB6E-B2F6-485E-B3A9-E0B15BD27894}">
  <ds:schemaRefs>
    <ds:schemaRef ds:uri="http://schemas.microsoft.com/sharepoint/v3/contenttype/forms"/>
  </ds:schemaRefs>
</ds:datastoreItem>
</file>

<file path=customXml/itemProps2.xml><?xml version="1.0" encoding="utf-8"?>
<ds:datastoreItem xmlns:ds="http://schemas.openxmlformats.org/officeDocument/2006/customXml" ds:itemID="{4141C772-1A38-4272-AEEE-134210D470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78AF66E-14F7-4E2E-A131-0E00A2E06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68334-b38c-437c-9116-9209b71f0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958</TotalTime>
  <Words>1443</Words>
  <Application>Microsoft Office PowerPoint</Application>
  <PresentationFormat>Custom</PresentationFormat>
  <Paragraphs>111</Paragraphs>
  <Slides>16</Slides>
  <Notes>1</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Office Theme</vt:lpstr>
      <vt:lpstr>Default Design</vt:lpstr>
      <vt:lpstr>1_Default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75</cp:revision>
  <dcterms:created xsi:type="dcterms:W3CDTF">2016-10-31T12:54:16Z</dcterms:created>
  <dcterms:modified xsi:type="dcterms:W3CDTF">2021-10-08T01:15:54Z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0x010100274EA5EE2C96234183A9376392CFB4B4</vt:lpwstr>
  </property>
</Properties>
</file>