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6" r:id="rId3"/>
    <p:sldId id="273" r:id="rId4"/>
    <p:sldId id="272" r:id="rId5"/>
    <p:sldId id="281" r:id="rId6"/>
    <p:sldId id="282" r:id="rId7"/>
    <p:sldId id="284" r:id="rId8"/>
    <p:sldId id="276" r:id="rId9"/>
    <p:sldId id="279" r:id="rId10"/>
    <p:sldId id="280" r:id="rId11"/>
    <p:sldId id="270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792D16"/>
    <a:srgbClr val="FFBF1F"/>
    <a:srgbClr val="5B9BD5"/>
    <a:srgbClr val="FF8D6F"/>
    <a:srgbClr val="98DAC4"/>
    <a:srgbClr val="DDF3FF"/>
    <a:srgbClr val="FEC453"/>
    <a:srgbClr val="DFD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79250" autoAdjust="0"/>
  </p:normalViewPr>
  <p:slideViewPr>
    <p:cSldViewPr snapToGrid="0">
      <p:cViewPr varScale="1">
        <p:scale>
          <a:sx n="53" d="100"/>
          <a:sy n="53" d="100"/>
        </p:scale>
        <p:origin x="1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38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98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06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3">
            <a:extLst>
              <a:ext uri="{FF2B5EF4-FFF2-40B4-BE49-F238E27FC236}">
                <a16:creationId xmlns:a16="http://schemas.microsoft.com/office/drawing/2014/main" id="{287596FF-0D56-4081-BF78-DE0199BD7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04625" y="2738068"/>
            <a:ext cx="6210300" cy="1574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TẢ CẢNH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43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97DDB-CBE5-46B9-A7C9-49841D6A4F5C}"/>
              </a:ext>
            </a:extLst>
          </p:cNvPr>
          <p:cNvSpPr txBox="1"/>
          <p:nvPr/>
        </p:nvSpPr>
        <p:spPr>
          <a:xfrm>
            <a:off x="3883446" y="5220516"/>
            <a:ext cx="64704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HP001 5 hàng" pitchFamily="34" charset="0"/>
              </a:rPr>
              <a:t>Giáo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viên</a:t>
            </a:r>
            <a:r>
              <a:rPr lang="en-US" sz="4000" b="1" dirty="0">
                <a:latin typeface="HP001 5 hàng" pitchFamily="34" charset="0"/>
              </a:rPr>
              <a:t>: </a:t>
            </a:r>
            <a:r>
              <a:rPr lang="en-US" sz="4000" b="1" dirty="0" err="1">
                <a:latin typeface="HP001 5 hàng" pitchFamily="34" charset="0"/>
              </a:rPr>
              <a:t>Khúc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Hải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Yến</a:t>
            </a:r>
            <a:endParaRPr lang="en-US" sz="4000" b="1" dirty="0">
              <a:latin typeface="HP001 5 hàng" pitchFamily="34" charset="0"/>
            </a:endParaRPr>
          </a:p>
          <a:p>
            <a:r>
              <a:rPr lang="en-US" sz="4000" b="1" dirty="0">
                <a:latin typeface="HP001 5 hàng" pitchFamily="34" charset="0"/>
              </a:rPr>
              <a:t>      </a:t>
            </a:r>
            <a:r>
              <a:rPr lang="en-US" sz="4000" b="1" dirty="0" err="1">
                <a:latin typeface="HP001 5 hàng" pitchFamily="34" charset="0"/>
              </a:rPr>
              <a:t>Lớp</a:t>
            </a:r>
            <a:r>
              <a:rPr lang="en-US" sz="4000" b="1" dirty="0">
                <a:latin typeface="HP001 5 hàng" pitchFamily="34" charset="0"/>
              </a:rPr>
              <a:t>: 5A2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F2F2F-36CD-47A9-86F2-3445E4DD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95" y="74400"/>
            <a:ext cx="1994230" cy="199423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ED6DA32E-B057-4057-9335-FAC2A11D93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6337" y="405999"/>
            <a:ext cx="6738851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KẾT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AADE5-8D8C-499F-8D5A-5A3E0287EB72}"/>
              </a:ext>
            </a:extLst>
          </p:cNvPr>
          <p:cNvSpPr txBox="1"/>
          <p:nvPr/>
        </p:nvSpPr>
        <p:spPr>
          <a:xfrm>
            <a:off x="4839239" y="1592080"/>
            <a:ext cx="3741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5778" y="772969"/>
            <a:ext cx="10260444" cy="433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Đủ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cấu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tạo</a:t>
            </a:r>
            <a:r>
              <a:rPr lang="en-US" sz="2800" dirty="0">
                <a:latin typeface="Arial" charset="0"/>
              </a:rPr>
              <a:t> 3 </a:t>
            </a:r>
            <a:r>
              <a:rPr lang="en-US" sz="2800" dirty="0" err="1">
                <a:latin typeface="Arial" charset="0"/>
              </a:rPr>
              <a:t>phần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đoạn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văn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>
                <a:latin typeface="Arial" charset="0"/>
              </a:rPr>
              <a:t>Chọn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chi </a:t>
            </a:r>
            <a:r>
              <a:rPr lang="en-US" sz="2800" dirty="0" err="1">
                <a:latin typeface="Arial" charset="0"/>
              </a:rPr>
              <a:t>tiết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biểu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cảnh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thời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điểm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theo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tự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hợp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lí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Sử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dụng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biện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pháp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nghệ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thuật</a:t>
            </a:r>
            <a:r>
              <a:rPr lang="en-US" sz="2800" dirty="0">
                <a:latin typeface="Arial" charset="0"/>
              </a:rPr>
              <a:t> so </a:t>
            </a:r>
            <a:r>
              <a:rPr lang="en-US" sz="2800" dirty="0" err="1">
                <a:latin typeface="Arial" charset="0"/>
              </a:rPr>
              <a:t>sánh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nhân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hoá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làm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ảnh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sinh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động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gợi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cảm</a:t>
            </a:r>
            <a:r>
              <a:rPr lang="en-US" sz="28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83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515172"/>
            <a:ext cx="998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 err="1"/>
              <a:t>Chuẩn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bị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bài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sau</a:t>
            </a:r>
            <a:r>
              <a:rPr lang="en-US" altLang="vi-VN" sz="3200" dirty="0"/>
              <a:t>: </a:t>
            </a:r>
            <a:r>
              <a:rPr lang="en-US" altLang="vi-VN" sz="3200" dirty="0" err="1"/>
              <a:t>Tả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cảnh</a:t>
            </a:r>
            <a:r>
              <a:rPr lang="en-US" altLang="vi-VN" sz="3200" dirty="0"/>
              <a:t> (</a:t>
            </a:r>
            <a:r>
              <a:rPr lang="en-US" altLang="vi-VN" sz="3200" dirty="0" err="1"/>
              <a:t>Kiểm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viết</a:t>
            </a:r>
            <a:r>
              <a:rPr lang="en-US" altLang="vi-VN" sz="32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7" y="1269520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63072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CF71D5E-7DF6-4E8C-A8BB-976D55541B92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CE4988-3788-41F4-9D6A-3AEF77906E6F}"/>
              </a:ext>
            </a:extLst>
          </p:cNvPr>
          <p:cNvSpPr txBox="1">
            <a:spLocks/>
          </p:cNvSpPr>
          <p:nvPr/>
        </p:nvSpPr>
        <p:spPr>
          <a:xfrm>
            <a:off x="1185863" y="1572862"/>
            <a:ext cx="998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 err="1"/>
              <a:t>Các</a:t>
            </a:r>
            <a:r>
              <a:rPr lang="en-US" altLang="vi-VN" sz="3200" dirty="0"/>
              <a:t> con </a:t>
            </a:r>
            <a:r>
              <a:rPr lang="en-US" altLang="vi-VN" sz="3200" dirty="0" err="1"/>
              <a:t>cần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làm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gì</a:t>
            </a:r>
            <a:r>
              <a:rPr lang="en-US" altLang="vi-VN" sz="3200" dirty="0"/>
              <a:t> </a:t>
            </a:r>
            <a:r>
              <a:rPr lang="en-US" altLang="vi-VN" sz="3200" dirty="0" err="1"/>
              <a:t>để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ngôi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trường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chúng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mình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luôn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xanh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sạch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đẹp</a:t>
            </a:r>
            <a:r>
              <a:rPr lang="en-US" altLang="vi-VN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0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520A7F27-8756-4646-A31F-F68FB0BBC397}"/>
              </a:ext>
            </a:extLst>
          </p:cNvPr>
          <p:cNvSpPr/>
          <p:nvPr/>
        </p:nvSpPr>
        <p:spPr>
          <a:xfrm>
            <a:off x="332250" y="361047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B39399C-C3D6-4F34-A1D6-135DE95FC9D2}"/>
              </a:ext>
            </a:extLst>
          </p:cNvPr>
          <p:cNvSpPr/>
          <p:nvPr/>
        </p:nvSpPr>
        <p:spPr>
          <a:xfrm>
            <a:off x="342424" y="162085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2667000" y="3066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D850129D-DAAB-4309-AD0B-C190EEE04719}"/>
              </a:ext>
            </a:extLst>
          </p:cNvPr>
          <p:cNvSpPr/>
          <p:nvPr/>
        </p:nvSpPr>
        <p:spPr>
          <a:xfrm>
            <a:off x="332250" y="1966295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371B3-5E4A-4630-9B92-26A5C7A820BC}"/>
              </a:ext>
            </a:extLst>
          </p:cNvPr>
          <p:cNvSpPr txBox="1"/>
          <p:nvPr/>
        </p:nvSpPr>
        <p:spPr>
          <a:xfrm>
            <a:off x="1012873" y="1817226"/>
            <a:ext cx="10500422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90CD7-EF7C-4561-89BB-6D24A618F794}"/>
              </a:ext>
            </a:extLst>
          </p:cNvPr>
          <p:cNvSpPr txBox="1"/>
          <p:nvPr/>
        </p:nvSpPr>
        <p:spPr>
          <a:xfrm>
            <a:off x="1002699" y="3827442"/>
            <a:ext cx="10857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6BBEECF-BDD5-49A4-A6EE-7492501F3D37}"/>
              </a:ext>
            </a:extLst>
          </p:cNvPr>
          <p:cNvSpPr/>
          <p:nvPr/>
        </p:nvSpPr>
        <p:spPr>
          <a:xfrm>
            <a:off x="347332" y="4052512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B4C9CB6-FDC0-4DB7-88EB-D0084192D92A}"/>
              </a:ext>
            </a:extLst>
          </p:cNvPr>
          <p:cNvSpPr/>
          <p:nvPr/>
        </p:nvSpPr>
        <p:spPr>
          <a:xfrm>
            <a:off x="1408044" y="1855954"/>
            <a:ext cx="9382760" cy="28854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D019FDF1-C554-4160-BF31-1BD3D708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" y="3013501"/>
            <a:ext cx="10749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Quan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829B23-6617-4BC6-9D8C-539D1CDF6B1E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10AD58-5F1F-4046-ADC6-395B8763B7E3}"/>
              </a:ext>
            </a:extLst>
          </p:cNvPr>
          <p:cNvSpPr/>
          <p:nvPr/>
        </p:nvSpPr>
        <p:spPr>
          <a:xfrm>
            <a:off x="782320" y="1357229"/>
            <a:ext cx="3454400" cy="1262888"/>
          </a:xfrm>
          <a:prstGeom prst="wedgeEllipseCallout">
            <a:avLst>
              <a:gd name="adj1" fmla="val -23337"/>
              <a:gd name="adj2" fmla="val 89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49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699" descr="Cover">
            <a:extLst>
              <a:ext uri="{FF2B5EF4-FFF2-40B4-BE49-F238E27FC236}">
                <a16:creationId xmlns:a16="http://schemas.microsoft.com/office/drawing/2014/main" id="{03D177F3-9BE1-4B81-B545-B98EE87D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27779"/>
          <a:stretch>
            <a:fillRect/>
          </a:stretch>
        </p:blipFill>
        <p:spPr bwMode="auto">
          <a:xfrm>
            <a:off x="6115498" y="1389143"/>
            <a:ext cx="42449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603" descr="Cover">
            <a:extLst>
              <a:ext uri="{FF2B5EF4-FFF2-40B4-BE49-F238E27FC236}">
                <a16:creationId xmlns:a16="http://schemas.microsoft.com/office/drawing/2014/main" id="{E6E42893-D7B6-4A92-93A3-34A7661A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/>
          <a:stretch>
            <a:fillRect/>
          </a:stretch>
        </p:blipFill>
        <p:spPr bwMode="auto">
          <a:xfrm>
            <a:off x="6076918" y="-390730"/>
            <a:ext cx="43275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747" descr="Cover">
            <a:extLst>
              <a:ext uri="{FF2B5EF4-FFF2-40B4-BE49-F238E27FC236}">
                <a16:creationId xmlns:a16="http://schemas.microsoft.com/office/drawing/2014/main" id="{C24EBBAB-2D90-45AE-9085-99D2F766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4444"/>
          <a:stretch>
            <a:fillRect/>
          </a:stretch>
        </p:blipFill>
        <p:spPr bwMode="auto">
          <a:xfrm>
            <a:off x="2396995" y="3556854"/>
            <a:ext cx="4352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555" descr="Cover">
            <a:extLst>
              <a:ext uri="{FF2B5EF4-FFF2-40B4-BE49-F238E27FC236}">
                <a16:creationId xmlns:a16="http://schemas.microsoft.com/office/drawing/2014/main" id="{90CC56DC-D16A-4D1B-9C6B-FD1A032C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9"/>
          <a:stretch>
            <a:fillRect/>
          </a:stretch>
        </p:blipFill>
        <p:spPr bwMode="auto">
          <a:xfrm>
            <a:off x="231616" y="392782"/>
            <a:ext cx="666591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651" descr="Cover">
            <a:extLst>
              <a:ext uri="{FF2B5EF4-FFF2-40B4-BE49-F238E27FC236}">
                <a16:creationId xmlns:a16="http://schemas.microsoft.com/office/drawing/2014/main" id="{144B3F91-A8E9-4FC9-B19C-B39DF15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0000"/>
          <a:stretch>
            <a:fillRect/>
          </a:stretch>
        </p:blipFill>
        <p:spPr bwMode="auto">
          <a:xfrm>
            <a:off x="6174954" y="859753"/>
            <a:ext cx="33877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795" descr="Cover">
            <a:extLst>
              <a:ext uri="{FF2B5EF4-FFF2-40B4-BE49-F238E27FC236}">
                <a16:creationId xmlns:a16="http://schemas.microsoft.com/office/drawing/2014/main" id="{3B087E3C-9E6F-4907-AF92-72F68B8C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0593" r="8244" b="24445"/>
          <a:stretch>
            <a:fillRect/>
          </a:stretch>
        </p:blipFill>
        <p:spPr bwMode="auto">
          <a:xfrm>
            <a:off x="6134900" y="3151086"/>
            <a:ext cx="36417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843" descr="Cover">
            <a:extLst>
              <a:ext uri="{FF2B5EF4-FFF2-40B4-BE49-F238E27FC236}">
                <a16:creationId xmlns:a16="http://schemas.microsoft.com/office/drawing/2014/main" id="{EF8B7885-5324-46DF-AA80-9CD6C798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2222" r="8995" b="29019"/>
          <a:stretch>
            <a:fillRect/>
          </a:stretch>
        </p:blipFill>
        <p:spPr bwMode="auto">
          <a:xfrm>
            <a:off x="6131725" y="4506724"/>
            <a:ext cx="36449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507" descr="Cover">
            <a:extLst>
              <a:ext uri="{FF2B5EF4-FFF2-40B4-BE49-F238E27FC236}">
                <a16:creationId xmlns:a16="http://schemas.microsoft.com/office/drawing/2014/main" id="{146BD8F5-EAD2-491E-8DC4-C595C1D8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371" y="2125525"/>
            <a:ext cx="399796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ED2D6C59-E057-4BF4-973F-2D821940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" y="2788559"/>
            <a:ext cx="2280012" cy="95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 err="1">
                <a:ea typeface="SimSun" panose="02010600030101010101" pitchFamily="2" charset="-122"/>
              </a:rPr>
              <a:t>Ngôi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trường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em</a:t>
            </a:r>
            <a:endParaRPr lang="en-US" altLang="zh-CN" sz="2800" b="1" dirty="0">
              <a:ea typeface="SimSun" panose="02010600030101010101" pitchFamily="2" charset="-122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37975E3-4449-460E-8F42-C2E76DBC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25" y="4020201"/>
            <a:ext cx="845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1F9F3CC2-4762-4B98-8203-1E2C193F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39" y="667343"/>
            <a:ext cx="10749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20A5A59-885A-4A1B-B851-D198F30B4AF5}"/>
              </a:ext>
            </a:extLst>
          </p:cNvPr>
          <p:cNvSpPr/>
          <p:nvPr/>
        </p:nvSpPr>
        <p:spPr>
          <a:xfrm>
            <a:off x="4982435" y="2177302"/>
            <a:ext cx="2515888" cy="928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F423F79-6780-486C-B6C4-F7615C74AEAD}"/>
              </a:ext>
            </a:extLst>
          </p:cNvPr>
          <p:cNvSpPr/>
          <p:nvPr/>
        </p:nvSpPr>
        <p:spPr>
          <a:xfrm>
            <a:off x="5068509" y="3752652"/>
            <a:ext cx="2515888" cy="9280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E3DD9AEC-EF77-4367-ADC7-5075F62B2B3A}"/>
              </a:ext>
            </a:extLst>
          </p:cNvPr>
          <p:cNvSpPr/>
          <p:nvPr/>
        </p:nvSpPr>
        <p:spPr>
          <a:xfrm>
            <a:off x="5068509" y="5247411"/>
            <a:ext cx="2515888" cy="9280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EA1954-74C2-4F6B-A656-C6698290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16" y="242577"/>
            <a:ext cx="6972658" cy="3664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CAE7B-98E5-4576-A13B-CF3FAD2F7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70" y="242577"/>
            <a:ext cx="4951730" cy="2584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01254-EA6B-4FE0-B09F-64617888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0" y="3906715"/>
            <a:ext cx="6998060" cy="2235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840FD-D0C1-4D94-AED6-D29378110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56" y="2826987"/>
            <a:ext cx="2440760" cy="2021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FABA8-589E-4A4B-B64F-B62AF8DE2F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0" r="36455" b="24785"/>
          <a:stretch/>
        </p:blipFill>
        <p:spPr>
          <a:xfrm>
            <a:off x="6817254" y="3440814"/>
            <a:ext cx="937091" cy="625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AA4B7-87EC-498D-ADE2-1BD25F70CA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/>
          <a:stretch/>
        </p:blipFill>
        <p:spPr>
          <a:xfrm>
            <a:off x="7737956" y="4848726"/>
            <a:ext cx="4454044" cy="1052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D43CF-091F-4F38-B44D-0AC61066F5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96" y="2538663"/>
            <a:ext cx="2374232" cy="1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7AC078D4-642E-42BC-98C1-5FEB0690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1283051"/>
            <a:ext cx="10772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84D5601-E2FF-4011-A73D-2B2D3FBE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397179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FEA8B7D7-26D8-4E46-BA59-989F0CAC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2404005"/>
            <a:ext cx="1055267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ra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B7F0566B-A9A8-4268-BEFD-D3DA6645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4572621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A94A2E5F-1E4C-4479-A128-7C155159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51" y="5157396"/>
            <a:ext cx="42012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2973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E186-D799-40D7-8BB6-EEA4C7AD5F19}"/>
              </a:ext>
            </a:extLst>
          </p:cNvPr>
          <p:cNvSpPr txBox="1">
            <a:spLocks/>
          </p:cNvSpPr>
          <p:nvPr/>
        </p:nvSpPr>
        <p:spPr>
          <a:xfrm>
            <a:off x="2494006" y="225898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 BÀI</a:t>
            </a:r>
          </a:p>
        </p:txBody>
      </p:sp>
    </p:spTree>
    <p:extLst>
      <p:ext uri="{BB962C8B-B14F-4D97-AF65-F5344CB8AC3E}">
        <p14:creationId xmlns:p14="http://schemas.microsoft.com/office/powerpoint/2010/main" val="429124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474</Words>
  <Application>Microsoft Office PowerPoint</Application>
  <PresentationFormat>Widescreen</PresentationFormat>
  <Paragraphs>44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#9Slide03 Arima Madurai Black</vt:lpstr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noi ha</cp:lastModifiedBy>
  <cp:revision>45</cp:revision>
  <dcterms:created xsi:type="dcterms:W3CDTF">2020-09-10T08:02:29Z</dcterms:created>
  <dcterms:modified xsi:type="dcterms:W3CDTF">2021-09-30T10:15:50Z</dcterms:modified>
</cp:coreProperties>
</file>