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9" r:id="rId2"/>
    <p:sldId id="257" r:id="rId3"/>
    <p:sldId id="327" r:id="rId4"/>
    <p:sldId id="328" r:id="rId5"/>
    <p:sldId id="258" r:id="rId6"/>
    <p:sldId id="259" r:id="rId7"/>
    <p:sldId id="266" r:id="rId8"/>
    <p:sldId id="271" r:id="rId9"/>
    <p:sldId id="272" r:id="rId10"/>
    <p:sldId id="260" r:id="rId11"/>
    <p:sldId id="261" r:id="rId12"/>
    <p:sldId id="270" r:id="rId13"/>
    <p:sldId id="262" r:id="rId14"/>
    <p:sldId id="267" r:id="rId15"/>
    <p:sldId id="268" r:id="rId16"/>
    <p:sldId id="269" r:id="rId17"/>
    <p:sldId id="273" r:id="rId18"/>
    <p:sldId id="326" r:id="rId19"/>
    <p:sldId id="282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341"/>
    <a:srgbClr val="F4B3CF"/>
    <a:srgbClr val="E62B73"/>
    <a:srgbClr val="EE8108"/>
    <a:srgbClr val="F9EE08"/>
    <a:srgbClr val="E9AFB2"/>
    <a:srgbClr val="FFEFD5"/>
    <a:srgbClr val="FFEEDC"/>
    <a:srgbClr val="FFEFD8"/>
    <a:srgbClr val="FAF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EB8E7-7BBC-448C-BBD8-497E52FA9A32}" v="1504" dt="2021-07-07T04:44:44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95476-D386-4074-8D34-A668B3DE390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DF342-25D8-4ADC-AC6C-BA6ED9617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2F852C24-A01B-4B98-9B9C-84218C0A4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296E19CE-3B5C-4FF8-8710-64539E10E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id="{70D35D2E-2E25-47F8-9424-70F26AF8D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7A36A1-F9AA-481E-ADDE-C875062EA6A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DE16C446-581A-415B-B7F2-13EAA97F1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F972365-69D7-4996-8E15-9DA100875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F65BB6A-DEF0-453C-AE8E-B65602973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1A2442-6FEC-4EFB-AD6D-0C0EB1924F5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05E9-EBCD-4519-8CF8-8C59BABE6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21390-6751-40FA-9497-D23504C0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61D3-BBBB-445A-9A34-C9CC4258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E61E3-568D-4254-82A6-59F60E1B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EA583-0730-4339-B1EF-554E1632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92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3FA1-FBD2-4271-8C84-231E661D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CD570-4B3F-499B-A335-C2E7F2B48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E26BC-3F6D-4C63-8973-EFB04F45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BF224-3EC3-471F-9208-48B6F058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51426-41CA-4F13-A8BA-D7CC21BC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875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E9A3E-0349-423B-BD11-7BE455FD5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6E0EB-2104-4992-A15A-B8AEAAF2F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11F29-1A9C-4389-873B-617842BD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278EA-DE4A-434A-90C2-14F7C01D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AFCF-C3F0-41D7-8067-CF7739C1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87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65D0-5BA2-4766-BF7E-A1C82E3D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5E751-EDB4-4CA4-8420-CE11C4DAA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355B2-3A4F-4FB4-8F87-750C47A3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AF578-8FD0-4E89-B9AB-09FF405D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165EA-40C3-49E9-8FB9-5D8C072D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38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574D-B331-4A11-BC0A-160C896A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BA5FC-5D5A-4549-8C60-E73F06FEC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078E8-4654-4CC3-A52B-55C4F3D4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118FC-2C6A-419D-ACFB-F3FE4A89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20D95-12E2-424E-A5F1-FF52F583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36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13C1-B116-4B27-8BDF-82D662E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CFB4-F6C3-4CAD-B5A2-6243F51E4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57EA6-9C15-48EB-80CE-B8774DE0A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FE518-9E4C-4572-8F33-1D86356C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1FD53-B4BE-470E-8A20-7EF70F4F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8A817-1950-4E36-8C20-CE036326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0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94C0-A576-4EC6-BDFC-21A93606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E0540-AB0D-44C8-9228-2D6D7EF13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B58E4-63B5-4597-8087-5E6BA963A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50BBA-C098-48A5-BDBF-725A27FF3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10A83-A997-441B-BAD6-F35B5246F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5B371-476B-42D2-A098-4F216074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398E2-820E-47F6-B416-5443CD8E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A93ED-B4F6-4592-9F34-DE72E0A9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41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51FC-6685-454B-922B-55BC8D83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78417-140F-48D7-9067-F950CA00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173BC-9A1D-48C4-8E45-E04C0118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6274A-C82C-444E-A78A-F1AA2997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136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3B1F7-1655-41E7-97F8-82836F58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6552D-9B36-42D6-B4C4-8D4EE0C0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434BF-0A63-4034-8287-3848AD93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062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921E-AC03-4384-AFF7-0B5B814F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2DD57-9F5C-445C-ABDA-7805D87E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AA208-0CBC-417D-8E18-A313520FF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CF5B9-9D56-4F2F-B58B-306BDD97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BB6D0-46BA-48BA-993E-7CF7E230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FC3CA-80EC-4F73-AEF9-61A2B354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190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500A-6F2D-43FD-B024-051BF30B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87FCB-7078-4B25-B18C-BC4306B03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AC86E-22B8-45A9-ADC8-8EFBDAFF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152D9-375D-4DF7-A5D0-270EABB5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60E6D-B59C-42BE-A956-28D0CDC8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5F487-74D3-4CE0-82C5-A2C5E655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772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FB5A6-CFB1-4745-A77B-257DD2B1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C91AD-DC1C-49E8-A138-5A1C9732B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ADD2F-9C17-465F-B664-B56425D59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E6CC-77B3-43DD-8D30-AA4EEFA634A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883B8-434C-4EC3-9D3F-88535E3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9260D-9F9C-4612-9B48-A7C2DE8CA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8396-57E2-4917-A465-99F3CC6B5D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17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1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jfif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9.wdp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0.wdp"/><Relationship Id="rId10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9.wdp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0.wdp"/><Relationship Id="rId10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F82A6230-A864-4249-9268-592B702E341E}"/>
              </a:ext>
            </a:extLst>
          </p:cNvPr>
          <p:cNvSpPr/>
          <p:nvPr/>
        </p:nvSpPr>
        <p:spPr>
          <a:xfrm>
            <a:off x="0" y="-38100"/>
            <a:ext cx="12191999" cy="693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组合 91">
            <a:extLst>
              <a:ext uri="{FF2B5EF4-FFF2-40B4-BE49-F238E27FC236}">
                <a16:creationId xmlns:a16="http://schemas.microsoft.com/office/drawing/2014/main" id="{804C5008-F3DB-43DA-8B3D-8B6201624515}"/>
              </a:ext>
            </a:extLst>
          </p:cNvPr>
          <p:cNvGrpSpPr>
            <a:grpSpLocks/>
          </p:cNvGrpSpPr>
          <p:nvPr/>
        </p:nvGrpSpPr>
        <p:grpSpPr bwMode="auto">
          <a:xfrm>
            <a:off x="0" y="4194495"/>
            <a:ext cx="12192000" cy="2681287"/>
            <a:chOff x="1" y="4546271"/>
            <a:chExt cx="12191999" cy="2326243"/>
          </a:xfrm>
        </p:grpSpPr>
        <p:sp>
          <p:nvSpPr>
            <p:cNvPr id="67" name="任意多边形 38">
              <a:extLst>
                <a:ext uri="{FF2B5EF4-FFF2-40B4-BE49-F238E27FC236}">
                  <a16:creationId xmlns:a16="http://schemas.microsoft.com/office/drawing/2014/main" id="{007264B0-7464-44AF-ACFD-565DB580EA70}"/>
                </a:ext>
              </a:extLst>
            </p:cNvPr>
            <p:cNvSpPr/>
            <p:nvPr/>
          </p:nvSpPr>
          <p:spPr>
            <a:xfrm>
              <a:off x="1" y="4546271"/>
              <a:ext cx="12191999" cy="2311093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68" name="任意多边形 80">
              <a:extLst>
                <a:ext uri="{FF2B5EF4-FFF2-40B4-BE49-F238E27FC236}">
                  <a16:creationId xmlns:a16="http://schemas.microsoft.com/office/drawing/2014/main" id="{EFA66342-8A49-4B7D-B604-D30ABEED3818}"/>
                </a:ext>
              </a:extLst>
            </p:cNvPr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FE766EF-9F28-413E-9365-5561C8515728}"/>
              </a:ext>
            </a:extLst>
          </p:cNvPr>
          <p:cNvSpPr/>
          <p:nvPr/>
        </p:nvSpPr>
        <p:spPr>
          <a:xfrm>
            <a:off x="1981202" y="1395415"/>
            <a:ext cx="8291513" cy="34940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F41989-3FE8-4506-AC18-008681D0DF09}"/>
              </a:ext>
            </a:extLst>
          </p:cNvPr>
          <p:cNvSpPr txBox="1"/>
          <p:nvPr/>
        </p:nvSpPr>
        <p:spPr>
          <a:xfrm>
            <a:off x="2211386" y="2694877"/>
            <a:ext cx="7868469" cy="1224392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MỪNG 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THAM GIA TIẾT HỌC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DE716-9A92-4441-BDA8-6B1993B01D59}"/>
              </a:ext>
            </a:extLst>
          </p:cNvPr>
          <p:cNvSpPr txBox="1"/>
          <p:nvPr/>
        </p:nvSpPr>
        <p:spPr>
          <a:xfrm>
            <a:off x="4179227" y="3138696"/>
            <a:ext cx="59246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C32E3-470A-4E5A-BE9C-26724DA05C53}"/>
              </a:ext>
            </a:extLst>
          </p:cNvPr>
          <p:cNvSpPr txBox="1"/>
          <p:nvPr/>
        </p:nvSpPr>
        <p:spPr>
          <a:xfrm>
            <a:off x="4740277" y="6310315"/>
            <a:ext cx="3832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</a:p>
        </p:txBody>
      </p:sp>
      <p:sp>
        <p:nvSpPr>
          <p:cNvPr id="7176" name="文本框 11">
            <a:extLst>
              <a:ext uri="{FF2B5EF4-FFF2-40B4-BE49-F238E27FC236}">
                <a16:creationId xmlns:a16="http://schemas.microsoft.com/office/drawing/2014/main" id="{FFC89A7A-39BF-40F5-8783-3663C94C2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4327527"/>
            <a:ext cx="582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i="1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 viên thực hiện: Hà Thanh Huyền</a:t>
            </a:r>
            <a:endParaRPr lang="zh-CN" altLang="en-US" sz="2400" b="1" i="1">
              <a:solidFill>
                <a:srgbClr val="E94B5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77" name="TextBox 19">
            <a:extLst>
              <a:ext uri="{FF2B5EF4-FFF2-40B4-BE49-F238E27FC236}">
                <a16:creationId xmlns:a16="http://schemas.microsoft.com/office/drawing/2014/main" id="{6CCFFDE5-B5EB-4AA8-B358-A593FE82D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307977"/>
            <a:ext cx="608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grpSp>
        <p:nvGrpSpPr>
          <p:cNvPr id="7178" name="组合 75">
            <a:extLst>
              <a:ext uri="{FF2B5EF4-FFF2-40B4-BE49-F238E27FC236}">
                <a16:creationId xmlns:a16="http://schemas.microsoft.com/office/drawing/2014/main" id="{79CBB0A2-EB0C-4CAB-8D48-96C1FC9CDDCB}"/>
              </a:ext>
            </a:extLst>
          </p:cNvPr>
          <p:cNvGrpSpPr>
            <a:grpSpLocks/>
          </p:cNvGrpSpPr>
          <p:nvPr/>
        </p:nvGrpSpPr>
        <p:grpSpPr bwMode="auto">
          <a:xfrm rot="691748">
            <a:off x="9593263" y="3549650"/>
            <a:ext cx="354012" cy="361950"/>
            <a:chOff x="10646778" y="4753862"/>
            <a:chExt cx="751521" cy="737702"/>
          </a:xfrm>
        </p:grpSpPr>
        <p:sp>
          <p:nvSpPr>
            <p:cNvPr id="22" name="五角星 2">
              <a:extLst>
                <a:ext uri="{FF2B5EF4-FFF2-40B4-BE49-F238E27FC236}">
                  <a16:creationId xmlns:a16="http://schemas.microsoft.com/office/drawing/2014/main" id="{38A65840-81D8-4238-819F-BD8ED5CE5D24}"/>
                </a:ext>
              </a:extLst>
            </p:cNvPr>
            <p:cNvSpPr/>
            <p:nvPr/>
          </p:nvSpPr>
          <p:spPr>
            <a:xfrm rot="20227648" flipH="1">
              <a:off x="10649103" y="4753637"/>
              <a:ext cx="748152" cy="727996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/>
            </a:p>
          </p:txBody>
        </p:sp>
        <p:grpSp>
          <p:nvGrpSpPr>
            <p:cNvPr id="7205" name="组合 77">
              <a:extLst>
                <a:ext uri="{FF2B5EF4-FFF2-40B4-BE49-F238E27FC236}">
                  <a16:creationId xmlns:a16="http://schemas.microsoft.com/office/drawing/2014/main" id="{A93CCAFF-D7B9-45A3-A792-89FACB4AD3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>
                <a:extLst>
                  <a:ext uri="{FF2B5EF4-FFF2-40B4-BE49-F238E27FC236}">
                    <a16:creationId xmlns:a16="http://schemas.microsoft.com/office/drawing/2014/main" id="{C7BF94AD-FE54-4B62-BA2A-3DB2613778A5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2800"/>
              </a:p>
            </p:txBody>
          </p:sp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id="{8C0384BE-AE8C-49AF-A2BB-D4BB9168307A}"/>
                  </a:ext>
                </a:extLst>
              </p:cNvPr>
              <p:cNvSpPr/>
              <p:nvPr/>
            </p:nvSpPr>
            <p:spPr>
              <a:xfrm rot="20424262">
                <a:off x="11012663" y="4637380"/>
                <a:ext cx="286454" cy="220017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2800"/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D08DC13E-744E-451D-9C46-7AF23155309A}"/>
                  </a:ext>
                </a:extLst>
              </p:cNvPr>
              <p:cNvSpPr/>
              <p:nvPr/>
            </p:nvSpPr>
            <p:spPr>
              <a:xfrm rot="6997346">
                <a:off x="11548722" y="4885824"/>
                <a:ext cx="129422" cy="14491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2800"/>
              </a:p>
            </p:txBody>
          </p:sp>
        </p:grpSp>
      </p:grpSp>
      <p:grpSp>
        <p:nvGrpSpPr>
          <p:cNvPr id="7179" name="组合 95">
            <a:extLst>
              <a:ext uri="{FF2B5EF4-FFF2-40B4-BE49-F238E27FC236}">
                <a16:creationId xmlns:a16="http://schemas.microsoft.com/office/drawing/2014/main" id="{EEAF4CA4-7EE6-4FF9-8746-BE5F1DE0820E}"/>
              </a:ext>
            </a:extLst>
          </p:cNvPr>
          <p:cNvGrpSpPr>
            <a:grpSpLocks/>
          </p:cNvGrpSpPr>
          <p:nvPr/>
        </p:nvGrpSpPr>
        <p:grpSpPr bwMode="auto">
          <a:xfrm rot="1562261">
            <a:off x="10010775" y="1820863"/>
            <a:ext cx="363538" cy="349250"/>
            <a:chOff x="10646778" y="4753862"/>
            <a:chExt cx="751521" cy="737702"/>
          </a:xfrm>
        </p:grpSpPr>
        <p:sp>
          <p:nvSpPr>
            <p:cNvPr id="28" name="五角星 2">
              <a:extLst>
                <a:ext uri="{FF2B5EF4-FFF2-40B4-BE49-F238E27FC236}">
                  <a16:creationId xmlns:a16="http://schemas.microsoft.com/office/drawing/2014/main" id="{4B14E7E1-89D2-4EC9-AF3B-B1CE1CE66DE8}"/>
                </a:ext>
              </a:extLst>
            </p:cNvPr>
            <p:cNvSpPr/>
            <p:nvPr/>
          </p:nvSpPr>
          <p:spPr>
            <a:xfrm rot="20227648" flipH="1">
              <a:off x="10641902" y="4749083"/>
              <a:ext cx="748238" cy="72764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800"/>
            </a:p>
          </p:txBody>
        </p:sp>
        <p:grpSp>
          <p:nvGrpSpPr>
            <p:cNvPr id="7198" name="组合 98">
              <a:extLst>
                <a:ext uri="{FF2B5EF4-FFF2-40B4-BE49-F238E27FC236}">
                  <a16:creationId xmlns:a16="http://schemas.microsoft.com/office/drawing/2014/main" id="{D2DBF743-C5F2-429C-A7A2-4FFDFC59A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>
                <a:extLst>
                  <a:ext uri="{FF2B5EF4-FFF2-40B4-BE49-F238E27FC236}">
                    <a16:creationId xmlns:a16="http://schemas.microsoft.com/office/drawing/2014/main" id="{038873E6-CE96-4C98-A614-8BC607566AC8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2800"/>
              </a:p>
            </p:txBody>
          </p:sp>
          <p:sp>
            <p:nvSpPr>
              <p:cNvPr id="31" name="五角星 2">
                <a:extLst>
                  <a:ext uri="{FF2B5EF4-FFF2-40B4-BE49-F238E27FC236}">
                    <a16:creationId xmlns:a16="http://schemas.microsoft.com/office/drawing/2014/main" id="{D1CD5A49-32A7-44AE-801E-6AB7653EC648}"/>
                  </a:ext>
                </a:extLst>
              </p:cNvPr>
              <p:cNvSpPr/>
              <p:nvPr/>
            </p:nvSpPr>
            <p:spPr>
              <a:xfrm rot="20424262">
                <a:off x="11022617" y="4645219"/>
                <a:ext cx="285511" cy="217958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2800"/>
              </a:p>
            </p:txBody>
          </p:sp>
          <p:sp>
            <p:nvSpPr>
              <p:cNvPr id="32" name="五角星 2">
                <a:extLst>
                  <a:ext uri="{FF2B5EF4-FFF2-40B4-BE49-F238E27FC236}">
                    <a16:creationId xmlns:a16="http://schemas.microsoft.com/office/drawing/2014/main" id="{FFF0EA6E-5851-402E-9940-101602602901}"/>
                  </a:ext>
                </a:extLst>
              </p:cNvPr>
              <p:cNvSpPr/>
              <p:nvPr/>
            </p:nvSpPr>
            <p:spPr>
              <a:xfrm rot="6997346">
                <a:off x="11546357" y="4905147"/>
                <a:ext cx="130775" cy="144397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2800"/>
              </a:p>
            </p:txBody>
          </p:sp>
        </p:grpSp>
      </p:grpSp>
      <p:grpSp>
        <p:nvGrpSpPr>
          <p:cNvPr id="7180" name="组合 140">
            <a:extLst>
              <a:ext uri="{FF2B5EF4-FFF2-40B4-BE49-F238E27FC236}">
                <a16:creationId xmlns:a16="http://schemas.microsoft.com/office/drawing/2014/main" id="{5A98DA33-FEE0-4459-A000-E501B27F1AF5}"/>
              </a:ext>
            </a:extLst>
          </p:cNvPr>
          <p:cNvGrpSpPr>
            <a:grpSpLocks/>
          </p:cNvGrpSpPr>
          <p:nvPr/>
        </p:nvGrpSpPr>
        <p:grpSpPr bwMode="auto">
          <a:xfrm rot="920444">
            <a:off x="2701927" y="330202"/>
            <a:ext cx="358775" cy="328613"/>
            <a:chOff x="10646773" y="4753862"/>
            <a:chExt cx="751526" cy="737702"/>
          </a:xfrm>
        </p:grpSpPr>
        <p:sp>
          <p:nvSpPr>
            <p:cNvPr id="34" name="五角星 2">
              <a:extLst>
                <a:ext uri="{FF2B5EF4-FFF2-40B4-BE49-F238E27FC236}">
                  <a16:creationId xmlns:a16="http://schemas.microsoft.com/office/drawing/2014/main" id="{2019EF08-23B7-40C1-9CC2-BD9D742361BB}"/>
                </a:ext>
              </a:extLst>
            </p:cNvPr>
            <p:cNvSpPr/>
            <p:nvPr/>
          </p:nvSpPr>
          <p:spPr>
            <a:xfrm rot="20227648" flipH="1">
              <a:off x="10648720" y="4753581"/>
              <a:ext cx="748200" cy="72701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grpSp>
          <p:nvGrpSpPr>
            <p:cNvPr id="7191" name="组合 142">
              <a:extLst>
                <a:ext uri="{FF2B5EF4-FFF2-40B4-BE49-F238E27FC236}">
                  <a16:creationId xmlns:a16="http://schemas.microsoft.com/office/drawing/2014/main" id="{11A63E8E-F74F-4716-8167-9B8CCD74E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>
                <a:extLst>
                  <a:ext uri="{FF2B5EF4-FFF2-40B4-BE49-F238E27FC236}">
                    <a16:creationId xmlns:a16="http://schemas.microsoft.com/office/drawing/2014/main" id="{56E34DEB-1810-4496-9968-169ED251ED33}"/>
                  </a:ext>
                </a:extLst>
              </p:cNvPr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37" name="五角星 2">
                <a:extLst>
                  <a:ext uri="{FF2B5EF4-FFF2-40B4-BE49-F238E27FC236}">
                    <a16:creationId xmlns:a16="http://schemas.microsoft.com/office/drawing/2014/main" id="{7D106576-FA8D-4E84-B490-D965A6180A8A}"/>
                  </a:ext>
                </a:extLst>
              </p:cNvPr>
              <p:cNvSpPr/>
              <p:nvPr/>
            </p:nvSpPr>
            <p:spPr>
              <a:xfrm rot="20424262">
                <a:off x="11011929" y="4643147"/>
                <a:ext cx="289305" cy="213826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38" name="五角星 2">
                <a:extLst>
                  <a:ext uri="{FF2B5EF4-FFF2-40B4-BE49-F238E27FC236}">
                    <a16:creationId xmlns:a16="http://schemas.microsoft.com/office/drawing/2014/main" id="{62614BD8-C3CB-4FDF-9876-B54E41CD7980}"/>
                  </a:ext>
                </a:extLst>
              </p:cNvPr>
              <p:cNvSpPr/>
              <p:nvPr/>
            </p:nvSpPr>
            <p:spPr>
              <a:xfrm rot="6997346">
                <a:off x="11544485" y="4881942"/>
                <a:ext cx="128296" cy="14299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</p:grpSp>
      <p:grpSp>
        <p:nvGrpSpPr>
          <p:cNvPr id="7181" name="组合 47">
            <a:extLst>
              <a:ext uri="{FF2B5EF4-FFF2-40B4-BE49-F238E27FC236}">
                <a16:creationId xmlns:a16="http://schemas.microsoft.com/office/drawing/2014/main" id="{636930B2-4025-4958-9A65-7E759489F781}"/>
              </a:ext>
            </a:extLst>
          </p:cNvPr>
          <p:cNvGrpSpPr>
            <a:grpSpLocks/>
          </p:cNvGrpSpPr>
          <p:nvPr/>
        </p:nvGrpSpPr>
        <p:grpSpPr bwMode="auto">
          <a:xfrm rot="21335217">
            <a:off x="1866902" y="3584577"/>
            <a:ext cx="333375" cy="333375"/>
            <a:chOff x="7973454" y="5027358"/>
            <a:chExt cx="1573288" cy="1594782"/>
          </a:xfrm>
        </p:grpSpPr>
        <p:sp>
          <p:nvSpPr>
            <p:cNvPr id="43" name="五角星 2">
              <a:extLst>
                <a:ext uri="{FF2B5EF4-FFF2-40B4-BE49-F238E27FC236}">
                  <a16:creationId xmlns:a16="http://schemas.microsoft.com/office/drawing/2014/main" id="{777930A9-4ABA-4644-B1FB-7E50BB868638}"/>
                </a:ext>
              </a:extLst>
            </p:cNvPr>
            <p:cNvSpPr/>
            <p:nvPr/>
          </p:nvSpPr>
          <p:spPr>
            <a:xfrm rot="20480842">
              <a:off x="7921745" y="5023290"/>
              <a:ext cx="1573288" cy="1579594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44" name="五角星 2">
              <a:extLst>
                <a:ext uri="{FF2B5EF4-FFF2-40B4-BE49-F238E27FC236}">
                  <a16:creationId xmlns:a16="http://schemas.microsoft.com/office/drawing/2014/main" id="{7B9A7B89-B0DD-4478-9122-672E55A5958E}"/>
                </a:ext>
              </a:extLst>
            </p:cNvPr>
            <p:cNvSpPr/>
            <p:nvPr/>
          </p:nvSpPr>
          <p:spPr>
            <a:xfrm rot="20480842">
              <a:off x="7973454" y="5034955"/>
              <a:ext cx="1573288" cy="1579594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7182" name="图片 2">
            <a:extLst>
              <a:ext uri="{FF2B5EF4-FFF2-40B4-BE49-F238E27FC236}">
                <a16:creationId xmlns:a16="http://schemas.microsoft.com/office/drawing/2014/main" id="{DE8C22C5-F03E-44BE-A378-556C6C71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47739" r="25874" b="33614"/>
          <a:stretch>
            <a:fillRect/>
          </a:stretch>
        </p:blipFill>
        <p:spPr bwMode="auto">
          <a:xfrm rot="1121511">
            <a:off x="3600450" y="6308727"/>
            <a:ext cx="7127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图片 3">
            <a:extLst>
              <a:ext uri="{FF2B5EF4-FFF2-40B4-BE49-F238E27FC236}">
                <a16:creationId xmlns:a16="http://schemas.microsoft.com/office/drawing/2014/main" id="{6D6F0F5B-7866-481A-B0ED-05D29F94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37048" r="27692" b="32121"/>
          <a:stretch>
            <a:fillRect/>
          </a:stretch>
        </p:blipFill>
        <p:spPr bwMode="auto">
          <a:xfrm>
            <a:off x="7762875" y="6053140"/>
            <a:ext cx="457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23">
            <a:extLst>
              <a:ext uri="{FF2B5EF4-FFF2-40B4-BE49-F238E27FC236}">
                <a16:creationId xmlns:a16="http://schemas.microsoft.com/office/drawing/2014/main" id="{20C74997-85F9-4E64-AA0E-AC67E02DC1EA}"/>
              </a:ext>
            </a:extLst>
          </p:cNvPr>
          <p:cNvGrpSpPr>
            <a:grpSpLocks/>
          </p:cNvGrpSpPr>
          <p:nvPr/>
        </p:nvGrpSpPr>
        <p:grpSpPr bwMode="auto">
          <a:xfrm rot="165186">
            <a:off x="10047578" y="5881575"/>
            <a:ext cx="562205" cy="467585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>
              <a:extLst>
                <a:ext uri="{FF2B5EF4-FFF2-40B4-BE49-F238E27FC236}">
                  <a16:creationId xmlns:a16="http://schemas.microsoft.com/office/drawing/2014/main" id="{59987176-245D-4088-86BA-F34561064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3" name="Freeform 111">
              <a:extLst>
                <a:ext uri="{FF2B5EF4-FFF2-40B4-BE49-F238E27FC236}">
                  <a16:creationId xmlns:a16="http://schemas.microsoft.com/office/drawing/2014/main" id="{3F65CF96-14A4-439D-A3F0-123C3AAD0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6D50E52C-88F9-412F-A632-75ACD920C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5" name="Freeform 113">
              <a:extLst>
                <a:ext uri="{FF2B5EF4-FFF2-40B4-BE49-F238E27FC236}">
                  <a16:creationId xmlns:a16="http://schemas.microsoft.com/office/drawing/2014/main" id="{C74C8CB6-EA6B-4898-833A-AD2A83C0D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6" name="Freeform 114">
              <a:extLst>
                <a:ext uri="{FF2B5EF4-FFF2-40B4-BE49-F238E27FC236}">
                  <a16:creationId xmlns:a16="http://schemas.microsoft.com/office/drawing/2014/main" id="{44FEF6B7-F013-4C20-ADA2-D19AC2FDB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7" name="Freeform 115">
              <a:extLst>
                <a:ext uri="{FF2B5EF4-FFF2-40B4-BE49-F238E27FC236}">
                  <a16:creationId xmlns:a16="http://schemas.microsoft.com/office/drawing/2014/main" id="{FB8B4510-72BA-4661-A5C0-78FA0A01B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8" name="Freeform 116">
              <a:extLst>
                <a:ext uri="{FF2B5EF4-FFF2-40B4-BE49-F238E27FC236}">
                  <a16:creationId xmlns:a16="http://schemas.microsoft.com/office/drawing/2014/main" id="{EB308B28-892D-49B3-9293-931D1251A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65" name="Rectangle 117">
              <a:extLst>
                <a:ext uri="{FF2B5EF4-FFF2-40B4-BE49-F238E27FC236}">
                  <a16:creationId xmlns:a16="http://schemas.microsoft.com/office/drawing/2014/main" id="{09F4FD9A-F0BC-4D44-A664-0812251F4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8C043116-B0C7-475D-AD63-CA03144B3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5B953DB6-17D2-4905-9EFA-E4D918E6B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04710C56-8277-4A93-88E3-9EA431E92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</p:grpSp>
      <p:pic>
        <p:nvPicPr>
          <p:cNvPr id="7185" name="图片 106">
            <a:extLst>
              <a:ext uri="{FF2B5EF4-FFF2-40B4-BE49-F238E27FC236}">
                <a16:creationId xmlns:a16="http://schemas.microsoft.com/office/drawing/2014/main" id="{6188BBDB-2B59-45E8-A23C-B05296BD8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37503" r="39510" b="33696"/>
          <a:stretch>
            <a:fillRect/>
          </a:stretch>
        </p:blipFill>
        <p:spPr bwMode="auto">
          <a:xfrm>
            <a:off x="9007477" y="6180140"/>
            <a:ext cx="5873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图片 1">
            <a:extLst>
              <a:ext uri="{FF2B5EF4-FFF2-40B4-BE49-F238E27FC236}">
                <a16:creationId xmlns:a16="http://schemas.microsoft.com/office/drawing/2014/main" id="{45993DE2-0B78-43E1-80FE-5F0966B9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1436689" y="4392615"/>
            <a:ext cx="190976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3603D54-62FE-404A-B717-A66E26D3055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2060" y="228602"/>
            <a:ext cx="1101185" cy="1101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8301B-E60E-48A8-8DD7-DF82B36A87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85F853-A06B-4897-8835-5D6F39D515F9}"/>
              </a:ext>
            </a:extLst>
          </p:cNvPr>
          <p:cNvGrpSpPr/>
          <p:nvPr/>
        </p:nvGrpSpPr>
        <p:grpSpPr>
          <a:xfrm>
            <a:off x="616734" y="7003591"/>
            <a:ext cx="11293812" cy="6322978"/>
            <a:chOff x="554478" y="214009"/>
            <a:chExt cx="11293812" cy="632297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693E29-3EC1-4C41-9B6B-2052238BC19E}"/>
                </a:ext>
              </a:extLst>
            </p:cNvPr>
            <p:cNvSpPr/>
            <p:nvPr/>
          </p:nvSpPr>
          <p:spPr>
            <a:xfrm>
              <a:off x="554478" y="214009"/>
              <a:ext cx="11293812" cy="6322978"/>
            </a:xfrm>
            <a:prstGeom prst="rect">
              <a:avLst/>
            </a:prstGeom>
            <a:solidFill>
              <a:srgbClr val="FAB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1C5B03-57DF-4455-B186-C1E8249132BC}"/>
                </a:ext>
              </a:extLst>
            </p:cNvPr>
            <p:cNvSpPr/>
            <p:nvPr/>
          </p:nvSpPr>
          <p:spPr>
            <a:xfrm>
              <a:off x="554478" y="214009"/>
              <a:ext cx="11293812" cy="598251"/>
            </a:xfrm>
            <a:prstGeom prst="rect">
              <a:avLst/>
            </a:prstGeom>
            <a:solidFill>
              <a:srgbClr val="F813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59507523-143D-473E-A99A-A0C149D5F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521" r="96797">
                        <a14:foregroundMark x1="7521" y1="43672" x2="8078" y2="44844"/>
                        <a14:foregroundMark x1="10864" y1="41172" x2="11421" y2="42422"/>
                        <a14:foregroundMark x1="96797" y1="40000" x2="95822" y2="42109"/>
                        <a14:foregroundMark x1="94011" y1="41250" x2="94011" y2="45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78" b="18582"/>
          <a:stretch/>
        </p:blipFill>
        <p:spPr>
          <a:xfrm>
            <a:off x="8595297" y="3133817"/>
            <a:ext cx="3596703" cy="3724183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070D1ED-63D4-4D18-9E47-3B49CC983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96" y="28914"/>
            <a:ext cx="968561" cy="9685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8AA210-909B-4422-8EDE-9C9FE2CDA7CB}"/>
              </a:ext>
            </a:extLst>
          </p:cNvPr>
          <p:cNvSpPr txBox="1"/>
          <p:nvPr/>
        </p:nvSpPr>
        <p:spPr>
          <a:xfrm>
            <a:off x="273484" y="213249"/>
            <a:ext cx="1053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Muốn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thực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hiện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phép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tính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cộng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ta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làm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như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thế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nào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? </a:t>
            </a:r>
            <a:endParaRPr lang="vi-VN" sz="36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E92B72"/>
              </a:solidFill>
              <a:latin typeface="iCiel Cadena" panose="02000503000000020004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920900-183D-4DDF-80C9-EC1E8AB2123C}"/>
              </a:ext>
            </a:extLst>
          </p:cNvPr>
          <p:cNvSpPr/>
          <p:nvPr/>
        </p:nvSpPr>
        <p:spPr>
          <a:xfrm>
            <a:off x="0" y="6019800"/>
            <a:ext cx="9403080" cy="198120"/>
          </a:xfrm>
          <a:prstGeom prst="rect">
            <a:avLst/>
          </a:prstGeom>
          <a:solidFill>
            <a:srgbClr val="E92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566CA857-A32D-4B75-ACA9-5E0473CD2206}"/>
              </a:ext>
            </a:extLst>
          </p:cNvPr>
          <p:cNvSpPr txBox="1"/>
          <p:nvPr/>
        </p:nvSpPr>
        <p:spPr>
          <a:xfrm>
            <a:off x="-117747" y="213249"/>
            <a:ext cx="1053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Muốn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thực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hiện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phép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tính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cộng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ta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làm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như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sau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: </a:t>
            </a:r>
            <a:endParaRPr lang="vi-VN" sz="36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E92B72"/>
              </a:solidFill>
              <a:latin typeface="iCiel Cadena" panose="02000503000000020004" pitchFamily="50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71B3B65A-6A81-4900-8A09-C5B1F3D32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18" y="1155614"/>
            <a:ext cx="9878651" cy="20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3000" dirty="0" err="1">
                <a:solidFill>
                  <a:srgbClr val="FF0000"/>
                </a:solidFill>
                <a:cs typeface="Arial" panose="020B0604020202020204" pitchFamily="34" charset="0"/>
              </a:rPr>
              <a:t>Đặt</a:t>
            </a:r>
            <a:r>
              <a:rPr lang="en-US" altLang="en-US" sz="3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số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hạng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này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số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hạng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kia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sao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số ở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cùng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hàng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thẳng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cột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với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nhau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“ +”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kẻ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gạch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ngang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D65B8F4-5578-471B-B51B-B50664BF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85" y="3798822"/>
            <a:ext cx="95894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3000" dirty="0" err="1">
                <a:solidFill>
                  <a:srgbClr val="FF00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Cộng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theo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thứ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tự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 sang </a:t>
            </a:r>
            <a:r>
              <a:rPr lang="en-US" altLang="en-US" sz="3000" dirty="0" err="1">
                <a:solidFill>
                  <a:srgbClr val="002060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3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449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2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BA6BD-E2BC-4B61-A5EE-0695D0957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DAF57FAD-B5BC-4BB0-AFDF-83EBCDDE8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17" y="5559356"/>
            <a:ext cx="948119" cy="94811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D8F7BC8-EA02-42A4-A340-92118901D0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521" r="96797">
                        <a14:foregroundMark x1="7521" y1="43672" x2="8078" y2="44844"/>
                        <a14:foregroundMark x1="10864" y1="41172" x2="11421" y2="42422"/>
                        <a14:foregroundMark x1="96797" y1="40000" x2="95822" y2="42109"/>
                        <a14:foregroundMark x1="94011" y1="41250" x2="94011" y2="45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78" b="18582"/>
          <a:stretch/>
        </p:blipFill>
        <p:spPr>
          <a:xfrm>
            <a:off x="538264" y="5279745"/>
            <a:ext cx="1404737" cy="13107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C271F9-6B7F-4956-8083-6B305EC22C90}"/>
              </a:ext>
            </a:extLst>
          </p:cNvPr>
          <p:cNvSpPr txBox="1"/>
          <p:nvPr/>
        </p:nvSpPr>
        <p:spPr>
          <a:xfrm>
            <a:off x="1193225" y="435323"/>
            <a:ext cx="9805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Trong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hai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phép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tính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này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,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phép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cộng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nào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không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nhớ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và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phép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cộng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nào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có </a:t>
            </a:r>
            <a:r>
              <a:rPr lang="en-US" sz="32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nhớ</a:t>
            </a:r>
            <a:r>
              <a:rPr lang="en-US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?</a:t>
            </a:r>
            <a:endParaRPr lang="vi-VN" sz="32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E92B72"/>
              </a:solidFill>
              <a:latin typeface="iCiel Cadena" panose="02000503000000020004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C8FD47-DBC2-4E3F-A5E5-8761E1B3A765}"/>
              </a:ext>
            </a:extLst>
          </p:cNvPr>
          <p:cNvSpPr/>
          <p:nvPr/>
        </p:nvSpPr>
        <p:spPr>
          <a:xfrm>
            <a:off x="12390412" y="6033415"/>
            <a:ext cx="9403080" cy="198120"/>
          </a:xfrm>
          <a:prstGeom prst="rect">
            <a:avLst/>
          </a:prstGeom>
          <a:solidFill>
            <a:srgbClr val="E92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E9BCADB-C0F3-4F22-BE1B-FFAF0A4ED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2166071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48352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B731F8FC-2699-4E53-A243-4435D093E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083" y="2745509"/>
            <a:ext cx="1711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21026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 Box 53">
            <a:extLst>
              <a:ext uri="{FF2B5EF4-FFF2-40B4-BE49-F238E27FC236}">
                <a16:creationId xmlns:a16="http://schemas.microsoft.com/office/drawing/2014/main" id="{C0D73C4C-A08B-451F-9121-D48B76014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58" y="252722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5D94358D-C93D-4594-9D41-9D3FED8C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5" y="2130571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367859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6468F2CC-55B8-489E-905A-042A4DF4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5" y="2745509"/>
            <a:ext cx="1711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541728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 Box 52">
            <a:extLst>
              <a:ext uri="{FF2B5EF4-FFF2-40B4-BE49-F238E27FC236}">
                <a16:creationId xmlns:a16="http://schemas.microsoft.com/office/drawing/2014/main" id="{6A69C788-EDC7-45DB-982A-F505DD33F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9" y="2516908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224F7BCF-646B-40AE-8189-A4CD988B8888}"/>
              </a:ext>
            </a:extLst>
          </p:cNvPr>
          <p:cNvCxnSpPr/>
          <p:nvPr/>
        </p:nvCxnSpPr>
        <p:spPr>
          <a:xfrm>
            <a:off x="3213243" y="3429000"/>
            <a:ext cx="11740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04D874D0-B0E1-43BA-8B34-EE262201C726}"/>
              </a:ext>
            </a:extLst>
          </p:cNvPr>
          <p:cNvCxnSpPr>
            <a:cxnSpLocks/>
          </p:cNvCxnSpPr>
          <p:nvPr/>
        </p:nvCxnSpPr>
        <p:spPr>
          <a:xfrm>
            <a:off x="7402945" y="3408218"/>
            <a:ext cx="142701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Box 19">
            <a:extLst>
              <a:ext uri="{FF2B5EF4-FFF2-40B4-BE49-F238E27FC236}">
                <a16:creationId xmlns:a16="http://schemas.microsoft.com/office/drawing/2014/main" id="{A58AB311-941E-4E08-ADCA-17DC78590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3543227"/>
            <a:ext cx="1711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69378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FA79E6BE-8830-4590-ACE5-CDF9AAF96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4" y="3523818"/>
            <a:ext cx="1711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909587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AutoShape 45">
            <a:extLst>
              <a:ext uri="{FF2B5EF4-FFF2-40B4-BE49-F238E27FC236}">
                <a16:creationId xmlns:a16="http://schemas.microsoft.com/office/drawing/2014/main" id="{2AC0D9DF-5C57-4CC3-AF67-4C8A7C4C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257" y="4856559"/>
            <a:ext cx="3048000" cy="1374976"/>
          </a:xfrm>
          <a:prstGeom prst="wedgeRoundRectCallout">
            <a:avLst>
              <a:gd name="adj1" fmla="val -1289"/>
              <a:gd name="adj2" fmla="val -10027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5" name="AutoShape 45">
            <a:extLst>
              <a:ext uri="{FF2B5EF4-FFF2-40B4-BE49-F238E27FC236}">
                <a16:creationId xmlns:a16="http://schemas.microsoft.com/office/drawing/2014/main" id="{727128B9-D669-4EE2-BCEE-E54ECCA68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151" y="4856559"/>
            <a:ext cx="3048000" cy="1374976"/>
          </a:xfrm>
          <a:prstGeom prst="wedgeRoundRectCallout">
            <a:avLst>
              <a:gd name="adj1" fmla="val 2650"/>
              <a:gd name="adj2" fmla="val -1043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có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6" name="AutoShape 50">
            <a:extLst>
              <a:ext uri="{FF2B5EF4-FFF2-40B4-BE49-F238E27FC236}">
                <a16:creationId xmlns:a16="http://schemas.microsoft.com/office/drawing/2014/main" id="{43D2DCA1-BF20-4C76-BDDA-0C855CE84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12" y="412006"/>
            <a:ext cx="9677974" cy="1127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Kki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cộng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phép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cộng</a:t>
            </a:r>
            <a:r>
              <a:rPr lang="en-US" altLang="en-US" b="1" dirty="0">
                <a:latin typeface="HP001 4 hàng" panose="020B0603050302020204" pitchFamily="34" charset="0"/>
              </a:rPr>
              <a:t> có </a:t>
            </a:r>
            <a:r>
              <a:rPr lang="en-US" altLang="en-US" b="1" dirty="0" err="1">
                <a:latin typeface="HP001 4 hàng" panose="020B0603050302020204" pitchFamily="34" charset="0"/>
              </a:rPr>
              <a:t>nhớ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cần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lưu</a:t>
            </a:r>
            <a:r>
              <a:rPr lang="en-US" altLang="en-US" b="1" dirty="0">
                <a:latin typeface="HP001 4 hàng" panose="020B0603050302020204" pitchFamily="34" charset="0"/>
              </a:rPr>
              <a:t> ý </a:t>
            </a:r>
            <a:r>
              <a:rPr lang="en-US" altLang="en-US" b="1" dirty="0" err="1">
                <a:latin typeface="HP001 4 hàng" panose="020B0603050302020204" pitchFamily="34" charset="0"/>
              </a:rPr>
              <a:t>điều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gì</a:t>
            </a:r>
            <a:r>
              <a:rPr lang="en-US" altLang="en-US" b="1" dirty="0"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37" name="AutoShape 51">
            <a:extLst>
              <a:ext uri="{FF2B5EF4-FFF2-40B4-BE49-F238E27FC236}">
                <a16:creationId xmlns:a16="http://schemas.microsoft.com/office/drawing/2014/main" id="{0DC0B463-9DDA-4D67-8EAE-6C74A5273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730" y="339507"/>
            <a:ext cx="9486417" cy="1258455"/>
          </a:xfrm>
          <a:prstGeom prst="horizontalScroll">
            <a:avLst>
              <a:gd name="adj" fmla="val 1026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Khi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có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HP001 4 hàng" panose="020B0603050302020204" pitchFamily="34" charset="0"/>
              </a:rPr>
              <a:t>cần</a:t>
            </a:r>
            <a:r>
              <a:rPr lang="en-US" alt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 thêm phần nhớ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sang kết quả hàng kế tiếp.</a:t>
            </a:r>
            <a:endParaRPr lang="en-US" alt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8" grpId="0"/>
      <p:bldP spid="19" grpId="0"/>
      <p:bldP spid="20" grpId="0"/>
      <p:bldP spid="23" grpId="0"/>
      <p:bldP spid="24" grpId="0"/>
      <p:bldP spid="34" grpId="1" animBg="1"/>
      <p:bldP spid="35" grpId="0" animBg="1"/>
      <p:bldP spid="36" grpId="0" animBg="1"/>
      <p:bldP spid="36" grpId="1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5C02FC-AF06-49FC-8BE8-2AAE4C1C08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FF75D3-62C5-47BE-AF38-95482B349A43}"/>
              </a:ext>
            </a:extLst>
          </p:cNvPr>
          <p:cNvGrpSpPr/>
          <p:nvPr/>
        </p:nvGrpSpPr>
        <p:grpSpPr>
          <a:xfrm>
            <a:off x="1045840" y="2401286"/>
            <a:ext cx="10100317" cy="1323440"/>
            <a:chOff x="1484895" y="578987"/>
            <a:chExt cx="8061917" cy="11203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398AFD-89F0-46C4-BEA3-210374195147}"/>
                </a:ext>
              </a:extLst>
            </p:cNvPr>
            <p:cNvSpPr txBox="1"/>
            <p:nvPr/>
          </p:nvSpPr>
          <p:spPr>
            <a:xfrm>
              <a:off x="1484895" y="578987"/>
              <a:ext cx="8061917" cy="112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Thực </a:t>
              </a:r>
              <a:r>
                <a:rPr lang="en-US" sz="8000" dirty="0" err="1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hành</a:t>
              </a:r>
              <a:endParaRPr lang="vi-VN" sz="8000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iCiel Cadena" panose="02000503000000020004" pitchFamily="50" charset="0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A1AECE7A-182C-4B70-8648-4A6F81101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258" b="53226" l="87625" r="96875">
                          <a14:foregroundMark x1="90625" y1="53226" x2="90625" y2="53226"/>
                          <a14:foregroundMark x1="93625" y1="43548" x2="94000" y2="46129"/>
                          <a14:foregroundMark x1="94875" y1="39355" x2="94875" y2="4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81" t="29845" r="1901" b="44496"/>
            <a:stretch/>
          </p:blipFill>
          <p:spPr>
            <a:xfrm>
              <a:off x="7971090" y="958353"/>
              <a:ext cx="422567" cy="361636"/>
            </a:xfrm>
            <a:prstGeom prst="rect">
              <a:avLst/>
            </a:prstGeom>
          </p:spPr>
        </p:pic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E05250C-7F29-4E89-991A-7ADADEA2EC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521" r="96797">
                        <a14:foregroundMark x1="7521" y1="43672" x2="8078" y2="44844"/>
                        <a14:foregroundMark x1="10864" y1="41172" x2="11421" y2="42422"/>
                        <a14:foregroundMark x1="96797" y1="40000" x2="95822" y2="42109"/>
                        <a14:foregroundMark x1="94011" y1="41250" x2="94011" y2="45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78" b="18582"/>
          <a:stretch/>
        </p:blipFill>
        <p:spPr>
          <a:xfrm>
            <a:off x="9584721" y="4831176"/>
            <a:ext cx="2173525" cy="202809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F45DC4C-709E-4DDE-898E-9DA23F266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3" b="99223" l="6627" r="93173">
                        <a14:foregroundMark x1="69076" y1="53886" x2="62249" y2="82642"/>
                        <a14:foregroundMark x1="62249" y1="82642" x2="61446" y2="82642"/>
                        <a14:foregroundMark x1="47390" y1="65544" x2="52410" y2="84715"/>
                        <a14:foregroundMark x1="57831" y1="76166" x2="57831" y2="93523"/>
                        <a14:foregroundMark x1="57831" y1="83938" x2="55622" y2="92746"/>
                        <a14:foregroundMark x1="51807" y1="88860" x2="50201" y2="89637"/>
                        <a14:foregroundMark x1="49398" y1="89119" x2="47992" y2="92746"/>
                        <a14:foregroundMark x1="47590" y1="93005" x2="46988" y2="93782"/>
                        <a14:foregroundMark x1="45783" y1="88601" x2="44578" y2="91710"/>
                        <a14:foregroundMark x1="43976" y1="93005" x2="41968" y2="96114"/>
                        <a14:foregroundMark x1="40361" y1="91451" x2="40361" y2="93782"/>
                        <a14:foregroundMark x1="40361" y1="93782" x2="40361" y2="95855"/>
                        <a14:foregroundMark x1="40361" y1="95855" x2="40361" y2="97668"/>
                        <a14:foregroundMark x1="40161" y1="97409" x2="42169" y2="97409"/>
                        <a14:foregroundMark x1="45783" y1="46114" x2="52209" y2="69171"/>
                        <a14:foregroundMark x1="52209" y1="69171" x2="52410" y2="68912"/>
                        <a14:foregroundMark x1="51205" y1="50000" x2="52008" y2="64508"/>
                        <a14:foregroundMark x1="52008" y1="64508" x2="51606" y2="63212"/>
                        <a14:foregroundMark x1="47992" y1="37306" x2="50201" y2="48964"/>
                        <a14:foregroundMark x1="52209" y1="25648" x2="53614" y2="34197"/>
                        <a14:foregroundMark x1="53614" y1="4663" x2="55823" y2="14249"/>
                        <a14:foregroundMark x1="55622" y1="14767" x2="60442" y2="20466"/>
                        <a14:foregroundMark x1="49799" y1="16839" x2="63655" y2="19689"/>
                        <a14:foregroundMark x1="51807" y1="19948" x2="59438" y2="21503"/>
                        <a14:foregroundMark x1="54618" y1="30052" x2="53213" y2="46632"/>
                        <a14:foregroundMark x1="53213" y1="46632" x2="54016" y2="50259"/>
                        <a14:foregroundMark x1="55823" y1="44301" x2="56426" y2="74611"/>
                        <a14:foregroundMark x1="56024" y1="70725" x2="57430" y2="84974"/>
                        <a14:foregroundMark x1="57430" y1="84974" x2="57430" y2="84715"/>
                        <a14:foregroundMark x1="58434" y1="80570" x2="58434" y2="80570"/>
                        <a14:foregroundMark x1="55422" y1="59845" x2="54819" y2="71503"/>
                        <a14:foregroundMark x1="36145" y1="14508" x2="36948" y2="25907"/>
                        <a14:foregroundMark x1="36747" y1="23575" x2="36747" y2="29793"/>
                        <a14:foregroundMark x1="35743" y1="30052" x2="35542" y2="37565"/>
                        <a14:foregroundMark x1="34739" y1="30052" x2="34538" y2="41710"/>
                        <a14:foregroundMark x1="34337" y1="34197" x2="33534" y2="44819"/>
                        <a14:foregroundMark x1="32530" y1="34974" x2="31928" y2="45078"/>
                        <a14:foregroundMark x1="30522" y1="40933" x2="30321" y2="48705"/>
                        <a14:foregroundMark x1="30321" y1="42228" x2="30321" y2="47409"/>
                        <a14:foregroundMark x1="28715" y1="38083" x2="28715" y2="42746"/>
                        <a14:foregroundMark x1="28514" y1="40155" x2="28514" y2="32642"/>
                        <a14:foregroundMark x1="29518" y1="15544" x2="30723" y2="16062"/>
                        <a14:foregroundMark x1="34940" y1="7254" x2="36747" y2="11140"/>
                        <a14:foregroundMark x1="34739" y1="7772" x2="36345" y2="18653"/>
                        <a14:foregroundMark x1="53815" y1="34197" x2="56024" y2="29275"/>
                        <a14:foregroundMark x1="62249" y1="27202" x2="84739" y2="25130"/>
                        <a14:foregroundMark x1="59639" y1="25130" x2="63855" y2="29275"/>
                        <a14:foregroundMark x1="47189" y1="17617" x2="57831" y2="37565"/>
                        <a14:foregroundMark x1="55823" y1="26425" x2="56827" y2="40155"/>
                        <a14:foregroundMark x1="56827" y1="40155" x2="56827" y2="40155"/>
                        <a14:foregroundMark x1="55823" y1="22798" x2="50803" y2="37824"/>
                        <a14:foregroundMark x1="50803" y1="37824" x2="43574" y2="42746"/>
                        <a14:foregroundMark x1="36948" y1="32902" x2="34940" y2="41192"/>
                        <a14:foregroundMark x1="28313" y1="34974" x2="27711" y2="40674"/>
                        <a14:foregroundMark x1="20482" y1="34197" x2="20482" y2="37047"/>
                        <a14:foregroundMark x1="15863" y1="32902" x2="17470" y2="34974"/>
                        <a14:foregroundMark x1="15060" y1="33938" x2="18072" y2="37047"/>
                        <a14:foregroundMark x1="11847" y1="31865" x2="13454" y2="34197"/>
                        <a14:foregroundMark x1="11044" y1="32124" x2="13052" y2="34974"/>
                        <a14:foregroundMark x1="11647" y1="28497" x2="12651" y2="30311"/>
                        <a14:foregroundMark x1="12450" y1="24093" x2="11847" y2="27202"/>
                        <a14:foregroundMark x1="11647" y1="21503" x2="11647" y2="24611"/>
                        <a14:foregroundMark x1="11647" y1="21762" x2="11847" y2="25389"/>
                        <a14:foregroundMark x1="12651" y1="20984" x2="13855" y2="23057"/>
                        <a14:foregroundMark x1="13655" y1="21503" x2="13655" y2="21503"/>
                        <a14:foregroundMark x1="13655" y1="20725" x2="14056" y2="19689"/>
                        <a14:foregroundMark x1="15060" y1="17617" x2="15060" y2="17617"/>
                        <a14:foregroundMark x1="15060" y1="17098" x2="15261" y2="16321"/>
                        <a14:foregroundMark x1="15462" y1="16062" x2="15462" y2="16062"/>
                        <a14:foregroundMark x1="16867" y1="14767" x2="16867" y2="14767"/>
                        <a14:foregroundMark x1="17068" y1="13990" x2="17671" y2="13472"/>
                        <a14:foregroundMark x1="18273" y1="12694" x2="20482" y2="10881"/>
                        <a14:foregroundMark x1="28916" y1="14249" x2="41165" y2="32642"/>
                        <a14:foregroundMark x1="40562" y1="15285" x2="43173" y2="40415"/>
                        <a14:foregroundMark x1="43173" y1="40415" x2="45382" y2="42228"/>
                        <a14:foregroundMark x1="47791" y1="14767" x2="52209" y2="47668"/>
                        <a14:foregroundMark x1="55020" y1="21244" x2="57430" y2="47150"/>
                        <a14:foregroundMark x1="57430" y1="47150" x2="58635" y2="45855"/>
                        <a14:foregroundMark x1="59438" y1="32642" x2="59438" y2="44819"/>
                        <a14:foregroundMark x1="61245" y1="31088" x2="62048" y2="42228"/>
                        <a14:foregroundMark x1="63052" y1="32124" x2="65261" y2="46632"/>
                        <a14:foregroundMark x1="65261" y1="46632" x2="65261" y2="46632"/>
                        <a14:foregroundMark x1="66867" y1="28756" x2="67068" y2="56477"/>
                        <a14:foregroundMark x1="68273" y1="39119" x2="70080" y2="63472"/>
                        <a14:foregroundMark x1="70482" y1="44301" x2="71084" y2="60363"/>
                        <a14:foregroundMark x1="71084" y1="60363" x2="71084" y2="59326"/>
                        <a14:foregroundMark x1="71486" y1="47150" x2="72691" y2="61399"/>
                        <a14:foregroundMark x1="72691" y1="61399" x2="72691" y2="60622"/>
                        <a14:foregroundMark x1="73092" y1="52073" x2="74699" y2="61658"/>
                        <a14:foregroundMark x1="74699" y1="52332" x2="74699" y2="60881"/>
                        <a14:foregroundMark x1="75301" y1="47668" x2="76707" y2="55699"/>
                        <a14:foregroundMark x1="73896" y1="40415" x2="69478" y2="40674"/>
                        <a14:foregroundMark x1="63253" y1="18394" x2="68273" y2="33161"/>
                        <a14:foregroundMark x1="68273" y1="33161" x2="67470" y2="32642"/>
                        <a14:foregroundMark x1="65060" y1="20207" x2="68876" y2="30311"/>
                        <a14:foregroundMark x1="66265" y1="19948" x2="73293" y2="31088"/>
                        <a14:foregroundMark x1="71486" y1="20207" x2="77108" y2="31347"/>
                        <a14:foregroundMark x1="77108" y1="31347" x2="76707" y2="31088"/>
                        <a14:foregroundMark x1="75301" y1="16062" x2="79920" y2="29275"/>
                        <a14:foregroundMark x1="79920" y1="29275" x2="78916" y2="28238"/>
                        <a14:foregroundMark x1="78715" y1="14249" x2="78112" y2="22798"/>
                        <a14:foregroundMark x1="75301" y1="10104" x2="80321" y2="26943"/>
                        <a14:foregroundMark x1="80321" y1="26943" x2="79719" y2="27979"/>
                        <a14:foregroundMark x1="74900" y1="8808" x2="80522" y2="22539"/>
                        <a14:foregroundMark x1="80522" y1="22539" x2="80120" y2="24093"/>
                        <a14:foregroundMark x1="78514" y1="11658" x2="78514" y2="13990"/>
                        <a14:foregroundMark x1="74900" y1="4663" x2="78313" y2="11399"/>
                        <a14:foregroundMark x1="74699" y1="9585" x2="78514" y2="13990"/>
                        <a14:foregroundMark x1="78715" y1="17617" x2="74297" y2="20207"/>
                        <a14:foregroundMark x1="71888" y1="21503" x2="67671" y2="25648"/>
                        <a14:foregroundMark x1="61847" y1="18394" x2="61847" y2="31347"/>
                        <a14:foregroundMark x1="59237" y1="17617" x2="57831" y2="36010"/>
                        <a14:foregroundMark x1="57831" y1="36010" x2="55422" y2="39896"/>
                        <a14:foregroundMark x1="54819" y1="33679" x2="51004" y2="43264"/>
                        <a14:foregroundMark x1="48996" y1="42746" x2="46787" y2="45855"/>
                        <a14:foregroundMark x1="44779" y1="36010" x2="42771" y2="44041"/>
                        <a14:foregroundMark x1="40763" y1="38860" x2="40562" y2="44301"/>
                        <a14:foregroundMark x1="38353" y1="35492" x2="38353" y2="48705"/>
                        <a14:foregroundMark x1="37349" y1="38083" x2="36145" y2="50000"/>
                        <a14:foregroundMark x1="34337" y1="36269" x2="35743" y2="54922"/>
                        <a14:foregroundMark x1="35743" y1="54922" x2="34739" y2="50259"/>
                        <a14:foregroundMark x1="34137" y1="48705" x2="32932" y2="50777"/>
                        <a14:foregroundMark x1="26104" y1="41192" x2="26908" y2="48187"/>
                        <a14:foregroundMark x1="24297" y1="37824" x2="27510" y2="52850"/>
                        <a14:foregroundMark x1="27510" y1="52850" x2="26506" y2="50518"/>
                        <a14:foregroundMark x1="23896" y1="37565" x2="25502" y2="53109"/>
                        <a14:foregroundMark x1="25502" y1="53109" x2="25301" y2="52073"/>
                        <a14:foregroundMark x1="23695" y1="39637" x2="26305" y2="54404"/>
                        <a14:foregroundMark x1="26305" y1="54404" x2="26506" y2="49223"/>
                        <a14:foregroundMark x1="27711" y1="30052" x2="37349" y2="23057"/>
                        <a14:foregroundMark x1="37349" y1="23057" x2="37349" y2="22280"/>
                        <a14:foregroundMark x1="34137" y1="26425" x2="52610" y2="20984"/>
                        <a14:foregroundMark x1="84739" y1="11917" x2="87751" y2="16321"/>
                        <a14:foregroundMark x1="89558" y1="15285" x2="91165" y2="22021"/>
                        <a14:foregroundMark x1="91365" y1="19948" x2="90763" y2="28238"/>
                        <a14:foregroundMark x1="90161" y1="21503" x2="85542" y2="32383"/>
                        <a14:foregroundMark x1="85341" y1="32383" x2="82530" y2="37824"/>
                        <a14:foregroundMark x1="82329" y1="37824" x2="81727" y2="40415"/>
                        <a14:foregroundMark x1="81928" y1="36528" x2="78916" y2="40674"/>
                        <a14:foregroundMark x1="81124" y1="39637" x2="81526" y2="41451"/>
                        <a14:foregroundMark x1="84739" y1="37306" x2="84940" y2="39119"/>
                        <a14:foregroundMark x1="85743" y1="35233" x2="83936" y2="40674"/>
                        <a14:foregroundMark x1="83735" y1="36528" x2="78916" y2="38342"/>
                        <a14:foregroundMark x1="68474" y1="26425" x2="68474" y2="34715"/>
                        <a14:foregroundMark x1="64257" y1="17617" x2="61245" y2="25130"/>
                        <a14:foregroundMark x1="55422" y1="13990" x2="67671" y2="18912"/>
                        <a14:foregroundMark x1="67671" y1="18912" x2="66265" y2="19171"/>
                        <a14:foregroundMark x1="57028" y1="13990" x2="64458" y2="15544"/>
                        <a14:foregroundMark x1="53614" y1="11658" x2="59237" y2="13212"/>
                        <a14:foregroundMark x1="54418" y1="10104" x2="54618" y2="26943"/>
                        <a14:foregroundMark x1="52811" y1="16839" x2="51807" y2="49741"/>
                        <a14:foregroundMark x1="50201" y1="36528" x2="49598" y2="54145"/>
                        <a14:foregroundMark x1="73092" y1="68912" x2="72892" y2="78238"/>
                        <a14:foregroundMark x1="66867" y1="64767" x2="66466" y2="73834"/>
                        <a14:foregroundMark x1="67068" y1="76166" x2="67470" y2="77720"/>
                        <a14:foregroundMark x1="55221" y1="83420" x2="55422" y2="92746"/>
                        <a14:foregroundMark x1="55020" y1="88083" x2="55422" y2="98446"/>
                        <a14:foregroundMark x1="55221" y1="93264" x2="56225" y2="96891"/>
                        <a14:foregroundMark x1="52410" y1="88860" x2="54418" y2="93005"/>
                        <a14:foregroundMark x1="54418" y1="10104" x2="66667" y2="15285"/>
                        <a14:foregroundMark x1="66667" y1="15285" x2="66667" y2="15285"/>
                        <a14:foregroundMark x1="56426" y1="10622" x2="67269" y2="15285"/>
                        <a14:foregroundMark x1="60643" y1="11399" x2="70080" y2="17617"/>
                        <a14:foregroundMark x1="70080" y1="17617" x2="70080" y2="17617"/>
                        <a14:foregroundMark x1="66466" y1="12953" x2="69277" y2="15285"/>
                        <a14:foregroundMark x1="65261" y1="10363" x2="65663" y2="11140"/>
                        <a14:foregroundMark x1="38554" y1="15803" x2="50803" y2="16321"/>
                        <a14:foregroundMark x1="44779" y1="13990" x2="53614" y2="8808"/>
                        <a14:foregroundMark x1="48996" y1="8290" x2="67269" y2="7254"/>
                        <a14:foregroundMark x1="64659" y1="8290" x2="71084" y2="10622"/>
                        <a14:foregroundMark x1="90763" y1="18394" x2="90763" y2="26425"/>
                        <a14:foregroundMark x1="93373" y1="19948" x2="92972" y2="27720"/>
                        <a14:foregroundMark x1="92570" y1="22539" x2="91365" y2="29793"/>
                        <a14:foregroundMark x1="90964" y1="26166" x2="89960" y2="31088"/>
                        <a14:foregroundMark x1="80723" y1="24870" x2="77309" y2="43523"/>
                        <a14:foregroundMark x1="77309" y1="43523" x2="76707" y2="41710"/>
                        <a14:foregroundMark x1="73695" y1="34974" x2="72691" y2="40933"/>
                        <a14:foregroundMark x1="71888" y1="30052" x2="71687" y2="41969"/>
                        <a14:foregroundMark x1="75100" y1="26684" x2="75100" y2="49482"/>
                        <a14:foregroundMark x1="53012" y1="18135" x2="46787" y2="29793"/>
                        <a14:foregroundMark x1="46787" y1="29793" x2="45382" y2="31088"/>
                        <a14:foregroundMark x1="36345" y1="20984" x2="30723" y2="33420"/>
                        <a14:foregroundMark x1="30723" y1="33420" x2="28313" y2="34974"/>
                        <a14:foregroundMark x1="27510" y1="26943" x2="27108" y2="36528"/>
                        <a14:foregroundMark x1="26506" y1="29534" x2="23896" y2="44560"/>
                        <a14:foregroundMark x1="23293" y1="39896" x2="24297" y2="48187"/>
                        <a14:foregroundMark x1="24498" y1="43005" x2="28313" y2="55699"/>
                        <a14:foregroundMark x1="25904" y1="48964" x2="31124" y2="63990"/>
                        <a14:foregroundMark x1="29920" y1="57513" x2="33133" y2="64508"/>
                        <a14:foregroundMark x1="27108" y1="56995" x2="30723" y2="67617"/>
                        <a14:foregroundMark x1="30321" y1="60104" x2="32329" y2="65285"/>
                        <a14:foregroundMark x1="24699" y1="42746" x2="27510" y2="52850"/>
                        <a14:foregroundMark x1="24900" y1="44819" x2="26908" y2="48446"/>
                        <a14:foregroundMark x1="23092" y1="38601" x2="29116" y2="49223"/>
                        <a14:foregroundMark x1="29116" y1="49223" x2="29116" y2="49223"/>
                        <a14:foregroundMark x1="25703" y1="35751" x2="29518" y2="40415"/>
                        <a14:foregroundMark x1="27711" y1="29275" x2="31325" y2="36528"/>
                        <a14:foregroundMark x1="32530" y1="24093" x2="32329" y2="29793"/>
                        <a14:foregroundMark x1="29518" y1="17876" x2="31124" y2="29016"/>
                        <a14:foregroundMark x1="30321" y1="19171" x2="30924" y2="24870"/>
                        <a14:foregroundMark x1="28715" y1="15285" x2="29317" y2="20466"/>
                        <a14:foregroundMark x1="26506" y1="16839" x2="27711" y2="22539"/>
                        <a14:foregroundMark x1="25301" y1="31088" x2="24699" y2="37565"/>
                        <a14:foregroundMark x1="24297" y1="30570" x2="24096" y2="38601"/>
                        <a14:foregroundMark x1="22892" y1="31347" x2="22892" y2="42487"/>
                        <a14:foregroundMark x1="22490" y1="37565" x2="22691" y2="44819"/>
                        <a14:foregroundMark x1="44578" y1="11140" x2="52410" y2="9067"/>
                        <a14:foregroundMark x1="47791" y1="7772" x2="52410" y2="6477"/>
                        <a14:foregroundMark x1="50402" y1="5181" x2="55823" y2="4922"/>
                        <a14:foregroundMark x1="55221" y1="4922" x2="61245" y2="4404"/>
                        <a14:foregroundMark x1="45582" y1="6995" x2="47791" y2="6736"/>
                        <a14:foregroundMark x1="42972" y1="9326" x2="44980" y2="6995"/>
                        <a14:foregroundMark x1="60643" y1="65544" x2="59438" y2="74611"/>
                        <a14:foregroundMark x1="65060" y1="63472" x2="65060" y2="78238"/>
                        <a14:foregroundMark x1="65060" y1="78238" x2="65261" y2="76684"/>
                        <a14:foregroundMark x1="77912" y1="62435" x2="77711" y2="68653"/>
                        <a14:foregroundMark x1="80522" y1="66321" x2="79518" y2="72798"/>
                        <a14:foregroundMark x1="80321" y1="12953" x2="81526" y2="17617"/>
                        <a14:foregroundMark x1="82932" y1="12435" x2="83534" y2="13472"/>
                        <a14:foregroundMark x1="87550" y1="11140" x2="89157" y2="15803"/>
                        <a14:foregroundMark x1="90964" y1="15285" x2="91566" y2="17098"/>
                        <a14:foregroundMark x1="93775" y1="20466" x2="93775" y2="22539"/>
                        <a14:foregroundMark x1="12851" y1="16580" x2="11245" y2="22539"/>
                        <a14:foregroundMark x1="22691" y1="8031" x2="21084" y2="8031"/>
                        <a14:foregroundMark x1="20683" y1="10104" x2="23494" y2="12694"/>
                        <a14:foregroundMark x1="8835" y1="28756" x2="8835" y2="35751"/>
                        <a14:foregroundMark x1="7430" y1="28756" x2="7028" y2="33938"/>
                        <a14:foregroundMark x1="79116" y1="39378" x2="78715" y2="52332"/>
                        <a14:foregroundMark x1="59839" y1="89119" x2="62249" y2="97668"/>
                        <a14:foregroundMark x1="62450" y1="84197" x2="63052" y2="93005"/>
                        <a14:foregroundMark x1="51807" y1="94301" x2="54618" y2="99223"/>
                        <a14:foregroundMark x1="63855" y1="90155" x2="65663" y2="94301"/>
                        <a14:foregroundMark x1="55422" y1="2332" x2="55422" y2="2332"/>
                        <a14:foregroundMark x1="34337" y1="1813" x2="34337" y2="1813"/>
                        <a14:backgroundMark x1="8434" y1="46114" x2="13052" y2="61917"/>
                        <a14:backgroundMark x1="69679" y1="2073" x2="69679" y2="2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1" y="5087815"/>
            <a:ext cx="2284632" cy="17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89790D-23C0-4804-950C-94CF1A432D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4E4341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5354299-20EC-4035-9FB8-CE9C7A59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6" y="107841"/>
            <a:ext cx="2307584" cy="894189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8532583-CCA6-41CD-88B2-8D159D6EF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960" y="107841"/>
            <a:ext cx="968561" cy="968561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41A3406B-02C8-4102-B45B-E4F61FF81F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9111" l="10000" r="90000">
                        <a14:foregroundMark x1="38500" y1="7556" x2="44750" y2="10222"/>
                        <a14:foregroundMark x1="47000" y1="9333" x2="47000" y2="9333"/>
                        <a14:foregroundMark x1="46250" y1="4444" x2="49500" y2="7556"/>
                        <a14:foregroundMark x1="45750" y1="4000" x2="48250" y2="5778"/>
                        <a14:foregroundMark x1="47500" y1="39111" x2="50500" y2="75111"/>
                        <a14:foregroundMark x1="49750" y1="74667" x2="51250" y2="93333"/>
                        <a14:foregroundMark x1="50750" y1="88000" x2="52000" y2="93778"/>
                        <a14:foregroundMark x1="54500" y1="82667" x2="55000" y2="92889"/>
                        <a14:foregroundMark x1="56250" y1="78222" x2="56750" y2="92889"/>
                        <a14:foregroundMark x1="48000" y1="90222" x2="48000" y2="94667"/>
                        <a14:foregroundMark x1="42750" y1="88889" x2="45000" y2="98667"/>
                        <a14:foregroundMark x1="59500" y1="70222" x2="62500" y2="93333"/>
                        <a14:foregroundMark x1="64750" y1="88000" x2="65500" y2="99111"/>
                        <a14:foregroundMark x1="67000" y1="95111" x2="67000" y2="95111"/>
                        <a14:foregroundMark x1="37500" y1="80444" x2="37500" y2="80444"/>
                        <a14:foregroundMark x1="40750" y1="83111" x2="41750" y2="84000"/>
                        <a14:foregroundMark x1="35750" y1="80000" x2="35750" y2="80000"/>
                        <a14:foregroundMark x1="35500" y1="79111" x2="35500" y2="79111"/>
                        <a14:backgroundMark x1="32250" y1="80444" x2="32250" y2="86667"/>
                        <a14:backgroundMark x1="32250" y1="80000" x2="32250" y2="80444"/>
                        <a14:backgroundMark x1="32250" y1="79111" x2="32250" y2="80000"/>
                        <a14:backgroundMark x1="32250" y1="78222" x2="32250" y2="79111"/>
                        <a14:backgroundMark x1="77250" y1="62222" x2="76000" y2="86222"/>
                        <a14:backgroundMark x1="74500" y1="76444" x2="75250" y2="9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9" r="13664"/>
          <a:stretch/>
        </p:blipFill>
        <p:spPr>
          <a:xfrm>
            <a:off x="9889595" y="4715032"/>
            <a:ext cx="2727278" cy="2142968"/>
          </a:xfrm>
          <a:prstGeom prst="rect">
            <a:avLst/>
          </a:prstGeom>
        </p:spPr>
      </p:pic>
      <p:pic>
        <p:nvPicPr>
          <p:cNvPr id="13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26811D3-28CB-4225-BA8B-C3D680CC52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6" b="99704" l="4000" r="43500">
                        <a14:foregroundMark x1="23167" y1="78222" x2="22667" y2="92000"/>
                        <a14:foregroundMark x1="20000" y1="71407" x2="20417" y2="95407"/>
                        <a14:foregroundMark x1="30417" y1="75259" x2="30417" y2="81037"/>
                        <a14:foregroundMark x1="33667" y1="69778" x2="33583" y2="74815"/>
                        <a14:foregroundMark x1="34583" y1="71111" x2="34333" y2="72148"/>
                        <a14:foregroundMark x1="33417" y1="58519" x2="33417" y2="62519"/>
                        <a14:foregroundMark x1="26583" y1="74519" x2="27500" y2="81778"/>
                        <a14:foregroundMark x1="20917" y1="76000" x2="21083" y2="83407"/>
                        <a14:foregroundMark x1="22083" y1="81481" x2="22083" y2="81481"/>
                        <a14:foregroundMark x1="11667" y1="72741" x2="15417" y2="76741"/>
                        <a14:foregroundMark x1="15417" y1="76741" x2="15917" y2="77037"/>
                        <a14:foregroundMark x1="4250" y1="58222" x2="4083" y2="62519"/>
                        <a14:foregroundMark x1="18917" y1="98222" x2="19667" y2="99704"/>
                        <a14:foregroundMark x1="35250" y1="61333" x2="35333" y2="65185"/>
                        <a14:foregroundMark x1="33167" y1="58074" x2="34667" y2="63259"/>
                        <a14:foregroundMark x1="31583" y1="77037" x2="28250" y2="84444"/>
                        <a14:foregroundMark x1="28250" y1="84444" x2="27667" y2="84000"/>
                        <a14:foregroundMark x1="14583" y1="91259" x2="14583" y2="91259"/>
                        <a14:foregroundMark x1="15333" y1="81333" x2="14083" y2="96444"/>
                        <a14:foregroundMark x1="33583" y1="59259" x2="34667" y2="67852"/>
                        <a14:foregroundMark x1="34750" y1="62222" x2="35333" y2="65185"/>
                        <a14:foregroundMark x1="35333" y1="59556" x2="35917" y2="62074"/>
                        <a14:foregroundMark x1="35083" y1="59259" x2="36417" y2="65185"/>
                        <a14:foregroundMark x1="35417" y1="58519" x2="35833" y2="62519"/>
                        <a14:foregroundMark x1="35750" y1="59852" x2="36333" y2="63407"/>
                        <a14:foregroundMark x1="35167" y1="73185" x2="35083" y2="73481"/>
                        <a14:foregroundMark x1="30083" y1="39852" x2="31667" y2="53185"/>
                        <a14:foregroundMark x1="29583" y1="37926" x2="29167" y2="62370"/>
                        <a14:foregroundMark x1="29167" y1="62370" x2="28333" y2="63704"/>
                        <a14:foregroundMark x1="22917" y1="43111" x2="21667" y2="63556"/>
                        <a14:foregroundMark x1="20833" y1="57037" x2="21000" y2="74074"/>
                        <a14:foregroundMark x1="21000" y1="74074" x2="20750" y2="73778"/>
                        <a14:foregroundMark x1="20750" y1="70074" x2="20167" y2="78667"/>
                        <a14:foregroundMark x1="19583" y1="73333" x2="19333" y2="76741"/>
                        <a14:foregroundMark x1="17083" y1="68444" x2="16500" y2="72444"/>
                        <a14:foregroundMark x1="10500" y1="69778" x2="10667" y2="70222"/>
                        <a14:foregroundMark x1="11667" y1="62963" x2="12583" y2="70074"/>
                        <a14:foregroundMark x1="13000" y1="57185" x2="13500" y2="66963"/>
                        <a14:foregroundMark x1="12000" y1="51111" x2="12083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570"/>
          <a:stretch/>
        </p:blipFill>
        <p:spPr>
          <a:xfrm>
            <a:off x="-612791" y="3965999"/>
            <a:ext cx="2490019" cy="28920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6F7EE1-3BA9-4F63-BE0E-671BE2E05E51}"/>
              </a:ext>
            </a:extLst>
          </p:cNvPr>
          <p:cNvSpPr txBox="1"/>
          <p:nvPr/>
        </p:nvSpPr>
        <p:spPr>
          <a:xfrm>
            <a:off x="2566819" y="133403"/>
            <a:ext cx="581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Bài</a:t>
            </a:r>
            <a:r>
              <a:rPr lang="en-US" sz="4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1 </a:t>
            </a:r>
            <a:r>
              <a:rPr lang="en-US" sz="4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Đặt</a:t>
            </a:r>
            <a:r>
              <a:rPr lang="en-US" sz="4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4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tính</a:t>
            </a:r>
            <a:r>
              <a:rPr lang="en-US" sz="4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4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rồi</a:t>
            </a:r>
            <a:r>
              <a:rPr lang="en-US" sz="4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4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tính</a:t>
            </a:r>
            <a:r>
              <a:rPr lang="en-US" sz="4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:</a:t>
            </a:r>
            <a:endParaRPr lang="vi-VN" sz="40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E92B72"/>
              </a:solidFill>
              <a:latin typeface="iCiel Cadena" panose="02000503000000020004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BA5BDE-9F10-4B77-AD5C-791439051218}"/>
              </a:ext>
            </a:extLst>
          </p:cNvPr>
          <p:cNvSpPr/>
          <p:nvPr/>
        </p:nvSpPr>
        <p:spPr>
          <a:xfrm>
            <a:off x="-10095470" y="6301946"/>
            <a:ext cx="10095470" cy="234778"/>
          </a:xfrm>
          <a:prstGeom prst="rect">
            <a:avLst/>
          </a:prstGeom>
          <a:solidFill>
            <a:srgbClr val="FAF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2A9BF9D-30B0-4304-A2EF-0B96CEE7A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890" y="1131246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4682 + 2305 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BB49EC3D-968D-427E-B57C-3A9A2896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322" y="1070922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4E4341"/>
                </a:solidFill>
                <a:cs typeface="Arial" panose="020B0604020202020204" pitchFamily="34" charset="0"/>
              </a:rPr>
              <a:t>b) 2968 + 6524</a:t>
            </a:r>
            <a:r>
              <a:rPr lang="en-US" altLang="en-US" dirty="0">
                <a:solidFill>
                  <a:srgbClr val="4E434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AD8AB25E-9D5D-46AC-A0F6-E0A653769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787" y="3831022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5247 + 2741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217667C2-B591-423E-8A5B-ECF0474EB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693" y="3831022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4E4341"/>
                </a:solidFill>
                <a:cs typeface="Arial" panose="020B0604020202020204" pitchFamily="34" charset="0"/>
              </a:rPr>
              <a:t>3917 + 5267 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929AABA1-EE91-4E8C-A232-4B18F1AB7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466" y="1700897"/>
            <a:ext cx="1468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4 6 8 2</a:t>
            </a: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1F7F9F2D-ADB1-42A5-A7FF-3AAAC3996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742" y="2058085"/>
            <a:ext cx="27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Line 14">
            <a:extLst>
              <a:ext uri="{FF2B5EF4-FFF2-40B4-BE49-F238E27FC236}">
                <a16:creationId xmlns:a16="http://schemas.microsoft.com/office/drawing/2014/main" id="{D9CE4508-E8CD-4BD3-9247-0D0621A51A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0366" y="2848004"/>
            <a:ext cx="1151806" cy="6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3893B73F-4D7E-41AD-9AAE-7954FC36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333" y="288990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9EFF32B4-3FA4-4349-B925-76BF82D0D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280" y="2324785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2 3 0 5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7237074C-ABD1-44EA-9D8C-5E167DF29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729" y="2889762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CC1B9770-80CD-4D13-B234-84A39BDA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975" y="2888107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63C5D197-9990-4C87-BDC0-7E2AF7609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104" y="288745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BE99A523-902F-4261-98E8-38872D91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477" y="5676847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A3040A83-25BB-40BA-9AC4-E7170D34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742" y="4813462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40" name="Line 22">
            <a:extLst>
              <a:ext uri="{FF2B5EF4-FFF2-40B4-BE49-F238E27FC236}">
                <a16:creationId xmlns:a16="http://schemas.microsoft.com/office/drawing/2014/main" id="{C71A77A0-C26D-44DE-A3C0-E96235D662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2893" y="5626694"/>
            <a:ext cx="1145077" cy="15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255D71C4-18A5-42A0-9BC2-21B33F75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942" y="4568987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5 2 4 7</a:t>
            </a: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6F69455C-D4AC-4AA0-B569-E8DAA5F9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657" y="5092207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2 7 4 1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175B7B3D-6E88-45F4-9E29-B4D9E49B4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412" y="566844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41F28115-ABE4-43A7-B37D-EFD82A037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30" y="5659396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6C2FD140-11CF-46ED-81F3-3E406AA20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545" y="5677502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2FB71187-434A-438B-85B3-9CE2C207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939" y="1672167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2 9 6 8</a:t>
            </a:r>
          </a:p>
        </p:txBody>
      </p:sp>
      <p:sp>
        <p:nvSpPr>
          <p:cNvPr id="47" name="Text Box 16">
            <a:extLst>
              <a:ext uri="{FF2B5EF4-FFF2-40B4-BE49-F238E27FC236}">
                <a16:creationId xmlns:a16="http://schemas.microsoft.com/office/drawing/2014/main" id="{34D2DB29-23B3-43AE-9176-21432383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693" y="202424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+</a:t>
            </a: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3FFD5595-7DA3-4772-99F4-383F08DC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988" y="2199078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6 5 2 4</a:t>
            </a:r>
          </a:p>
        </p:txBody>
      </p:sp>
      <p:sp>
        <p:nvSpPr>
          <p:cNvPr id="53" name="Line 22">
            <a:extLst>
              <a:ext uri="{FF2B5EF4-FFF2-40B4-BE49-F238E27FC236}">
                <a16:creationId xmlns:a16="http://schemas.microsoft.com/office/drawing/2014/main" id="{F9365B5E-C071-4D1E-88C5-A4871483E6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3612" y="2719589"/>
            <a:ext cx="1145077" cy="15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D4E156B5-ADD8-4C92-9078-53AD1058D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988" y="2762119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9 4 9 2</a:t>
            </a:r>
          </a:p>
        </p:txBody>
      </p:sp>
      <p:sp>
        <p:nvSpPr>
          <p:cNvPr id="55" name="Text Box 19">
            <a:extLst>
              <a:ext uri="{FF2B5EF4-FFF2-40B4-BE49-F238E27FC236}">
                <a16:creationId xmlns:a16="http://schemas.microsoft.com/office/drawing/2014/main" id="{80A7ACAD-4747-43E1-A312-BC27425F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889" y="4793251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+</a:t>
            </a: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3CCF6615-3E8A-478C-912A-0936EBDC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114" y="4532901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3 9 1 7</a:t>
            </a:r>
          </a:p>
        </p:txBody>
      </p:sp>
      <p:sp>
        <p:nvSpPr>
          <p:cNvPr id="57" name="Rectangle 18">
            <a:extLst>
              <a:ext uri="{FF2B5EF4-FFF2-40B4-BE49-F238E27FC236}">
                <a16:creationId xmlns:a16="http://schemas.microsoft.com/office/drawing/2014/main" id="{F015C2A9-0C52-4A51-AFD9-FA140C519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126" y="5047251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5 2 6 7</a:t>
            </a:r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B652CF3F-77B8-4CD9-A83F-8AEED369D1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7182" y="5598159"/>
            <a:ext cx="1145077" cy="15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7">
            <a:extLst>
              <a:ext uri="{FF2B5EF4-FFF2-40B4-BE49-F238E27FC236}">
                <a16:creationId xmlns:a16="http://schemas.microsoft.com/office/drawing/2014/main" id="{1874D6F4-EDB9-4B88-9743-074435CC2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326" y="5611735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9 1 8 4</a:t>
            </a:r>
          </a:p>
        </p:txBody>
      </p:sp>
    </p:spTree>
    <p:extLst>
      <p:ext uri="{BB962C8B-B14F-4D97-AF65-F5344CB8AC3E}">
        <p14:creationId xmlns:p14="http://schemas.microsoft.com/office/powerpoint/2010/main" val="375120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313 -0.3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2" grpId="0"/>
      <p:bldP spid="14" grpId="0"/>
      <p:bldP spid="15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4" grpId="0"/>
      <p:bldP spid="55" grpId="0"/>
      <p:bldP spid="56" grpId="0"/>
      <p:bldP spid="57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126BB5-CA66-4E0A-8936-4FD6553893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15B7DC-8CA1-4977-B321-C79469BFB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2523" l="9850" r="89936">
                        <a14:foregroundMark x1="60385" y1="86760" x2="61242" y2="89408"/>
                        <a14:foregroundMark x1="59957" y1="92523" x2="59957" y2="92523"/>
                        <a14:foregroundMark x1="46467" y1="92212" x2="46467" y2="92212"/>
                        <a14:backgroundMark x1="84368" y1="31620" x2="87152" y2="42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91" y="3552168"/>
            <a:ext cx="2404709" cy="33058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C7AE58-79E9-42BD-AFB7-C4AF59CEFB0A}"/>
              </a:ext>
            </a:extLst>
          </p:cNvPr>
          <p:cNvGrpSpPr/>
          <p:nvPr/>
        </p:nvGrpSpPr>
        <p:grpSpPr>
          <a:xfrm>
            <a:off x="259644" y="812800"/>
            <a:ext cx="9945512" cy="5779911"/>
            <a:chOff x="259644" y="812800"/>
            <a:chExt cx="9945512" cy="5779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11CDE5-1321-43E4-986E-CE99413ED25B}"/>
                </a:ext>
              </a:extLst>
            </p:cNvPr>
            <p:cNvSpPr/>
            <p:nvPr/>
          </p:nvSpPr>
          <p:spPr>
            <a:xfrm>
              <a:off x="259644" y="812800"/>
              <a:ext cx="9945512" cy="57799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BB0C08-39D6-4E47-9639-12DD32C9A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34" b="98539" l="9903" r="97890">
                          <a14:foregroundMark x1="56981" y1="56169" x2="54870" y2="66883"/>
                          <a14:foregroundMark x1="57792" y1="65422" x2="57630" y2="68019"/>
                          <a14:foregroundMark x1="47078" y1="81494" x2="44643" y2="88312"/>
                          <a14:foregroundMark x1="44643" y1="88312" x2="44318" y2="88636"/>
                          <a14:foregroundMark x1="44318" y1="82468" x2="43019" y2="90422"/>
                          <a14:foregroundMark x1="43019" y1="90422" x2="42857" y2="90584"/>
                          <a14:foregroundMark x1="41396" y1="86364" x2="40422" y2="93344"/>
                          <a14:foregroundMark x1="40422" y1="93344" x2="40422" y2="93344"/>
                          <a14:foregroundMark x1="39448" y1="93669" x2="37987" y2="98377"/>
                          <a14:foregroundMark x1="37987" y1="98377" x2="37987" y2="98377"/>
                          <a14:foregroundMark x1="41883" y1="97240" x2="42370" y2="98701"/>
                          <a14:foregroundMark x1="29221" y1="31006" x2="31169" y2="53084"/>
                          <a14:foregroundMark x1="31169" y1="53084" x2="31331" y2="53734"/>
                          <a14:foregroundMark x1="31494" y1="31006" x2="27435" y2="54708"/>
                          <a14:foregroundMark x1="27435" y1="54708" x2="27110" y2="54545"/>
                          <a14:foregroundMark x1="23377" y1="36039" x2="21591" y2="49838"/>
                          <a14:foregroundMark x1="21591" y1="49838" x2="20942" y2="50974"/>
                          <a14:foregroundMark x1="20942" y1="34416" x2="20942" y2="48377"/>
                          <a14:foregroundMark x1="20292" y1="42695" x2="18994" y2="46916"/>
                          <a14:foregroundMark x1="18994" y1="43506" x2="18831" y2="55357"/>
                          <a14:foregroundMark x1="18831" y1="40097" x2="18831" y2="51623"/>
                          <a14:foregroundMark x1="18669" y1="34740" x2="18506" y2="48214"/>
                          <a14:foregroundMark x1="17045" y1="31169" x2="16883" y2="51461"/>
                          <a14:foregroundMark x1="16883" y1="51461" x2="16558" y2="52110"/>
                          <a14:foregroundMark x1="15097" y1="43506" x2="13961" y2="62013"/>
                          <a14:foregroundMark x1="15747" y1="48701" x2="15747" y2="55195"/>
                          <a14:foregroundMark x1="15584" y1="48701" x2="15260" y2="51623"/>
                          <a14:foregroundMark x1="15097" y1="42857" x2="14123" y2="48864"/>
                          <a14:foregroundMark x1="13312" y1="40097" x2="13312" y2="50487"/>
                          <a14:foregroundMark x1="13149" y1="45130" x2="31981" y2="69481"/>
                          <a14:foregroundMark x1="31981" y1="69481" x2="32630" y2="69805"/>
                          <a14:foregroundMark x1="25812" y1="61201" x2="33442" y2="66071"/>
                          <a14:foregroundMark x1="33442" y1="66071" x2="33604" y2="66071"/>
                          <a14:foregroundMark x1="25649" y1="60227" x2="32630" y2="55195"/>
                          <a14:foregroundMark x1="32630" y1="55195" x2="33442" y2="53896"/>
                          <a14:foregroundMark x1="32143" y1="48701" x2="26948" y2="45617"/>
                          <a14:foregroundMark x1="24351" y1="36364" x2="24351" y2="47240"/>
                          <a14:foregroundMark x1="24351" y1="47240" x2="27110" y2="49675"/>
                          <a14:foregroundMark x1="30519" y1="35714" x2="31981" y2="41558"/>
                          <a14:foregroundMark x1="33604" y1="31656" x2="35877" y2="33117"/>
                          <a14:foregroundMark x1="42045" y1="26136" x2="45779" y2="25649"/>
                          <a14:foregroundMark x1="40747" y1="22890" x2="50649" y2="17532"/>
                          <a14:foregroundMark x1="46104" y1="18019" x2="66883" y2="19643"/>
                          <a14:foregroundMark x1="63474" y1="19643" x2="55357" y2="23214"/>
                          <a14:foregroundMark x1="55357" y1="23214" x2="55032" y2="23214"/>
                          <a14:foregroundMark x1="55195" y1="18344" x2="50974" y2="24838"/>
                          <a14:foregroundMark x1="50974" y1="24838" x2="50974" y2="25325"/>
                          <a14:foregroundMark x1="56818" y1="12175" x2="56981" y2="25162"/>
                          <a14:foregroundMark x1="57143" y1="18506" x2="57143" y2="29545"/>
                          <a14:foregroundMark x1="57143" y1="29545" x2="57955" y2="29708"/>
                          <a14:foregroundMark x1="62662" y1="18506" x2="63474" y2="28084"/>
                          <a14:foregroundMark x1="63474" y1="28084" x2="63636" y2="28571"/>
                          <a14:foregroundMark x1="64935" y1="21591" x2="64935" y2="31169"/>
                          <a14:foregroundMark x1="64935" y1="26948" x2="64773" y2="33766"/>
                          <a14:foregroundMark x1="64286" y1="30682" x2="64286" y2="32305"/>
                          <a14:foregroundMark x1="66071" y1="28247" x2="70779" y2="30195"/>
                          <a14:foregroundMark x1="73864" y1="22890" x2="75325" y2="36201"/>
                          <a14:foregroundMark x1="77273" y1="29708" x2="79708" y2="39123"/>
                          <a14:foregroundMark x1="80519" y1="34416" x2="83279" y2="39773"/>
                          <a14:foregroundMark x1="85227" y1="37013" x2="86364" y2="42045"/>
                          <a14:foregroundMark x1="86688" y1="42370" x2="87013" y2="46916"/>
                          <a14:foregroundMark x1="87013" y1="48539" x2="84578" y2="53734"/>
                          <a14:foregroundMark x1="83929" y1="53896" x2="82468" y2="55682"/>
                          <a14:foregroundMark x1="82305" y1="55682" x2="82792" y2="54708"/>
                          <a14:foregroundMark x1="84091" y1="38636" x2="84253" y2="39123"/>
                          <a14:foregroundMark x1="83929" y1="33279" x2="83929" y2="34740"/>
                          <a14:foregroundMark x1="83929" y1="31169" x2="85065" y2="36201"/>
                          <a14:foregroundMark x1="93994" y1="48701" x2="94156" y2="50162"/>
                          <a14:foregroundMark x1="93994" y1="51461" x2="93994" y2="56331"/>
                          <a14:foregroundMark x1="97403" y1="47403" x2="97403" y2="47403"/>
                          <a14:foregroundMark x1="47890" y1="31169" x2="54221" y2="71429"/>
                          <a14:foregroundMark x1="56331" y1="54383" x2="59903" y2="69643"/>
                          <a14:foregroundMark x1="59903" y1="69643" x2="60227" y2="67857"/>
                          <a14:foregroundMark x1="61039" y1="62175" x2="61039" y2="68831"/>
                          <a14:foregroundMark x1="60714" y1="67695" x2="56818" y2="68506"/>
                          <a14:foregroundMark x1="50325" y1="64286" x2="46429" y2="70292"/>
                          <a14:foregroundMark x1="46429" y1="70292" x2="46429" y2="70292"/>
                          <a14:foregroundMark x1="35714" y1="58279" x2="29221" y2="63961"/>
                          <a14:foregroundMark x1="29221" y1="63961" x2="28409" y2="64123"/>
                          <a14:foregroundMark x1="25487" y1="62662" x2="25487" y2="65747"/>
                          <a14:foregroundMark x1="19481" y1="62013" x2="29708" y2="64286"/>
                          <a14:foregroundMark x1="12175" y1="51786" x2="14935" y2="49026"/>
                          <a14:foregroundMark x1="14935" y1="51948" x2="14448" y2="51461"/>
                          <a14:foregroundMark x1="12013" y1="45942" x2="12987" y2="44805"/>
                          <a14:foregroundMark x1="13312" y1="39123" x2="13636" y2="43344"/>
                          <a14:foregroundMark x1="15747" y1="37013" x2="16721" y2="39123"/>
                          <a14:foregroundMark x1="18182" y1="32468" x2="18831" y2="36688"/>
                          <a14:foregroundMark x1="28734" y1="23052" x2="29708" y2="25487"/>
                          <a14:foregroundMark x1="33279" y1="21753" x2="33929" y2="22727"/>
                          <a14:foregroundMark x1="23864" y1="22727" x2="50325" y2="17370"/>
                          <a14:foregroundMark x1="40747" y1="20617" x2="37338" y2="17370"/>
                          <a14:foregroundMark x1="45130" y1="11201" x2="45942" y2="19156"/>
                          <a14:foregroundMark x1="45942" y1="19156" x2="46591" y2="18994"/>
                          <a14:foregroundMark x1="48701" y1="12500" x2="48214" y2="18669"/>
                          <a14:foregroundMark x1="50000" y1="13149" x2="50649" y2="16234"/>
                          <a14:foregroundMark x1="52273" y1="11364" x2="52597" y2="12013"/>
                          <a14:foregroundMark x1="53896" y1="11201" x2="61201" y2="14448"/>
                          <a14:foregroundMark x1="61201" y1="14448" x2="62662" y2="14448"/>
                          <a14:foregroundMark x1="63312" y1="14448" x2="66721" y2="16558"/>
                          <a14:foregroundMark x1="66558" y1="13961" x2="69156" y2="21104"/>
                          <a14:foregroundMark x1="69156" y1="21104" x2="69968" y2="20130"/>
                          <a14:foregroundMark x1="69643" y1="16396" x2="70617" y2="19481"/>
                          <a14:foregroundMark x1="70617" y1="14286" x2="71591" y2="19968"/>
                          <a14:foregroundMark x1="71591" y1="16558" x2="75649" y2="26948"/>
                          <a14:foregroundMark x1="75649" y1="26948" x2="76136" y2="25974"/>
                          <a14:foregroundMark x1="76136" y1="18344" x2="77110" y2="27110"/>
                          <a14:foregroundMark x1="77110" y1="27110" x2="77110" y2="23052"/>
                          <a14:foregroundMark x1="77110" y1="19805" x2="78247" y2="27597"/>
                          <a14:foregroundMark x1="78409" y1="24026" x2="79221" y2="29221"/>
                          <a14:foregroundMark x1="79708" y1="27273" x2="80682" y2="30195"/>
                          <a14:foregroundMark x1="79708" y1="24513" x2="80682" y2="28896"/>
                          <a14:foregroundMark x1="80682" y1="24026" x2="82630" y2="27597"/>
                          <a14:foregroundMark x1="82955" y1="21916" x2="84740" y2="27110"/>
                          <a14:foregroundMark x1="85227" y1="26948" x2="85714" y2="27110"/>
                          <a14:foregroundMark x1="86201" y1="28571" x2="86688" y2="31006"/>
                          <a14:foregroundMark x1="68344" y1="14935" x2="51136" y2="14123"/>
                          <a14:foregroundMark x1="39123" y1="12175" x2="40909" y2="12175"/>
                          <a14:foregroundMark x1="37175" y1="15422" x2="35227" y2="18182"/>
                          <a14:foregroundMark x1="35065" y1="17045" x2="33117" y2="22240"/>
                          <a14:foregroundMark x1="32792" y1="18994" x2="31981" y2="18669"/>
                          <a14:foregroundMark x1="31656" y1="17208" x2="27597" y2="20942"/>
                          <a14:foregroundMark x1="27110" y1="21916" x2="26461" y2="33929"/>
                          <a14:foregroundMark x1="26299" y1="26461" x2="26136" y2="28734"/>
                          <a14:foregroundMark x1="25487" y1="25487" x2="21266" y2="30195"/>
                          <a14:foregroundMark x1="21104" y1="26299" x2="19968" y2="28896"/>
                          <a14:foregroundMark x1="19968" y1="25649" x2="19481" y2="30195"/>
                          <a14:foregroundMark x1="18669" y1="29058" x2="17045" y2="29870"/>
                          <a14:foregroundMark x1="14123" y1="31656" x2="12987" y2="34416"/>
                          <a14:foregroundMark x1="12987" y1="34416" x2="12987" y2="37013"/>
                          <a14:foregroundMark x1="12987" y1="40097" x2="12987" y2="44156"/>
                          <a14:foregroundMark x1="17045" y1="25812" x2="17695" y2="24351"/>
                          <a14:foregroundMark x1="18344" y1="21429" x2="19481" y2="19805"/>
                          <a14:foregroundMark x1="21429" y1="18182" x2="22890" y2="16396"/>
                          <a14:foregroundMark x1="24351" y1="14935" x2="29221" y2="11688"/>
                          <a14:foregroundMark x1="30682" y1="11201" x2="33117" y2="9740"/>
                          <a14:foregroundMark x1="34578" y1="8442" x2="39286" y2="8279"/>
                          <a14:foregroundMark x1="40260" y1="7955" x2="41558" y2="7955"/>
                          <a14:foregroundMark x1="45292" y1="6818" x2="47403" y2="6818"/>
                          <a14:foregroundMark x1="50812" y1="7468" x2="51948" y2="7792"/>
                          <a14:foregroundMark x1="54221" y1="8279" x2="56169" y2="8929"/>
                          <a14:foregroundMark x1="59091" y1="9091" x2="59578" y2="9253"/>
                          <a14:foregroundMark x1="62825" y1="9740" x2="66396" y2="10714"/>
                          <a14:foregroundMark x1="67370" y1="11039" x2="67370" y2="11039"/>
                          <a14:foregroundMark x1="74026" y1="15260" x2="75649" y2="16234"/>
                          <a14:foregroundMark x1="76136" y1="16234" x2="76136" y2="16234"/>
                          <a14:foregroundMark x1="77922" y1="17857" x2="78571" y2="18669"/>
                          <a14:foregroundMark x1="79221" y1="18994" x2="76136" y2="12338"/>
                          <a14:foregroundMark x1="76136" y1="12338" x2="74675" y2="11526"/>
                          <a14:foregroundMark x1="74188" y1="11526" x2="71916" y2="11526"/>
                          <a14:foregroundMark x1="64610" y1="8929" x2="52435" y2="8117"/>
                          <a14:foregroundMark x1="51461" y1="7955" x2="41721" y2="8442"/>
                          <a14:foregroundMark x1="37013" y1="9253" x2="35065" y2="9903"/>
                          <a14:foregroundMark x1="37987" y1="5032" x2="44643" y2="4545"/>
                          <a14:foregroundMark x1="49513" y1="3896" x2="53896" y2="5032"/>
                          <a14:foregroundMark x1="56169" y1="5032" x2="57468" y2="5682"/>
                          <a14:foregroundMark x1="97890" y1="53084" x2="97890" y2="53084"/>
                          <a14:backgroundMark x1="97727" y1="61688" x2="93182" y2="67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44" y="5034843"/>
              <a:ext cx="1557867" cy="1557867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D7B0C3C-B5B3-4764-B75F-FAAA0989A8BC}"/>
              </a:ext>
            </a:extLst>
          </p:cNvPr>
          <p:cNvSpPr/>
          <p:nvPr/>
        </p:nvSpPr>
        <p:spPr>
          <a:xfrm>
            <a:off x="0" y="406400"/>
            <a:ext cx="4078608" cy="141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BC730-47C2-424D-B461-71FBBBC4F391}"/>
              </a:ext>
            </a:extLst>
          </p:cNvPr>
          <p:cNvSpPr/>
          <p:nvPr/>
        </p:nvSpPr>
        <p:spPr>
          <a:xfrm>
            <a:off x="6386192" y="406400"/>
            <a:ext cx="5805808" cy="141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094FB-2D3C-4AC0-A7A8-EA5E88B2B17B}"/>
              </a:ext>
            </a:extLst>
          </p:cNvPr>
          <p:cNvSpPr txBox="1"/>
          <p:nvPr/>
        </p:nvSpPr>
        <p:spPr>
          <a:xfrm>
            <a:off x="3410125" y="52457"/>
            <a:ext cx="3629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EFD5"/>
                </a:solidFill>
                <a:latin typeface="iCiel Cadena" panose="02000503000000020004" pitchFamily="50" charset="0"/>
              </a:rPr>
              <a:t>Bài</a:t>
            </a:r>
            <a:r>
              <a:rPr lang="en-US" sz="40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EFD5"/>
                </a:solidFill>
                <a:latin typeface="iCiel Cadena" panose="02000503000000020004" pitchFamily="50" charset="0"/>
              </a:rPr>
              <a:t> 2: </a:t>
            </a:r>
            <a:r>
              <a:rPr lang="en-US" sz="4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EFD5"/>
                </a:solidFill>
                <a:latin typeface="iCiel Cadena" panose="02000503000000020004" pitchFamily="50" charset="0"/>
              </a:rPr>
              <a:t>Tính</a:t>
            </a:r>
            <a:endParaRPr lang="vi-VN" sz="40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EFD5"/>
              </a:solidFill>
              <a:latin typeface="iCiel Cadena" panose="02000503000000020004" pitchFamily="50" charset="0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CAAEFE5C-3780-485B-B210-5F9E2FC944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2" b="98133" l="10417" r="36198">
                        <a14:foregroundMark x1="14258" y1="28121" x2="17383" y2="41774"/>
                        <a14:foregroundMark x1="13997" y1="34539" x2="15365" y2="43641"/>
                        <a14:foregroundMark x1="13216" y1="39907" x2="14323" y2="47375"/>
                        <a14:foregroundMark x1="11914" y1="40257" x2="14323" y2="46908"/>
                        <a14:foregroundMark x1="13542" y1="44224" x2="14453" y2="48425"/>
                        <a14:foregroundMark x1="12630" y1="45274" x2="15039" y2="51342"/>
                        <a14:foregroundMark x1="14909" y1="50875" x2="16797" y2="53559"/>
                        <a14:foregroundMark x1="23633" y1="57526" x2="25326" y2="77830"/>
                        <a14:foregroundMark x1="25000" y1="60210" x2="25000" y2="68728"/>
                        <a14:foregroundMark x1="26953" y1="62660" x2="27214" y2="66044"/>
                        <a14:foregroundMark x1="27344" y1="55893" x2="27344" y2="61844"/>
                        <a14:foregroundMark x1="22656" y1="55076" x2="22135" y2="66394"/>
                        <a14:foregroundMark x1="21549" y1="58576" x2="21745" y2="60210"/>
                        <a14:foregroundMark x1="20052" y1="18086" x2="23633" y2="25321"/>
                        <a14:foregroundMark x1="21159" y1="18903" x2="28581" y2="24971"/>
                        <a14:foregroundMark x1="27409" y1="20187" x2="32422" y2="28238"/>
                        <a14:foregroundMark x1="30469" y1="24971" x2="33464" y2="35589"/>
                        <a14:foregroundMark x1="33464" y1="35589" x2="33464" y2="35939"/>
                        <a14:foregroundMark x1="32031" y1="24971" x2="33789" y2="34422"/>
                        <a14:foregroundMark x1="33789" y1="34422" x2="33789" y2="34539"/>
                        <a14:foregroundMark x1="34701" y1="28121" x2="35417" y2="35706"/>
                        <a14:foregroundMark x1="35091" y1="31622" x2="35156" y2="43874"/>
                        <a14:foregroundMark x1="35156" y1="43874" x2="35156" y2="43874"/>
                        <a14:foregroundMark x1="36328" y1="37806" x2="35547" y2="45741"/>
                        <a14:foregroundMark x1="35286" y1="43991" x2="34961" y2="46908"/>
                        <a14:foregroundMark x1="31510" y1="40723" x2="30599" y2="50642"/>
                        <a14:foregroundMark x1="30599" y1="50642" x2="30534" y2="50642"/>
                        <a14:foregroundMark x1="30534" y1="40490" x2="30664" y2="48658"/>
                        <a14:foregroundMark x1="29427" y1="32439" x2="28451" y2="42124"/>
                        <a14:foregroundMark x1="28451" y1="42124" x2="27865" y2="43057"/>
                        <a14:foregroundMark x1="24219" y1="33256" x2="22591" y2="44224"/>
                        <a14:foregroundMark x1="21094" y1="41540" x2="21094" y2="46908"/>
                        <a14:foregroundMark x1="21094" y1="40140" x2="21549" y2="48658"/>
                        <a14:foregroundMark x1="21094" y1="39440" x2="21159" y2="44691"/>
                        <a14:foregroundMark x1="19792" y1="37806" x2="19661" y2="43407"/>
                        <a14:foregroundMark x1="10417" y1="35356" x2="11458" y2="40140"/>
                        <a14:foregroundMark x1="19336" y1="67328" x2="21094" y2="88798"/>
                        <a14:foregroundMark x1="17708" y1="72462" x2="18620" y2="79463"/>
                        <a14:foregroundMark x1="21875" y1="93466" x2="22917" y2="95683"/>
                        <a14:foregroundMark x1="23177" y1="91365" x2="23503" y2="95099"/>
                        <a14:foregroundMark x1="24284" y1="89848" x2="25260" y2="98133"/>
                        <a14:foregroundMark x1="26628" y1="87865" x2="27083" y2="95333"/>
                        <a14:foregroundMark x1="26953" y1="92182" x2="27083" y2="97200"/>
                        <a14:foregroundMark x1="27409" y1="92532" x2="27539" y2="97316"/>
                        <a14:foregroundMark x1="28255" y1="89265" x2="28385" y2="94632"/>
                        <a14:foregroundMark x1="28385" y1="95449" x2="27669" y2="96149"/>
                        <a14:foregroundMark x1="23177" y1="92532" x2="22461" y2="96266"/>
                        <a14:foregroundMark x1="20573" y1="92182" x2="20833" y2="97783"/>
                        <a14:foregroundMark x1="15951" y1="87981" x2="16992" y2="88798"/>
                        <a14:foregroundMark x1="14583" y1="90082" x2="14583" y2="90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0" r="61574"/>
          <a:stretch/>
        </p:blipFill>
        <p:spPr>
          <a:xfrm>
            <a:off x="-1986844" y="3429000"/>
            <a:ext cx="1877881" cy="3429000"/>
          </a:xfrm>
          <a:prstGeom prst="rect">
            <a:avLst/>
          </a:prstGeom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763BD48F-F1E6-45E8-8B5A-331B08BF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4" y="1899086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a) 4685 + 2347 = 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321E9292-E039-4F21-86C4-C2B8B521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716" y="1827793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7032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3867B811-3AE1-4FD8-A1BF-CE788904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14" y="3331808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6094 + 8566 =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2348FCDD-DED6-451A-AFA4-3889776A2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292" y="3274659"/>
            <a:ext cx="2190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14660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7A8BA5D4-D4CA-4CF6-960F-1BEAFCE83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689" y="1889705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b)186954 + 247436 = </a:t>
            </a: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50E8F0AA-DBF7-40A0-8F81-16278E1A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334" y="1837174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434390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B74F3DF0-FF76-4AB9-8BD1-B275CEB66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059" y="3279803"/>
            <a:ext cx="3131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514625 + 82398 = 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26997B5-D0AF-4139-A9BB-9C8B1FDA0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334" y="3228487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597023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0BFD6930-0D2B-4DEE-B8CB-87E15846F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14" y="4587163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57696 + 814 =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EE3FED14-2435-47B3-9ECB-9703CE202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233" y="4530014"/>
            <a:ext cx="2190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 58510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06506E4C-C205-4192-8328-0C5086730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4587163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793575 + 6425  =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67D5E2C7-09A6-4076-A468-1E6F0D6C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259" y="4512417"/>
            <a:ext cx="2190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 800000</a:t>
            </a:r>
          </a:p>
        </p:txBody>
      </p:sp>
    </p:spTree>
    <p:extLst>
      <p:ext uri="{BB962C8B-B14F-4D97-AF65-F5344CB8AC3E}">
        <p14:creationId xmlns:p14="http://schemas.microsoft.com/office/powerpoint/2010/main" val="827943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D61D8C-5FD5-46F6-BCD5-B712FE35DA5D}"/>
              </a:ext>
            </a:extLst>
          </p:cNvPr>
          <p:cNvSpPr/>
          <p:nvPr/>
        </p:nvSpPr>
        <p:spPr>
          <a:xfrm>
            <a:off x="0" y="-32176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A4FE90-D9C6-4B63-8831-B1DFA60713FD}"/>
              </a:ext>
            </a:extLst>
          </p:cNvPr>
          <p:cNvSpPr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solidFill>
            <a:srgbClr val="FE5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38773-A210-46B8-BB1C-54966B25477E}"/>
              </a:ext>
            </a:extLst>
          </p:cNvPr>
          <p:cNvSpPr txBox="1"/>
          <p:nvPr/>
        </p:nvSpPr>
        <p:spPr>
          <a:xfrm>
            <a:off x="4776186" y="-10954"/>
            <a:ext cx="1740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  <a:latin typeface="iCiel Cadena" panose="02000503000000020004" pitchFamily="50" charset="0"/>
              </a:rPr>
              <a:t>Bài</a:t>
            </a:r>
            <a:r>
              <a:rPr lang="en-US" sz="4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  <a:latin typeface="iCiel Cadena" panose="02000503000000020004" pitchFamily="50" charset="0"/>
              </a:rPr>
              <a:t> 3: </a:t>
            </a:r>
            <a:endParaRPr lang="vi-VN" sz="4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/>
              </a:solidFill>
              <a:latin typeface="iCiel Cadena" panose="02000503000000020004" pitchFamily="50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DAAA306-69F2-48BA-9DB7-E5D534E20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928305"/>
            <a:ext cx="2307584" cy="894189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4003898-92E3-46D3-BECC-CA0663588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3" b="99223" l="6627" r="93173">
                        <a14:foregroundMark x1="69076" y1="53886" x2="62249" y2="82642"/>
                        <a14:foregroundMark x1="62249" y1="82642" x2="61446" y2="82642"/>
                        <a14:foregroundMark x1="47390" y1="65544" x2="52410" y2="84715"/>
                        <a14:foregroundMark x1="57831" y1="76166" x2="57831" y2="93523"/>
                        <a14:foregroundMark x1="57831" y1="83938" x2="55622" y2="92746"/>
                        <a14:foregroundMark x1="51807" y1="88860" x2="50201" y2="89637"/>
                        <a14:foregroundMark x1="49398" y1="89119" x2="47992" y2="92746"/>
                        <a14:foregroundMark x1="47590" y1="93005" x2="46988" y2="93782"/>
                        <a14:foregroundMark x1="45783" y1="88601" x2="44578" y2="91710"/>
                        <a14:foregroundMark x1="43976" y1="93005" x2="41968" y2="96114"/>
                        <a14:foregroundMark x1="40361" y1="91451" x2="40361" y2="93782"/>
                        <a14:foregroundMark x1="40361" y1="93782" x2="40361" y2="95855"/>
                        <a14:foregroundMark x1="40361" y1="95855" x2="40361" y2="97668"/>
                        <a14:foregroundMark x1="40161" y1="97409" x2="42169" y2="97409"/>
                        <a14:foregroundMark x1="45783" y1="46114" x2="52209" y2="69171"/>
                        <a14:foregroundMark x1="52209" y1="69171" x2="52410" y2="68912"/>
                        <a14:foregroundMark x1="51205" y1="50000" x2="52008" y2="64508"/>
                        <a14:foregroundMark x1="52008" y1="64508" x2="51606" y2="63212"/>
                        <a14:foregroundMark x1="47992" y1="37306" x2="50201" y2="48964"/>
                        <a14:foregroundMark x1="52209" y1="25648" x2="53614" y2="34197"/>
                        <a14:foregroundMark x1="53614" y1="4663" x2="55823" y2="14249"/>
                        <a14:foregroundMark x1="55622" y1="14767" x2="60442" y2="20466"/>
                        <a14:foregroundMark x1="49799" y1="16839" x2="63655" y2="19689"/>
                        <a14:foregroundMark x1="51807" y1="19948" x2="59438" y2="21503"/>
                        <a14:foregroundMark x1="54618" y1="30052" x2="53213" y2="46632"/>
                        <a14:foregroundMark x1="53213" y1="46632" x2="54016" y2="50259"/>
                        <a14:foregroundMark x1="55823" y1="44301" x2="56426" y2="74611"/>
                        <a14:foregroundMark x1="56024" y1="70725" x2="57430" y2="84974"/>
                        <a14:foregroundMark x1="57430" y1="84974" x2="57430" y2="84715"/>
                        <a14:foregroundMark x1="58434" y1="80570" x2="58434" y2="80570"/>
                        <a14:foregroundMark x1="55422" y1="59845" x2="54819" y2="71503"/>
                        <a14:foregroundMark x1="36145" y1="14508" x2="36948" y2="25907"/>
                        <a14:foregroundMark x1="36747" y1="23575" x2="36747" y2="29793"/>
                        <a14:foregroundMark x1="35743" y1="30052" x2="35542" y2="37565"/>
                        <a14:foregroundMark x1="34739" y1="30052" x2="34538" y2="41710"/>
                        <a14:foregroundMark x1="34337" y1="34197" x2="33534" y2="44819"/>
                        <a14:foregroundMark x1="32530" y1="34974" x2="31928" y2="45078"/>
                        <a14:foregroundMark x1="30522" y1="40933" x2="30321" y2="48705"/>
                        <a14:foregroundMark x1="30321" y1="42228" x2="30321" y2="47409"/>
                        <a14:foregroundMark x1="28715" y1="38083" x2="28715" y2="42746"/>
                        <a14:foregroundMark x1="28514" y1="40155" x2="28514" y2="32642"/>
                        <a14:foregroundMark x1="29518" y1="15544" x2="30723" y2="16062"/>
                        <a14:foregroundMark x1="34940" y1="7254" x2="36747" y2="11140"/>
                        <a14:foregroundMark x1="34739" y1="7772" x2="36345" y2="18653"/>
                        <a14:foregroundMark x1="53815" y1="34197" x2="56024" y2="29275"/>
                        <a14:foregroundMark x1="62249" y1="27202" x2="84739" y2="25130"/>
                        <a14:foregroundMark x1="59639" y1="25130" x2="63855" y2="29275"/>
                        <a14:foregroundMark x1="47189" y1="17617" x2="57831" y2="37565"/>
                        <a14:foregroundMark x1="55823" y1="26425" x2="56827" y2="40155"/>
                        <a14:foregroundMark x1="56827" y1="40155" x2="56827" y2="40155"/>
                        <a14:foregroundMark x1="55823" y1="22798" x2="50803" y2="37824"/>
                        <a14:foregroundMark x1="50803" y1="37824" x2="43574" y2="42746"/>
                        <a14:foregroundMark x1="36948" y1="32902" x2="34940" y2="41192"/>
                        <a14:foregroundMark x1="28313" y1="34974" x2="27711" y2="40674"/>
                        <a14:foregroundMark x1="20482" y1="34197" x2="20482" y2="37047"/>
                        <a14:foregroundMark x1="15863" y1="32902" x2="17470" y2="34974"/>
                        <a14:foregroundMark x1="15060" y1="33938" x2="18072" y2="37047"/>
                        <a14:foregroundMark x1="11847" y1="31865" x2="13454" y2="34197"/>
                        <a14:foregroundMark x1="11044" y1="32124" x2="13052" y2="34974"/>
                        <a14:foregroundMark x1="11647" y1="28497" x2="12651" y2="30311"/>
                        <a14:foregroundMark x1="12450" y1="24093" x2="11847" y2="27202"/>
                        <a14:foregroundMark x1="11647" y1="21503" x2="11647" y2="24611"/>
                        <a14:foregroundMark x1="11647" y1="21762" x2="11847" y2="25389"/>
                        <a14:foregroundMark x1="12651" y1="20984" x2="13855" y2="23057"/>
                        <a14:foregroundMark x1="13655" y1="21503" x2="13655" y2="21503"/>
                        <a14:foregroundMark x1="13655" y1="20725" x2="14056" y2="19689"/>
                        <a14:foregroundMark x1="15060" y1="17617" x2="15060" y2="17617"/>
                        <a14:foregroundMark x1="15060" y1="17098" x2="15261" y2="16321"/>
                        <a14:foregroundMark x1="15462" y1="16062" x2="15462" y2="16062"/>
                        <a14:foregroundMark x1="16867" y1="14767" x2="16867" y2="14767"/>
                        <a14:foregroundMark x1="17068" y1="13990" x2="17671" y2="13472"/>
                        <a14:foregroundMark x1="18273" y1="12694" x2="20482" y2="10881"/>
                        <a14:foregroundMark x1="28916" y1="14249" x2="41165" y2="32642"/>
                        <a14:foregroundMark x1="40562" y1="15285" x2="43173" y2="40415"/>
                        <a14:foregroundMark x1="43173" y1="40415" x2="45382" y2="42228"/>
                        <a14:foregroundMark x1="47791" y1="14767" x2="52209" y2="47668"/>
                        <a14:foregroundMark x1="55020" y1="21244" x2="57430" y2="47150"/>
                        <a14:foregroundMark x1="57430" y1="47150" x2="58635" y2="45855"/>
                        <a14:foregroundMark x1="59438" y1="32642" x2="59438" y2="44819"/>
                        <a14:foregroundMark x1="61245" y1="31088" x2="62048" y2="42228"/>
                        <a14:foregroundMark x1="63052" y1="32124" x2="65261" y2="46632"/>
                        <a14:foregroundMark x1="65261" y1="46632" x2="65261" y2="46632"/>
                        <a14:foregroundMark x1="66867" y1="28756" x2="67068" y2="56477"/>
                        <a14:foregroundMark x1="68273" y1="39119" x2="70080" y2="63472"/>
                        <a14:foregroundMark x1="70482" y1="44301" x2="71084" y2="60363"/>
                        <a14:foregroundMark x1="71084" y1="60363" x2="71084" y2="59326"/>
                        <a14:foregroundMark x1="71486" y1="47150" x2="72691" y2="61399"/>
                        <a14:foregroundMark x1="72691" y1="61399" x2="72691" y2="60622"/>
                        <a14:foregroundMark x1="73092" y1="52073" x2="74699" y2="61658"/>
                        <a14:foregroundMark x1="74699" y1="52332" x2="74699" y2="60881"/>
                        <a14:foregroundMark x1="75301" y1="47668" x2="76707" y2="55699"/>
                        <a14:foregroundMark x1="73896" y1="40415" x2="69478" y2="40674"/>
                        <a14:foregroundMark x1="63253" y1="18394" x2="68273" y2="33161"/>
                        <a14:foregroundMark x1="68273" y1="33161" x2="67470" y2="32642"/>
                        <a14:foregroundMark x1="65060" y1="20207" x2="68876" y2="30311"/>
                        <a14:foregroundMark x1="66265" y1="19948" x2="73293" y2="31088"/>
                        <a14:foregroundMark x1="71486" y1="20207" x2="77108" y2="31347"/>
                        <a14:foregroundMark x1="77108" y1="31347" x2="76707" y2="31088"/>
                        <a14:foregroundMark x1="75301" y1="16062" x2="79920" y2="29275"/>
                        <a14:foregroundMark x1="79920" y1="29275" x2="78916" y2="28238"/>
                        <a14:foregroundMark x1="78715" y1="14249" x2="78112" y2="22798"/>
                        <a14:foregroundMark x1="75301" y1="10104" x2="80321" y2="26943"/>
                        <a14:foregroundMark x1="80321" y1="26943" x2="79719" y2="27979"/>
                        <a14:foregroundMark x1="74900" y1="8808" x2="80522" y2="22539"/>
                        <a14:foregroundMark x1="80522" y1="22539" x2="80120" y2="24093"/>
                        <a14:foregroundMark x1="78514" y1="11658" x2="78514" y2="13990"/>
                        <a14:foregroundMark x1="74900" y1="4663" x2="78313" y2="11399"/>
                        <a14:foregroundMark x1="74699" y1="9585" x2="78514" y2="13990"/>
                        <a14:foregroundMark x1="78715" y1="17617" x2="74297" y2="20207"/>
                        <a14:foregroundMark x1="71888" y1="21503" x2="67671" y2="25648"/>
                        <a14:foregroundMark x1="61847" y1="18394" x2="61847" y2="31347"/>
                        <a14:foregroundMark x1="59237" y1="17617" x2="57831" y2="36010"/>
                        <a14:foregroundMark x1="57831" y1="36010" x2="55422" y2="39896"/>
                        <a14:foregroundMark x1="54819" y1="33679" x2="51004" y2="43264"/>
                        <a14:foregroundMark x1="48996" y1="42746" x2="46787" y2="45855"/>
                        <a14:foregroundMark x1="44779" y1="36010" x2="42771" y2="44041"/>
                        <a14:foregroundMark x1="40763" y1="38860" x2="40562" y2="44301"/>
                        <a14:foregroundMark x1="38353" y1="35492" x2="38353" y2="48705"/>
                        <a14:foregroundMark x1="37349" y1="38083" x2="36145" y2="50000"/>
                        <a14:foregroundMark x1="34337" y1="36269" x2="35743" y2="54922"/>
                        <a14:foregroundMark x1="35743" y1="54922" x2="34739" y2="50259"/>
                        <a14:foregroundMark x1="34137" y1="48705" x2="32932" y2="50777"/>
                        <a14:foregroundMark x1="26104" y1="41192" x2="26908" y2="48187"/>
                        <a14:foregroundMark x1="24297" y1="37824" x2="27510" y2="52850"/>
                        <a14:foregroundMark x1="27510" y1="52850" x2="26506" y2="50518"/>
                        <a14:foregroundMark x1="23896" y1="37565" x2="25502" y2="53109"/>
                        <a14:foregroundMark x1="25502" y1="53109" x2="25301" y2="52073"/>
                        <a14:foregroundMark x1="23695" y1="39637" x2="26305" y2="54404"/>
                        <a14:foregroundMark x1="26305" y1="54404" x2="26506" y2="49223"/>
                        <a14:foregroundMark x1="27711" y1="30052" x2="37349" y2="23057"/>
                        <a14:foregroundMark x1="37349" y1="23057" x2="37349" y2="22280"/>
                        <a14:foregroundMark x1="34137" y1="26425" x2="52610" y2="20984"/>
                        <a14:foregroundMark x1="84739" y1="11917" x2="87751" y2="16321"/>
                        <a14:foregroundMark x1="89558" y1="15285" x2="91165" y2="22021"/>
                        <a14:foregroundMark x1="91365" y1="19948" x2="90763" y2="28238"/>
                        <a14:foregroundMark x1="90161" y1="21503" x2="85542" y2="32383"/>
                        <a14:foregroundMark x1="85341" y1="32383" x2="82530" y2="37824"/>
                        <a14:foregroundMark x1="82329" y1="37824" x2="81727" y2="40415"/>
                        <a14:foregroundMark x1="81928" y1="36528" x2="78916" y2="40674"/>
                        <a14:foregroundMark x1="81124" y1="39637" x2="81526" y2="41451"/>
                        <a14:foregroundMark x1="84739" y1="37306" x2="84940" y2="39119"/>
                        <a14:foregroundMark x1="85743" y1="35233" x2="83936" y2="40674"/>
                        <a14:foregroundMark x1="83735" y1="36528" x2="78916" y2="38342"/>
                        <a14:foregroundMark x1="68474" y1="26425" x2="68474" y2="34715"/>
                        <a14:foregroundMark x1="64257" y1="17617" x2="61245" y2="25130"/>
                        <a14:foregroundMark x1="55422" y1="13990" x2="67671" y2="18912"/>
                        <a14:foregroundMark x1="67671" y1="18912" x2="66265" y2="19171"/>
                        <a14:foregroundMark x1="57028" y1="13990" x2="64458" y2="15544"/>
                        <a14:foregroundMark x1="53614" y1="11658" x2="59237" y2="13212"/>
                        <a14:foregroundMark x1="54418" y1="10104" x2="54618" y2="26943"/>
                        <a14:foregroundMark x1="52811" y1="16839" x2="51807" y2="49741"/>
                        <a14:foregroundMark x1="50201" y1="36528" x2="49598" y2="54145"/>
                        <a14:foregroundMark x1="73092" y1="68912" x2="72892" y2="78238"/>
                        <a14:foregroundMark x1="66867" y1="64767" x2="66466" y2="73834"/>
                        <a14:foregroundMark x1="67068" y1="76166" x2="67470" y2="77720"/>
                        <a14:foregroundMark x1="55221" y1="83420" x2="55422" y2="92746"/>
                        <a14:foregroundMark x1="55020" y1="88083" x2="55422" y2="98446"/>
                        <a14:foregroundMark x1="55221" y1="93264" x2="56225" y2="96891"/>
                        <a14:foregroundMark x1="52410" y1="88860" x2="54418" y2="93005"/>
                        <a14:foregroundMark x1="54418" y1="10104" x2="66667" y2="15285"/>
                        <a14:foregroundMark x1="66667" y1="15285" x2="66667" y2="15285"/>
                        <a14:foregroundMark x1="56426" y1="10622" x2="67269" y2="15285"/>
                        <a14:foregroundMark x1="60643" y1="11399" x2="70080" y2="17617"/>
                        <a14:foregroundMark x1="70080" y1="17617" x2="70080" y2="17617"/>
                        <a14:foregroundMark x1="66466" y1="12953" x2="69277" y2="15285"/>
                        <a14:foregroundMark x1="65261" y1="10363" x2="65663" y2="11140"/>
                        <a14:foregroundMark x1="38554" y1="15803" x2="50803" y2="16321"/>
                        <a14:foregroundMark x1="44779" y1="13990" x2="53614" y2="8808"/>
                        <a14:foregroundMark x1="48996" y1="8290" x2="67269" y2="7254"/>
                        <a14:foregroundMark x1="64659" y1="8290" x2="71084" y2="10622"/>
                        <a14:foregroundMark x1="90763" y1="18394" x2="90763" y2="26425"/>
                        <a14:foregroundMark x1="93373" y1="19948" x2="92972" y2="27720"/>
                        <a14:foregroundMark x1="92570" y1="22539" x2="91365" y2="29793"/>
                        <a14:foregroundMark x1="90964" y1="26166" x2="89960" y2="31088"/>
                        <a14:foregroundMark x1="80723" y1="24870" x2="77309" y2="43523"/>
                        <a14:foregroundMark x1="77309" y1="43523" x2="76707" y2="41710"/>
                        <a14:foregroundMark x1="73695" y1="34974" x2="72691" y2="40933"/>
                        <a14:foregroundMark x1="71888" y1="30052" x2="71687" y2="41969"/>
                        <a14:foregroundMark x1="75100" y1="26684" x2="75100" y2="49482"/>
                        <a14:foregroundMark x1="53012" y1="18135" x2="46787" y2="29793"/>
                        <a14:foregroundMark x1="46787" y1="29793" x2="45382" y2="31088"/>
                        <a14:foregroundMark x1="36345" y1="20984" x2="30723" y2="33420"/>
                        <a14:foregroundMark x1="30723" y1="33420" x2="28313" y2="34974"/>
                        <a14:foregroundMark x1="27510" y1="26943" x2="27108" y2="36528"/>
                        <a14:foregroundMark x1="26506" y1="29534" x2="23896" y2="44560"/>
                        <a14:foregroundMark x1="23293" y1="39896" x2="24297" y2="48187"/>
                        <a14:foregroundMark x1="24498" y1="43005" x2="28313" y2="55699"/>
                        <a14:foregroundMark x1="25904" y1="48964" x2="31124" y2="63990"/>
                        <a14:foregroundMark x1="29920" y1="57513" x2="33133" y2="64508"/>
                        <a14:foregroundMark x1="27108" y1="56995" x2="30723" y2="67617"/>
                        <a14:foregroundMark x1="30321" y1="60104" x2="32329" y2="65285"/>
                        <a14:foregroundMark x1="24699" y1="42746" x2="27510" y2="52850"/>
                        <a14:foregroundMark x1="24900" y1="44819" x2="26908" y2="48446"/>
                        <a14:foregroundMark x1="23092" y1="38601" x2="29116" y2="49223"/>
                        <a14:foregroundMark x1="29116" y1="49223" x2="29116" y2="49223"/>
                        <a14:foregroundMark x1="25703" y1="35751" x2="29518" y2="40415"/>
                        <a14:foregroundMark x1="27711" y1="29275" x2="31325" y2="36528"/>
                        <a14:foregroundMark x1="32530" y1="24093" x2="32329" y2="29793"/>
                        <a14:foregroundMark x1="29518" y1="17876" x2="31124" y2="29016"/>
                        <a14:foregroundMark x1="30321" y1="19171" x2="30924" y2="24870"/>
                        <a14:foregroundMark x1="28715" y1="15285" x2="29317" y2="20466"/>
                        <a14:foregroundMark x1="26506" y1="16839" x2="27711" y2="22539"/>
                        <a14:foregroundMark x1="25301" y1="31088" x2="24699" y2="37565"/>
                        <a14:foregroundMark x1="24297" y1="30570" x2="24096" y2="38601"/>
                        <a14:foregroundMark x1="22892" y1="31347" x2="22892" y2="42487"/>
                        <a14:foregroundMark x1="22490" y1="37565" x2="22691" y2="44819"/>
                        <a14:foregroundMark x1="44578" y1="11140" x2="52410" y2="9067"/>
                        <a14:foregroundMark x1="47791" y1="7772" x2="52410" y2="6477"/>
                        <a14:foregroundMark x1="50402" y1="5181" x2="55823" y2="4922"/>
                        <a14:foregroundMark x1="55221" y1="4922" x2="61245" y2="4404"/>
                        <a14:foregroundMark x1="45582" y1="6995" x2="47791" y2="6736"/>
                        <a14:foregroundMark x1="42972" y1="9326" x2="44980" y2="6995"/>
                        <a14:foregroundMark x1="60643" y1="65544" x2="59438" y2="74611"/>
                        <a14:foregroundMark x1="65060" y1="63472" x2="65060" y2="78238"/>
                        <a14:foregroundMark x1="65060" y1="78238" x2="65261" y2="76684"/>
                        <a14:foregroundMark x1="77912" y1="62435" x2="77711" y2="68653"/>
                        <a14:foregroundMark x1="80522" y1="66321" x2="79518" y2="72798"/>
                        <a14:foregroundMark x1="80321" y1="12953" x2="81526" y2="17617"/>
                        <a14:foregroundMark x1="82932" y1="12435" x2="83534" y2="13472"/>
                        <a14:foregroundMark x1="87550" y1="11140" x2="89157" y2="15803"/>
                        <a14:foregroundMark x1="90964" y1="15285" x2="91566" y2="17098"/>
                        <a14:foregroundMark x1="93775" y1="20466" x2="93775" y2="22539"/>
                        <a14:foregroundMark x1="12851" y1="16580" x2="11245" y2="22539"/>
                        <a14:foregroundMark x1="22691" y1="8031" x2="21084" y2="8031"/>
                        <a14:foregroundMark x1="20683" y1="10104" x2="23494" y2="12694"/>
                        <a14:foregroundMark x1="8835" y1="28756" x2="8835" y2="35751"/>
                        <a14:foregroundMark x1="7430" y1="28756" x2="7028" y2="33938"/>
                        <a14:foregroundMark x1="79116" y1="39378" x2="78715" y2="52332"/>
                        <a14:foregroundMark x1="59839" y1="89119" x2="62249" y2="97668"/>
                        <a14:foregroundMark x1="62450" y1="84197" x2="63052" y2="93005"/>
                        <a14:foregroundMark x1="51807" y1="94301" x2="54618" y2="99223"/>
                        <a14:foregroundMark x1="63855" y1="90155" x2="65663" y2="94301"/>
                        <a14:foregroundMark x1="55422" y1="2332" x2="55422" y2="2332"/>
                        <a14:foregroundMark x1="34337" y1="1813" x2="34337" y2="1813"/>
                        <a14:backgroundMark x1="8434" y1="46114" x2="13052" y2="61917"/>
                        <a14:backgroundMark x1="69679" y1="2073" x2="69679" y2="2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61" y="5353345"/>
            <a:ext cx="1941239" cy="1504655"/>
          </a:xfrm>
          <a:prstGeom prst="rect">
            <a:avLst/>
          </a:prstGeom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id="{CCC34D35-22FE-4E07-A23F-95AE1C956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37" y="674349"/>
            <a:ext cx="107863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cs typeface="Arial" panose="020B0604020202020204" pitchFamily="34" charset="0"/>
              </a:rPr>
              <a:t>Một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huyện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trồng</a:t>
            </a:r>
            <a:r>
              <a:rPr lang="en-US" altLang="en-US" sz="3000" dirty="0">
                <a:cs typeface="Arial" panose="020B0604020202020204" pitchFamily="34" charset="0"/>
              </a:rPr>
              <a:t> 325 164 </a:t>
            </a:r>
            <a:r>
              <a:rPr lang="en-US" altLang="en-US" sz="3000" dirty="0" err="1">
                <a:cs typeface="Arial" panose="020B0604020202020204" pitchFamily="34" charset="0"/>
              </a:rPr>
              <a:t>cây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lấy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gỗ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và</a:t>
            </a:r>
            <a:r>
              <a:rPr lang="en-US" altLang="en-US" sz="3000" dirty="0">
                <a:cs typeface="Arial" panose="020B0604020202020204" pitchFamily="34" charset="0"/>
              </a:rPr>
              <a:t> 60 830 </a:t>
            </a:r>
            <a:r>
              <a:rPr lang="en-US" altLang="en-US" sz="3000" dirty="0" err="1">
                <a:cs typeface="Arial" panose="020B0604020202020204" pitchFamily="34" charset="0"/>
              </a:rPr>
              <a:t>cây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ăn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quả</a:t>
            </a:r>
            <a:r>
              <a:rPr lang="en-US" altLang="en-US" sz="3000" dirty="0">
                <a:cs typeface="Arial" panose="020B0604020202020204" pitchFamily="34" charset="0"/>
              </a:rPr>
              <a:t>. </a:t>
            </a:r>
            <a:r>
              <a:rPr lang="en-US" altLang="en-US" sz="3000" dirty="0" err="1">
                <a:cs typeface="Arial" panose="020B0604020202020204" pitchFamily="34" charset="0"/>
              </a:rPr>
              <a:t>Hỏi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huyện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đó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trồng</a:t>
            </a:r>
            <a:r>
              <a:rPr lang="en-US" altLang="en-US" sz="3000" dirty="0">
                <a:cs typeface="Arial" panose="020B0604020202020204" pitchFamily="34" charset="0"/>
              </a:rPr>
              <a:t> được </a:t>
            </a:r>
            <a:r>
              <a:rPr lang="en-US" altLang="en-US" sz="3000" dirty="0" err="1">
                <a:cs typeface="Arial" panose="020B0604020202020204" pitchFamily="34" charset="0"/>
              </a:rPr>
              <a:t>tất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cả</a:t>
            </a:r>
            <a:r>
              <a:rPr lang="en-US" altLang="en-US" sz="3000" dirty="0">
                <a:cs typeface="Arial" panose="020B0604020202020204" pitchFamily="34" charset="0"/>
              </a:rPr>
              <a:t> bao </a:t>
            </a:r>
            <a:r>
              <a:rPr lang="en-US" altLang="en-US" sz="3000" dirty="0" err="1">
                <a:cs typeface="Arial" panose="020B0604020202020204" pitchFamily="34" charset="0"/>
              </a:rPr>
              <a:t>nhiêu</a:t>
            </a:r>
            <a:r>
              <a:rPr lang="en-US" altLang="en-US" sz="3000" dirty="0"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cs typeface="Arial" panose="020B0604020202020204" pitchFamily="34" charset="0"/>
              </a:rPr>
              <a:t>cây</a:t>
            </a:r>
            <a:r>
              <a:rPr lang="en-US" altLang="en-US" sz="30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6DA6C1B-E753-4CA0-9E08-5AFA7377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99" y="1640024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Tóm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tắt</a:t>
            </a:r>
            <a:endParaRPr lang="en-US" alt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C0122D4-5C44-44E8-A89C-563C471F0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24" y="2267467"/>
            <a:ext cx="538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gỗ</a:t>
            </a:r>
            <a:r>
              <a:rPr lang="en-US" alt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: 325 164 </a:t>
            </a:r>
            <a:r>
              <a:rPr lang="en-US" alt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357E8132-0247-4CCA-8A04-5C55409F5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23" y="2885243"/>
            <a:ext cx="5381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ăn</a:t>
            </a:r>
            <a:r>
              <a:rPr lang="en-US" alt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quả</a:t>
            </a:r>
            <a:r>
              <a:rPr lang="en-US" alt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:   60 830 </a:t>
            </a:r>
            <a:r>
              <a:rPr lang="en-US" alt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D835B123-30B8-48BC-996D-110A1FF2B1BA}"/>
              </a:ext>
            </a:extLst>
          </p:cNvPr>
          <p:cNvSpPr>
            <a:spLocks/>
          </p:cNvSpPr>
          <p:nvPr/>
        </p:nvSpPr>
        <p:spPr bwMode="auto">
          <a:xfrm>
            <a:off x="5051394" y="2292487"/>
            <a:ext cx="146343" cy="914400"/>
          </a:xfrm>
          <a:prstGeom prst="rightBrace">
            <a:avLst>
              <a:gd name="adj1" fmla="val 100031"/>
              <a:gd name="adj2" fmla="val 52913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78D7C67-F7B6-4852-9EEC-ADA1187B3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921" y="254037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? </a:t>
            </a:r>
            <a:r>
              <a:rPr lang="en-US" alt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73891FC7-58C2-4538-BD4F-E8E5F6701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198" y="3345804"/>
            <a:ext cx="209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54CD7FC3-011B-44AD-904F-8FE8A7AF6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450" y="3947918"/>
            <a:ext cx="7696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Số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huyện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đó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trồng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được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tất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altLang="en-US" sz="3600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    325164 + 60830 =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385994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(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      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Đáp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số :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385994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endParaRPr lang="en-US" altLang="en-US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68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36C183-B708-4787-A8A9-1ED196E85C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A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80DF69-4EEB-43D7-B56E-BE6A73DB3B2A}"/>
              </a:ext>
            </a:extLst>
          </p:cNvPr>
          <p:cNvSpPr/>
          <p:nvPr/>
        </p:nvSpPr>
        <p:spPr>
          <a:xfrm>
            <a:off x="251012" y="1039906"/>
            <a:ext cx="11707906" cy="5540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E62B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F85F6A-C32E-44F5-8F77-EB479C5B9DE4}"/>
              </a:ext>
            </a:extLst>
          </p:cNvPr>
          <p:cNvSpPr txBox="1"/>
          <p:nvPr/>
        </p:nvSpPr>
        <p:spPr>
          <a:xfrm>
            <a:off x="4131682" y="135231"/>
            <a:ext cx="392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rgbClr val="EE8108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Bài</a:t>
            </a:r>
            <a:r>
              <a:rPr lang="en-US" sz="4800" dirty="0">
                <a:ln>
                  <a:solidFill>
                    <a:srgbClr val="EE8108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 4: </a:t>
            </a:r>
            <a:r>
              <a:rPr lang="en-US" sz="4800" dirty="0" err="1">
                <a:ln>
                  <a:solidFill>
                    <a:srgbClr val="EE8108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Tìm</a:t>
            </a:r>
            <a:r>
              <a:rPr lang="en-US" sz="4800" dirty="0">
                <a:ln>
                  <a:solidFill>
                    <a:srgbClr val="EE8108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 x</a:t>
            </a:r>
            <a:endParaRPr lang="vi-VN" sz="4800" dirty="0">
              <a:ln>
                <a:solidFill>
                  <a:srgbClr val="E62B73"/>
                </a:solidFill>
              </a:ln>
              <a:solidFill>
                <a:srgbClr val="F4B3CF"/>
              </a:solidFill>
              <a:latin typeface="iCiel Cadena" panose="02000503000000020004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77614E-033B-4203-ACEB-204C59459342}"/>
              </a:ext>
            </a:extLst>
          </p:cNvPr>
          <p:cNvSpPr/>
          <p:nvPr/>
        </p:nvSpPr>
        <p:spPr>
          <a:xfrm>
            <a:off x="0" y="550732"/>
            <a:ext cx="4512816" cy="211268"/>
          </a:xfrm>
          <a:prstGeom prst="rect">
            <a:avLst/>
          </a:prstGeom>
          <a:solidFill>
            <a:srgbClr val="E62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FE2B4-A5A5-4188-8981-BFD5012D191D}"/>
              </a:ext>
            </a:extLst>
          </p:cNvPr>
          <p:cNvSpPr/>
          <p:nvPr/>
        </p:nvSpPr>
        <p:spPr>
          <a:xfrm>
            <a:off x="7679184" y="550730"/>
            <a:ext cx="4512816" cy="211269"/>
          </a:xfrm>
          <a:prstGeom prst="rect">
            <a:avLst/>
          </a:prstGeom>
          <a:solidFill>
            <a:srgbClr val="E62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96F759B3-07B6-4704-9C21-DE89B2BC7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500" y="217835"/>
            <a:ext cx="748265" cy="748265"/>
          </a:xfrm>
          <a:prstGeom prst="rect">
            <a:avLst/>
          </a:prstGeom>
        </p:spPr>
      </p:pic>
      <p:sp>
        <p:nvSpPr>
          <p:cNvPr id="25" name="Text Box 13">
            <a:extLst>
              <a:ext uri="{FF2B5EF4-FFF2-40B4-BE49-F238E27FC236}">
                <a16:creationId xmlns:a16="http://schemas.microsoft.com/office/drawing/2014/main" id="{D3C7FA2D-5865-4881-8633-27E5EFFE8F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5068" y="1554688"/>
            <a:ext cx="3333565" cy="490904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HP001 4 hàng" panose="020B0603050302020204" pitchFamily="34" charset="0"/>
              </a:rPr>
              <a:t>a) </a:t>
            </a:r>
            <a:r>
              <a:rPr lang="en-US" altLang="en-US" b="1" dirty="0">
                <a:latin typeface="HP001 4 hàng" panose="020B0603050302020204" pitchFamily="34" charset="0"/>
              </a:rPr>
              <a:t>x</a:t>
            </a:r>
            <a:r>
              <a:rPr lang="en-US" altLang="en-US" sz="2800" b="1" dirty="0">
                <a:latin typeface="HP001 4 hàng" panose="020B0603050302020204" pitchFamily="34" charset="0"/>
              </a:rPr>
              <a:t> – 363 = 975 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ADB5B7E8-4235-4DCA-92EC-DCC9BEBB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590" y="1588473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HP001 4 hàng" panose="020B0603050302020204" pitchFamily="34" charset="0"/>
              </a:rPr>
              <a:t>b) 207 + x  = 815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11CCFF23-D186-4798-A2D1-8F1B886BD463}"/>
              </a:ext>
            </a:extLst>
          </p:cNvPr>
          <p:cNvGrpSpPr>
            <a:grpSpLocks/>
          </p:cNvGrpSpPr>
          <p:nvPr/>
        </p:nvGrpSpPr>
        <p:grpSpPr bwMode="auto">
          <a:xfrm>
            <a:off x="1109339" y="2389504"/>
            <a:ext cx="3886200" cy="1282226"/>
            <a:chOff x="360" y="2544"/>
            <a:chExt cx="2448" cy="99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04BAAE92-865D-4435-AD9E-75A8338B2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" y="2544"/>
              <a:ext cx="2448" cy="996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solidFill>
                  <a:srgbClr val="000099"/>
                </a:solidFill>
                <a:latin typeface="HP001 4 hàng" panose="020B06030503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99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Muốn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tìm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số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bị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trừ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ta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làm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thế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nào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 i="1" dirty="0">
                <a:solidFill>
                  <a:srgbClr val="0000C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D77ED4AE-A56F-45AF-A652-77FE72F62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2544"/>
              <a:ext cx="0" cy="432"/>
            </a:xfrm>
            <a:prstGeom prst="line">
              <a:avLst/>
            </a:prstGeom>
            <a:grpFill/>
            <a:ln w="57150">
              <a:noFill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latin typeface="HP001 4 hàng" panose="020B0603050302020204" pitchFamily="34" charset="0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id="{F6FB75AC-779F-44BA-BF1E-F6355AB75D4F}"/>
              </a:ext>
            </a:extLst>
          </p:cNvPr>
          <p:cNvGrpSpPr>
            <a:grpSpLocks/>
          </p:cNvGrpSpPr>
          <p:nvPr/>
        </p:nvGrpSpPr>
        <p:grpSpPr bwMode="auto">
          <a:xfrm>
            <a:off x="1109339" y="4039992"/>
            <a:ext cx="3886200" cy="1569311"/>
            <a:chOff x="360" y="2544"/>
            <a:chExt cx="2448" cy="12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7" name="Text Box 22">
              <a:extLst>
                <a:ext uri="{FF2B5EF4-FFF2-40B4-BE49-F238E27FC236}">
                  <a16:creationId xmlns:a16="http://schemas.microsoft.com/office/drawing/2014/main" id="{47093E8D-8B8D-4793-9994-2839CE1C9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" y="2544"/>
              <a:ext cx="2448" cy="121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solidFill>
                  <a:srgbClr val="0000CC"/>
                </a:solidFill>
                <a:latin typeface="HP001 4 hàng" panose="020B06030503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Muốn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tìm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số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bị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trừ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ta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lấy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hiệu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cộng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với số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trừ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.</a:t>
              </a:r>
              <a:endParaRPr lang="vi-VN" altLang="en-US" sz="2400" b="1" dirty="0">
                <a:solidFill>
                  <a:srgbClr val="0000CC"/>
                </a:solidFill>
                <a:latin typeface="HP001 4 hàng" panose="020B06030503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 i="1" dirty="0">
                <a:solidFill>
                  <a:srgbClr val="0000C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48" name="Line 23">
              <a:extLst>
                <a:ext uri="{FF2B5EF4-FFF2-40B4-BE49-F238E27FC236}">
                  <a16:creationId xmlns:a16="http://schemas.microsoft.com/office/drawing/2014/main" id="{C452A822-F63D-4169-BC6B-154BA2CF3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2544"/>
              <a:ext cx="0" cy="432"/>
            </a:xfrm>
            <a:prstGeom prst="line">
              <a:avLst/>
            </a:prstGeom>
            <a:grpFill/>
            <a:ln w="57150">
              <a:noFill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latin typeface="HP001 4 hàng" panose="020B0603050302020204" pitchFamily="34" charset="0"/>
              </a:endParaRPr>
            </a:p>
          </p:txBody>
        </p:sp>
      </p:grpSp>
      <p:grpSp>
        <p:nvGrpSpPr>
          <p:cNvPr id="49" name="Group 30">
            <a:extLst>
              <a:ext uri="{FF2B5EF4-FFF2-40B4-BE49-F238E27FC236}">
                <a16:creationId xmlns:a16="http://schemas.microsoft.com/office/drawing/2014/main" id="{8C544191-8A95-4895-927B-DAD3AD7FC76B}"/>
              </a:ext>
            </a:extLst>
          </p:cNvPr>
          <p:cNvGrpSpPr>
            <a:grpSpLocks/>
          </p:cNvGrpSpPr>
          <p:nvPr/>
        </p:nvGrpSpPr>
        <p:grpSpPr bwMode="auto">
          <a:xfrm>
            <a:off x="6666390" y="2389505"/>
            <a:ext cx="3886200" cy="1282225"/>
            <a:chOff x="360" y="2544"/>
            <a:chExt cx="2448" cy="12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0" name="Text Box 22">
              <a:extLst>
                <a:ext uri="{FF2B5EF4-FFF2-40B4-BE49-F238E27FC236}">
                  <a16:creationId xmlns:a16="http://schemas.microsoft.com/office/drawing/2014/main" id="{F455CC5D-7323-4E5D-AB20-9AB586E30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" y="2544"/>
              <a:ext cx="2448" cy="121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solidFill>
                  <a:srgbClr val="000099"/>
                </a:solidFill>
                <a:latin typeface="HP001 4 hàng" panose="020B06030503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99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Muốn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tìm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số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hạng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chưa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biết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ta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làm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thế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nào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 i="1" dirty="0">
                <a:solidFill>
                  <a:srgbClr val="0000C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CFF1605A-C08D-4973-91FB-148216F18A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2544"/>
              <a:ext cx="0" cy="432"/>
            </a:xfrm>
            <a:prstGeom prst="line">
              <a:avLst/>
            </a:prstGeom>
            <a:grpFill/>
            <a:ln w="57150">
              <a:noFill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>
                <a:latin typeface="HP001 4 hàng" panose="020B0603050302020204" pitchFamily="34" charset="0"/>
              </a:endParaRP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57CA05D4-A047-4AF3-8C19-2B7E5B3BA58E}"/>
              </a:ext>
            </a:extLst>
          </p:cNvPr>
          <p:cNvGrpSpPr>
            <a:grpSpLocks/>
          </p:cNvGrpSpPr>
          <p:nvPr/>
        </p:nvGrpSpPr>
        <p:grpSpPr bwMode="auto">
          <a:xfrm>
            <a:off x="6669954" y="4103614"/>
            <a:ext cx="4027637" cy="1782281"/>
            <a:chOff x="360" y="2544"/>
            <a:chExt cx="2448" cy="299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3" name="Text Box 22">
              <a:extLst>
                <a:ext uri="{FF2B5EF4-FFF2-40B4-BE49-F238E27FC236}">
                  <a16:creationId xmlns:a16="http://schemas.microsoft.com/office/drawing/2014/main" id="{08A58A99-8EE9-47AC-B458-CE85D9D6B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" y="2544"/>
              <a:ext cx="2448" cy="2993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Muốn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tìm</a:t>
              </a:r>
              <a:r>
                <a:rPr lang="vi-VN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số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hạng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chưa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biết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ta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lấy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tổng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trừ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số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hạng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chưa</a:t>
              </a:r>
              <a:r>
                <a:rPr lang="en-US" altLang="en-US" sz="24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HP001 4 hàng" panose="020B0603050302020204" pitchFamily="34" charset="0"/>
                </a:rPr>
                <a:t>biết</a:t>
              </a:r>
              <a:endParaRPr lang="vi-VN" altLang="en-US" sz="2400" b="1" dirty="0">
                <a:solidFill>
                  <a:srgbClr val="0000CC"/>
                </a:solidFill>
                <a:latin typeface="HP001 4 hàng" panose="020B0603050302020204" pitchFamily="34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 i="1" dirty="0">
                <a:solidFill>
                  <a:srgbClr val="0000C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4" name="Line 23">
              <a:extLst>
                <a:ext uri="{FF2B5EF4-FFF2-40B4-BE49-F238E27FC236}">
                  <a16:creationId xmlns:a16="http://schemas.microsoft.com/office/drawing/2014/main" id="{8ECE4BA3-4C24-40DE-854A-7020F40EC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2544"/>
              <a:ext cx="0" cy="432"/>
            </a:xfrm>
            <a:prstGeom prst="line">
              <a:avLst/>
            </a:prstGeom>
            <a:grpFill/>
            <a:ln w="57150">
              <a:noFill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endParaRPr lang="en-US">
                <a:latin typeface="HP001 4 hàng" panose="020B0603050302020204" pitchFamily="34" charset="0"/>
              </a:endParaRPr>
            </a:p>
          </p:txBody>
        </p:sp>
      </p:grpSp>
      <p:sp>
        <p:nvSpPr>
          <p:cNvPr id="55" name="Text Box 14">
            <a:extLst>
              <a:ext uri="{FF2B5EF4-FFF2-40B4-BE49-F238E27FC236}">
                <a16:creationId xmlns:a16="http://schemas.microsoft.com/office/drawing/2014/main" id="{74C92809-BE31-448D-9F72-2AFFFBF2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368" y="2151387"/>
            <a:ext cx="4964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         = 975 + 363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6CD19B65-535A-4184-A7B8-4F52680B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116" y="2748285"/>
            <a:ext cx="428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r>
              <a:rPr lang="en-US" altLang="en-US" sz="2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 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   1338</a:t>
            </a: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id="{0F5858BC-A933-40DA-903F-D9552E522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042" y="2152913"/>
            <a:ext cx="428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   x  = 815 – 207 </a:t>
            </a:r>
          </a:p>
        </p:txBody>
      </p:sp>
      <p:sp>
        <p:nvSpPr>
          <p:cNvPr id="58" name="Text Box 18">
            <a:extLst>
              <a:ext uri="{FF2B5EF4-FFF2-40B4-BE49-F238E27FC236}">
                <a16:creationId xmlns:a16="http://schemas.microsoft.com/office/drawing/2014/main" id="{3B5C77F5-D097-40A2-83A4-5AAD3BC0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042" y="2721710"/>
            <a:ext cx="428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   x  =     608</a:t>
            </a:r>
          </a:p>
        </p:txBody>
      </p:sp>
    </p:spTree>
    <p:extLst>
      <p:ext uri="{BB962C8B-B14F-4D97-AF65-F5344CB8AC3E}">
        <p14:creationId xmlns:p14="http://schemas.microsoft.com/office/powerpoint/2010/main" val="368543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5C02FC-AF06-49FC-8BE8-2AAE4C1C08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FF75D3-62C5-47BE-AF38-95482B349A43}"/>
              </a:ext>
            </a:extLst>
          </p:cNvPr>
          <p:cNvGrpSpPr/>
          <p:nvPr/>
        </p:nvGrpSpPr>
        <p:grpSpPr>
          <a:xfrm>
            <a:off x="1161250" y="101268"/>
            <a:ext cx="9731652" cy="964052"/>
            <a:chOff x="1577013" y="-1368107"/>
            <a:chExt cx="8061917" cy="11203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398AFD-89F0-46C4-BEA3-210374195147}"/>
                </a:ext>
              </a:extLst>
            </p:cNvPr>
            <p:cNvSpPr txBox="1"/>
            <p:nvPr/>
          </p:nvSpPr>
          <p:spPr>
            <a:xfrm>
              <a:off x="1577013" y="-1368107"/>
              <a:ext cx="8061917" cy="112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Vận</a:t>
              </a:r>
              <a:r>
                <a:rPr lang="en-US" sz="8000" dirty="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8000" dirty="0" err="1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dụng</a:t>
              </a:r>
              <a:endParaRPr lang="vi-VN" sz="8000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iCiel Cadena" panose="02000503000000020004" pitchFamily="50" charset="0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A1AECE7A-182C-4B70-8648-4A6F81101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258" b="53226" l="87625" r="96875">
                          <a14:foregroundMark x1="90625" y1="53226" x2="90625" y2="53226"/>
                          <a14:foregroundMark x1="93625" y1="43548" x2="94000" y2="46129"/>
                          <a14:foregroundMark x1="94875" y1="39355" x2="94875" y2="4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81" t="29845" r="1901" b="44496"/>
            <a:stretch/>
          </p:blipFill>
          <p:spPr>
            <a:xfrm>
              <a:off x="7432552" y="-1213342"/>
              <a:ext cx="422567" cy="346337"/>
            </a:xfrm>
            <a:prstGeom prst="rect">
              <a:avLst/>
            </a:prstGeom>
          </p:spPr>
        </p:pic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E05250C-7F29-4E89-991A-7ADADEA2EC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521" r="96797">
                        <a14:foregroundMark x1="7521" y1="43672" x2="8078" y2="44844"/>
                        <a14:foregroundMark x1="10864" y1="41172" x2="11421" y2="42422"/>
                        <a14:foregroundMark x1="96797" y1="40000" x2="95822" y2="42109"/>
                        <a14:foregroundMark x1="94011" y1="41250" x2="94011" y2="45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78" b="18582"/>
          <a:stretch/>
        </p:blipFill>
        <p:spPr>
          <a:xfrm>
            <a:off x="9584721" y="4831176"/>
            <a:ext cx="2173525" cy="202809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F45DC4C-709E-4DDE-898E-9DA23F266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3" b="99223" l="6627" r="93173">
                        <a14:foregroundMark x1="69076" y1="53886" x2="62249" y2="82642"/>
                        <a14:foregroundMark x1="62249" y1="82642" x2="61446" y2="82642"/>
                        <a14:foregroundMark x1="47390" y1="65544" x2="52410" y2="84715"/>
                        <a14:foregroundMark x1="57831" y1="76166" x2="57831" y2="93523"/>
                        <a14:foregroundMark x1="57831" y1="83938" x2="55622" y2="92746"/>
                        <a14:foregroundMark x1="51807" y1="88860" x2="50201" y2="89637"/>
                        <a14:foregroundMark x1="49398" y1="89119" x2="47992" y2="92746"/>
                        <a14:foregroundMark x1="47590" y1="93005" x2="46988" y2="93782"/>
                        <a14:foregroundMark x1="45783" y1="88601" x2="44578" y2="91710"/>
                        <a14:foregroundMark x1="43976" y1="93005" x2="41968" y2="96114"/>
                        <a14:foregroundMark x1="40361" y1="91451" x2="40361" y2="93782"/>
                        <a14:foregroundMark x1="40361" y1="93782" x2="40361" y2="95855"/>
                        <a14:foregroundMark x1="40361" y1="95855" x2="40361" y2="97668"/>
                        <a14:foregroundMark x1="40161" y1="97409" x2="42169" y2="97409"/>
                        <a14:foregroundMark x1="45783" y1="46114" x2="52209" y2="69171"/>
                        <a14:foregroundMark x1="52209" y1="69171" x2="52410" y2="68912"/>
                        <a14:foregroundMark x1="51205" y1="50000" x2="52008" y2="64508"/>
                        <a14:foregroundMark x1="52008" y1="64508" x2="51606" y2="63212"/>
                        <a14:foregroundMark x1="47992" y1="37306" x2="50201" y2="48964"/>
                        <a14:foregroundMark x1="52209" y1="25648" x2="53614" y2="34197"/>
                        <a14:foregroundMark x1="53614" y1="4663" x2="55823" y2="14249"/>
                        <a14:foregroundMark x1="55622" y1="14767" x2="60442" y2="20466"/>
                        <a14:foregroundMark x1="49799" y1="16839" x2="63655" y2="19689"/>
                        <a14:foregroundMark x1="51807" y1="19948" x2="59438" y2="21503"/>
                        <a14:foregroundMark x1="54618" y1="30052" x2="53213" y2="46632"/>
                        <a14:foregroundMark x1="53213" y1="46632" x2="54016" y2="50259"/>
                        <a14:foregroundMark x1="55823" y1="44301" x2="56426" y2="74611"/>
                        <a14:foregroundMark x1="56024" y1="70725" x2="57430" y2="84974"/>
                        <a14:foregroundMark x1="57430" y1="84974" x2="57430" y2="84715"/>
                        <a14:foregroundMark x1="58434" y1="80570" x2="58434" y2="80570"/>
                        <a14:foregroundMark x1="55422" y1="59845" x2="54819" y2="71503"/>
                        <a14:foregroundMark x1="36145" y1="14508" x2="36948" y2="25907"/>
                        <a14:foregroundMark x1="36747" y1="23575" x2="36747" y2="29793"/>
                        <a14:foregroundMark x1="35743" y1="30052" x2="35542" y2="37565"/>
                        <a14:foregroundMark x1="34739" y1="30052" x2="34538" y2="41710"/>
                        <a14:foregroundMark x1="34337" y1="34197" x2="33534" y2="44819"/>
                        <a14:foregroundMark x1="32530" y1="34974" x2="31928" y2="45078"/>
                        <a14:foregroundMark x1="30522" y1="40933" x2="30321" y2="48705"/>
                        <a14:foregroundMark x1="30321" y1="42228" x2="30321" y2="47409"/>
                        <a14:foregroundMark x1="28715" y1="38083" x2="28715" y2="42746"/>
                        <a14:foregroundMark x1="28514" y1="40155" x2="28514" y2="32642"/>
                        <a14:foregroundMark x1="29518" y1="15544" x2="30723" y2="16062"/>
                        <a14:foregroundMark x1="34940" y1="7254" x2="36747" y2="11140"/>
                        <a14:foregroundMark x1="34739" y1="7772" x2="36345" y2="18653"/>
                        <a14:foregroundMark x1="53815" y1="34197" x2="56024" y2="29275"/>
                        <a14:foregroundMark x1="62249" y1="27202" x2="84739" y2="25130"/>
                        <a14:foregroundMark x1="59639" y1="25130" x2="63855" y2="29275"/>
                        <a14:foregroundMark x1="47189" y1="17617" x2="57831" y2="37565"/>
                        <a14:foregroundMark x1="55823" y1="26425" x2="56827" y2="40155"/>
                        <a14:foregroundMark x1="56827" y1="40155" x2="56827" y2="40155"/>
                        <a14:foregroundMark x1="55823" y1="22798" x2="50803" y2="37824"/>
                        <a14:foregroundMark x1="50803" y1="37824" x2="43574" y2="42746"/>
                        <a14:foregroundMark x1="36948" y1="32902" x2="34940" y2="41192"/>
                        <a14:foregroundMark x1="28313" y1="34974" x2="27711" y2="40674"/>
                        <a14:foregroundMark x1="20482" y1="34197" x2="20482" y2="37047"/>
                        <a14:foregroundMark x1="15863" y1="32902" x2="17470" y2="34974"/>
                        <a14:foregroundMark x1="15060" y1="33938" x2="18072" y2="37047"/>
                        <a14:foregroundMark x1="11847" y1="31865" x2="13454" y2="34197"/>
                        <a14:foregroundMark x1="11044" y1="32124" x2="13052" y2="34974"/>
                        <a14:foregroundMark x1="11647" y1="28497" x2="12651" y2="30311"/>
                        <a14:foregroundMark x1="12450" y1="24093" x2="11847" y2="27202"/>
                        <a14:foregroundMark x1="11647" y1="21503" x2="11647" y2="24611"/>
                        <a14:foregroundMark x1="11647" y1="21762" x2="11847" y2="25389"/>
                        <a14:foregroundMark x1="12651" y1="20984" x2="13855" y2="23057"/>
                        <a14:foregroundMark x1="13655" y1="21503" x2="13655" y2="21503"/>
                        <a14:foregroundMark x1="13655" y1="20725" x2="14056" y2="19689"/>
                        <a14:foregroundMark x1="15060" y1="17617" x2="15060" y2="17617"/>
                        <a14:foregroundMark x1="15060" y1="17098" x2="15261" y2="16321"/>
                        <a14:foregroundMark x1="15462" y1="16062" x2="15462" y2="16062"/>
                        <a14:foregroundMark x1="16867" y1="14767" x2="16867" y2="14767"/>
                        <a14:foregroundMark x1="17068" y1="13990" x2="17671" y2="13472"/>
                        <a14:foregroundMark x1="18273" y1="12694" x2="20482" y2="10881"/>
                        <a14:foregroundMark x1="28916" y1="14249" x2="41165" y2="32642"/>
                        <a14:foregroundMark x1="40562" y1="15285" x2="43173" y2="40415"/>
                        <a14:foregroundMark x1="43173" y1="40415" x2="45382" y2="42228"/>
                        <a14:foregroundMark x1="47791" y1="14767" x2="52209" y2="47668"/>
                        <a14:foregroundMark x1="55020" y1="21244" x2="57430" y2="47150"/>
                        <a14:foregroundMark x1="57430" y1="47150" x2="58635" y2="45855"/>
                        <a14:foregroundMark x1="59438" y1="32642" x2="59438" y2="44819"/>
                        <a14:foregroundMark x1="61245" y1="31088" x2="62048" y2="42228"/>
                        <a14:foregroundMark x1="63052" y1="32124" x2="65261" y2="46632"/>
                        <a14:foregroundMark x1="65261" y1="46632" x2="65261" y2="46632"/>
                        <a14:foregroundMark x1="66867" y1="28756" x2="67068" y2="56477"/>
                        <a14:foregroundMark x1="68273" y1="39119" x2="70080" y2="63472"/>
                        <a14:foregroundMark x1="70482" y1="44301" x2="71084" y2="60363"/>
                        <a14:foregroundMark x1="71084" y1="60363" x2="71084" y2="59326"/>
                        <a14:foregroundMark x1="71486" y1="47150" x2="72691" y2="61399"/>
                        <a14:foregroundMark x1="72691" y1="61399" x2="72691" y2="60622"/>
                        <a14:foregroundMark x1="73092" y1="52073" x2="74699" y2="61658"/>
                        <a14:foregroundMark x1="74699" y1="52332" x2="74699" y2="60881"/>
                        <a14:foregroundMark x1="75301" y1="47668" x2="76707" y2="55699"/>
                        <a14:foregroundMark x1="73896" y1="40415" x2="69478" y2="40674"/>
                        <a14:foregroundMark x1="63253" y1="18394" x2="68273" y2="33161"/>
                        <a14:foregroundMark x1="68273" y1="33161" x2="67470" y2="32642"/>
                        <a14:foregroundMark x1="65060" y1="20207" x2="68876" y2="30311"/>
                        <a14:foregroundMark x1="66265" y1="19948" x2="73293" y2="31088"/>
                        <a14:foregroundMark x1="71486" y1="20207" x2="77108" y2="31347"/>
                        <a14:foregroundMark x1="77108" y1="31347" x2="76707" y2="31088"/>
                        <a14:foregroundMark x1="75301" y1="16062" x2="79920" y2="29275"/>
                        <a14:foregroundMark x1="79920" y1="29275" x2="78916" y2="28238"/>
                        <a14:foregroundMark x1="78715" y1="14249" x2="78112" y2="22798"/>
                        <a14:foregroundMark x1="75301" y1="10104" x2="80321" y2="26943"/>
                        <a14:foregroundMark x1="80321" y1="26943" x2="79719" y2="27979"/>
                        <a14:foregroundMark x1="74900" y1="8808" x2="80522" y2="22539"/>
                        <a14:foregroundMark x1="80522" y1="22539" x2="80120" y2="24093"/>
                        <a14:foregroundMark x1="78514" y1="11658" x2="78514" y2="13990"/>
                        <a14:foregroundMark x1="74900" y1="4663" x2="78313" y2="11399"/>
                        <a14:foregroundMark x1="74699" y1="9585" x2="78514" y2="13990"/>
                        <a14:foregroundMark x1="78715" y1="17617" x2="74297" y2="20207"/>
                        <a14:foregroundMark x1="71888" y1="21503" x2="67671" y2="25648"/>
                        <a14:foregroundMark x1="61847" y1="18394" x2="61847" y2="31347"/>
                        <a14:foregroundMark x1="59237" y1="17617" x2="57831" y2="36010"/>
                        <a14:foregroundMark x1="57831" y1="36010" x2="55422" y2="39896"/>
                        <a14:foregroundMark x1="54819" y1="33679" x2="51004" y2="43264"/>
                        <a14:foregroundMark x1="48996" y1="42746" x2="46787" y2="45855"/>
                        <a14:foregroundMark x1="44779" y1="36010" x2="42771" y2="44041"/>
                        <a14:foregroundMark x1="40763" y1="38860" x2="40562" y2="44301"/>
                        <a14:foregroundMark x1="38353" y1="35492" x2="38353" y2="48705"/>
                        <a14:foregroundMark x1="37349" y1="38083" x2="36145" y2="50000"/>
                        <a14:foregroundMark x1="34337" y1="36269" x2="35743" y2="54922"/>
                        <a14:foregroundMark x1="35743" y1="54922" x2="34739" y2="50259"/>
                        <a14:foregroundMark x1="34137" y1="48705" x2="32932" y2="50777"/>
                        <a14:foregroundMark x1="26104" y1="41192" x2="26908" y2="48187"/>
                        <a14:foregroundMark x1="24297" y1="37824" x2="27510" y2="52850"/>
                        <a14:foregroundMark x1="27510" y1="52850" x2="26506" y2="50518"/>
                        <a14:foregroundMark x1="23896" y1="37565" x2="25502" y2="53109"/>
                        <a14:foregroundMark x1="25502" y1="53109" x2="25301" y2="52073"/>
                        <a14:foregroundMark x1="23695" y1="39637" x2="26305" y2="54404"/>
                        <a14:foregroundMark x1="26305" y1="54404" x2="26506" y2="49223"/>
                        <a14:foregroundMark x1="27711" y1="30052" x2="37349" y2="23057"/>
                        <a14:foregroundMark x1="37349" y1="23057" x2="37349" y2="22280"/>
                        <a14:foregroundMark x1="34137" y1="26425" x2="52610" y2="20984"/>
                        <a14:foregroundMark x1="84739" y1="11917" x2="87751" y2="16321"/>
                        <a14:foregroundMark x1="89558" y1="15285" x2="91165" y2="22021"/>
                        <a14:foregroundMark x1="91365" y1="19948" x2="90763" y2="28238"/>
                        <a14:foregroundMark x1="90161" y1="21503" x2="85542" y2="32383"/>
                        <a14:foregroundMark x1="85341" y1="32383" x2="82530" y2="37824"/>
                        <a14:foregroundMark x1="82329" y1="37824" x2="81727" y2="40415"/>
                        <a14:foregroundMark x1="81928" y1="36528" x2="78916" y2="40674"/>
                        <a14:foregroundMark x1="81124" y1="39637" x2="81526" y2="41451"/>
                        <a14:foregroundMark x1="84739" y1="37306" x2="84940" y2="39119"/>
                        <a14:foregroundMark x1="85743" y1="35233" x2="83936" y2="40674"/>
                        <a14:foregroundMark x1="83735" y1="36528" x2="78916" y2="38342"/>
                        <a14:foregroundMark x1="68474" y1="26425" x2="68474" y2="34715"/>
                        <a14:foregroundMark x1="64257" y1="17617" x2="61245" y2="25130"/>
                        <a14:foregroundMark x1="55422" y1="13990" x2="67671" y2="18912"/>
                        <a14:foregroundMark x1="67671" y1="18912" x2="66265" y2="19171"/>
                        <a14:foregroundMark x1="57028" y1="13990" x2="64458" y2="15544"/>
                        <a14:foregroundMark x1="53614" y1="11658" x2="59237" y2="13212"/>
                        <a14:foregroundMark x1="54418" y1="10104" x2="54618" y2="26943"/>
                        <a14:foregroundMark x1="52811" y1="16839" x2="51807" y2="49741"/>
                        <a14:foregroundMark x1="50201" y1="36528" x2="49598" y2="54145"/>
                        <a14:foregroundMark x1="73092" y1="68912" x2="72892" y2="78238"/>
                        <a14:foregroundMark x1="66867" y1="64767" x2="66466" y2="73834"/>
                        <a14:foregroundMark x1="67068" y1="76166" x2="67470" y2="77720"/>
                        <a14:foregroundMark x1="55221" y1="83420" x2="55422" y2="92746"/>
                        <a14:foregroundMark x1="55020" y1="88083" x2="55422" y2="98446"/>
                        <a14:foregroundMark x1="55221" y1="93264" x2="56225" y2="96891"/>
                        <a14:foregroundMark x1="52410" y1="88860" x2="54418" y2="93005"/>
                        <a14:foregroundMark x1="54418" y1="10104" x2="66667" y2="15285"/>
                        <a14:foregroundMark x1="66667" y1="15285" x2="66667" y2="15285"/>
                        <a14:foregroundMark x1="56426" y1="10622" x2="67269" y2="15285"/>
                        <a14:foregroundMark x1="60643" y1="11399" x2="70080" y2="17617"/>
                        <a14:foregroundMark x1="70080" y1="17617" x2="70080" y2="17617"/>
                        <a14:foregroundMark x1="66466" y1="12953" x2="69277" y2="15285"/>
                        <a14:foregroundMark x1="65261" y1="10363" x2="65663" y2="11140"/>
                        <a14:foregroundMark x1="38554" y1="15803" x2="50803" y2="16321"/>
                        <a14:foregroundMark x1="44779" y1="13990" x2="53614" y2="8808"/>
                        <a14:foregroundMark x1="48996" y1="8290" x2="67269" y2="7254"/>
                        <a14:foregroundMark x1="64659" y1="8290" x2="71084" y2="10622"/>
                        <a14:foregroundMark x1="90763" y1="18394" x2="90763" y2="26425"/>
                        <a14:foregroundMark x1="93373" y1="19948" x2="92972" y2="27720"/>
                        <a14:foregroundMark x1="92570" y1="22539" x2="91365" y2="29793"/>
                        <a14:foregroundMark x1="90964" y1="26166" x2="89960" y2="31088"/>
                        <a14:foregroundMark x1="80723" y1="24870" x2="77309" y2="43523"/>
                        <a14:foregroundMark x1="77309" y1="43523" x2="76707" y2="41710"/>
                        <a14:foregroundMark x1="73695" y1="34974" x2="72691" y2="40933"/>
                        <a14:foregroundMark x1="71888" y1="30052" x2="71687" y2="41969"/>
                        <a14:foregroundMark x1="75100" y1="26684" x2="75100" y2="49482"/>
                        <a14:foregroundMark x1="53012" y1="18135" x2="46787" y2="29793"/>
                        <a14:foregroundMark x1="46787" y1="29793" x2="45382" y2="31088"/>
                        <a14:foregroundMark x1="36345" y1="20984" x2="30723" y2="33420"/>
                        <a14:foregroundMark x1="30723" y1="33420" x2="28313" y2="34974"/>
                        <a14:foregroundMark x1="27510" y1="26943" x2="27108" y2="36528"/>
                        <a14:foregroundMark x1="26506" y1="29534" x2="23896" y2="44560"/>
                        <a14:foregroundMark x1="23293" y1="39896" x2="24297" y2="48187"/>
                        <a14:foregroundMark x1="24498" y1="43005" x2="28313" y2="55699"/>
                        <a14:foregroundMark x1="25904" y1="48964" x2="31124" y2="63990"/>
                        <a14:foregroundMark x1="29920" y1="57513" x2="33133" y2="64508"/>
                        <a14:foregroundMark x1="27108" y1="56995" x2="30723" y2="67617"/>
                        <a14:foregroundMark x1="30321" y1="60104" x2="32329" y2="65285"/>
                        <a14:foregroundMark x1="24699" y1="42746" x2="27510" y2="52850"/>
                        <a14:foregroundMark x1="24900" y1="44819" x2="26908" y2="48446"/>
                        <a14:foregroundMark x1="23092" y1="38601" x2="29116" y2="49223"/>
                        <a14:foregroundMark x1="29116" y1="49223" x2="29116" y2="49223"/>
                        <a14:foregroundMark x1="25703" y1="35751" x2="29518" y2="40415"/>
                        <a14:foregroundMark x1="27711" y1="29275" x2="31325" y2="36528"/>
                        <a14:foregroundMark x1="32530" y1="24093" x2="32329" y2="29793"/>
                        <a14:foregroundMark x1="29518" y1="17876" x2="31124" y2="29016"/>
                        <a14:foregroundMark x1="30321" y1="19171" x2="30924" y2="24870"/>
                        <a14:foregroundMark x1="28715" y1="15285" x2="29317" y2="20466"/>
                        <a14:foregroundMark x1="26506" y1="16839" x2="27711" y2="22539"/>
                        <a14:foregroundMark x1="25301" y1="31088" x2="24699" y2="37565"/>
                        <a14:foregroundMark x1="24297" y1="30570" x2="24096" y2="38601"/>
                        <a14:foregroundMark x1="22892" y1="31347" x2="22892" y2="42487"/>
                        <a14:foregroundMark x1="22490" y1="37565" x2="22691" y2="44819"/>
                        <a14:foregroundMark x1="44578" y1="11140" x2="52410" y2="9067"/>
                        <a14:foregroundMark x1="47791" y1="7772" x2="52410" y2="6477"/>
                        <a14:foregroundMark x1="50402" y1="5181" x2="55823" y2="4922"/>
                        <a14:foregroundMark x1="55221" y1="4922" x2="61245" y2="4404"/>
                        <a14:foregroundMark x1="45582" y1="6995" x2="47791" y2="6736"/>
                        <a14:foregroundMark x1="42972" y1="9326" x2="44980" y2="6995"/>
                        <a14:foregroundMark x1="60643" y1="65544" x2="59438" y2="74611"/>
                        <a14:foregroundMark x1="65060" y1="63472" x2="65060" y2="78238"/>
                        <a14:foregroundMark x1="65060" y1="78238" x2="65261" y2="76684"/>
                        <a14:foregroundMark x1="77912" y1="62435" x2="77711" y2="68653"/>
                        <a14:foregroundMark x1="80522" y1="66321" x2="79518" y2="72798"/>
                        <a14:foregroundMark x1="80321" y1="12953" x2="81526" y2="17617"/>
                        <a14:foregroundMark x1="82932" y1="12435" x2="83534" y2="13472"/>
                        <a14:foregroundMark x1="87550" y1="11140" x2="89157" y2="15803"/>
                        <a14:foregroundMark x1="90964" y1="15285" x2="91566" y2="17098"/>
                        <a14:foregroundMark x1="93775" y1="20466" x2="93775" y2="22539"/>
                        <a14:foregroundMark x1="12851" y1="16580" x2="11245" y2="22539"/>
                        <a14:foregroundMark x1="22691" y1="8031" x2="21084" y2="8031"/>
                        <a14:foregroundMark x1="20683" y1="10104" x2="23494" y2="12694"/>
                        <a14:foregroundMark x1="8835" y1="28756" x2="8835" y2="35751"/>
                        <a14:foregroundMark x1="7430" y1="28756" x2="7028" y2="33938"/>
                        <a14:foregroundMark x1="79116" y1="39378" x2="78715" y2="52332"/>
                        <a14:foregroundMark x1="59839" y1="89119" x2="62249" y2="97668"/>
                        <a14:foregroundMark x1="62450" y1="84197" x2="63052" y2="93005"/>
                        <a14:foregroundMark x1="51807" y1="94301" x2="54618" y2="99223"/>
                        <a14:foregroundMark x1="63855" y1="90155" x2="65663" y2="94301"/>
                        <a14:foregroundMark x1="55422" y1="2332" x2="55422" y2="2332"/>
                        <a14:foregroundMark x1="34337" y1="1813" x2="34337" y2="1813"/>
                        <a14:backgroundMark x1="8434" y1="46114" x2="13052" y2="61917"/>
                        <a14:backgroundMark x1="69679" y1="2073" x2="69679" y2="2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1" y="5087815"/>
            <a:ext cx="2284632" cy="1770819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C36828C1-D761-4A57-B4A9-27BA37FB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215" y="2430236"/>
            <a:ext cx="10702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07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>
            <a:extLst>
              <a:ext uri="{FF2B5EF4-FFF2-40B4-BE49-F238E27FC236}">
                <a16:creationId xmlns:a16="http://schemas.microsoft.com/office/drawing/2014/main" id="{306EEA3A-ACC5-4E0D-AAC2-05105CD6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975" y="1295400"/>
            <a:ext cx="168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defTabSz="155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155575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155575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155575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155575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155575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155575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155575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None/>
            </a:pPr>
            <a:r>
              <a:rPr lang="en-US" altLang="en-US" sz="3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4C6F78-A976-4CD5-9063-C3CDA20815F3}"/>
              </a:ext>
            </a:extLst>
          </p:cNvPr>
          <p:cNvGrpSpPr>
            <a:grpSpLocks/>
          </p:cNvGrpSpPr>
          <p:nvPr/>
        </p:nvGrpSpPr>
        <p:grpSpPr bwMode="auto">
          <a:xfrm>
            <a:off x="2613025" y="1714502"/>
            <a:ext cx="871538" cy="4405313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43726672-EF0D-4F84-8B21-BA40CBD7C825}"/>
                </a:ext>
              </a:extLst>
            </p:cNvPr>
            <p:cNvSpPr/>
            <p:nvPr/>
          </p:nvSpPr>
          <p:spPr>
            <a:xfrm rot="5400000">
              <a:off x="1103669" y="5857148"/>
              <a:ext cx="815028" cy="272823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2540C8-0B47-42DC-92D7-B593D3948D60}"/>
                </a:ext>
              </a:extLst>
            </p:cNvPr>
            <p:cNvSpPr/>
            <p:nvPr/>
          </p:nvSpPr>
          <p:spPr>
            <a:xfrm>
              <a:off x="1374772" y="2006276"/>
              <a:ext cx="273323" cy="3777918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C1099CE-5191-463B-BDBF-36C1360F4E03}"/>
                </a:ext>
              </a:extLst>
            </p:cNvPr>
            <p:cNvSpPr/>
            <p:nvPr/>
          </p:nvSpPr>
          <p:spPr>
            <a:xfrm>
              <a:off x="1374772" y="1417438"/>
              <a:ext cx="272823" cy="58883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A5B562C-0461-45C6-A8D2-8A444920CFCA}"/>
                </a:ext>
              </a:extLst>
            </p:cNvPr>
            <p:cNvSpPr/>
            <p:nvPr/>
          </p:nvSpPr>
          <p:spPr>
            <a:xfrm>
              <a:off x="1405252" y="1213680"/>
              <a:ext cx="211862" cy="203758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818EBCE6-49DB-4314-ABF2-E75EFE1647C5}"/>
                </a:ext>
              </a:extLst>
            </p:cNvPr>
            <p:cNvSpPr/>
            <p:nvPr/>
          </p:nvSpPr>
          <p:spPr>
            <a:xfrm rot="5400000">
              <a:off x="1396904" y="6250819"/>
              <a:ext cx="228058" cy="72453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3FF3486-2808-45FE-9493-AF075862ECD4}"/>
                </a:ext>
              </a:extLst>
            </p:cNvPr>
            <p:cNvCxnSpPr/>
            <p:nvPr/>
          </p:nvCxnSpPr>
          <p:spPr>
            <a:xfrm>
              <a:off x="1374772" y="1486602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642EA9B-F2E7-4BC3-8435-049F8764082A}"/>
                </a:ext>
              </a:extLst>
            </p:cNvPr>
            <p:cNvCxnSpPr/>
            <p:nvPr/>
          </p:nvCxnSpPr>
          <p:spPr>
            <a:xfrm>
              <a:off x="1374772" y="156324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2382DD8-8E39-4838-836C-6ECFF42C3A6B}"/>
                </a:ext>
              </a:extLst>
            </p:cNvPr>
            <p:cNvCxnSpPr/>
            <p:nvPr/>
          </p:nvCxnSpPr>
          <p:spPr>
            <a:xfrm>
              <a:off x="1374772" y="163801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0B0E26D-1AAB-42EB-8F5C-FE03074F7791}"/>
                </a:ext>
              </a:extLst>
            </p:cNvPr>
            <p:cNvCxnSpPr/>
            <p:nvPr/>
          </p:nvCxnSpPr>
          <p:spPr>
            <a:xfrm>
              <a:off x="1374772" y="171466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E206FBB-5DF1-4421-ADE0-7EEB7F185079}"/>
                </a:ext>
              </a:extLst>
            </p:cNvPr>
            <p:cNvCxnSpPr/>
            <p:nvPr/>
          </p:nvCxnSpPr>
          <p:spPr>
            <a:xfrm>
              <a:off x="1374772" y="178943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14B6E55-D11A-4796-B1A8-5D5EC053EE3C}"/>
                </a:ext>
              </a:extLst>
            </p:cNvPr>
            <p:cNvCxnSpPr/>
            <p:nvPr/>
          </p:nvCxnSpPr>
          <p:spPr>
            <a:xfrm>
              <a:off x="1374772" y="186607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EBEC655-C5F3-4CB1-A1BC-239A8F6CD972}"/>
                </a:ext>
              </a:extLst>
            </p:cNvPr>
            <p:cNvCxnSpPr/>
            <p:nvPr/>
          </p:nvCxnSpPr>
          <p:spPr>
            <a:xfrm>
              <a:off x="1374772" y="194085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36DE36-AE65-4670-AB6E-62E62299B217}"/>
              </a:ext>
            </a:extLst>
          </p:cNvPr>
          <p:cNvGrpSpPr>
            <a:grpSpLocks/>
          </p:cNvGrpSpPr>
          <p:nvPr/>
        </p:nvGrpSpPr>
        <p:grpSpPr bwMode="auto">
          <a:xfrm>
            <a:off x="3187702" y="2409827"/>
            <a:ext cx="4645025" cy="727075"/>
            <a:chOff x="740868" y="1755041"/>
            <a:chExt cx="6194384" cy="787215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B4739FE1-F53D-4B27-A259-8D63D1EA2B57}"/>
                </a:ext>
              </a:extLst>
            </p:cNvPr>
            <p:cNvSpPr/>
            <p:nvPr/>
          </p:nvSpPr>
          <p:spPr>
            <a:xfrm rot="16200000">
              <a:off x="397011" y="2098898"/>
              <a:ext cx="787215" cy="99500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80F5CCD1-8E95-47A5-8A3A-6E89693C32AD}"/>
                </a:ext>
              </a:extLst>
            </p:cNvPr>
            <p:cNvSpPr/>
            <p:nvPr/>
          </p:nvSpPr>
          <p:spPr>
            <a:xfrm>
              <a:off x="808612" y="1835826"/>
              <a:ext cx="6126640" cy="644553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08E77F-D8EE-4ED8-9FF1-34D3EC39759D}"/>
                </a:ext>
              </a:extLst>
            </p:cNvPr>
            <p:cNvSpPr txBox="1"/>
            <p:nvPr/>
          </p:nvSpPr>
          <p:spPr>
            <a:xfrm>
              <a:off x="751027" y="1844209"/>
              <a:ext cx="1374891" cy="54983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9721" name="TextBox 39">
              <a:extLst>
                <a:ext uri="{FF2B5EF4-FFF2-40B4-BE49-F238E27FC236}">
                  <a16:creationId xmlns:a16="http://schemas.microsoft.com/office/drawing/2014/main" id="{118D036E-A7EA-4FE9-B3B8-92CD196CD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161" y="1870998"/>
              <a:ext cx="2657121" cy="54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7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bài tập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68FC25-8C02-401D-87D9-05A1A0BC80C8}"/>
              </a:ext>
            </a:extLst>
          </p:cNvPr>
          <p:cNvGrpSpPr>
            <a:grpSpLocks/>
          </p:cNvGrpSpPr>
          <p:nvPr/>
        </p:nvGrpSpPr>
        <p:grpSpPr bwMode="auto">
          <a:xfrm>
            <a:off x="3170240" y="3406775"/>
            <a:ext cx="4808537" cy="642938"/>
            <a:chOff x="873658" y="2978983"/>
            <a:chExt cx="7306399" cy="658139"/>
          </a:xfrm>
        </p:grpSpPr>
        <p:sp>
          <p:nvSpPr>
            <p:cNvPr id="178" name="Pentagon 177">
              <a:extLst>
                <a:ext uri="{FF2B5EF4-FFF2-40B4-BE49-F238E27FC236}">
                  <a16:creationId xmlns:a16="http://schemas.microsoft.com/office/drawing/2014/main" id="{5DB1465D-9F0E-4A7B-AB21-4D90789D1B08}"/>
                </a:ext>
              </a:extLst>
            </p:cNvPr>
            <p:cNvSpPr/>
            <p:nvPr/>
          </p:nvSpPr>
          <p:spPr>
            <a:xfrm>
              <a:off x="900191" y="2990359"/>
              <a:ext cx="7243685" cy="646763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7F79B21-558D-47DC-8BC8-32FCD3A06CA3}"/>
                </a:ext>
              </a:extLst>
            </p:cNvPr>
            <p:cNvSpPr txBox="1"/>
            <p:nvPr/>
          </p:nvSpPr>
          <p:spPr>
            <a:xfrm>
              <a:off x="873658" y="3031516"/>
              <a:ext cx="1546538" cy="5200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715" name="TextBox 194">
              <a:extLst>
                <a:ext uri="{FF2B5EF4-FFF2-40B4-BE49-F238E27FC236}">
                  <a16:creationId xmlns:a16="http://schemas.microsoft.com/office/drawing/2014/main" id="{C4B8A2AA-9D5E-4DF0-8073-2F6CAA4F2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933" y="2978983"/>
              <a:ext cx="5395124" cy="52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7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lại bài đã học </a:t>
              </a:r>
              <a:endParaRPr lang="en-US" altLang="en-US" sz="2700">
                <a:solidFill>
                  <a:srgbClr val="2E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ADCE5-1E6C-4572-8702-960168152BE6}"/>
              </a:ext>
            </a:extLst>
          </p:cNvPr>
          <p:cNvGrpSpPr>
            <a:grpSpLocks/>
          </p:cNvGrpSpPr>
          <p:nvPr/>
        </p:nvGrpSpPr>
        <p:grpSpPr bwMode="auto">
          <a:xfrm>
            <a:off x="3187702" y="4421190"/>
            <a:ext cx="4767263" cy="676275"/>
            <a:chOff x="682962" y="4390961"/>
            <a:chExt cx="10836280" cy="787215"/>
          </a:xfrm>
        </p:grpSpPr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id="{ADBB6E29-8838-460A-B77F-5FD44E9F389C}"/>
                </a:ext>
              </a:extLst>
            </p:cNvPr>
            <p:cNvSpPr/>
            <p:nvPr/>
          </p:nvSpPr>
          <p:spPr>
            <a:xfrm rot="16200000">
              <a:off x="408434" y="4734050"/>
              <a:ext cx="787215" cy="101038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:a16="http://schemas.microsoft.com/office/drawing/2014/main" id="{F65E0D6E-ED6E-4E63-BAC8-4A90FE868C1C}"/>
                </a:ext>
              </a:extLst>
            </p:cNvPr>
            <p:cNvSpPr/>
            <p:nvPr/>
          </p:nvSpPr>
          <p:spPr>
            <a:xfrm>
              <a:off x="682962" y="4453790"/>
              <a:ext cx="10836280" cy="624598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528FC555-26E5-4FDA-9F37-C47FCA433B59}"/>
                </a:ext>
              </a:extLst>
            </p:cNvPr>
            <p:cNvSpPr txBox="1"/>
            <p:nvPr/>
          </p:nvSpPr>
          <p:spPr>
            <a:xfrm>
              <a:off x="751023" y="4470246"/>
              <a:ext cx="1990796" cy="591138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710" name="TextBox 195">
              <a:extLst>
                <a:ext uri="{FF2B5EF4-FFF2-40B4-BE49-F238E27FC236}">
                  <a16:creationId xmlns:a16="http://schemas.microsoft.com/office/drawing/2014/main" id="{77C4A65F-609F-4A15-8E38-63D814418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613" y="4428383"/>
              <a:ext cx="6300730" cy="59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700" b="1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bài mới</a:t>
              </a:r>
              <a:endParaRPr lang="en-US" altLang="en-US" sz="2700" i="1">
                <a:solidFill>
                  <a:srgbClr val="2E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703" name="Picture 3" descr="G:\BACK GROUND\245367938509487affe8be1cb078d9af.jpg">
            <a:extLst>
              <a:ext uri="{FF2B5EF4-FFF2-40B4-BE49-F238E27FC236}">
                <a16:creationId xmlns:a16="http://schemas.microsoft.com/office/drawing/2014/main" id="{52F0E530-8CB6-4165-8F00-78094190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833440"/>
            <a:ext cx="2119312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3BC0A9-F644-4212-8596-8325BA351140}"/>
              </a:ext>
            </a:extLst>
          </p:cNvPr>
          <p:cNvSpPr/>
          <p:nvPr/>
        </p:nvSpPr>
        <p:spPr>
          <a:xfrm>
            <a:off x="8791575" y="3525838"/>
            <a:ext cx="725488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7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425DF97-DB94-4C4D-8EEE-D4DBBC142A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30723" name="图片 23">
            <a:extLst>
              <a:ext uri="{FF2B5EF4-FFF2-40B4-BE49-F238E27FC236}">
                <a16:creationId xmlns:a16="http://schemas.microsoft.com/office/drawing/2014/main" id="{FDE71DD4-1803-4F9E-8E4A-80E21153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204" y="0"/>
            <a:ext cx="2540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2D26497-62E0-4521-85F9-54EB6788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522413"/>
            <a:ext cx="4333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22">
            <a:extLst>
              <a:ext uri="{FF2B5EF4-FFF2-40B4-BE49-F238E27FC236}">
                <a16:creationId xmlns:a16="http://schemas.microsoft.com/office/drawing/2014/main" id="{7F023C51-C804-433C-882E-BDF5F3C7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575"/>
            <a:ext cx="44164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B0ABE6E-F63B-43C8-B2A9-D829F732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160465"/>
            <a:ext cx="6651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AD575B6-90A1-4083-9A8B-44E5B977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2" y="1062038"/>
            <a:ext cx="12112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DBAAF31-5378-44C4-BB53-16B80FCB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2" y="4244975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B3B8557A-1EB2-4091-9C24-7BA1714C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83" y="2163084"/>
            <a:ext cx="1684338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矩形 67">
            <a:extLst>
              <a:ext uri="{FF2B5EF4-FFF2-40B4-BE49-F238E27FC236}">
                <a16:creationId xmlns:a16="http://schemas.microsoft.com/office/drawing/2014/main" id="{CC20BA12-C26C-4A64-A9EF-F8D397A5C78D}"/>
              </a:ext>
            </a:extLst>
          </p:cNvPr>
          <p:cNvSpPr/>
          <p:nvPr/>
        </p:nvSpPr>
        <p:spPr>
          <a:xfrm>
            <a:off x="1932840" y="2682875"/>
            <a:ext cx="5343525" cy="2208212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DE6CEDE-FAE2-4F1F-8B15-C326D110DCF8}"/>
              </a:ext>
            </a:extLst>
          </p:cNvPr>
          <p:cNvSpPr txBox="1"/>
          <p:nvPr/>
        </p:nvSpPr>
        <p:spPr>
          <a:xfrm>
            <a:off x="2347959" y="2710797"/>
            <a:ext cx="461068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altLang="zh-CN" sz="6000" spc="22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6000" spc="225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</a:t>
            </a:r>
            <a:r>
              <a:rPr lang="en-US" altLang="zh-CN" sz="6000" spc="22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6000" spc="225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</a:t>
            </a:r>
            <a:r>
              <a:rPr lang="en-US" altLang="zh-CN" sz="6000" spc="22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6000" spc="225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các</a:t>
            </a:r>
            <a:r>
              <a:rPr lang="en-US" altLang="zh-CN" sz="6000" spc="22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con!</a:t>
            </a: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AF56D57B-93F0-4A36-90DD-7D684A42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538" y="1566865"/>
            <a:ext cx="9556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图片 68">
            <a:extLst>
              <a:ext uri="{FF2B5EF4-FFF2-40B4-BE49-F238E27FC236}">
                <a16:creationId xmlns:a16="http://schemas.microsoft.com/office/drawing/2014/main" id="{4CB6F9AA-9A90-4B24-A01E-906F962A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0" y="2682875"/>
            <a:ext cx="3762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C69828-ECD5-4E1F-9584-2D699B8ED1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id="{98C9B925-4487-4898-A2D3-5CEF90FEB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50" b="97083" l="2250" r="98125">
                        <a14:foregroundMark x1="49438" y1="36750" x2="55500" y2="37250"/>
                        <a14:foregroundMark x1="66938" y1="91917" x2="66938" y2="91917"/>
                        <a14:foregroundMark x1="91000" y1="62083" x2="91250" y2="71917"/>
                        <a14:foregroundMark x1="94500" y1="56500" x2="94875" y2="63000"/>
                        <a14:foregroundMark x1="98063" y1="62333" x2="98125" y2="63917"/>
                        <a14:foregroundMark x1="8500" y1="61417" x2="8500" y2="68417"/>
                        <a14:foregroundMark x1="8500" y1="68417" x2="6500" y2="72167"/>
                        <a14:foregroundMark x1="2938" y1="66667" x2="2938" y2="66667"/>
                        <a14:foregroundMark x1="2250" y1="84333" x2="5313" y2="86000"/>
                        <a14:foregroundMark x1="55875" y1="97083" x2="55875" y2="97083"/>
                        <a14:backgroundMark x1="44313" y1="78833" x2="44313" y2="78833"/>
                        <a14:backgroundMark x1="34188" y1="49917" x2="34188" y2="49917"/>
                        <a14:backgroundMark x1="61938" y1="43250" x2="61938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2" b="580"/>
          <a:stretch/>
        </p:blipFill>
        <p:spPr>
          <a:xfrm>
            <a:off x="2711964" y="3170116"/>
            <a:ext cx="7240447" cy="3681673"/>
          </a:xfrm>
          <a:prstGeom prst="rect">
            <a:avLst/>
          </a:prstGeom>
        </p:spPr>
      </p:pic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E3AF34-709E-43B2-BE76-361DF29CE6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98" b="31922" l="82453" r="90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8" t="9845" r="8408" b="65625"/>
          <a:stretch/>
        </p:blipFill>
        <p:spPr>
          <a:xfrm rot="277780">
            <a:off x="8170895" y="-108989"/>
            <a:ext cx="975866" cy="1178775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F572719-AA3F-4080-BC85-B6D5CB6DF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5" y="-11329"/>
            <a:ext cx="2307584" cy="89418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E691C42-1F6B-4D31-88EF-8EA86FD4671F}"/>
              </a:ext>
            </a:extLst>
          </p:cNvPr>
          <p:cNvGrpSpPr/>
          <p:nvPr/>
        </p:nvGrpSpPr>
        <p:grpSpPr>
          <a:xfrm>
            <a:off x="3138478" y="1154920"/>
            <a:ext cx="5804695" cy="1569659"/>
            <a:chOff x="3218434" y="831876"/>
            <a:chExt cx="5647765" cy="13288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32E15C-40B9-489E-9F94-FDB7D2301C4E}"/>
                </a:ext>
              </a:extLst>
            </p:cNvPr>
            <p:cNvSpPr txBox="1"/>
            <p:nvPr/>
          </p:nvSpPr>
          <p:spPr>
            <a:xfrm>
              <a:off x="3218434" y="831876"/>
              <a:ext cx="5647765" cy="132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Phép</a:t>
              </a:r>
              <a:r>
                <a:rPr lang="en-US" sz="9600" dirty="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9600" dirty="0" err="1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cộng</a:t>
              </a:r>
              <a:endParaRPr lang="vi-VN" sz="9600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iCiel Cadena" panose="02000503000000020004" pitchFamily="50" charset="0"/>
              </a:endParaRPr>
            </a:p>
          </p:txBody>
        </p:sp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CA98173C-B81A-4477-8EF0-8E248759D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258" b="53226" l="87625" r="96875">
                          <a14:foregroundMark x1="90625" y1="53226" x2="90625" y2="53226"/>
                          <a14:foregroundMark x1="93625" y1="43548" x2="94000" y2="46129"/>
                          <a14:foregroundMark x1="94875" y1="39355" x2="94875" y2="4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81" t="29845" r="1901" b="44496"/>
            <a:stretch/>
          </p:blipFill>
          <p:spPr>
            <a:xfrm>
              <a:off x="7755874" y="844667"/>
              <a:ext cx="422567" cy="361636"/>
            </a:xfrm>
            <a:prstGeom prst="rect">
              <a:avLst/>
            </a:prstGeom>
          </p:spPr>
        </p:pic>
      </p:grpSp>
      <p:pic>
        <p:nvPicPr>
          <p:cNvPr id="29" name="Picture 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70B04FB-D702-4FED-9BD8-B56E78C149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0" t="12245" r="36911" b="65073"/>
          <a:stretch/>
        </p:blipFill>
        <p:spPr>
          <a:xfrm rot="1126289">
            <a:off x="10619418" y="2628608"/>
            <a:ext cx="1085887" cy="1098663"/>
          </a:xfrm>
          <a:prstGeom prst="rect">
            <a:avLst/>
          </a:prstGeom>
        </p:spPr>
      </p:pic>
      <p:pic>
        <p:nvPicPr>
          <p:cNvPr id="30" name="Picture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31250D-BFF2-46F7-ABF5-7AE30A33909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0" t="36363" r="38122" b="39402"/>
          <a:stretch/>
        </p:blipFill>
        <p:spPr>
          <a:xfrm rot="20667852">
            <a:off x="2599806" y="2070580"/>
            <a:ext cx="901003" cy="1111981"/>
          </a:xfrm>
          <a:prstGeom prst="rect">
            <a:avLst/>
          </a:prstGeom>
        </p:spPr>
      </p:pic>
      <p:pic>
        <p:nvPicPr>
          <p:cNvPr id="31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16AF70-532A-4EE6-8606-16DF503CAF5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8" t="13334" r="21394" b="66155"/>
          <a:stretch/>
        </p:blipFill>
        <p:spPr>
          <a:xfrm rot="20857935">
            <a:off x="435108" y="5703508"/>
            <a:ext cx="905164" cy="781462"/>
          </a:xfrm>
          <a:prstGeom prst="rect">
            <a:avLst/>
          </a:prstGeom>
        </p:spPr>
      </p:pic>
      <p:pic>
        <p:nvPicPr>
          <p:cNvPr id="32" name="Picture 3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BBFB8F-87D3-4450-8FAE-B9996C066C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576" r="36424" b="14189"/>
          <a:stretch/>
        </p:blipFill>
        <p:spPr>
          <a:xfrm rot="1028992">
            <a:off x="10301317" y="5747631"/>
            <a:ext cx="1034473" cy="923331"/>
          </a:xfrm>
          <a:prstGeom prst="rect">
            <a:avLst/>
          </a:prstGeom>
        </p:spPr>
      </p:pic>
      <p:pic>
        <p:nvPicPr>
          <p:cNvPr id="33" name="Picture 3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C0917E-E198-4C69-90F2-0B65B67D378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52" b="58519" l="68068" r="76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89" t="37069" r="22223" b="39098"/>
          <a:stretch/>
        </p:blipFill>
        <p:spPr>
          <a:xfrm rot="905114">
            <a:off x="3373146" y="131054"/>
            <a:ext cx="822036" cy="908040"/>
          </a:xfrm>
          <a:prstGeom prst="rect">
            <a:avLst/>
          </a:prstGeom>
        </p:spPr>
      </p:pic>
      <p:pic>
        <p:nvPicPr>
          <p:cNvPr id="34" name="Picture 3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7AD49E-71C2-4674-AC1C-43FC5BA639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1" t="37462" r="8009" b="38161"/>
          <a:stretch/>
        </p:blipFill>
        <p:spPr>
          <a:xfrm rot="20565754">
            <a:off x="436960" y="3377388"/>
            <a:ext cx="858982" cy="923330"/>
          </a:xfrm>
          <a:prstGeom prst="rect">
            <a:avLst/>
          </a:prstGeom>
        </p:spPr>
      </p:pic>
      <p:pic>
        <p:nvPicPr>
          <p:cNvPr id="35" name="Picture 3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5500611-ED74-4E4D-9775-AEF055B578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1" t="67095" r="22161" b="8670"/>
          <a:stretch/>
        </p:blipFill>
        <p:spPr>
          <a:xfrm>
            <a:off x="5716184" y="2395901"/>
            <a:ext cx="966756" cy="923331"/>
          </a:xfrm>
          <a:prstGeom prst="rect">
            <a:avLst/>
          </a:prstGeom>
        </p:spPr>
      </p:pic>
      <p:pic>
        <p:nvPicPr>
          <p:cNvPr id="36" name="Picture 3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6C7C29-E13B-41B1-9FFE-A39FF1A623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9" t="65212" r="7575" b="12485"/>
          <a:stretch/>
        </p:blipFill>
        <p:spPr>
          <a:xfrm rot="347400">
            <a:off x="9114551" y="2392723"/>
            <a:ext cx="844725" cy="849745"/>
          </a:xfrm>
          <a:prstGeom prst="rect">
            <a:avLst/>
          </a:prstGeom>
        </p:spPr>
      </p:pic>
      <p:pic>
        <p:nvPicPr>
          <p:cNvPr id="37" name="Picture 36" descr="Shape, circle&#10;&#10;Description automatically generated">
            <a:extLst>
              <a:ext uri="{FF2B5EF4-FFF2-40B4-BE49-F238E27FC236}">
                <a16:creationId xmlns:a16="http://schemas.microsoft.com/office/drawing/2014/main" id="{18D1E7BE-CB88-475E-B4C3-D8B4D6BE41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96" y="28914"/>
            <a:ext cx="968561" cy="9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771148-1DBB-4457-B869-17A5A154DB24}"/>
              </a:ext>
            </a:extLst>
          </p:cNvPr>
          <p:cNvSpPr txBox="1"/>
          <p:nvPr/>
        </p:nvSpPr>
        <p:spPr>
          <a:xfrm>
            <a:off x="3713355" y="-13793576"/>
            <a:ext cx="475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Thành Viên trong nhóm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56FCF3-9631-4695-812A-F8BF5706EE77}"/>
              </a:ext>
            </a:extLst>
          </p:cNvPr>
          <p:cNvGrpSpPr/>
          <p:nvPr/>
        </p:nvGrpSpPr>
        <p:grpSpPr>
          <a:xfrm>
            <a:off x="593398" y="-5127099"/>
            <a:ext cx="2583809" cy="1915011"/>
            <a:chOff x="768200" y="2282928"/>
            <a:chExt cx="2583809" cy="19150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651C1B0-51BC-437A-B042-0FC2640B7772}"/>
                </a:ext>
              </a:extLst>
            </p:cNvPr>
            <p:cNvSpPr/>
            <p:nvPr/>
          </p:nvSpPr>
          <p:spPr>
            <a:xfrm>
              <a:off x="1488452" y="2282928"/>
              <a:ext cx="1143304" cy="114607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7518BA-3F87-4201-B183-77E4F384A200}"/>
                </a:ext>
              </a:extLst>
            </p:cNvPr>
            <p:cNvGrpSpPr/>
            <p:nvPr/>
          </p:nvGrpSpPr>
          <p:grpSpPr>
            <a:xfrm>
              <a:off x="768200" y="2340761"/>
              <a:ext cx="2583809" cy="1857178"/>
              <a:chOff x="4773336" y="2365695"/>
              <a:chExt cx="2583809" cy="185717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F5F948A-8290-4DD3-8F7F-1DDC1DD65BAC}"/>
                  </a:ext>
                </a:extLst>
              </p:cNvPr>
              <p:cNvSpPr/>
              <p:nvPr/>
            </p:nvSpPr>
            <p:spPr>
              <a:xfrm>
                <a:off x="5540928" y="2365695"/>
                <a:ext cx="1110144" cy="1063305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2156" b="-1215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2E1A59-A5B4-4F25-B068-5E38621D30AB}"/>
                  </a:ext>
                </a:extLst>
              </p:cNvPr>
              <p:cNvSpPr txBox="1"/>
              <p:nvPr/>
            </p:nvSpPr>
            <p:spPr>
              <a:xfrm>
                <a:off x="4773336" y="3514987"/>
                <a:ext cx="25838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Tên </a:t>
                </a:r>
              </a:p>
              <a:p>
                <a:pPr algn="ctr"/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Mã Sinh Viên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128184-4DA0-4C74-978F-62776868A745}"/>
              </a:ext>
            </a:extLst>
          </p:cNvPr>
          <p:cNvGrpSpPr/>
          <p:nvPr/>
        </p:nvGrpSpPr>
        <p:grpSpPr>
          <a:xfrm>
            <a:off x="3330924" y="-8107366"/>
            <a:ext cx="2583809" cy="1939945"/>
            <a:chOff x="3377849" y="2334877"/>
            <a:chExt cx="2583809" cy="193994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8C5FD5B-6C46-45A9-A78C-0B93C22AFF5F}"/>
                </a:ext>
              </a:extLst>
            </p:cNvPr>
            <p:cNvSpPr/>
            <p:nvPr/>
          </p:nvSpPr>
          <p:spPr>
            <a:xfrm>
              <a:off x="4098101" y="2334877"/>
              <a:ext cx="1143304" cy="114607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91DFCBA-30E0-441C-B798-B03DE94B2F2B}"/>
                </a:ext>
              </a:extLst>
            </p:cNvPr>
            <p:cNvGrpSpPr/>
            <p:nvPr/>
          </p:nvGrpSpPr>
          <p:grpSpPr>
            <a:xfrm>
              <a:off x="3377849" y="2417644"/>
              <a:ext cx="2583809" cy="1857178"/>
              <a:chOff x="4773336" y="2365695"/>
              <a:chExt cx="2583809" cy="185717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8585C52-81F2-4DC0-B0EB-A94019EA743F}"/>
                  </a:ext>
                </a:extLst>
              </p:cNvPr>
              <p:cNvSpPr/>
              <p:nvPr/>
            </p:nvSpPr>
            <p:spPr>
              <a:xfrm>
                <a:off x="5540928" y="2365695"/>
                <a:ext cx="1110144" cy="1063305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5BBD5F-5DBE-47C1-AF6E-7ACF31C36DB9}"/>
                  </a:ext>
                </a:extLst>
              </p:cNvPr>
              <p:cNvSpPr txBox="1"/>
              <p:nvPr/>
            </p:nvSpPr>
            <p:spPr>
              <a:xfrm>
                <a:off x="4773336" y="3514987"/>
                <a:ext cx="25838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Tên </a:t>
                </a:r>
              </a:p>
              <a:p>
                <a:pPr algn="ctr"/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Mã Sinh Viên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5F5CB7-D249-4273-8F20-27FCF6E84F7B}"/>
              </a:ext>
            </a:extLst>
          </p:cNvPr>
          <p:cNvGrpSpPr/>
          <p:nvPr/>
        </p:nvGrpSpPr>
        <p:grpSpPr>
          <a:xfrm>
            <a:off x="5875090" y="-11324795"/>
            <a:ext cx="2583809" cy="1925006"/>
            <a:chOff x="5875090" y="2215100"/>
            <a:chExt cx="2583809" cy="19250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639DBC8-4B6D-4210-94A1-FD7D1BB5B091}"/>
                </a:ext>
              </a:extLst>
            </p:cNvPr>
            <p:cNvSpPr/>
            <p:nvPr/>
          </p:nvSpPr>
          <p:spPr>
            <a:xfrm>
              <a:off x="6591721" y="2215100"/>
              <a:ext cx="1143304" cy="114607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22A27F-DE85-4A4E-8249-F39741909E8B}"/>
                </a:ext>
              </a:extLst>
            </p:cNvPr>
            <p:cNvGrpSpPr/>
            <p:nvPr/>
          </p:nvGrpSpPr>
          <p:grpSpPr>
            <a:xfrm>
              <a:off x="5875090" y="2282928"/>
              <a:ext cx="2583809" cy="1857178"/>
              <a:chOff x="4773336" y="2365695"/>
              <a:chExt cx="2583809" cy="185717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44A0F07-D05F-4FA2-9D1C-CA10138741FA}"/>
                  </a:ext>
                </a:extLst>
              </p:cNvPr>
              <p:cNvSpPr/>
              <p:nvPr/>
            </p:nvSpPr>
            <p:spPr>
              <a:xfrm>
                <a:off x="5540928" y="2365695"/>
                <a:ext cx="1110144" cy="1063305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2888" r="-22888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EB807B-490D-485B-B92E-32EB81F4249B}"/>
                  </a:ext>
                </a:extLst>
              </p:cNvPr>
              <p:cNvSpPr txBox="1"/>
              <p:nvPr/>
            </p:nvSpPr>
            <p:spPr>
              <a:xfrm>
                <a:off x="4773336" y="3514987"/>
                <a:ext cx="25838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Tên </a:t>
                </a:r>
              </a:p>
              <a:p>
                <a:pPr algn="ctr"/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Mã Sinh Viên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6F0446-4A3D-457D-BC85-0BE56824981E}"/>
              </a:ext>
            </a:extLst>
          </p:cNvPr>
          <p:cNvGrpSpPr/>
          <p:nvPr/>
        </p:nvGrpSpPr>
        <p:grpSpPr>
          <a:xfrm>
            <a:off x="8419256" y="-13304590"/>
            <a:ext cx="2583809" cy="1954884"/>
            <a:chOff x="8419256" y="2200161"/>
            <a:chExt cx="2583809" cy="195488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19B653-C8CD-44B4-8F87-65E18210A06A}"/>
                </a:ext>
              </a:extLst>
            </p:cNvPr>
            <p:cNvSpPr/>
            <p:nvPr/>
          </p:nvSpPr>
          <p:spPr>
            <a:xfrm>
              <a:off x="9140001" y="2200161"/>
              <a:ext cx="1143304" cy="114607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90F4DB-7994-43F5-84DE-4703F141122F}"/>
                </a:ext>
              </a:extLst>
            </p:cNvPr>
            <p:cNvGrpSpPr/>
            <p:nvPr/>
          </p:nvGrpSpPr>
          <p:grpSpPr>
            <a:xfrm>
              <a:off x="8419256" y="2297867"/>
              <a:ext cx="2583809" cy="1857178"/>
              <a:chOff x="4773336" y="2365695"/>
              <a:chExt cx="2583809" cy="185717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0A485DC-0782-4A96-A1D3-0D14C362475B}"/>
                  </a:ext>
                </a:extLst>
              </p:cNvPr>
              <p:cNvSpPr/>
              <p:nvPr/>
            </p:nvSpPr>
            <p:spPr>
              <a:xfrm>
                <a:off x="5540928" y="2365695"/>
                <a:ext cx="1110144" cy="1063305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8CD102-DE21-4CDD-9158-3CEF697ACF36}"/>
                  </a:ext>
                </a:extLst>
              </p:cNvPr>
              <p:cNvSpPr txBox="1"/>
              <p:nvPr/>
            </p:nvSpPr>
            <p:spPr>
              <a:xfrm>
                <a:off x="4773336" y="3514987"/>
                <a:ext cx="25838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Tên </a:t>
                </a:r>
              </a:p>
              <a:p>
                <a:pPr algn="ctr"/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Mã Sinh Viên</a:t>
                </a:r>
              </a:p>
            </p:txBody>
          </p:sp>
        </p:grp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3C795D0-EB9D-4DB3-A0F5-BFB8DA0C17F7}"/>
              </a:ext>
            </a:extLst>
          </p:cNvPr>
          <p:cNvSpPr/>
          <p:nvPr/>
        </p:nvSpPr>
        <p:spPr>
          <a:xfrm>
            <a:off x="5125986" y="-894106"/>
            <a:ext cx="8121723" cy="87666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271B909-62C8-4CF6-AD3C-94164EC46CC1}"/>
              </a:ext>
            </a:extLst>
          </p:cNvPr>
          <p:cNvSpPr/>
          <p:nvPr/>
        </p:nvSpPr>
        <p:spPr>
          <a:xfrm>
            <a:off x="-3717709" y="-1239305"/>
            <a:ext cx="5634007" cy="51281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36" name="Nhóm 28">
            <a:extLst>
              <a:ext uri="{FF2B5EF4-FFF2-40B4-BE49-F238E27FC236}">
                <a16:creationId xmlns:a16="http://schemas.microsoft.com/office/drawing/2014/main" id="{2C57D0B2-1436-4564-BF87-8846DB088A67}"/>
              </a:ext>
            </a:extLst>
          </p:cNvPr>
          <p:cNvGrpSpPr/>
          <p:nvPr/>
        </p:nvGrpSpPr>
        <p:grpSpPr>
          <a:xfrm>
            <a:off x="554571" y="85542"/>
            <a:ext cx="3804765" cy="6880368"/>
            <a:chOff x="4440782" y="391618"/>
            <a:chExt cx="3248025" cy="6430965"/>
          </a:xfrm>
        </p:grpSpPr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0897C6A3-5567-4431-81A2-DE97AAB0D504}"/>
                </a:ext>
              </a:extLst>
            </p:cNvPr>
            <p:cNvGrpSpPr/>
            <p:nvPr/>
          </p:nvGrpSpPr>
          <p:grpSpPr>
            <a:xfrm>
              <a:off x="4440782" y="391618"/>
              <a:ext cx="3248025" cy="6362700"/>
              <a:chOff x="257174" y="247650"/>
              <a:chExt cx="3248025" cy="6362700"/>
            </a:xfrm>
          </p:grpSpPr>
          <p:sp>
            <p:nvSpPr>
              <p:cNvPr id="40" name="Rectangle: Rounded Corners 8">
                <a:extLst>
                  <a:ext uri="{FF2B5EF4-FFF2-40B4-BE49-F238E27FC236}">
                    <a16:creationId xmlns:a16="http://schemas.microsoft.com/office/drawing/2014/main" id="{CE00CAA4-B9CA-42C1-A085-2A8881A789A4}"/>
                  </a:ext>
                </a:extLst>
              </p:cNvPr>
              <p:cNvSpPr/>
              <p:nvPr/>
            </p:nvSpPr>
            <p:spPr>
              <a:xfrm>
                <a:off x="257174" y="247650"/>
                <a:ext cx="3248025" cy="6362700"/>
              </a:xfrm>
              <a:prstGeom prst="roundRect">
                <a:avLst>
                  <a:gd name="adj" fmla="val 11080"/>
                </a:avLst>
              </a:prstGeom>
              <a:solidFill>
                <a:schemeClr val="tx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41" name="Rectangle: Rounded Corners 18">
                <a:extLst>
                  <a:ext uri="{FF2B5EF4-FFF2-40B4-BE49-F238E27FC236}">
                    <a16:creationId xmlns:a16="http://schemas.microsoft.com/office/drawing/2014/main" id="{8E1A3237-6AC9-4223-A9F7-EAA90C0545BC}"/>
                  </a:ext>
                </a:extLst>
              </p:cNvPr>
              <p:cNvSpPr/>
              <p:nvPr/>
            </p:nvSpPr>
            <p:spPr>
              <a:xfrm>
                <a:off x="362566" y="365319"/>
                <a:ext cx="3038697" cy="6135494"/>
              </a:xfrm>
              <a:prstGeom prst="roundRect">
                <a:avLst>
                  <a:gd name="adj" fmla="val 9252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38" name="Hình chữ nhật: Góc Tròn 4">
              <a:extLst>
                <a:ext uri="{FF2B5EF4-FFF2-40B4-BE49-F238E27FC236}">
                  <a16:creationId xmlns:a16="http://schemas.microsoft.com/office/drawing/2014/main" id="{6AE81B30-41DE-48F7-B6FC-73ED7CE7370A}"/>
                </a:ext>
              </a:extLst>
            </p:cNvPr>
            <p:cNvSpPr/>
            <p:nvPr/>
          </p:nvSpPr>
          <p:spPr>
            <a:xfrm>
              <a:off x="4959933" y="6716218"/>
              <a:ext cx="2158894" cy="106365"/>
            </a:xfrm>
            <a:prstGeom prst="roundRect">
              <a:avLst>
                <a:gd name="adj" fmla="val 22757"/>
              </a:avLst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ình chữ nhật: Góc Tròn 25">
              <a:extLst>
                <a:ext uri="{FF2B5EF4-FFF2-40B4-BE49-F238E27FC236}">
                  <a16:creationId xmlns:a16="http://schemas.microsoft.com/office/drawing/2014/main" id="{B4A85E5B-371F-449D-B05C-652408F3BF82}"/>
                </a:ext>
              </a:extLst>
            </p:cNvPr>
            <p:cNvSpPr/>
            <p:nvPr/>
          </p:nvSpPr>
          <p:spPr>
            <a:xfrm>
              <a:off x="5167171" y="472629"/>
              <a:ext cx="1861856" cy="10636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B2F2223-14DC-481C-9874-8EE4749EB993}"/>
              </a:ext>
            </a:extLst>
          </p:cNvPr>
          <p:cNvSpPr/>
          <p:nvPr/>
        </p:nvSpPr>
        <p:spPr>
          <a:xfrm>
            <a:off x="2265634" y="988447"/>
            <a:ext cx="417420" cy="3378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D54A70E-B1B7-47F1-A65E-879BA6FAF4CC}"/>
              </a:ext>
            </a:extLst>
          </p:cNvPr>
          <p:cNvSpPr/>
          <p:nvPr/>
        </p:nvSpPr>
        <p:spPr>
          <a:xfrm>
            <a:off x="2322981" y="728101"/>
            <a:ext cx="302726" cy="286309"/>
          </a:xfrm>
          <a:custGeom>
            <a:avLst/>
            <a:gdLst>
              <a:gd name="connsiteX0" fmla="*/ 209282 w 418564"/>
              <a:gd name="connsiteY0" fmla="*/ 0 h 419465"/>
              <a:gd name="connsiteX1" fmla="*/ 418564 w 418564"/>
              <a:gd name="connsiteY1" fmla="*/ 209282 h 419465"/>
              <a:gd name="connsiteX2" fmla="*/ 418563 w 418564"/>
              <a:gd name="connsiteY2" fmla="*/ 419465 h 419465"/>
              <a:gd name="connsiteX3" fmla="*/ 363827 w 418564"/>
              <a:gd name="connsiteY3" fmla="*/ 419465 h 419465"/>
              <a:gd name="connsiteX4" fmla="*/ 363828 w 418564"/>
              <a:gd name="connsiteY4" fmla="*/ 205236 h 419465"/>
              <a:gd name="connsiteX5" fmla="*/ 209281 w 418564"/>
              <a:gd name="connsiteY5" fmla="*/ 50689 h 419465"/>
              <a:gd name="connsiteX6" fmla="*/ 54734 w 418564"/>
              <a:gd name="connsiteY6" fmla="*/ 205236 h 419465"/>
              <a:gd name="connsiteX7" fmla="*/ 54734 w 418564"/>
              <a:gd name="connsiteY7" fmla="*/ 419465 h 419465"/>
              <a:gd name="connsiteX8" fmla="*/ 0 w 418564"/>
              <a:gd name="connsiteY8" fmla="*/ 419465 h 419465"/>
              <a:gd name="connsiteX9" fmla="*/ 0 w 418564"/>
              <a:gd name="connsiteY9" fmla="*/ 209282 h 419465"/>
              <a:gd name="connsiteX10" fmla="*/ 209282 w 418564"/>
              <a:gd name="connsiteY10" fmla="*/ 0 h 4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8564" h="419465">
                <a:moveTo>
                  <a:pt x="209282" y="0"/>
                </a:moveTo>
                <a:cubicBezTo>
                  <a:pt x="324865" y="0"/>
                  <a:pt x="418564" y="93699"/>
                  <a:pt x="418564" y="209282"/>
                </a:cubicBezTo>
                <a:cubicBezTo>
                  <a:pt x="418564" y="279343"/>
                  <a:pt x="418563" y="349404"/>
                  <a:pt x="418563" y="419465"/>
                </a:cubicBezTo>
                <a:lnTo>
                  <a:pt x="363827" y="419465"/>
                </a:lnTo>
                <a:lnTo>
                  <a:pt x="363828" y="205236"/>
                </a:lnTo>
                <a:cubicBezTo>
                  <a:pt x="363828" y="119882"/>
                  <a:pt x="294635" y="50689"/>
                  <a:pt x="209281" y="50689"/>
                </a:cubicBezTo>
                <a:cubicBezTo>
                  <a:pt x="123927" y="50689"/>
                  <a:pt x="54734" y="119882"/>
                  <a:pt x="54734" y="205236"/>
                </a:cubicBezTo>
                <a:lnTo>
                  <a:pt x="54734" y="419465"/>
                </a:lnTo>
                <a:lnTo>
                  <a:pt x="0" y="419465"/>
                </a:lnTo>
                <a:lnTo>
                  <a:pt x="0" y="209282"/>
                </a:lnTo>
                <a:cubicBezTo>
                  <a:pt x="0" y="93699"/>
                  <a:pt x="93699" y="0"/>
                  <a:pt x="2092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F5B78D9-CD28-488B-8F6C-2E1AD8CC4556}"/>
              </a:ext>
            </a:extLst>
          </p:cNvPr>
          <p:cNvSpPr/>
          <p:nvPr/>
        </p:nvSpPr>
        <p:spPr>
          <a:xfrm>
            <a:off x="6365089" y="10469231"/>
            <a:ext cx="5005275" cy="4505739"/>
          </a:xfrm>
          <a:prstGeom prst="roundRect">
            <a:avLst>
              <a:gd name="adj" fmla="val 695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C02C2B-929E-4818-B5D3-0A40A981A634}"/>
              </a:ext>
            </a:extLst>
          </p:cNvPr>
          <p:cNvGrpSpPr/>
          <p:nvPr/>
        </p:nvGrpSpPr>
        <p:grpSpPr>
          <a:xfrm>
            <a:off x="498488" y="8963124"/>
            <a:ext cx="4710172" cy="1397480"/>
            <a:chOff x="1078302" y="1814423"/>
            <a:chExt cx="4326629" cy="139748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A3EE438-1630-4F5F-AAC6-C15F0EBFC297}"/>
                </a:ext>
              </a:extLst>
            </p:cNvPr>
            <p:cNvSpPr/>
            <p:nvPr/>
          </p:nvSpPr>
          <p:spPr>
            <a:xfrm>
              <a:off x="1078302" y="1814423"/>
              <a:ext cx="4326629" cy="1397480"/>
            </a:xfrm>
            <a:prstGeom prst="roundRect">
              <a:avLst>
                <a:gd name="adj" fmla="val 25502"/>
              </a:avLst>
            </a:prstGeom>
            <a:solidFill>
              <a:srgbClr val="0C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66FC69B-5614-47C7-83CF-EEAF6AB1A567}"/>
                </a:ext>
              </a:extLst>
            </p:cNvPr>
            <p:cNvSpPr/>
            <p:nvPr/>
          </p:nvSpPr>
          <p:spPr>
            <a:xfrm>
              <a:off x="1257136" y="2060989"/>
              <a:ext cx="898152" cy="897147"/>
            </a:xfrm>
            <a:prstGeom prst="roundRect">
              <a:avLst>
                <a:gd name="adj" fmla="val 36860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3658" b="-1365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rgbClr val="AB69D5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ADD7A0-EE18-4790-B35A-FD8918DD1F8C}"/>
                </a:ext>
              </a:extLst>
            </p:cNvPr>
            <p:cNvSpPr txBox="1"/>
            <p:nvPr/>
          </p:nvSpPr>
          <p:spPr>
            <a:xfrm>
              <a:off x="2186022" y="2170286"/>
              <a:ext cx="2281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>
                  <a:solidFill>
                    <a:schemeClr val="bg1"/>
                  </a:solidFill>
                </a:rPr>
                <a:t>Chèn hình ảnh bạn thích </a:t>
              </a:r>
              <a:endParaRPr lang="en-MY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824FBB6-6BA8-4E84-8004-22C292F41CCA}"/>
              </a:ext>
            </a:extLst>
          </p:cNvPr>
          <p:cNvGrpSpPr/>
          <p:nvPr/>
        </p:nvGrpSpPr>
        <p:grpSpPr>
          <a:xfrm>
            <a:off x="485955" y="13652809"/>
            <a:ext cx="2410430" cy="2648823"/>
            <a:chOff x="644482" y="3549683"/>
            <a:chExt cx="2410430" cy="305711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67294CBC-E49E-424C-B60C-0F75F17E7F40}"/>
                </a:ext>
              </a:extLst>
            </p:cNvPr>
            <p:cNvSpPr/>
            <p:nvPr/>
          </p:nvSpPr>
          <p:spPr>
            <a:xfrm>
              <a:off x="644482" y="3549683"/>
              <a:ext cx="2410430" cy="3057110"/>
            </a:xfrm>
            <a:prstGeom prst="roundRect">
              <a:avLst>
                <a:gd name="adj" fmla="val 5184"/>
              </a:avLst>
            </a:prstGeom>
            <a:solidFill>
              <a:srgbClr val="0C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8CCDD2E-99FD-43FC-ACAE-C9B176F6F814}"/>
                </a:ext>
              </a:extLst>
            </p:cNvPr>
            <p:cNvSpPr/>
            <p:nvPr/>
          </p:nvSpPr>
          <p:spPr>
            <a:xfrm>
              <a:off x="830897" y="3781586"/>
              <a:ext cx="2045203" cy="2572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Chèn ảnh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4E79E0D-BE68-439C-BECB-B3EF9E26056E}"/>
              </a:ext>
            </a:extLst>
          </p:cNvPr>
          <p:cNvGrpSpPr/>
          <p:nvPr/>
        </p:nvGrpSpPr>
        <p:grpSpPr>
          <a:xfrm>
            <a:off x="2947379" y="21272809"/>
            <a:ext cx="2302273" cy="2648823"/>
            <a:chOff x="3169783" y="3549683"/>
            <a:chExt cx="2410430" cy="305711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C0D0AED-6D8D-4438-8BCC-22287E9967F8}"/>
                </a:ext>
              </a:extLst>
            </p:cNvPr>
            <p:cNvSpPr/>
            <p:nvPr/>
          </p:nvSpPr>
          <p:spPr>
            <a:xfrm>
              <a:off x="3169783" y="3549683"/>
              <a:ext cx="2410430" cy="3057110"/>
            </a:xfrm>
            <a:prstGeom prst="roundRect">
              <a:avLst>
                <a:gd name="adj" fmla="val 5184"/>
              </a:avLst>
            </a:prstGeom>
            <a:solidFill>
              <a:srgbClr val="0C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EFDDEAF-4C99-47DA-B53C-8E247B9819E3}"/>
                </a:ext>
              </a:extLst>
            </p:cNvPr>
            <p:cNvSpPr/>
            <p:nvPr/>
          </p:nvSpPr>
          <p:spPr>
            <a:xfrm>
              <a:off x="3348702" y="3746494"/>
              <a:ext cx="2045203" cy="2572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Chèn ảnh 2</a:t>
              </a:r>
            </a:p>
          </p:txBody>
        </p:sp>
      </p:grpSp>
      <p:sp>
        <p:nvSpPr>
          <p:cNvPr id="60" name="Snip Diagonal Corner Rectangle 2">
            <a:extLst>
              <a:ext uri="{FF2B5EF4-FFF2-40B4-BE49-F238E27FC236}">
                <a16:creationId xmlns:a16="http://schemas.microsoft.com/office/drawing/2014/main" id="{5321F498-2BA1-4FFC-9ECF-002D3D124C70}"/>
              </a:ext>
            </a:extLst>
          </p:cNvPr>
          <p:cNvSpPr/>
          <p:nvPr/>
        </p:nvSpPr>
        <p:spPr bwMode="auto">
          <a:xfrm>
            <a:off x="5570372" y="1919625"/>
            <a:ext cx="5943600" cy="1028700"/>
          </a:xfrm>
          <a:prstGeom prst="snip2DiagRect">
            <a:avLst/>
          </a:prstGeom>
          <a:solidFill>
            <a:srgbClr val="F8DCF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25" dirty="0"/>
              <a:t>1. </a:t>
            </a:r>
            <a:r>
              <a:rPr lang="en-US" sz="2025" dirty="0" err="1"/>
              <a:t>Củng</a:t>
            </a:r>
            <a:r>
              <a:rPr lang="en-US" sz="2025" dirty="0"/>
              <a:t> </a:t>
            </a:r>
            <a:r>
              <a:rPr lang="en-US" sz="2025" dirty="0" err="1"/>
              <a:t>cố</a:t>
            </a:r>
            <a:r>
              <a:rPr lang="en-US" sz="2025" dirty="0"/>
              <a:t> </a:t>
            </a:r>
            <a:r>
              <a:rPr lang="en-US" sz="2025" dirty="0" err="1"/>
              <a:t>kĩ</a:t>
            </a:r>
            <a:r>
              <a:rPr lang="en-US" sz="2025" dirty="0"/>
              <a:t> </a:t>
            </a:r>
            <a:r>
              <a:rPr lang="en-US" sz="2025" dirty="0" err="1"/>
              <a:t>năng</a:t>
            </a:r>
            <a:r>
              <a:rPr lang="en-US" sz="2025" dirty="0"/>
              <a:t> </a:t>
            </a:r>
            <a:r>
              <a:rPr lang="en-US" sz="2025" dirty="0" err="1"/>
              <a:t>thực</a:t>
            </a:r>
            <a:r>
              <a:rPr lang="en-US" sz="2025" dirty="0"/>
              <a:t> </a:t>
            </a:r>
            <a:r>
              <a:rPr lang="en-US" sz="2025" err="1"/>
              <a:t>hiện</a:t>
            </a:r>
            <a:r>
              <a:rPr lang="en-US" sz="2025"/>
              <a:t> tính cộng có </a:t>
            </a:r>
            <a:r>
              <a:rPr lang="en-US" sz="2025" dirty="0" err="1"/>
              <a:t>nhớ</a:t>
            </a:r>
            <a:r>
              <a:rPr lang="en-US" sz="2025" dirty="0"/>
              <a:t> </a:t>
            </a:r>
            <a:r>
              <a:rPr lang="en-US" sz="2025" dirty="0" err="1"/>
              <a:t>và</a:t>
            </a:r>
            <a:r>
              <a:rPr lang="en-US" sz="2025" dirty="0"/>
              <a:t> </a:t>
            </a:r>
            <a:r>
              <a:rPr lang="en-US" sz="2025" dirty="0" err="1"/>
              <a:t>không</a:t>
            </a:r>
            <a:r>
              <a:rPr lang="en-US" sz="2025" dirty="0"/>
              <a:t> </a:t>
            </a:r>
            <a:r>
              <a:rPr lang="en-US" sz="2025" dirty="0" err="1"/>
              <a:t>nhớ</a:t>
            </a:r>
            <a:r>
              <a:rPr lang="en-US" sz="2025" dirty="0"/>
              <a:t> </a:t>
            </a:r>
            <a:r>
              <a:rPr lang="en-US" sz="2025" dirty="0" err="1"/>
              <a:t>với</a:t>
            </a:r>
            <a:r>
              <a:rPr lang="en-US" sz="2025" dirty="0"/>
              <a:t> </a:t>
            </a:r>
            <a:r>
              <a:rPr lang="en-US" sz="2025" dirty="0" err="1"/>
              <a:t>các</a:t>
            </a:r>
            <a:r>
              <a:rPr lang="en-US" sz="2025" dirty="0"/>
              <a:t> </a:t>
            </a:r>
            <a:r>
              <a:rPr lang="en-US" sz="2025" dirty="0" err="1"/>
              <a:t>số</a:t>
            </a:r>
            <a:r>
              <a:rPr lang="en-US" sz="2025" dirty="0"/>
              <a:t> </a:t>
            </a:r>
            <a:r>
              <a:rPr lang="en-US" sz="2025" dirty="0" err="1"/>
              <a:t>tự</a:t>
            </a:r>
            <a:r>
              <a:rPr lang="en-US" sz="2025" dirty="0"/>
              <a:t> </a:t>
            </a:r>
            <a:r>
              <a:rPr lang="en-US" sz="2025" dirty="0" err="1"/>
              <a:t>nhiên</a:t>
            </a:r>
            <a:r>
              <a:rPr lang="en-US" sz="2025" dirty="0"/>
              <a:t> </a:t>
            </a:r>
            <a:r>
              <a:rPr lang="en-US" sz="2025" dirty="0" err="1"/>
              <a:t>có</a:t>
            </a:r>
            <a:r>
              <a:rPr lang="en-US" sz="2025" dirty="0"/>
              <a:t> </a:t>
            </a:r>
            <a:r>
              <a:rPr lang="en-US" sz="2025" dirty="0" err="1"/>
              <a:t>bốn</a:t>
            </a:r>
            <a:r>
              <a:rPr lang="en-US" sz="2025" dirty="0"/>
              <a:t>, </a:t>
            </a:r>
            <a:r>
              <a:rPr lang="en-US" sz="2025" dirty="0" err="1"/>
              <a:t>năm</a:t>
            </a:r>
            <a:r>
              <a:rPr lang="en-US" sz="2025" dirty="0"/>
              <a:t>, </a:t>
            </a:r>
            <a:r>
              <a:rPr lang="en-US" sz="2025" dirty="0" err="1"/>
              <a:t>sáu</a:t>
            </a:r>
            <a:r>
              <a:rPr lang="en-US" sz="2025" dirty="0"/>
              <a:t> </a:t>
            </a:r>
            <a:r>
              <a:rPr lang="en-US" sz="2025" dirty="0" err="1"/>
              <a:t>chữ</a:t>
            </a:r>
            <a:r>
              <a:rPr lang="en-US" sz="2025" dirty="0"/>
              <a:t> </a:t>
            </a:r>
            <a:r>
              <a:rPr lang="en-US" sz="2025" dirty="0" err="1"/>
              <a:t>số</a:t>
            </a:r>
            <a:endParaRPr lang="en-US" sz="2025" dirty="0"/>
          </a:p>
        </p:txBody>
      </p:sp>
      <p:sp>
        <p:nvSpPr>
          <p:cNvPr id="61" name="Rounded Rectangle 3">
            <a:extLst>
              <a:ext uri="{FF2B5EF4-FFF2-40B4-BE49-F238E27FC236}">
                <a16:creationId xmlns:a16="http://schemas.microsoft.com/office/drawing/2014/main" id="{B29AF7E4-DFB2-4035-8DA9-9D301A57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951" y="3999963"/>
            <a:ext cx="5963478" cy="742950"/>
          </a:xfrm>
          <a:prstGeom prst="roundRect">
            <a:avLst>
              <a:gd name="adj" fmla="val 16667"/>
            </a:avLst>
          </a:prstGeom>
          <a:solidFill>
            <a:srgbClr val="FFF2C9"/>
          </a:solidFill>
          <a:ln w="28575" algn="ctr">
            <a:noFill/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25" dirty="0">
                <a:latin typeface="Arial" panose="020B0604020202020204" pitchFamily="34" charset="0"/>
              </a:rPr>
              <a:t>2. </a:t>
            </a:r>
            <a:r>
              <a:rPr lang="en-US" altLang="en-US" sz="2025" dirty="0" err="1">
                <a:latin typeface="Arial" panose="020B0604020202020204" pitchFamily="34" charset="0"/>
              </a:rPr>
              <a:t>Củng</a:t>
            </a:r>
            <a:r>
              <a:rPr lang="en-US" altLang="en-US" sz="2025" dirty="0">
                <a:latin typeface="Arial" panose="020B0604020202020204" pitchFamily="34" charset="0"/>
              </a:rPr>
              <a:t> </a:t>
            </a:r>
            <a:r>
              <a:rPr lang="en-US" altLang="en-US" sz="2025" dirty="0" err="1">
                <a:latin typeface="Arial" panose="020B0604020202020204" pitchFamily="34" charset="0"/>
              </a:rPr>
              <a:t>cố</a:t>
            </a:r>
            <a:r>
              <a:rPr lang="en-US" altLang="en-US" sz="2025" dirty="0">
                <a:latin typeface="Arial" panose="020B0604020202020204" pitchFamily="34" charset="0"/>
              </a:rPr>
              <a:t> </a:t>
            </a:r>
            <a:r>
              <a:rPr lang="en-US" altLang="en-US" sz="2025" dirty="0" err="1">
                <a:latin typeface="Arial" panose="020B0604020202020204" pitchFamily="34" charset="0"/>
              </a:rPr>
              <a:t>kĩ</a:t>
            </a:r>
            <a:r>
              <a:rPr lang="en-US" altLang="en-US" sz="2025" dirty="0">
                <a:latin typeface="Arial" panose="020B0604020202020204" pitchFamily="34" charset="0"/>
              </a:rPr>
              <a:t> </a:t>
            </a:r>
            <a:r>
              <a:rPr lang="en-US" altLang="en-US" sz="2025" dirty="0" err="1">
                <a:latin typeface="Arial" panose="020B0604020202020204" pitchFamily="34" charset="0"/>
              </a:rPr>
              <a:t>năng</a:t>
            </a:r>
            <a:r>
              <a:rPr lang="en-US" altLang="en-US" sz="2025" dirty="0">
                <a:latin typeface="Arial" panose="020B0604020202020204" pitchFamily="34" charset="0"/>
              </a:rPr>
              <a:t> </a:t>
            </a:r>
            <a:r>
              <a:rPr lang="en-US" altLang="en-US" sz="2025" dirty="0" err="1">
                <a:latin typeface="Arial" panose="020B0604020202020204" pitchFamily="34" charset="0"/>
              </a:rPr>
              <a:t>giải</a:t>
            </a:r>
            <a:r>
              <a:rPr lang="en-US" altLang="en-US" sz="2025" dirty="0">
                <a:latin typeface="Arial" panose="020B0604020202020204" pitchFamily="34" charset="0"/>
              </a:rPr>
              <a:t> </a:t>
            </a:r>
            <a:r>
              <a:rPr lang="en-US" altLang="en-US" sz="2025" dirty="0" err="1">
                <a:latin typeface="Arial" panose="020B0604020202020204" pitchFamily="34" charset="0"/>
              </a:rPr>
              <a:t>toán</a:t>
            </a:r>
            <a:r>
              <a:rPr lang="en-US" altLang="en-US" sz="2025" dirty="0">
                <a:latin typeface="Arial" panose="020B0604020202020204" pitchFamily="34" charset="0"/>
              </a:rPr>
              <a:t> có </a:t>
            </a:r>
            <a:r>
              <a:rPr lang="en-US" altLang="en-US" sz="2025" dirty="0" err="1">
                <a:latin typeface="Arial" panose="020B0604020202020204" pitchFamily="34" charset="0"/>
              </a:rPr>
              <a:t>lời</a:t>
            </a:r>
            <a:r>
              <a:rPr lang="en-US" altLang="en-US" sz="2025" dirty="0">
                <a:latin typeface="Arial" panose="020B0604020202020204" pitchFamily="34" charset="0"/>
              </a:rPr>
              <a:t> </a:t>
            </a:r>
            <a:r>
              <a:rPr lang="en-US" altLang="en-US" sz="2025" dirty="0" err="1">
                <a:latin typeface="Arial" panose="020B0604020202020204" pitchFamily="34" charset="0"/>
              </a:rPr>
              <a:t>văn</a:t>
            </a:r>
            <a:r>
              <a:rPr lang="en-US" altLang="en-US" sz="2025" dirty="0">
                <a:latin typeface="Arial" panose="020B0604020202020204" pitchFamily="34" charset="0"/>
              </a:rPr>
              <a:t> </a:t>
            </a:r>
            <a:r>
              <a:rPr lang="en-US" altLang="en-US" sz="2025" dirty="0" err="1">
                <a:latin typeface="Arial" panose="020B0604020202020204" pitchFamily="34" charset="0"/>
              </a:rPr>
              <a:t>bằng</a:t>
            </a:r>
            <a:r>
              <a:rPr lang="en-US" altLang="en-US" sz="2025" dirty="0">
                <a:latin typeface="Arial" panose="020B0604020202020204" pitchFamily="34" charset="0"/>
              </a:rPr>
              <a:t> </a:t>
            </a:r>
            <a:r>
              <a:rPr lang="en-US" altLang="en-US" sz="2025" dirty="0" err="1">
                <a:latin typeface="Arial" panose="020B0604020202020204" pitchFamily="34" charset="0"/>
              </a:rPr>
              <a:t>phép</a:t>
            </a:r>
            <a:r>
              <a:rPr lang="en-US" altLang="en-US" sz="2025" dirty="0">
                <a:latin typeface="Arial" panose="020B0604020202020204" pitchFamily="34" charset="0"/>
              </a:rPr>
              <a:t> </a:t>
            </a:r>
            <a:r>
              <a:rPr lang="en-US" altLang="en-US" sz="2025" err="1">
                <a:latin typeface="Arial" panose="020B0604020202020204" pitchFamily="34" charset="0"/>
              </a:rPr>
              <a:t>tính</a:t>
            </a:r>
            <a:r>
              <a:rPr lang="en-US" altLang="en-US" sz="2025">
                <a:latin typeface="Arial" panose="020B0604020202020204" pitchFamily="34" charset="0"/>
              </a:rPr>
              <a:t> cộng</a:t>
            </a:r>
            <a:endParaRPr lang="en-US" altLang="en-US" sz="2025" dirty="0">
              <a:latin typeface="Arial" panose="020B0604020202020204" pitchFamily="34" charset="0"/>
            </a:endParaRPr>
          </a:p>
        </p:txBody>
      </p: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6DF01CE6-077C-4303-908E-A9F7866B92CE}"/>
              </a:ext>
            </a:extLst>
          </p:cNvPr>
          <p:cNvSpPr/>
          <p:nvPr/>
        </p:nvSpPr>
        <p:spPr>
          <a:xfrm>
            <a:off x="1125802" y="2651138"/>
            <a:ext cx="2662301" cy="11066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28575">
                  <a:solidFill>
                    <a:srgbClr val="AE373C"/>
                  </a:solidFill>
                  <a:round/>
                </a:ln>
                <a:solidFill>
                  <a:srgbClr val="EDF31B"/>
                </a:solidFill>
                <a:latin typeface="iCiel Cadena" panose="02000503000000020004" pitchFamily="50" charset="0"/>
              </a:rPr>
              <a:t>Yêu cầu</a:t>
            </a:r>
          </a:p>
          <a:p>
            <a:pPr algn="ctr"/>
            <a:r>
              <a:rPr lang="en-US" sz="3600">
                <a:ln w="28575">
                  <a:solidFill>
                    <a:srgbClr val="AE373C"/>
                  </a:solidFill>
                  <a:round/>
                </a:ln>
                <a:solidFill>
                  <a:srgbClr val="EDF31B"/>
                </a:solidFill>
                <a:latin typeface="iCiel Cadena" panose="02000503000000020004" pitchFamily="50" charset="0"/>
              </a:rPr>
              <a:t> cần đạt</a:t>
            </a:r>
            <a:endParaRPr lang="vi-VN" sz="3600" dirty="0">
              <a:ln w="28575">
                <a:solidFill>
                  <a:srgbClr val="AE373C"/>
                </a:solidFill>
                <a:round/>
              </a:ln>
              <a:solidFill>
                <a:srgbClr val="E15080"/>
              </a:solidFill>
              <a:latin typeface="iCiel Cadena" panose="02000503000000020004" pitchFamily="50" charset="0"/>
            </a:endParaRPr>
          </a:p>
        </p:txBody>
      </p:sp>
      <p:pic>
        <p:nvPicPr>
          <p:cNvPr id="63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F5EAAFE0-960E-402E-9622-C8F63FEC0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99556" l="7556" r="89778">
                        <a14:foregroundMark x1="40444" y1="82667" x2="40889" y2="92444"/>
                        <a14:foregroundMark x1="44889" y1="82222" x2="46222" y2="92889"/>
                        <a14:foregroundMark x1="47111" y1="77333" x2="46667" y2="85333"/>
                        <a14:foregroundMark x1="47556" y1="73333" x2="47111" y2="81778"/>
                        <a14:foregroundMark x1="47111" y1="63111" x2="43111" y2="81778"/>
                        <a14:foregroundMark x1="37333" y1="77778" x2="35556" y2="81333"/>
                        <a14:foregroundMark x1="24889" y1="86222" x2="29333" y2="84889"/>
                        <a14:foregroundMark x1="33778" y1="96000" x2="37778" y2="97333"/>
                        <a14:foregroundMark x1="28889" y1="98222" x2="30667" y2="99556"/>
                        <a14:foregroundMark x1="7556" y1="46222" x2="7556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53" y="4268540"/>
            <a:ext cx="1719655" cy="17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20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5C02FC-AF06-49FC-8BE8-2AAE4C1C08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FF75D3-62C5-47BE-AF38-95482B349A43}"/>
              </a:ext>
            </a:extLst>
          </p:cNvPr>
          <p:cNvGrpSpPr/>
          <p:nvPr/>
        </p:nvGrpSpPr>
        <p:grpSpPr>
          <a:xfrm>
            <a:off x="1045840" y="2401286"/>
            <a:ext cx="10100317" cy="1323440"/>
            <a:chOff x="1484895" y="578987"/>
            <a:chExt cx="8061917" cy="11203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398AFD-89F0-46C4-BEA3-210374195147}"/>
                </a:ext>
              </a:extLst>
            </p:cNvPr>
            <p:cNvSpPr txBox="1"/>
            <p:nvPr/>
          </p:nvSpPr>
          <p:spPr>
            <a:xfrm>
              <a:off x="1484895" y="578987"/>
              <a:ext cx="8061917" cy="112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Khám phá</a:t>
              </a:r>
              <a:endParaRPr lang="vi-VN" sz="8000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iCiel Cadena" panose="02000503000000020004" pitchFamily="50" charset="0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A1AECE7A-182C-4B70-8648-4A6F81101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258" b="53226" l="87625" r="96875">
                          <a14:foregroundMark x1="90625" y1="53226" x2="90625" y2="53226"/>
                          <a14:foregroundMark x1="93625" y1="43548" x2="94000" y2="46129"/>
                          <a14:foregroundMark x1="94875" y1="39355" x2="94875" y2="4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81" t="29845" r="1901" b="44496"/>
            <a:stretch/>
          </p:blipFill>
          <p:spPr>
            <a:xfrm>
              <a:off x="7971090" y="958353"/>
              <a:ext cx="422567" cy="361636"/>
            </a:xfrm>
            <a:prstGeom prst="rect">
              <a:avLst/>
            </a:prstGeom>
          </p:spPr>
        </p:pic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E05250C-7F29-4E89-991A-7ADADEA2EC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521" r="96797">
                        <a14:foregroundMark x1="7521" y1="43672" x2="8078" y2="44844"/>
                        <a14:foregroundMark x1="10864" y1="41172" x2="11421" y2="42422"/>
                        <a14:foregroundMark x1="96797" y1="40000" x2="95822" y2="42109"/>
                        <a14:foregroundMark x1="94011" y1="41250" x2="94011" y2="45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78" b="18582"/>
          <a:stretch/>
        </p:blipFill>
        <p:spPr>
          <a:xfrm>
            <a:off x="9584721" y="4831176"/>
            <a:ext cx="2173525" cy="202809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F45DC4C-709E-4DDE-898E-9DA23F266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3" b="99223" l="6627" r="93173">
                        <a14:foregroundMark x1="69076" y1="53886" x2="62249" y2="82642"/>
                        <a14:foregroundMark x1="62249" y1="82642" x2="61446" y2="82642"/>
                        <a14:foregroundMark x1="47390" y1="65544" x2="52410" y2="84715"/>
                        <a14:foregroundMark x1="57831" y1="76166" x2="57831" y2="93523"/>
                        <a14:foregroundMark x1="57831" y1="83938" x2="55622" y2="92746"/>
                        <a14:foregroundMark x1="51807" y1="88860" x2="50201" y2="89637"/>
                        <a14:foregroundMark x1="49398" y1="89119" x2="47992" y2="92746"/>
                        <a14:foregroundMark x1="47590" y1="93005" x2="46988" y2="93782"/>
                        <a14:foregroundMark x1="45783" y1="88601" x2="44578" y2="91710"/>
                        <a14:foregroundMark x1="43976" y1="93005" x2="41968" y2="96114"/>
                        <a14:foregroundMark x1="40361" y1="91451" x2="40361" y2="93782"/>
                        <a14:foregroundMark x1="40361" y1="93782" x2="40361" y2="95855"/>
                        <a14:foregroundMark x1="40361" y1="95855" x2="40361" y2="97668"/>
                        <a14:foregroundMark x1="40161" y1="97409" x2="42169" y2="97409"/>
                        <a14:foregroundMark x1="45783" y1="46114" x2="52209" y2="69171"/>
                        <a14:foregroundMark x1="52209" y1="69171" x2="52410" y2="68912"/>
                        <a14:foregroundMark x1="51205" y1="50000" x2="52008" y2="64508"/>
                        <a14:foregroundMark x1="52008" y1="64508" x2="51606" y2="63212"/>
                        <a14:foregroundMark x1="47992" y1="37306" x2="50201" y2="48964"/>
                        <a14:foregroundMark x1="52209" y1="25648" x2="53614" y2="34197"/>
                        <a14:foregroundMark x1="53614" y1="4663" x2="55823" y2="14249"/>
                        <a14:foregroundMark x1="55622" y1="14767" x2="60442" y2="20466"/>
                        <a14:foregroundMark x1="49799" y1="16839" x2="63655" y2="19689"/>
                        <a14:foregroundMark x1="51807" y1="19948" x2="59438" y2="21503"/>
                        <a14:foregroundMark x1="54618" y1="30052" x2="53213" y2="46632"/>
                        <a14:foregroundMark x1="53213" y1="46632" x2="54016" y2="50259"/>
                        <a14:foregroundMark x1="55823" y1="44301" x2="56426" y2="74611"/>
                        <a14:foregroundMark x1="56024" y1="70725" x2="57430" y2="84974"/>
                        <a14:foregroundMark x1="57430" y1="84974" x2="57430" y2="84715"/>
                        <a14:foregroundMark x1="58434" y1="80570" x2="58434" y2="80570"/>
                        <a14:foregroundMark x1="55422" y1="59845" x2="54819" y2="71503"/>
                        <a14:foregroundMark x1="36145" y1="14508" x2="36948" y2="25907"/>
                        <a14:foregroundMark x1="36747" y1="23575" x2="36747" y2="29793"/>
                        <a14:foregroundMark x1="35743" y1="30052" x2="35542" y2="37565"/>
                        <a14:foregroundMark x1="34739" y1="30052" x2="34538" y2="41710"/>
                        <a14:foregroundMark x1="34337" y1="34197" x2="33534" y2="44819"/>
                        <a14:foregroundMark x1="32530" y1="34974" x2="31928" y2="45078"/>
                        <a14:foregroundMark x1="30522" y1="40933" x2="30321" y2="48705"/>
                        <a14:foregroundMark x1="30321" y1="42228" x2="30321" y2="47409"/>
                        <a14:foregroundMark x1="28715" y1="38083" x2="28715" y2="42746"/>
                        <a14:foregroundMark x1="28514" y1="40155" x2="28514" y2="32642"/>
                        <a14:foregroundMark x1="29518" y1="15544" x2="30723" y2="16062"/>
                        <a14:foregroundMark x1="34940" y1="7254" x2="36747" y2="11140"/>
                        <a14:foregroundMark x1="34739" y1="7772" x2="36345" y2="18653"/>
                        <a14:foregroundMark x1="53815" y1="34197" x2="56024" y2="29275"/>
                        <a14:foregroundMark x1="62249" y1="27202" x2="84739" y2="25130"/>
                        <a14:foregroundMark x1="59639" y1="25130" x2="63855" y2="29275"/>
                        <a14:foregroundMark x1="47189" y1="17617" x2="57831" y2="37565"/>
                        <a14:foregroundMark x1="55823" y1="26425" x2="56827" y2="40155"/>
                        <a14:foregroundMark x1="56827" y1="40155" x2="56827" y2="40155"/>
                        <a14:foregroundMark x1="55823" y1="22798" x2="50803" y2="37824"/>
                        <a14:foregroundMark x1="50803" y1="37824" x2="43574" y2="42746"/>
                        <a14:foregroundMark x1="36948" y1="32902" x2="34940" y2="41192"/>
                        <a14:foregroundMark x1="28313" y1="34974" x2="27711" y2="40674"/>
                        <a14:foregroundMark x1="20482" y1="34197" x2="20482" y2="37047"/>
                        <a14:foregroundMark x1="15863" y1="32902" x2="17470" y2="34974"/>
                        <a14:foregroundMark x1="15060" y1="33938" x2="18072" y2="37047"/>
                        <a14:foregroundMark x1="11847" y1="31865" x2="13454" y2="34197"/>
                        <a14:foregroundMark x1="11044" y1="32124" x2="13052" y2="34974"/>
                        <a14:foregroundMark x1="11647" y1="28497" x2="12651" y2="30311"/>
                        <a14:foregroundMark x1="12450" y1="24093" x2="11847" y2="27202"/>
                        <a14:foregroundMark x1="11647" y1="21503" x2="11647" y2="24611"/>
                        <a14:foregroundMark x1="11647" y1="21762" x2="11847" y2="25389"/>
                        <a14:foregroundMark x1="12651" y1="20984" x2="13855" y2="23057"/>
                        <a14:foregroundMark x1="13655" y1="21503" x2="13655" y2="21503"/>
                        <a14:foregroundMark x1="13655" y1="20725" x2="14056" y2="19689"/>
                        <a14:foregroundMark x1="15060" y1="17617" x2="15060" y2="17617"/>
                        <a14:foregroundMark x1="15060" y1="17098" x2="15261" y2="16321"/>
                        <a14:foregroundMark x1="15462" y1="16062" x2="15462" y2="16062"/>
                        <a14:foregroundMark x1="16867" y1="14767" x2="16867" y2="14767"/>
                        <a14:foregroundMark x1="17068" y1="13990" x2="17671" y2="13472"/>
                        <a14:foregroundMark x1="18273" y1="12694" x2="20482" y2="10881"/>
                        <a14:foregroundMark x1="28916" y1="14249" x2="41165" y2="32642"/>
                        <a14:foregroundMark x1="40562" y1="15285" x2="43173" y2="40415"/>
                        <a14:foregroundMark x1="43173" y1="40415" x2="45382" y2="42228"/>
                        <a14:foregroundMark x1="47791" y1="14767" x2="52209" y2="47668"/>
                        <a14:foregroundMark x1="55020" y1="21244" x2="57430" y2="47150"/>
                        <a14:foregroundMark x1="57430" y1="47150" x2="58635" y2="45855"/>
                        <a14:foregroundMark x1="59438" y1="32642" x2="59438" y2="44819"/>
                        <a14:foregroundMark x1="61245" y1="31088" x2="62048" y2="42228"/>
                        <a14:foregroundMark x1="63052" y1="32124" x2="65261" y2="46632"/>
                        <a14:foregroundMark x1="65261" y1="46632" x2="65261" y2="46632"/>
                        <a14:foregroundMark x1="66867" y1="28756" x2="67068" y2="56477"/>
                        <a14:foregroundMark x1="68273" y1="39119" x2="70080" y2="63472"/>
                        <a14:foregroundMark x1="70482" y1="44301" x2="71084" y2="60363"/>
                        <a14:foregroundMark x1="71084" y1="60363" x2="71084" y2="59326"/>
                        <a14:foregroundMark x1="71486" y1="47150" x2="72691" y2="61399"/>
                        <a14:foregroundMark x1="72691" y1="61399" x2="72691" y2="60622"/>
                        <a14:foregroundMark x1="73092" y1="52073" x2="74699" y2="61658"/>
                        <a14:foregroundMark x1="74699" y1="52332" x2="74699" y2="60881"/>
                        <a14:foregroundMark x1="75301" y1="47668" x2="76707" y2="55699"/>
                        <a14:foregroundMark x1="73896" y1="40415" x2="69478" y2="40674"/>
                        <a14:foregroundMark x1="63253" y1="18394" x2="68273" y2="33161"/>
                        <a14:foregroundMark x1="68273" y1="33161" x2="67470" y2="32642"/>
                        <a14:foregroundMark x1="65060" y1="20207" x2="68876" y2="30311"/>
                        <a14:foregroundMark x1="66265" y1="19948" x2="73293" y2="31088"/>
                        <a14:foregroundMark x1="71486" y1="20207" x2="77108" y2="31347"/>
                        <a14:foregroundMark x1="77108" y1="31347" x2="76707" y2="31088"/>
                        <a14:foregroundMark x1="75301" y1="16062" x2="79920" y2="29275"/>
                        <a14:foregroundMark x1="79920" y1="29275" x2="78916" y2="28238"/>
                        <a14:foregroundMark x1="78715" y1="14249" x2="78112" y2="22798"/>
                        <a14:foregroundMark x1="75301" y1="10104" x2="80321" y2="26943"/>
                        <a14:foregroundMark x1="80321" y1="26943" x2="79719" y2="27979"/>
                        <a14:foregroundMark x1="74900" y1="8808" x2="80522" y2="22539"/>
                        <a14:foregroundMark x1="80522" y1="22539" x2="80120" y2="24093"/>
                        <a14:foregroundMark x1="78514" y1="11658" x2="78514" y2="13990"/>
                        <a14:foregroundMark x1="74900" y1="4663" x2="78313" y2="11399"/>
                        <a14:foregroundMark x1="74699" y1="9585" x2="78514" y2="13990"/>
                        <a14:foregroundMark x1="78715" y1="17617" x2="74297" y2="20207"/>
                        <a14:foregroundMark x1="71888" y1="21503" x2="67671" y2="25648"/>
                        <a14:foregroundMark x1="61847" y1="18394" x2="61847" y2="31347"/>
                        <a14:foregroundMark x1="59237" y1="17617" x2="57831" y2="36010"/>
                        <a14:foregroundMark x1="57831" y1="36010" x2="55422" y2="39896"/>
                        <a14:foregroundMark x1="54819" y1="33679" x2="51004" y2="43264"/>
                        <a14:foregroundMark x1="48996" y1="42746" x2="46787" y2="45855"/>
                        <a14:foregroundMark x1="44779" y1="36010" x2="42771" y2="44041"/>
                        <a14:foregroundMark x1="40763" y1="38860" x2="40562" y2="44301"/>
                        <a14:foregroundMark x1="38353" y1="35492" x2="38353" y2="48705"/>
                        <a14:foregroundMark x1="37349" y1="38083" x2="36145" y2="50000"/>
                        <a14:foregroundMark x1="34337" y1="36269" x2="35743" y2="54922"/>
                        <a14:foregroundMark x1="35743" y1="54922" x2="34739" y2="50259"/>
                        <a14:foregroundMark x1="34137" y1="48705" x2="32932" y2="50777"/>
                        <a14:foregroundMark x1="26104" y1="41192" x2="26908" y2="48187"/>
                        <a14:foregroundMark x1="24297" y1="37824" x2="27510" y2="52850"/>
                        <a14:foregroundMark x1="27510" y1="52850" x2="26506" y2="50518"/>
                        <a14:foregroundMark x1="23896" y1="37565" x2="25502" y2="53109"/>
                        <a14:foregroundMark x1="25502" y1="53109" x2="25301" y2="52073"/>
                        <a14:foregroundMark x1="23695" y1="39637" x2="26305" y2="54404"/>
                        <a14:foregroundMark x1="26305" y1="54404" x2="26506" y2="49223"/>
                        <a14:foregroundMark x1="27711" y1="30052" x2="37349" y2="23057"/>
                        <a14:foregroundMark x1="37349" y1="23057" x2="37349" y2="22280"/>
                        <a14:foregroundMark x1="34137" y1="26425" x2="52610" y2="20984"/>
                        <a14:foregroundMark x1="84739" y1="11917" x2="87751" y2="16321"/>
                        <a14:foregroundMark x1="89558" y1="15285" x2="91165" y2="22021"/>
                        <a14:foregroundMark x1="91365" y1="19948" x2="90763" y2="28238"/>
                        <a14:foregroundMark x1="90161" y1="21503" x2="85542" y2="32383"/>
                        <a14:foregroundMark x1="85341" y1="32383" x2="82530" y2="37824"/>
                        <a14:foregroundMark x1="82329" y1="37824" x2="81727" y2="40415"/>
                        <a14:foregroundMark x1="81928" y1="36528" x2="78916" y2="40674"/>
                        <a14:foregroundMark x1="81124" y1="39637" x2="81526" y2="41451"/>
                        <a14:foregroundMark x1="84739" y1="37306" x2="84940" y2="39119"/>
                        <a14:foregroundMark x1="85743" y1="35233" x2="83936" y2="40674"/>
                        <a14:foregroundMark x1="83735" y1="36528" x2="78916" y2="38342"/>
                        <a14:foregroundMark x1="68474" y1="26425" x2="68474" y2="34715"/>
                        <a14:foregroundMark x1="64257" y1="17617" x2="61245" y2="25130"/>
                        <a14:foregroundMark x1="55422" y1="13990" x2="67671" y2="18912"/>
                        <a14:foregroundMark x1="67671" y1="18912" x2="66265" y2="19171"/>
                        <a14:foregroundMark x1="57028" y1="13990" x2="64458" y2="15544"/>
                        <a14:foregroundMark x1="53614" y1="11658" x2="59237" y2="13212"/>
                        <a14:foregroundMark x1="54418" y1="10104" x2="54618" y2="26943"/>
                        <a14:foregroundMark x1="52811" y1="16839" x2="51807" y2="49741"/>
                        <a14:foregroundMark x1="50201" y1="36528" x2="49598" y2="54145"/>
                        <a14:foregroundMark x1="73092" y1="68912" x2="72892" y2="78238"/>
                        <a14:foregroundMark x1="66867" y1="64767" x2="66466" y2="73834"/>
                        <a14:foregroundMark x1="67068" y1="76166" x2="67470" y2="77720"/>
                        <a14:foregroundMark x1="55221" y1="83420" x2="55422" y2="92746"/>
                        <a14:foregroundMark x1="55020" y1="88083" x2="55422" y2="98446"/>
                        <a14:foregroundMark x1="55221" y1="93264" x2="56225" y2="96891"/>
                        <a14:foregroundMark x1="52410" y1="88860" x2="54418" y2="93005"/>
                        <a14:foregroundMark x1="54418" y1="10104" x2="66667" y2="15285"/>
                        <a14:foregroundMark x1="66667" y1="15285" x2="66667" y2="15285"/>
                        <a14:foregroundMark x1="56426" y1="10622" x2="67269" y2="15285"/>
                        <a14:foregroundMark x1="60643" y1="11399" x2="70080" y2="17617"/>
                        <a14:foregroundMark x1="70080" y1="17617" x2="70080" y2="17617"/>
                        <a14:foregroundMark x1="66466" y1="12953" x2="69277" y2="15285"/>
                        <a14:foregroundMark x1="65261" y1="10363" x2="65663" y2="11140"/>
                        <a14:foregroundMark x1="38554" y1="15803" x2="50803" y2="16321"/>
                        <a14:foregroundMark x1="44779" y1="13990" x2="53614" y2="8808"/>
                        <a14:foregroundMark x1="48996" y1="8290" x2="67269" y2="7254"/>
                        <a14:foregroundMark x1="64659" y1="8290" x2="71084" y2="10622"/>
                        <a14:foregroundMark x1="90763" y1="18394" x2="90763" y2="26425"/>
                        <a14:foregroundMark x1="93373" y1="19948" x2="92972" y2="27720"/>
                        <a14:foregroundMark x1="92570" y1="22539" x2="91365" y2="29793"/>
                        <a14:foregroundMark x1="90964" y1="26166" x2="89960" y2="31088"/>
                        <a14:foregroundMark x1="80723" y1="24870" x2="77309" y2="43523"/>
                        <a14:foregroundMark x1="77309" y1="43523" x2="76707" y2="41710"/>
                        <a14:foregroundMark x1="73695" y1="34974" x2="72691" y2="40933"/>
                        <a14:foregroundMark x1="71888" y1="30052" x2="71687" y2="41969"/>
                        <a14:foregroundMark x1="75100" y1="26684" x2="75100" y2="49482"/>
                        <a14:foregroundMark x1="53012" y1="18135" x2="46787" y2="29793"/>
                        <a14:foregroundMark x1="46787" y1="29793" x2="45382" y2="31088"/>
                        <a14:foregroundMark x1="36345" y1="20984" x2="30723" y2="33420"/>
                        <a14:foregroundMark x1="30723" y1="33420" x2="28313" y2="34974"/>
                        <a14:foregroundMark x1="27510" y1="26943" x2="27108" y2="36528"/>
                        <a14:foregroundMark x1="26506" y1="29534" x2="23896" y2="44560"/>
                        <a14:foregroundMark x1="23293" y1="39896" x2="24297" y2="48187"/>
                        <a14:foregroundMark x1="24498" y1="43005" x2="28313" y2="55699"/>
                        <a14:foregroundMark x1="25904" y1="48964" x2="31124" y2="63990"/>
                        <a14:foregroundMark x1="29920" y1="57513" x2="33133" y2="64508"/>
                        <a14:foregroundMark x1="27108" y1="56995" x2="30723" y2="67617"/>
                        <a14:foregroundMark x1="30321" y1="60104" x2="32329" y2="65285"/>
                        <a14:foregroundMark x1="24699" y1="42746" x2="27510" y2="52850"/>
                        <a14:foregroundMark x1="24900" y1="44819" x2="26908" y2="48446"/>
                        <a14:foregroundMark x1="23092" y1="38601" x2="29116" y2="49223"/>
                        <a14:foregroundMark x1="29116" y1="49223" x2="29116" y2="49223"/>
                        <a14:foregroundMark x1="25703" y1="35751" x2="29518" y2="40415"/>
                        <a14:foregroundMark x1="27711" y1="29275" x2="31325" y2="36528"/>
                        <a14:foregroundMark x1="32530" y1="24093" x2="32329" y2="29793"/>
                        <a14:foregroundMark x1="29518" y1="17876" x2="31124" y2="29016"/>
                        <a14:foregroundMark x1="30321" y1="19171" x2="30924" y2="24870"/>
                        <a14:foregroundMark x1="28715" y1="15285" x2="29317" y2="20466"/>
                        <a14:foregroundMark x1="26506" y1="16839" x2="27711" y2="22539"/>
                        <a14:foregroundMark x1="25301" y1="31088" x2="24699" y2="37565"/>
                        <a14:foregroundMark x1="24297" y1="30570" x2="24096" y2="38601"/>
                        <a14:foregroundMark x1="22892" y1="31347" x2="22892" y2="42487"/>
                        <a14:foregroundMark x1="22490" y1="37565" x2="22691" y2="44819"/>
                        <a14:foregroundMark x1="44578" y1="11140" x2="52410" y2="9067"/>
                        <a14:foregroundMark x1="47791" y1="7772" x2="52410" y2="6477"/>
                        <a14:foregroundMark x1="50402" y1="5181" x2="55823" y2="4922"/>
                        <a14:foregroundMark x1="55221" y1="4922" x2="61245" y2="4404"/>
                        <a14:foregroundMark x1="45582" y1="6995" x2="47791" y2="6736"/>
                        <a14:foregroundMark x1="42972" y1="9326" x2="44980" y2="6995"/>
                        <a14:foregroundMark x1="60643" y1="65544" x2="59438" y2="74611"/>
                        <a14:foregroundMark x1="65060" y1="63472" x2="65060" y2="78238"/>
                        <a14:foregroundMark x1="65060" y1="78238" x2="65261" y2="76684"/>
                        <a14:foregroundMark x1="77912" y1="62435" x2="77711" y2="68653"/>
                        <a14:foregroundMark x1="80522" y1="66321" x2="79518" y2="72798"/>
                        <a14:foregroundMark x1="80321" y1="12953" x2="81526" y2="17617"/>
                        <a14:foregroundMark x1="82932" y1="12435" x2="83534" y2="13472"/>
                        <a14:foregroundMark x1="87550" y1="11140" x2="89157" y2="15803"/>
                        <a14:foregroundMark x1="90964" y1="15285" x2="91566" y2="17098"/>
                        <a14:foregroundMark x1="93775" y1="20466" x2="93775" y2="22539"/>
                        <a14:foregroundMark x1="12851" y1="16580" x2="11245" y2="22539"/>
                        <a14:foregroundMark x1="22691" y1="8031" x2="21084" y2="8031"/>
                        <a14:foregroundMark x1="20683" y1="10104" x2="23494" y2="12694"/>
                        <a14:foregroundMark x1="8835" y1="28756" x2="8835" y2="35751"/>
                        <a14:foregroundMark x1="7430" y1="28756" x2="7028" y2="33938"/>
                        <a14:foregroundMark x1="79116" y1="39378" x2="78715" y2="52332"/>
                        <a14:foregroundMark x1="59839" y1="89119" x2="62249" y2="97668"/>
                        <a14:foregroundMark x1="62450" y1="84197" x2="63052" y2="93005"/>
                        <a14:foregroundMark x1="51807" y1="94301" x2="54618" y2="99223"/>
                        <a14:foregroundMark x1="63855" y1="90155" x2="65663" y2="94301"/>
                        <a14:foregroundMark x1="55422" y1="2332" x2="55422" y2="2332"/>
                        <a14:foregroundMark x1="34337" y1="1813" x2="34337" y2="1813"/>
                        <a14:backgroundMark x1="8434" y1="46114" x2="13052" y2="61917"/>
                        <a14:backgroundMark x1="69679" y1="2073" x2="69679" y2="2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1" y="5087815"/>
            <a:ext cx="2284632" cy="17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38D765-942B-4E9B-B931-266574398D14}"/>
              </a:ext>
            </a:extLst>
          </p:cNvPr>
          <p:cNvSpPr/>
          <p:nvPr/>
        </p:nvSpPr>
        <p:spPr>
          <a:xfrm>
            <a:off x="0" y="416312"/>
            <a:ext cx="6096000" cy="578770"/>
          </a:xfrm>
          <a:prstGeom prst="rect">
            <a:avLst/>
          </a:prstGeom>
          <a:solidFill>
            <a:srgbClr val="FE5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98354B-44CD-4272-B08F-D43E99C317D0}"/>
              </a:ext>
            </a:extLst>
          </p:cNvPr>
          <p:cNvSpPr/>
          <p:nvPr/>
        </p:nvSpPr>
        <p:spPr>
          <a:xfrm>
            <a:off x="6079275" y="416312"/>
            <a:ext cx="6096000" cy="579862"/>
          </a:xfrm>
          <a:prstGeom prst="rect">
            <a:avLst/>
          </a:prstGeom>
          <a:solidFill>
            <a:srgbClr val="FE5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6EA125-1F1E-4348-AA03-36FD3715EFD8}"/>
              </a:ext>
            </a:extLst>
          </p:cNvPr>
          <p:cNvGrpSpPr/>
          <p:nvPr/>
        </p:nvGrpSpPr>
        <p:grpSpPr>
          <a:xfrm>
            <a:off x="1571953" y="197779"/>
            <a:ext cx="8424610" cy="992775"/>
            <a:chOff x="2957675" y="859055"/>
            <a:chExt cx="5647765" cy="86246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DCFB16-2505-4B35-87F6-E4C842B20FA4}"/>
                </a:ext>
              </a:extLst>
            </p:cNvPr>
            <p:cNvSpPr txBox="1"/>
            <p:nvPr/>
          </p:nvSpPr>
          <p:spPr>
            <a:xfrm>
              <a:off x="2957675" y="919385"/>
              <a:ext cx="5647765" cy="80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Phép</a:t>
              </a:r>
              <a:r>
                <a:rPr lang="en-US" sz="5400" dirty="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5400" dirty="0" err="1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cộng</a:t>
              </a:r>
              <a:endParaRPr lang="vi-VN" sz="5400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iCiel Cadena" panose="02000503000000020004" pitchFamily="50" charset="0"/>
              </a:endParaRPr>
            </a:p>
          </p:txBody>
        </p:sp>
        <p:pic>
          <p:nvPicPr>
            <p:cNvPr id="43" name="Picture 42" descr="Logo&#10;&#10;Description automatically generated">
              <a:extLst>
                <a:ext uri="{FF2B5EF4-FFF2-40B4-BE49-F238E27FC236}">
                  <a16:creationId xmlns:a16="http://schemas.microsoft.com/office/drawing/2014/main" id="{8CB81F19-81FB-40D9-91D5-A9E59BAE0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258" b="53226" l="87625" r="96875">
                          <a14:foregroundMark x1="90625" y1="53226" x2="90625" y2="53226"/>
                          <a14:foregroundMark x1="93625" y1="43548" x2="94000" y2="46129"/>
                          <a14:foregroundMark x1="94875" y1="39355" x2="94875" y2="4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81" t="29845" r="1901" b="44496"/>
            <a:stretch/>
          </p:blipFill>
          <p:spPr>
            <a:xfrm>
              <a:off x="7130053" y="859055"/>
              <a:ext cx="353058" cy="361636"/>
            </a:xfrm>
            <a:prstGeom prst="rect">
              <a:avLst/>
            </a:prstGeom>
          </p:spPr>
        </p:pic>
      </p:grpSp>
      <p:pic>
        <p:nvPicPr>
          <p:cNvPr id="45" name="Picture 44" descr="Shape, circle&#10;&#10;Description automatically generated">
            <a:extLst>
              <a:ext uri="{FF2B5EF4-FFF2-40B4-BE49-F238E27FC236}">
                <a16:creationId xmlns:a16="http://schemas.microsoft.com/office/drawing/2014/main" id="{2125882E-0F9B-4F57-AA46-888A84AC6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709" y="12729"/>
            <a:ext cx="1193742" cy="1193742"/>
          </a:xfrm>
          <a:prstGeom prst="rect">
            <a:avLst/>
          </a:prstGeom>
        </p:spPr>
      </p:pic>
      <p:grpSp>
        <p:nvGrpSpPr>
          <p:cNvPr id="48" name="Group 20">
            <a:extLst>
              <a:ext uri="{FF2B5EF4-FFF2-40B4-BE49-F238E27FC236}">
                <a16:creationId xmlns:a16="http://schemas.microsoft.com/office/drawing/2014/main" id="{BDB24471-0675-46A0-A182-34F90A1074AB}"/>
              </a:ext>
            </a:extLst>
          </p:cNvPr>
          <p:cNvGrpSpPr/>
          <p:nvPr/>
        </p:nvGrpSpPr>
        <p:grpSpPr>
          <a:xfrm>
            <a:off x="1260496" y="2464798"/>
            <a:ext cx="3382525" cy="2948133"/>
            <a:chOff x="4039051" y="797550"/>
            <a:chExt cx="7622497" cy="523636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ED48AFE2-5939-403D-AED6-F3894E5798EC}"/>
                </a:ext>
              </a:extLst>
            </p:cNvPr>
            <p:cNvSpPr/>
            <p:nvPr/>
          </p:nvSpPr>
          <p:spPr>
            <a:xfrm>
              <a:off x="4039051" y="797550"/>
              <a:ext cx="7622497" cy="5236363"/>
            </a:xfrm>
            <a:prstGeom prst="rect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vi-VN" sz="38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B28E0C33-C97B-453C-99FC-C83FC265AB94}"/>
                </a:ext>
              </a:extLst>
            </p:cNvPr>
            <p:cNvSpPr/>
            <p:nvPr/>
          </p:nvSpPr>
          <p:spPr>
            <a:xfrm>
              <a:off x="4200938" y="920726"/>
              <a:ext cx="7288697" cy="4949987"/>
            </a:xfrm>
            <a:prstGeom prst="rect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vi-VN" sz="3800" b="1" dirty="0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8680DD2B-6D98-4514-9827-41E834021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3" b="99223" l="6627" r="93173">
                        <a14:foregroundMark x1="69076" y1="53886" x2="62249" y2="82642"/>
                        <a14:foregroundMark x1="62249" y1="82642" x2="61446" y2="82642"/>
                        <a14:foregroundMark x1="47390" y1="65544" x2="52410" y2="84715"/>
                        <a14:foregroundMark x1="57831" y1="76166" x2="57831" y2="93523"/>
                        <a14:foregroundMark x1="57831" y1="83938" x2="55622" y2="92746"/>
                        <a14:foregroundMark x1="51807" y1="88860" x2="50201" y2="89637"/>
                        <a14:foregroundMark x1="49398" y1="89119" x2="47992" y2="92746"/>
                        <a14:foregroundMark x1="47590" y1="93005" x2="46988" y2="93782"/>
                        <a14:foregroundMark x1="45783" y1="88601" x2="44578" y2="91710"/>
                        <a14:foregroundMark x1="43976" y1="93005" x2="41968" y2="96114"/>
                        <a14:foregroundMark x1="40361" y1="91451" x2="40361" y2="93782"/>
                        <a14:foregroundMark x1="40361" y1="93782" x2="40361" y2="95855"/>
                        <a14:foregroundMark x1="40361" y1="95855" x2="40361" y2="97668"/>
                        <a14:foregroundMark x1="40161" y1="97409" x2="42169" y2="97409"/>
                        <a14:foregroundMark x1="45783" y1="46114" x2="52209" y2="69171"/>
                        <a14:foregroundMark x1="52209" y1="69171" x2="52410" y2="68912"/>
                        <a14:foregroundMark x1="51205" y1="50000" x2="52008" y2="64508"/>
                        <a14:foregroundMark x1="52008" y1="64508" x2="51606" y2="63212"/>
                        <a14:foregroundMark x1="47992" y1="37306" x2="50201" y2="48964"/>
                        <a14:foregroundMark x1="52209" y1="25648" x2="53614" y2="34197"/>
                        <a14:foregroundMark x1="53614" y1="4663" x2="55823" y2="14249"/>
                        <a14:foregroundMark x1="55622" y1="14767" x2="60442" y2="20466"/>
                        <a14:foregroundMark x1="49799" y1="16839" x2="63655" y2="19689"/>
                        <a14:foregroundMark x1="51807" y1="19948" x2="59438" y2="21503"/>
                        <a14:foregroundMark x1="54618" y1="30052" x2="53213" y2="46632"/>
                        <a14:foregroundMark x1="53213" y1="46632" x2="54016" y2="50259"/>
                        <a14:foregroundMark x1="55823" y1="44301" x2="56426" y2="74611"/>
                        <a14:foregroundMark x1="56024" y1="70725" x2="57430" y2="84974"/>
                        <a14:foregroundMark x1="57430" y1="84974" x2="57430" y2="84715"/>
                        <a14:foregroundMark x1="58434" y1="80570" x2="58434" y2="80570"/>
                        <a14:foregroundMark x1="55422" y1="59845" x2="54819" y2="71503"/>
                        <a14:foregroundMark x1="36145" y1="14508" x2="36948" y2="25907"/>
                        <a14:foregroundMark x1="36747" y1="23575" x2="36747" y2="29793"/>
                        <a14:foregroundMark x1="35743" y1="30052" x2="35542" y2="37565"/>
                        <a14:foregroundMark x1="34739" y1="30052" x2="34538" y2="41710"/>
                        <a14:foregroundMark x1="34337" y1="34197" x2="33534" y2="44819"/>
                        <a14:foregroundMark x1="32530" y1="34974" x2="31928" y2="45078"/>
                        <a14:foregroundMark x1="30522" y1="40933" x2="30321" y2="48705"/>
                        <a14:foregroundMark x1="30321" y1="42228" x2="30321" y2="47409"/>
                        <a14:foregroundMark x1="28715" y1="38083" x2="28715" y2="42746"/>
                        <a14:foregroundMark x1="28514" y1="40155" x2="28514" y2="32642"/>
                        <a14:foregroundMark x1="29518" y1="15544" x2="30723" y2="16062"/>
                        <a14:foregroundMark x1="34940" y1="7254" x2="36747" y2="11140"/>
                        <a14:foregroundMark x1="34739" y1="7772" x2="36345" y2="18653"/>
                        <a14:foregroundMark x1="53815" y1="34197" x2="56024" y2="29275"/>
                        <a14:foregroundMark x1="62249" y1="27202" x2="84739" y2="25130"/>
                        <a14:foregroundMark x1="59639" y1="25130" x2="63855" y2="29275"/>
                        <a14:foregroundMark x1="47189" y1="17617" x2="57831" y2="37565"/>
                        <a14:foregroundMark x1="55823" y1="26425" x2="56827" y2="40155"/>
                        <a14:foregroundMark x1="56827" y1="40155" x2="56827" y2="40155"/>
                        <a14:foregroundMark x1="55823" y1="22798" x2="50803" y2="37824"/>
                        <a14:foregroundMark x1="50803" y1="37824" x2="43574" y2="42746"/>
                        <a14:foregroundMark x1="36948" y1="32902" x2="34940" y2="41192"/>
                        <a14:foregroundMark x1="28313" y1="34974" x2="27711" y2="40674"/>
                        <a14:foregroundMark x1="20482" y1="34197" x2="20482" y2="37047"/>
                        <a14:foregroundMark x1="15863" y1="32902" x2="17470" y2="34974"/>
                        <a14:foregroundMark x1="15060" y1="33938" x2="18072" y2="37047"/>
                        <a14:foregroundMark x1="11847" y1="31865" x2="13454" y2="34197"/>
                        <a14:foregroundMark x1="11044" y1="32124" x2="13052" y2="34974"/>
                        <a14:foregroundMark x1="11647" y1="28497" x2="12651" y2="30311"/>
                        <a14:foregroundMark x1="12450" y1="24093" x2="11847" y2="27202"/>
                        <a14:foregroundMark x1="11647" y1="21503" x2="11647" y2="24611"/>
                        <a14:foregroundMark x1="11647" y1="21762" x2="11847" y2="25389"/>
                        <a14:foregroundMark x1="12651" y1="20984" x2="13855" y2="23057"/>
                        <a14:foregroundMark x1="13655" y1="21503" x2="13655" y2="21503"/>
                        <a14:foregroundMark x1="13655" y1="20725" x2="14056" y2="19689"/>
                        <a14:foregroundMark x1="15060" y1="17617" x2="15060" y2="17617"/>
                        <a14:foregroundMark x1="15060" y1="17098" x2="15261" y2="16321"/>
                        <a14:foregroundMark x1="15462" y1="16062" x2="15462" y2="16062"/>
                        <a14:foregroundMark x1="16867" y1="14767" x2="16867" y2="14767"/>
                        <a14:foregroundMark x1="17068" y1="13990" x2="17671" y2="13472"/>
                        <a14:foregroundMark x1="18273" y1="12694" x2="20482" y2="10881"/>
                        <a14:foregroundMark x1="28916" y1="14249" x2="41165" y2="32642"/>
                        <a14:foregroundMark x1="40562" y1="15285" x2="43173" y2="40415"/>
                        <a14:foregroundMark x1="43173" y1="40415" x2="45382" y2="42228"/>
                        <a14:foregroundMark x1="47791" y1="14767" x2="52209" y2="47668"/>
                        <a14:foregroundMark x1="55020" y1="21244" x2="57430" y2="47150"/>
                        <a14:foregroundMark x1="57430" y1="47150" x2="58635" y2="45855"/>
                        <a14:foregroundMark x1="59438" y1="32642" x2="59438" y2="44819"/>
                        <a14:foregroundMark x1="61245" y1="31088" x2="62048" y2="42228"/>
                        <a14:foregroundMark x1="63052" y1="32124" x2="65261" y2="46632"/>
                        <a14:foregroundMark x1="65261" y1="46632" x2="65261" y2="46632"/>
                        <a14:foregroundMark x1="66867" y1="28756" x2="67068" y2="56477"/>
                        <a14:foregroundMark x1="68273" y1="39119" x2="70080" y2="63472"/>
                        <a14:foregroundMark x1="70482" y1="44301" x2="71084" y2="60363"/>
                        <a14:foregroundMark x1="71084" y1="60363" x2="71084" y2="59326"/>
                        <a14:foregroundMark x1="71486" y1="47150" x2="72691" y2="61399"/>
                        <a14:foregroundMark x1="72691" y1="61399" x2="72691" y2="60622"/>
                        <a14:foregroundMark x1="73092" y1="52073" x2="74699" y2="61658"/>
                        <a14:foregroundMark x1="74699" y1="52332" x2="74699" y2="60881"/>
                        <a14:foregroundMark x1="75301" y1="47668" x2="76707" y2="55699"/>
                        <a14:foregroundMark x1="73896" y1="40415" x2="69478" y2="40674"/>
                        <a14:foregroundMark x1="63253" y1="18394" x2="68273" y2="33161"/>
                        <a14:foregroundMark x1="68273" y1="33161" x2="67470" y2="32642"/>
                        <a14:foregroundMark x1="65060" y1="20207" x2="68876" y2="30311"/>
                        <a14:foregroundMark x1="66265" y1="19948" x2="73293" y2="31088"/>
                        <a14:foregroundMark x1="71486" y1="20207" x2="77108" y2="31347"/>
                        <a14:foregroundMark x1="77108" y1="31347" x2="76707" y2="31088"/>
                        <a14:foregroundMark x1="75301" y1="16062" x2="79920" y2="29275"/>
                        <a14:foregroundMark x1="79920" y1="29275" x2="78916" y2="28238"/>
                        <a14:foregroundMark x1="78715" y1="14249" x2="78112" y2="22798"/>
                        <a14:foregroundMark x1="75301" y1="10104" x2="80321" y2="26943"/>
                        <a14:foregroundMark x1="80321" y1="26943" x2="79719" y2="27979"/>
                        <a14:foregroundMark x1="74900" y1="8808" x2="80522" y2="22539"/>
                        <a14:foregroundMark x1="80522" y1="22539" x2="80120" y2="24093"/>
                        <a14:foregroundMark x1="78514" y1="11658" x2="78514" y2="13990"/>
                        <a14:foregroundMark x1="74900" y1="4663" x2="78313" y2="11399"/>
                        <a14:foregroundMark x1="74699" y1="9585" x2="78514" y2="13990"/>
                        <a14:foregroundMark x1="78715" y1="17617" x2="74297" y2="20207"/>
                        <a14:foregroundMark x1="71888" y1="21503" x2="67671" y2="25648"/>
                        <a14:foregroundMark x1="61847" y1="18394" x2="61847" y2="31347"/>
                        <a14:foregroundMark x1="59237" y1="17617" x2="57831" y2="36010"/>
                        <a14:foregroundMark x1="57831" y1="36010" x2="55422" y2="39896"/>
                        <a14:foregroundMark x1="54819" y1="33679" x2="51004" y2="43264"/>
                        <a14:foregroundMark x1="48996" y1="42746" x2="46787" y2="45855"/>
                        <a14:foregroundMark x1="44779" y1="36010" x2="42771" y2="44041"/>
                        <a14:foregroundMark x1="40763" y1="38860" x2="40562" y2="44301"/>
                        <a14:foregroundMark x1="38353" y1="35492" x2="38353" y2="48705"/>
                        <a14:foregroundMark x1="37349" y1="38083" x2="36145" y2="50000"/>
                        <a14:foregroundMark x1="34337" y1="36269" x2="35743" y2="54922"/>
                        <a14:foregroundMark x1="35743" y1="54922" x2="34739" y2="50259"/>
                        <a14:foregroundMark x1="34137" y1="48705" x2="32932" y2="50777"/>
                        <a14:foregroundMark x1="26104" y1="41192" x2="26908" y2="48187"/>
                        <a14:foregroundMark x1="24297" y1="37824" x2="27510" y2="52850"/>
                        <a14:foregroundMark x1="27510" y1="52850" x2="26506" y2="50518"/>
                        <a14:foregroundMark x1="23896" y1="37565" x2="25502" y2="53109"/>
                        <a14:foregroundMark x1="25502" y1="53109" x2="25301" y2="52073"/>
                        <a14:foregroundMark x1="23695" y1="39637" x2="26305" y2="54404"/>
                        <a14:foregroundMark x1="26305" y1="54404" x2="26506" y2="49223"/>
                        <a14:foregroundMark x1="27711" y1="30052" x2="37349" y2="23057"/>
                        <a14:foregroundMark x1="37349" y1="23057" x2="37349" y2="22280"/>
                        <a14:foregroundMark x1="34137" y1="26425" x2="52610" y2="20984"/>
                        <a14:foregroundMark x1="84739" y1="11917" x2="87751" y2="16321"/>
                        <a14:foregroundMark x1="89558" y1="15285" x2="91165" y2="22021"/>
                        <a14:foregroundMark x1="91365" y1="19948" x2="90763" y2="28238"/>
                        <a14:foregroundMark x1="90161" y1="21503" x2="85542" y2="32383"/>
                        <a14:foregroundMark x1="85341" y1="32383" x2="82530" y2="37824"/>
                        <a14:foregroundMark x1="82329" y1="37824" x2="81727" y2="40415"/>
                        <a14:foregroundMark x1="81928" y1="36528" x2="78916" y2="40674"/>
                        <a14:foregroundMark x1="81124" y1="39637" x2="81526" y2="41451"/>
                        <a14:foregroundMark x1="84739" y1="37306" x2="84940" y2="39119"/>
                        <a14:foregroundMark x1="85743" y1="35233" x2="83936" y2="40674"/>
                        <a14:foregroundMark x1="83735" y1="36528" x2="78916" y2="38342"/>
                        <a14:foregroundMark x1="68474" y1="26425" x2="68474" y2="34715"/>
                        <a14:foregroundMark x1="64257" y1="17617" x2="61245" y2="25130"/>
                        <a14:foregroundMark x1="55422" y1="13990" x2="67671" y2="18912"/>
                        <a14:foregroundMark x1="67671" y1="18912" x2="66265" y2="19171"/>
                        <a14:foregroundMark x1="57028" y1="13990" x2="64458" y2="15544"/>
                        <a14:foregroundMark x1="53614" y1="11658" x2="59237" y2="13212"/>
                        <a14:foregroundMark x1="54418" y1="10104" x2="54618" y2="26943"/>
                        <a14:foregroundMark x1="52811" y1="16839" x2="51807" y2="49741"/>
                        <a14:foregroundMark x1="50201" y1="36528" x2="49598" y2="54145"/>
                        <a14:foregroundMark x1="73092" y1="68912" x2="72892" y2="78238"/>
                        <a14:foregroundMark x1="66867" y1="64767" x2="66466" y2="73834"/>
                        <a14:foregroundMark x1="67068" y1="76166" x2="67470" y2="77720"/>
                        <a14:foregroundMark x1="55221" y1="83420" x2="55422" y2="92746"/>
                        <a14:foregroundMark x1="55020" y1="88083" x2="55422" y2="98446"/>
                        <a14:foregroundMark x1="55221" y1="93264" x2="56225" y2="96891"/>
                        <a14:foregroundMark x1="52410" y1="88860" x2="54418" y2="93005"/>
                        <a14:foregroundMark x1="54418" y1="10104" x2="66667" y2="15285"/>
                        <a14:foregroundMark x1="66667" y1="15285" x2="66667" y2="15285"/>
                        <a14:foregroundMark x1="56426" y1="10622" x2="67269" y2="15285"/>
                        <a14:foregroundMark x1="60643" y1="11399" x2="70080" y2="17617"/>
                        <a14:foregroundMark x1="70080" y1="17617" x2="70080" y2="17617"/>
                        <a14:foregroundMark x1="66466" y1="12953" x2="69277" y2="15285"/>
                        <a14:foregroundMark x1="65261" y1="10363" x2="65663" y2="11140"/>
                        <a14:foregroundMark x1="38554" y1="15803" x2="50803" y2="16321"/>
                        <a14:foregroundMark x1="44779" y1="13990" x2="53614" y2="8808"/>
                        <a14:foregroundMark x1="48996" y1="8290" x2="67269" y2="7254"/>
                        <a14:foregroundMark x1="64659" y1="8290" x2="71084" y2="10622"/>
                        <a14:foregroundMark x1="90763" y1="18394" x2="90763" y2="26425"/>
                        <a14:foregroundMark x1="93373" y1="19948" x2="92972" y2="27720"/>
                        <a14:foregroundMark x1="92570" y1="22539" x2="91365" y2="29793"/>
                        <a14:foregroundMark x1="90964" y1="26166" x2="89960" y2="31088"/>
                        <a14:foregroundMark x1="80723" y1="24870" x2="77309" y2="43523"/>
                        <a14:foregroundMark x1="77309" y1="43523" x2="76707" y2="41710"/>
                        <a14:foregroundMark x1="73695" y1="34974" x2="72691" y2="40933"/>
                        <a14:foregroundMark x1="71888" y1="30052" x2="71687" y2="41969"/>
                        <a14:foregroundMark x1="75100" y1="26684" x2="75100" y2="49482"/>
                        <a14:foregroundMark x1="53012" y1="18135" x2="46787" y2="29793"/>
                        <a14:foregroundMark x1="46787" y1="29793" x2="45382" y2="31088"/>
                        <a14:foregroundMark x1="36345" y1="20984" x2="30723" y2="33420"/>
                        <a14:foregroundMark x1="30723" y1="33420" x2="28313" y2="34974"/>
                        <a14:foregroundMark x1="27510" y1="26943" x2="27108" y2="36528"/>
                        <a14:foregroundMark x1="26506" y1="29534" x2="23896" y2="44560"/>
                        <a14:foregroundMark x1="23293" y1="39896" x2="24297" y2="48187"/>
                        <a14:foregroundMark x1="24498" y1="43005" x2="28313" y2="55699"/>
                        <a14:foregroundMark x1="25904" y1="48964" x2="31124" y2="63990"/>
                        <a14:foregroundMark x1="29920" y1="57513" x2="33133" y2="64508"/>
                        <a14:foregroundMark x1="27108" y1="56995" x2="30723" y2="67617"/>
                        <a14:foregroundMark x1="30321" y1="60104" x2="32329" y2="65285"/>
                        <a14:foregroundMark x1="24699" y1="42746" x2="27510" y2="52850"/>
                        <a14:foregroundMark x1="24900" y1="44819" x2="26908" y2="48446"/>
                        <a14:foregroundMark x1="23092" y1="38601" x2="29116" y2="49223"/>
                        <a14:foregroundMark x1="29116" y1="49223" x2="29116" y2="49223"/>
                        <a14:foregroundMark x1="25703" y1="35751" x2="29518" y2="40415"/>
                        <a14:foregroundMark x1="27711" y1="29275" x2="31325" y2="36528"/>
                        <a14:foregroundMark x1="32530" y1="24093" x2="32329" y2="29793"/>
                        <a14:foregroundMark x1="29518" y1="17876" x2="31124" y2="29016"/>
                        <a14:foregroundMark x1="30321" y1="19171" x2="30924" y2="24870"/>
                        <a14:foregroundMark x1="28715" y1="15285" x2="29317" y2="20466"/>
                        <a14:foregroundMark x1="26506" y1="16839" x2="27711" y2="22539"/>
                        <a14:foregroundMark x1="25301" y1="31088" x2="24699" y2="37565"/>
                        <a14:foregroundMark x1="24297" y1="30570" x2="24096" y2="38601"/>
                        <a14:foregroundMark x1="22892" y1="31347" x2="22892" y2="42487"/>
                        <a14:foregroundMark x1="22490" y1="37565" x2="22691" y2="44819"/>
                        <a14:foregroundMark x1="44578" y1="11140" x2="52410" y2="9067"/>
                        <a14:foregroundMark x1="47791" y1="7772" x2="52410" y2="6477"/>
                        <a14:foregroundMark x1="50402" y1="5181" x2="55823" y2="4922"/>
                        <a14:foregroundMark x1="55221" y1="4922" x2="61245" y2="4404"/>
                        <a14:foregroundMark x1="45582" y1="6995" x2="47791" y2="6736"/>
                        <a14:foregroundMark x1="42972" y1="9326" x2="44980" y2="6995"/>
                        <a14:foregroundMark x1="60643" y1="65544" x2="59438" y2="74611"/>
                        <a14:foregroundMark x1="65060" y1="63472" x2="65060" y2="78238"/>
                        <a14:foregroundMark x1="65060" y1="78238" x2="65261" y2="76684"/>
                        <a14:foregroundMark x1="77912" y1="62435" x2="77711" y2="68653"/>
                        <a14:foregroundMark x1="80522" y1="66321" x2="79518" y2="72798"/>
                        <a14:foregroundMark x1="80321" y1="12953" x2="81526" y2="17617"/>
                        <a14:foregroundMark x1="82932" y1="12435" x2="83534" y2="13472"/>
                        <a14:foregroundMark x1="87550" y1="11140" x2="89157" y2="15803"/>
                        <a14:foregroundMark x1="90964" y1="15285" x2="91566" y2="17098"/>
                        <a14:foregroundMark x1="93775" y1="20466" x2="93775" y2="22539"/>
                        <a14:foregroundMark x1="12851" y1="16580" x2="11245" y2="22539"/>
                        <a14:foregroundMark x1="22691" y1="8031" x2="21084" y2="8031"/>
                        <a14:foregroundMark x1="20683" y1="10104" x2="23494" y2="12694"/>
                        <a14:foregroundMark x1="8835" y1="28756" x2="8835" y2="35751"/>
                        <a14:foregroundMark x1="7430" y1="28756" x2="7028" y2="33938"/>
                        <a14:foregroundMark x1="79116" y1="39378" x2="78715" y2="52332"/>
                        <a14:foregroundMark x1="59839" y1="89119" x2="62249" y2="97668"/>
                        <a14:foregroundMark x1="62450" y1="84197" x2="63052" y2="93005"/>
                        <a14:foregroundMark x1="51807" y1="94301" x2="54618" y2="99223"/>
                        <a14:foregroundMark x1="63855" y1="90155" x2="65663" y2="94301"/>
                        <a14:foregroundMark x1="55422" y1="2332" x2="55422" y2="2332"/>
                        <a14:foregroundMark x1="34337" y1="1813" x2="34337" y2="1813"/>
                        <a14:backgroundMark x1="8434" y1="46114" x2="13052" y2="61917"/>
                        <a14:backgroundMark x1="69679" y1="2073" x2="69679" y2="2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08" y="4125453"/>
            <a:ext cx="1520892" cy="1178844"/>
          </a:xfrm>
          <a:prstGeom prst="rect">
            <a:avLst/>
          </a:prstGeom>
        </p:spPr>
      </p:pic>
      <p:sp>
        <p:nvSpPr>
          <p:cNvPr id="54" name="TextBox 41">
            <a:extLst>
              <a:ext uri="{FF2B5EF4-FFF2-40B4-BE49-F238E27FC236}">
                <a16:creationId xmlns:a16="http://schemas.microsoft.com/office/drawing/2014/main" id="{D0B5621E-C9E0-4DC7-8D5C-E7BCBAE7B6FF}"/>
              </a:ext>
            </a:extLst>
          </p:cNvPr>
          <p:cNvSpPr txBox="1"/>
          <p:nvPr/>
        </p:nvSpPr>
        <p:spPr>
          <a:xfrm>
            <a:off x="1557388" y="2911604"/>
            <a:ext cx="31574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Phép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cộng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không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nhớ</a:t>
            </a:r>
            <a:endParaRPr lang="vi-VN" sz="3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55" name="Group 20">
            <a:extLst>
              <a:ext uri="{FF2B5EF4-FFF2-40B4-BE49-F238E27FC236}">
                <a16:creationId xmlns:a16="http://schemas.microsoft.com/office/drawing/2014/main" id="{5C419708-AFFF-4FBA-B482-B20E29A0DF22}"/>
              </a:ext>
            </a:extLst>
          </p:cNvPr>
          <p:cNvGrpSpPr/>
          <p:nvPr/>
        </p:nvGrpSpPr>
        <p:grpSpPr>
          <a:xfrm>
            <a:off x="6884978" y="2464798"/>
            <a:ext cx="3382525" cy="2948133"/>
            <a:chOff x="4039051" y="797550"/>
            <a:chExt cx="7622497" cy="523636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Rectangle 21">
              <a:extLst>
                <a:ext uri="{FF2B5EF4-FFF2-40B4-BE49-F238E27FC236}">
                  <a16:creationId xmlns:a16="http://schemas.microsoft.com/office/drawing/2014/main" id="{12411864-E14E-44C9-8672-36D83151E3A0}"/>
                </a:ext>
              </a:extLst>
            </p:cNvPr>
            <p:cNvSpPr/>
            <p:nvPr/>
          </p:nvSpPr>
          <p:spPr>
            <a:xfrm>
              <a:off x="4039051" y="797550"/>
              <a:ext cx="7622497" cy="5236363"/>
            </a:xfrm>
            <a:prstGeom prst="rect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vi-VN" sz="3800" b="1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7" name="Rectangle 22">
              <a:extLst>
                <a:ext uri="{FF2B5EF4-FFF2-40B4-BE49-F238E27FC236}">
                  <a16:creationId xmlns:a16="http://schemas.microsoft.com/office/drawing/2014/main" id="{1DFDE9BF-317C-4DED-A2FC-939667860A94}"/>
                </a:ext>
              </a:extLst>
            </p:cNvPr>
            <p:cNvSpPr/>
            <p:nvPr/>
          </p:nvSpPr>
          <p:spPr>
            <a:xfrm>
              <a:off x="4200938" y="920726"/>
              <a:ext cx="7288697" cy="4949987"/>
            </a:xfrm>
            <a:prstGeom prst="rect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vi-VN" sz="3800" b="1" dirty="0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59" name="TextBox 41">
            <a:extLst>
              <a:ext uri="{FF2B5EF4-FFF2-40B4-BE49-F238E27FC236}">
                <a16:creationId xmlns:a16="http://schemas.microsoft.com/office/drawing/2014/main" id="{3723DC34-F96B-41B7-B37B-7FC8C1B80A42}"/>
              </a:ext>
            </a:extLst>
          </p:cNvPr>
          <p:cNvSpPr txBox="1"/>
          <p:nvPr/>
        </p:nvSpPr>
        <p:spPr>
          <a:xfrm>
            <a:off x="7576104" y="2863569"/>
            <a:ext cx="24204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Phép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cộng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có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nhớ</a:t>
            </a:r>
            <a:endParaRPr lang="vi-VN" sz="3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2CD834B8-55D8-4129-9196-DE808F3FE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9556" l="7556" r="89778">
                        <a14:foregroundMark x1="40444" y1="82667" x2="40889" y2="92444"/>
                        <a14:foregroundMark x1="44889" y1="82222" x2="46222" y2="92889"/>
                        <a14:foregroundMark x1="47111" y1="77333" x2="46667" y2="85333"/>
                        <a14:foregroundMark x1="47556" y1="73333" x2="47111" y2="81778"/>
                        <a14:foregroundMark x1="47111" y1="63111" x2="43111" y2="81778"/>
                        <a14:foregroundMark x1="37333" y1="77778" x2="35556" y2="81333"/>
                        <a14:foregroundMark x1="24889" y1="86222" x2="29333" y2="84889"/>
                        <a14:foregroundMark x1="33778" y1="96000" x2="37778" y2="97333"/>
                        <a14:foregroundMark x1="28889" y1="98222" x2="30667" y2="99556"/>
                        <a14:foregroundMark x1="7556" y1="46222" x2="7556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88" y="3542546"/>
            <a:ext cx="1719655" cy="1719655"/>
          </a:xfrm>
          <a:prstGeom prst="rect">
            <a:avLst/>
          </a:prstGeom>
        </p:spPr>
      </p:pic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id="{8C6C9AA3-007A-4F11-84D2-A4BBD4817AD6}"/>
              </a:ext>
            </a:extLst>
          </p:cNvPr>
          <p:cNvCxnSpPr>
            <a:stCxn id="42" idx="2"/>
          </p:cNvCxnSpPr>
          <p:nvPr/>
        </p:nvCxnSpPr>
        <p:spPr>
          <a:xfrm flipH="1">
            <a:off x="3364637" y="1190554"/>
            <a:ext cx="2419621" cy="127424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Đường kết nối Mũi tên Thẳng 59">
            <a:extLst>
              <a:ext uri="{FF2B5EF4-FFF2-40B4-BE49-F238E27FC236}">
                <a16:creationId xmlns:a16="http://schemas.microsoft.com/office/drawing/2014/main" id="{2A23D0E2-B50C-40E2-BED6-55A86D24117D}"/>
              </a:ext>
            </a:extLst>
          </p:cNvPr>
          <p:cNvCxnSpPr>
            <a:cxnSpLocks/>
          </p:cNvCxnSpPr>
          <p:nvPr/>
        </p:nvCxnSpPr>
        <p:spPr>
          <a:xfrm>
            <a:off x="5784258" y="1198006"/>
            <a:ext cx="2356565" cy="126679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63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 animBg="1"/>
      <p:bldP spid="54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200DA0-346D-4BF1-8D41-6FD31C4E3D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368AF6A-EA72-4F12-B707-C7C12FDCB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8" y="914786"/>
            <a:ext cx="2307584" cy="8941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500ED7-7F69-470B-A379-85DB467F7D66}"/>
              </a:ext>
            </a:extLst>
          </p:cNvPr>
          <p:cNvSpPr/>
          <p:nvPr/>
        </p:nvSpPr>
        <p:spPr>
          <a:xfrm>
            <a:off x="0" y="425533"/>
            <a:ext cx="5415379" cy="208817"/>
          </a:xfrm>
          <a:prstGeom prst="rect">
            <a:avLst/>
          </a:prstGeom>
          <a:solidFill>
            <a:srgbClr val="FE5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402BA5-867E-42C3-869F-C25D10453503}"/>
              </a:ext>
            </a:extLst>
          </p:cNvPr>
          <p:cNvSpPr txBox="1"/>
          <p:nvPr/>
        </p:nvSpPr>
        <p:spPr>
          <a:xfrm>
            <a:off x="5415379" y="-6910"/>
            <a:ext cx="559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Phép</a:t>
            </a:r>
            <a:r>
              <a:rPr lang="en-US" sz="4800" dirty="0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cộng</a:t>
            </a:r>
            <a:r>
              <a:rPr lang="en-US" sz="4800" dirty="0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không</a:t>
            </a:r>
            <a:r>
              <a:rPr lang="en-US" sz="4800" dirty="0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nhớ</a:t>
            </a:r>
            <a:endParaRPr lang="vi-VN" sz="4800" dirty="0">
              <a:ln w="19050">
                <a:solidFill>
                  <a:srgbClr val="E92B72"/>
                </a:solidFill>
              </a:ln>
              <a:solidFill>
                <a:srgbClr val="F4B4CF"/>
              </a:solidFill>
              <a:latin typeface="iCiel Cadena" panose="0200050300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B12D3F-93FC-4418-A555-07DECFB9BAD3}"/>
              </a:ext>
            </a:extLst>
          </p:cNvPr>
          <p:cNvSpPr/>
          <p:nvPr/>
        </p:nvSpPr>
        <p:spPr>
          <a:xfrm>
            <a:off x="0" y="5562601"/>
            <a:ext cx="12192000" cy="1303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63DEC5F-D1FB-4F40-82E3-8184DD206191}"/>
              </a:ext>
            </a:extLst>
          </p:cNvPr>
          <p:cNvSpPr/>
          <p:nvPr/>
        </p:nvSpPr>
        <p:spPr>
          <a:xfrm rot="2764215">
            <a:off x="10874795" y="-256526"/>
            <a:ext cx="1977395" cy="992593"/>
          </a:xfrm>
          <a:prstGeom prst="triangle">
            <a:avLst>
              <a:gd name="adj" fmla="val 47932"/>
            </a:avLst>
          </a:prstGeom>
          <a:solidFill>
            <a:srgbClr val="AE3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4C8994-1AAB-4CB4-B448-96C8A337B58C}"/>
              </a:ext>
            </a:extLst>
          </p:cNvPr>
          <p:cNvGrpSpPr/>
          <p:nvPr/>
        </p:nvGrpSpPr>
        <p:grpSpPr>
          <a:xfrm>
            <a:off x="3391271" y="797550"/>
            <a:ext cx="8800729" cy="5236363"/>
            <a:chOff x="4039051" y="797550"/>
            <a:chExt cx="7622497" cy="523636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5F0D6-E765-442F-84D7-087DB900B5CC}"/>
                </a:ext>
              </a:extLst>
            </p:cNvPr>
            <p:cNvSpPr/>
            <p:nvPr/>
          </p:nvSpPr>
          <p:spPr>
            <a:xfrm>
              <a:off x="4039051" y="797550"/>
              <a:ext cx="7622497" cy="5236363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16AFC7-904E-4386-A36D-783F900875F8}"/>
                </a:ext>
              </a:extLst>
            </p:cNvPr>
            <p:cNvSpPr/>
            <p:nvPr/>
          </p:nvSpPr>
          <p:spPr>
            <a:xfrm>
              <a:off x="4200938" y="920726"/>
              <a:ext cx="7288697" cy="494998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F2AA3ADA-6DCA-47B0-BFC4-8C43EB3B5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68" y="161436"/>
            <a:ext cx="968561" cy="968561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AC3086E-54F4-456A-B3A9-859413924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3" b="94012" l="8529" r="93177">
                        <a14:foregroundMark x1="34115" y1="12974" x2="34755" y2="21557"/>
                        <a14:foregroundMark x1="35181" y1="6188" x2="33475" y2="19561"/>
                        <a14:foregroundMark x1="33475" y1="19561" x2="33262" y2="19760"/>
                        <a14:foregroundMark x1="32836" y1="28942" x2="32409" y2="29541"/>
                        <a14:foregroundMark x1="26013" y1="27745" x2="28145" y2="31537"/>
                        <a14:foregroundMark x1="23028" y1="89022" x2="22388" y2="90419"/>
                        <a14:foregroundMark x1="28785" y1="92415" x2="29211" y2="92814"/>
                        <a14:foregroundMark x1="21535" y1="92814" x2="21962" y2="93812"/>
                        <a14:foregroundMark x1="8742" y1="63074" x2="10021" y2="64870"/>
                        <a14:foregroundMark x1="86567" y1="36727" x2="90192" y2="43513"/>
                        <a14:foregroundMark x1="93390" y1="44511" x2="93177" y2="46108"/>
                        <a14:foregroundMark x1="67804" y1="26547" x2="69083" y2="34930"/>
                        <a14:foregroundMark x1="66738" y1="5190" x2="66738" y2="5190"/>
                        <a14:foregroundMark x1="29638" y1="3792" x2="29638" y2="3792"/>
                        <a14:foregroundMark x1="29211" y1="94012" x2="29211" y2="94012"/>
                        <a14:foregroundMark x1="56716" y1="93613" x2="56716" y2="93613"/>
                        <a14:foregroundMark x1="19403" y1="47505" x2="19403" y2="47505"/>
                        <a14:foregroundMark x1="19616" y1="44311" x2="19616" y2="44311"/>
                        <a14:foregroundMark x1="19403" y1="45509" x2="19403" y2="46307"/>
                        <a14:foregroundMark x1="19190" y1="48503" x2="19403" y2="49701"/>
                        <a14:foregroundMark x1="19616" y1="51098" x2="19616" y2="51497"/>
                        <a14:foregroundMark x1="20043" y1="52495" x2="20043" y2="52495"/>
                        <a14:foregroundMark x1="20256" y1="53892" x2="20256" y2="53892"/>
                        <a14:foregroundMark x1="19616" y1="44311" x2="19616" y2="44311"/>
                        <a14:foregroundMark x1="19190" y1="43713" x2="19190" y2="43713"/>
                        <a14:foregroundMark x1="19403" y1="43912" x2="19616" y2="4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143" y="1817020"/>
            <a:ext cx="4064829" cy="4342174"/>
          </a:xfrm>
          <a:prstGeom prst="rect">
            <a:avLst/>
          </a:prstGeom>
        </p:spPr>
      </p:pic>
      <p:sp>
        <p:nvSpPr>
          <p:cNvPr id="29" name="Text Box 18">
            <a:extLst>
              <a:ext uri="{FF2B5EF4-FFF2-40B4-BE49-F238E27FC236}">
                <a16:creationId xmlns:a16="http://schemas.microsoft.com/office/drawing/2014/main" id="{FB026AF9-7C04-4FC9-8519-3D617695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329" y="1743637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4 8 3 5 2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EFCD7E8C-E8C0-4607-A15D-6711995A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929" y="2270938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2 1 0 2 6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7D8EB8AA-E58F-40D9-8A08-8A32E410E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291" y="2862623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Text Box 24">
            <a:extLst>
              <a:ext uri="{FF2B5EF4-FFF2-40B4-BE49-F238E27FC236}">
                <a16:creationId xmlns:a16="http://schemas.microsoft.com/office/drawing/2014/main" id="{15B5872A-0BBD-478A-9D41-91312616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758" y="287170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47B60102-9BAD-4F46-89A8-784A950CE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511" y="287861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18F3D072-7027-4951-8470-3505B885B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008" y="2876057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598145E4-F96D-4EB4-A8B1-4FF1FCEB5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342" y="2878615"/>
            <a:ext cx="194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Line 29">
            <a:extLst>
              <a:ext uri="{FF2B5EF4-FFF2-40B4-BE49-F238E27FC236}">
                <a16:creationId xmlns:a16="http://schemas.microsoft.com/office/drawing/2014/main" id="{9B7E9CF3-5CFE-4253-BB9B-A1977E667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4529" y="2849496"/>
            <a:ext cx="1773319" cy="80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53">
            <a:extLst>
              <a:ext uri="{FF2B5EF4-FFF2-40B4-BE49-F238E27FC236}">
                <a16:creationId xmlns:a16="http://schemas.microsoft.com/office/drawing/2014/main" id="{886C651E-F28C-4955-B1B5-DFB411DFC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30949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+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D0F116C9-35BB-4A10-9EE2-F3F457DC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686" y="989613"/>
            <a:ext cx="465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a) 48352 + 21026 = ?</a:t>
            </a:r>
          </a:p>
        </p:txBody>
      </p:sp>
      <p:sp>
        <p:nvSpPr>
          <p:cNvPr id="40" name="Text Box 30">
            <a:extLst>
              <a:ext uri="{FF2B5EF4-FFF2-40B4-BE49-F238E27FC236}">
                <a16:creationId xmlns:a16="http://schemas.microsoft.com/office/drawing/2014/main" id="{02C50898-D3CF-4523-9A64-6D825912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523" y="1606320"/>
            <a:ext cx="57682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sang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grpSp>
        <p:nvGrpSpPr>
          <p:cNvPr id="41" name="Group 31">
            <a:extLst>
              <a:ext uri="{FF2B5EF4-FFF2-40B4-BE49-F238E27FC236}">
                <a16:creationId xmlns:a16="http://schemas.microsoft.com/office/drawing/2014/main" id="{4080BC57-DF94-4208-8FA6-8D9FBD078814}"/>
              </a:ext>
            </a:extLst>
          </p:cNvPr>
          <p:cNvGrpSpPr>
            <a:grpSpLocks/>
          </p:cNvGrpSpPr>
          <p:nvPr/>
        </p:nvGrpSpPr>
        <p:grpSpPr bwMode="auto">
          <a:xfrm>
            <a:off x="6608190" y="1760304"/>
            <a:ext cx="4945256" cy="911225"/>
            <a:chOff x="2112" y="1050"/>
            <a:chExt cx="2060" cy="574"/>
          </a:xfrm>
        </p:grpSpPr>
        <p:sp>
          <p:nvSpPr>
            <p:cNvPr id="42" name="Text Box 32">
              <a:extLst>
                <a:ext uri="{FF2B5EF4-FFF2-40B4-BE49-F238E27FC236}">
                  <a16:creationId xmlns:a16="http://schemas.microsoft.com/office/drawing/2014/main" id="{CC72262F-FE18-45A8-9A05-8FA48B0E3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050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800" b="1">
                <a:solidFill>
                  <a:schemeClr val="hlink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43" name="Text Box 33">
              <a:extLst>
                <a:ext uri="{FF2B5EF4-FFF2-40B4-BE49-F238E27FC236}">
                  <a16:creationId xmlns:a16="http://schemas.microsoft.com/office/drawing/2014/main" id="{79EAD735-09A2-4087-9CE1-515A0E659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1294"/>
              <a:ext cx="18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2800" b="1" dirty="0">
                  <a:latin typeface="HP001 4 hàng" panose="020B0603050302020204" pitchFamily="34" charset="0"/>
                </a:rPr>
                <a:t>2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cộng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6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8,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viết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8</a:t>
              </a:r>
            </a:p>
          </p:txBody>
        </p:sp>
      </p:grpSp>
      <p:grpSp>
        <p:nvGrpSpPr>
          <p:cNvPr id="44" name="Group 34">
            <a:extLst>
              <a:ext uri="{FF2B5EF4-FFF2-40B4-BE49-F238E27FC236}">
                <a16:creationId xmlns:a16="http://schemas.microsoft.com/office/drawing/2014/main" id="{88FBBC09-512C-4420-B2FC-4012AB15754A}"/>
              </a:ext>
            </a:extLst>
          </p:cNvPr>
          <p:cNvGrpSpPr>
            <a:grpSpLocks/>
          </p:cNvGrpSpPr>
          <p:nvPr/>
        </p:nvGrpSpPr>
        <p:grpSpPr bwMode="auto">
          <a:xfrm>
            <a:off x="6506590" y="1696805"/>
            <a:ext cx="5002161" cy="1598486"/>
            <a:chOff x="2118" y="1314"/>
            <a:chExt cx="1665" cy="391"/>
          </a:xfrm>
        </p:grpSpPr>
        <p:sp>
          <p:nvSpPr>
            <p:cNvPr id="45" name="Text Box 35">
              <a:extLst>
                <a:ext uri="{FF2B5EF4-FFF2-40B4-BE49-F238E27FC236}">
                  <a16:creationId xmlns:a16="http://schemas.microsoft.com/office/drawing/2014/main" id="{3C5990EC-AC45-4315-A441-ED11F28ED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" y="1314"/>
              <a:ext cx="28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800" b="1">
                <a:solidFill>
                  <a:schemeClr val="hlink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46" name="Text Box 36">
              <a:extLst>
                <a:ext uri="{FF2B5EF4-FFF2-40B4-BE49-F238E27FC236}">
                  <a16:creationId xmlns:a16="http://schemas.microsoft.com/office/drawing/2014/main" id="{0395C32D-C3A5-4734-909F-0B446F9B5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" y="1577"/>
              <a:ext cx="148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2800" b="1" dirty="0">
                  <a:latin typeface="HP001 4 hàng" panose="020B0603050302020204" pitchFamily="34" charset="0"/>
                </a:rPr>
                <a:t>5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cộng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2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7,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viết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7.</a:t>
              </a:r>
            </a:p>
          </p:txBody>
        </p:sp>
      </p:grpSp>
      <p:grpSp>
        <p:nvGrpSpPr>
          <p:cNvPr id="47" name="Group 39">
            <a:extLst>
              <a:ext uri="{FF2B5EF4-FFF2-40B4-BE49-F238E27FC236}">
                <a16:creationId xmlns:a16="http://schemas.microsoft.com/office/drawing/2014/main" id="{6BA41ED2-1BA8-45F4-B666-901628722F84}"/>
              </a:ext>
            </a:extLst>
          </p:cNvPr>
          <p:cNvGrpSpPr>
            <a:grpSpLocks/>
          </p:cNvGrpSpPr>
          <p:nvPr/>
        </p:nvGrpSpPr>
        <p:grpSpPr bwMode="auto">
          <a:xfrm>
            <a:off x="6465315" y="2985855"/>
            <a:ext cx="5281670" cy="1006475"/>
            <a:chOff x="2119" y="1575"/>
            <a:chExt cx="1569" cy="701"/>
          </a:xfrm>
        </p:grpSpPr>
        <p:sp>
          <p:nvSpPr>
            <p:cNvPr id="48" name="Text Box 40">
              <a:extLst>
                <a:ext uri="{FF2B5EF4-FFF2-40B4-BE49-F238E27FC236}">
                  <a16:creationId xmlns:a16="http://schemas.microsoft.com/office/drawing/2014/main" id="{3BE7D79C-DBDA-4FFD-93C1-9D3DD8A3E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9" y="1575"/>
              <a:ext cx="287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6000" b="1">
                <a:solidFill>
                  <a:schemeClr val="hlink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49" name="Text Box 41">
              <a:extLst>
                <a:ext uri="{FF2B5EF4-FFF2-40B4-BE49-F238E27FC236}">
                  <a16:creationId xmlns:a16="http://schemas.microsoft.com/office/drawing/2014/main" id="{648F8285-319E-4374-9C64-4C3A46CA8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9" y="1903"/>
              <a:ext cx="139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2800" b="1" dirty="0">
                  <a:latin typeface="HP001 4 hàng" panose="020B0603050302020204" pitchFamily="34" charset="0"/>
                </a:rPr>
                <a:t>3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cộng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0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3,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viết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3.</a:t>
              </a:r>
            </a:p>
          </p:txBody>
        </p:sp>
      </p:grpSp>
      <p:grpSp>
        <p:nvGrpSpPr>
          <p:cNvPr id="50" name="Group 42">
            <a:extLst>
              <a:ext uri="{FF2B5EF4-FFF2-40B4-BE49-F238E27FC236}">
                <a16:creationId xmlns:a16="http://schemas.microsoft.com/office/drawing/2014/main" id="{BE448E10-34B0-42D2-A6C5-029F9E75BFF3}"/>
              </a:ext>
            </a:extLst>
          </p:cNvPr>
          <p:cNvGrpSpPr>
            <a:grpSpLocks/>
          </p:cNvGrpSpPr>
          <p:nvPr/>
        </p:nvGrpSpPr>
        <p:grpSpPr bwMode="auto">
          <a:xfrm>
            <a:off x="6579616" y="3319228"/>
            <a:ext cx="4800600" cy="1344155"/>
            <a:chOff x="2118" y="1870"/>
            <a:chExt cx="1645" cy="679"/>
          </a:xfrm>
        </p:grpSpPr>
        <p:sp>
          <p:nvSpPr>
            <p:cNvPr id="51" name="Text Box 43">
              <a:extLst>
                <a:ext uri="{FF2B5EF4-FFF2-40B4-BE49-F238E27FC236}">
                  <a16:creationId xmlns:a16="http://schemas.microsoft.com/office/drawing/2014/main" id="{98673FB4-1B98-492E-8402-814E33CAA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" y="1870"/>
              <a:ext cx="24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800" b="1">
                <a:solidFill>
                  <a:schemeClr val="hlink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2" name="Text Box 44">
              <a:extLst>
                <a:ext uri="{FF2B5EF4-FFF2-40B4-BE49-F238E27FC236}">
                  <a16:creationId xmlns:a16="http://schemas.microsoft.com/office/drawing/2014/main" id="{806B345E-6F80-48B2-98BA-59A8AC469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4" y="2285"/>
              <a:ext cx="147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2800" b="1" dirty="0">
                  <a:latin typeface="HP001 4 hàng" panose="020B0603050302020204" pitchFamily="34" charset="0"/>
                </a:rPr>
                <a:t>8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cộng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1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9, </a:t>
              </a:r>
              <a:r>
                <a:rPr lang="en-US" altLang="en-US" sz="2800" b="1" dirty="0" err="1">
                  <a:latin typeface="HP001 4 hàng" panose="020B0603050302020204" pitchFamily="34" charset="0"/>
                </a:rPr>
                <a:t>viết</a:t>
              </a:r>
              <a:r>
                <a:rPr lang="en-US" altLang="en-US" sz="2800" b="1" dirty="0">
                  <a:latin typeface="HP001 4 hàng" panose="020B0603050302020204" pitchFamily="34" charset="0"/>
                </a:rPr>
                <a:t> 9.</a:t>
              </a:r>
            </a:p>
          </p:txBody>
        </p:sp>
      </p:grpSp>
      <p:sp>
        <p:nvSpPr>
          <p:cNvPr id="55" name="Text Box 47">
            <a:extLst>
              <a:ext uri="{FF2B5EF4-FFF2-40B4-BE49-F238E27FC236}">
                <a16:creationId xmlns:a16="http://schemas.microsoft.com/office/drawing/2014/main" id="{D82006EF-1442-49E8-813A-1593214D9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469" y="4755114"/>
            <a:ext cx="4852991" cy="52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HP001 4 hàng" panose="020B0603050302020204" pitchFamily="34" charset="0"/>
              </a:rPr>
              <a:t>4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cộng</a:t>
            </a:r>
            <a:r>
              <a:rPr lang="en-US" altLang="en-US" sz="2800" b="1" dirty="0">
                <a:latin typeface="HP001 4 hàng" panose="020B0603050302020204" pitchFamily="34" charset="0"/>
              </a:rPr>
              <a:t> 2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bằng</a:t>
            </a:r>
            <a:r>
              <a:rPr lang="en-US" altLang="en-US" sz="2800" b="1" dirty="0">
                <a:latin typeface="HP001 4 hàng" panose="020B0603050302020204" pitchFamily="34" charset="0"/>
              </a:rPr>
              <a:t> 6, </a:t>
            </a:r>
            <a:r>
              <a:rPr lang="en-US" altLang="en-US" sz="2800" b="1" dirty="0" err="1">
                <a:latin typeface="HP001 4 hàng" panose="020B0603050302020204" pitchFamily="34" charset="0"/>
              </a:rPr>
              <a:t>viết</a:t>
            </a:r>
            <a:r>
              <a:rPr lang="en-US" altLang="en-US" sz="2800" b="1" dirty="0">
                <a:latin typeface="HP001 4 hàng" panose="020B0603050302020204" pitchFamily="34" charset="0"/>
              </a:rPr>
              <a:t> 6.</a:t>
            </a:r>
          </a:p>
        </p:txBody>
      </p:sp>
      <p:sp>
        <p:nvSpPr>
          <p:cNvPr id="56" name="Text Box 48">
            <a:extLst>
              <a:ext uri="{FF2B5EF4-FFF2-40B4-BE49-F238E27FC236}">
                <a16:creationId xmlns:a16="http://schemas.microsoft.com/office/drawing/2014/main" id="{93921512-E8BC-40AF-899F-1F991C12C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686" y="5255519"/>
            <a:ext cx="4717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48352 + 21026 = 69378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21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40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1E42ED-ACD4-4A48-90EF-0D40A49D87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44FA8D-A0DC-4AF9-807D-64B271441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2523" l="9850" r="89936">
                        <a14:foregroundMark x1="60385" y1="86760" x2="61242" y2="89408"/>
                        <a14:foregroundMark x1="59957" y1="92523" x2="59957" y2="92523"/>
                        <a14:foregroundMark x1="46467" y1="92212" x2="46467" y2="92212"/>
                        <a14:backgroundMark x1="84368" y1="31620" x2="87152" y2="42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58" y="3217333"/>
            <a:ext cx="2648273" cy="3640667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1C8EE730-143D-4D2F-8809-BD4344653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2" b="98133" l="10417" r="36198">
                        <a14:foregroundMark x1="14258" y1="28121" x2="17383" y2="41774"/>
                        <a14:foregroundMark x1="13997" y1="34539" x2="15365" y2="43641"/>
                        <a14:foregroundMark x1="13216" y1="39907" x2="14323" y2="47375"/>
                        <a14:foregroundMark x1="11914" y1="40257" x2="14323" y2="46908"/>
                        <a14:foregroundMark x1="13542" y1="44224" x2="14453" y2="48425"/>
                        <a14:foregroundMark x1="12630" y1="45274" x2="15039" y2="51342"/>
                        <a14:foregroundMark x1="14909" y1="50875" x2="16797" y2="53559"/>
                        <a14:foregroundMark x1="23633" y1="57526" x2="25326" y2="77830"/>
                        <a14:foregroundMark x1="25000" y1="60210" x2="25000" y2="68728"/>
                        <a14:foregroundMark x1="26953" y1="62660" x2="27214" y2="66044"/>
                        <a14:foregroundMark x1="27344" y1="55893" x2="27344" y2="61844"/>
                        <a14:foregroundMark x1="22656" y1="55076" x2="22135" y2="66394"/>
                        <a14:foregroundMark x1="21549" y1="58576" x2="21745" y2="60210"/>
                        <a14:foregroundMark x1="20052" y1="18086" x2="23633" y2="25321"/>
                        <a14:foregroundMark x1="21159" y1="18903" x2="28581" y2="24971"/>
                        <a14:foregroundMark x1="27409" y1="20187" x2="32422" y2="28238"/>
                        <a14:foregroundMark x1="30469" y1="24971" x2="33464" y2="35589"/>
                        <a14:foregroundMark x1="33464" y1="35589" x2="33464" y2="35939"/>
                        <a14:foregroundMark x1="32031" y1="24971" x2="33789" y2="34422"/>
                        <a14:foregroundMark x1="33789" y1="34422" x2="33789" y2="34539"/>
                        <a14:foregroundMark x1="34701" y1="28121" x2="35417" y2="35706"/>
                        <a14:foregroundMark x1="35091" y1="31622" x2="35156" y2="43874"/>
                        <a14:foregroundMark x1="35156" y1="43874" x2="35156" y2="43874"/>
                        <a14:foregroundMark x1="36328" y1="37806" x2="35547" y2="45741"/>
                        <a14:foregroundMark x1="35286" y1="43991" x2="34961" y2="46908"/>
                        <a14:foregroundMark x1="31510" y1="40723" x2="30599" y2="50642"/>
                        <a14:foregroundMark x1="30599" y1="50642" x2="30534" y2="50642"/>
                        <a14:foregroundMark x1="30534" y1="40490" x2="30664" y2="48658"/>
                        <a14:foregroundMark x1="29427" y1="32439" x2="28451" y2="42124"/>
                        <a14:foregroundMark x1="28451" y1="42124" x2="27865" y2="43057"/>
                        <a14:foregroundMark x1="24219" y1="33256" x2="22591" y2="44224"/>
                        <a14:foregroundMark x1="21094" y1="41540" x2="21094" y2="46908"/>
                        <a14:foregroundMark x1="21094" y1="40140" x2="21549" y2="48658"/>
                        <a14:foregroundMark x1="21094" y1="39440" x2="21159" y2="44691"/>
                        <a14:foregroundMark x1="19792" y1="37806" x2="19661" y2="43407"/>
                        <a14:foregroundMark x1="10417" y1="35356" x2="11458" y2="40140"/>
                        <a14:foregroundMark x1="19336" y1="67328" x2="21094" y2="88798"/>
                        <a14:foregroundMark x1="17708" y1="72462" x2="18620" y2="79463"/>
                        <a14:foregroundMark x1="21875" y1="93466" x2="22917" y2="95683"/>
                        <a14:foregroundMark x1="23177" y1="91365" x2="23503" y2="95099"/>
                        <a14:foregroundMark x1="24284" y1="89848" x2="25260" y2="98133"/>
                        <a14:foregroundMark x1="26628" y1="87865" x2="27083" y2="95333"/>
                        <a14:foregroundMark x1="26953" y1="92182" x2="27083" y2="97200"/>
                        <a14:foregroundMark x1="27409" y1="92532" x2="27539" y2="97316"/>
                        <a14:foregroundMark x1="28255" y1="89265" x2="28385" y2="94632"/>
                        <a14:foregroundMark x1="28385" y1="95449" x2="27669" y2="96149"/>
                        <a14:foregroundMark x1="23177" y1="92532" x2="22461" y2="96266"/>
                        <a14:foregroundMark x1="20573" y1="92182" x2="20833" y2="97783"/>
                        <a14:foregroundMark x1="15951" y1="87981" x2="16992" y2="88798"/>
                        <a14:foregroundMark x1="14583" y1="90082" x2="14583" y2="90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0" r="61574"/>
          <a:stretch/>
        </p:blipFill>
        <p:spPr>
          <a:xfrm>
            <a:off x="553156" y="3429000"/>
            <a:ext cx="1877881" cy="3429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202EADF-A834-431E-9971-BEE08634F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3" y="107841"/>
            <a:ext cx="2307584" cy="894189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950F5695-0850-4840-B931-59185DC62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42" y="33469"/>
            <a:ext cx="968561" cy="9685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184332-0AEA-4AFD-9327-29F1F9635856}"/>
              </a:ext>
            </a:extLst>
          </p:cNvPr>
          <p:cNvSpPr txBox="1"/>
          <p:nvPr/>
        </p:nvSpPr>
        <p:spPr>
          <a:xfrm>
            <a:off x="3752856" y="650687"/>
            <a:ext cx="3928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</a:rPr>
              <a:t>Ví</a:t>
            </a:r>
            <a:r>
              <a:rPr lang="en-US" sz="4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</a:rPr>
              <a:t>dụ</a:t>
            </a:r>
            <a:endParaRPr lang="vi-VN" sz="4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C000"/>
              </a:solidFill>
              <a:latin typeface="iCiel Cadena" panose="02000503000000020004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461878-EC2C-42E3-96B7-7BADAB381D83}"/>
              </a:ext>
            </a:extLst>
          </p:cNvPr>
          <p:cNvGrpSpPr/>
          <p:nvPr/>
        </p:nvGrpSpPr>
        <p:grpSpPr>
          <a:xfrm>
            <a:off x="197043" y="9284970"/>
            <a:ext cx="9945512" cy="5779911"/>
            <a:chOff x="259644" y="812800"/>
            <a:chExt cx="9945512" cy="57799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B66AD3-23B7-4443-BC4A-8DC474A8143F}"/>
                </a:ext>
              </a:extLst>
            </p:cNvPr>
            <p:cNvSpPr/>
            <p:nvPr/>
          </p:nvSpPr>
          <p:spPr>
            <a:xfrm>
              <a:off x="259644" y="812800"/>
              <a:ext cx="9945512" cy="57799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0BB3BD-A4DA-4906-895A-4A8EBF7BD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34" b="98539" l="9903" r="97890">
                          <a14:foregroundMark x1="56981" y1="56169" x2="54870" y2="66883"/>
                          <a14:foregroundMark x1="57792" y1="65422" x2="57630" y2="68019"/>
                          <a14:foregroundMark x1="47078" y1="81494" x2="44643" y2="88312"/>
                          <a14:foregroundMark x1="44643" y1="88312" x2="44318" y2="88636"/>
                          <a14:foregroundMark x1="44318" y1="82468" x2="43019" y2="90422"/>
                          <a14:foregroundMark x1="43019" y1="90422" x2="42857" y2="90584"/>
                          <a14:foregroundMark x1="41396" y1="86364" x2="40422" y2="93344"/>
                          <a14:foregroundMark x1="40422" y1="93344" x2="40422" y2="93344"/>
                          <a14:foregroundMark x1="39448" y1="93669" x2="37987" y2="98377"/>
                          <a14:foregroundMark x1="37987" y1="98377" x2="37987" y2="98377"/>
                          <a14:foregroundMark x1="41883" y1="97240" x2="42370" y2="98701"/>
                          <a14:foregroundMark x1="29221" y1="31006" x2="31169" y2="53084"/>
                          <a14:foregroundMark x1="31169" y1="53084" x2="31331" y2="53734"/>
                          <a14:foregroundMark x1="31494" y1="31006" x2="27435" y2="54708"/>
                          <a14:foregroundMark x1="27435" y1="54708" x2="27110" y2="54545"/>
                          <a14:foregroundMark x1="23377" y1="36039" x2="21591" y2="49838"/>
                          <a14:foregroundMark x1="21591" y1="49838" x2="20942" y2="50974"/>
                          <a14:foregroundMark x1="20942" y1="34416" x2="20942" y2="48377"/>
                          <a14:foregroundMark x1="20292" y1="42695" x2="18994" y2="46916"/>
                          <a14:foregroundMark x1="18994" y1="43506" x2="18831" y2="55357"/>
                          <a14:foregroundMark x1="18831" y1="40097" x2="18831" y2="51623"/>
                          <a14:foregroundMark x1="18669" y1="34740" x2="18506" y2="48214"/>
                          <a14:foregroundMark x1="17045" y1="31169" x2="16883" y2="51461"/>
                          <a14:foregroundMark x1="16883" y1="51461" x2="16558" y2="52110"/>
                          <a14:foregroundMark x1="15097" y1="43506" x2="13961" y2="62013"/>
                          <a14:foregroundMark x1="15747" y1="48701" x2="15747" y2="55195"/>
                          <a14:foregroundMark x1="15584" y1="48701" x2="15260" y2="51623"/>
                          <a14:foregroundMark x1="15097" y1="42857" x2="14123" y2="48864"/>
                          <a14:foregroundMark x1="13312" y1="40097" x2="13312" y2="50487"/>
                          <a14:foregroundMark x1="13149" y1="45130" x2="31981" y2="69481"/>
                          <a14:foregroundMark x1="31981" y1="69481" x2="32630" y2="69805"/>
                          <a14:foregroundMark x1="25812" y1="61201" x2="33442" y2="66071"/>
                          <a14:foregroundMark x1="33442" y1="66071" x2="33604" y2="66071"/>
                          <a14:foregroundMark x1="25649" y1="60227" x2="32630" y2="55195"/>
                          <a14:foregroundMark x1="32630" y1="55195" x2="33442" y2="53896"/>
                          <a14:foregroundMark x1="32143" y1="48701" x2="26948" y2="45617"/>
                          <a14:foregroundMark x1="24351" y1="36364" x2="24351" y2="47240"/>
                          <a14:foregroundMark x1="24351" y1="47240" x2="27110" y2="49675"/>
                          <a14:foregroundMark x1="30519" y1="35714" x2="31981" y2="41558"/>
                          <a14:foregroundMark x1="33604" y1="31656" x2="35877" y2="33117"/>
                          <a14:foregroundMark x1="42045" y1="26136" x2="45779" y2="25649"/>
                          <a14:foregroundMark x1="40747" y1="22890" x2="50649" y2="17532"/>
                          <a14:foregroundMark x1="46104" y1="18019" x2="66883" y2="19643"/>
                          <a14:foregroundMark x1="63474" y1="19643" x2="55357" y2="23214"/>
                          <a14:foregroundMark x1="55357" y1="23214" x2="55032" y2="23214"/>
                          <a14:foregroundMark x1="55195" y1="18344" x2="50974" y2="24838"/>
                          <a14:foregroundMark x1="50974" y1="24838" x2="50974" y2="25325"/>
                          <a14:foregroundMark x1="56818" y1="12175" x2="56981" y2="25162"/>
                          <a14:foregroundMark x1="57143" y1="18506" x2="57143" y2="29545"/>
                          <a14:foregroundMark x1="57143" y1="29545" x2="57955" y2="29708"/>
                          <a14:foregroundMark x1="62662" y1="18506" x2="63474" y2="28084"/>
                          <a14:foregroundMark x1="63474" y1="28084" x2="63636" y2="28571"/>
                          <a14:foregroundMark x1="64935" y1="21591" x2="64935" y2="31169"/>
                          <a14:foregroundMark x1="64935" y1="26948" x2="64773" y2="33766"/>
                          <a14:foregroundMark x1="64286" y1="30682" x2="64286" y2="32305"/>
                          <a14:foregroundMark x1="66071" y1="28247" x2="70779" y2="30195"/>
                          <a14:foregroundMark x1="73864" y1="22890" x2="75325" y2="36201"/>
                          <a14:foregroundMark x1="77273" y1="29708" x2="79708" y2="39123"/>
                          <a14:foregroundMark x1="80519" y1="34416" x2="83279" y2="39773"/>
                          <a14:foregroundMark x1="85227" y1="37013" x2="86364" y2="42045"/>
                          <a14:foregroundMark x1="86688" y1="42370" x2="87013" y2="46916"/>
                          <a14:foregroundMark x1="87013" y1="48539" x2="84578" y2="53734"/>
                          <a14:foregroundMark x1="83929" y1="53896" x2="82468" y2="55682"/>
                          <a14:foregroundMark x1="82305" y1="55682" x2="82792" y2="54708"/>
                          <a14:foregroundMark x1="84091" y1="38636" x2="84253" y2="39123"/>
                          <a14:foregroundMark x1="83929" y1="33279" x2="83929" y2="34740"/>
                          <a14:foregroundMark x1="83929" y1="31169" x2="85065" y2="36201"/>
                          <a14:foregroundMark x1="93994" y1="48701" x2="94156" y2="50162"/>
                          <a14:foregroundMark x1="93994" y1="51461" x2="93994" y2="56331"/>
                          <a14:foregroundMark x1="97403" y1="47403" x2="97403" y2="47403"/>
                          <a14:foregroundMark x1="47890" y1="31169" x2="54221" y2="71429"/>
                          <a14:foregroundMark x1="56331" y1="54383" x2="59903" y2="69643"/>
                          <a14:foregroundMark x1="59903" y1="69643" x2="60227" y2="67857"/>
                          <a14:foregroundMark x1="61039" y1="62175" x2="61039" y2="68831"/>
                          <a14:foregroundMark x1="60714" y1="67695" x2="56818" y2="68506"/>
                          <a14:foregroundMark x1="50325" y1="64286" x2="46429" y2="70292"/>
                          <a14:foregroundMark x1="46429" y1="70292" x2="46429" y2="70292"/>
                          <a14:foregroundMark x1="35714" y1="58279" x2="29221" y2="63961"/>
                          <a14:foregroundMark x1="29221" y1="63961" x2="28409" y2="64123"/>
                          <a14:foregroundMark x1="25487" y1="62662" x2="25487" y2="65747"/>
                          <a14:foregroundMark x1="19481" y1="62013" x2="29708" y2="64286"/>
                          <a14:foregroundMark x1="12175" y1="51786" x2="14935" y2="49026"/>
                          <a14:foregroundMark x1="14935" y1="51948" x2="14448" y2="51461"/>
                          <a14:foregroundMark x1="12013" y1="45942" x2="12987" y2="44805"/>
                          <a14:foregroundMark x1="13312" y1="39123" x2="13636" y2="43344"/>
                          <a14:foregroundMark x1="15747" y1="37013" x2="16721" y2="39123"/>
                          <a14:foregroundMark x1="18182" y1="32468" x2="18831" y2="36688"/>
                          <a14:foregroundMark x1="28734" y1="23052" x2="29708" y2="25487"/>
                          <a14:foregroundMark x1="33279" y1="21753" x2="33929" y2="22727"/>
                          <a14:foregroundMark x1="23864" y1="22727" x2="50325" y2="17370"/>
                          <a14:foregroundMark x1="40747" y1="20617" x2="37338" y2="17370"/>
                          <a14:foregroundMark x1="45130" y1="11201" x2="45942" y2="19156"/>
                          <a14:foregroundMark x1="45942" y1="19156" x2="46591" y2="18994"/>
                          <a14:foregroundMark x1="48701" y1="12500" x2="48214" y2="18669"/>
                          <a14:foregroundMark x1="50000" y1="13149" x2="50649" y2="16234"/>
                          <a14:foregroundMark x1="52273" y1="11364" x2="52597" y2="12013"/>
                          <a14:foregroundMark x1="53896" y1="11201" x2="61201" y2="14448"/>
                          <a14:foregroundMark x1="61201" y1="14448" x2="62662" y2="14448"/>
                          <a14:foregroundMark x1="63312" y1="14448" x2="66721" y2="16558"/>
                          <a14:foregroundMark x1="66558" y1="13961" x2="69156" y2="21104"/>
                          <a14:foregroundMark x1="69156" y1="21104" x2="69968" y2="20130"/>
                          <a14:foregroundMark x1="69643" y1="16396" x2="70617" y2="19481"/>
                          <a14:foregroundMark x1="70617" y1="14286" x2="71591" y2="19968"/>
                          <a14:foregroundMark x1="71591" y1="16558" x2="75649" y2="26948"/>
                          <a14:foregroundMark x1="75649" y1="26948" x2="76136" y2="25974"/>
                          <a14:foregroundMark x1="76136" y1="18344" x2="77110" y2="27110"/>
                          <a14:foregroundMark x1="77110" y1="27110" x2="77110" y2="23052"/>
                          <a14:foregroundMark x1="77110" y1="19805" x2="78247" y2="27597"/>
                          <a14:foregroundMark x1="78409" y1="24026" x2="79221" y2="29221"/>
                          <a14:foregroundMark x1="79708" y1="27273" x2="80682" y2="30195"/>
                          <a14:foregroundMark x1="79708" y1="24513" x2="80682" y2="28896"/>
                          <a14:foregroundMark x1="80682" y1="24026" x2="82630" y2="27597"/>
                          <a14:foregroundMark x1="82955" y1="21916" x2="84740" y2="27110"/>
                          <a14:foregroundMark x1="85227" y1="26948" x2="85714" y2="27110"/>
                          <a14:foregroundMark x1="86201" y1="28571" x2="86688" y2="31006"/>
                          <a14:foregroundMark x1="68344" y1="14935" x2="51136" y2="14123"/>
                          <a14:foregroundMark x1="39123" y1="12175" x2="40909" y2="12175"/>
                          <a14:foregroundMark x1="37175" y1="15422" x2="35227" y2="18182"/>
                          <a14:foregroundMark x1="35065" y1="17045" x2="33117" y2="22240"/>
                          <a14:foregroundMark x1="32792" y1="18994" x2="31981" y2="18669"/>
                          <a14:foregroundMark x1="31656" y1="17208" x2="27597" y2="20942"/>
                          <a14:foregroundMark x1="27110" y1="21916" x2="26461" y2="33929"/>
                          <a14:foregroundMark x1="26299" y1="26461" x2="26136" y2="28734"/>
                          <a14:foregroundMark x1="25487" y1="25487" x2="21266" y2="30195"/>
                          <a14:foregroundMark x1="21104" y1="26299" x2="19968" y2="28896"/>
                          <a14:foregroundMark x1="19968" y1="25649" x2="19481" y2="30195"/>
                          <a14:foregroundMark x1="18669" y1="29058" x2="17045" y2="29870"/>
                          <a14:foregroundMark x1="14123" y1="31656" x2="12987" y2="34416"/>
                          <a14:foregroundMark x1="12987" y1="34416" x2="12987" y2="37013"/>
                          <a14:foregroundMark x1="12987" y1="40097" x2="12987" y2="44156"/>
                          <a14:foregroundMark x1="17045" y1="25812" x2="17695" y2="24351"/>
                          <a14:foregroundMark x1="18344" y1="21429" x2="19481" y2="19805"/>
                          <a14:foregroundMark x1="21429" y1="18182" x2="22890" y2="16396"/>
                          <a14:foregroundMark x1="24351" y1="14935" x2="29221" y2="11688"/>
                          <a14:foregroundMark x1="30682" y1="11201" x2="33117" y2="9740"/>
                          <a14:foregroundMark x1="34578" y1="8442" x2="39286" y2="8279"/>
                          <a14:foregroundMark x1="40260" y1="7955" x2="41558" y2="7955"/>
                          <a14:foregroundMark x1="45292" y1="6818" x2="47403" y2="6818"/>
                          <a14:foregroundMark x1="50812" y1="7468" x2="51948" y2="7792"/>
                          <a14:foregroundMark x1="54221" y1="8279" x2="56169" y2="8929"/>
                          <a14:foregroundMark x1="59091" y1="9091" x2="59578" y2="9253"/>
                          <a14:foregroundMark x1="62825" y1="9740" x2="66396" y2="10714"/>
                          <a14:foregroundMark x1="67370" y1="11039" x2="67370" y2="11039"/>
                          <a14:foregroundMark x1="74026" y1="15260" x2="75649" y2="16234"/>
                          <a14:foregroundMark x1="76136" y1="16234" x2="76136" y2="16234"/>
                          <a14:foregroundMark x1="77922" y1="17857" x2="78571" y2="18669"/>
                          <a14:foregroundMark x1="79221" y1="18994" x2="76136" y2="12338"/>
                          <a14:foregroundMark x1="76136" y1="12338" x2="74675" y2="11526"/>
                          <a14:foregroundMark x1="74188" y1="11526" x2="71916" y2="11526"/>
                          <a14:foregroundMark x1="64610" y1="8929" x2="52435" y2="8117"/>
                          <a14:foregroundMark x1="51461" y1="7955" x2="41721" y2="8442"/>
                          <a14:foregroundMark x1="37013" y1="9253" x2="35065" y2="9903"/>
                          <a14:foregroundMark x1="37987" y1="5032" x2="44643" y2="4545"/>
                          <a14:foregroundMark x1="49513" y1="3896" x2="53896" y2="5032"/>
                          <a14:foregroundMark x1="56169" y1="5032" x2="57468" y2="5682"/>
                          <a14:foregroundMark x1="97890" y1="53084" x2="97890" y2="53084"/>
                          <a14:backgroundMark x1="97727" y1="61688" x2="93182" y2="67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44" y="5034843"/>
              <a:ext cx="1557867" cy="1557867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8CDFAF5-5124-4BC6-8968-6A2A0A437D76}"/>
              </a:ext>
            </a:extLst>
          </p:cNvPr>
          <p:cNvSpPr/>
          <p:nvPr/>
        </p:nvSpPr>
        <p:spPr>
          <a:xfrm>
            <a:off x="-5029431" y="596900"/>
            <a:ext cx="4078608" cy="141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A68E8A-746F-4D5C-8592-3D82EF0BAD4B}"/>
              </a:ext>
            </a:extLst>
          </p:cNvPr>
          <p:cNvSpPr/>
          <p:nvPr/>
        </p:nvSpPr>
        <p:spPr>
          <a:xfrm>
            <a:off x="15182127" y="485422"/>
            <a:ext cx="5805808" cy="1241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5EEEFC-ACB5-40A5-9708-A330FA824757}"/>
              </a:ext>
            </a:extLst>
          </p:cNvPr>
          <p:cNvGrpSpPr/>
          <p:nvPr/>
        </p:nvGrpSpPr>
        <p:grpSpPr>
          <a:xfrm>
            <a:off x="662882" y="6965841"/>
            <a:ext cx="9945512" cy="5779911"/>
            <a:chOff x="259644" y="812800"/>
            <a:chExt cx="9945512" cy="577991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D0693A-3D9D-458B-A20E-DA084D5CBFB8}"/>
                </a:ext>
              </a:extLst>
            </p:cNvPr>
            <p:cNvSpPr/>
            <p:nvPr/>
          </p:nvSpPr>
          <p:spPr>
            <a:xfrm>
              <a:off x="259644" y="812800"/>
              <a:ext cx="9945512" cy="57799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D486CA-1C9A-4F49-9543-5F00DAB4C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34" b="98539" l="9903" r="97890">
                          <a14:foregroundMark x1="56981" y1="56169" x2="54870" y2="66883"/>
                          <a14:foregroundMark x1="57792" y1="65422" x2="57630" y2="68019"/>
                          <a14:foregroundMark x1="47078" y1="81494" x2="44643" y2="88312"/>
                          <a14:foregroundMark x1="44643" y1="88312" x2="44318" y2="88636"/>
                          <a14:foregroundMark x1="44318" y1="82468" x2="43019" y2="90422"/>
                          <a14:foregroundMark x1="43019" y1="90422" x2="42857" y2="90584"/>
                          <a14:foregroundMark x1="41396" y1="86364" x2="40422" y2="93344"/>
                          <a14:foregroundMark x1="40422" y1="93344" x2="40422" y2="93344"/>
                          <a14:foregroundMark x1="39448" y1="93669" x2="37987" y2="98377"/>
                          <a14:foregroundMark x1="37987" y1="98377" x2="37987" y2="98377"/>
                          <a14:foregroundMark x1="41883" y1="97240" x2="42370" y2="98701"/>
                          <a14:foregroundMark x1="29221" y1="31006" x2="31169" y2="53084"/>
                          <a14:foregroundMark x1="31169" y1="53084" x2="31331" y2="53734"/>
                          <a14:foregroundMark x1="31494" y1="31006" x2="27435" y2="54708"/>
                          <a14:foregroundMark x1="27435" y1="54708" x2="27110" y2="54545"/>
                          <a14:foregroundMark x1="23377" y1="36039" x2="21591" y2="49838"/>
                          <a14:foregroundMark x1="21591" y1="49838" x2="20942" y2="50974"/>
                          <a14:foregroundMark x1="20942" y1="34416" x2="20942" y2="48377"/>
                          <a14:foregroundMark x1="20292" y1="42695" x2="18994" y2="46916"/>
                          <a14:foregroundMark x1="18994" y1="43506" x2="18831" y2="55357"/>
                          <a14:foregroundMark x1="18831" y1="40097" x2="18831" y2="51623"/>
                          <a14:foregroundMark x1="18669" y1="34740" x2="18506" y2="48214"/>
                          <a14:foregroundMark x1="17045" y1="31169" x2="16883" y2="51461"/>
                          <a14:foregroundMark x1="16883" y1="51461" x2="16558" y2="52110"/>
                          <a14:foregroundMark x1="15097" y1="43506" x2="13961" y2="62013"/>
                          <a14:foregroundMark x1="15747" y1="48701" x2="15747" y2="55195"/>
                          <a14:foregroundMark x1="15584" y1="48701" x2="15260" y2="51623"/>
                          <a14:foregroundMark x1="15097" y1="42857" x2="14123" y2="48864"/>
                          <a14:foregroundMark x1="13312" y1="40097" x2="13312" y2="50487"/>
                          <a14:foregroundMark x1="13149" y1="45130" x2="31981" y2="69481"/>
                          <a14:foregroundMark x1="31981" y1="69481" x2="32630" y2="69805"/>
                          <a14:foregroundMark x1="25812" y1="61201" x2="33442" y2="66071"/>
                          <a14:foregroundMark x1="33442" y1="66071" x2="33604" y2="66071"/>
                          <a14:foregroundMark x1="25649" y1="60227" x2="32630" y2="55195"/>
                          <a14:foregroundMark x1="32630" y1="55195" x2="33442" y2="53896"/>
                          <a14:foregroundMark x1="32143" y1="48701" x2="26948" y2="45617"/>
                          <a14:foregroundMark x1="24351" y1="36364" x2="24351" y2="47240"/>
                          <a14:foregroundMark x1="24351" y1="47240" x2="27110" y2="49675"/>
                          <a14:foregroundMark x1="30519" y1="35714" x2="31981" y2="41558"/>
                          <a14:foregroundMark x1="33604" y1="31656" x2="35877" y2="33117"/>
                          <a14:foregroundMark x1="42045" y1="26136" x2="45779" y2="25649"/>
                          <a14:foregroundMark x1="40747" y1="22890" x2="50649" y2="17532"/>
                          <a14:foregroundMark x1="46104" y1="18019" x2="66883" y2="19643"/>
                          <a14:foregroundMark x1="63474" y1="19643" x2="55357" y2="23214"/>
                          <a14:foregroundMark x1="55357" y1="23214" x2="55032" y2="23214"/>
                          <a14:foregroundMark x1="55195" y1="18344" x2="50974" y2="24838"/>
                          <a14:foregroundMark x1="50974" y1="24838" x2="50974" y2="25325"/>
                          <a14:foregroundMark x1="56818" y1="12175" x2="56981" y2="25162"/>
                          <a14:foregroundMark x1="57143" y1="18506" x2="57143" y2="29545"/>
                          <a14:foregroundMark x1="57143" y1="29545" x2="57955" y2="29708"/>
                          <a14:foregroundMark x1="62662" y1="18506" x2="63474" y2="28084"/>
                          <a14:foregroundMark x1="63474" y1="28084" x2="63636" y2="28571"/>
                          <a14:foregroundMark x1="64935" y1="21591" x2="64935" y2="31169"/>
                          <a14:foregroundMark x1="64935" y1="26948" x2="64773" y2="33766"/>
                          <a14:foregroundMark x1="64286" y1="30682" x2="64286" y2="32305"/>
                          <a14:foregroundMark x1="66071" y1="28247" x2="70779" y2="30195"/>
                          <a14:foregroundMark x1="73864" y1="22890" x2="75325" y2="36201"/>
                          <a14:foregroundMark x1="77273" y1="29708" x2="79708" y2="39123"/>
                          <a14:foregroundMark x1="80519" y1="34416" x2="83279" y2="39773"/>
                          <a14:foregroundMark x1="85227" y1="37013" x2="86364" y2="42045"/>
                          <a14:foregroundMark x1="86688" y1="42370" x2="87013" y2="46916"/>
                          <a14:foregroundMark x1="87013" y1="48539" x2="84578" y2="53734"/>
                          <a14:foregroundMark x1="83929" y1="53896" x2="82468" y2="55682"/>
                          <a14:foregroundMark x1="82305" y1="55682" x2="82792" y2="54708"/>
                          <a14:foregroundMark x1="84091" y1="38636" x2="84253" y2="39123"/>
                          <a14:foregroundMark x1="83929" y1="33279" x2="83929" y2="34740"/>
                          <a14:foregroundMark x1="83929" y1="31169" x2="85065" y2="36201"/>
                          <a14:foregroundMark x1="93994" y1="48701" x2="94156" y2="50162"/>
                          <a14:foregroundMark x1="93994" y1="51461" x2="93994" y2="56331"/>
                          <a14:foregroundMark x1="97403" y1="47403" x2="97403" y2="47403"/>
                          <a14:foregroundMark x1="47890" y1="31169" x2="54221" y2="71429"/>
                          <a14:foregroundMark x1="56331" y1="54383" x2="59903" y2="69643"/>
                          <a14:foregroundMark x1="59903" y1="69643" x2="60227" y2="67857"/>
                          <a14:foregroundMark x1="61039" y1="62175" x2="61039" y2="68831"/>
                          <a14:foregroundMark x1="60714" y1="67695" x2="56818" y2="68506"/>
                          <a14:foregroundMark x1="50325" y1="64286" x2="46429" y2="70292"/>
                          <a14:foregroundMark x1="46429" y1="70292" x2="46429" y2="70292"/>
                          <a14:foregroundMark x1="35714" y1="58279" x2="29221" y2="63961"/>
                          <a14:foregroundMark x1="29221" y1="63961" x2="28409" y2="64123"/>
                          <a14:foregroundMark x1="25487" y1="62662" x2="25487" y2="65747"/>
                          <a14:foregroundMark x1="19481" y1="62013" x2="29708" y2="64286"/>
                          <a14:foregroundMark x1="12175" y1="51786" x2="14935" y2="49026"/>
                          <a14:foregroundMark x1="14935" y1="51948" x2="14448" y2="51461"/>
                          <a14:foregroundMark x1="12013" y1="45942" x2="12987" y2="44805"/>
                          <a14:foregroundMark x1="13312" y1="39123" x2="13636" y2="43344"/>
                          <a14:foregroundMark x1="15747" y1="37013" x2="16721" y2="39123"/>
                          <a14:foregroundMark x1="18182" y1="32468" x2="18831" y2="36688"/>
                          <a14:foregroundMark x1="28734" y1="23052" x2="29708" y2="25487"/>
                          <a14:foregroundMark x1="33279" y1="21753" x2="33929" y2="22727"/>
                          <a14:foregroundMark x1="23864" y1="22727" x2="50325" y2="17370"/>
                          <a14:foregroundMark x1="40747" y1="20617" x2="37338" y2="17370"/>
                          <a14:foregroundMark x1="45130" y1="11201" x2="45942" y2="19156"/>
                          <a14:foregroundMark x1="45942" y1="19156" x2="46591" y2="18994"/>
                          <a14:foregroundMark x1="48701" y1="12500" x2="48214" y2="18669"/>
                          <a14:foregroundMark x1="50000" y1="13149" x2="50649" y2="16234"/>
                          <a14:foregroundMark x1="52273" y1="11364" x2="52597" y2="12013"/>
                          <a14:foregroundMark x1="53896" y1="11201" x2="61201" y2="14448"/>
                          <a14:foregroundMark x1="61201" y1="14448" x2="62662" y2="14448"/>
                          <a14:foregroundMark x1="63312" y1="14448" x2="66721" y2="16558"/>
                          <a14:foregroundMark x1="66558" y1="13961" x2="69156" y2="21104"/>
                          <a14:foregroundMark x1="69156" y1="21104" x2="69968" y2="20130"/>
                          <a14:foregroundMark x1="69643" y1="16396" x2="70617" y2="19481"/>
                          <a14:foregroundMark x1="70617" y1="14286" x2="71591" y2="19968"/>
                          <a14:foregroundMark x1="71591" y1="16558" x2="75649" y2="26948"/>
                          <a14:foregroundMark x1="75649" y1="26948" x2="76136" y2="25974"/>
                          <a14:foregroundMark x1="76136" y1="18344" x2="77110" y2="27110"/>
                          <a14:foregroundMark x1="77110" y1="27110" x2="77110" y2="23052"/>
                          <a14:foregroundMark x1="77110" y1="19805" x2="78247" y2="27597"/>
                          <a14:foregroundMark x1="78409" y1="24026" x2="79221" y2="29221"/>
                          <a14:foregroundMark x1="79708" y1="27273" x2="80682" y2="30195"/>
                          <a14:foregroundMark x1="79708" y1="24513" x2="80682" y2="28896"/>
                          <a14:foregroundMark x1="80682" y1="24026" x2="82630" y2="27597"/>
                          <a14:foregroundMark x1="82955" y1="21916" x2="84740" y2="27110"/>
                          <a14:foregroundMark x1="85227" y1="26948" x2="85714" y2="27110"/>
                          <a14:foregroundMark x1="86201" y1="28571" x2="86688" y2="31006"/>
                          <a14:foregroundMark x1="68344" y1="14935" x2="51136" y2="14123"/>
                          <a14:foregroundMark x1="39123" y1="12175" x2="40909" y2="12175"/>
                          <a14:foregroundMark x1="37175" y1="15422" x2="35227" y2="18182"/>
                          <a14:foregroundMark x1="35065" y1="17045" x2="33117" y2="22240"/>
                          <a14:foregroundMark x1="32792" y1="18994" x2="31981" y2="18669"/>
                          <a14:foregroundMark x1="31656" y1="17208" x2="27597" y2="20942"/>
                          <a14:foregroundMark x1="27110" y1="21916" x2="26461" y2="33929"/>
                          <a14:foregroundMark x1="26299" y1="26461" x2="26136" y2="28734"/>
                          <a14:foregroundMark x1="25487" y1="25487" x2="21266" y2="30195"/>
                          <a14:foregroundMark x1="21104" y1="26299" x2="19968" y2="28896"/>
                          <a14:foregroundMark x1="19968" y1="25649" x2="19481" y2="30195"/>
                          <a14:foregroundMark x1="18669" y1="29058" x2="17045" y2="29870"/>
                          <a14:foregroundMark x1="14123" y1="31656" x2="12987" y2="34416"/>
                          <a14:foregroundMark x1="12987" y1="34416" x2="12987" y2="37013"/>
                          <a14:foregroundMark x1="12987" y1="40097" x2="12987" y2="44156"/>
                          <a14:foregroundMark x1="17045" y1="25812" x2="17695" y2="24351"/>
                          <a14:foregroundMark x1="18344" y1="21429" x2="19481" y2="19805"/>
                          <a14:foregroundMark x1="21429" y1="18182" x2="22890" y2="16396"/>
                          <a14:foregroundMark x1="24351" y1="14935" x2="29221" y2="11688"/>
                          <a14:foregroundMark x1="30682" y1="11201" x2="33117" y2="9740"/>
                          <a14:foregroundMark x1="34578" y1="8442" x2="39286" y2="8279"/>
                          <a14:foregroundMark x1="40260" y1="7955" x2="41558" y2="7955"/>
                          <a14:foregroundMark x1="45292" y1="6818" x2="47403" y2="6818"/>
                          <a14:foregroundMark x1="50812" y1="7468" x2="51948" y2="7792"/>
                          <a14:foregroundMark x1="54221" y1="8279" x2="56169" y2="8929"/>
                          <a14:foregroundMark x1="59091" y1="9091" x2="59578" y2="9253"/>
                          <a14:foregroundMark x1="62825" y1="9740" x2="66396" y2="10714"/>
                          <a14:foregroundMark x1="67370" y1="11039" x2="67370" y2="11039"/>
                          <a14:foregroundMark x1="74026" y1="15260" x2="75649" y2="16234"/>
                          <a14:foregroundMark x1="76136" y1="16234" x2="76136" y2="16234"/>
                          <a14:foregroundMark x1="77922" y1="17857" x2="78571" y2="18669"/>
                          <a14:foregroundMark x1="79221" y1="18994" x2="76136" y2="12338"/>
                          <a14:foregroundMark x1="76136" y1="12338" x2="74675" y2="11526"/>
                          <a14:foregroundMark x1="74188" y1="11526" x2="71916" y2="11526"/>
                          <a14:foregroundMark x1="64610" y1="8929" x2="52435" y2="8117"/>
                          <a14:foregroundMark x1="51461" y1="7955" x2="41721" y2="8442"/>
                          <a14:foregroundMark x1="37013" y1="9253" x2="35065" y2="9903"/>
                          <a14:foregroundMark x1="37987" y1="5032" x2="44643" y2="4545"/>
                          <a14:foregroundMark x1="49513" y1="3896" x2="53896" y2="5032"/>
                          <a14:foregroundMark x1="56169" y1="5032" x2="57468" y2="5682"/>
                          <a14:foregroundMark x1="97890" y1="53084" x2="97890" y2="53084"/>
                          <a14:backgroundMark x1="97727" y1="61688" x2="93182" y2="67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44" y="5034843"/>
              <a:ext cx="1557867" cy="1557867"/>
            </a:xfrm>
            <a:prstGeom prst="rect">
              <a:avLst/>
            </a:prstGeom>
          </p:spPr>
        </p:pic>
      </p:grpSp>
      <p:sp>
        <p:nvSpPr>
          <p:cNvPr id="23" name="Text Box 18">
            <a:extLst>
              <a:ext uri="{FF2B5EF4-FFF2-40B4-BE49-F238E27FC236}">
                <a16:creationId xmlns:a16="http://schemas.microsoft.com/office/drawing/2014/main" id="{776E810F-1D9D-4140-AEA4-92E39576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474" y="1781096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1 8 3 9 4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1567EDA9-095A-40BF-9E36-BC269C99E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074" y="2308397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5 1 2 0 3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3A35B4E7-CF3D-47B5-975F-C23A2E66E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674" y="2886955"/>
            <a:ext cx="1773319" cy="80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9C13E5C8-8463-44AD-9435-45780681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745" y="216840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+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66D1A576-689F-4C59-95FF-52B6C69AF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992" y="1773006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4 0 2 1 6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E59E8A9C-7F9E-4305-9F80-9B93F3C9F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592" y="2300307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1 1 3 7 2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36C9CCCD-EBC5-494C-88E6-A10961FAB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8192" y="2878865"/>
            <a:ext cx="1773319" cy="80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53">
            <a:extLst>
              <a:ext uri="{FF2B5EF4-FFF2-40B4-BE49-F238E27FC236}">
                <a16:creationId xmlns:a16="http://schemas.microsoft.com/office/drawing/2014/main" id="{D35CC615-E343-42B2-979E-F22582800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263" y="216031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E1DF26B3-8433-449D-A594-2B23882D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993" y="3001013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EE080088-9961-45A3-BF82-3DCB2F495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872" y="3001013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F50CE5A1-B994-4655-921F-8239B0CF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751" y="3002092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3">
            <a:extLst>
              <a:ext uri="{FF2B5EF4-FFF2-40B4-BE49-F238E27FC236}">
                <a16:creationId xmlns:a16="http://schemas.microsoft.com/office/drawing/2014/main" id="{383A1946-0738-4F8E-952B-8484CFBC0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082" y="3001013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Text Box 23">
            <a:extLst>
              <a:ext uri="{FF2B5EF4-FFF2-40B4-BE49-F238E27FC236}">
                <a16:creationId xmlns:a16="http://schemas.microsoft.com/office/drawing/2014/main" id="{70954420-1075-494A-8EF1-BA966139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854" y="3004683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1356D233-9857-4C46-9F92-740DDC87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592" y="3025071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5 1 5 8 8</a:t>
            </a:r>
          </a:p>
        </p:txBody>
      </p:sp>
    </p:spTree>
    <p:extLst>
      <p:ext uri="{BB962C8B-B14F-4D97-AF65-F5344CB8AC3E}">
        <p14:creationId xmlns:p14="http://schemas.microsoft.com/office/powerpoint/2010/main" val="2516518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200DA0-346D-4BF1-8D41-6FD31C4E3D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368AF6A-EA72-4F12-B707-C7C12FDCB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8" y="914786"/>
            <a:ext cx="2307584" cy="8941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500ED7-7F69-470B-A379-85DB467F7D66}"/>
              </a:ext>
            </a:extLst>
          </p:cNvPr>
          <p:cNvSpPr/>
          <p:nvPr/>
        </p:nvSpPr>
        <p:spPr>
          <a:xfrm>
            <a:off x="0" y="425533"/>
            <a:ext cx="5415379" cy="208817"/>
          </a:xfrm>
          <a:prstGeom prst="rect">
            <a:avLst/>
          </a:prstGeom>
          <a:solidFill>
            <a:srgbClr val="FE5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402BA5-867E-42C3-869F-C25D10453503}"/>
              </a:ext>
            </a:extLst>
          </p:cNvPr>
          <p:cNvSpPr txBox="1"/>
          <p:nvPr/>
        </p:nvSpPr>
        <p:spPr>
          <a:xfrm>
            <a:off x="5415379" y="-6910"/>
            <a:ext cx="559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Phép</a:t>
            </a:r>
            <a:r>
              <a:rPr lang="en-US" sz="4800" dirty="0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cộng</a:t>
            </a:r>
            <a:r>
              <a:rPr lang="en-US" sz="4800" dirty="0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 có </a:t>
            </a:r>
            <a:r>
              <a:rPr lang="en-US" sz="4800" dirty="0" err="1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nhớ</a:t>
            </a:r>
            <a:endParaRPr lang="vi-VN" sz="4800" dirty="0">
              <a:ln w="19050">
                <a:solidFill>
                  <a:srgbClr val="E92B72"/>
                </a:solidFill>
              </a:ln>
              <a:solidFill>
                <a:srgbClr val="F4B4CF"/>
              </a:solidFill>
              <a:latin typeface="iCiel Cadena" panose="0200050300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B12D3F-93FC-4418-A555-07DECFB9BAD3}"/>
              </a:ext>
            </a:extLst>
          </p:cNvPr>
          <p:cNvSpPr/>
          <p:nvPr/>
        </p:nvSpPr>
        <p:spPr>
          <a:xfrm>
            <a:off x="0" y="5562601"/>
            <a:ext cx="12192000" cy="1303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63DEC5F-D1FB-4F40-82E3-8184DD206191}"/>
              </a:ext>
            </a:extLst>
          </p:cNvPr>
          <p:cNvSpPr/>
          <p:nvPr/>
        </p:nvSpPr>
        <p:spPr>
          <a:xfrm rot="2764215">
            <a:off x="10874795" y="-256526"/>
            <a:ext cx="1977395" cy="992593"/>
          </a:xfrm>
          <a:prstGeom prst="triangle">
            <a:avLst>
              <a:gd name="adj" fmla="val 47932"/>
            </a:avLst>
          </a:prstGeom>
          <a:solidFill>
            <a:srgbClr val="AE3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4C8994-1AAB-4CB4-B448-96C8A337B58C}"/>
              </a:ext>
            </a:extLst>
          </p:cNvPr>
          <p:cNvGrpSpPr/>
          <p:nvPr/>
        </p:nvGrpSpPr>
        <p:grpSpPr>
          <a:xfrm>
            <a:off x="3391271" y="797550"/>
            <a:ext cx="8968827" cy="5536040"/>
            <a:chOff x="4039051" y="797550"/>
            <a:chExt cx="7622497" cy="523636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5F0D6-E765-442F-84D7-087DB900B5CC}"/>
                </a:ext>
              </a:extLst>
            </p:cNvPr>
            <p:cNvSpPr/>
            <p:nvPr/>
          </p:nvSpPr>
          <p:spPr>
            <a:xfrm>
              <a:off x="4039051" y="797550"/>
              <a:ext cx="7622497" cy="5236363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16AFC7-904E-4386-A36D-783F900875F8}"/>
                </a:ext>
              </a:extLst>
            </p:cNvPr>
            <p:cNvSpPr/>
            <p:nvPr/>
          </p:nvSpPr>
          <p:spPr>
            <a:xfrm>
              <a:off x="4200938" y="920726"/>
              <a:ext cx="7288697" cy="494998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F2AA3ADA-6DCA-47B0-BFC4-8C43EB3B5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68" y="161436"/>
            <a:ext cx="968561" cy="968561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AC3086E-54F4-456A-B3A9-859413924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3" b="94012" l="8529" r="93177">
                        <a14:foregroundMark x1="34115" y1="12974" x2="34755" y2="21557"/>
                        <a14:foregroundMark x1="35181" y1="6188" x2="33475" y2="19561"/>
                        <a14:foregroundMark x1="33475" y1="19561" x2="33262" y2="19760"/>
                        <a14:foregroundMark x1="32836" y1="28942" x2="32409" y2="29541"/>
                        <a14:foregroundMark x1="26013" y1="27745" x2="28145" y2="31537"/>
                        <a14:foregroundMark x1="23028" y1="89022" x2="22388" y2="90419"/>
                        <a14:foregroundMark x1="28785" y1="92415" x2="29211" y2="92814"/>
                        <a14:foregroundMark x1="21535" y1="92814" x2="21962" y2="93812"/>
                        <a14:foregroundMark x1="8742" y1="63074" x2="10021" y2="64870"/>
                        <a14:foregroundMark x1="86567" y1="36727" x2="90192" y2="43513"/>
                        <a14:foregroundMark x1="93390" y1="44511" x2="93177" y2="46108"/>
                        <a14:foregroundMark x1="67804" y1="26547" x2="69083" y2="34930"/>
                        <a14:foregroundMark x1="66738" y1="5190" x2="66738" y2="5190"/>
                        <a14:foregroundMark x1="29638" y1="3792" x2="29638" y2="3792"/>
                        <a14:foregroundMark x1="29211" y1="94012" x2="29211" y2="94012"/>
                        <a14:foregroundMark x1="56716" y1="93613" x2="56716" y2="93613"/>
                        <a14:foregroundMark x1="19403" y1="47505" x2="19403" y2="47505"/>
                        <a14:foregroundMark x1="19616" y1="44311" x2="19616" y2="44311"/>
                        <a14:foregroundMark x1="19403" y1="45509" x2="19403" y2="46307"/>
                        <a14:foregroundMark x1="19190" y1="48503" x2="19403" y2="49701"/>
                        <a14:foregroundMark x1="19616" y1="51098" x2="19616" y2="51497"/>
                        <a14:foregroundMark x1="20043" y1="52495" x2="20043" y2="52495"/>
                        <a14:foregroundMark x1="20256" y1="53892" x2="20256" y2="53892"/>
                        <a14:foregroundMark x1="19616" y1="44311" x2="19616" y2="44311"/>
                        <a14:foregroundMark x1="19190" y1="43713" x2="19190" y2="43713"/>
                        <a14:foregroundMark x1="19403" y1="43912" x2="19616" y2="4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143" y="1817020"/>
            <a:ext cx="4064829" cy="4342174"/>
          </a:xfrm>
          <a:prstGeom prst="rect">
            <a:avLst/>
          </a:prstGeom>
        </p:spPr>
      </p:pic>
      <p:sp>
        <p:nvSpPr>
          <p:cNvPr id="42" name="Text Box 32">
            <a:extLst>
              <a:ext uri="{FF2B5EF4-FFF2-40B4-BE49-F238E27FC236}">
                <a16:creationId xmlns:a16="http://schemas.microsoft.com/office/drawing/2014/main" id="{CC72262F-FE18-45A8-9A05-8FA48B0E3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187" y="1760304"/>
            <a:ext cx="5761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chemeClr val="hlink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B38E4AF5-CEB5-46DC-9B8D-9C41C9913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723" y="973453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b) 367859 + 541728 = ?</a:t>
            </a:r>
          </a:p>
        </p:txBody>
      </p:sp>
      <p:sp>
        <p:nvSpPr>
          <p:cNvPr id="53" name="Text Box 6">
            <a:extLst>
              <a:ext uri="{FF2B5EF4-FFF2-40B4-BE49-F238E27FC236}">
                <a16:creationId xmlns:a16="http://schemas.microsoft.com/office/drawing/2014/main" id="{EFB1953F-1FBF-4717-81D7-83F952A5A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286" y="1817764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367859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260CF4AB-14D7-4929-8BE3-719359B2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595" y="2379646"/>
            <a:ext cx="1711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541728 </a:t>
            </a: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6C60A9E0-2AA7-481C-9141-973385720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477" y="2958284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7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AB729417-BE07-4114-934C-E2A1048FA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390" y="2957689"/>
            <a:ext cx="276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8</a:t>
            </a: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0A44CE38-77CC-4CB2-AB8F-90D175C65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293" y="2957094"/>
            <a:ext cx="3338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D60F92B5-5201-4454-BF39-66BEF739D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047" y="2958284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Text Box 12">
            <a:extLst>
              <a:ext uri="{FF2B5EF4-FFF2-40B4-BE49-F238E27FC236}">
                <a16:creationId xmlns:a16="http://schemas.microsoft.com/office/drawing/2014/main" id="{1CC33C38-1C0F-4262-A8AD-0FC136B3D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967" y="2951996"/>
            <a:ext cx="145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0</a:t>
            </a:r>
          </a:p>
        </p:txBody>
      </p:sp>
      <p:sp>
        <p:nvSpPr>
          <p:cNvPr id="62" name="Line 13">
            <a:extLst>
              <a:ext uri="{FF2B5EF4-FFF2-40B4-BE49-F238E27FC236}">
                <a16:creationId xmlns:a16="http://schemas.microsoft.com/office/drawing/2014/main" id="{B0C1D1E6-636A-4CF1-B4CE-5F8726EB5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6169" y="2919621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/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F900CB89-90D6-4C09-BDAA-5D221E61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396" y="1686148"/>
            <a:ext cx="62960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theo</a:t>
            </a:r>
            <a:r>
              <a:rPr lang="en-US" alt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tự</a:t>
            </a:r>
            <a:r>
              <a:rPr lang="en-US" alt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alt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sang </a:t>
            </a:r>
            <a:r>
              <a:rPr lang="en-US" altLang="en-US" sz="2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trái</a:t>
            </a:r>
            <a:r>
              <a:rPr lang="en-US" altLang="en-US" sz="2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64" name="Text Box 30">
            <a:extLst>
              <a:ext uri="{FF2B5EF4-FFF2-40B4-BE49-F238E27FC236}">
                <a16:creationId xmlns:a16="http://schemas.microsoft.com/office/drawing/2014/main" id="{6DC45143-AD9E-49C4-B327-9847ABD13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443" y="5652161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367859 + 541728  = </a:t>
            </a:r>
          </a:p>
        </p:txBody>
      </p:sp>
      <p:sp>
        <p:nvSpPr>
          <p:cNvPr id="65" name="Text Box 31">
            <a:extLst>
              <a:ext uri="{FF2B5EF4-FFF2-40B4-BE49-F238E27FC236}">
                <a16:creationId xmlns:a16="http://schemas.microsoft.com/office/drawing/2014/main" id="{804E5643-2949-4DDD-8AB0-4C7165A0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755" y="5652161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909587</a:t>
            </a:r>
          </a:p>
        </p:txBody>
      </p:sp>
      <p:sp>
        <p:nvSpPr>
          <p:cNvPr id="66" name="Text Box 33">
            <a:extLst>
              <a:ext uri="{FF2B5EF4-FFF2-40B4-BE49-F238E27FC236}">
                <a16:creationId xmlns:a16="http://schemas.microsoft.com/office/drawing/2014/main" id="{948F228C-1485-44E7-A3A8-68230EE26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669" y="2951996"/>
            <a:ext cx="188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67" name="Group 34">
            <a:extLst>
              <a:ext uri="{FF2B5EF4-FFF2-40B4-BE49-F238E27FC236}">
                <a16:creationId xmlns:a16="http://schemas.microsoft.com/office/drawing/2014/main" id="{7AB22EEF-9D2A-4B42-9712-6605752EA247}"/>
              </a:ext>
            </a:extLst>
          </p:cNvPr>
          <p:cNvGrpSpPr>
            <a:grpSpLocks/>
          </p:cNvGrpSpPr>
          <p:nvPr/>
        </p:nvGrpSpPr>
        <p:grpSpPr bwMode="auto">
          <a:xfrm>
            <a:off x="5520073" y="1767970"/>
            <a:ext cx="6096000" cy="944563"/>
            <a:chOff x="2112" y="1050"/>
            <a:chExt cx="1968" cy="595"/>
          </a:xfrm>
        </p:grpSpPr>
        <p:sp>
          <p:nvSpPr>
            <p:cNvPr id="68" name="Text Box 35">
              <a:extLst>
                <a:ext uri="{FF2B5EF4-FFF2-40B4-BE49-F238E27FC236}">
                  <a16:creationId xmlns:a16="http://schemas.microsoft.com/office/drawing/2014/main" id="{B252CD68-39B6-432F-A911-441538F27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050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endParaRPr lang="en-US" altLang="en-US" sz="2400" b="1">
                <a:solidFill>
                  <a:schemeClr val="hlink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69" name="Text Box 36">
              <a:extLst>
                <a:ext uri="{FF2B5EF4-FFF2-40B4-BE49-F238E27FC236}">
                  <a16:creationId xmlns:a16="http://schemas.microsoft.com/office/drawing/2014/main" id="{3D7D972E-A5B9-4824-A2E4-A2453746B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354"/>
              <a:ext cx="17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2400" b="1" dirty="0">
                  <a:latin typeface="HP001 4 hàng" panose="020B0603050302020204" pitchFamily="34" charset="0"/>
                </a:rPr>
                <a:t> 9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cộng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8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17,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viết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7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nhớ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1</a:t>
              </a:r>
            </a:p>
          </p:txBody>
        </p:sp>
      </p:grpSp>
      <p:grpSp>
        <p:nvGrpSpPr>
          <p:cNvPr id="70" name="Group 37">
            <a:extLst>
              <a:ext uri="{FF2B5EF4-FFF2-40B4-BE49-F238E27FC236}">
                <a16:creationId xmlns:a16="http://schemas.microsoft.com/office/drawing/2014/main" id="{B769FF57-F103-4988-9094-21D32E0C5ECE}"/>
              </a:ext>
            </a:extLst>
          </p:cNvPr>
          <p:cNvGrpSpPr>
            <a:grpSpLocks/>
          </p:cNvGrpSpPr>
          <p:nvPr/>
        </p:nvGrpSpPr>
        <p:grpSpPr bwMode="auto">
          <a:xfrm>
            <a:off x="5215274" y="2271204"/>
            <a:ext cx="8032667" cy="1011022"/>
            <a:chOff x="2118" y="1314"/>
            <a:chExt cx="1672" cy="667"/>
          </a:xfrm>
        </p:grpSpPr>
        <p:sp>
          <p:nvSpPr>
            <p:cNvPr id="71" name="Text Box 38">
              <a:extLst>
                <a:ext uri="{FF2B5EF4-FFF2-40B4-BE49-F238E27FC236}">
                  <a16:creationId xmlns:a16="http://schemas.microsoft.com/office/drawing/2014/main" id="{0FBBB2BA-5BC4-4011-AE27-900F56FDD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" y="1314"/>
              <a:ext cx="28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endParaRPr lang="en-US" altLang="en-US" sz="2400" b="1">
                <a:solidFill>
                  <a:schemeClr val="hlink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2" name="Text Box 39">
              <a:extLst>
                <a:ext uri="{FF2B5EF4-FFF2-40B4-BE49-F238E27FC236}">
                  <a16:creationId xmlns:a16="http://schemas.microsoft.com/office/drawing/2014/main" id="{5FF96017-6ACF-4183-9AA2-CB873862C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2" y="1676"/>
              <a:ext cx="148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2400" b="1" dirty="0">
                  <a:latin typeface="HP001 4 hàng" panose="020B0603050302020204" pitchFamily="34" charset="0"/>
                </a:rPr>
                <a:t> 5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cộng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2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7,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thêm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1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8,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viết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8.</a:t>
              </a:r>
            </a:p>
          </p:txBody>
        </p:sp>
      </p:grpSp>
      <p:grpSp>
        <p:nvGrpSpPr>
          <p:cNvPr id="73" name="Group 40">
            <a:extLst>
              <a:ext uri="{FF2B5EF4-FFF2-40B4-BE49-F238E27FC236}">
                <a16:creationId xmlns:a16="http://schemas.microsoft.com/office/drawing/2014/main" id="{1C47593B-54D0-4784-B58E-B5973071CCF1}"/>
              </a:ext>
            </a:extLst>
          </p:cNvPr>
          <p:cNvGrpSpPr>
            <a:grpSpLocks/>
          </p:cNvGrpSpPr>
          <p:nvPr/>
        </p:nvGrpSpPr>
        <p:grpSpPr bwMode="auto">
          <a:xfrm>
            <a:off x="5291473" y="2880804"/>
            <a:ext cx="7068625" cy="976430"/>
            <a:chOff x="2119" y="1575"/>
            <a:chExt cx="1573" cy="845"/>
          </a:xfrm>
        </p:grpSpPr>
        <p:sp>
          <p:nvSpPr>
            <p:cNvPr id="74" name="Text Box 41">
              <a:extLst>
                <a:ext uri="{FF2B5EF4-FFF2-40B4-BE49-F238E27FC236}">
                  <a16:creationId xmlns:a16="http://schemas.microsoft.com/office/drawing/2014/main" id="{E1210E34-8340-4E95-A53D-AB47FA38C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9" y="1575"/>
              <a:ext cx="287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endParaRPr lang="en-US" altLang="en-US" sz="2400" b="1">
                <a:solidFill>
                  <a:schemeClr val="hlink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5" name="Text Box 42">
              <a:extLst>
                <a:ext uri="{FF2B5EF4-FFF2-40B4-BE49-F238E27FC236}">
                  <a16:creationId xmlns:a16="http://schemas.microsoft.com/office/drawing/2014/main" id="{11C5C8F1-82BC-40E7-A537-ADE8F3DC4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3" y="2020"/>
              <a:ext cx="1399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2400" b="1" dirty="0">
                  <a:latin typeface="HP001 4 hàng" panose="020B0603050302020204" pitchFamily="34" charset="0"/>
                </a:rPr>
                <a:t> 8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cộng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7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15,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viết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5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nhớ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1.</a:t>
              </a:r>
            </a:p>
          </p:txBody>
        </p:sp>
      </p:grpSp>
      <p:grpSp>
        <p:nvGrpSpPr>
          <p:cNvPr id="76" name="Group 43">
            <a:extLst>
              <a:ext uri="{FF2B5EF4-FFF2-40B4-BE49-F238E27FC236}">
                <a16:creationId xmlns:a16="http://schemas.microsoft.com/office/drawing/2014/main" id="{0449B3A9-71D8-43A6-BBAF-D70691CDA375}"/>
              </a:ext>
            </a:extLst>
          </p:cNvPr>
          <p:cNvGrpSpPr>
            <a:grpSpLocks/>
          </p:cNvGrpSpPr>
          <p:nvPr/>
        </p:nvGrpSpPr>
        <p:grpSpPr bwMode="auto">
          <a:xfrm>
            <a:off x="5291473" y="3338004"/>
            <a:ext cx="7427346" cy="1121263"/>
            <a:chOff x="2118" y="1870"/>
            <a:chExt cx="1653" cy="674"/>
          </a:xfrm>
        </p:grpSpPr>
        <p:sp>
          <p:nvSpPr>
            <p:cNvPr id="77" name="Text Box 44">
              <a:extLst>
                <a:ext uri="{FF2B5EF4-FFF2-40B4-BE49-F238E27FC236}">
                  <a16:creationId xmlns:a16="http://schemas.microsoft.com/office/drawing/2014/main" id="{F3D03B0C-ADFB-4607-9600-FABBB1590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" y="1870"/>
              <a:ext cx="24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endParaRPr lang="en-US" altLang="en-US" sz="2400" b="1">
                <a:solidFill>
                  <a:schemeClr val="hlink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8" name="Text Box 45">
              <a:extLst>
                <a:ext uri="{FF2B5EF4-FFF2-40B4-BE49-F238E27FC236}">
                  <a16:creationId xmlns:a16="http://schemas.microsoft.com/office/drawing/2014/main" id="{1C7D68E2-410C-4D0B-8E52-0767B858A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2266"/>
              <a:ext cx="147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2400" b="1" dirty="0">
                  <a:latin typeface="HP001 4 hàng" panose="020B0603050302020204" pitchFamily="34" charset="0"/>
                </a:rPr>
                <a:t> 7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cộng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1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8,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thêm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1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9,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viết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9.</a:t>
              </a:r>
            </a:p>
          </p:txBody>
        </p:sp>
      </p:grpSp>
      <p:grpSp>
        <p:nvGrpSpPr>
          <p:cNvPr id="79" name="Group 46">
            <a:extLst>
              <a:ext uri="{FF2B5EF4-FFF2-40B4-BE49-F238E27FC236}">
                <a16:creationId xmlns:a16="http://schemas.microsoft.com/office/drawing/2014/main" id="{DD7FA987-F08C-421C-8460-67F14A24E0A9}"/>
              </a:ext>
            </a:extLst>
          </p:cNvPr>
          <p:cNvGrpSpPr>
            <a:grpSpLocks/>
          </p:cNvGrpSpPr>
          <p:nvPr/>
        </p:nvGrpSpPr>
        <p:grpSpPr bwMode="auto">
          <a:xfrm>
            <a:off x="5443873" y="3947605"/>
            <a:ext cx="6934200" cy="1186034"/>
            <a:chOff x="2126" y="2152"/>
            <a:chExt cx="1741" cy="753"/>
          </a:xfrm>
        </p:grpSpPr>
        <p:sp>
          <p:nvSpPr>
            <p:cNvPr id="80" name="Text Box 47">
              <a:extLst>
                <a:ext uri="{FF2B5EF4-FFF2-40B4-BE49-F238E27FC236}">
                  <a16:creationId xmlns:a16="http://schemas.microsoft.com/office/drawing/2014/main" id="{6DC8EEB2-565E-4089-8577-6FF093B4D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6" y="2152"/>
              <a:ext cx="288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endParaRPr lang="en-US" altLang="en-US" sz="2400" b="1">
                <a:solidFill>
                  <a:schemeClr val="hlink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81" name="Text Box 48">
              <a:extLst>
                <a:ext uri="{FF2B5EF4-FFF2-40B4-BE49-F238E27FC236}">
                  <a16:creationId xmlns:a16="http://schemas.microsoft.com/office/drawing/2014/main" id="{447E1FD7-2CAE-4316-BC81-B14D4D53C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" y="2612"/>
              <a:ext cx="1584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2400" b="1" dirty="0">
                  <a:latin typeface="HP001 4 hàng" panose="020B0603050302020204" pitchFamily="34" charset="0"/>
                </a:rPr>
                <a:t> 6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cộng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4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10,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viết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0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nhớ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1.</a:t>
              </a:r>
            </a:p>
          </p:txBody>
        </p:sp>
      </p:grpSp>
      <p:grpSp>
        <p:nvGrpSpPr>
          <p:cNvPr id="82" name="Group 49">
            <a:extLst>
              <a:ext uri="{FF2B5EF4-FFF2-40B4-BE49-F238E27FC236}">
                <a16:creationId xmlns:a16="http://schemas.microsoft.com/office/drawing/2014/main" id="{B5036595-D22C-4B3E-9656-51575B316377}"/>
              </a:ext>
            </a:extLst>
          </p:cNvPr>
          <p:cNvGrpSpPr>
            <a:grpSpLocks/>
          </p:cNvGrpSpPr>
          <p:nvPr/>
        </p:nvGrpSpPr>
        <p:grpSpPr bwMode="auto">
          <a:xfrm>
            <a:off x="5367673" y="4557205"/>
            <a:ext cx="7735566" cy="1145092"/>
            <a:chOff x="2126" y="2152"/>
            <a:chExt cx="1742" cy="765"/>
          </a:xfrm>
        </p:grpSpPr>
        <p:sp>
          <p:nvSpPr>
            <p:cNvPr id="83" name="Text Box 50">
              <a:extLst>
                <a:ext uri="{FF2B5EF4-FFF2-40B4-BE49-F238E27FC236}">
                  <a16:creationId xmlns:a16="http://schemas.microsoft.com/office/drawing/2014/main" id="{A52C9136-4AAD-4D8B-968A-D1E72273C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6" y="2152"/>
              <a:ext cx="28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endParaRPr lang="en-US" altLang="en-US" sz="2400" b="1">
                <a:solidFill>
                  <a:schemeClr val="hlink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84" name="Text Box 51">
              <a:extLst>
                <a:ext uri="{FF2B5EF4-FFF2-40B4-BE49-F238E27FC236}">
                  <a16:creationId xmlns:a16="http://schemas.microsoft.com/office/drawing/2014/main" id="{E5A2F727-C8A1-4D41-92C2-D8986098D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4" y="2609"/>
              <a:ext cx="15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en-US" sz="2400" b="1" dirty="0">
                  <a:latin typeface="HP001 4 hàng" panose="020B0603050302020204" pitchFamily="34" charset="0"/>
                </a:rPr>
                <a:t> 3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cộng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5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8,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thêm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1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bằng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9, </a:t>
              </a:r>
              <a:r>
                <a:rPr lang="en-US" altLang="en-US" sz="2400" b="1" dirty="0" err="1">
                  <a:latin typeface="HP001 4 hàng" panose="020B0603050302020204" pitchFamily="34" charset="0"/>
                </a:rPr>
                <a:t>viết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 9.</a:t>
              </a:r>
            </a:p>
          </p:txBody>
        </p:sp>
      </p:grpSp>
      <p:sp>
        <p:nvSpPr>
          <p:cNvPr id="85" name="Text Box 52">
            <a:extLst>
              <a:ext uri="{FF2B5EF4-FFF2-40B4-BE49-F238E27FC236}">
                <a16:creationId xmlns:a16="http://schemas.microsoft.com/office/drawing/2014/main" id="{A3FA6A8D-DCC3-4FD2-B67F-9730E3F7F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080" y="2132787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683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53" grpId="0"/>
      <p:bldP spid="54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1E42ED-ACD4-4A48-90EF-0D40A49D87D3}"/>
              </a:ext>
            </a:extLst>
          </p:cNvPr>
          <p:cNvSpPr/>
          <p:nvPr/>
        </p:nvSpPr>
        <p:spPr>
          <a:xfrm>
            <a:off x="1570" y="4361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44FA8D-A0DC-4AF9-807D-64B271441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2523" l="9850" r="89936">
                        <a14:foregroundMark x1="60385" y1="86760" x2="61242" y2="89408"/>
                        <a14:foregroundMark x1="59957" y1="92523" x2="59957" y2="92523"/>
                        <a14:foregroundMark x1="46467" y1="92212" x2="46467" y2="92212"/>
                        <a14:backgroundMark x1="84368" y1="31620" x2="87152" y2="42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58" y="3217333"/>
            <a:ext cx="2648273" cy="3640667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1C8EE730-143D-4D2F-8809-BD4344653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2" b="98133" l="10417" r="36198">
                        <a14:foregroundMark x1="14258" y1="28121" x2="17383" y2="41774"/>
                        <a14:foregroundMark x1="13997" y1="34539" x2="15365" y2="43641"/>
                        <a14:foregroundMark x1="13216" y1="39907" x2="14323" y2="47375"/>
                        <a14:foregroundMark x1="11914" y1="40257" x2="14323" y2="46908"/>
                        <a14:foregroundMark x1="13542" y1="44224" x2="14453" y2="48425"/>
                        <a14:foregroundMark x1="12630" y1="45274" x2="15039" y2="51342"/>
                        <a14:foregroundMark x1="14909" y1="50875" x2="16797" y2="53559"/>
                        <a14:foregroundMark x1="23633" y1="57526" x2="25326" y2="77830"/>
                        <a14:foregroundMark x1="25000" y1="60210" x2="25000" y2="68728"/>
                        <a14:foregroundMark x1="26953" y1="62660" x2="27214" y2="66044"/>
                        <a14:foregroundMark x1="27344" y1="55893" x2="27344" y2="61844"/>
                        <a14:foregroundMark x1="22656" y1="55076" x2="22135" y2="66394"/>
                        <a14:foregroundMark x1="21549" y1="58576" x2="21745" y2="60210"/>
                        <a14:foregroundMark x1="20052" y1="18086" x2="23633" y2="25321"/>
                        <a14:foregroundMark x1="21159" y1="18903" x2="28581" y2="24971"/>
                        <a14:foregroundMark x1="27409" y1="20187" x2="32422" y2="28238"/>
                        <a14:foregroundMark x1="30469" y1="24971" x2="33464" y2="35589"/>
                        <a14:foregroundMark x1="33464" y1="35589" x2="33464" y2="35939"/>
                        <a14:foregroundMark x1="32031" y1="24971" x2="33789" y2="34422"/>
                        <a14:foregroundMark x1="33789" y1="34422" x2="33789" y2="34539"/>
                        <a14:foregroundMark x1="34701" y1="28121" x2="35417" y2="35706"/>
                        <a14:foregroundMark x1="35091" y1="31622" x2="35156" y2="43874"/>
                        <a14:foregroundMark x1="35156" y1="43874" x2="35156" y2="43874"/>
                        <a14:foregroundMark x1="36328" y1="37806" x2="35547" y2="45741"/>
                        <a14:foregroundMark x1="35286" y1="43991" x2="34961" y2="46908"/>
                        <a14:foregroundMark x1="31510" y1="40723" x2="30599" y2="50642"/>
                        <a14:foregroundMark x1="30599" y1="50642" x2="30534" y2="50642"/>
                        <a14:foregroundMark x1="30534" y1="40490" x2="30664" y2="48658"/>
                        <a14:foregroundMark x1="29427" y1="32439" x2="28451" y2="42124"/>
                        <a14:foregroundMark x1="28451" y1="42124" x2="27865" y2="43057"/>
                        <a14:foregroundMark x1="24219" y1="33256" x2="22591" y2="44224"/>
                        <a14:foregroundMark x1="21094" y1="41540" x2="21094" y2="46908"/>
                        <a14:foregroundMark x1="21094" y1="40140" x2="21549" y2="48658"/>
                        <a14:foregroundMark x1="21094" y1="39440" x2="21159" y2="44691"/>
                        <a14:foregroundMark x1="19792" y1="37806" x2="19661" y2="43407"/>
                        <a14:foregroundMark x1="10417" y1="35356" x2="11458" y2="40140"/>
                        <a14:foregroundMark x1="19336" y1="67328" x2="21094" y2="88798"/>
                        <a14:foregroundMark x1="17708" y1="72462" x2="18620" y2="79463"/>
                        <a14:foregroundMark x1="21875" y1="93466" x2="22917" y2="95683"/>
                        <a14:foregroundMark x1="23177" y1="91365" x2="23503" y2="95099"/>
                        <a14:foregroundMark x1="24284" y1="89848" x2="25260" y2="98133"/>
                        <a14:foregroundMark x1="26628" y1="87865" x2="27083" y2="95333"/>
                        <a14:foregroundMark x1="26953" y1="92182" x2="27083" y2="97200"/>
                        <a14:foregroundMark x1="27409" y1="92532" x2="27539" y2="97316"/>
                        <a14:foregroundMark x1="28255" y1="89265" x2="28385" y2="94632"/>
                        <a14:foregroundMark x1="28385" y1="95449" x2="27669" y2="96149"/>
                        <a14:foregroundMark x1="23177" y1="92532" x2="22461" y2="96266"/>
                        <a14:foregroundMark x1="20573" y1="92182" x2="20833" y2="97783"/>
                        <a14:foregroundMark x1="15951" y1="87981" x2="16992" y2="88798"/>
                        <a14:foregroundMark x1="14583" y1="90082" x2="14583" y2="90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0" r="61574"/>
          <a:stretch/>
        </p:blipFill>
        <p:spPr>
          <a:xfrm>
            <a:off x="553156" y="3429000"/>
            <a:ext cx="1877881" cy="3429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202EADF-A834-431E-9971-BEE08634F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3" y="107841"/>
            <a:ext cx="2307584" cy="894189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950F5695-0850-4840-B931-59185DC62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42" y="33469"/>
            <a:ext cx="968561" cy="9685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184332-0AEA-4AFD-9327-29F1F9635856}"/>
              </a:ext>
            </a:extLst>
          </p:cNvPr>
          <p:cNvSpPr txBox="1"/>
          <p:nvPr/>
        </p:nvSpPr>
        <p:spPr>
          <a:xfrm>
            <a:off x="3752856" y="650687"/>
            <a:ext cx="3928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</a:rPr>
              <a:t>Ví</a:t>
            </a:r>
            <a:r>
              <a:rPr lang="en-US" sz="4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</a:rPr>
              <a:t>dụ</a:t>
            </a:r>
            <a:endParaRPr lang="vi-VN" sz="4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C000"/>
              </a:solidFill>
              <a:latin typeface="iCiel Cadena" panose="02000503000000020004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461878-EC2C-42E3-96B7-7BADAB381D83}"/>
              </a:ext>
            </a:extLst>
          </p:cNvPr>
          <p:cNvGrpSpPr/>
          <p:nvPr/>
        </p:nvGrpSpPr>
        <p:grpSpPr>
          <a:xfrm>
            <a:off x="197043" y="9284970"/>
            <a:ext cx="9945512" cy="5779911"/>
            <a:chOff x="259644" y="812800"/>
            <a:chExt cx="9945512" cy="57799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B66AD3-23B7-4443-BC4A-8DC474A8143F}"/>
                </a:ext>
              </a:extLst>
            </p:cNvPr>
            <p:cNvSpPr/>
            <p:nvPr/>
          </p:nvSpPr>
          <p:spPr>
            <a:xfrm>
              <a:off x="259644" y="812800"/>
              <a:ext cx="9945512" cy="57799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0BB3BD-A4DA-4906-895A-4A8EBF7BD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34" b="98539" l="9903" r="97890">
                          <a14:foregroundMark x1="56981" y1="56169" x2="54870" y2="66883"/>
                          <a14:foregroundMark x1="57792" y1="65422" x2="57630" y2="68019"/>
                          <a14:foregroundMark x1="47078" y1="81494" x2="44643" y2="88312"/>
                          <a14:foregroundMark x1="44643" y1="88312" x2="44318" y2="88636"/>
                          <a14:foregroundMark x1="44318" y1="82468" x2="43019" y2="90422"/>
                          <a14:foregroundMark x1="43019" y1="90422" x2="42857" y2="90584"/>
                          <a14:foregroundMark x1="41396" y1="86364" x2="40422" y2="93344"/>
                          <a14:foregroundMark x1="40422" y1="93344" x2="40422" y2="93344"/>
                          <a14:foregroundMark x1="39448" y1="93669" x2="37987" y2="98377"/>
                          <a14:foregroundMark x1="37987" y1="98377" x2="37987" y2="98377"/>
                          <a14:foregroundMark x1="41883" y1="97240" x2="42370" y2="98701"/>
                          <a14:foregroundMark x1="29221" y1="31006" x2="31169" y2="53084"/>
                          <a14:foregroundMark x1="31169" y1="53084" x2="31331" y2="53734"/>
                          <a14:foregroundMark x1="31494" y1="31006" x2="27435" y2="54708"/>
                          <a14:foregroundMark x1="27435" y1="54708" x2="27110" y2="54545"/>
                          <a14:foregroundMark x1="23377" y1="36039" x2="21591" y2="49838"/>
                          <a14:foregroundMark x1="21591" y1="49838" x2="20942" y2="50974"/>
                          <a14:foregroundMark x1="20942" y1="34416" x2="20942" y2="48377"/>
                          <a14:foregroundMark x1="20292" y1="42695" x2="18994" y2="46916"/>
                          <a14:foregroundMark x1="18994" y1="43506" x2="18831" y2="55357"/>
                          <a14:foregroundMark x1="18831" y1="40097" x2="18831" y2="51623"/>
                          <a14:foregroundMark x1="18669" y1="34740" x2="18506" y2="48214"/>
                          <a14:foregroundMark x1="17045" y1="31169" x2="16883" y2="51461"/>
                          <a14:foregroundMark x1="16883" y1="51461" x2="16558" y2="52110"/>
                          <a14:foregroundMark x1="15097" y1="43506" x2="13961" y2="62013"/>
                          <a14:foregroundMark x1="15747" y1="48701" x2="15747" y2="55195"/>
                          <a14:foregroundMark x1="15584" y1="48701" x2="15260" y2="51623"/>
                          <a14:foregroundMark x1="15097" y1="42857" x2="14123" y2="48864"/>
                          <a14:foregroundMark x1="13312" y1="40097" x2="13312" y2="50487"/>
                          <a14:foregroundMark x1="13149" y1="45130" x2="31981" y2="69481"/>
                          <a14:foregroundMark x1="31981" y1="69481" x2="32630" y2="69805"/>
                          <a14:foregroundMark x1="25812" y1="61201" x2="33442" y2="66071"/>
                          <a14:foregroundMark x1="33442" y1="66071" x2="33604" y2="66071"/>
                          <a14:foregroundMark x1="25649" y1="60227" x2="32630" y2="55195"/>
                          <a14:foregroundMark x1="32630" y1="55195" x2="33442" y2="53896"/>
                          <a14:foregroundMark x1="32143" y1="48701" x2="26948" y2="45617"/>
                          <a14:foregroundMark x1="24351" y1="36364" x2="24351" y2="47240"/>
                          <a14:foregroundMark x1="24351" y1="47240" x2="27110" y2="49675"/>
                          <a14:foregroundMark x1="30519" y1="35714" x2="31981" y2="41558"/>
                          <a14:foregroundMark x1="33604" y1="31656" x2="35877" y2="33117"/>
                          <a14:foregroundMark x1="42045" y1="26136" x2="45779" y2="25649"/>
                          <a14:foregroundMark x1="40747" y1="22890" x2="50649" y2="17532"/>
                          <a14:foregroundMark x1="46104" y1="18019" x2="66883" y2="19643"/>
                          <a14:foregroundMark x1="63474" y1="19643" x2="55357" y2="23214"/>
                          <a14:foregroundMark x1="55357" y1="23214" x2="55032" y2="23214"/>
                          <a14:foregroundMark x1="55195" y1="18344" x2="50974" y2="24838"/>
                          <a14:foregroundMark x1="50974" y1="24838" x2="50974" y2="25325"/>
                          <a14:foregroundMark x1="56818" y1="12175" x2="56981" y2="25162"/>
                          <a14:foregroundMark x1="57143" y1="18506" x2="57143" y2="29545"/>
                          <a14:foregroundMark x1="57143" y1="29545" x2="57955" y2="29708"/>
                          <a14:foregroundMark x1="62662" y1="18506" x2="63474" y2="28084"/>
                          <a14:foregroundMark x1="63474" y1="28084" x2="63636" y2="28571"/>
                          <a14:foregroundMark x1="64935" y1="21591" x2="64935" y2="31169"/>
                          <a14:foregroundMark x1="64935" y1="26948" x2="64773" y2="33766"/>
                          <a14:foregroundMark x1="64286" y1="30682" x2="64286" y2="32305"/>
                          <a14:foregroundMark x1="66071" y1="28247" x2="70779" y2="30195"/>
                          <a14:foregroundMark x1="73864" y1="22890" x2="75325" y2="36201"/>
                          <a14:foregroundMark x1="77273" y1="29708" x2="79708" y2="39123"/>
                          <a14:foregroundMark x1="80519" y1="34416" x2="83279" y2="39773"/>
                          <a14:foregroundMark x1="85227" y1="37013" x2="86364" y2="42045"/>
                          <a14:foregroundMark x1="86688" y1="42370" x2="87013" y2="46916"/>
                          <a14:foregroundMark x1="87013" y1="48539" x2="84578" y2="53734"/>
                          <a14:foregroundMark x1="83929" y1="53896" x2="82468" y2="55682"/>
                          <a14:foregroundMark x1="82305" y1="55682" x2="82792" y2="54708"/>
                          <a14:foregroundMark x1="84091" y1="38636" x2="84253" y2="39123"/>
                          <a14:foregroundMark x1="83929" y1="33279" x2="83929" y2="34740"/>
                          <a14:foregroundMark x1="83929" y1="31169" x2="85065" y2="36201"/>
                          <a14:foregroundMark x1="93994" y1="48701" x2="94156" y2="50162"/>
                          <a14:foregroundMark x1="93994" y1="51461" x2="93994" y2="56331"/>
                          <a14:foregroundMark x1="97403" y1="47403" x2="97403" y2="47403"/>
                          <a14:foregroundMark x1="47890" y1="31169" x2="54221" y2="71429"/>
                          <a14:foregroundMark x1="56331" y1="54383" x2="59903" y2="69643"/>
                          <a14:foregroundMark x1="59903" y1="69643" x2="60227" y2="67857"/>
                          <a14:foregroundMark x1="61039" y1="62175" x2="61039" y2="68831"/>
                          <a14:foregroundMark x1="60714" y1="67695" x2="56818" y2="68506"/>
                          <a14:foregroundMark x1="50325" y1="64286" x2="46429" y2="70292"/>
                          <a14:foregroundMark x1="46429" y1="70292" x2="46429" y2="70292"/>
                          <a14:foregroundMark x1="35714" y1="58279" x2="29221" y2="63961"/>
                          <a14:foregroundMark x1="29221" y1="63961" x2="28409" y2="64123"/>
                          <a14:foregroundMark x1="25487" y1="62662" x2="25487" y2="65747"/>
                          <a14:foregroundMark x1="19481" y1="62013" x2="29708" y2="64286"/>
                          <a14:foregroundMark x1="12175" y1="51786" x2="14935" y2="49026"/>
                          <a14:foregroundMark x1="14935" y1="51948" x2="14448" y2="51461"/>
                          <a14:foregroundMark x1="12013" y1="45942" x2="12987" y2="44805"/>
                          <a14:foregroundMark x1="13312" y1="39123" x2="13636" y2="43344"/>
                          <a14:foregroundMark x1="15747" y1="37013" x2="16721" y2="39123"/>
                          <a14:foregroundMark x1="18182" y1="32468" x2="18831" y2="36688"/>
                          <a14:foregroundMark x1="28734" y1="23052" x2="29708" y2="25487"/>
                          <a14:foregroundMark x1="33279" y1="21753" x2="33929" y2="22727"/>
                          <a14:foregroundMark x1="23864" y1="22727" x2="50325" y2="17370"/>
                          <a14:foregroundMark x1="40747" y1="20617" x2="37338" y2="17370"/>
                          <a14:foregroundMark x1="45130" y1="11201" x2="45942" y2="19156"/>
                          <a14:foregroundMark x1="45942" y1="19156" x2="46591" y2="18994"/>
                          <a14:foregroundMark x1="48701" y1="12500" x2="48214" y2="18669"/>
                          <a14:foregroundMark x1="50000" y1="13149" x2="50649" y2="16234"/>
                          <a14:foregroundMark x1="52273" y1="11364" x2="52597" y2="12013"/>
                          <a14:foregroundMark x1="53896" y1="11201" x2="61201" y2="14448"/>
                          <a14:foregroundMark x1="61201" y1="14448" x2="62662" y2="14448"/>
                          <a14:foregroundMark x1="63312" y1="14448" x2="66721" y2="16558"/>
                          <a14:foregroundMark x1="66558" y1="13961" x2="69156" y2="21104"/>
                          <a14:foregroundMark x1="69156" y1="21104" x2="69968" y2="20130"/>
                          <a14:foregroundMark x1="69643" y1="16396" x2="70617" y2="19481"/>
                          <a14:foregroundMark x1="70617" y1="14286" x2="71591" y2="19968"/>
                          <a14:foregroundMark x1="71591" y1="16558" x2="75649" y2="26948"/>
                          <a14:foregroundMark x1="75649" y1="26948" x2="76136" y2="25974"/>
                          <a14:foregroundMark x1="76136" y1="18344" x2="77110" y2="27110"/>
                          <a14:foregroundMark x1="77110" y1="27110" x2="77110" y2="23052"/>
                          <a14:foregroundMark x1="77110" y1="19805" x2="78247" y2="27597"/>
                          <a14:foregroundMark x1="78409" y1="24026" x2="79221" y2="29221"/>
                          <a14:foregroundMark x1="79708" y1="27273" x2="80682" y2="30195"/>
                          <a14:foregroundMark x1="79708" y1="24513" x2="80682" y2="28896"/>
                          <a14:foregroundMark x1="80682" y1="24026" x2="82630" y2="27597"/>
                          <a14:foregroundMark x1="82955" y1="21916" x2="84740" y2="27110"/>
                          <a14:foregroundMark x1="85227" y1="26948" x2="85714" y2="27110"/>
                          <a14:foregroundMark x1="86201" y1="28571" x2="86688" y2="31006"/>
                          <a14:foregroundMark x1="68344" y1="14935" x2="51136" y2="14123"/>
                          <a14:foregroundMark x1="39123" y1="12175" x2="40909" y2="12175"/>
                          <a14:foregroundMark x1="37175" y1="15422" x2="35227" y2="18182"/>
                          <a14:foregroundMark x1="35065" y1="17045" x2="33117" y2="22240"/>
                          <a14:foregroundMark x1="32792" y1="18994" x2="31981" y2="18669"/>
                          <a14:foregroundMark x1="31656" y1="17208" x2="27597" y2="20942"/>
                          <a14:foregroundMark x1="27110" y1="21916" x2="26461" y2="33929"/>
                          <a14:foregroundMark x1="26299" y1="26461" x2="26136" y2="28734"/>
                          <a14:foregroundMark x1="25487" y1="25487" x2="21266" y2="30195"/>
                          <a14:foregroundMark x1="21104" y1="26299" x2="19968" y2="28896"/>
                          <a14:foregroundMark x1="19968" y1="25649" x2="19481" y2="30195"/>
                          <a14:foregroundMark x1="18669" y1="29058" x2="17045" y2="29870"/>
                          <a14:foregroundMark x1="14123" y1="31656" x2="12987" y2="34416"/>
                          <a14:foregroundMark x1="12987" y1="34416" x2="12987" y2="37013"/>
                          <a14:foregroundMark x1="12987" y1="40097" x2="12987" y2="44156"/>
                          <a14:foregroundMark x1="17045" y1="25812" x2="17695" y2="24351"/>
                          <a14:foregroundMark x1="18344" y1="21429" x2="19481" y2="19805"/>
                          <a14:foregroundMark x1="21429" y1="18182" x2="22890" y2="16396"/>
                          <a14:foregroundMark x1="24351" y1="14935" x2="29221" y2="11688"/>
                          <a14:foregroundMark x1="30682" y1="11201" x2="33117" y2="9740"/>
                          <a14:foregroundMark x1="34578" y1="8442" x2="39286" y2="8279"/>
                          <a14:foregroundMark x1="40260" y1="7955" x2="41558" y2="7955"/>
                          <a14:foregroundMark x1="45292" y1="6818" x2="47403" y2="6818"/>
                          <a14:foregroundMark x1="50812" y1="7468" x2="51948" y2="7792"/>
                          <a14:foregroundMark x1="54221" y1="8279" x2="56169" y2="8929"/>
                          <a14:foregroundMark x1="59091" y1="9091" x2="59578" y2="9253"/>
                          <a14:foregroundMark x1="62825" y1="9740" x2="66396" y2="10714"/>
                          <a14:foregroundMark x1="67370" y1="11039" x2="67370" y2="11039"/>
                          <a14:foregroundMark x1="74026" y1="15260" x2="75649" y2="16234"/>
                          <a14:foregroundMark x1="76136" y1="16234" x2="76136" y2="16234"/>
                          <a14:foregroundMark x1="77922" y1="17857" x2="78571" y2="18669"/>
                          <a14:foregroundMark x1="79221" y1="18994" x2="76136" y2="12338"/>
                          <a14:foregroundMark x1="76136" y1="12338" x2="74675" y2="11526"/>
                          <a14:foregroundMark x1="74188" y1="11526" x2="71916" y2="11526"/>
                          <a14:foregroundMark x1="64610" y1="8929" x2="52435" y2="8117"/>
                          <a14:foregroundMark x1="51461" y1="7955" x2="41721" y2="8442"/>
                          <a14:foregroundMark x1="37013" y1="9253" x2="35065" y2="9903"/>
                          <a14:foregroundMark x1="37987" y1="5032" x2="44643" y2="4545"/>
                          <a14:foregroundMark x1="49513" y1="3896" x2="53896" y2="5032"/>
                          <a14:foregroundMark x1="56169" y1="5032" x2="57468" y2="5682"/>
                          <a14:foregroundMark x1="97890" y1="53084" x2="97890" y2="53084"/>
                          <a14:backgroundMark x1="97727" y1="61688" x2="93182" y2="67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44" y="5034843"/>
              <a:ext cx="1557867" cy="1557867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8CDFAF5-5124-4BC6-8968-6A2A0A437D76}"/>
              </a:ext>
            </a:extLst>
          </p:cNvPr>
          <p:cNvSpPr/>
          <p:nvPr/>
        </p:nvSpPr>
        <p:spPr>
          <a:xfrm>
            <a:off x="-5029431" y="596900"/>
            <a:ext cx="4078608" cy="141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A68E8A-746F-4D5C-8592-3D82EF0BAD4B}"/>
              </a:ext>
            </a:extLst>
          </p:cNvPr>
          <p:cNvSpPr/>
          <p:nvPr/>
        </p:nvSpPr>
        <p:spPr>
          <a:xfrm>
            <a:off x="15182127" y="485422"/>
            <a:ext cx="5805808" cy="1241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5EEEFC-ACB5-40A5-9708-A330FA824757}"/>
              </a:ext>
            </a:extLst>
          </p:cNvPr>
          <p:cNvGrpSpPr/>
          <p:nvPr/>
        </p:nvGrpSpPr>
        <p:grpSpPr>
          <a:xfrm>
            <a:off x="662882" y="6965841"/>
            <a:ext cx="9945512" cy="5779911"/>
            <a:chOff x="259644" y="812800"/>
            <a:chExt cx="9945512" cy="577991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D0693A-3D9D-458B-A20E-DA084D5CBFB8}"/>
                </a:ext>
              </a:extLst>
            </p:cNvPr>
            <p:cNvSpPr/>
            <p:nvPr/>
          </p:nvSpPr>
          <p:spPr>
            <a:xfrm>
              <a:off x="259644" y="812800"/>
              <a:ext cx="9945512" cy="57799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D486CA-1C9A-4F49-9543-5F00DAB4C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34" b="98539" l="9903" r="97890">
                          <a14:foregroundMark x1="56981" y1="56169" x2="54870" y2="66883"/>
                          <a14:foregroundMark x1="57792" y1="65422" x2="57630" y2="68019"/>
                          <a14:foregroundMark x1="47078" y1="81494" x2="44643" y2="88312"/>
                          <a14:foregroundMark x1="44643" y1="88312" x2="44318" y2="88636"/>
                          <a14:foregroundMark x1="44318" y1="82468" x2="43019" y2="90422"/>
                          <a14:foregroundMark x1="43019" y1="90422" x2="42857" y2="90584"/>
                          <a14:foregroundMark x1="41396" y1="86364" x2="40422" y2="93344"/>
                          <a14:foregroundMark x1="40422" y1="93344" x2="40422" y2="93344"/>
                          <a14:foregroundMark x1="39448" y1="93669" x2="37987" y2="98377"/>
                          <a14:foregroundMark x1="37987" y1="98377" x2="37987" y2="98377"/>
                          <a14:foregroundMark x1="41883" y1="97240" x2="42370" y2="98701"/>
                          <a14:foregroundMark x1="29221" y1="31006" x2="31169" y2="53084"/>
                          <a14:foregroundMark x1="31169" y1="53084" x2="31331" y2="53734"/>
                          <a14:foregroundMark x1="31494" y1="31006" x2="27435" y2="54708"/>
                          <a14:foregroundMark x1="27435" y1="54708" x2="27110" y2="54545"/>
                          <a14:foregroundMark x1="23377" y1="36039" x2="21591" y2="49838"/>
                          <a14:foregroundMark x1="21591" y1="49838" x2="20942" y2="50974"/>
                          <a14:foregroundMark x1="20942" y1="34416" x2="20942" y2="48377"/>
                          <a14:foregroundMark x1="20292" y1="42695" x2="18994" y2="46916"/>
                          <a14:foregroundMark x1="18994" y1="43506" x2="18831" y2="55357"/>
                          <a14:foregroundMark x1="18831" y1="40097" x2="18831" y2="51623"/>
                          <a14:foregroundMark x1="18669" y1="34740" x2="18506" y2="48214"/>
                          <a14:foregroundMark x1="17045" y1="31169" x2="16883" y2="51461"/>
                          <a14:foregroundMark x1="16883" y1="51461" x2="16558" y2="52110"/>
                          <a14:foregroundMark x1="15097" y1="43506" x2="13961" y2="62013"/>
                          <a14:foregroundMark x1="15747" y1="48701" x2="15747" y2="55195"/>
                          <a14:foregroundMark x1="15584" y1="48701" x2="15260" y2="51623"/>
                          <a14:foregroundMark x1="15097" y1="42857" x2="14123" y2="48864"/>
                          <a14:foregroundMark x1="13312" y1="40097" x2="13312" y2="50487"/>
                          <a14:foregroundMark x1="13149" y1="45130" x2="31981" y2="69481"/>
                          <a14:foregroundMark x1="31981" y1="69481" x2="32630" y2="69805"/>
                          <a14:foregroundMark x1="25812" y1="61201" x2="33442" y2="66071"/>
                          <a14:foregroundMark x1="33442" y1="66071" x2="33604" y2="66071"/>
                          <a14:foregroundMark x1="25649" y1="60227" x2="32630" y2="55195"/>
                          <a14:foregroundMark x1="32630" y1="55195" x2="33442" y2="53896"/>
                          <a14:foregroundMark x1="32143" y1="48701" x2="26948" y2="45617"/>
                          <a14:foregroundMark x1="24351" y1="36364" x2="24351" y2="47240"/>
                          <a14:foregroundMark x1="24351" y1="47240" x2="27110" y2="49675"/>
                          <a14:foregroundMark x1="30519" y1="35714" x2="31981" y2="41558"/>
                          <a14:foregroundMark x1="33604" y1="31656" x2="35877" y2="33117"/>
                          <a14:foregroundMark x1="42045" y1="26136" x2="45779" y2="25649"/>
                          <a14:foregroundMark x1="40747" y1="22890" x2="50649" y2="17532"/>
                          <a14:foregroundMark x1="46104" y1="18019" x2="66883" y2="19643"/>
                          <a14:foregroundMark x1="63474" y1="19643" x2="55357" y2="23214"/>
                          <a14:foregroundMark x1="55357" y1="23214" x2="55032" y2="23214"/>
                          <a14:foregroundMark x1="55195" y1="18344" x2="50974" y2="24838"/>
                          <a14:foregroundMark x1="50974" y1="24838" x2="50974" y2="25325"/>
                          <a14:foregroundMark x1="56818" y1="12175" x2="56981" y2="25162"/>
                          <a14:foregroundMark x1="57143" y1="18506" x2="57143" y2="29545"/>
                          <a14:foregroundMark x1="57143" y1="29545" x2="57955" y2="29708"/>
                          <a14:foregroundMark x1="62662" y1="18506" x2="63474" y2="28084"/>
                          <a14:foregroundMark x1="63474" y1="28084" x2="63636" y2="28571"/>
                          <a14:foregroundMark x1="64935" y1="21591" x2="64935" y2="31169"/>
                          <a14:foregroundMark x1="64935" y1="26948" x2="64773" y2="33766"/>
                          <a14:foregroundMark x1="64286" y1="30682" x2="64286" y2="32305"/>
                          <a14:foregroundMark x1="66071" y1="28247" x2="70779" y2="30195"/>
                          <a14:foregroundMark x1="73864" y1="22890" x2="75325" y2="36201"/>
                          <a14:foregroundMark x1="77273" y1="29708" x2="79708" y2="39123"/>
                          <a14:foregroundMark x1="80519" y1="34416" x2="83279" y2="39773"/>
                          <a14:foregroundMark x1="85227" y1="37013" x2="86364" y2="42045"/>
                          <a14:foregroundMark x1="86688" y1="42370" x2="87013" y2="46916"/>
                          <a14:foregroundMark x1="87013" y1="48539" x2="84578" y2="53734"/>
                          <a14:foregroundMark x1="83929" y1="53896" x2="82468" y2="55682"/>
                          <a14:foregroundMark x1="82305" y1="55682" x2="82792" y2="54708"/>
                          <a14:foregroundMark x1="84091" y1="38636" x2="84253" y2="39123"/>
                          <a14:foregroundMark x1="83929" y1="33279" x2="83929" y2="34740"/>
                          <a14:foregroundMark x1="83929" y1="31169" x2="85065" y2="36201"/>
                          <a14:foregroundMark x1="93994" y1="48701" x2="94156" y2="50162"/>
                          <a14:foregroundMark x1="93994" y1="51461" x2="93994" y2="56331"/>
                          <a14:foregroundMark x1="97403" y1="47403" x2="97403" y2="47403"/>
                          <a14:foregroundMark x1="47890" y1="31169" x2="54221" y2="71429"/>
                          <a14:foregroundMark x1="56331" y1="54383" x2="59903" y2="69643"/>
                          <a14:foregroundMark x1="59903" y1="69643" x2="60227" y2="67857"/>
                          <a14:foregroundMark x1="61039" y1="62175" x2="61039" y2="68831"/>
                          <a14:foregroundMark x1="60714" y1="67695" x2="56818" y2="68506"/>
                          <a14:foregroundMark x1="50325" y1="64286" x2="46429" y2="70292"/>
                          <a14:foregroundMark x1="46429" y1="70292" x2="46429" y2="70292"/>
                          <a14:foregroundMark x1="35714" y1="58279" x2="29221" y2="63961"/>
                          <a14:foregroundMark x1="29221" y1="63961" x2="28409" y2="64123"/>
                          <a14:foregroundMark x1="25487" y1="62662" x2="25487" y2="65747"/>
                          <a14:foregroundMark x1="19481" y1="62013" x2="29708" y2="64286"/>
                          <a14:foregroundMark x1="12175" y1="51786" x2="14935" y2="49026"/>
                          <a14:foregroundMark x1="14935" y1="51948" x2="14448" y2="51461"/>
                          <a14:foregroundMark x1="12013" y1="45942" x2="12987" y2="44805"/>
                          <a14:foregroundMark x1="13312" y1="39123" x2="13636" y2="43344"/>
                          <a14:foregroundMark x1="15747" y1="37013" x2="16721" y2="39123"/>
                          <a14:foregroundMark x1="18182" y1="32468" x2="18831" y2="36688"/>
                          <a14:foregroundMark x1="28734" y1="23052" x2="29708" y2="25487"/>
                          <a14:foregroundMark x1="33279" y1="21753" x2="33929" y2="22727"/>
                          <a14:foregroundMark x1="23864" y1="22727" x2="50325" y2="17370"/>
                          <a14:foregroundMark x1="40747" y1="20617" x2="37338" y2="17370"/>
                          <a14:foregroundMark x1="45130" y1="11201" x2="45942" y2="19156"/>
                          <a14:foregroundMark x1="45942" y1="19156" x2="46591" y2="18994"/>
                          <a14:foregroundMark x1="48701" y1="12500" x2="48214" y2="18669"/>
                          <a14:foregroundMark x1="50000" y1="13149" x2="50649" y2="16234"/>
                          <a14:foregroundMark x1="52273" y1="11364" x2="52597" y2="12013"/>
                          <a14:foregroundMark x1="53896" y1="11201" x2="61201" y2="14448"/>
                          <a14:foregroundMark x1="61201" y1="14448" x2="62662" y2="14448"/>
                          <a14:foregroundMark x1="63312" y1="14448" x2="66721" y2="16558"/>
                          <a14:foregroundMark x1="66558" y1="13961" x2="69156" y2="21104"/>
                          <a14:foregroundMark x1="69156" y1="21104" x2="69968" y2="20130"/>
                          <a14:foregroundMark x1="69643" y1="16396" x2="70617" y2="19481"/>
                          <a14:foregroundMark x1="70617" y1="14286" x2="71591" y2="19968"/>
                          <a14:foregroundMark x1="71591" y1="16558" x2="75649" y2="26948"/>
                          <a14:foregroundMark x1="75649" y1="26948" x2="76136" y2="25974"/>
                          <a14:foregroundMark x1="76136" y1="18344" x2="77110" y2="27110"/>
                          <a14:foregroundMark x1="77110" y1="27110" x2="77110" y2="23052"/>
                          <a14:foregroundMark x1="77110" y1="19805" x2="78247" y2="27597"/>
                          <a14:foregroundMark x1="78409" y1="24026" x2="79221" y2="29221"/>
                          <a14:foregroundMark x1="79708" y1="27273" x2="80682" y2="30195"/>
                          <a14:foregroundMark x1="79708" y1="24513" x2="80682" y2="28896"/>
                          <a14:foregroundMark x1="80682" y1="24026" x2="82630" y2="27597"/>
                          <a14:foregroundMark x1="82955" y1="21916" x2="84740" y2="27110"/>
                          <a14:foregroundMark x1="85227" y1="26948" x2="85714" y2="27110"/>
                          <a14:foregroundMark x1="86201" y1="28571" x2="86688" y2="31006"/>
                          <a14:foregroundMark x1="68344" y1="14935" x2="51136" y2="14123"/>
                          <a14:foregroundMark x1="39123" y1="12175" x2="40909" y2="12175"/>
                          <a14:foregroundMark x1="37175" y1="15422" x2="35227" y2="18182"/>
                          <a14:foregroundMark x1="35065" y1="17045" x2="33117" y2="22240"/>
                          <a14:foregroundMark x1="32792" y1="18994" x2="31981" y2="18669"/>
                          <a14:foregroundMark x1="31656" y1="17208" x2="27597" y2="20942"/>
                          <a14:foregroundMark x1="27110" y1="21916" x2="26461" y2="33929"/>
                          <a14:foregroundMark x1="26299" y1="26461" x2="26136" y2="28734"/>
                          <a14:foregroundMark x1="25487" y1="25487" x2="21266" y2="30195"/>
                          <a14:foregroundMark x1="21104" y1="26299" x2="19968" y2="28896"/>
                          <a14:foregroundMark x1="19968" y1="25649" x2="19481" y2="30195"/>
                          <a14:foregroundMark x1="18669" y1="29058" x2="17045" y2="29870"/>
                          <a14:foregroundMark x1="14123" y1="31656" x2="12987" y2="34416"/>
                          <a14:foregroundMark x1="12987" y1="34416" x2="12987" y2="37013"/>
                          <a14:foregroundMark x1="12987" y1="40097" x2="12987" y2="44156"/>
                          <a14:foregroundMark x1="17045" y1="25812" x2="17695" y2="24351"/>
                          <a14:foregroundMark x1="18344" y1="21429" x2="19481" y2="19805"/>
                          <a14:foregroundMark x1="21429" y1="18182" x2="22890" y2="16396"/>
                          <a14:foregroundMark x1="24351" y1="14935" x2="29221" y2="11688"/>
                          <a14:foregroundMark x1="30682" y1="11201" x2="33117" y2="9740"/>
                          <a14:foregroundMark x1="34578" y1="8442" x2="39286" y2="8279"/>
                          <a14:foregroundMark x1="40260" y1="7955" x2="41558" y2="7955"/>
                          <a14:foregroundMark x1="45292" y1="6818" x2="47403" y2="6818"/>
                          <a14:foregroundMark x1="50812" y1="7468" x2="51948" y2="7792"/>
                          <a14:foregroundMark x1="54221" y1="8279" x2="56169" y2="8929"/>
                          <a14:foregroundMark x1="59091" y1="9091" x2="59578" y2="9253"/>
                          <a14:foregroundMark x1="62825" y1="9740" x2="66396" y2="10714"/>
                          <a14:foregroundMark x1="67370" y1="11039" x2="67370" y2="11039"/>
                          <a14:foregroundMark x1="74026" y1="15260" x2="75649" y2="16234"/>
                          <a14:foregroundMark x1="76136" y1="16234" x2="76136" y2="16234"/>
                          <a14:foregroundMark x1="77922" y1="17857" x2="78571" y2="18669"/>
                          <a14:foregroundMark x1="79221" y1="18994" x2="76136" y2="12338"/>
                          <a14:foregroundMark x1="76136" y1="12338" x2="74675" y2="11526"/>
                          <a14:foregroundMark x1="74188" y1="11526" x2="71916" y2="11526"/>
                          <a14:foregroundMark x1="64610" y1="8929" x2="52435" y2="8117"/>
                          <a14:foregroundMark x1="51461" y1="7955" x2="41721" y2="8442"/>
                          <a14:foregroundMark x1="37013" y1="9253" x2="35065" y2="9903"/>
                          <a14:foregroundMark x1="37987" y1="5032" x2="44643" y2="4545"/>
                          <a14:foregroundMark x1="49513" y1="3896" x2="53896" y2="5032"/>
                          <a14:foregroundMark x1="56169" y1="5032" x2="57468" y2="5682"/>
                          <a14:foregroundMark x1="97890" y1="53084" x2="97890" y2="53084"/>
                          <a14:backgroundMark x1="97727" y1="61688" x2="93182" y2="67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44" y="5034843"/>
              <a:ext cx="1557867" cy="1557867"/>
            </a:xfrm>
            <a:prstGeom prst="rect">
              <a:avLst/>
            </a:prstGeom>
          </p:spPr>
        </p:pic>
      </p:grpSp>
      <p:sp>
        <p:nvSpPr>
          <p:cNvPr id="23" name="Text Box 18">
            <a:extLst>
              <a:ext uri="{FF2B5EF4-FFF2-40B4-BE49-F238E27FC236}">
                <a16:creationId xmlns:a16="http://schemas.microsoft.com/office/drawing/2014/main" id="{776E810F-1D9D-4140-AEA4-92E39576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473" y="1781096"/>
            <a:ext cx="2247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216915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1567EDA9-095A-40BF-9E36-BC269C99E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074" y="2308397"/>
            <a:ext cx="2199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392457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3A35B4E7-CF3D-47B5-975F-C23A2E66E0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0675" y="2873511"/>
            <a:ext cx="1448126" cy="134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9C13E5C8-8463-44AD-9435-45780681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745" y="216840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+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66D1A576-689F-4C59-95FF-52B6C69AF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991" y="1773006"/>
            <a:ext cx="1905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40216 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E59E8A9C-7F9E-4305-9F80-9B93F3C9F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991" y="2288901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11974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36C9CCCD-EBC5-494C-88E6-A10961FAB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8193" y="2878865"/>
            <a:ext cx="1276504" cy="134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53">
            <a:extLst>
              <a:ext uri="{FF2B5EF4-FFF2-40B4-BE49-F238E27FC236}">
                <a16:creationId xmlns:a16="http://schemas.microsoft.com/office/drawing/2014/main" id="{D35CC615-E343-42B2-979E-F22582800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263" y="216031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E1DF26B3-8433-449D-A594-2B23882D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891" y="2902684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EE080088-9961-45A3-BF82-3DCB2F495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306" y="289721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F50CE5A1-B994-4655-921F-8239B0CF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234" y="2902188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3">
            <a:extLst>
              <a:ext uri="{FF2B5EF4-FFF2-40B4-BE49-F238E27FC236}">
                <a16:creationId xmlns:a16="http://schemas.microsoft.com/office/drawing/2014/main" id="{383A1946-0738-4F8E-952B-8484CFBC0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04" y="2893172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Text Box 23">
            <a:extLst>
              <a:ext uri="{FF2B5EF4-FFF2-40B4-BE49-F238E27FC236}">
                <a16:creationId xmlns:a16="http://schemas.microsoft.com/office/drawing/2014/main" id="{70954420-1075-494A-8EF1-BA966139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712" y="2893172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1356D233-9857-4C46-9F92-740DDC87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592" y="2937907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52190</a:t>
            </a:r>
          </a:p>
        </p:txBody>
      </p:sp>
      <p:sp>
        <p:nvSpPr>
          <p:cNvPr id="37" name="Text Box 23">
            <a:extLst>
              <a:ext uri="{FF2B5EF4-FFF2-40B4-BE49-F238E27FC236}">
                <a16:creationId xmlns:a16="http://schemas.microsoft.com/office/drawing/2014/main" id="{77210D3E-C1C9-40D8-AC4F-B8E9DA8F0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382" y="2893172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36630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829</Words>
  <Application>Microsoft Office PowerPoint</Application>
  <PresentationFormat>Widescreen</PresentationFormat>
  <Paragraphs>186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HP001 4 hàng</vt:lpstr>
      <vt:lpstr>iCiel Cadena</vt:lpstr>
      <vt:lpstr>Times New Roman</vt:lpstr>
      <vt:lpstr>UTM Cooper Black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</dc:creator>
  <cp:lastModifiedBy>Huyền Thanh</cp:lastModifiedBy>
  <cp:revision>11</cp:revision>
  <dcterms:created xsi:type="dcterms:W3CDTF">2021-07-06T15:14:26Z</dcterms:created>
  <dcterms:modified xsi:type="dcterms:W3CDTF">2021-10-15T07:20:47Z</dcterms:modified>
</cp:coreProperties>
</file>