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56" r:id="rId5"/>
    <p:sldId id="262" r:id="rId6"/>
    <p:sldId id="263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64" d="100"/>
          <a:sy n="64" d="100"/>
        </p:scale>
        <p:origin x="75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523" y="-46891"/>
            <a:ext cx="12285784" cy="6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9Slide.vn - 2019">
            <a:extLst>
              <a:ext uri="{FF2B5EF4-FFF2-40B4-BE49-F238E27FC236}">
                <a16:creationId xmlns:a16="http://schemas.microsoft.com/office/drawing/2014/main" id="{89EAD6AF-6EBA-4A29-A34C-501FD74708A6}"/>
              </a:ext>
            </a:extLst>
          </p:cNvPr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3C3C3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B1CA3B-4E43-438A-9AA3-C4D817313CF4}"/>
              </a:ext>
            </a:extLst>
          </p:cNvPr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004496-AE44-4F53-BEA8-30179F68F210}"/>
              </a:ext>
            </a:extLst>
          </p:cNvPr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10C7B-BAE9-4433-8761-500EAC3C28A0}"/>
              </a:ext>
            </a:extLst>
          </p:cNvPr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9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  <p:sldLayoutId id="2147483652" r:id="rId6"/>
    <p:sldLayoutId id="214748365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7382" y="468939"/>
            <a:ext cx="680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TRƯỜNG TIỂU HỌC ĐOÀN KẾT 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3754" y="17526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3665" y="3460362"/>
            <a:ext cx="5745136" cy="15910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 err="1">
                <a:ln w="11430" cmpd="sng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5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spc="300" dirty="0">
                <a:ln w="11430" cmpd="sng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5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300" dirty="0" err="1">
                <a:ln w="11430" cmpd="sng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5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5400" b="1" spc="300" dirty="0">
              <a:ln w="11430" cmpd="sng">
                <a:solidFill>
                  <a:schemeClr val="accent1"/>
                </a:solidFill>
                <a:prstDash val="solid"/>
                <a:miter lim="800000"/>
              </a:ln>
              <a:solidFill>
                <a:schemeClr val="accent5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ELL\Pictures\Saved Pictures\download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" y="-1"/>
            <a:ext cx="1907927" cy="190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92260" y="2133601"/>
            <a:ext cx="6640945" cy="46511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2"/>
                </a:solidFill>
              </a:rPr>
              <a:t>TOÁN LỚP 3</a:t>
            </a:r>
          </a:p>
        </p:txBody>
      </p:sp>
    </p:spTree>
    <p:extLst>
      <p:ext uri="{BB962C8B-B14F-4D97-AF65-F5344CB8AC3E}">
        <p14:creationId xmlns:p14="http://schemas.microsoft.com/office/powerpoint/2010/main" val="60425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7110" descr="1-26">
            <a:extLst>
              <a:ext uri="{FF2B5EF4-FFF2-40B4-BE49-F238E27FC236}">
                <a16:creationId xmlns:a16="http://schemas.microsoft.com/office/drawing/2014/main" id="{7DB6E430-80E8-46DE-A5EF-75EC0D662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2209800"/>
            <a:ext cx="373538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7107" descr="1-17">
            <a:extLst>
              <a:ext uri="{FF2B5EF4-FFF2-40B4-BE49-F238E27FC236}">
                <a16:creationId xmlns:a16="http://schemas.microsoft.com/office/drawing/2014/main" id="{27560967-3F17-483C-97D5-EE7E136D8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8763"/>
            <a:ext cx="12192000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47109" descr="1-42">
            <a:extLst>
              <a:ext uri="{FF2B5EF4-FFF2-40B4-BE49-F238E27FC236}">
                <a16:creationId xmlns:a16="http://schemas.microsoft.com/office/drawing/2014/main" id="{F54E4F4B-1BFF-4FDC-B88A-DE08D7812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735">
            <a:off x="1491504" y="-461378"/>
            <a:ext cx="6512041" cy="734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47108" descr="1-43">
            <a:extLst>
              <a:ext uri="{FF2B5EF4-FFF2-40B4-BE49-F238E27FC236}">
                <a16:creationId xmlns:a16="http://schemas.microsoft.com/office/drawing/2014/main" id="{DE8CF23E-B9AB-4AF7-8FE1-4B7781C1C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7" y="3124200"/>
            <a:ext cx="2843213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47149">
            <a:extLst>
              <a:ext uri="{FF2B5EF4-FFF2-40B4-BE49-F238E27FC236}">
                <a16:creationId xmlns:a16="http://schemas.microsoft.com/office/drawing/2014/main" id="{6951A9CE-2BAB-4D31-9E0D-AE12E46D1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7331" y="1952625"/>
            <a:ext cx="271938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733" tIns="27866" rIns="55733" bIns="2786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Mục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tiêu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47161">
            <a:extLst>
              <a:ext uri="{FF2B5EF4-FFF2-40B4-BE49-F238E27FC236}">
                <a16:creationId xmlns:a16="http://schemas.microsoft.com/office/drawing/2014/main" id="{B7DB5F39-C17F-4ADD-A699-EB71221F942C}"/>
              </a:ext>
            </a:extLst>
          </p:cNvPr>
          <p:cNvGrpSpPr>
            <a:grpSpLocks/>
          </p:cNvGrpSpPr>
          <p:nvPr/>
        </p:nvGrpSpPr>
        <p:grpSpPr bwMode="auto">
          <a:xfrm>
            <a:off x="2703513" y="4648200"/>
            <a:ext cx="234950" cy="369888"/>
            <a:chOff x="1833" y="2112"/>
            <a:chExt cx="272" cy="321"/>
          </a:xfrm>
        </p:grpSpPr>
        <p:sp>
          <p:nvSpPr>
            <p:cNvPr id="10" name="圆角矩形 81">
              <a:extLst>
                <a:ext uri="{FF2B5EF4-FFF2-40B4-BE49-F238E27FC236}">
                  <a16:creationId xmlns:a16="http://schemas.microsoft.com/office/drawing/2014/main" id="{EC1F22D0-304B-4BEF-AC4D-74EAB732E1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33" y="215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0000"/>
                  </a:gs>
                  <a:gs pos="100000">
                    <a:srgbClr val="860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557327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83212" algn="l"/>
                </a:tabLst>
                <a:defRPr/>
              </a:pPr>
              <a:endParaRPr lang="zh-CN" altLang="en-US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11" name="TextBox 61">
              <a:extLst>
                <a:ext uri="{FF2B5EF4-FFF2-40B4-BE49-F238E27FC236}">
                  <a16:creationId xmlns:a16="http://schemas.microsoft.com/office/drawing/2014/main" id="{728E7960-BB32-45E7-AEE9-0AF60DD82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9" y="2112"/>
              <a:ext cx="239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12" name="图片 47164" descr="w02">
            <a:extLst>
              <a:ext uri="{FF2B5EF4-FFF2-40B4-BE49-F238E27FC236}">
                <a16:creationId xmlns:a16="http://schemas.microsoft.com/office/drawing/2014/main" id="{379E3480-99E7-4B13-A5B0-41DF8EFFB9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5133975"/>
            <a:ext cx="32734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71">
            <a:extLst>
              <a:ext uri="{FF2B5EF4-FFF2-40B4-BE49-F238E27FC236}">
                <a16:creationId xmlns:a16="http://schemas.microsoft.com/office/drawing/2014/main" id="{EE17E06A-50A2-4E8C-8384-C3E6A56CF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213" y="4772025"/>
            <a:ext cx="29892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733" tIns="27866" rIns="55733" bIns="2786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/>
              <a:t>Giải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toán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có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lời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văn</a:t>
            </a:r>
            <a:endParaRPr lang="zh-CN" altLang="en-US" sz="1800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grpSp>
        <p:nvGrpSpPr>
          <p:cNvPr id="14" name="组合 47166">
            <a:extLst>
              <a:ext uri="{FF2B5EF4-FFF2-40B4-BE49-F238E27FC236}">
                <a16:creationId xmlns:a16="http://schemas.microsoft.com/office/drawing/2014/main" id="{72F497EF-37B4-4233-9320-7153D53B8E68}"/>
              </a:ext>
            </a:extLst>
          </p:cNvPr>
          <p:cNvGrpSpPr>
            <a:grpSpLocks/>
          </p:cNvGrpSpPr>
          <p:nvPr/>
        </p:nvGrpSpPr>
        <p:grpSpPr bwMode="auto">
          <a:xfrm>
            <a:off x="2468563" y="3657600"/>
            <a:ext cx="234950" cy="368300"/>
            <a:chOff x="2109" y="1581"/>
            <a:chExt cx="272" cy="321"/>
          </a:xfrm>
        </p:grpSpPr>
        <p:sp>
          <p:nvSpPr>
            <p:cNvPr id="15" name="圆角矩形 75">
              <a:extLst>
                <a:ext uri="{FF2B5EF4-FFF2-40B4-BE49-F238E27FC236}">
                  <a16:creationId xmlns:a16="http://schemas.microsoft.com/office/drawing/2014/main" id="{26930257-2419-4407-98DD-565EA765DE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09" y="1599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557327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83212" algn="l"/>
                </a:tabLst>
                <a:defRPr/>
              </a:pPr>
              <a:endParaRPr lang="zh-CN" altLang="en-US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16" name="TextBox 61">
              <a:extLst>
                <a:ext uri="{FF2B5EF4-FFF2-40B4-BE49-F238E27FC236}">
                  <a16:creationId xmlns:a16="http://schemas.microsoft.com/office/drawing/2014/main" id="{C6C622D2-83EA-4A6A-8E7C-CE2DBFA9A7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6" y="1581"/>
              <a:ext cx="239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7" name="图片 47169" descr="w03">
            <a:extLst>
              <a:ext uri="{FF2B5EF4-FFF2-40B4-BE49-F238E27FC236}">
                <a16:creationId xmlns:a16="http://schemas.microsoft.com/office/drawing/2014/main" id="{E9BC1868-F525-43CA-9A52-BFCE199A3B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4262438"/>
            <a:ext cx="35528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71">
            <a:extLst>
              <a:ext uri="{FF2B5EF4-FFF2-40B4-BE49-F238E27FC236}">
                <a16:creationId xmlns:a16="http://schemas.microsoft.com/office/drawing/2014/main" id="{A77F65AC-C04C-4EE5-963A-BED55E304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705225"/>
            <a:ext cx="2989262" cy="61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733" tIns="27866" rIns="55733" bIns="2786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MX" sz="1800" b="1" dirty="0" err="1"/>
              <a:t>Nhận</a:t>
            </a:r>
            <a:r>
              <a:rPr lang="es-MX" sz="1800" b="1" dirty="0"/>
              <a:t> </a:t>
            </a:r>
            <a:r>
              <a:rPr lang="es-MX" sz="1800" b="1" dirty="0" err="1"/>
              <a:t>biết</a:t>
            </a:r>
            <a:r>
              <a:rPr lang="es-MX" sz="1800" b="1" dirty="0"/>
              <a:t> </a:t>
            </a:r>
            <a:r>
              <a:rPr lang="es-MX" sz="1800" b="1" dirty="0" err="1"/>
              <a:t>số</a:t>
            </a:r>
            <a:r>
              <a:rPr lang="es-MX" sz="1800" b="1" dirty="0"/>
              <a:t> </a:t>
            </a:r>
            <a:r>
              <a:rPr lang="es-MX" sz="1800" b="1" dirty="0" err="1"/>
              <a:t>phần</a:t>
            </a:r>
            <a:r>
              <a:rPr lang="es-MX" sz="1800" b="1" dirty="0"/>
              <a:t> </a:t>
            </a:r>
            <a:r>
              <a:rPr lang="es-MX" sz="1800" b="1" dirty="0" err="1"/>
              <a:t>bằng</a:t>
            </a:r>
            <a:r>
              <a:rPr lang="es-MX" sz="1800" b="1" dirty="0"/>
              <a:t> </a:t>
            </a:r>
            <a:r>
              <a:rPr lang="es-MX" sz="1800" b="1" dirty="0" err="1"/>
              <a:t>nhau</a:t>
            </a:r>
            <a:r>
              <a:rPr lang="es-MX" sz="1800" b="1" dirty="0"/>
              <a:t> </a:t>
            </a:r>
            <a:r>
              <a:rPr lang="es-MX" sz="1800" b="1" dirty="0" err="1"/>
              <a:t>của</a:t>
            </a:r>
            <a:r>
              <a:rPr lang="es-MX" sz="1800" b="1" dirty="0"/>
              <a:t> </a:t>
            </a:r>
            <a:r>
              <a:rPr lang="es-MX" sz="1800" b="1" dirty="0" err="1"/>
              <a:t>đơn</a:t>
            </a:r>
            <a:r>
              <a:rPr lang="es-MX" sz="1800" b="1" dirty="0"/>
              <a:t> </a:t>
            </a:r>
            <a:r>
              <a:rPr lang="es-MX" sz="1800" b="1" dirty="0" err="1"/>
              <a:t>vị</a:t>
            </a:r>
            <a:endParaRPr lang="zh-CN" altLang="en-US" sz="1100" b="1" dirty="0">
              <a:solidFill>
                <a:srgbClr val="000000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47171">
            <a:extLst>
              <a:ext uri="{FF2B5EF4-FFF2-40B4-BE49-F238E27FC236}">
                <a16:creationId xmlns:a16="http://schemas.microsoft.com/office/drawing/2014/main" id="{45CE11E0-8D79-4A35-8BEB-7362EE8C7CB9}"/>
              </a:ext>
            </a:extLst>
          </p:cNvPr>
          <p:cNvGrpSpPr>
            <a:grpSpLocks/>
          </p:cNvGrpSpPr>
          <p:nvPr/>
        </p:nvGrpSpPr>
        <p:grpSpPr bwMode="auto">
          <a:xfrm>
            <a:off x="2284413" y="2824163"/>
            <a:ext cx="234950" cy="376237"/>
            <a:chOff x="2431" y="1055"/>
            <a:chExt cx="272" cy="327"/>
          </a:xfrm>
        </p:grpSpPr>
        <p:sp>
          <p:nvSpPr>
            <p:cNvPr id="20" name="圆角矩形 69">
              <a:extLst>
                <a:ext uri="{FF2B5EF4-FFF2-40B4-BE49-F238E27FC236}">
                  <a16:creationId xmlns:a16="http://schemas.microsoft.com/office/drawing/2014/main" id="{733CB269-4EE5-4AF9-BC10-E1846F628D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31" y="1055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557327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83212" algn="l"/>
                </a:tabLst>
                <a:defRPr/>
              </a:pPr>
              <a:endParaRPr lang="zh-CN" altLang="en-US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21" name="TextBox 61">
              <a:extLst>
                <a:ext uri="{FF2B5EF4-FFF2-40B4-BE49-F238E27FC236}">
                  <a16:creationId xmlns:a16="http://schemas.microsoft.com/office/drawing/2014/main" id="{BD1FDBA7-0438-4466-B4F6-9C161A316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1061"/>
              <a:ext cx="239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22" name="图片 47174" descr="w01">
            <a:extLst>
              <a:ext uri="{FF2B5EF4-FFF2-40B4-BE49-F238E27FC236}">
                <a16:creationId xmlns:a16="http://schemas.microsoft.com/office/drawing/2014/main" id="{4BED06AF-7562-489E-BBAD-6837003A02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6" y="3276600"/>
            <a:ext cx="4217987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71">
            <a:extLst>
              <a:ext uri="{FF2B5EF4-FFF2-40B4-BE49-F238E27FC236}">
                <a16:creationId xmlns:a16="http://schemas.microsoft.com/office/drawing/2014/main" id="{9FDF8371-9C50-4932-B3DA-EEDB2FDDF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1" y="2667000"/>
            <a:ext cx="3941762" cy="61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733" tIns="27866" rIns="55733" bIns="2786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MX" sz="1800" b="1" dirty="0" err="1"/>
              <a:t>Biết</a:t>
            </a:r>
            <a:r>
              <a:rPr lang="es-MX" sz="1800" b="1" dirty="0"/>
              <a:t> </a:t>
            </a:r>
            <a:r>
              <a:rPr lang="es-MX" sz="1800" b="1" dirty="0" err="1"/>
              <a:t>cách</a:t>
            </a:r>
            <a:r>
              <a:rPr lang="es-MX" sz="1800" b="1" dirty="0"/>
              <a:t> </a:t>
            </a:r>
            <a:r>
              <a:rPr lang="es-MX" sz="1800" b="1" dirty="0" err="1"/>
              <a:t>tính</a:t>
            </a:r>
            <a:r>
              <a:rPr lang="es-MX" sz="1800" b="1" dirty="0"/>
              <a:t> </a:t>
            </a:r>
            <a:r>
              <a:rPr lang="es-MX" sz="1800" b="1" dirty="0" err="1"/>
              <a:t>giá</a:t>
            </a:r>
            <a:r>
              <a:rPr lang="es-MX" sz="1800" b="1" dirty="0"/>
              <a:t> </a:t>
            </a:r>
            <a:r>
              <a:rPr lang="es-MX" sz="1800" b="1" dirty="0" err="1"/>
              <a:t>trị</a:t>
            </a:r>
            <a:r>
              <a:rPr lang="es-MX" sz="1800" b="1" dirty="0"/>
              <a:t> </a:t>
            </a:r>
            <a:r>
              <a:rPr lang="es-MX" sz="1800" b="1" dirty="0" err="1"/>
              <a:t>của</a:t>
            </a:r>
            <a:r>
              <a:rPr lang="es-MX" sz="1800" b="1" dirty="0"/>
              <a:t> </a:t>
            </a:r>
            <a:r>
              <a:rPr lang="es-MX" sz="1800" b="1" dirty="0" err="1"/>
              <a:t>biểu</a:t>
            </a:r>
            <a:r>
              <a:rPr lang="es-MX" sz="1800" b="1" dirty="0"/>
              <a:t> </a:t>
            </a:r>
            <a:r>
              <a:rPr lang="es-MX" sz="1800" b="1" dirty="0" err="1"/>
              <a:t>thức</a:t>
            </a:r>
            <a:r>
              <a:rPr lang="es-MX" sz="1800" b="1" dirty="0"/>
              <a:t> </a:t>
            </a:r>
            <a:r>
              <a:rPr lang="es-MX" sz="1800" b="1" dirty="0" err="1"/>
              <a:t>liên</a:t>
            </a:r>
            <a:r>
              <a:rPr lang="es-MX" sz="1800" b="1" dirty="0"/>
              <a:t> </a:t>
            </a:r>
            <a:r>
              <a:rPr lang="es-MX" sz="1800" b="1" dirty="0" err="1"/>
              <a:t>quan</a:t>
            </a:r>
            <a:r>
              <a:rPr lang="es-MX" sz="1800" b="1" dirty="0"/>
              <a:t> </a:t>
            </a:r>
            <a:r>
              <a:rPr lang="es-MX" sz="1800" b="1" dirty="0" err="1"/>
              <a:t>đến</a:t>
            </a:r>
            <a:r>
              <a:rPr lang="es-MX" sz="1800" b="1" dirty="0"/>
              <a:t> </a:t>
            </a:r>
            <a:r>
              <a:rPr lang="es-MX" sz="1800" b="1" dirty="0" err="1"/>
              <a:t>phép</a:t>
            </a:r>
            <a:r>
              <a:rPr lang="es-MX" sz="1800" b="1" dirty="0"/>
              <a:t> </a:t>
            </a:r>
            <a:r>
              <a:rPr lang="es-MX" sz="1800" b="1" dirty="0" err="1"/>
              <a:t>nhân</a:t>
            </a:r>
            <a:endParaRPr lang="zh-CN" altLang="en-US" sz="1100" b="1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080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96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6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96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200"/>
                            </p:stCondLst>
                            <p:childTnLst>
                              <p:par>
                                <p:cTn id="5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880"/>
                            </p:stCondLst>
                            <p:childTnLst>
                              <p:par>
                                <p:cTn id="6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47365-7AAB-400F-9C09-B0CD0DD7D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13"/>
            <a:ext cx="2895600" cy="1325563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1: </a:t>
            </a:r>
            <a:r>
              <a:rPr lang="en-US" dirty="0" err="1"/>
              <a:t>Tính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0752EC-6A33-4EAB-A6C7-700AFD971E28}"/>
              </a:ext>
            </a:extLst>
          </p:cNvPr>
          <p:cNvSpPr txBox="1"/>
          <p:nvPr/>
        </p:nvSpPr>
        <p:spPr>
          <a:xfrm>
            <a:off x="457200" y="1524000"/>
            <a:ext cx="3124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 5 x 3 + 132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41CCE7-4154-48C4-A577-5D07036836FB}"/>
              </a:ext>
            </a:extLst>
          </p:cNvPr>
          <p:cNvSpPr txBox="1"/>
          <p:nvPr/>
        </p:nvSpPr>
        <p:spPr>
          <a:xfrm>
            <a:off x="4495800" y="1524000"/>
            <a:ext cx="28956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b) 32 : 4 + 106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68C916-A148-4A9C-AE91-81C4081D5AEE}"/>
              </a:ext>
            </a:extLst>
          </p:cNvPr>
          <p:cNvSpPr txBox="1"/>
          <p:nvPr/>
        </p:nvSpPr>
        <p:spPr>
          <a:xfrm>
            <a:off x="8458200" y="1523999"/>
            <a:ext cx="28956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c) 20 x 3 :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F30BA0-5432-42D7-B1B4-BD9354546AAE}"/>
              </a:ext>
            </a:extLst>
          </p:cNvPr>
          <p:cNvCxnSpPr>
            <a:cxnSpLocks/>
          </p:cNvCxnSpPr>
          <p:nvPr/>
        </p:nvCxnSpPr>
        <p:spPr>
          <a:xfrm>
            <a:off x="3733800" y="1524000"/>
            <a:ext cx="0" cy="1981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D4B8A8-2A16-440D-8C22-53BA6683BD10}"/>
              </a:ext>
            </a:extLst>
          </p:cNvPr>
          <p:cNvCxnSpPr>
            <a:cxnSpLocks/>
          </p:cNvCxnSpPr>
          <p:nvPr/>
        </p:nvCxnSpPr>
        <p:spPr>
          <a:xfrm>
            <a:off x="7848600" y="1523999"/>
            <a:ext cx="0" cy="19812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A4CFB8A-B551-47F0-AD6E-311C4A52B091}"/>
              </a:ext>
            </a:extLst>
          </p:cNvPr>
          <p:cNvSpPr txBox="1"/>
          <p:nvPr/>
        </p:nvSpPr>
        <p:spPr>
          <a:xfrm>
            <a:off x="496955" y="2133600"/>
            <a:ext cx="28956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15 + 132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147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675AC9-56A9-4B4B-9638-9050786F7C04}"/>
              </a:ext>
            </a:extLst>
          </p:cNvPr>
          <p:cNvSpPr txBox="1"/>
          <p:nvPr/>
        </p:nvSpPr>
        <p:spPr>
          <a:xfrm>
            <a:off x="4495800" y="2133600"/>
            <a:ext cx="301155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8 + 106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204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AAD0DA-3EBA-4EE1-A3F6-1A8FBE4C1B00}"/>
              </a:ext>
            </a:extLst>
          </p:cNvPr>
          <p:cNvSpPr txBox="1"/>
          <p:nvPr/>
        </p:nvSpPr>
        <p:spPr>
          <a:xfrm>
            <a:off x="8610600" y="2133599"/>
            <a:ext cx="289559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60 : 2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30</a:t>
            </a:r>
          </a:p>
        </p:txBody>
      </p:sp>
    </p:spTree>
    <p:extLst>
      <p:ext uri="{BB962C8B-B14F-4D97-AF65-F5344CB8AC3E}">
        <p14:creationId xmlns:p14="http://schemas.microsoft.com/office/powerpoint/2010/main" val="119831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1A19D38-F6D8-43C6-AF18-3BD1401B07E9}"/>
              </a:ext>
            </a:extLst>
          </p:cNvPr>
          <p:cNvSpPr txBox="1">
            <a:spLocks/>
          </p:cNvSpPr>
          <p:nvPr/>
        </p:nvSpPr>
        <p:spPr>
          <a:xfrm>
            <a:off x="6575430" y="6096063"/>
            <a:ext cx="2133600" cy="2444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0" latinLnBrk="0" hangingPunct="0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/>
              <a:t>www.themegallery.com</a:t>
            </a:r>
          </a:p>
        </p:txBody>
      </p:sp>
      <p:sp>
        <p:nvSpPr>
          <p:cNvPr id="5" name="AutoShape 46">
            <a:extLst>
              <a:ext uri="{FF2B5EF4-FFF2-40B4-BE49-F238E27FC236}">
                <a16:creationId xmlns:a16="http://schemas.microsoft.com/office/drawing/2014/main" id="{2482EAFA-6353-4E73-A4AE-AD7361AFC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803463"/>
            <a:ext cx="5009066" cy="4463224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C0C0C0">
                <a:alpha val="79999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6" name="Picture 15" descr="con vit">
            <a:extLst>
              <a:ext uri="{FF2B5EF4-FFF2-40B4-BE49-F238E27FC236}">
                <a16:creationId xmlns:a16="http://schemas.microsoft.com/office/drawing/2014/main" id="{E3F6F1AC-BB4E-4B4C-870E-58D85115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778" y="4941802"/>
            <a:ext cx="1188220" cy="111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con vit">
            <a:extLst>
              <a:ext uri="{FF2B5EF4-FFF2-40B4-BE49-F238E27FC236}">
                <a16:creationId xmlns:a16="http://schemas.microsoft.com/office/drawing/2014/main" id="{F7EEA437-C449-4574-8B72-25410AD9B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88" y="2860026"/>
            <a:ext cx="1188220" cy="111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con vit">
            <a:extLst>
              <a:ext uri="{FF2B5EF4-FFF2-40B4-BE49-F238E27FC236}">
                <a16:creationId xmlns:a16="http://schemas.microsoft.com/office/drawing/2014/main" id="{1672DBEA-D343-43AF-B1EE-87741371C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778" y="2860026"/>
            <a:ext cx="1188220" cy="111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con vit">
            <a:extLst>
              <a:ext uri="{FF2B5EF4-FFF2-40B4-BE49-F238E27FC236}">
                <a16:creationId xmlns:a16="http://schemas.microsoft.com/office/drawing/2014/main" id="{BC752287-9BB5-4D10-8706-30820B3F7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56" y="2860026"/>
            <a:ext cx="1188220" cy="111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con vit">
            <a:extLst>
              <a:ext uri="{FF2B5EF4-FFF2-40B4-BE49-F238E27FC236}">
                <a16:creationId xmlns:a16="http://schemas.microsoft.com/office/drawing/2014/main" id="{B14233E8-2662-40C5-82C1-2E1EC608F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547" y="4941802"/>
            <a:ext cx="1188220" cy="111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 descr="con vit">
            <a:extLst>
              <a:ext uri="{FF2B5EF4-FFF2-40B4-BE49-F238E27FC236}">
                <a16:creationId xmlns:a16="http://schemas.microsoft.com/office/drawing/2014/main" id="{963DF541-553E-4696-93AF-C9EF5EECD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010" y="4941802"/>
            <a:ext cx="1188220" cy="111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1" descr="con vit">
            <a:extLst>
              <a:ext uri="{FF2B5EF4-FFF2-40B4-BE49-F238E27FC236}">
                <a16:creationId xmlns:a16="http://schemas.microsoft.com/office/drawing/2014/main" id="{60072DA7-F5EE-48BC-934D-E04FA0597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56" y="4941802"/>
            <a:ext cx="1188220" cy="111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" descr="con vit">
            <a:extLst>
              <a:ext uri="{FF2B5EF4-FFF2-40B4-BE49-F238E27FC236}">
                <a16:creationId xmlns:a16="http://schemas.microsoft.com/office/drawing/2014/main" id="{BDDD8E26-EBEE-46B5-AB83-D3E0FF88F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866" y="2860026"/>
            <a:ext cx="1188220" cy="111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3" descr="con vit">
            <a:extLst>
              <a:ext uri="{FF2B5EF4-FFF2-40B4-BE49-F238E27FC236}">
                <a16:creationId xmlns:a16="http://schemas.microsoft.com/office/drawing/2014/main" id="{A635452D-7934-4494-B672-A51365207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56" y="3936807"/>
            <a:ext cx="1188220" cy="111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 descr="con vit">
            <a:extLst>
              <a:ext uri="{FF2B5EF4-FFF2-40B4-BE49-F238E27FC236}">
                <a16:creationId xmlns:a16="http://schemas.microsoft.com/office/drawing/2014/main" id="{508EB16B-350C-48AB-BE5A-9F92F409A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88" y="3865021"/>
            <a:ext cx="1188220" cy="111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 descr="con vit">
            <a:extLst>
              <a:ext uri="{FF2B5EF4-FFF2-40B4-BE49-F238E27FC236}">
                <a16:creationId xmlns:a16="http://schemas.microsoft.com/office/drawing/2014/main" id="{0FBDF8E0-0C51-4655-BF8D-D9D8E248C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119" y="3865021"/>
            <a:ext cx="1188220" cy="111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 descr="con vit">
            <a:extLst>
              <a:ext uri="{FF2B5EF4-FFF2-40B4-BE49-F238E27FC236}">
                <a16:creationId xmlns:a16="http://schemas.microsoft.com/office/drawing/2014/main" id="{BB6D1794-3F5A-4FC7-873A-61B276CF4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866" y="3865021"/>
            <a:ext cx="1188220" cy="111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9">
            <a:extLst>
              <a:ext uri="{FF2B5EF4-FFF2-40B4-BE49-F238E27FC236}">
                <a16:creationId xmlns:a16="http://schemas.microsoft.com/office/drawing/2014/main" id="{2754A18B-20E2-416B-AC6B-A6463EC20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833" y="2028610"/>
            <a:ext cx="996572" cy="595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</a:t>
            </a:r>
          </a:p>
        </p:txBody>
      </p:sp>
      <p:sp>
        <p:nvSpPr>
          <p:cNvPr id="19" name="AutoShape 42">
            <a:extLst>
              <a:ext uri="{FF2B5EF4-FFF2-40B4-BE49-F238E27FC236}">
                <a16:creationId xmlns:a16="http://schemas.microsoft.com/office/drawing/2014/main" id="{1D22F4AC-14AD-4F53-A05B-5E4B419EE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805" y="2700817"/>
            <a:ext cx="1149891" cy="3517483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CC"/>
            </a:solidFill>
            <a:round/>
            <a:headEnd/>
            <a:tailEnd/>
          </a:ln>
          <a:effectLst>
            <a:outerShdw dist="53882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1" name="AutoShape 47">
            <a:extLst>
              <a:ext uri="{FF2B5EF4-FFF2-40B4-BE49-F238E27FC236}">
                <a16:creationId xmlns:a16="http://schemas.microsoft.com/office/drawing/2014/main" id="{1F196E40-1F19-4044-A094-42CA6C8D2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752600"/>
            <a:ext cx="5127629" cy="4587937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C0C0C0">
                <a:alpha val="79999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22" name="Picture 27" descr="con vit">
            <a:extLst>
              <a:ext uri="{FF2B5EF4-FFF2-40B4-BE49-F238E27FC236}">
                <a16:creationId xmlns:a16="http://schemas.microsoft.com/office/drawing/2014/main" id="{C9450DBD-978D-43E6-AF68-CCBA62649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877" y="2851914"/>
            <a:ext cx="1258546" cy="117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8" descr="con vit">
            <a:extLst>
              <a:ext uri="{FF2B5EF4-FFF2-40B4-BE49-F238E27FC236}">
                <a16:creationId xmlns:a16="http://schemas.microsoft.com/office/drawing/2014/main" id="{52E3F237-9A41-4DDE-B74F-DD7C40D0B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877" y="3836611"/>
            <a:ext cx="1258546" cy="117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 descr="con vit">
            <a:extLst>
              <a:ext uri="{FF2B5EF4-FFF2-40B4-BE49-F238E27FC236}">
                <a16:creationId xmlns:a16="http://schemas.microsoft.com/office/drawing/2014/main" id="{06B8328D-8E96-472C-89C4-B83B432DC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877" y="4972801"/>
            <a:ext cx="1258546" cy="117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0" descr="con vit">
            <a:extLst>
              <a:ext uri="{FF2B5EF4-FFF2-40B4-BE49-F238E27FC236}">
                <a16:creationId xmlns:a16="http://schemas.microsoft.com/office/drawing/2014/main" id="{7C0DD4D1-275D-4AAD-88AE-976E76E9C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725" y="2851914"/>
            <a:ext cx="1258546" cy="117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1" descr="con vit">
            <a:extLst>
              <a:ext uri="{FF2B5EF4-FFF2-40B4-BE49-F238E27FC236}">
                <a16:creationId xmlns:a16="http://schemas.microsoft.com/office/drawing/2014/main" id="{2653FDB0-C844-4F9E-9AD6-471A932C0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921" y="3912357"/>
            <a:ext cx="1258546" cy="117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2" descr="con vit">
            <a:extLst>
              <a:ext uri="{FF2B5EF4-FFF2-40B4-BE49-F238E27FC236}">
                <a16:creationId xmlns:a16="http://schemas.microsoft.com/office/drawing/2014/main" id="{B51172CD-0A77-4628-9C4D-2AACACF37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921" y="4972801"/>
            <a:ext cx="1258546" cy="117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3" descr="con vit">
            <a:extLst>
              <a:ext uri="{FF2B5EF4-FFF2-40B4-BE49-F238E27FC236}">
                <a16:creationId xmlns:a16="http://schemas.microsoft.com/office/drawing/2014/main" id="{FCE4BFB3-68FF-4902-8CE7-BF8747A1D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974" y="2851914"/>
            <a:ext cx="1258546" cy="117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4" descr="con vit">
            <a:extLst>
              <a:ext uri="{FF2B5EF4-FFF2-40B4-BE49-F238E27FC236}">
                <a16:creationId xmlns:a16="http://schemas.microsoft.com/office/drawing/2014/main" id="{17421CD5-4B0E-4B72-A016-B7D1F8F28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367" y="3912357"/>
            <a:ext cx="1258546" cy="117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5" descr="con vit">
            <a:extLst>
              <a:ext uri="{FF2B5EF4-FFF2-40B4-BE49-F238E27FC236}">
                <a16:creationId xmlns:a16="http://schemas.microsoft.com/office/drawing/2014/main" id="{3ABE4545-5A22-41FB-9468-22E2C7752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367" y="4972801"/>
            <a:ext cx="1258546" cy="117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6" descr="con vit">
            <a:extLst>
              <a:ext uri="{FF2B5EF4-FFF2-40B4-BE49-F238E27FC236}">
                <a16:creationId xmlns:a16="http://schemas.microsoft.com/office/drawing/2014/main" id="{7924351E-9BD1-4152-B447-3D9B1D0B9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616" y="2851914"/>
            <a:ext cx="1190882" cy="117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7" descr="con vit">
            <a:extLst>
              <a:ext uri="{FF2B5EF4-FFF2-40B4-BE49-F238E27FC236}">
                <a16:creationId xmlns:a16="http://schemas.microsoft.com/office/drawing/2014/main" id="{D187446A-52D5-4132-9936-39B29812D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616" y="3912357"/>
            <a:ext cx="1258546" cy="117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8" descr="con vit">
            <a:extLst>
              <a:ext uri="{FF2B5EF4-FFF2-40B4-BE49-F238E27FC236}">
                <a16:creationId xmlns:a16="http://schemas.microsoft.com/office/drawing/2014/main" id="{D6B29ABA-276C-4DDA-9320-A248292C1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616" y="4972801"/>
            <a:ext cx="1258546" cy="117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40">
            <a:extLst>
              <a:ext uri="{FF2B5EF4-FFF2-40B4-BE49-F238E27FC236}">
                <a16:creationId xmlns:a16="http://schemas.microsoft.com/office/drawing/2014/main" id="{933B5797-2644-4BE4-B80E-3DDB3CE8D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1972522"/>
            <a:ext cx="1055554" cy="6280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</a:t>
            </a:r>
          </a:p>
        </p:txBody>
      </p:sp>
      <p:sp>
        <p:nvSpPr>
          <p:cNvPr id="35" name="AutoShape 43">
            <a:extLst>
              <a:ext uri="{FF2B5EF4-FFF2-40B4-BE49-F238E27FC236}">
                <a16:creationId xmlns:a16="http://schemas.microsoft.com/office/drawing/2014/main" id="{6BA33A22-6B9A-4AF2-B0FF-97C89DC97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50" y="2820504"/>
            <a:ext cx="4727940" cy="1060444"/>
          </a:xfrm>
          <a:prstGeom prst="flowChartAlternateProcess">
            <a:avLst/>
          </a:prstGeom>
          <a:noFill/>
          <a:ln w="38100" algn="ctr">
            <a:solidFill>
              <a:srgbClr val="0000CC"/>
            </a:solidFill>
            <a:miter lim="800000"/>
            <a:headEnd/>
            <a:tailEnd/>
          </a:ln>
          <a:effectLst>
            <a:outerShdw dist="53882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7" name="Text Box 45">
            <a:extLst>
              <a:ext uri="{FF2B5EF4-FFF2-40B4-BE49-F238E27FC236}">
                <a16:creationId xmlns:a16="http://schemas.microsoft.com/office/drawing/2014/main" id="{36A542CC-45CC-43CD-9B23-864DF6F5C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641" y="2036501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4EA915-6293-428D-A5A3-4D2040650C72}"/>
                  </a:ext>
                </a:extLst>
              </p:cNvPr>
              <p:cNvSpPr txBox="1"/>
              <p:nvPr/>
            </p:nvSpPr>
            <p:spPr>
              <a:xfrm>
                <a:off x="647700" y="416922"/>
                <a:ext cx="11353800" cy="8692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2: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khoanh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số con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vịt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4EA915-6293-428D-A5A3-4D2040650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416922"/>
                <a:ext cx="11353800" cy="869212"/>
              </a:xfrm>
              <a:prstGeom prst="rect">
                <a:avLst/>
              </a:prstGeom>
              <a:blipFill>
                <a:blip r:embed="rId4"/>
                <a:stretch>
                  <a:fillRect l="-2415" b="-13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466A5-D673-40B6-A599-17BCC493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10515600" cy="1325563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3: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2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. </a:t>
            </a:r>
            <a:r>
              <a:rPr lang="en-US" dirty="0" err="1"/>
              <a:t>Hỏi</a:t>
            </a:r>
            <a:r>
              <a:rPr lang="en-US" dirty="0"/>
              <a:t> 4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163C21-D7F0-4DB6-9B36-6B916BB0B69F}"/>
              </a:ext>
            </a:extLst>
          </p:cNvPr>
          <p:cNvSpPr txBox="1"/>
          <p:nvPr/>
        </p:nvSpPr>
        <p:spPr>
          <a:xfrm>
            <a:off x="4419600" y="2286000"/>
            <a:ext cx="44858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 err="1">
                <a:latin typeface="HP001 4 hàng" panose="020B0603050302020204" pitchFamily="34" charset="0"/>
              </a:rPr>
              <a:t>Bài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giải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281F79-901A-4A53-92B3-BDFE050BECF6}"/>
              </a:ext>
            </a:extLst>
          </p:cNvPr>
          <p:cNvSpPr txBox="1"/>
          <p:nvPr/>
        </p:nvSpPr>
        <p:spPr>
          <a:xfrm>
            <a:off x="1447800" y="2901553"/>
            <a:ext cx="982617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 dirty="0" err="1">
                <a:latin typeface="HP001 4 hàng" panose="020B0603050302020204" pitchFamily="34" charset="0"/>
              </a:rPr>
              <a:t>Bốn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bàn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như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vậy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có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số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học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sinh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là</a:t>
            </a:r>
            <a:r>
              <a:rPr lang="en-US" sz="4000" b="1" dirty="0">
                <a:latin typeface="HP001 4 hàng" panose="020B0603050302020204" pitchFamily="34" charset="0"/>
              </a:rPr>
              <a:t>:</a:t>
            </a:r>
          </a:p>
          <a:p>
            <a:pPr algn="l"/>
            <a:r>
              <a:rPr lang="en-US" sz="4000" b="1" dirty="0">
                <a:latin typeface="HP001 4 hàng" panose="020B0603050302020204" pitchFamily="34" charset="0"/>
              </a:rPr>
              <a:t>        2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dirty="0">
                <a:latin typeface="HP001 4 hàng" panose="020B0603050302020204" pitchFamily="34" charset="0"/>
              </a:rPr>
              <a:t> 4 = 8 (</a:t>
            </a:r>
            <a:r>
              <a:rPr lang="en-US" sz="4000" b="1" dirty="0" err="1">
                <a:latin typeface="HP001 4 hàng" panose="020B0603050302020204" pitchFamily="34" charset="0"/>
              </a:rPr>
              <a:t>học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sinh</a:t>
            </a:r>
            <a:r>
              <a:rPr lang="en-US" sz="4000" b="1" dirty="0">
                <a:latin typeface="HP001 4 hàng" panose="020B0603050302020204" pitchFamily="34" charset="0"/>
              </a:rPr>
              <a:t>)</a:t>
            </a:r>
          </a:p>
          <a:p>
            <a:pPr algn="l"/>
            <a:r>
              <a:rPr lang="en-US" sz="4000" b="1" dirty="0">
                <a:latin typeface="HP001 4 hàng" panose="020B0603050302020204" pitchFamily="34" charset="0"/>
              </a:rPr>
              <a:t>            </a:t>
            </a:r>
            <a:r>
              <a:rPr lang="en-US" sz="4000" b="1" dirty="0" err="1">
                <a:latin typeface="HP001 4 hàng" panose="020B0603050302020204" pitchFamily="34" charset="0"/>
              </a:rPr>
              <a:t>Đáp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số</a:t>
            </a:r>
            <a:r>
              <a:rPr lang="en-US" sz="4000" b="1" dirty="0">
                <a:latin typeface="HP001 4 hàng" panose="020B0603050302020204" pitchFamily="34" charset="0"/>
              </a:rPr>
              <a:t>: 8 </a:t>
            </a:r>
            <a:r>
              <a:rPr lang="en-US" sz="4000" b="1" dirty="0" err="1">
                <a:latin typeface="HP001 4 hàng" panose="020B0603050302020204" pitchFamily="34" charset="0"/>
              </a:rPr>
              <a:t>học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sinh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F2E17-87F4-488B-B0C0-C48C103DA620}"/>
              </a:ext>
            </a:extLst>
          </p:cNvPr>
          <p:cNvSpPr txBox="1"/>
          <p:nvPr/>
        </p:nvSpPr>
        <p:spPr>
          <a:xfrm>
            <a:off x="2209800" y="2133600"/>
            <a:ext cx="525780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…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747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7A20D-6561-470B-A1D7-31C9890DB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55637"/>
            <a:ext cx="10363200" cy="1325563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026" name="Picture 2" descr="Bài 1, 2, 3, 4 trang 10, 11 SGK Toán 3 | SGK Toán lớp 3">
            <a:extLst>
              <a:ext uri="{FF2B5EF4-FFF2-40B4-BE49-F238E27FC236}">
                <a16:creationId xmlns:a16="http://schemas.microsoft.com/office/drawing/2014/main" id="{DFD10C3C-A8FA-40B5-A629-E9A7D470A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7315200" cy="319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202176" y="1343562"/>
            <a:ext cx="7780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4000" b="1" dirty="0" err="1">
                <a:latin typeface="Arial" panose="020B0604020202020204" pitchFamily="34" charset="0"/>
                <a:ea typeface="华康海报体W12(P)" panose="040B0C00000000000000" pitchFamily="82" charset="-122"/>
              </a:rPr>
              <a:t>Chúc</a:t>
            </a:r>
            <a:r>
              <a:rPr lang="en-US" altLang="zh-CN" sz="4000" b="1" dirty="0">
                <a:latin typeface="Arial" panose="020B06040202020202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华康海报体W12(P)" panose="040B0C00000000000000" pitchFamily="82" charset="-122"/>
              </a:rPr>
              <a:t>các</a:t>
            </a:r>
            <a:r>
              <a:rPr lang="en-US" altLang="zh-CN" sz="4000" b="1" dirty="0">
                <a:latin typeface="Arial" panose="020B0604020202020204" pitchFamily="34" charset="0"/>
                <a:ea typeface="华康海报体W12(P)" panose="040B0C00000000000000" pitchFamily="82" charset="-122"/>
              </a:rPr>
              <a:t> con </a:t>
            </a:r>
            <a:r>
              <a:rPr lang="en-US" altLang="zh-CN" sz="4000" b="1" dirty="0" err="1">
                <a:latin typeface="Arial" panose="020B0604020202020204" pitchFamily="34" charset="0"/>
                <a:ea typeface="华康海报体W12(P)" panose="040B0C00000000000000" pitchFamily="82" charset="-122"/>
              </a:rPr>
              <a:t>có</a:t>
            </a:r>
            <a:r>
              <a:rPr lang="en-US" altLang="zh-CN" sz="4000" b="1" dirty="0">
                <a:latin typeface="Arial" panose="020B06040202020202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华康海报体W12(P)" panose="040B0C00000000000000" pitchFamily="82" charset="-122"/>
              </a:rPr>
              <a:t>những</a:t>
            </a:r>
            <a:r>
              <a:rPr lang="en-US" altLang="zh-CN" sz="4000" b="1" dirty="0">
                <a:latin typeface="Arial" panose="020B06040202020202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华康海报体W12(P)" panose="040B0C00000000000000" pitchFamily="82" charset="-122"/>
              </a:rPr>
              <a:t>giờ</a:t>
            </a:r>
            <a:r>
              <a:rPr lang="en-US" altLang="zh-CN" sz="4000" b="1" dirty="0">
                <a:latin typeface="Arial" panose="020B06040202020202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华康海报体W12(P)" panose="040B0C00000000000000" pitchFamily="82" charset="-122"/>
              </a:rPr>
              <a:t>học</a:t>
            </a:r>
            <a:r>
              <a:rPr lang="en-US" altLang="zh-CN" sz="4000" b="1" dirty="0">
                <a:latin typeface="Arial" panose="020B06040202020202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华康海报体W12(P)" panose="040B0C00000000000000" pitchFamily="82" charset="-122"/>
              </a:rPr>
              <a:t>vui</a:t>
            </a:r>
            <a:r>
              <a:rPr lang="en-US" altLang="zh-CN" sz="4000" b="1" dirty="0">
                <a:latin typeface="Arial" panose="020B06040202020202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华康海报体W12(P)" panose="040B0C00000000000000" pitchFamily="82" charset="-122"/>
              </a:rPr>
              <a:t>vẻ</a:t>
            </a:r>
            <a:r>
              <a:rPr lang="en-US" altLang="zh-CN" sz="4000" b="1" dirty="0">
                <a:latin typeface="Arial" panose="020B06040202020202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华康海报体W12(P)" panose="040B0C00000000000000" pitchFamily="82" charset="-122"/>
              </a:rPr>
              <a:t>và</a:t>
            </a:r>
            <a:r>
              <a:rPr lang="en-US" altLang="zh-CN" sz="4000" b="1" dirty="0">
                <a:latin typeface="Arial" panose="020B06040202020202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华康海报体W12(P)" panose="040B0C00000000000000" pitchFamily="82" charset="-122"/>
              </a:rPr>
              <a:t>hiệu</a:t>
            </a:r>
            <a:r>
              <a:rPr lang="en-US" altLang="zh-CN" sz="4000" b="1" dirty="0">
                <a:latin typeface="Arial" panose="020B06040202020202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华康海报体W12(P)" panose="040B0C00000000000000" pitchFamily="82" charset="-122"/>
              </a:rPr>
              <a:t>quả</a:t>
            </a:r>
            <a:endParaRPr lang="zh-CN" altLang="en-US" sz="4000" b="1" dirty="0">
              <a:latin typeface="Arial" panose="020B0604020202020204" pitchFamily="34" charset="0"/>
              <a:ea typeface="华康海报体W12(P)" panose="040B0C00000000000000" pitchFamily="8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60139" y="3261958"/>
            <a:ext cx="6031459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/>
            <a:r>
              <a:rPr lang="en-US" altLang="zh-CN" sz="2667" spc="400" dirty="0">
                <a:solidFill>
                  <a:srgbClr val="FCB6C5"/>
                </a:solidFill>
                <a:latin typeface="Arial" panose="020B0604020202020204" pitchFamily="34" charset="0"/>
                <a:ea typeface="华康海报体W12(P)" panose="040B0C00000000000000" pitchFamily="82" charset="-122"/>
              </a:rPr>
              <a:t>THANK YOU FOR WATCHING</a:t>
            </a:r>
            <a:endParaRPr lang="zh-CN" altLang="en-US" sz="2667" spc="400" dirty="0">
              <a:solidFill>
                <a:srgbClr val="FCB6C5"/>
              </a:solidFill>
              <a:latin typeface="Arial" panose="020B0604020202020204" pitchFamily="34" charset="0"/>
              <a:ea typeface="华康海报体W12(P)" panose="040B0C00000000000000" pitchFamily="82" charset="-122"/>
            </a:endParaRP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2648740" y="3141407"/>
            <a:ext cx="1179050" cy="3740032"/>
            <a:chOff x="909" y="187"/>
            <a:chExt cx="802" cy="1908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071" y="819"/>
              <a:ext cx="503" cy="1273"/>
            </a:xfrm>
            <a:custGeom>
              <a:avLst/>
              <a:gdLst>
                <a:gd name="T0" fmla="*/ 153 w 698"/>
                <a:gd name="T1" fmla="*/ 12 h 1773"/>
                <a:gd name="T2" fmla="*/ 125 w 698"/>
                <a:gd name="T3" fmla="*/ 300 h 1773"/>
                <a:gd name="T4" fmla="*/ 104 w 698"/>
                <a:gd name="T5" fmla="*/ 600 h 1773"/>
                <a:gd name="T6" fmla="*/ 91 w 698"/>
                <a:gd name="T7" fmla="*/ 748 h 1773"/>
                <a:gd name="T8" fmla="*/ 76 w 698"/>
                <a:gd name="T9" fmla="*/ 890 h 1773"/>
                <a:gd name="T10" fmla="*/ 84 w 698"/>
                <a:gd name="T11" fmla="*/ 887 h 1773"/>
                <a:gd name="T12" fmla="*/ 63 w 698"/>
                <a:gd name="T13" fmla="*/ 1160 h 1773"/>
                <a:gd name="T14" fmla="*/ 54 w 698"/>
                <a:gd name="T15" fmla="*/ 1304 h 1773"/>
                <a:gd name="T16" fmla="*/ 30 w 698"/>
                <a:gd name="T17" fmla="*/ 1395 h 1773"/>
                <a:gd name="T18" fmla="*/ 23 w 698"/>
                <a:gd name="T19" fmla="*/ 1538 h 1773"/>
                <a:gd name="T20" fmla="*/ 8 w 698"/>
                <a:gd name="T21" fmla="*/ 1634 h 1773"/>
                <a:gd name="T22" fmla="*/ 5 w 698"/>
                <a:gd name="T23" fmla="*/ 1769 h 1773"/>
                <a:gd name="T24" fmla="*/ 156 w 698"/>
                <a:gd name="T25" fmla="*/ 1766 h 1773"/>
                <a:gd name="T26" fmla="*/ 311 w 698"/>
                <a:gd name="T27" fmla="*/ 1766 h 1773"/>
                <a:gd name="T28" fmla="*/ 633 w 698"/>
                <a:gd name="T29" fmla="*/ 1766 h 1773"/>
                <a:gd name="T30" fmla="*/ 698 w 698"/>
                <a:gd name="T31" fmla="*/ 1769 h 1773"/>
                <a:gd name="T32" fmla="*/ 670 w 698"/>
                <a:gd name="T33" fmla="*/ 1514 h 1773"/>
                <a:gd name="T34" fmla="*/ 652 w 698"/>
                <a:gd name="T35" fmla="*/ 1033 h 1773"/>
                <a:gd name="T36" fmla="*/ 648 w 698"/>
                <a:gd name="T37" fmla="*/ 866 h 1773"/>
                <a:gd name="T38" fmla="*/ 617 w 698"/>
                <a:gd name="T39" fmla="*/ 581 h 1773"/>
                <a:gd name="T40" fmla="*/ 610 w 698"/>
                <a:gd name="T41" fmla="*/ 489 h 1773"/>
                <a:gd name="T42" fmla="*/ 624 w 698"/>
                <a:gd name="T43" fmla="*/ 603 h 1773"/>
                <a:gd name="T44" fmla="*/ 615 w 698"/>
                <a:gd name="T45" fmla="*/ 457 h 1773"/>
                <a:gd name="T46" fmla="*/ 614 w 698"/>
                <a:gd name="T47" fmla="*/ 313 h 1773"/>
                <a:gd name="T48" fmla="*/ 312 w 698"/>
                <a:gd name="T49" fmla="*/ 198 h 1773"/>
                <a:gd name="T50" fmla="*/ 169 w 698"/>
                <a:gd name="T51" fmla="*/ 0 h 1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8" h="1773">
                  <a:moveTo>
                    <a:pt x="153" y="12"/>
                  </a:moveTo>
                  <a:cubicBezTo>
                    <a:pt x="130" y="102"/>
                    <a:pt x="135" y="206"/>
                    <a:pt x="125" y="300"/>
                  </a:cubicBezTo>
                  <a:cubicBezTo>
                    <a:pt x="116" y="398"/>
                    <a:pt x="114" y="500"/>
                    <a:pt x="104" y="600"/>
                  </a:cubicBezTo>
                  <a:cubicBezTo>
                    <a:pt x="99" y="648"/>
                    <a:pt x="96" y="700"/>
                    <a:pt x="91" y="748"/>
                  </a:cubicBezTo>
                  <a:cubicBezTo>
                    <a:pt x="87" y="793"/>
                    <a:pt x="90" y="848"/>
                    <a:pt x="76" y="890"/>
                  </a:cubicBezTo>
                  <a:cubicBezTo>
                    <a:pt x="79" y="889"/>
                    <a:pt x="81" y="888"/>
                    <a:pt x="84" y="887"/>
                  </a:cubicBezTo>
                  <a:cubicBezTo>
                    <a:pt x="53" y="964"/>
                    <a:pt x="67" y="1076"/>
                    <a:pt x="63" y="1160"/>
                  </a:cubicBezTo>
                  <a:cubicBezTo>
                    <a:pt x="61" y="1210"/>
                    <a:pt x="68" y="1256"/>
                    <a:pt x="54" y="1304"/>
                  </a:cubicBezTo>
                  <a:cubicBezTo>
                    <a:pt x="46" y="1335"/>
                    <a:pt x="38" y="1365"/>
                    <a:pt x="30" y="1395"/>
                  </a:cubicBezTo>
                  <a:cubicBezTo>
                    <a:pt x="14" y="1447"/>
                    <a:pt x="18" y="1486"/>
                    <a:pt x="23" y="1538"/>
                  </a:cubicBezTo>
                  <a:cubicBezTo>
                    <a:pt x="26" y="1573"/>
                    <a:pt x="14" y="1600"/>
                    <a:pt x="8" y="1634"/>
                  </a:cubicBezTo>
                  <a:cubicBezTo>
                    <a:pt x="0" y="1676"/>
                    <a:pt x="3" y="1726"/>
                    <a:pt x="5" y="1769"/>
                  </a:cubicBezTo>
                  <a:cubicBezTo>
                    <a:pt x="54" y="1773"/>
                    <a:pt x="107" y="1763"/>
                    <a:pt x="156" y="1766"/>
                  </a:cubicBezTo>
                  <a:cubicBezTo>
                    <a:pt x="207" y="1769"/>
                    <a:pt x="262" y="1771"/>
                    <a:pt x="311" y="1766"/>
                  </a:cubicBezTo>
                  <a:cubicBezTo>
                    <a:pt x="418" y="1755"/>
                    <a:pt x="525" y="1766"/>
                    <a:pt x="633" y="1766"/>
                  </a:cubicBezTo>
                  <a:cubicBezTo>
                    <a:pt x="655" y="1766"/>
                    <a:pt x="677" y="1766"/>
                    <a:pt x="698" y="1769"/>
                  </a:cubicBezTo>
                  <a:cubicBezTo>
                    <a:pt x="663" y="1703"/>
                    <a:pt x="673" y="1587"/>
                    <a:pt x="670" y="1514"/>
                  </a:cubicBezTo>
                  <a:cubicBezTo>
                    <a:pt x="664" y="1353"/>
                    <a:pt x="661" y="1194"/>
                    <a:pt x="652" y="1033"/>
                  </a:cubicBezTo>
                  <a:cubicBezTo>
                    <a:pt x="648" y="978"/>
                    <a:pt x="654" y="921"/>
                    <a:pt x="648" y="866"/>
                  </a:cubicBezTo>
                  <a:cubicBezTo>
                    <a:pt x="639" y="774"/>
                    <a:pt x="636" y="672"/>
                    <a:pt x="617" y="581"/>
                  </a:cubicBezTo>
                  <a:cubicBezTo>
                    <a:pt x="612" y="554"/>
                    <a:pt x="603" y="517"/>
                    <a:pt x="610" y="489"/>
                  </a:cubicBezTo>
                  <a:cubicBezTo>
                    <a:pt x="613" y="526"/>
                    <a:pt x="606" y="573"/>
                    <a:pt x="624" y="603"/>
                  </a:cubicBezTo>
                  <a:cubicBezTo>
                    <a:pt x="638" y="573"/>
                    <a:pt x="617" y="495"/>
                    <a:pt x="615" y="457"/>
                  </a:cubicBezTo>
                  <a:cubicBezTo>
                    <a:pt x="613" y="409"/>
                    <a:pt x="616" y="361"/>
                    <a:pt x="614" y="313"/>
                  </a:cubicBezTo>
                  <a:cubicBezTo>
                    <a:pt x="515" y="288"/>
                    <a:pt x="392" y="267"/>
                    <a:pt x="312" y="198"/>
                  </a:cubicBezTo>
                  <a:cubicBezTo>
                    <a:pt x="248" y="143"/>
                    <a:pt x="225" y="55"/>
                    <a:pt x="169" y="0"/>
                  </a:cubicBezTo>
                </a:path>
              </a:pathLst>
            </a:custGeom>
            <a:solidFill>
              <a:srgbClr val="FFC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141" y="1869"/>
              <a:ext cx="151" cy="104"/>
            </a:xfrm>
            <a:custGeom>
              <a:avLst/>
              <a:gdLst>
                <a:gd name="T0" fmla="*/ 32 w 211"/>
                <a:gd name="T1" fmla="*/ 0 h 144"/>
                <a:gd name="T2" fmla="*/ 131 w 211"/>
                <a:gd name="T3" fmla="*/ 121 h 144"/>
                <a:gd name="T4" fmla="*/ 210 w 211"/>
                <a:gd name="T5" fmla="*/ 1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144">
                  <a:moveTo>
                    <a:pt x="32" y="0"/>
                  </a:moveTo>
                  <a:cubicBezTo>
                    <a:pt x="0" y="63"/>
                    <a:pt x="61" y="144"/>
                    <a:pt x="131" y="121"/>
                  </a:cubicBezTo>
                  <a:cubicBezTo>
                    <a:pt x="190" y="101"/>
                    <a:pt x="211" y="64"/>
                    <a:pt x="210" y="12"/>
                  </a:cubicBezTo>
                </a:path>
              </a:pathLst>
            </a:custGeom>
            <a:solidFill>
              <a:srgbClr val="FFF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1368" y="1940"/>
              <a:ext cx="166" cy="120"/>
            </a:xfrm>
            <a:custGeom>
              <a:avLst/>
              <a:gdLst>
                <a:gd name="T0" fmla="*/ 103 w 230"/>
                <a:gd name="T1" fmla="*/ 0 h 167"/>
                <a:gd name="T2" fmla="*/ 111 w 230"/>
                <a:gd name="T3" fmla="*/ 156 h 167"/>
                <a:gd name="T4" fmla="*/ 152 w 230"/>
                <a:gd name="T5" fmla="*/ 1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0" h="167">
                  <a:moveTo>
                    <a:pt x="103" y="0"/>
                  </a:moveTo>
                  <a:cubicBezTo>
                    <a:pt x="11" y="3"/>
                    <a:pt x="0" y="167"/>
                    <a:pt x="111" y="156"/>
                  </a:cubicBezTo>
                  <a:cubicBezTo>
                    <a:pt x="166" y="151"/>
                    <a:pt x="230" y="24"/>
                    <a:pt x="152" y="11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1453" y="1289"/>
              <a:ext cx="90" cy="225"/>
            </a:xfrm>
            <a:custGeom>
              <a:avLst/>
              <a:gdLst>
                <a:gd name="T0" fmla="*/ 91 w 125"/>
                <a:gd name="T1" fmla="*/ 0 h 314"/>
                <a:gd name="T2" fmla="*/ 125 w 125"/>
                <a:gd name="T3" fmla="*/ 314 h 314"/>
                <a:gd name="T4" fmla="*/ 95 w 125"/>
                <a:gd name="T5" fmla="*/ 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" h="314">
                  <a:moveTo>
                    <a:pt x="91" y="0"/>
                  </a:moveTo>
                  <a:cubicBezTo>
                    <a:pt x="35" y="100"/>
                    <a:pt x="0" y="253"/>
                    <a:pt x="125" y="314"/>
                  </a:cubicBezTo>
                  <a:cubicBezTo>
                    <a:pt x="111" y="213"/>
                    <a:pt x="95" y="111"/>
                    <a:pt x="95" y="8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1134" y="1125"/>
              <a:ext cx="114" cy="264"/>
            </a:xfrm>
            <a:custGeom>
              <a:avLst/>
              <a:gdLst>
                <a:gd name="T0" fmla="*/ 37 w 158"/>
                <a:gd name="T1" fmla="*/ 0 h 368"/>
                <a:gd name="T2" fmla="*/ 136 w 158"/>
                <a:gd name="T3" fmla="*/ 235 h 368"/>
                <a:gd name="T4" fmla="*/ 4 w 158"/>
                <a:gd name="T5" fmla="*/ 368 h 368"/>
                <a:gd name="T6" fmla="*/ 14 w 158"/>
                <a:gd name="T7" fmla="*/ 190 h 368"/>
                <a:gd name="T8" fmla="*/ 30 w 158"/>
                <a:gd name="T9" fmla="*/ 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368">
                  <a:moveTo>
                    <a:pt x="37" y="0"/>
                  </a:moveTo>
                  <a:cubicBezTo>
                    <a:pt x="127" y="15"/>
                    <a:pt x="158" y="156"/>
                    <a:pt x="136" y="235"/>
                  </a:cubicBezTo>
                  <a:cubicBezTo>
                    <a:pt x="119" y="294"/>
                    <a:pt x="64" y="355"/>
                    <a:pt x="4" y="368"/>
                  </a:cubicBezTo>
                  <a:cubicBezTo>
                    <a:pt x="0" y="306"/>
                    <a:pt x="8" y="248"/>
                    <a:pt x="14" y="190"/>
                  </a:cubicBezTo>
                  <a:cubicBezTo>
                    <a:pt x="20" y="135"/>
                    <a:pt x="35" y="62"/>
                    <a:pt x="30" y="8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919" y="372"/>
              <a:ext cx="767" cy="677"/>
            </a:xfrm>
            <a:custGeom>
              <a:avLst/>
              <a:gdLst>
                <a:gd name="T0" fmla="*/ 592 w 1066"/>
                <a:gd name="T1" fmla="*/ 921 h 943"/>
                <a:gd name="T2" fmla="*/ 678 w 1066"/>
                <a:gd name="T3" fmla="*/ 942 h 943"/>
                <a:gd name="T4" fmla="*/ 753 w 1066"/>
                <a:gd name="T5" fmla="*/ 910 h 943"/>
                <a:gd name="T6" fmla="*/ 834 w 1066"/>
                <a:gd name="T7" fmla="*/ 909 h 943"/>
                <a:gd name="T8" fmla="*/ 915 w 1066"/>
                <a:gd name="T9" fmla="*/ 884 h 943"/>
                <a:gd name="T10" fmla="*/ 987 w 1066"/>
                <a:gd name="T11" fmla="*/ 869 h 943"/>
                <a:gd name="T12" fmla="*/ 980 w 1066"/>
                <a:gd name="T13" fmla="*/ 860 h 943"/>
                <a:gd name="T14" fmla="*/ 990 w 1066"/>
                <a:gd name="T15" fmla="*/ 859 h 943"/>
                <a:gd name="T16" fmla="*/ 992 w 1066"/>
                <a:gd name="T17" fmla="*/ 870 h 943"/>
                <a:gd name="T18" fmla="*/ 1003 w 1066"/>
                <a:gd name="T19" fmla="*/ 858 h 943"/>
                <a:gd name="T20" fmla="*/ 1059 w 1066"/>
                <a:gd name="T21" fmla="*/ 684 h 943"/>
                <a:gd name="T22" fmla="*/ 993 w 1066"/>
                <a:gd name="T23" fmla="*/ 546 h 943"/>
                <a:gd name="T24" fmla="*/ 900 w 1066"/>
                <a:gd name="T25" fmla="*/ 381 h 943"/>
                <a:gd name="T26" fmla="*/ 815 w 1066"/>
                <a:gd name="T27" fmla="*/ 222 h 943"/>
                <a:gd name="T28" fmla="*/ 909 w 1066"/>
                <a:gd name="T29" fmla="*/ 223 h 943"/>
                <a:gd name="T30" fmla="*/ 995 w 1066"/>
                <a:gd name="T31" fmla="*/ 184 h 943"/>
                <a:gd name="T32" fmla="*/ 986 w 1066"/>
                <a:gd name="T33" fmla="*/ 39 h 943"/>
                <a:gd name="T34" fmla="*/ 911 w 1066"/>
                <a:gd name="T35" fmla="*/ 69 h 943"/>
                <a:gd name="T36" fmla="*/ 828 w 1066"/>
                <a:gd name="T37" fmla="*/ 82 h 943"/>
                <a:gd name="T38" fmla="*/ 650 w 1066"/>
                <a:gd name="T39" fmla="*/ 19 h 943"/>
                <a:gd name="T40" fmla="*/ 455 w 1066"/>
                <a:gd name="T41" fmla="*/ 20 h 943"/>
                <a:gd name="T42" fmla="*/ 325 w 1066"/>
                <a:gd name="T43" fmla="*/ 139 h 943"/>
                <a:gd name="T44" fmla="*/ 186 w 1066"/>
                <a:gd name="T45" fmla="*/ 239 h 943"/>
                <a:gd name="T46" fmla="*/ 36 w 1066"/>
                <a:gd name="T47" fmla="*/ 304 h 943"/>
                <a:gd name="T48" fmla="*/ 123 w 1066"/>
                <a:gd name="T49" fmla="*/ 394 h 943"/>
                <a:gd name="T50" fmla="*/ 263 w 1066"/>
                <a:gd name="T51" fmla="*/ 343 h 943"/>
                <a:gd name="T52" fmla="*/ 291 w 1066"/>
                <a:gd name="T53" fmla="*/ 392 h 943"/>
                <a:gd name="T54" fmla="*/ 300 w 1066"/>
                <a:gd name="T55" fmla="*/ 455 h 943"/>
                <a:gd name="T56" fmla="*/ 340 w 1066"/>
                <a:gd name="T57" fmla="*/ 579 h 943"/>
                <a:gd name="T58" fmla="*/ 352 w 1066"/>
                <a:gd name="T59" fmla="*/ 615 h 943"/>
                <a:gd name="T60" fmla="*/ 388 w 1066"/>
                <a:gd name="T61" fmla="*/ 688 h 943"/>
                <a:gd name="T62" fmla="*/ 463 w 1066"/>
                <a:gd name="T63" fmla="*/ 777 h 943"/>
                <a:gd name="T64" fmla="*/ 488 w 1066"/>
                <a:gd name="T65" fmla="*/ 807 h 943"/>
                <a:gd name="T66" fmla="*/ 518 w 1066"/>
                <a:gd name="T67" fmla="*/ 846 h 943"/>
                <a:gd name="T68" fmla="*/ 544 w 1066"/>
                <a:gd name="T69" fmla="*/ 790 h 943"/>
                <a:gd name="T70" fmla="*/ 642 w 1066"/>
                <a:gd name="T71" fmla="*/ 66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66" h="943">
                  <a:moveTo>
                    <a:pt x="592" y="921"/>
                  </a:moveTo>
                  <a:cubicBezTo>
                    <a:pt x="616" y="919"/>
                    <a:pt x="652" y="942"/>
                    <a:pt x="678" y="942"/>
                  </a:cubicBezTo>
                  <a:cubicBezTo>
                    <a:pt x="710" y="943"/>
                    <a:pt x="726" y="920"/>
                    <a:pt x="753" y="910"/>
                  </a:cubicBezTo>
                  <a:cubicBezTo>
                    <a:pt x="779" y="901"/>
                    <a:pt x="808" y="913"/>
                    <a:pt x="834" y="909"/>
                  </a:cubicBezTo>
                  <a:cubicBezTo>
                    <a:pt x="859" y="905"/>
                    <a:pt x="891" y="893"/>
                    <a:pt x="915" y="884"/>
                  </a:cubicBezTo>
                  <a:cubicBezTo>
                    <a:pt x="931" y="877"/>
                    <a:pt x="982" y="840"/>
                    <a:pt x="987" y="869"/>
                  </a:cubicBezTo>
                  <a:cubicBezTo>
                    <a:pt x="985" y="867"/>
                    <a:pt x="982" y="862"/>
                    <a:pt x="980" y="860"/>
                  </a:cubicBezTo>
                  <a:cubicBezTo>
                    <a:pt x="984" y="858"/>
                    <a:pt x="986" y="858"/>
                    <a:pt x="990" y="859"/>
                  </a:cubicBezTo>
                  <a:cubicBezTo>
                    <a:pt x="990" y="862"/>
                    <a:pt x="992" y="866"/>
                    <a:pt x="992" y="870"/>
                  </a:cubicBezTo>
                  <a:cubicBezTo>
                    <a:pt x="995" y="866"/>
                    <a:pt x="999" y="862"/>
                    <a:pt x="1003" y="858"/>
                  </a:cubicBezTo>
                  <a:cubicBezTo>
                    <a:pt x="1052" y="811"/>
                    <a:pt x="1063" y="748"/>
                    <a:pt x="1059" y="684"/>
                  </a:cubicBezTo>
                  <a:cubicBezTo>
                    <a:pt x="1056" y="627"/>
                    <a:pt x="1025" y="591"/>
                    <a:pt x="993" y="546"/>
                  </a:cubicBezTo>
                  <a:cubicBezTo>
                    <a:pt x="957" y="496"/>
                    <a:pt x="914" y="441"/>
                    <a:pt x="900" y="381"/>
                  </a:cubicBezTo>
                  <a:cubicBezTo>
                    <a:pt x="886" y="319"/>
                    <a:pt x="845" y="278"/>
                    <a:pt x="815" y="222"/>
                  </a:cubicBezTo>
                  <a:cubicBezTo>
                    <a:pt x="836" y="236"/>
                    <a:pt x="885" y="228"/>
                    <a:pt x="909" y="223"/>
                  </a:cubicBezTo>
                  <a:cubicBezTo>
                    <a:pt x="940" y="216"/>
                    <a:pt x="970" y="203"/>
                    <a:pt x="995" y="184"/>
                  </a:cubicBezTo>
                  <a:cubicBezTo>
                    <a:pt x="1030" y="155"/>
                    <a:pt x="1066" y="19"/>
                    <a:pt x="986" y="39"/>
                  </a:cubicBezTo>
                  <a:cubicBezTo>
                    <a:pt x="960" y="46"/>
                    <a:pt x="936" y="62"/>
                    <a:pt x="911" y="69"/>
                  </a:cubicBezTo>
                  <a:cubicBezTo>
                    <a:pt x="885" y="77"/>
                    <a:pt x="854" y="82"/>
                    <a:pt x="828" y="82"/>
                  </a:cubicBezTo>
                  <a:cubicBezTo>
                    <a:pt x="763" y="82"/>
                    <a:pt x="711" y="38"/>
                    <a:pt x="650" y="19"/>
                  </a:cubicBezTo>
                  <a:cubicBezTo>
                    <a:pt x="591" y="0"/>
                    <a:pt x="514" y="2"/>
                    <a:pt x="455" y="20"/>
                  </a:cubicBezTo>
                  <a:cubicBezTo>
                    <a:pt x="396" y="37"/>
                    <a:pt x="357" y="90"/>
                    <a:pt x="325" y="139"/>
                  </a:cubicBezTo>
                  <a:cubicBezTo>
                    <a:pt x="293" y="189"/>
                    <a:pt x="243" y="224"/>
                    <a:pt x="186" y="239"/>
                  </a:cubicBezTo>
                  <a:cubicBezTo>
                    <a:pt x="138" y="252"/>
                    <a:pt x="67" y="258"/>
                    <a:pt x="36" y="304"/>
                  </a:cubicBezTo>
                  <a:cubicBezTo>
                    <a:pt x="0" y="360"/>
                    <a:pt x="78" y="394"/>
                    <a:pt x="123" y="394"/>
                  </a:cubicBezTo>
                  <a:cubicBezTo>
                    <a:pt x="165" y="393"/>
                    <a:pt x="229" y="373"/>
                    <a:pt x="263" y="343"/>
                  </a:cubicBezTo>
                  <a:cubicBezTo>
                    <a:pt x="269" y="337"/>
                    <a:pt x="290" y="387"/>
                    <a:pt x="291" y="392"/>
                  </a:cubicBezTo>
                  <a:cubicBezTo>
                    <a:pt x="295" y="412"/>
                    <a:pt x="296" y="434"/>
                    <a:pt x="300" y="455"/>
                  </a:cubicBezTo>
                  <a:cubicBezTo>
                    <a:pt x="308" y="498"/>
                    <a:pt x="326" y="538"/>
                    <a:pt x="340" y="579"/>
                  </a:cubicBezTo>
                  <a:cubicBezTo>
                    <a:pt x="344" y="591"/>
                    <a:pt x="348" y="603"/>
                    <a:pt x="352" y="615"/>
                  </a:cubicBezTo>
                  <a:cubicBezTo>
                    <a:pt x="361" y="642"/>
                    <a:pt x="372" y="665"/>
                    <a:pt x="388" y="688"/>
                  </a:cubicBezTo>
                  <a:cubicBezTo>
                    <a:pt x="410" y="720"/>
                    <a:pt x="437" y="749"/>
                    <a:pt x="463" y="777"/>
                  </a:cubicBezTo>
                  <a:cubicBezTo>
                    <a:pt x="472" y="786"/>
                    <a:pt x="480" y="796"/>
                    <a:pt x="488" y="807"/>
                  </a:cubicBezTo>
                  <a:cubicBezTo>
                    <a:pt x="497" y="818"/>
                    <a:pt x="505" y="839"/>
                    <a:pt x="518" y="846"/>
                  </a:cubicBezTo>
                  <a:cubicBezTo>
                    <a:pt x="531" y="831"/>
                    <a:pt x="536" y="808"/>
                    <a:pt x="544" y="790"/>
                  </a:cubicBezTo>
                  <a:cubicBezTo>
                    <a:pt x="567" y="744"/>
                    <a:pt x="594" y="688"/>
                    <a:pt x="642" y="663"/>
                  </a:cubicBezTo>
                </a:path>
              </a:pathLst>
            </a:custGeom>
            <a:solidFill>
              <a:srgbClr val="FFC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134" y="650"/>
              <a:ext cx="1" cy="1"/>
            </a:xfrm>
            <a:prstGeom prst="rect">
              <a:avLst/>
            </a:prstGeom>
            <a:solidFill>
              <a:srgbClr val="A06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574" y="393"/>
              <a:ext cx="89" cy="146"/>
            </a:xfrm>
            <a:custGeom>
              <a:avLst/>
              <a:gdLst>
                <a:gd name="T0" fmla="*/ 0 w 124"/>
                <a:gd name="T1" fmla="*/ 51 h 203"/>
                <a:gd name="T2" fmla="*/ 16 w 124"/>
                <a:gd name="T3" fmla="*/ 86 h 203"/>
                <a:gd name="T4" fmla="*/ 20 w 124"/>
                <a:gd name="T5" fmla="*/ 129 h 203"/>
                <a:gd name="T6" fmla="*/ 8 w 124"/>
                <a:gd name="T7" fmla="*/ 188 h 203"/>
                <a:gd name="T8" fmla="*/ 98 w 124"/>
                <a:gd name="T9" fmla="*/ 124 h 203"/>
                <a:gd name="T10" fmla="*/ 119 w 124"/>
                <a:gd name="T11" fmla="*/ 37 h 203"/>
                <a:gd name="T12" fmla="*/ 51 w 124"/>
                <a:gd name="T13" fmla="*/ 21 h 203"/>
                <a:gd name="T14" fmla="*/ 43 w 124"/>
                <a:gd name="T15" fmla="*/ 2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203">
                  <a:moveTo>
                    <a:pt x="0" y="51"/>
                  </a:moveTo>
                  <a:cubicBezTo>
                    <a:pt x="4" y="63"/>
                    <a:pt x="13" y="72"/>
                    <a:pt x="16" y="86"/>
                  </a:cubicBezTo>
                  <a:cubicBezTo>
                    <a:pt x="19" y="99"/>
                    <a:pt x="20" y="116"/>
                    <a:pt x="20" y="129"/>
                  </a:cubicBezTo>
                  <a:cubicBezTo>
                    <a:pt x="19" y="150"/>
                    <a:pt x="13" y="168"/>
                    <a:pt x="8" y="188"/>
                  </a:cubicBezTo>
                  <a:cubicBezTo>
                    <a:pt x="39" y="203"/>
                    <a:pt x="87" y="146"/>
                    <a:pt x="98" y="124"/>
                  </a:cubicBezTo>
                  <a:cubicBezTo>
                    <a:pt x="111" y="98"/>
                    <a:pt x="124" y="66"/>
                    <a:pt x="119" y="37"/>
                  </a:cubicBezTo>
                  <a:cubicBezTo>
                    <a:pt x="112" y="0"/>
                    <a:pt x="74" y="7"/>
                    <a:pt x="51" y="21"/>
                  </a:cubicBezTo>
                  <a:cubicBezTo>
                    <a:pt x="48" y="22"/>
                    <a:pt x="45" y="23"/>
                    <a:pt x="43" y="25"/>
                  </a:cubicBezTo>
                </a:path>
              </a:pathLst>
            </a:custGeom>
            <a:solidFill>
              <a:srgbClr val="C69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920" y="556"/>
              <a:ext cx="182" cy="105"/>
            </a:xfrm>
            <a:custGeom>
              <a:avLst/>
              <a:gdLst>
                <a:gd name="T0" fmla="*/ 209 w 253"/>
                <a:gd name="T1" fmla="*/ 129 h 145"/>
                <a:gd name="T2" fmla="*/ 121 w 253"/>
                <a:gd name="T3" fmla="*/ 140 h 145"/>
                <a:gd name="T4" fmla="*/ 35 w 253"/>
                <a:gd name="T5" fmla="*/ 110 h 145"/>
                <a:gd name="T6" fmla="*/ 67 w 253"/>
                <a:gd name="T7" fmla="*/ 22 h 145"/>
                <a:gd name="T8" fmla="*/ 122 w 253"/>
                <a:gd name="T9" fmla="*/ 0 h 145"/>
                <a:gd name="T10" fmla="*/ 174 w 253"/>
                <a:gd name="T11" fmla="*/ 41 h 145"/>
                <a:gd name="T12" fmla="*/ 253 w 253"/>
                <a:gd name="T13" fmla="*/ 9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145">
                  <a:moveTo>
                    <a:pt x="209" y="129"/>
                  </a:moveTo>
                  <a:cubicBezTo>
                    <a:pt x="190" y="145"/>
                    <a:pt x="144" y="143"/>
                    <a:pt x="121" y="140"/>
                  </a:cubicBezTo>
                  <a:cubicBezTo>
                    <a:pt x="91" y="136"/>
                    <a:pt x="57" y="132"/>
                    <a:pt x="35" y="110"/>
                  </a:cubicBezTo>
                  <a:cubicBezTo>
                    <a:pt x="0" y="73"/>
                    <a:pt x="30" y="41"/>
                    <a:pt x="67" y="22"/>
                  </a:cubicBezTo>
                  <a:cubicBezTo>
                    <a:pt x="80" y="15"/>
                    <a:pt x="107" y="0"/>
                    <a:pt x="122" y="0"/>
                  </a:cubicBezTo>
                  <a:cubicBezTo>
                    <a:pt x="145" y="0"/>
                    <a:pt x="159" y="27"/>
                    <a:pt x="174" y="41"/>
                  </a:cubicBezTo>
                  <a:cubicBezTo>
                    <a:pt x="196" y="61"/>
                    <a:pt x="227" y="82"/>
                    <a:pt x="253" y="96"/>
                  </a:cubicBezTo>
                </a:path>
              </a:pathLst>
            </a:custGeom>
            <a:solidFill>
              <a:srgbClr val="C69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1018" y="55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018" y="55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1264" y="195"/>
              <a:ext cx="80" cy="196"/>
            </a:xfrm>
            <a:custGeom>
              <a:avLst/>
              <a:gdLst>
                <a:gd name="T0" fmla="*/ 51 w 111"/>
                <a:gd name="T1" fmla="*/ 80 h 274"/>
                <a:gd name="T2" fmla="*/ 44 w 111"/>
                <a:gd name="T3" fmla="*/ 9 h 274"/>
                <a:gd name="T4" fmla="*/ 81 w 111"/>
                <a:gd name="T5" fmla="*/ 64 h 274"/>
                <a:gd name="T6" fmla="*/ 106 w 111"/>
                <a:gd name="T7" fmla="*/ 251 h 274"/>
                <a:gd name="T8" fmla="*/ 111 w 111"/>
                <a:gd name="T9" fmla="*/ 274 h 274"/>
                <a:gd name="T10" fmla="*/ 59 w 111"/>
                <a:gd name="T11" fmla="*/ 249 h 274"/>
                <a:gd name="T12" fmla="*/ 55 w 111"/>
                <a:gd name="T13" fmla="*/ 194 h 274"/>
                <a:gd name="T14" fmla="*/ 48 w 111"/>
                <a:gd name="T15" fmla="*/ 8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74">
                  <a:moveTo>
                    <a:pt x="51" y="80"/>
                  </a:moveTo>
                  <a:cubicBezTo>
                    <a:pt x="47" y="63"/>
                    <a:pt x="0" y="20"/>
                    <a:pt x="44" y="9"/>
                  </a:cubicBezTo>
                  <a:cubicBezTo>
                    <a:pt x="83" y="0"/>
                    <a:pt x="89" y="37"/>
                    <a:pt x="81" y="64"/>
                  </a:cubicBezTo>
                  <a:cubicBezTo>
                    <a:pt x="65" y="125"/>
                    <a:pt x="93" y="191"/>
                    <a:pt x="106" y="251"/>
                  </a:cubicBezTo>
                  <a:cubicBezTo>
                    <a:pt x="107" y="259"/>
                    <a:pt x="108" y="267"/>
                    <a:pt x="111" y="274"/>
                  </a:cubicBezTo>
                  <a:cubicBezTo>
                    <a:pt x="94" y="270"/>
                    <a:pt x="68" y="264"/>
                    <a:pt x="59" y="249"/>
                  </a:cubicBezTo>
                  <a:cubicBezTo>
                    <a:pt x="52" y="236"/>
                    <a:pt x="55" y="209"/>
                    <a:pt x="55" y="194"/>
                  </a:cubicBezTo>
                  <a:cubicBezTo>
                    <a:pt x="54" y="162"/>
                    <a:pt x="64" y="111"/>
                    <a:pt x="48" y="81"/>
                  </a:cubicBezTo>
                </a:path>
              </a:pathLst>
            </a:custGeom>
            <a:solidFill>
              <a:srgbClr val="F9C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1063" y="272"/>
              <a:ext cx="124" cy="188"/>
            </a:xfrm>
            <a:custGeom>
              <a:avLst/>
              <a:gdLst>
                <a:gd name="T0" fmla="*/ 54 w 172"/>
                <a:gd name="T1" fmla="*/ 107 h 262"/>
                <a:gd name="T2" fmla="*/ 22 w 172"/>
                <a:gd name="T3" fmla="*/ 74 h 262"/>
                <a:gd name="T4" fmla="*/ 1 w 172"/>
                <a:gd name="T5" fmla="*/ 42 h 262"/>
                <a:gd name="T6" fmla="*/ 53 w 172"/>
                <a:gd name="T7" fmla="*/ 36 h 262"/>
                <a:gd name="T8" fmla="*/ 139 w 172"/>
                <a:gd name="T9" fmla="*/ 176 h 262"/>
                <a:gd name="T10" fmla="*/ 170 w 172"/>
                <a:gd name="T11" fmla="*/ 212 h 262"/>
                <a:gd name="T12" fmla="*/ 141 w 172"/>
                <a:gd name="T13" fmla="*/ 262 h 262"/>
                <a:gd name="T14" fmla="*/ 99 w 172"/>
                <a:gd name="T15" fmla="*/ 181 h 262"/>
                <a:gd name="T16" fmla="*/ 47 w 172"/>
                <a:gd name="T17" fmla="*/ 9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262">
                  <a:moveTo>
                    <a:pt x="54" y="107"/>
                  </a:moveTo>
                  <a:cubicBezTo>
                    <a:pt x="42" y="100"/>
                    <a:pt x="35" y="83"/>
                    <a:pt x="22" y="74"/>
                  </a:cubicBezTo>
                  <a:cubicBezTo>
                    <a:pt x="9" y="66"/>
                    <a:pt x="0" y="59"/>
                    <a:pt x="1" y="42"/>
                  </a:cubicBezTo>
                  <a:cubicBezTo>
                    <a:pt x="2" y="0"/>
                    <a:pt x="42" y="0"/>
                    <a:pt x="53" y="36"/>
                  </a:cubicBezTo>
                  <a:cubicBezTo>
                    <a:pt x="69" y="89"/>
                    <a:pt x="103" y="134"/>
                    <a:pt x="139" y="176"/>
                  </a:cubicBezTo>
                  <a:cubicBezTo>
                    <a:pt x="146" y="185"/>
                    <a:pt x="169" y="201"/>
                    <a:pt x="170" y="212"/>
                  </a:cubicBezTo>
                  <a:cubicBezTo>
                    <a:pt x="172" y="223"/>
                    <a:pt x="149" y="252"/>
                    <a:pt x="141" y="262"/>
                  </a:cubicBezTo>
                  <a:cubicBezTo>
                    <a:pt x="121" y="245"/>
                    <a:pt x="112" y="204"/>
                    <a:pt x="99" y="181"/>
                  </a:cubicBezTo>
                  <a:cubicBezTo>
                    <a:pt x="83" y="152"/>
                    <a:pt x="64" y="124"/>
                    <a:pt x="47" y="96"/>
                  </a:cubicBezTo>
                </a:path>
              </a:pathLst>
            </a:custGeom>
            <a:solidFill>
              <a:srgbClr val="F9C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1043" y="274"/>
              <a:ext cx="67" cy="67"/>
            </a:xfrm>
            <a:custGeom>
              <a:avLst/>
              <a:gdLst>
                <a:gd name="T0" fmla="*/ 74 w 94"/>
                <a:gd name="T1" fmla="*/ 93 h 93"/>
                <a:gd name="T2" fmla="*/ 40 w 94"/>
                <a:gd name="T3" fmla="*/ 15 h 93"/>
                <a:gd name="T4" fmla="*/ 85 w 94"/>
                <a:gd name="T5" fmla="*/ 25 h 93"/>
                <a:gd name="T6" fmla="*/ 90 w 94"/>
                <a:gd name="T7" fmla="*/ 7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93">
                  <a:moveTo>
                    <a:pt x="74" y="93"/>
                  </a:moveTo>
                  <a:cubicBezTo>
                    <a:pt x="52" y="75"/>
                    <a:pt x="0" y="48"/>
                    <a:pt x="40" y="15"/>
                  </a:cubicBezTo>
                  <a:cubicBezTo>
                    <a:pt x="57" y="0"/>
                    <a:pt x="76" y="8"/>
                    <a:pt x="85" y="25"/>
                  </a:cubicBezTo>
                  <a:cubicBezTo>
                    <a:pt x="94" y="41"/>
                    <a:pt x="89" y="56"/>
                    <a:pt x="90" y="73"/>
                  </a:cubicBezTo>
                </a:path>
              </a:pathLst>
            </a:custGeom>
            <a:solidFill>
              <a:srgbClr val="A87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1276" y="187"/>
              <a:ext cx="51" cy="71"/>
            </a:xfrm>
            <a:custGeom>
              <a:avLst/>
              <a:gdLst>
                <a:gd name="T0" fmla="*/ 36 w 71"/>
                <a:gd name="T1" fmla="*/ 98 h 98"/>
                <a:gd name="T2" fmla="*/ 11 w 71"/>
                <a:gd name="T3" fmla="*/ 29 h 98"/>
                <a:gd name="T4" fmla="*/ 69 w 71"/>
                <a:gd name="T5" fmla="*/ 37 h 98"/>
                <a:gd name="T6" fmla="*/ 58 w 71"/>
                <a:gd name="T7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98">
                  <a:moveTo>
                    <a:pt x="36" y="98"/>
                  </a:moveTo>
                  <a:cubicBezTo>
                    <a:pt x="32" y="79"/>
                    <a:pt x="0" y="50"/>
                    <a:pt x="11" y="29"/>
                  </a:cubicBezTo>
                  <a:cubicBezTo>
                    <a:pt x="27" y="0"/>
                    <a:pt x="56" y="21"/>
                    <a:pt x="69" y="37"/>
                  </a:cubicBezTo>
                  <a:cubicBezTo>
                    <a:pt x="71" y="58"/>
                    <a:pt x="57" y="77"/>
                    <a:pt x="58" y="97"/>
                  </a:cubicBezTo>
                </a:path>
              </a:pathLst>
            </a:custGeom>
            <a:solidFill>
              <a:srgbClr val="A87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267" y="765"/>
              <a:ext cx="436" cy="299"/>
            </a:xfrm>
            <a:custGeom>
              <a:avLst/>
              <a:gdLst>
                <a:gd name="T0" fmla="*/ 0 w 605"/>
                <a:gd name="T1" fmla="*/ 266 h 416"/>
                <a:gd name="T2" fmla="*/ 335 w 605"/>
                <a:gd name="T3" fmla="*/ 55 h 416"/>
                <a:gd name="T4" fmla="*/ 569 w 605"/>
                <a:gd name="T5" fmla="*/ 96 h 416"/>
                <a:gd name="T6" fmla="*/ 289 w 605"/>
                <a:gd name="T7" fmla="*/ 412 h 416"/>
                <a:gd name="T8" fmla="*/ 9 w 605"/>
                <a:gd name="T9" fmla="*/ 28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416">
                  <a:moveTo>
                    <a:pt x="0" y="266"/>
                  </a:moveTo>
                  <a:cubicBezTo>
                    <a:pt x="81" y="139"/>
                    <a:pt x="189" y="85"/>
                    <a:pt x="335" y="55"/>
                  </a:cubicBezTo>
                  <a:cubicBezTo>
                    <a:pt x="411" y="39"/>
                    <a:pt x="549" y="0"/>
                    <a:pt x="569" y="96"/>
                  </a:cubicBezTo>
                  <a:cubicBezTo>
                    <a:pt x="605" y="276"/>
                    <a:pt x="466" y="403"/>
                    <a:pt x="289" y="412"/>
                  </a:cubicBezTo>
                  <a:cubicBezTo>
                    <a:pt x="191" y="416"/>
                    <a:pt x="73" y="355"/>
                    <a:pt x="9" y="2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503" y="520"/>
              <a:ext cx="195" cy="477"/>
            </a:xfrm>
            <a:custGeom>
              <a:avLst/>
              <a:gdLst>
                <a:gd name="T0" fmla="*/ 4 w 270"/>
                <a:gd name="T1" fmla="*/ 0 h 664"/>
                <a:gd name="T2" fmla="*/ 0 w 270"/>
                <a:gd name="T3" fmla="*/ 4 h 664"/>
                <a:gd name="T4" fmla="*/ 35 w 270"/>
                <a:gd name="T5" fmla="*/ 73 h 664"/>
                <a:gd name="T6" fmla="*/ 57 w 270"/>
                <a:gd name="T7" fmla="*/ 104 h 664"/>
                <a:gd name="T8" fmla="*/ 85 w 270"/>
                <a:gd name="T9" fmla="*/ 171 h 664"/>
                <a:gd name="T10" fmla="*/ 104 w 270"/>
                <a:gd name="T11" fmla="*/ 217 h 664"/>
                <a:gd name="T12" fmla="*/ 135 w 270"/>
                <a:gd name="T13" fmla="*/ 275 h 664"/>
                <a:gd name="T14" fmla="*/ 161 w 270"/>
                <a:gd name="T15" fmla="*/ 321 h 664"/>
                <a:gd name="T16" fmla="*/ 195 w 270"/>
                <a:gd name="T17" fmla="*/ 371 h 664"/>
                <a:gd name="T18" fmla="*/ 229 w 270"/>
                <a:gd name="T19" fmla="*/ 420 h 664"/>
                <a:gd name="T20" fmla="*/ 175 w 270"/>
                <a:gd name="T21" fmla="*/ 662 h 664"/>
                <a:gd name="T22" fmla="*/ 175 w 270"/>
                <a:gd name="T23" fmla="*/ 662 h 664"/>
                <a:gd name="T24" fmla="*/ 180 w 270"/>
                <a:gd name="T25" fmla="*/ 663 h 664"/>
                <a:gd name="T26" fmla="*/ 236 w 270"/>
                <a:gd name="T27" fmla="*/ 417 h 664"/>
                <a:gd name="T28" fmla="*/ 202 w 270"/>
                <a:gd name="T29" fmla="*/ 366 h 664"/>
                <a:gd name="T30" fmla="*/ 168 w 270"/>
                <a:gd name="T31" fmla="*/ 318 h 664"/>
                <a:gd name="T32" fmla="*/ 142 w 270"/>
                <a:gd name="T33" fmla="*/ 271 h 664"/>
                <a:gd name="T34" fmla="*/ 111 w 270"/>
                <a:gd name="T35" fmla="*/ 214 h 664"/>
                <a:gd name="T36" fmla="*/ 93 w 270"/>
                <a:gd name="T37" fmla="*/ 168 h 664"/>
                <a:gd name="T38" fmla="*/ 64 w 270"/>
                <a:gd name="T39" fmla="*/ 100 h 664"/>
                <a:gd name="T40" fmla="*/ 42 w 270"/>
                <a:gd name="T41" fmla="*/ 68 h 664"/>
                <a:gd name="T42" fmla="*/ 8 w 270"/>
                <a:gd name="T43" fmla="*/ 4 h 664"/>
                <a:gd name="T44" fmla="*/ 4 w 270"/>
                <a:gd name="T45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0" h="66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1" y="28"/>
                    <a:pt x="19" y="50"/>
                    <a:pt x="35" y="73"/>
                  </a:cubicBezTo>
                  <a:cubicBezTo>
                    <a:pt x="44" y="84"/>
                    <a:pt x="52" y="94"/>
                    <a:pt x="57" y="104"/>
                  </a:cubicBezTo>
                  <a:cubicBezTo>
                    <a:pt x="69" y="127"/>
                    <a:pt x="77" y="148"/>
                    <a:pt x="85" y="171"/>
                  </a:cubicBezTo>
                  <a:cubicBezTo>
                    <a:pt x="104" y="217"/>
                    <a:pt x="104" y="217"/>
                    <a:pt x="104" y="217"/>
                  </a:cubicBezTo>
                  <a:cubicBezTo>
                    <a:pt x="112" y="237"/>
                    <a:pt x="124" y="256"/>
                    <a:pt x="135" y="275"/>
                  </a:cubicBezTo>
                  <a:cubicBezTo>
                    <a:pt x="144" y="290"/>
                    <a:pt x="153" y="305"/>
                    <a:pt x="161" y="321"/>
                  </a:cubicBezTo>
                  <a:cubicBezTo>
                    <a:pt x="170" y="339"/>
                    <a:pt x="183" y="355"/>
                    <a:pt x="195" y="371"/>
                  </a:cubicBezTo>
                  <a:cubicBezTo>
                    <a:pt x="208" y="387"/>
                    <a:pt x="220" y="402"/>
                    <a:pt x="229" y="420"/>
                  </a:cubicBezTo>
                  <a:cubicBezTo>
                    <a:pt x="262" y="490"/>
                    <a:pt x="244" y="617"/>
                    <a:pt x="175" y="662"/>
                  </a:cubicBezTo>
                  <a:cubicBezTo>
                    <a:pt x="173" y="663"/>
                    <a:pt x="174" y="660"/>
                    <a:pt x="175" y="662"/>
                  </a:cubicBezTo>
                  <a:cubicBezTo>
                    <a:pt x="176" y="664"/>
                    <a:pt x="178" y="664"/>
                    <a:pt x="180" y="663"/>
                  </a:cubicBezTo>
                  <a:cubicBezTo>
                    <a:pt x="253" y="616"/>
                    <a:pt x="270" y="490"/>
                    <a:pt x="236" y="417"/>
                  </a:cubicBezTo>
                  <a:cubicBezTo>
                    <a:pt x="227" y="398"/>
                    <a:pt x="214" y="382"/>
                    <a:pt x="202" y="366"/>
                  </a:cubicBezTo>
                  <a:cubicBezTo>
                    <a:pt x="189" y="351"/>
                    <a:pt x="177" y="335"/>
                    <a:pt x="168" y="318"/>
                  </a:cubicBezTo>
                  <a:cubicBezTo>
                    <a:pt x="160" y="301"/>
                    <a:pt x="151" y="286"/>
                    <a:pt x="142" y="271"/>
                  </a:cubicBezTo>
                  <a:cubicBezTo>
                    <a:pt x="131" y="252"/>
                    <a:pt x="120" y="233"/>
                    <a:pt x="111" y="214"/>
                  </a:cubicBezTo>
                  <a:cubicBezTo>
                    <a:pt x="93" y="168"/>
                    <a:pt x="93" y="168"/>
                    <a:pt x="93" y="168"/>
                  </a:cubicBezTo>
                  <a:cubicBezTo>
                    <a:pt x="85" y="146"/>
                    <a:pt x="76" y="123"/>
                    <a:pt x="64" y="100"/>
                  </a:cubicBezTo>
                  <a:cubicBezTo>
                    <a:pt x="59" y="90"/>
                    <a:pt x="50" y="79"/>
                    <a:pt x="42" y="68"/>
                  </a:cubicBezTo>
                  <a:cubicBezTo>
                    <a:pt x="26" y="47"/>
                    <a:pt x="9" y="25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928" y="367"/>
              <a:ext cx="742" cy="674"/>
            </a:xfrm>
            <a:custGeom>
              <a:avLst/>
              <a:gdLst>
                <a:gd name="T0" fmla="*/ 608 w 1030"/>
                <a:gd name="T1" fmla="*/ 932 h 939"/>
                <a:gd name="T2" fmla="*/ 493 w 1030"/>
                <a:gd name="T3" fmla="*/ 841 h 939"/>
                <a:gd name="T4" fmla="*/ 452 w 1030"/>
                <a:gd name="T5" fmla="*/ 787 h 939"/>
                <a:gd name="T6" fmla="*/ 348 w 1030"/>
                <a:gd name="T7" fmla="*/ 630 h 939"/>
                <a:gd name="T8" fmla="*/ 295 w 1030"/>
                <a:gd name="T9" fmla="*/ 480 h 939"/>
                <a:gd name="T10" fmla="*/ 287 w 1030"/>
                <a:gd name="T11" fmla="*/ 433 h 939"/>
                <a:gd name="T12" fmla="*/ 265 w 1030"/>
                <a:gd name="T13" fmla="*/ 345 h 939"/>
                <a:gd name="T14" fmla="*/ 262 w 1030"/>
                <a:gd name="T15" fmla="*/ 343 h 939"/>
                <a:gd name="T16" fmla="*/ 259 w 1030"/>
                <a:gd name="T17" fmla="*/ 344 h 939"/>
                <a:gd name="T18" fmla="*/ 232 w 1030"/>
                <a:gd name="T19" fmla="*/ 362 h 939"/>
                <a:gd name="T20" fmla="*/ 140 w 1030"/>
                <a:gd name="T21" fmla="*/ 403 h 939"/>
                <a:gd name="T22" fmla="*/ 18 w 1030"/>
                <a:gd name="T23" fmla="*/ 349 h 939"/>
                <a:gd name="T24" fmla="*/ 121 w 1030"/>
                <a:gd name="T25" fmla="*/ 265 h 939"/>
                <a:gd name="T26" fmla="*/ 136 w 1030"/>
                <a:gd name="T27" fmla="*/ 260 h 939"/>
                <a:gd name="T28" fmla="*/ 258 w 1030"/>
                <a:gd name="T29" fmla="*/ 206 h 939"/>
                <a:gd name="T30" fmla="*/ 328 w 1030"/>
                <a:gd name="T31" fmla="*/ 132 h 939"/>
                <a:gd name="T32" fmla="*/ 339 w 1030"/>
                <a:gd name="T33" fmla="*/ 116 h 939"/>
                <a:gd name="T34" fmla="*/ 467 w 1030"/>
                <a:gd name="T35" fmla="*/ 31 h 939"/>
                <a:gd name="T36" fmla="*/ 727 w 1030"/>
                <a:gd name="T37" fmla="*/ 71 h 939"/>
                <a:gd name="T38" fmla="*/ 853 w 1030"/>
                <a:gd name="T39" fmla="*/ 95 h 939"/>
                <a:gd name="T40" fmla="*/ 923 w 1030"/>
                <a:gd name="T41" fmla="*/ 76 h 939"/>
                <a:gd name="T42" fmla="*/ 944 w 1030"/>
                <a:gd name="T43" fmla="*/ 64 h 939"/>
                <a:gd name="T44" fmla="*/ 982 w 1030"/>
                <a:gd name="T45" fmla="*/ 47 h 939"/>
                <a:gd name="T46" fmla="*/ 1005 w 1030"/>
                <a:gd name="T47" fmla="*/ 58 h 939"/>
                <a:gd name="T48" fmla="*/ 1004 w 1030"/>
                <a:gd name="T49" fmla="*/ 147 h 939"/>
                <a:gd name="T50" fmla="*/ 896 w 1030"/>
                <a:gd name="T51" fmla="*/ 226 h 939"/>
                <a:gd name="T52" fmla="*/ 812 w 1030"/>
                <a:gd name="T53" fmla="*/ 221 h 939"/>
                <a:gd name="T54" fmla="*/ 806 w 1030"/>
                <a:gd name="T55" fmla="*/ 222 h 939"/>
                <a:gd name="T56" fmla="*/ 807 w 1030"/>
                <a:gd name="T57" fmla="*/ 228 h 939"/>
                <a:gd name="T58" fmla="*/ 897 w 1030"/>
                <a:gd name="T59" fmla="*/ 234 h 939"/>
                <a:gd name="T60" fmla="*/ 1011 w 1030"/>
                <a:gd name="T61" fmla="*/ 151 h 939"/>
                <a:gd name="T62" fmla="*/ 1012 w 1030"/>
                <a:gd name="T63" fmla="*/ 53 h 939"/>
                <a:gd name="T64" fmla="*/ 981 w 1030"/>
                <a:gd name="T65" fmla="*/ 39 h 939"/>
                <a:gd name="T66" fmla="*/ 940 w 1030"/>
                <a:gd name="T67" fmla="*/ 57 h 939"/>
                <a:gd name="T68" fmla="*/ 920 w 1030"/>
                <a:gd name="T69" fmla="*/ 68 h 939"/>
                <a:gd name="T70" fmla="*/ 852 w 1030"/>
                <a:gd name="T71" fmla="*/ 87 h 939"/>
                <a:gd name="T72" fmla="*/ 731 w 1030"/>
                <a:gd name="T73" fmla="*/ 64 h 939"/>
                <a:gd name="T74" fmla="*/ 465 w 1030"/>
                <a:gd name="T75" fmla="*/ 23 h 939"/>
                <a:gd name="T76" fmla="*/ 333 w 1030"/>
                <a:gd name="T77" fmla="*/ 112 h 939"/>
                <a:gd name="T78" fmla="*/ 321 w 1030"/>
                <a:gd name="T79" fmla="*/ 128 h 939"/>
                <a:gd name="T80" fmla="*/ 254 w 1030"/>
                <a:gd name="T81" fmla="*/ 199 h 939"/>
                <a:gd name="T82" fmla="*/ 134 w 1030"/>
                <a:gd name="T83" fmla="*/ 253 h 939"/>
                <a:gd name="T84" fmla="*/ 119 w 1030"/>
                <a:gd name="T85" fmla="*/ 257 h 939"/>
                <a:gd name="T86" fmla="*/ 10 w 1030"/>
                <a:gd name="T87" fmla="*/ 350 h 939"/>
                <a:gd name="T88" fmla="*/ 141 w 1030"/>
                <a:gd name="T89" fmla="*/ 411 h 939"/>
                <a:gd name="T90" fmla="*/ 237 w 1030"/>
                <a:gd name="T91" fmla="*/ 369 h 939"/>
                <a:gd name="T92" fmla="*/ 259 w 1030"/>
                <a:gd name="T93" fmla="*/ 353 h 939"/>
                <a:gd name="T94" fmla="*/ 279 w 1030"/>
                <a:gd name="T95" fmla="*/ 435 h 939"/>
                <a:gd name="T96" fmla="*/ 287 w 1030"/>
                <a:gd name="T97" fmla="*/ 482 h 939"/>
                <a:gd name="T98" fmla="*/ 340 w 1030"/>
                <a:gd name="T99" fmla="*/ 633 h 939"/>
                <a:gd name="T100" fmla="*/ 446 w 1030"/>
                <a:gd name="T101" fmla="*/ 792 h 939"/>
                <a:gd name="T102" fmla="*/ 487 w 1030"/>
                <a:gd name="T103" fmla="*/ 845 h 939"/>
                <a:gd name="T104" fmla="*/ 603 w 1030"/>
                <a:gd name="T105" fmla="*/ 93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30" h="939">
                  <a:moveTo>
                    <a:pt x="608" y="932"/>
                  </a:moveTo>
                  <a:cubicBezTo>
                    <a:pt x="563" y="913"/>
                    <a:pt x="520" y="877"/>
                    <a:pt x="493" y="841"/>
                  </a:cubicBezTo>
                  <a:cubicBezTo>
                    <a:pt x="452" y="787"/>
                    <a:pt x="452" y="787"/>
                    <a:pt x="452" y="787"/>
                  </a:cubicBezTo>
                  <a:cubicBezTo>
                    <a:pt x="413" y="736"/>
                    <a:pt x="376" y="688"/>
                    <a:pt x="348" y="630"/>
                  </a:cubicBezTo>
                  <a:cubicBezTo>
                    <a:pt x="325" y="583"/>
                    <a:pt x="308" y="533"/>
                    <a:pt x="295" y="480"/>
                  </a:cubicBezTo>
                  <a:cubicBezTo>
                    <a:pt x="292" y="465"/>
                    <a:pt x="289" y="450"/>
                    <a:pt x="287" y="433"/>
                  </a:cubicBezTo>
                  <a:cubicBezTo>
                    <a:pt x="282" y="402"/>
                    <a:pt x="278" y="370"/>
                    <a:pt x="265" y="345"/>
                  </a:cubicBezTo>
                  <a:cubicBezTo>
                    <a:pt x="264" y="344"/>
                    <a:pt x="263" y="343"/>
                    <a:pt x="262" y="343"/>
                  </a:cubicBezTo>
                  <a:cubicBezTo>
                    <a:pt x="261" y="343"/>
                    <a:pt x="260" y="343"/>
                    <a:pt x="259" y="344"/>
                  </a:cubicBezTo>
                  <a:cubicBezTo>
                    <a:pt x="232" y="362"/>
                    <a:pt x="232" y="362"/>
                    <a:pt x="232" y="362"/>
                  </a:cubicBezTo>
                  <a:cubicBezTo>
                    <a:pt x="204" y="382"/>
                    <a:pt x="179" y="400"/>
                    <a:pt x="140" y="403"/>
                  </a:cubicBezTo>
                  <a:cubicBezTo>
                    <a:pt x="102" y="406"/>
                    <a:pt x="25" y="390"/>
                    <a:pt x="18" y="349"/>
                  </a:cubicBezTo>
                  <a:cubicBezTo>
                    <a:pt x="10" y="301"/>
                    <a:pt x="79" y="278"/>
                    <a:pt x="121" y="265"/>
                  </a:cubicBezTo>
                  <a:cubicBezTo>
                    <a:pt x="136" y="260"/>
                    <a:pt x="136" y="260"/>
                    <a:pt x="136" y="260"/>
                  </a:cubicBezTo>
                  <a:cubicBezTo>
                    <a:pt x="183" y="244"/>
                    <a:pt x="224" y="226"/>
                    <a:pt x="258" y="206"/>
                  </a:cubicBezTo>
                  <a:cubicBezTo>
                    <a:pt x="290" y="188"/>
                    <a:pt x="309" y="161"/>
                    <a:pt x="328" y="132"/>
                  </a:cubicBezTo>
                  <a:cubicBezTo>
                    <a:pt x="339" y="116"/>
                    <a:pt x="339" y="116"/>
                    <a:pt x="339" y="116"/>
                  </a:cubicBezTo>
                  <a:cubicBezTo>
                    <a:pt x="369" y="74"/>
                    <a:pt x="414" y="44"/>
                    <a:pt x="467" y="31"/>
                  </a:cubicBezTo>
                  <a:cubicBezTo>
                    <a:pt x="558" y="8"/>
                    <a:pt x="640" y="21"/>
                    <a:pt x="727" y="71"/>
                  </a:cubicBezTo>
                  <a:cubicBezTo>
                    <a:pt x="766" y="94"/>
                    <a:pt x="806" y="101"/>
                    <a:pt x="853" y="95"/>
                  </a:cubicBezTo>
                  <a:cubicBezTo>
                    <a:pt x="876" y="92"/>
                    <a:pt x="899" y="86"/>
                    <a:pt x="923" y="76"/>
                  </a:cubicBezTo>
                  <a:cubicBezTo>
                    <a:pt x="944" y="64"/>
                    <a:pt x="944" y="64"/>
                    <a:pt x="944" y="64"/>
                  </a:cubicBezTo>
                  <a:cubicBezTo>
                    <a:pt x="957" y="56"/>
                    <a:pt x="971" y="48"/>
                    <a:pt x="982" y="47"/>
                  </a:cubicBezTo>
                  <a:cubicBezTo>
                    <a:pt x="992" y="47"/>
                    <a:pt x="1000" y="50"/>
                    <a:pt x="1005" y="58"/>
                  </a:cubicBezTo>
                  <a:cubicBezTo>
                    <a:pt x="1020" y="79"/>
                    <a:pt x="1012" y="127"/>
                    <a:pt x="1004" y="147"/>
                  </a:cubicBezTo>
                  <a:cubicBezTo>
                    <a:pt x="986" y="190"/>
                    <a:pt x="951" y="215"/>
                    <a:pt x="896" y="226"/>
                  </a:cubicBezTo>
                  <a:cubicBezTo>
                    <a:pt x="867" y="231"/>
                    <a:pt x="830" y="233"/>
                    <a:pt x="812" y="221"/>
                  </a:cubicBezTo>
                  <a:cubicBezTo>
                    <a:pt x="810" y="220"/>
                    <a:pt x="807" y="220"/>
                    <a:pt x="806" y="222"/>
                  </a:cubicBezTo>
                  <a:cubicBezTo>
                    <a:pt x="805" y="224"/>
                    <a:pt x="805" y="226"/>
                    <a:pt x="807" y="228"/>
                  </a:cubicBezTo>
                  <a:cubicBezTo>
                    <a:pt x="833" y="245"/>
                    <a:pt x="883" y="237"/>
                    <a:pt x="897" y="234"/>
                  </a:cubicBezTo>
                  <a:cubicBezTo>
                    <a:pt x="955" y="222"/>
                    <a:pt x="992" y="195"/>
                    <a:pt x="1011" y="151"/>
                  </a:cubicBezTo>
                  <a:cubicBezTo>
                    <a:pt x="1020" y="130"/>
                    <a:pt x="1030" y="78"/>
                    <a:pt x="1012" y="53"/>
                  </a:cubicBezTo>
                  <a:cubicBezTo>
                    <a:pt x="1005" y="43"/>
                    <a:pt x="995" y="38"/>
                    <a:pt x="981" y="39"/>
                  </a:cubicBezTo>
                  <a:cubicBezTo>
                    <a:pt x="968" y="40"/>
                    <a:pt x="954" y="49"/>
                    <a:pt x="940" y="57"/>
                  </a:cubicBezTo>
                  <a:cubicBezTo>
                    <a:pt x="920" y="68"/>
                    <a:pt x="920" y="68"/>
                    <a:pt x="920" y="68"/>
                  </a:cubicBezTo>
                  <a:cubicBezTo>
                    <a:pt x="897" y="78"/>
                    <a:pt x="875" y="84"/>
                    <a:pt x="852" y="87"/>
                  </a:cubicBezTo>
                  <a:cubicBezTo>
                    <a:pt x="806" y="93"/>
                    <a:pt x="769" y="86"/>
                    <a:pt x="731" y="64"/>
                  </a:cubicBezTo>
                  <a:cubicBezTo>
                    <a:pt x="642" y="13"/>
                    <a:pt x="558" y="0"/>
                    <a:pt x="465" y="23"/>
                  </a:cubicBezTo>
                  <a:cubicBezTo>
                    <a:pt x="411" y="36"/>
                    <a:pt x="364" y="68"/>
                    <a:pt x="333" y="112"/>
                  </a:cubicBezTo>
                  <a:cubicBezTo>
                    <a:pt x="321" y="128"/>
                    <a:pt x="321" y="128"/>
                    <a:pt x="321" y="128"/>
                  </a:cubicBezTo>
                  <a:cubicBezTo>
                    <a:pt x="302" y="155"/>
                    <a:pt x="285" y="182"/>
                    <a:pt x="254" y="199"/>
                  </a:cubicBezTo>
                  <a:cubicBezTo>
                    <a:pt x="220" y="219"/>
                    <a:pt x="180" y="237"/>
                    <a:pt x="134" y="253"/>
                  </a:cubicBezTo>
                  <a:cubicBezTo>
                    <a:pt x="119" y="257"/>
                    <a:pt x="119" y="257"/>
                    <a:pt x="119" y="257"/>
                  </a:cubicBezTo>
                  <a:cubicBezTo>
                    <a:pt x="74" y="271"/>
                    <a:pt x="0" y="295"/>
                    <a:pt x="10" y="350"/>
                  </a:cubicBezTo>
                  <a:cubicBezTo>
                    <a:pt x="18" y="401"/>
                    <a:pt x="106" y="414"/>
                    <a:pt x="141" y="411"/>
                  </a:cubicBezTo>
                  <a:cubicBezTo>
                    <a:pt x="182" y="407"/>
                    <a:pt x="209" y="389"/>
                    <a:pt x="237" y="369"/>
                  </a:cubicBezTo>
                  <a:cubicBezTo>
                    <a:pt x="237" y="369"/>
                    <a:pt x="253" y="357"/>
                    <a:pt x="259" y="353"/>
                  </a:cubicBezTo>
                  <a:cubicBezTo>
                    <a:pt x="270" y="376"/>
                    <a:pt x="275" y="406"/>
                    <a:pt x="279" y="435"/>
                  </a:cubicBezTo>
                  <a:cubicBezTo>
                    <a:pt x="281" y="451"/>
                    <a:pt x="284" y="467"/>
                    <a:pt x="287" y="482"/>
                  </a:cubicBezTo>
                  <a:cubicBezTo>
                    <a:pt x="300" y="535"/>
                    <a:pt x="318" y="586"/>
                    <a:pt x="340" y="633"/>
                  </a:cubicBezTo>
                  <a:cubicBezTo>
                    <a:pt x="369" y="693"/>
                    <a:pt x="408" y="743"/>
                    <a:pt x="446" y="792"/>
                  </a:cubicBezTo>
                  <a:cubicBezTo>
                    <a:pt x="487" y="845"/>
                    <a:pt x="487" y="845"/>
                    <a:pt x="487" y="845"/>
                  </a:cubicBezTo>
                  <a:cubicBezTo>
                    <a:pt x="513" y="881"/>
                    <a:pt x="556" y="919"/>
                    <a:pt x="603" y="939"/>
                  </a:cubicBezTo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363" y="895"/>
              <a:ext cx="246" cy="135"/>
            </a:xfrm>
            <a:custGeom>
              <a:avLst/>
              <a:gdLst>
                <a:gd name="T0" fmla="*/ 338 w 342"/>
                <a:gd name="T1" fmla="*/ 0 h 188"/>
                <a:gd name="T2" fmla="*/ 334 w 342"/>
                <a:gd name="T3" fmla="*/ 4 h 188"/>
                <a:gd name="T4" fmla="*/ 210 w 342"/>
                <a:gd name="T5" fmla="*/ 172 h 188"/>
                <a:gd name="T6" fmla="*/ 92 w 342"/>
                <a:gd name="T7" fmla="*/ 160 h 188"/>
                <a:gd name="T8" fmla="*/ 36 w 342"/>
                <a:gd name="T9" fmla="*/ 116 h 188"/>
                <a:gd name="T10" fmla="*/ 7 w 342"/>
                <a:gd name="T11" fmla="*/ 90 h 188"/>
                <a:gd name="T12" fmla="*/ 1 w 342"/>
                <a:gd name="T13" fmla="*/ 91 h 188"/>
                <a:gd name="T14" fmla="*/ 2 w 342"/>
                <a:gd name="T15" fmla="*/ 96 h 188"/>
                <a:gd name="T16" fmla="*/ 30 w 342"/>
                <a:gd name="T17" fmla="*/ 122 h 188"/>
                <a:gd name="T18" fmla="*/ 88 w 342"/>
                <a:gd name="T19" fmla="*/ 167 h 188"/>
                <a:gd name="T20" fmla="*/ 211 w 342"/>
                <a:gd name="T21" fmla="*/ 180 h 188"/>
                <a:gd name="T22" fmla="*/ 342 w 342"/>
                <a:gd name="T23" fmla="*/ 5 h 188"/>
                <a:gd name="T24" fmla="*/ 338 w 342"/>
                <a:gd name="T2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188">
                  <a:moveTo>
                    <a:pt x="338" y="0"/>
                  </a:moveTo>
                  <a:cubicBezTo>
                    <a:pt x="336" y="0"/>
                    <a:pt x="334" y="2"/>
                    <a:pt x="334" y="4"/>
                  </a:cubicBezTo>
                  <a:cubicBezTo>
                    <a:pt x="326" y="77"/>
                    <a:pt x="305" y="155"/>
                    <a:pt x="210" y="172"/>
                  </a:cubicBezTo>
                  <a:cubicBezTo>
                    <a:pt x="165" y="180"/>
                    <a:pt x="128" y="176"/>
                    <a:pt x="92" y="160"/>
                  </a:cubicBezTo>
                  <a:cubicBezTo>
                    <a:pt x="70" y="150"/>
                    <a:pt x="53" y="133"/>
                    <a:pt x="36" y="116"/>
                  </a:cubicBezTo>
                  <a:cubicBezTo>
                    <a:pt x="27" y="107"/>
                    <a:pt x="17" y="98"/>
                    <a:pt x="7" y="90"/>
                  </a:cubicBezTo>
                  <a:cubicBezTo>
                    <a:pt x="5" y="88"/>
                    <a:pt x="3" y="89"/>
                    <a:pt x="1" y="91"/>
                  </a:cubicBezTo>
                  <a:cubicBezTo>
                    <a:pt x="0" y="92"/>
                    <a:pt x="0" y="95"/>
                    <a:pt x="2" y="96"/>
                  </a:cubicBezTo>
                  <a:cubicBezTo>
                    <a:pt x="12" y="104"/>
                    <a:pt x="21" y="113"/>
                    <a:pt x="30" y="122"/>
                  </a:cubicBezTo>
                  <a:cubicBezTo>
                    <a:pt x="47" y="139"/>
                    <a:pt x="65" y="156"/>
                    <a:pt x="88" y="167"/>
                  </a:cubicBezTo>
                  <a:cubicBezTo>
                    <a:pt x="126" y="184"/>
                    <a:pt x="164" y="188"/>
                    <a:pt x="211" y="180"/>
                  </a:cubicBezTo>
                  <a:cubicBezTo>
                    <a:pt x="313" y="162"/>
                    <a:pt x="334" y="77"/>
                    <a:pt x="342" y="5"/>
                  </a:cubicBezTo>
                  <a:cubicBezTo>
                    <a:pt x="342" y="3"/>
                    <a:pt x="340" y="1"/>
                    <a:pt x="338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1354" y="950"/>
              <a:ext cx="14" cy="16"/>
            </a:xfrm>
            <a:custGeom>
              <a:avLst/>
              <a:gdLst>
                <a:gd name="T0" fmla="*/ 12 w 19"/>
                <a:gd name="T1" fmla="*/ 2 h 22"/>
                <a:gd name="T2" fmla="*/ 12 w 19"/>
                <a:gd name="T3" fmla="*/ 2 h 22"/>
                <a:gd name="T4" fmla="*/ 11 w 19"/>
                <a:gd name="T5" fmla="*/ 3 h 22"/>
                <a:gd name="T6" fmla="*/ 10 w 19"/>
                <a:gd name="T7" fmla="*/ 1 h 22"/>
                <a:gd name="T8" fmla="*/ 5 w 19"/>
                <a:gd name="T9" fmla="*/ 3 h 22"/>
                <a:gd name="T10" fmla="*/ 2 w 19"/>
                <a:gd name="T11" fmla="*/ 12 h 22"/>
                <a:gd name="T12" fmla="*/ 1 w 19"/>
                <a:gd name="T13" fmla="*/ 15 h 22"/>
                <a:gd name="T14" fmla="*/ 1 w 19"/>
                <a:gd name="T15" fmla="*/ 16 h 22"/>
                <a:gd name="T16" fmla="*/ 1 w 19"/>
                <a:gd name="T17" fmla="*/ 16 h 22"/>
                <a:gd name="T18" fmla="*/ 1 w 19"/>
                <a:gd name="T19" fmla="*/ 17 h 22"/>
                <a:gd name="T20" fmla="*/ 2 w 19"/>
                <a:gd name="T21" fmla="*/ 21 h 22"/>
                <a:gd name="T22" fmla="*/ 8 w 19"/>
                <a:gd name="T23" fmla="*/ 20 h 22"/>
                <a:gd name="T24" fmla="*/ 9 w 19"/>
                <a:gd name="T25" fmla="*/ 18 h 22"/>
                <a:gd name="T26" fmla="*/ 18 w 19"/>
                <a:gd name="T27" fmla="*/ 8 h 22"/>
                <a:gd name="T28" fmla="*/ 18 w 19"/>
                <a:gd name="T29" fmla="*/ 8 h 22"/>
                <a:gd name="T30" fmla="*/ 18 w 19"/>
                <a:gd name="T31" fmla="*/ 6 h 22"/>
                <a:gd name="T32" fmla="*/ 17 w 19"/>
                <a:gd name="T33" fmla="*/ 2 h 22"/>
                <a:gd name="T34" fmla="*/ 12 w 19"/>
                <a:gd name="T3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2">
                  <a:moveTo>
                    <a:pt x="12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3"/>
                    <a:pt x="11" y="3"/>
                  </a:cubicBezTo>
                  <a:cubicBezTo>
                    <a:pt x="11" y="2"/>
                    <a:pt x="11" y="1"/>
                    <a:pt x="10" y="1"/>
                  </a:cubicBezTo>
                  <a:cubicBezTo>
                    <a:pt x="8" y="0"/>
                    <a:pt x="6" y="1"/>
                    <a:pt x="5" y="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1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4" y="22"/>
                    <a:pt x="7" y="22"/>
                    <a:pt x="8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9" y="5"/>
                    <a:pt x="18" y="3"/>
                    <a:pt x="17" y="2"/>
                  </a:cubicBezTo>
                  <a:cubicBezTo>
                    <a:pt x="16" y="1"/>
                    <a:pt x="13" y="1"/>
                    <a:pt x="12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1492" y="945"/>
              <a:ext cx="38" cy="74"/>
            </a:xfrm>
            <a:custGeom>
              <a:avLst/>
              <a:gdLst>
                <a:gd name="T0" fmla="*/ 3 w 53"/>
                <a:gd name="T1" fmla="*/ 1 h 103"/>
                <a:gd name="T2" fmla="*/ 1 w 53"/>
                <a:gd name="T3" fmla="*/ 6 h 103"/>
                <a:gd name="T4" fmla="*/ 13 w 53"/>
                <a:gd name="T5" fmla="*/ 28 h 103"/>
                <a:gd name="T6" fmla="*/ 45 w 53"/>
                <a:gd name="T7" fmla="*/ 99 h 103"/>
                <a:gd name="T8" fmla="*/ 50 w 53"/>
                <a:gd name="T9" fmla="*/ 102 h 103"/>
                <a:gd name="T10" fmla="*/ 53 w 53"/>
                <a:gd name="T11" fmla="*/ 97 h 103"/>
                <a:gd name="T12" fmla="*/ 20 w 53"/>
                <a:gd name="T13" fmla="*/ 25 h 103"/>
                <a:gd name="T14" fmla="*/ 9 w 53"/>
                <a:gd name="T15" fmla="*/ 2 h 103"/>
                <a:gd name="T16" fmla="*/ 3 w 53"/>
                <a:gd name="T17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03">
                  <a:moveTo>
                    <a:pt x="3" y="1"/>
                  </a:moveTo>
                  <a:cubicBezTo>
                    <a:pt x="1" y="2"/>
                    <a:pt x="0" y="4"/>
                    <a:pt x="1" y="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25" y="53"/>
                    <a:pt x="40" y="81"/>
                    <a:pt x="45" y="99"/>
                  </a:cubicBezTo>
                  <a:cubicBezTo>
                    <a:pt x="45" y="101"/>
                    <a:pt x="48" y="103"/>
                    <a:pt x="50" y="102"/>
                  </a:cubicBezTo>
                  <a:cubicBezTo>
                    <a:pt x="52" y="101"/>
                    <a:pt x="53" y="99"/>
                    <a:pt x="53" y="97"/>
                  </a:cubicBezTo>
                  <a:cubicBezTo>
                    <a:pt x="47" y="78"/>
                    <a:pt x="33" y="50"/>
                    <a:pt x="20" y="2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1454" y="908"/>
              <a:ext cx="65" cy="42"/>
            </a:xfrm>
            <a:custGeom>
              <a:avLst/>
              <a:gdLst>
                <a:gd name="T0" fmla="*/ 56 w 90"/>
                <a:gd name="T1" fmla="*/ 58 h 58"/>
                <a:gd name="T2" fmla="*/ 0 w 90"/>
                <a:gd name="T3" fmla="*/ 33 h 58"/>
                <a:gd name="T4" fmla="*/ 81 w 90"/>
                <a:gd name="T5" fmla="*/ 0 h 58"/>
                <a:gd name="T6" fmla="*/ 54 w 90"/>
                <a:gd name="T7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58">
                  <a:moveTo>
                    <a:pt x="56" y="58"/>
                  </a:moveTo>
                  <a:cubicBezTo>
                    <a:pt x="39" y="48"/>
                    <a:pt x="14" y="46"/>
                    <a:pt x="0" y="33"/>
                  </a:cubicBezTo>
                  <a:cubicBezTo>
                    <a:pt x="25" y="21"/>
                    <a:pt x="54" y="11"/>
                    <a:pt x="81" y="0"/>
                  </a:cubicBezTo>
                  <a:cubicBezTo>
                    <a:pt x="90" y="17"/>
                    <a:pt x="66" y="45"/>
                    <a:pt x="54" y="57"/>
                  </a:cubicBezTo>
                </a:path>
              </a:pathLst>
            </a:custGeom>
            <a:solidFill>
              <a:srgbClr val="93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4" name="Freeform 27"/>
            <p:cNvSpPr>
              <a:spLocks noEditPoints="1"/>
            </p:cNvSpPr>
            <p:nvPr/>
          </p:nvSpPr>
          <p:spPr bwMode="auto">
            <a:xfrm>
              <a:off x="1451" y="905"/>
              <a:ext cx="67" cy="48"/>
            </a:xfrm>
            <a:custGeom>
              <a:avLst/>
              <a:gdLst>
                <a:gd name="T0" fmla="*/ 84 w 93"/>
                <a:gd name="T1" fmla="*/ 1 h 67"/>
                <a:gd name="T2" fmla="*/ 61 w 93"/>
                <a:gd name="T3" fmla="*/ 10 h 67"/>
                <a:gd name="T4" fmla="*/ 3 w 93"/>
                <a:gd name="T5" fmla="*/ 35 h 67"/>
                <a:gd name="T6" fmla="*/ 1 w 93"/>
                <a:gd name="T7" fmla="*/ 38 h 67"/>
                <a:gd name="T8" fmla="*/ 2 w 93"/>
                <a:gd name="T9" fmla="*/ 41 h 67"/>
                <a:gd name="T10" fmla="*/ 36 w 93"/>
                <a:gd name="T11" fmla="*/ 57 h 67"/>
                <a:gd name="T12" fmla="*/ 56 w 93"/>
                <a:gd name="T13" fmla="*/ 65 h 67"/>
                <a:gd name="T14" fmla="*/ 58 w 93"/>
                <a:gd name="T15" fmla="*/ 66 h 67"/>
                <a:gd name="T16" fmla="*/ 59 w 93"/>
                <a:gd name="T17" fmla="*/ 66 h 67"/>
                <a:gd name="T18" fmla="*/ 65 w 93"/>
                <a:gd name="T19" fmla="*/ 65 h 67"/>
                <a:gd name="T20" fmla="*/ 65 w 93"/>
                <a:gd name="T21" fmla="*/ 64 h 67"/>
                <a:gd name="T22" fmla="*/ 65 w 93"/>
                <a:gd name="T23" fmla="*/ 61 h 67"/>
                <a:gd name="T24" fmla="*/ 90 w 93"/>
                <a:gd name="T25" fmla="*/ 24 h 67"/>
                <a:gd name="T26" fmla="*/ 89 w 93"/>
                <a:gd name="T27" fmla="*/ 3 h 67"/>
                <a:gd name="T28" fmla="*/ 84 w 93"/>
                <a:gd name="T29" fmla="*/ 1 h 67"/>
                <a:gd name="T30" fmla="*/ 64 w 93"/>
                <a:gd name="T31" fmla="*/ 18 h 67"/>
                <a:gd name="T32" fmla="*/ 83 w 93"/>
                <a:gd name="T33" fmla="*/ 10 h 67"/>
                <a:gd name="T34" fmla="*/ 82 w 93"/>
                <a:gd name="T35" fmla="*/ 21 h 67"/>
                <a:gd name="T36" fmla="*/ 58 w 93"/>
                <a:gd name="T37" fmla="*/ 57 h 67"/>
                <a:gd name="T38" fmla="*/ 38 w 93"/>
                <a:gd name="T39" fmla="*/ 49 h 67"/>
                <a:gd name="T40" fmla="*/ 13 w 93"/>
                <a:gd name="T41" fmla="*/ 39 h 67"/>
                <a:gd name="T42" fmla="*/ 64 w 93"/>
                <a:gd name="T43" fmla="*/ 1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67">
                  <a:moveTo>
                    <a:pt x="84" y="1"/>
                  </a:moveTo>
                  <a:cubicBezTo>
                    <a:pt x="61" y="10"/>
                    <a:pt x="61" y="10"/>
                    <a:pt x="61" y="10"/>
                  </a:cubicBezTo>
                  <a:cubicBezTo>
                    <a:pt x="42" y="18"/>
                    <a:pt x="21" y="26"/>
                    <a:pt x="3" y="35"/>
                  </a:cubicBezTo>
                  <a:cubicBezTo>
                    <a:pt x="2" y="35"/>
                    <a:pt x="1" y="36"/>
                    <a:pt x="1" y="38"/>
                  </a:cubicBezTo>
                  <a:cubicBezTo>
                    <a:pt x="0" y="39"/>
                    <a:pt x="1" y="40"/>
                    <a:pt x="2" y="41"/>
                  </a:cubicBezTo>
                  <a:cubicBezTo>
                    <a:pt x="11" y="49"/>
                    <a:pt x="24" y="53"/>
                    <a:pt x="36" y="57"/>
                  </a:cubicBezTo>
                  <a:cubicBezTo>
                    <a:pt x="43" y="60"/>
                    <a:pt x="50" y="62"/>
                    <a:pt x="56" y="65"/>
                  </a:cubicBezTo>
                  <a:cubicBezTo>
                    <a:pt x="57" y="66"/>
                    <a:pt x="57" y="66"/>
                    <a:pt x="58" y="66"/>
                  </a:cubicBezTo>
                  <a:cubicBezTo>
                    <a:pt x="58" y="66"/>
                    <a:pt x="59" y="66"/>
                    <a:pt x="59" y="66"/>
                  </a:cubicBezTo>
                  <a:cubicBezTo>
                    <a:pt x="61" y="67"/>
                    <a:pt x="64" y="67"/>
                    <a:pt x="65" y="65"/>
                  </a:cubicBezTo>
                  <a:cubicBezTo>
                    <a:pt x="65" y="65"/>
                    <a:pt x="65" y="64"/>
                    <a:pt x="65" y="64"/>
                  </a:cubicBezTo>
                  <a:cubicBezTo>
                    <a:pt x="65" y="63"/>
                    <a:pt x="65" y="62"/>
                    <a:pt x="65" y="61"/>
                  </a:cubicBezTo>
                  <a:cubicBezTo>
                    <a:pt x="73" y="53"/>
                    <a:pt x="85" y="38"/>
                    <a:pt x="90" y="24"/>
                  </a:cubicBezTo>
                  <a:cubicBezTo>
                    <a:pt x="93" y="16"/>
                    <a:pt x="93" y="9"/>
                    <a:pt x="89" y="3"/>
                  </a:cubicBezTo>
                  <a:cubicBezTo>
                    <a:pt x="88" y="1"/>
                    <a:pt x="86" y="0"/>
                    <a:pt x="84" y="1"/>
                  </a:cubicBezTo>
                  <a:close/>
                  <a:moveTo>
                    <a:pt x="64" y="18"/>
                  </a:moveTo>
                  <a:cubicBezTo>
                    <a:pt x="64" y="18"/>
                    <a:pt x="78" y="12"/>
                    <a:pt x="83" y="10"/>
                  </a:cubicBezTo>
                  <a:cubicBezTo>
                    <a:pt x="84" y="13"/>
                    <a:pt x="84" y="16"/>
                    <a:pt x="82" y="21"/>
                  </a:cubicBezTo>
                  <a:cubicBezTo>
                    <a:pt x="80" y="29"/>
                    <a:pt x="73" y="41"/>
                    <a:pt x="58" y="57"/>
                  </a:cubicBezTo>
                  <a:cubicBezTo>
                    <a:pt x="51" y="54"/>
                    <a:pt x="45" y="52"/>
                    <a:pt x="38" y="49"/>
                  </a:cubicBezTo>
                  <a:cubicBezTo>
                    <a:pt x="29" y="47"/>
                    <a:pt x="20" y="43"/>
                    <a:pt x="13" y="39"/>
                  </a:cubicBezTo>
                  <a:cubicBezTo>
                    <a:pt x="29" y="31"/>
                    <a:pt x="47" y="24"/>
                    <a:pt x="64" y="18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1198" y="589"/>
              <a:ext cx="43" cy="26"/>
            </a:xfrm>
            <a:custGeom>
              <a:avLst/>
              <a:gdLst>
                <a:gd name="T0" fmla="*/ 20 w 60"/>
                <a:gd name="T1" fmla="*/ 5 h 35"/>
                <a:gd name="T2" fmla="*/ 0 w 60"/>
                <a:gd name="T3" fmla="*/ 31 h 35"/>
                <a:gd name="T4" fmla="*/ 4 w 60"/>
                <a:gd name="T5" fmla="*/ 35 h 35"/>
                <a:gd name="T6" fmla="*/ 8 w 60"/>
                <a:gd name="T7" fmla="*/ 32 h 35"/>
                <a:gd name="T8" fmla="*/ 23 w 60"/>
                <a:gd name="T9" fmla="*/ 12 h 35"/>
                <a:gd name="T10" fmla="*/ 52 w 60"/>
                <a:gd name="T11" fmla="*/ 17 h 35"/>
                <a:gd name="T12" fmla="*/ 58 w 60"/>
                <a:gd name="T13" fmla="*/ 16 h 35"/>
                <a:gd name="T14" fmla="*/ 58 w 60"/>
                <a:gd name="T15" fmla="*/ 11 h 35"/>
                <a:gd name="T16" fmla="*/ 20 w 60"/>
                <a:gd name="T1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35">
                  <a:moveTo>
                    <a:pt x="20" y="5"/>
                  </a:moveTo>
                  <a:cubicBezTo>
                    <a:pt x="9" y="9"/>
                    <a:pt x="1" y="19"/>
                    <a:pt x="0" y="31"/>
                  </a:cubicBezTo>
                  <a:cubicBezTo>
                    <a:pt x="0" y="33"/>
                    <a:pt x="1" y="35"/>
                    <a:pt x="4" y="35"/>
                  </a:cubicBezTo>
                  <a:cubicBezTo>
                    <a:pt x="6" y="35"/>
                    <a:pt x="8" y="34"/>
                    <a:pt x="8" y="32"/>
                  </a:cubicBezTo>
                  <a:cubicBezTo>
                    <a:pt x="9" y="19"/>
                    <a:pt x="18" y="14"/>
                    <a:pt x="23" y="12"/>
                  </a:cubicBezTo>
                  <a:cubicBezTo>
                    <a:pt x="34" y="8"/>
                    <a:pt x="46" y="10"/>
                    <a:pt x="52" y="17"/>
                  </a:cubicBezTo>
                  <a:cubicBezTo>
                    <a:pt x="54" y="18"/>
                    <a:pt x="57" y="18"/>
                    <a:pt x="58" y="16"/>
                  </a:cubicBezTo>
                  <a:cubicBezTo>
                    <a:pt x="60" y="15"/>
                    <a:pt x="60" y="12"/>
                    <a:pt x="58" y="11"/>
                  </a:cubicBezTo>
                  <a:cubicBezTo>
                    <a:pt x="49" y="2"/>
                    <a:pt x="34" y="0"/>
                    <a:pt x="2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1436" y="533"/>
              <a:ext cx="39" cy="22"/>
            </a:xfrm>
            <a:custGeom>
              <a:avLst/>
              <a:gdLst>
                <a:gd name="T0" fmla="*/ 15 w 54"/>
                <a:gd name="T1" fmla="*/ 6 h 31"/>
                <a:gd name="T2" fmla="*/ 0 w 54"/>
                <a:gd name="T3" fmla="*/ 26 h 31"/>
                <a:gd name="T4" fmla="*/ 4 w 54"/>
                <a:gd name="T5" fmla="*/ 31 h 31"/>
                <a:gd name="T6" fmla="*/ 8 w 54"/>
                <a:gd name="T7" fmla="*/ 27 h 31"/>
                <a:gd name="T8" fmla="*/ 19 w 54"/>
                <a:gd name="T9" fmla="*/ 13 h 31"/>
                <a:gd name="T10" fmla="*/ 48 w 54"/>
                <a:gd name="T11" fmla="*/ 14 h 31"/>
                <a:gd name="T12" fmla="*/ 53 w 54"/>
                <a:gd name="T13" fmla="*/ 12 h 31"/>
                <a:gd name="T14" fmla="*/ 51 w 54"/>
                <a:gd name="T15" fmla="*/ 6 h 31"/>
                <a:gd name="T16" fmla="*/ 15 w 54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31">
                  <a:moveTo>
                    <a:pt x="15" y="6"/>
                  </a:moveTo>
                  <a:cubicBezTo>
                    <a:pt x="7" y="10"/>
                    <a:pt x="2" y="17"/>
                    <a:pt x="0" y="26"/>
                  </a:cubicBezTo>
                  <a:cubicBezTo>
                    <a:pt x="0" y="28"/>
                    <a:pt x="1" y="30"/>
                    <a:pt x="4" y="31"/>
                  </a:cubicBezTo>
                  <a:cubicBezTo>
                    <a:pt x="6" y="31"/>
                    <a:pt x="8" y="30"/>
                    <a:pt x="8" y="27"/>
                  </a:cubicBezTo>
                  <a:cubicBezTo>
                    <a:pt x="10" y="21"/>
                    <a:pt x="13" y="16"/>
                    <a:pt x="19" y="13"/>
                  </a:cubicBezTo>
                  <a:cubicBezTo>
                    <a:pt x="27" y="9"/>
                    <a:pt x="38" y="9"/>
                    <a:pt x="48" y="14"/>
                  </a:cubicBezTo>
                  <a:cubicBezTo>
                    <a:pt x="50" y="15"/>
                    <a:pt x="52" y="14"/>
                    <a:pt x="53" y="12"/>
                  </a:cubicBezTo>
                  <a:cubicBezTo>
                    <a:pt x="54" y="10"/>
                    <a:pt x="53" y="7"/>
                    <a:pt x="51" y="6"/>
                  </a:cubicBezTo>
                  <a:cubicBezTo>
                    <a:pt x="40" y="1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1060" y="273"/>
              <a:ext cx="129" cy="188"/>
            </a:xfrm>
            <a:custGeom>
              <a:avLst/>
              <a:gdLst>
                <a:gd name="T0" fmla="*/ 24 w 179"/>
                <a:gd name="T1" fmla="*/ 4 h 262"/>
                <a:gd name="T2" fmla="*/ 3 w 179"/>
                <a:gd name="T3" fmla="*/ 50 h 262"/>
                <a:gd name="T4" fmla="*/ 27 w 179"/>
                <a:gd name="T5" fmla="*/ 81 h 262"/>
                <a:gd name="T6" fmla="*/ 39 w 179"/>
                <a:gd name="T7" fmla="*/ 87 h 262"/>
                <a:gd name="T8" fmla="*/ 73 w 179"/>
                <a:gd name="T9" fmla="*/ 138 h 262"/>
                <a:gd name="T10" fmla="*/ 83 w 179"/>
                <a:gd name="T11" fmla="*/ 159 h 262"/>
                <a:gd name="T12" fmla="*/ 100 w 179"/>
                <a:gd name="T13" fmla="*/ 186 h 262"/>
                <a:gd name="T14" fmla="*/ 139 w 179"/>
                <a:gd name="T15" fmla="*/ 259 h 262"/>
                <a:gd name="T16" fmla="*/ 144 w 179"/>
                <a:gd name="T17" fmla="*/ 261 h 262"/>
                <a:gd name="T18" fmla="*/ 146 w 179"/>
                <a:gd name="T19" fmla="*/ 256 h 262"/>
                <a:gd name="T20" fmla="*/ 107 w 179"/>
                <a:gd name="T21" fmla="*/ 182 h 262"/>
                <a:gd name="T22" fmla="*/ 91 w 179"/>
                <a:gd name="T23" fmla="*/ 155 h 262"/>
                <a:gd name="T24" fmla="*/ 80 w 179"/>
                <a:gd name="T25" fmla="*/ 135 h 262"/>
                <a:gd name="T26" fmla="*/ 43 w 179"/>
                <a:gd name="T27" fmla="*/ 80 h 262"/>
                <a:gd name="T28" fmla="*/ 30 w 179"/>
                <a:gd name="T29" fmla="*/ 74 h 262"/>
                <a:gd name="T30" fmla="*/ 11 w 179"/>
                <a:gd name="T31" fmla="*/ 48 h 262"/>
                <a:gd name="T32" fmla="*/ 26 w 179"/>
                <a:gd name="T33" fmla="*/ 12 h 262"/>
                <a:gd name="T34" fmla="*/ 47 w 179"/>
                <a:gd name="T35" fmla="*/ 14 h 262"/>
                <a:gd name="T36" fmla="*/ 61 w 179"/>
                <a:gd name="T37" fmla="*/ 78 h 262"/>
                <a:gd name="T38" fmla="*/ 62 w 179"/>
                <a:gd name="T39" fmla="*/ 82 h 262"/>
                <a:gd name="T40" fmla="*/ 107 w 179"/>
                <a:gd name="T41" fmla="*/ 130 h 262"/>
                <a:gd name="T42" fmla="*/ 121 w 179"/>
                <a:gd name="T43" fmla="*/ 149 h 262"/>
                <a:gd name="T44" fmla="*/ 131 w 179"/>
                <a:gd name="T45" fmla="*/ 160 h 262"/>
                <a:gd name="T46" fmla="*/ 171 w 179"/>
                <a:gd name="T47" fmla="*/ 214 h 262"/>
                <a:gd name="T48" fmla="*/ 177 w 179"/>
                <a:gd name="T49" fmla="*/ 215 h 262"/>
                <a:gd name="T50" fmla="*/ 179 w 179"/>
                <a:gd name="T51" fmla="*/ 213 h 262"/>
                <a:gd name="T52" fmla="*/ 178 w 179"/>
                <a:gd name="T53" fmla="*/ 209 h 262"/>
                <a:gd name="T54" fmla="*/ 137 w 179"/>
                <a:gd name="T55" fmla="*/ 155 h 262"/>
                <a:gd name="T56" fmla="*/ 128 w 179"/>
                <a:gd name="T57" fmla="*/ 144 h 262"/>
                <a:gd name="T58" fmla="*/ 113 w 179"/>
                <a:gd name="T59" fmla="*/ 125 h 262"/>
                <a:gd name="T60" fmla="*/ 69 w 179"/>
                <a:gd name="T61" fmla="*/ 76 h 262"/>
                <a:gd name="T62" fmla="*/ 52 w 179"/>
                <a:gd name="T63" fmla="*/ 8 h 262"/>
                <a:gd name="T64" fmla="*/ 24 w 179"/>
                <a:gd name="T65" fmla="*/ 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" h="262">
                  <a:moveTo>
                    <a:pt x="24" y="4"/>
                  </a:moveTo>
                  <a:cubicBezTo>
                    <a:pt x="4" y="11"/>
                    <a:pt x="0" y="32"/>
                    <a:pt x="3" y="50"/>
                  </a:cubicBezTo>
                  <a:cubicBezTo>
                    <a:pt x="6" y="71"/>
                    <a:pt x="15" y="76"/>
                    <a:pt x="27" y="81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52" y="95"/>
                    <a:pt x="63" y="119"/>
                    <a:pt x="73" y="138"/>
                  </a:cubicBezTo>
                  <a:cubicBezTo>
                    <a:pt x="83" y="159"/>
                    <a:pt x="83" y="159"/>
                    <a:pt x="83" y="159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14" y="209"/>
                    <a:pt x="129" y="234"/>
                    <a:pt x="139" y="259"/>
                  </a:cubicBezTo>
                  <a:cubicBezTo>
                    <a:pt x="140" y="261"/>
                    <a:pt x="142" y="262"/>
                    <a:pt x="144" y="261"/>
                  </a:cubicBezTo>
                  <a:cubicBezTo>
                    <a:pt x="146" y="260"/>
                    <a:pt x="147" y="258"/>
                    <a:pt x="146" y="256"/>
                  </a:cubicBezTo>
                  <a:cubicBezTo>
                    <a:pt x="136" y="230"/>
                    <a:pt x="121" y="206"/>
                    <a:pt x="107" y="182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70" y="113"/>
                    <a:pt x="58" y="89"/>
                    <a:pt x="43" y="80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0" y="69"/>
                    <a:pt x="14" y="66"/>
                    <a:pt x="11" y="48"/>
                  </a:cubicBezTo>
                  <a:cubicBezTo>
                    <a:pt x="10" y="41"/>
                    <a:pt x="7" y="18"/>
                    <a:pt x="26" y="12"/>
                  </a:cubicBezTo>
                  <a:cubicBezTo>
                    <a:pt x="35" y="9"/>
                    <a:pt x="42" y="10"/>
                    <a:pt x="47" y="14"/>
                  </a:cubicBezTo>
                  <a:cubicBezTo>
                    <a:pt x="60" y="24"/>
                    <a:pt x="62" y="55"/>
                    <a:pt x="61" y="78"/>
                  </a:cubicBezTo>
                  <a:cubicBezTo>
                    <a:pt x="60" y="79"/>
                    <a:pt x="61" y="81"/>
                    <a:pt x="62" y="82"/>
                  </a:cubicBezTo>
                  <a:cubicBezTo>
                    <a:pt x="79" y="94"/>
                    <a:pt x="93" y="112"/>
                    <a:pt x="107" y="130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45" y="177"/>
                    <a:pt x="160" y="195"/>
                    <a:pt x="171" y="214"/>
                  </a:cubicBezTo>
                  <a:cubicBezTo>
                    <a:pt x="172" y="216"/>
                    <a:pt x="175" y="216"/>
                    <a:pt x="177" y="215"/>
                  </a:cubicBezTo>
                  <a:cubicBezTo>
                    <a:pt x="178" y="214"/>
                    <a:pt x="178" y="214"/>
                    <a:pt x="179" y="213"/>
                  </a:cubicBezTo>
                  <a:cubicBezTo>
                    <a:pt x="179" y="212"/>
                    <a:pt x="179" y="210"/>
                    <a:pt x="178" y="209"/>
                  </a:cubicBezTo>
                  <a:cubicBezTo>
                    <a:pt x="167" y="190"/>
                    <a:pt x="152" y="172"/>
                    <a:pt x="137" y="155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00" y="107"/>
                    <a:pt x="86" y="89"/>
                    <a:pt x="69" y="76"/>
                  </a:cubicBezTo>
                  <a:cubicBezTo>
                    <a:pt x="70" y="62"/>
                    <a:pt x="71" y="22"/>
                    <a:pt x="52" y="8"/>
                  </a:cubicBezTo>
                  <a:cubicBezTo>
                    <a:pt x="44" y="2"/>
                    <a:pt x="35" y="0"/>
                    <a:pt x="24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1282" y="195"/>
              <a:ext cx="59" cy="186"/>
            </a:xfrm>
            <a:custGeom>
              <a:avLst/>
              <a:gdLst>
                <a:gd name="T0" fmla="*/ 16 w 82"/>
                <a:gd name="T1" fmla="*/ 5 h 258"/>
                <a:gd name="T2" fmla="*/ 1 w 82"/>
                <a:gd name="T3" fmla="*/ 33 h 258"/>
                <a:gd name="T4" fmla="*/ 13 w 82"/>
                <a:gd name="T5" fmla="*/ 62 h 258"/>
                <a:gd name="T6" fmla="*/ 22 w 82"/>
                <a:gd name="T7" fmla="*/ 76 h 258"/>
                <a:gd name="T8" fmla="*/ 27 w 82"/>
                <a:gd name="T9" fmla="*/ 106 h 258"/>
                <a:gd name="T10" fmla="*/ 27 w 82"/>
                <a:gd name="T11" fmla="*/ 120 h 258"/>
                <a:gd name="T12" fmla="*/ 28 w 82"/>
                <a:gd name="T13" fmla="*/ 154 h 258"/>
                <a:gd name="T14" fmla="*/ 40 w 82"/>
                <a:gd name="T15" fmla="*/ 256 h 258"/>
                <a:gd name="T16" fmla="*/ 45 w 82"/>
                <a:gd name="T17" fmla="*/ 255 h 258"/>
                <a:gd name="T18" fmla="*/ 44 w 82"/>
                <a:gd name="T19" fmla="*/ 249 h 258"/>
                <a:gd name="T20" fmla="*/ 36 w 82"/>
                <a:gd name="T21" fmla="*/ 154 h 258"/>
                <a:gd name="T22" fmla="*/ 35 w 82"/>
                <a:gd name="T23" fmla="*/ 119 h 258"/>
                <a:gd name="T24" fmla="*/ 35 w 82"/>
                <a:gd name="T25" fmla="*/ 106 h 258"/>
                <a:gd name="T26" fmla="*/ 30 w 82"/>
                <a:gd name="T27" fmla="*/ 73 h 258"/>
                <a:gd name="T28" fmla="*/ 20 w 82"/>
                <a:gd name="T29" fmla="*/ 57 h 258"/>
                <a:gd name="T30" fmla="*/ 9 w 82"/>
                <a:gd name="T31" fmla="*/ 33 h 258"/>
                <a:gd name="T32" fmla="*/ 19 w 82"/>
                <a:gd name="T33" fmla="*/ 12 h 258"/>
                <a:gd name="T34" fmla="*/ 45 w 82"/>
                <a:gd name="T35" fmla="*/ 16 h 258"/>
                <a:gd name="T36" fmla="*/ 56 w 82"/>
                <a:gd name="T37" fmla="*/ 48 h 258"/>
                <a:gd name="T38" fmla="*/ 50 w 82"/>
                <a:gd name="T39" fmla="*/ 66 h 258"/>
                <a:gd name="T40" fmla="*/ 45 w 82"/>
                <a:gd name="T41" fmla="*/ 93 h 258"/>
                <a:gd name="T42" fmla="*/ 51 w 82"/>
                <a:gd name="T43" fmla="*/ 135 h 258"/>
                <a:gd name="T44" fmla="*/ 54 w 82"/>
                <a:gd name="T45" fmla="*/ 155 h 258"/>
                <a:gd name="T46" fmla="*/ 56 w 82"/>
                <a:gd name="T47" fmla="*/ 172 h 258"/>
                <a:gd name="T48" fmla="*/ 74 w 82"/>
                <a:gd name="T49" fmla="*/ 251 h 258"/>
                <a:gd name="T50" fmla="*/ 79 w 82"/>
                <a:gd name="T51" fmla="*/ 253 h 258"/>
                <a:gd name="T52" fmla="*/ 81 w 82"/>
                <a:gd name="T53" fmla="*/ 248 h 258"/>
                <a:gd name="T54" fmla="*/ 64 w 82"/>
                <a:gd name="T55" fmla="*/ 171 h 258"/>
                <a:gd name="T56" fmla="*/ 62 w 82"/>
                <a:gd name="T57" fmla="*/ 154 h 258"/>
                <a:gd name="T58" fmla="*/ 59 w 82"/>
                <a:gd name="T59" fmla="*/ 134 h 258"/>
                <a:gd name="T60" fmla="*/ 53 w 82"/>
                <a:gd name="T61" fmla="*/ 92 h 258"/>
                <a:gd name="T62" fmla="*/ 58 w 82"/>
                <a:gd name="T63" fmla="*/ 69 h 258"/>
                <a:gd name="T64" fmla="*/ 64 w 82"/>
                <a:gd name="T65" fmla="*/ 50 h 258"/>
                <a:gd name="T66" fmla="*/ 50 w 82"/>
                <a:gd name="T67" fmla="*/ 10 h 258"/>
                <a:gd name="T68" fmla="*/ 16 w 82"/>
                <a:gd name="T69" fmla="*/ 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2" h="258">
                  <a:moveTo>
                    <a:pt x="16" y="5"/>
                  </a:moveTo>
                  <a:cubicBezTo>
                    <a:pt x="10" y="8"/>
                    <a:pt x="0" y="15"/>
                    <a:pt x="1" y="33"/>
                  </a:cubicBezTo>
                  <a:cubicBezTo>
                    <a:pt x="1" y="45"/>
                    <a:pt x="7" y="54"/>
                    <a:pt x="13" y="62"/>
                  </a:cubicBezTo>
                  <a:cubicBezTo>
                    <a:pt x="17" y="67"/>
                    <a:pt x="20" y="71"/>
                    <a:pt x="22" y="76"/>
                  </a:cubicBezTo>
                  <a:cubicBezTo>
                    <a:pt x="26" y="85"/>
                    <a:pt x="26" y="95"/>
                    <a:pt x="27" y="106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7" y="218"/>
                    <a:pt x="29" y="250"/>
                    <a:pt x="40" y="256"/>
                  </a:cubicBezTo>
                  <a:cubicBezTo>
                    <a:pt x="42" y="258"/>
                    <a:pt x="44" y="257"/>
                    <a:pt x="45" y="255"/>
                  </a:cubicBezTo>
                  <a:cubicBezTo>
                    <a:pt x="46" y="253"/>
                    <a:pt x="46" y="250"/>
                    <a:pt x="44" y="249"/>
                  </a:cubicBezTo>
                  <a:cubicBezTo>
                    <a:pt x="35" y="245"/>
                    <a:pt x="36" y="183"/>
                    <a:pt x="36" y="154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4" y="94"/>
                    <a:pt x="34" y="83"/>
                    <a:pt x="30" y="73"/>
                  </a:cubicBezTo>
                  <a:cubicBezTo>
                    <a:pt x="27" y="67"/>
                    <a:pt x="24" y="62"/>
                    <a:pt x="20" y="57"/>
                  </a:cubicBezTo>
                  <a:cubicBezTo>
                    <a:pt x="14" y="50"/>
                    <a:pt x="9" y="42"/>
                    <a:pt x="9" y="33"/>
                  </a:cubicBezTo>
                  <a:cubicBezTo>
                    <a:pt x="9" y="23"/>
                    <a:pt x="12" y="15"/>
                    <a:pt x="19" y="12"/>
                  </a:cubicBezTo>
                  <a:cubicBezTo>
                    <a:pt x="27" y="8"/>
                    <a:pt x="37" y="10"/>
                    <a:pt x="45" y="16"/>
                  </a:cubicBezTo>
                  <a:cubicBezTo>
                    <a:pt x="55" y="23"/>
                    <a:pt x="59" y="35"/>
                    <a:pt x="56" y="48"/>
                  </a:cubicBezTo>
                  <a:cubicBezTo>
                    <a:pt x="55" y="56"/>
                    <a:pt x="52" y="61"/>
                    <a:pt x="50" y="66"/>
                  </a:cubicBezTo>
                  <a:cubicBezTo>
                    <a:pt x="47" y="74"/>
                    <a:pt x="44" y="81"/>
                    <a:pt x="45" y="93"/>
                  </a:cubicBezTo>
                  <a:cubicBezTo>
                    <a:pt x="46" y="107"/>
                    <a:pt x="48" y="121"/>
                    <a:pt x="51" y="135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6" y="172"/>
                    <a:pt x="56" y="172"/>
                    <a:pt x="56" y="172"/>
                  </a:cubicBezTo>
                  <a:cubicBezTo>
                    <a:pt x="60" y="200"/>
                    <a:pt x="65" y="232"/>
                    <a:pt x="74" y="251"/>
                  </a:cubicBezTo>
                  <a:cubicBezTo>
                    <a:pt x="75" y="253"/>
                    <a:pt x="77" y="254"/>
                    <a:pt x="79" y="253"/>
                  </a:cubicBezTo>
                  <a:cubicBezTo>
                    <a:pt x="81" y="252"/>
                    <a:pt x="82" y="250"/>
                    <a:pt x="81" y="248"/>
                  </a:cubicBezTo>
                  <a:cubicBezTo>
                    <a:pt x="73" y="230"/>
                    <a:pt x="68" y="197"/>
                    <a:pt x="64" y="171"/>
                  </a:cubicBezTo>
                  <a:cubicBezTo>
                    <a:pt x="62" y="154"/>
                    <a:pt x="62" y="154"/>
                    <a:pt x="62" y="154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6" y="120"/>
                    <a:pt x="54" y="106"/>
                    <a:pt x="53" y="92"/>
                  </a:cubicBezTo>
                  <a:cubicBezTo>
                    <a:pt x="52" y="83"/>
                    <a:pt x="55" y="77"/>
                    <a:pt x="58" y="69"/>
                  </a:cubicBezTo>
                  <a:cubicBezTo>
                    <a:pt x="60" y="64"/>
                    <a:pt x="63" y="58"/>
                    <a:pt x="64" y="50"/>
                  </a:cubicBezTo>
                  <a:cubicBezTo>
                    <a:pt x="67" y="34"/>
                    <a:pt x="62" y="19"/>
                    <a:pt x="50" y="10"/>
                  </a:cubicBezTo>
                  <a:cubicBezTo>
                    <a:pt x="39" y="2"/>
                    <a:pt x="26" y="0"/>
                    <a:pt x="16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1172" y="747"/>
              <a:ext cx="128" cy="71"/>
            </a:xfrm>
            <a:custGeom>
              <a:avLst/>
              <a:gdLst>
                <a:gd name="T0" fmla="*/ 125 w 178"/>
                <a:gd name="T1" fmla="*/ 11 h 99"/>
                <a:gd name="T2" fmla="*/ 28 w 178"/>
                <a:gd name="T3" fmla="*/ 51 h 99"/>
                <a:gd name="T4" fmla="*/ 77 w 178"/>
                <a:gd name="T5" fmla="*/ 95 h 99"/>
                <a:gd name="T6" fmla="*/ 171 w 178"/>
                <a:gd name="T7" fmla="*/ 48 h 99"/>
                <a:gd name="T8" fmla="*/ 159 w 178"/>
                <a:gd name="T9" fmla="*/ 1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99">
                  <a:moveTo>
                    <a:pt x="125" y="11"/>
                  </a:moveTo>
                  <a:cubicBezTo>
                    <a:pt x="96" y="0"/>
                    <a:pt x="46" y="30"/>
                    <a:pt x="28" y="51"/>
                  </a:cubicBezTo>
                  <a:cubicBezTo>
                    <a:pt x="0" y="85"/>
                    <a:pt x="49" y="99"/>
                    <a:pt x="77" y="95"/>
                  </a:cubicBezTo>
                  <a:cubicBezTo>
                    <a:pt x="103" y="91"/>
                    <a:pt x="158" y="75"/>
                    <a:pt x="171" y="48"/>
                  </a:cubicBezTo>
                  <a:cubicBezTo>
                    <a:pt x="178" y="35"/>
                    <a:pt x="176" y="16"/>
                    <a:pt x="159" y="14"/>
                  </a:cubicBezTo>
                </a:path>
              </a:pathLst>
            </a:custGeom>
            <a:solidFill>
              <a:srgbClr val="FF9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1477" y="661"/>
              <a:ext cx="103" cy="58"/>
            </a:xfrm>
            <a:custGeom>
              <a:avLst/>
              <a:gdLst>
                <a:gd name="T0" fmla="*/ 116 w 143"/>
                <a:gd name="T1" fmla="*/ 4 h 80"/>
                <a:gd name="T2" fmla="*/ 11 w 143"/>
                <a:gd name="T3" fmla="*/ 44 h 80"/>
                <a:gd name="T4" fmla="*/ 89 w 143"/>
                <a:gd name="T5" fmla="*/ 69 h 80"/>
                <a:gd name="T6" fmla="*/ 139 w 143"/>
                <a:gd name="T7" fmla="*/ 41 h 80"/>
                <a:gd name="T8" fmla="*/ 121 w 143"/>
                <a:gd name="T9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80">
                  <a:moveTo>
                    <a:pt x="116" y="4"/>
                  </a:moveTo>
                  <a:cubicBezTo>
                    <a:pt x="90" y="0"/>
                    <a:pt x="20" y="13"/>
                    <a:pt x="11" y="44"/>
                  </a:cubicBezTo>
                  <a:cubicBezTo>
                    <a:pt x="0" y="80"/>
                    <a:pt x="70" y="73"/>
                    <a:pt x="89" y="69"/>
                  </a:cubicBezTo>
                  <a:cubicBezTo>
                    <a:pt x="106" y="66"/>
                    <a:pt x="133" y="60"/>
                    <a:pt x="139" y="41"/>
                  </a:cubicBezTo>
                  <a:cubicBezTo>
                    <a:pt x="143" y="29"/>
                    <a:pt x="132" y="10"/>
                    <a:pt x="121" y="5"/>
                  </a:cubicBezTo>
                </a:path>
              </a:pathLst>
            </a:custGeom>
            <a:solidFill>
              <a:srgbClr val="FF9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1212" y="770"/>
              <a:ext cx="66" cy="28"/>
            </a:xfrm>
            <a:custGeom>
              <a:avLst/>
              <a:gdLst>
                <a:gd name="T0" fmla="*/ 69 w 92"/>
                <a:gd name="T1" fmla="*/ 4 h 39"/>
                <a:gd name="T2" fmla="*/ 26 w 92"/>
                <a:gd name="T3" fmla="*/ 11 h 39"/>
                <a:gd name="T4" fmla="*/ 18 w 92"/>
                <a:gd name="T5" fmla="*/ 36 h 39"/>
                <a:gd name="T6" fmla="*/ 68 w 92"/>
                <a:gd name="T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39">
                  <a:moveTo>
                    <a:pt x="69" y="4"/>
                  </a:moveTo>
                  <a:cubicBezTo>
                    <a:pt x="56" y="0"/>
                    <a:pt x="38" y="4"/>
                    <a:pt x="26" y="11"/>
                  </a:cubicBezTo>
                  <a:cubicBezTo>
                    <a:pt x="17" y="16"/>
                    <a:pt x="0" y="31"/>
                    <a:pt x="18" y="36"/>
                  </a:cubicBezTo>
                  <a:cubicBezTo>
                    <a:pt x="29" y="39"/>
                    <a:pt x="92" y="17"/>
                    <a:pt x="68" y="6"/>
                  </a:cubicBezTo>
                </a:path>
              </a:pathLst>
            </a:custGeom>
            <a:solidFill>
              <a:srgbClr val="EE5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1511" y="674"/>
              <a:ext cx="50" cy="25"/>
            </a:xfrm>
            <a:custGeom>
              <a:avLst/>
              <a:gdLst>
                <a:gd name="T0" fmla="*/ 48 w 70"/>
                <a:gd name="T1" fmla="*/ 5 h 34"/>
                <a:gd name="T2" fmla="*/ 6 w 70"/>
                <a:gd name="T3" fmla="*/ 21 h 34"/>
                <a:gd name="T4" fmla="*/ 27 w 70"/>
                <a:gd name="T5" fmla="*/ 32 h 34"/>
                <a:gd name="T6" fmla="*/ 66 w 70"/>
                <a:gd name="T7" fmla="*/ 13 h 34"/>
                <a:gd name="T8" fmla="*/ 43 w 70"/>
                <a:gd name="T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4">
                  <a:moveTo>
                    <a:pt x="48" y="5"/>
                  </a:moveTo>
                  <a:cubicBezTo>
                    <a:pt x="35" y="5"/>
                    <a:pt x="12" y="8"/>
                    <a:pt x="6" y="21"/>
                  </a:cubicBezTo>
                  <a:cubicBezTo>
                    <a:pt x="0" y="34"/>
                    <a:pt x="17" y="34"/>
                    <a:pt x="27" y="32"/>
                  </a:cubicBezTo>
                  <a:cubicBezTo>
                    <a:pt x="38" y="31"/>
                    <a:pt x="63" y="26"/>
                    <a:pt x="66" y="13"/>
                  </a:cubicBezTo>
                  <a:cubicBezTo>
                    <a:pt x="70" y="0"/>
                    <a:pt x="52" y="6"/>
                    <a:pt x="43" y="5"/>
                  </a:cubicBezTo>
                </a:path>
              </a:pathLst>
            </a:custGeom>
            <a:solidFill>
              <a:srgbClr val="EE5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1353" y="982"/>
              <a:ext cx="294" cy="79"/>
            </a:xfrm>
            <a:custGeom>
              <a:avLst/>
              <a:gdLst>
                <a:gd name="T0" fmla="*/ 401 w 408"/>
                <a:gd name="T1" fmla="*/ 1 h 109"/>
                <a:gd name="T2" fmla="*/ 379 w 408"/>
                <a:gd name="T3" fmla="*/ 20 h 109"/>
                <a:gd name="T4" fmla="*/ 365 w 408"/>
                <a:gd name="T5" fmla="*/ 31 h 109"/>
                <a:gd name="T6" fmla="*/ 198 w 408"/>
                <a:gd name="T7" fmla="*/ 99 h 109"/>
                <a:gd name="T8" fmla="*/ 90 w 408"/>
                <a:gd name="T9" fmla="*/ 95 h 109"/>
                <a:gd name="T10" fmla="*/ 7 w 408"/>
                <a:gd name="T11" fmla="*/ 69 h 109"/>
                <a:gd name="T12" fmla="*/ 1 w 408"/>
                <a:gd name="T13" fmla="*/ 69 h 109"/>
                <a:gd name="T14" fmla="*/ 1 w 408"/>
                <a:gd name="T15" fmla="*/ 75 h 109"/>
                <a:gd name="T16" fmla="*/ 89 w 408"/>
                <a:gd name="T17" fmla="*/ 103 h 109"/>
                <a:gd name="T18" fmla="*/ 198 w 408"/>
                <a:gd name="T19" fmla="*/ 107 h 109"/>
                <a:gd name="T20" fmla="*/ 370 w 408"/>
                <a:gd name="T21" fmla="*/ 38 h 109"/>
                <a:gd name="T22" fmla="*/ 384 w 408"/>
                <a:gd name="T23" fmla="*/ 26 h 109"/>
                <a:gd name="T24" fmla="*/ 405 w 408"/>
                <a:gd name="T25" fmla="*/ 8 h 109"/>
                <a:gd name="T26" fmla="*/ 406 w 408"/>
                <a:gd name="T27" fmla="*/ 2 h 109"/>
                <a:gd name="T28" fmla="*/ 401 w 408"/>
                <a:gd name="T29" fmla="*/ 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109">
                  <a:moveTo>
                    <a:pt x="401" y="1"/>
                  </a:moveTo>
                  <a:cubicBezTo>
                    <a:pt x="379" y="20"/>
                    <a:pt x="379" y="20"/>
                    <a:pt x="379" y="20"/>
                  </a:cubicBezTo>
                  <a:cubicBezTo>
                    <a:pt x="365" y="31"/>
                    <a:pt x="365" y="31"/>
                    <a:pt x="365" y="31"/>
                  </a:cubicBezTo>
                  <a:cubicBezTo>
                    <a:pt x="314" y="72"/>
                    <a:pt x="254" y="96"/>
                    <a:pt x="198" y="99"/>
                  </a:cubicBezTo>
                  <a:cubicBezTo>
                    <a:pt x="161" y="101"/>
                    <a:pt x="125" y="99"/>
                    <a:pt x="90" y="95"/>
                  </a:cubicBezTo>
                  <a:cubicBezTo>
                    <a:pt x="47" y="89"/>
                    <a:pt x="17" y="80"/>
                    <a:pt x="7" y="69"/>
                  </a:cubicBezTo>
                  <a:cubicBezTo>
                    <a:pt x="6" y="68"/>
                    <a:pt x="3" y="68"/>
                    <a:pt x="1" y="69"/>
                  </a:cubicBezTo>
                  <a:cubicBezTo>
                    <a:pt x="0" y="71"/>
                    <a:pt x="0" y="73"/>
                    <a:pt x="1" y="75"/>
                  </a:cubicBezTo>
                  <a:cubicBezTo>
                    <a:pt x="16" y="90"/>
                    <a:pt x="57" y="98"/>
                    <a:pt x="89" y="103"/>
                  </a:cubicBezTo>
                  <a:cubicBezTo>
                    <a:pt x="124" y="107"/>
                    <a:pt x="161" y="109"/>
                    <a:pt x="198" y="107"/>
                  </a:cubicBezTo>
                  <a:cubicBezTo>
                    <a:pt x="257" y="104"/>
                    <a:pt x="318" y="80"/>
                    <a:pt x="370" y="38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405" y="8"/>
                    <a:pt x="405" y="8"/>
                    <a:pt x="405" y="8"/>
                  </a:cubicBezTo>
                  <a:cubicBezTo>
                    <a:pt x="407" y="7"/>
                    <a:pt x="408" y="4"/>
                    <a:pt x="406" y="2"/>
                  </a:cubicBezTo>
                  <a:cubicBezTo>
                    <a:pt x="405" y="0"/>
                    <a:pt x="402" y="0"/>
                    <a:pt x="401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1593" y="890"/>
              <a:ext cx="24" cy="14"/>
            </a:xfrm>
            <a:custGeom>
              <a:avLst/>
              <a:gdLst>
                <a:gd name="T0" fmla="*/ 4 w 33"/>
                <a:gd name="T1" fmla="*/ 1 h 19"/>
                <a:gd name="T2" fmla="*/ 0 w 33"/>
                <a:gd name="T3" fmla="*/ 5 h 19"/>
                <a:gd name="T4" fmla="*/ 5 w 33"/>
                <a:gd name="T5" fmla="*/ 9 h 19"/>
                <a:gd name="T6" fmla="*/ 25 w 33"/>
                <a:gd name="T7" fmla="*/ 17 h 19"/>
                <a:gd name="T8" fmla="*/ 31 w 33"/>
                <a:gd name="T9" fmla="*/ 17 h 19"/>
                <a:gd name="T10" fmla="*/ 31 w 33"/>
                <a:gd name="T11" fmla="*/ 11 h 19"/>
                <a:gd name="T12" fmla="*/ 4 w 33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9">
                  <a:moveTo>
                    <a:pt x="4" y="1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8" y="8"/>
                    <a:pt x="21" y="11"/>
                    <a:pt x="25" y="17"/>
                  </a:cubicBezTo>
                  <a:cubicBezTo>
                    <a:pt x="27" y="18"/>
                    <a:pt x="29" y="19"/>
                    <a:pt x="31" y="17"/>
                  </a:cubicBezTo>
                  <a:cubicBezTo>
                    <a:pt x="33" y="16"/>
                    <a:pt x="33" y="13"/>
                    <a:pt x="31" y="11"/>
                  </a:cubicBezTo>
                  <a:cubicBezTo>
                    <a:pt x="25" y="4"/>
                    <a:pt x="10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1203" y="679"/>
              <a:ext cx="52" cy="48"/>
            </a:xfrm>
            <a:custGeom>
              <a:avLst/>
              <a:gdLst>
                <a:gd name="T0" fmla="*/ 69 w 73"/>
                <a:gd name="T1" fmla="*/ 9 h 68"/>
                <a:gd name="T2" fmla="*/ 55 w 73"/>
                <a:gd name="T3" fmla="*/ 8 h 68"/>
                <a:gd name="T4" fmla="*/ 21 w 73"/>
                <a:gd name="T5" fmla="*/ 4 h 68"/>
                <a:gd name="T6" fmla="*/ 17 w 73"/>
                <a:gd name="T7" fmla="*/ 2 h 68"/>
                <a:gd name="T8" fmla="*/ 15 w 73"/>
                <a:gd name="T9" fmla="*/ 1 h 68"/>
                <a:gd name="T10" fmla="*/ 10 w 73"/>
                <a:gd name="T11" fmla="*/ 2 h 68"/>
                <a:gd name="T12" fmla="*/ 10 w 73"/>
                <a:gd name="T13" fmla="*/ 2 h 68"/>
                <a:gd name="T14" fmla="*/ 10 w 73"/>
                <a:gd name="T15" fmla="*/ 2 h 68"/>
                <a:gd name="T16" fmla="*/ 6 w 73"/>
                <a:gd name="T17" fmla="*/ 2 h 68"/>
                <a:gd name="T18" fmla="*/ 1 w 73"/>
                <a:gd name="T19" fmla="*/ 4 h 68"/>
                <a:gd name="T20" fmla="*/ 1 w 73"/>
                <a:gd name="T21" fmla="*/ 4 h 68"/>
                <a:gd name="T22" fmla="*/ 3 w 73"/>
                <a:gd name="T23" fmla="*/ 9 h 68"/>
                <a:gd name="T24" fmla="*/ 14 w 73"/>
                <a:gd name="T25" fmla="*/ 12 h 68"/>
                <a:gd name="T26" fmla="*/ 52 w 73"/>
                <a:gd name="T27" fmla="*/ 18 h 68"/>
                <a:gd name="T28" fmla="*/ 59 w 73"/>
                <a:gd name="T29" fmla="*/ 18 h 68"/>
                <a:gd name="T30" fmla="*/ 59 w 73"/>
                <a:gd name="T31" fmla="*/ 19 h 68"/>
                <a:gd name="T32" fmla="*/ 43 w 73"/>
                <a:gd name="T33" fmla="*/ 37 h 68"/>
                <a:gd name="T34" fmla="*/ 33 w 73"/>
                <a:gd name="T35" fmla="*/ 50 h 68"/>
                <a:gd name="T36" fmla="*/ 28 w 73"/>
                <a:gd name="T37" fmla="*/ 51 h 68"/>
                <a:gd name="T38" fmla="*/ 28 w 73"/>
                <a:gd name="T39" fmla="*/ 51 h 68"/>
                <a:gd name="T40" fmla="*/ 28 w 73"/>
                <a:gd name="T41" fmla="*/ 51 h 68"/>
                <a:gd name="T42" fmla="*/ 23 w 73"/>
                <a:gd name="T43" fmla="*/ 58 h 68"/>
                <a:gd name="T44" fmla="*/ 21 w 73"/>
                <a:gd name="T45" fmla="*/ 61 h 68"/>
                <a:gd name="T46" fmla="*/ 21 w 73"/>
                <a:gd name="T47" fmla="*/ 62 h 68"/>
                <a:gd name="T48" fmla="*/ 22 w 73"/>
                <a:gd name="T49" fmla="*/ 67 h 68"/>
                <a:gd name="T50" fmla="*/ 23 w 73"/>
                <a:gd name="T51" fmla="*/ 67 h 68"/>
                <a:gd name="T52" fmla="*/ 23 w 73"/>
                <a:gd name="T53" fmla="*/ 67 h 68"/>
                <a:gd name="T54" fmla="*/ 28 w 73"/>
                <a:gd name="T55" fmla="*/ 67 h 68"/>
                <a:gd name="T56" fmla="*/ 50 w 73"/>
                <a:gd name="T57" fmla="*/ 42 h 68"/>
                <a:gd name="T58" fmla="*/ 62 w 73"/>
                <a:gd name="T59" fmla="*/ 27 h 68"/>
                <a:gd name="T60" fmla="*/ 63 w 73"/>
                <a:gd name="T61" fmla="*/ 27 h 68"/>
                <a:gd name="T62" fmla="*/ 63 w 73"/>
                <a:gd name="T63" fmla="*/ 27 h 68"/>
                <a:gd name="T64" fmla="*/ 63 w 73"/>
                <a:gd name="T65" fmla="*/ 27 h 68"/>
                <a:gd name="T66" fmla="*/ 64 w 73"/>
                <a:gd name="T67" fmla="*/ 27 h 68"/>
                <a:gd name="T68" fmla="*/ 64 w 73"/>
                <a:gd name="T69" fmla="*/ 27 h 68"/>
                <a:gd name="T70" fmla="*/ 66 w 73"/>
                <a:gd name="T71" fmla="*/ 23 h 68"/>
                <a:gd name="T72" fmla="*/ 69 w 73"/>
                <a:gd name="T73" fmla="*/ 19 h 68"/>
                <a:gd name="T74" fmla="*/ 69 w 73"/>
                <a:gd name="T75" fmla="*/ 19 h 68"/>
                <a:gd name="T76" fmla="*/ 70 w 73"/>
                <a:gd name="T77" fmla="*/ 17 h 68"/>
                <a:gd name="T78" fmla="*/ 70 w 73"/>
                <a:gd name="T79" fmla="*/ 17 h 68"/>
                <a:gd name="T80" fmla="*/ 70 w 73"/>
                <a:gd name="T81" fmla="*/ 17 h 68"/>
                <a:gd name="T82" fmla="*/ 70 w 73"/>
                <a:gd name="T83" fmla="*/ 17 h 68"/>
                <a:gd name="T84" fmla="*/ 72 w 73"/>
                <a:gd name="T85" fmla="*/ 15 h 68"/>
                <a:gd name="T86" fmla="*/ 72 w 73"/>
                <a:gd name="T87" fmla="*/ 14 h 68"/>
                <a:gd name="T88" fmla="*/ 69 w 73"/>
                <a:gd name="T89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68">
                  <a:moveTo>
                    <a:pt x="69" y="9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43" y="7"/>
                    <a:pt x="32" y="6"/>
                    <a:pt x="21" y="4"/>
                  </a:cubicBezTo>
                  <a:cubicBezTo>
                    <a:pt x="20" y="3"/>
                    <a:pt x="18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1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4" y="1"/>
                    <a:pt x="2" y="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1" y="8"/>
                    <a:pt x="3" y="9"/>
                  </a:cubicBezTo>
                  <a:cubicBezTo>
                    <a:pt x="7" y="11"/>
                    <a:pt x="10" y="11"/>
                    <a:pt x="14" y="12"/>
                  </a:cubicBezTo>
                  <a:cubicBezTo>
                    <a:pt x="25" y="17"/>
                    <a:pt x="39" y="18"/>
                    <a:pt x="52" y="18"/>
                  </a:cubicBezTo>
                  <a:cubicBezTo>
                    <a:pt x="54" y="18"/>
                    <a:pt x="57" y="18"/>
                    <a:pt x="59" y="18"/>
                  </a:cubicBezTo>
                  <a:cubicBezTo>
                    <a:pt x="59" y="18"/>
                    <a:pt x="59" y="18"/>
                    <a:pt x="59" y="19"/>
                  </a:cubicBezTo>
                  <a:cubicBezTo>
                    <a:pt x="53" y="24"/>
                    <a:pt x="48" y="31"/>
                    <a:pt x="43" y="37"/>
                  </a:cubicBezTo>
                  <a:cubicBezTo>
                    <a:pt x="40" y="41"/>
                    <a:pt x="36" y="45"/>
                    <a:pt x="33" y="50"/>
                  </a:cubicBezTo>
                  <a:cubicBezTo>
                    <a:pt x="31" y="49"/>
                    <a:pt x="29" y="50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2"/>
                    <a:pt x="21" y="62"/>
                  </a:cubicBezTo>
                  <a:cubicBezTo>
                    <a:pt x="20" y="64"/>
                    <a:pt x="21" y="66"/>
                    <a:pt x="22" y="67"/>
                  </a:cubicBezTo>
                  <a:cubicBezTo>
                    <a:pt x="22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8"/>
                    <a:pt x="27" y="68"/>
                    <a:pt x="28" y="67"/>
                  </a:cubicBezTo>
                  <a:cubicBezTo>
                    <a:pt x="36" y="59"/>
                    <a:pt x="43" y="50"/>
                    <a:pt x="50" y="42"/>
                  </a:cubicBezTo>
                  <a:cubicBezTo>
                    <a:pt x="54" y="37"/>
                    <a:pt x="58" y="32"/>
                    <a:pt x="62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4" y="27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7"/>
                    <a:pt x="65" y="25"/>
                    <a:pt x="66" y="23"/>
                  </a:cubicBezTo>
                  <a:cubicBezTo>
                    <a:pt x="66" y="22"/>
                    <a:pt x="69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8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6"/>
                    <a:pt x="72" y="16"/>
                    <a:pt x="72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1"/>
                    <a:pt x="71" y="10"/>
                    <a:pt x="69" y="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1472" y="596"/>
              <a:ext cx="52" cy="43"/>
            </a:xfrm>
            <a:custGeom>
              <a:avLst/>
              <a:gdLst>
                <a:gd name="T0" fmla="*/ 24 w 72"/>
                <a:gd name="T1" fmla="*/ 12 h 60"/>
                <a:gd name="T2" fmla="*/ 4 w 72"/>
                <a:gd name="T3" fmla="*/ 41 h 60"/>
                <a:gd name="T4" fmla="*/ 10 w 72"/>
                <a:gd name="T5" fmla="*/ 39 h 60"/>
                <a:gd name="T6" fmla="*/ 19 w 72"/>
                <a:gd name="T7" fmla="*/ 26 h 60"/>
                <a:gd name="T8" fmla="*/ 1 w 72"/>
                <a:gd name="T9" fmla="*/ 36 h 60"/>
                <a:gd name="T10" fmla="*/ 6 w 72"/>
                <a:gd name="T11" fmla="*/ 42 h 60"/>
                <a:gd name="T12" fmla="*/ 14 w 72"/>
                <a:gd name="T13" fmla="*/ 38 h 60"/>
                <a:gd name="T14" fmla="*/ 8 w 72"/>
                <a:gd name="T15" fmla="*/ 33 h 60"/>
                <a:gd name="T16" fmla="*/ 5 w 72"/>
                <a:gd name="T17" fmla="*/ 35 h 60"/>
                <a:gd name="T18" fmla="*/ 7 w 72"/>
                <a:gd name="T19" fmla="*/ 42 h 60"/>
                <a:gd name="T20" fmla="*/ 17 w 72"/>
                <a:gd name="T21" fmla="*/ 37 h 60"/>
                <a:gd name="T22" fmla="*/ 3 w 72"/>
                <a:gd name="T23" fmla="*/ 35 h 60"/>
                <a:gd name="T24" fmla="*/ 4 w 72"/>
                <a:gd name="T25" fmla="*/ 43 h 60"/>
                <a:gd name="T26" fmla="*/ 14 w 72"/>
                <a:gd name="T27" fmla="*/ 40 h 60"/>
                <a:gd name="T28" fmla="*/ 10 w 72"/>
                <a:gd name="T29" fmla="*/ 35 h 60"/>
                <a:gd name="T30" fmla="*/ 6 w 72"/>
                <a:gd name="T31" fmla="*/ 42 h 60"/>
                <a:gd name="T32" fmla="*/ 58 w 72"/>
                <a:gd name="T33" fmla="*/ 58 h 60"/>
                <a:gd name="T34" fmla="*/ 61 w 72"/>
                <a:gd name="T35" fmla="*/ 50 h 60"/>
                <a:gd name="T36" fmla="*/ 54 w 72"/>
                <a:gd name="T37" fmla="*/ 54 h 60"/>
                <a:gd name="T38" fmla="*/ 58 w 72"/>
                <a:gd name="T39" fmla="*/ 58 h 60"/>
                <a:gd name="T40" fmla="*/ 68 w 72"/>
                <a:gd name="T41" fmla="*/ 58 h 60"/>
                <a:gd name="T42" fmla="*/ 67 w 72"/>
                <a:gd name="T43" fmla="*/ 50 h 60"/>
                <a:gd name="T44" fmla="*/ 61 w 72"/>
                <a:gd name="T45" fmla="*/ 52 h 60"/>
                <a:gd name="T46" fmla="*/ 60 w 72"/>
                <a:gd name="T47" fmla="*/ 60 h 60"/>
                <a:gd name="T48" fmla="*/ 68 w 72"/>
                <a:gd name="T49" fmla="*/ 53 h 60"/>
                <a:gd name="T50" fmla="*/ 64 w 72"/>
                <a:gd name="T51" fmla="*/ 55 h 60"/>
                <a:gd name="T52" fmla="*/ 64 w 72"/>
                <a:gd name="T53" fmla="*/ 55 h 60"/>
                <a:gd name="T54" fmla="*/ 61 w 72"/>
                <a:gd name="T55" fmla="*/ 56 h 60"/>
                <a:gd name="T56" fmla="*/ 62 w 72"/>
                <a:gd name="T57" fmla="*/ 52 h 60"/>
                <a:gd name="T58" fmla="*/ 65 w 72"/>
                <a:gd name="T59" fmla="*/ 56 h 60"/>
                <a:gd name="T60" fmla="*/ 68 w 72"/>
                <a:gd name="T61" fmla="*/ 58 h 60"/>
                <a:gd name="T62" fmla="*/ 71 w 72"/>
                <a:gd name="T63" fmla="*/ 53 h 60"/>
                <a:gd name="T64" fmla="*/ 61 w 72"/>
                <a:gd name="T65" fmla="*/ 50 h 60"/>
                <a:gd name="T66" fmla="*/ 61 w 72"/>
                <a:gd name="T67" fmla="*/ 52 h 60"/>
                <a:gd name="T68" fmla="*/ 60 w 72"/>
                <a:gd name="T69" fmla="*/ 57 h 60"/>
                <a:gd name="T70" fmla="*/ 59 w 72"/>
                <a:gd name="T71" fmla="*/ 58 h 60"/>
                <a:gd name="T72" fmla="*/ 61 w 72"/>
                <a:gd name="T73" fmla="*/ 50 h 60"/>
                <a:gd name="T74" fmla="*/ 41 w 72"/>
                <a:gd name="T75" fmla="*/ 45 h 60"/>
                <a:gd name="T76" fmla="*/ 12 w 72"/>
                <a:gd name="T77" fmla="*/ 41 h 60"/>
                <a:gd name="T78" fmla="*/ 9 w 72"/>
                <a:gd name="T79" fmla="*/ 43 h 60"/>
                <a:gd name="T80" fmla="*/ 11 w 72"/>
                <a:gd name="T81" fmla="*/ 35 h 60"/>
                <a:gd name="T82" fmla="*/ 8 w 72"/>
                <a:gd name="T83" fmla="*/ 38 h 60"/>
                <a:gd name="T84" fmla="*/ 13 w 72"/>
                <a:gd name="T85" fmla="*/ 41 h 60"/>
                <a:gd name="T86" fmla="*/ 13 w 72"/>
                <a:gd name="T87" fmla="*/ 33 h 60"/>
                <a:gd name="T88" fmla="*/ 10 w 72"/>
                <a:gd name="T89" fmla="*/ 37 h 60"/>
                <a:gd name="T90" fmla="*/ 15 w 72"/>
                <a:gd name="T91" fmla="*/ 37 h 60"/>
                <a:gd name="T92" fmla="*/ 10 w 72"/>
                <a:gd name="T93" fmla="*/ 31 h 60"/>
                <a:gd name="T94" fmla="*/ 2 w 72"/>
                <a:gd name="T95" fmla="*/ 35 h 60"/>
                <a:gd name="T96" fmla="*/ 7 w 72"/>
                <a:gd name="T97" fmla="*/ 41 h 60"/>
                <a:gd name="T98" fmla="*/ 12 w 72"/>
                <a:gd name="T99" fmla="*/ 31 h 60"/>
                <a:gd name="T100" fmla="*/ 5 w 72"/>
                <a:gd name="T101" fmla="*/ 34 h 60"/>
                <a:gd name="T102" fmla="*/ 9 w 72"/>
                <a:gd name="T103" fmla="*/ 34 h 60"/>
                <a:gd name="T104" fmla="*/ 29 w 72"/>
                <a:gd name="T105" fmla="*/ 18 h 60"/>
                <a:gd name="T106" fmla="*/ 39 w 72"/>
                <a:gd name="T107" fmla="*/ 3 h 60"/>
                <a:gd name="T108" fmla="*/ 39 w 72"/>
                <a:gd name="T10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" h="60">
                  <a:moveTo>
                    <a:pt x="36" y="0"/>
                  </a:moveTo>
                  <a:cubicBezTo>
                    <a:pt x="32" y="4"/>
                    <a:pt x="28" y="8"/>
                    <a:pt x="24" y="12"/>
                  </a:cubicBezTo>
                  <a:cubicBezTo>
                    <a:pt x="16" y="19"/>
                    <a:pt x="9" y="27"/>
                    <a:pt x="3" y="35"/>
                  </a:cubicBezTo>
                  <a:cubicBezTo>
                    <a:pt x="2" y="37"/>
                    <a:pt x="2" y="39"/>
                    <a:pt x="4" y="41"/>
                  </a:cubicBezTo>
                  <a:cubicBezTo>
                    <a:pt x="5" y="42"/>
                    <a:pt x="8" y="42"/>
                    <a:pt x="9" y="41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7"/>
                    <a:pt x="16" y="34"/>
                    <a:pt x="18" y="32"/>
                  </a:cubicBezTo>
                  <a:cubicBezTo>
                    <a:pt x="20" y="30"/>
                    <a:pt x="20" y="28"/>
                    <a:pt x="19" y="26"/>
                  </a:cubicBezTo>
                  <a:cubicBezTo>
                    <a:pt x="17" y="25"/>
                    <a:pt x="15" y="24"/>
                    <a:pt x="13" y="25"/>
                  </a:cubicBezTo>
                  <a:cubicBezTo>
                    <a:pt x="9" y="28"/>
                    <a:pt x="5" y="32"/>
                    <a:pt x="1" y="36"/>
                  </a:cubicBezTo>
                  <a:cubicBezTo>
                    <a:pt x="0" y="37"/>
                    <a:pt x="0" y="40"/>
                    <a:pt x="1" y="41"/>
                  </a:cubicBezTo>
                  <a:cubicBezTo>
                    <a:pt x="2" y="43"/>
                    <a:pt x="5" y="43"/>
                    <a:pt x="6" y="42"/>
                  </a:cubicBezTo>
                  <a:cubicBezTo>
                    <a:pt x="7" y="42"/>
                    <a:pt x="8" y="41"/>
                    <a:pt x="9" y="41"/>
                  </a:cubicBezTo>
                  <a:cubicBezTo>
                    <a:pt x="11" y="40"/>
                    <a:pt x="12" y="39"/>
                    <a:pt x="14" y="38"/>
                  </a:cubicBezTo>
                  <a:cubicBezTo>
                    <a:pt x="12" y="39"/>
                    <a:pt x="10" y="39"/>
                    <a:pt x="9" y="38"/>
                  </a:cubicBezTo>
                  <a:cubicBezTo>
                    <a:pt x="8" y="36"/>
                    <a:pt x="7" y="34"/>
                    <a:pt x="8" y="33"/>
                  </a:cubicBezTo>
                  <a:cubicBezTo>
                    <a:pt x="9" y="32"/>
                    <a:pt x="8" y="32"/>
                    <a:pt x="9" y="32"/>
                  </a:cubicBezTo>
                  <a:cubicBezTo>
                    <a:pt x="8" y="33"/>
                    <a:pt x="6" y="34"/>
                    <a:pt x="5" y="35"/>
                  </a:cubicBezTo>
                  <a:cubicBezTo>
                    <a:pt x="3" y="36"/>
                    <a:pt x="2" y="38"/>
                    <a:pt x="3" y="40"/>
                  </a:cubicBezTo>
                  <a:cubicBezTo>
                    <a:pt x="3" y="42"/>
                    <a:pt x="5" y="43"/>
                    <a:pt x="7" y="42"/>
                  </a:cubicBezTo>
                  <a:cubicBezTo>
                    <a:pt x="11" y="42"/>
                    <a:pt x="13" y="41"/>
                    <a:pt x="13" y="41"/>
                  </a:cubicBezTo>
                  <a:cubicBezTo>
                    <a:pt x="16" y="41"/>
                    <a:pt x="17" y="39"/>
                    <a:pt x="17" y="37"/>
                  </a:cubicBezTo>
                  <a:cubicBezTo>
                    <a:pt x="17" y="35"/>
                    <a:pt x="15" y="33"/>
                    <a:pt x="13" y="33"/>
                  </a:cubicBezTo>
                  <a:cubicBezTo>
                    <a:pt x="9" y="33"/>
                    <a:pt x="6" y="34"/>
                    <a:pt x="3" y="35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1" y="42"/>
                    <a:pt x="2" y="43"/>
                    <a:pt x="4" y="43"/>
                  </a:cubicBezTo>
                  <a:cubicBezTo>
                    <a:pt x="5" y="43"/>
                    <a:pt x="8" y="43"/>
                    <a:pt x="10" y="43"/>
                  </a:cubicBezTo>
                  <a:cubicBezTo>
                    <a:pt x="12" y="44"/>
                    <a:pt x="14" y="42"/>
                    <a:pt x="14" y="40"/>
                  </a:cubicBezTo>
                  <a:cubicBezTo>
                    <a:pt x="15" y="38"/>
                    <a:pt x="13" y="36"/>
                    <a:pt x="11" y="36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8" y="34"/>
                    <a:pt x="6" y="35"/>
                    <a:pt x="5" y="37"/>
                  </a:cubicBezTo>
                  <a:cubicBezTo>
                    <a:pt x="4" y="39"/>
                    <a:pt x="4" y="41"/>
                    <a:pt x="6" y="42"/>
                  </a:cubicBezTo>
                  <a:cubicBezTo>
                    <a:pt x="15" y="48"/>
                    <a:pt x="27" y="51"/>
                    <a:pt x="40" y="53"/>
                  </a:cubicBezTo>
                  <a:cubicBezTo>
                    <a:pt x="47" y="54"/>
                    <a:pt x="53" y="56"/>
                    <a:pt x="58" y="58"/>
                  </a:cubicBezTo>
                  <a:cubicBezTo>
                    <a:pt x="63" y="59"/>
                    <a:pt x="64" y="56"/>
                    <a:pt x="64" y="55"/>
                  </a:cubicBezTo>
                  <a:cubicBezTo>
                    <a:pt x="65" y="54"/>
                    <a:pt x="65" y="51"/>
                    <a:pt x="61" y="50"/>
                  </a:cubicBezTo>
                  <a:cubicBezTo>
                    <a:pt x="59" y="49"/>
                    <a:pt x="57" y="49"/>
                    <a:pt x="56" y="50"/>
                  </a:cubicBezTo>
                  <a:cubicBezTo>
                    <a:pt x="55" y="50"/>
                    <a:pt x="54" y="51"/>
                    <a:pt x="54" y="54"/>
                  </a:cubicBezTo>
                  <a:cubicBezTo>
                    <a:pt x="53" y="55"/>
                    <a:pt x="54" y="56"/>
                    <a:pt x="55" y="57"/>
                  </a:cubicBezTo>
                  <a:cubicBezTo>
                    <a:pt x="55" y="58"/>
                    <a:pt x="56" y="58"/>
                    <a:pt x="58" y="58"/>
                  </a:cubicBezTo>
                  <a:cubicBezTo>
                    <a:pt x="59" y="58"/>
                    <a:pt x="60" y="58"/>
                    <a:pt x="61" y="59"/>
                  </a:cubicBezTo>
                  <a:cubicBezTo>
                    <a:pt x="63" y="59"/>
                    <a:pt x="65" y="59"/>
                    <a:pt x="68" y="58"/>
                  </a:cubicBezTo>
                  <a:cubicBezTo>
                    <a:pt x="66" y="59"/>
                    <a:pt x="64" y="57"/>
                    <a:pt x="64" y="55"/>
                  </a:cubicBezTo>
                  <a:cubicBezTo>
                    <a:pt x="63" y="53"/>
                    <a:pt x="64" y="51"/>
                    <a:pt x="67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51"/>
                    <a:pt x="62" y="51"/>
                    <a:pt x="61" y="52"/>
                  </a:cubicBezTo>
                  <a:cubicBezTo>
                    <a:pt x="59" y="52"/>
                    <a:pt x="57" y="53"/>
                    <a:pt x="57" y="55"/>
                  </a:cubicBezTo>
                  <a:cubicBezTo>
                    <a:pt x="57" y="57"/>
                    <a:pt x="58" y="59"/>
                    <a:pt x="60" y="60"/>
                  </a:cubicBezTo>
                  <a:cubicBezTo>
                    <a:pt x="63" y="60"/>
                    <a:pt x="67" y="59"/>
                    <a:pt x="68" y="58"/>
                  </a:cubicBezTo>
                  <a:cubicBezTo>
                    <a:pt x="69" y="56"/>
                    <a:pt x="69" y="54"/>
                    <a:pt x="68" y="53"/>
                  </a:cubicBezTo>
                  <a:cubicBezTo>
                    <a:pt x="67" y="51"/>
                    <a:pt x="65" y="51"/>
                    <a:pt x="63" y="51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0"/>
                    <a:pt x="61" y="58"/>
                    <a:pt x="61" y="56"/>
                  </a:cubicBezTo>
                  <a:cubicBezTo>
                    <a:pt x="60" y="54"/>
                    <a:pt x="62" y="52"/>
                    <a:pt x="63" y="52"/>
                  </a:cubicBezTo>
                  <a:cubicBezTo>
                    <a:pt x="63" y="52"/>
                    <a:pt x="62" y="52"/>
                    <a:pt x="62" y="5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4" y="52"/>
                    <a:pt x="65" y="54"/>
                    <a:pt x="65" y="56"/>
                  </a:cubicBezTo>
                  <a:cubicBezTo>
                    <a:pt x="65" y="58"/>
                    <a:pt x="64" y="59"/>
                    <a:pt x="62" y="60"/>
                  </a:cubicBezTo>
                  <a:cubicBezTo>
                    <a:pt x="63" y="60"/>
                    <a:pt x="65" y="59"/>
                    <a:pt x="68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71" y="58"/>
                    <a:pt x="72" y="56"/>
                    <a:pt x="71" y="53"/>
                  </a:cubicBezTo>
                  <a:cubicBezTo>
                    <a:pt x="71" y="51"/>
                    <a:pt x="69" y="50"/>
                    <a:pt x="67" y="50"/>
                  </a:cubicBezTo>
                  <a:cubicBezTo>
                    <a:pt x="65" y="51"/>
                    <a:pt x="63" y="51"/>
                    <a:pt x="61" y="50"/>
                  </a:cubicBezTo>
                  <a:cubicBezTo>
                    <a:pt x="60" y="50"/>
                    <a:pt x="59" y="50"/>
                    <a:pt x="58" y="50"/>
                  </a:cubicBezTo>
                  <a:cubicBezTo>
                    <a:pt x="59" y="50"/>
                    <a:pt x="60" y="51"/>
                    <a:pt x="61" y="52"/>
                  </a:cubicBezTo>
                  <a:cubicBezTo>
                    <a:pt x="61" y="53"/>
                    <a:pt x="62" y="54"/>
                    <a:pt x="62" y="55"/>
                  </a:cubicBezTo>
                  <a:cubicBezTo>
                    <a:pt x="62" y="55"/>
                    <a:pt x="61" y="56"/>
                    <a:pt x="60" y="57"/>
                  </a:cubicBezTo>
                  <a:cubicBezTo>
                    <a:pt x="59" y="57"/>
                    <a:pt x="58" y="57"/>
                    <a:pt x="58" y="57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7" y="57"/>
                    <a:pt x="56" y="55"/>
                    <a:pt x="57" y="53"/>
                  </a:cubicBezTo>
                  <a:cubicBezTo>
                    <a:pt x="57" y="51"/>
                    <a:pt x="59" y="49"/>
                    <a:pt x="61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55" y="48"/>
                    <a:pt x="48" y="46"/>
                    <a:pt x="41" y="45"/>
                  </a:cubicBezTo>
                  <a:cubicBezTo>
                    <a:pt x="30" y="43"/>
                    <a:pt x="18" y="40"/>
                    <a:pt x="10" y="35"/>
                  </a:cubicBezTo>
                  <a:cubicBezTo>
                    <a:pt x="12" y="36"/>
                    <a:pt x="13" y="39"/>
                    <a:pt x="12" y="41"/>
                  </a:cubicBezTo>
                  <a:cubicBezTo>
                    <a:pt x="11" y="42"/>
                    <a:pt x="9" y="43"/>
                    <a:pt x="7" y="42"/>
                  </a:cubicBezTo>
                  <a:cubicBezTo>
                    <a:pt x="8" y="43"/>
                    <a:pt x="8" y="43"/>
                    <a:pt x="9" y="43"/>
                  </a:cubicBezTo>
                  <a:cubicBezTo>
                    <a:pt x="7" y="43"/>
                    <a:pt x="6" y="41"/>
                    <a:pt x="6" y="38"/>
                  </a:cubicBezTo>
                  <a:cubicBezTo>
                    <a:pt x="7" y="36"/>
                    <a:pt x="9" y="35"/>
                    <a:pt x="11" y="35"/>
                  </a:cubicBezTo>
                  <a:cubicBezTo>
                    <a:pt x="10" y="35"/>
                    <a:pt x="6" y="35"/>
                    <a:pt x="4" y="35"/>
                  </a:cubicBezTo>
                  <a:cubicBezTo>
                    <a:pt x="6" y="35"/>
                    <a:pt x="8" y="36"/>
                    <a:pt x="8" y="38"/>
                  </a:cubicBezTo>
                  <a:cubicBezTo>
                    <a:pt x="9" y="40"/>
                    <a:pt x="7" y="42"/>
                    <a:pt x="5" y="43"/>
                  </a:cubicBezTo>
                  <a:cubicBezTo>
                    <a:pt x="8" y="42"/>
                    <a:pt x="10" y="41"/>
                    <a:pt x="13" y="41"/>
                  </a:cubicBezTo>
                  <a:cubicBezTo>
                    <a:pt x="16" y="41"/>
                    <a:pt x="17" y="39"/>
                    <a:pt x="17" y="37"/>
                  </a:cubicBezTo>
                  <a:cubicBezTo>
                    <a:pt x="17" y="35"/>
                    <a:pt x="15" y="33"/>
                    <a:pt x="13" y="33"/>
                  </a:cubicBezTo>
                  <a:cubicBezTo>
                    <a:pt x="13" y="33"/>
                    <a:pt x="12" y="33"/>
                    <a:pt x="6" y="34"/>
                  </a:cubicBezTo>
                  <a:cubicBezTo>
                    <a:pt x="8" y="34"/>
                    <a:pt x="10" y="35"/>
                    <a:pt x="10" y="37"/>
                  </a:cubicBezTo>
                  <a:cubicBezTo>
                    <a:pt x="11" y="39"/>
                    <a:pt x="10" y="41"/>
                    <a:pt x="8" y="42"/>
                  </a:cubicBezTo>
                  <a:cubicBezTo>
                    <a:pt x="9" y="42"/>
                    <a:pt x="14" y="39"/>
                    <a:pt x="15" y="37"/>
                  </a:cubicBezTo>
                  <a:cubicBezTo>
                    <a:pt x="16" y="35"/>
                    <a:pt x="16" y="33"/>
                    <a:pt x="15" y="32"/>
                  </a:cubicBezTo>
                  <a:cubicBezTo>
                    <a:pt x="13" y="31"/>
                    <a:pt x="11" y="30"/>
                    <a:pt x="10" y="31"/>
                  </a:cubicBezTo>
                  <a:cubicBezTo>
                    <a:pt x="9" y="32"/>
                    <a:pt x="7" y="33"/>
                    <a:pt x="6" y="33"/>
                  </a:cubicBezTo>
                  <a:cubicBezTo>
                    <a:pt x="5" y="34"/>
                    <a:pt x="3" y="34"/>
                    <a:pt x="2" y="35"/>
                  </a:cubicBezTo>
                  <a:cubicBezTo>
                    <a:pt x="4" y="34"/>
                    <a:pt x="6" y="34"/>
                    <a:pt x="7" y="36"/>
                  </a:cubicBezTo>
                  <a:cubicBezTo>
                    <a:pt x="9" y="38"/>
                    <a:pt x="9" y="40"/>
                    <a:pt x="7" y="41"/>
                  </a:cubicBezTo>
                  <a:cubicBezTo>
                    <a:pt x="11" y="38"/>
                    <a:pt x="14" y="35"/>
                    <a:pt x="17" y="32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1" y="30"/>
                    <a:pt x="11" y="28"/>
                    <a:pt x="12" y="26"/>
                  </a:cubicBezTo>
                  <a:cubicBezTo>
                    <a:pt x="10" y="28"/>
                    <a:pt x="7" y="31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3"/>
                    <a:pt x="8" y="33"/>
                    <a:pt x="9" y="34"/>
                  </a:cubicBezTo>
                  <a:cubicBezTo>
                    <a:pt x="11" y="36"/>
                    <a:pt x="11" y="38"/>
                    <a:pt x="10" y="40"/>
                  </a:cubicBezTo>
                  <a:cubicBezTo>
                    <a:pt x="15" y="32"/>
                    <a:pt x="22" y="25"/>
                    <a:pt x="29" y="18"/>
                  </a:cubicBezTo>
                  <a:cubicBezTo>
                    <a:pt x="34" y="14"/>
                    <a:pt x="38" y="10"/>
                    <a:pt x="42" y="5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69" y="827"/>
              <a:ext cx="118" cy="1268"/>
            </a:xfrm>
            <a:custGeom>
              <a:avLst/>
              <a:gdLst>
                <a:gd name="T0" fmla="*/ 152 w 163"/>
                <a:gd name="T1" fmla="*/ 5 h 1766"/>
                <a:gd name="T2" fmla="*/ 135 w 163"/>
                <a:gd name="T3" fmla="*/ 161 h 1766"/>
                <a:gd name="T4" fmla="*/ 131 w 163"/>
                <a:gd name="T5" fmla="*/ 233 h 1766"/>
                <a:gd name="T6" fmla="*/ 121 w 163"/>
                <a:gd name="T7" fmla="*/ 355 h 1766"/>
                <a:gd name="T8" fmla="*/ 109 w 163"/>
                <a:gd name="T9" fmla="*/ 495 h 1766"/>
                <a:gd name="T10" fmla="*/ 86 w 163"/>
                <a:gd name="T11" fmla="*/ 782 h 1766"/>
                <a:gd name="T12" fmla="*/ 36 w 163"/>
                <a:gd name="T13" fmla="*/ 1309 h 1766"/>
                <a:gd name="T14" fmla="*/ 23 w 163"/>
                <a:gd name="T15" fmla="*/ 1463 h 1766"/>
                <a:gd name="T16" fmla="*/ 14 w 163"/>
                <a:gd name="T17" fmla="*/ 1573 h 1766"/>
                <a:gd name="T18" fmla="*/ 13 w 163"/>
                <a:gd name="T19" fmla="*/ 1589 h 1766"/>
                <a:gd name="T20" fmla="*/ 4 w 163"/>
                <a:gd name="T21" fmla="*/ 1761 h 1766"/>
                <a:gd name="T22" fmla="*/ 10 w 163"/>
                <a:gd name="T23" fmla="*/ 1766 h 1766"/>
                <a:gd name="T24" fmla="*/ 14 w 163"/>
                <a:gd name="T25" fmla="*/ 1760 h 1766"/>
                <a:gd name="T26" fmla="*/ 23 w 163"/>
                <a:gd name="T27" fmla="*/ 1590 h 1766"/>
                <a:gd name="T28" fmla="*/ 25 w 163"/>
                <a:gd name="T29" fmla="*/ 1574 h 1766"/>
                <a:gd name="T30" fmla="*/ 33 w 163"/>
                <a:gd name="T31" fmla="*/ 1463 h 1766"/>
                <a:gd name="T32" fmla="*/ 46 w 163"/>
                <a:gd name="T33" fmla="*/ 1310 h 1766"/>
                <a:gd name="T34" fmla="*/ 96 w 163"/>
                <a:gd name="T35" fmla="*/ 782 h 1766"/>
                <a:gd name="T36" fmla="*/ 119 w 163"/>
                <a:gd name="T37" fmla="*/ 496 h 1766"/>
                <a:gd name="T38" fmla="*/ 131 w 163"/>
                <a:gd name="T39" fmla="*/ 356 h 1766"/>
                <a:gd name="T40" fmla="*/ 141 w 163"/>
                <a:gd name="T41" fmla="*/ 233 h 1766"/>
                <a:gd name="T42" fmla="*/ 146 w 163"/>
                <a:gd name="T43" fmla="*/ 161 h 1766"/>
                <a:gd name="T44" fmla="*/ 162 w 163"/>
                <a:gd name="T45" fmla="*/ 7 h 1766"/>
                <a:gd name="T46" fmla="*/ 159 w 163"/>
                <a:gd name="T47" fmla="*/ 1 h 1766"/>
                <a:gd name="T48" fmla="*/ 152 w 163"/>
                <a:gd name="T49" fmla="*/ 5 h 1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1766">
                  <a:moveTo>
                    <a:pt x="152" y="5"/>
                  </a:moveTo>
                  <a:cubicBezTo>
                    <a:pt x="141" y="55"/>
                    <a:pt x="138" y="109"/>
                    <a:pt x="135" y="161"/>
                  </a:cubicBezTo>
                  <a:cubicBezTo>
                    <a:pt x="131" y="233"/>
                    <a:pt x="131" y="233"/>
                    <a:pt x="131" y="233"/>
                  </a:cubicBezTo>
                  <a:cubicBezTo>
                    <a:pt x="131" y="233"/>
                    <a:pt x="121" y="355"/>
                    <a:pt x="121" y="355"/>
                  </a:cubicBezTo>
                  <a:cubicBezTo>
                    <a:pt x="109" y="495"/>
                    <a:pt x="109" y="495"/>
                    <a:pt x="109" y="495"/>
                  </a:cubicBezTo>
                  <a:cubicBezTo>
                    <a:pt x="100" y="591"/>
                    <a:pt x="93" y="688"/>
                    <a:pt x="86" y="782"/>
                  </a:cubicBezTo>
                  <a:cubicBezTo>
                    <a:pt x="73" y="955"/>
                    <a:pt x="59" y="1134"/>
                    <a:pt x="36" y="1309"/>
                  </a:cubicBezTo>
                  <a:cubicBezTo>
                    <a:pt x="29" y="1360"/>
                    <a:pt x="26" y="1412"/>
                    <a:pt x="23" y="1463"/>
                  </a:cubicBezTo>
                  <a:cubicBezTo>
                    <a:pt x="14" y="1573"/>
                    <a:pt x="14" y="1573"/>
                    <a:pt x="14" y="1573"/>
                  </a:cubicBezTo>
                  <a:cubicBezTo>
                    <a:pt x="13" y="1589"/>
                    <a:pt x="13" y="1589"/>
                    <a:pt x="13" y="1589"/>
                  </a:cubicBezTo>
                  <a:cubicBezTo>
                    <a:pt x="7" y="1645"/>
                    <a:pt x="0" y="1715"/>
                    <a:pt x="4" y="1761"/>
                  </a:cubicBezTo>
                  <a:cubicBezTo>
                    <a:pt x="4" y="1764"/>
                    <a:pt x="7" y="1766"/>
                    <a:pt x="10" y="1766"/>
                  </a:cubicBezTo>
                  <a:cubicBezTo>
                    <a:pt x="12" y="1766"/>
                    <a:pt x="14" y="1763"/>
                    <a:pt x="14" y="1760"/>
                  </a:cubicBezTo>
                  <a:cubicBezTo>
                    <a:pt x="10" y="1715"/>
                    <a:pt x="17" y="1646"/>
                    <a:pt x="23" y="1590"/>
                  </a:cubicBezTo>
                  <a:cubicBezTo>
                    <a:pt x="25" y="1574"/>
                    <a:pt x="25" y="1574"/>
                    <a:pt x="25" y="1574"/>
                  </a:cubicBezTo>
                  <a:cubicBezTo>
                    <a:pt x="33" y="1463"/>
                    <a:pt x="33" y="1463"/>
                    <a:pt x="33" y="1463"/>
                  </a:cubicBezTo>
                  <a:cubicBezTo>
                    <a:pt x="36" y="1413"/>
                    <a:pt x="39" y="1361"/>
                    <a:pt x="46" y="1310"/>
                  </a:cubicBezTo>
                  <a:cubicBezTo>
                    <a:pt x="69" y="1135"/>
                    <a:pt x="83" y="956"/>
                    <a:pt x="96" y="782"/>
                  </a:cubicBezTo>
                  <a:cubicBezTo>
                    <a:pt x="103" y="689"/>
                    <a:pt x="110" y="592"/>
                    <a:pt x="119" y="496"/>
                  </a:cubicBezTo>
                  <a:cubicBezTo>
                    <a:pt x="131" y="356"/>
                    <a:pt x="131" y="356"/>
                    <a:pt x="131" y="356"/>
                  </a:cubicBezTo>
                  <a:cubicBezTo>
                    <a:pt x="141" y="233"/>
                    <a:pt x="141" y="233"/>
                    <a:pt x="141" y="233"/>
                  </a:cubicBezTo>
                  <a:cubicBezTo>
                    <a:pt x="146" y="161"/>
                    <a:pt x="146" y="161"/>
                    <a:pt x="146" y="161"/>
                  </a:cubicBezTo>
                  <a:cubicBezTo>
                    <a:pt x="148" y="110"/>
                    <a:pt x="151" y="56"/>
                    <a:pt x="162" y="7"/>
                  </a:cubicBezTo>
                  <a:cubicBezTo>
                    <a:pt x="163" y="4"/>
                    <a:pt x="161" y="2"/>
                    <a:pt x="159" y="1"/>
                  </a:cubicBezTo>
                  <a:cubicBezTo>
                    <a:pt x="156" y="0"/>
                    <a:pt x="153" y="2"/>
                    <a:pt x="152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506" y="1053"/>
              <a:ext cx="68" cy="1038"/>
            </a:xfrm>
            <a:custGeom>
              <a:avLst/>
              <a:gdLst>
                <a:gd name="T0" fmla="*/ 0 w 95"/>
                <a:gd name="T1" fmla="*/ 5 h 1445"/>
                <a:gd name="T2" fmla="*/ 23 w 95"/>
                <a:gd name="T3" fmla="*/ 365 h 1445"/>
                <a:gd name="T4" fmla="*/ 46 w 95"/>
                <a:gd name="T5" fmla="*/ 725 h 1445"/>
                <a:gd name="T6" fmla="*/ 72 w 95"/>
                <a:gd name="T7" fmla="*/ 1315 h 1445"/>
                <a:gd name="T8" fmla="*/ 74 w 95"/>
                <a:gd name="T9" fmla="*/ 1354 h 1445"/>
                <a:gd name="T10" fmla="*/ 85 w 95"/>
                <a:gd name="T11" fmla="*/ 1441 h 1445"/>
                <a:gd name="T12" fmla="*/ 91 w 95"/>
                <a:gd name="T13" fmla="*/ 1444 h 1445"/>
                <a:gd name="T14" fmla="*/ 95 w 95"/>
                <a:gd name="T15" fmla="*/ 1438 h 1445"/>
                <a:gd name="T16" fmla="*/ 84 w 95"/>
                <a:gd name="T17" fmla="*/ 1353 h 1445"/>
                <a:gd name="T18" fmla="*/ 82 w 95"/>
                <a:gd name="T19" fmla="*/ 1314 h 1445"/>
                <a:gd name="T20" fmla="*/ 56 w 95"/>
                <a:gd name="T21" fmla="*/ 725 h 1445"/>
                <a:gd name="T22" fmla="*/ 33 w 95"/>
                <a:gd name="T23" fmla="*/ 364 h 1445"/>
                <a:gd name="T24" fmla="*/ 10 w 95"/>
                <a:gd name="T25" fmla="*/ 5 h 1445"/>
                <a:gd name="T26" fmla="*/ 5 w 95"/>
                <a:gd name="T27" fmla="*/ 0 h 1445"/>
                <a:gd name="T28" fmla="*/ 0 w 95"/>
                <a:gd name="T29" fmla="*/ 5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45">
                  <a:moveTo>
                    <a:pt x="0" y="5"/>
                  </a:moveTo>
                  <a:cubicBezTo>
                    <a:pt x="0" y="128"/>
                    <a:pt x="12" y="248"/>
                    <a:pt x="23" y="365"/>
                  </a:cubicBezTo>
                  <a:cubicBezTo>
                    <a:pt x="34" y="481"/>
                    <a:pt x="46" y="602"/>
                    <a:pt x="46" y="725"/>
                  </a:cubicBezTo>
                  <a:cubicBezTo>
                    <a:pt x="46" y="941"/>
                    <a:pt x="54" y="1134"/>
                    <a:pt x="72" y="1315"/>
                  </a:cubicBezTo>
                  <a:cubicBezTo>
                    <a:pt x="74" y="1354"/>
                    <a:pt x="74" y="1354"/>
                    <a:pt x="74" y="1354"/>
                  </a:cubicBezTo>
                  <a:cubicBezTo>
                    <a:pt x="76" y="1383"/>
                    <a:pt x="77" y="1413"/>
                    <a:pt x="85" y="1441"/>
                  </a:cubicBezTo>
                  <a:cubicBezTo>
                    <a:pt x="86" y="1443"/>
                    <a:pt x="88" y="1445"/>
                    <a:pt x="91" y="1444"/>
                  </a:cubicBezTo>
                  <a:cubicBezTo>
                    <a:pt x="94" y="1443"/>
                    <a:pt x="95" y="1441"/>
                    <a:pt x="95" y="1438"/>
                  </a:cubicBezTo>
                  <a:cubicBezTo>
                    <a:pt x="87" y="1411"/>
                    <a:pt x="86" y="1382"/>
                    <a:pt x="84" y="1353"/>
                  </a:cubicBezTo>
                  <a:cubicBezTo>
                    <a:pt x="82" y="1314"/>
                    <a:pt x="82" y="1314"/>
                    <a:pt x="82" y="1314"/>
                  </a:cubicBezTo>
                  <a:cubicBezTo>
                    <a:pt x="64" y="1133"/>
                    <a:pt x="56" y="941"/>
                    <a:pt x="56" y="725"/>
                  </a:cubicBezTo>
                  <a:cubicBezTo>
                    <a:pt x="56" y="602"/>
                    <a:pt x="44" y="481"/>
                    <a:pt x="33" y="364"/>
                  </a:cubicBezTo>
                  <a:cubicBezTo>
                    <a:pt x="22" y="247"/>
                    <a:pt x="10" y="12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912" y="1431"/>
              <a:ext cx="795" cy="452"/>
            </a:xfrm>
            <a:custGeom>
              <a:avLst/>
              <a:gdLst>
                <a:gd name="T0" fmla="*/ 17 w 1105"/>
                <a:gd name="T1" fmla="*/ 417 h 629"/>
                <a:gd name="T2" fmla="*/ 3 w 1105"/>
                <a:gd name="T3" fmla="*/ 626 h 629"/>
                <a:gd name="T4" fmla="*/ 138 w 1105"/>
                <a:gd name="T5" fmla="*/ 623 h 629"/>
                <a:gd name="T6" fmla="*/ 334 w 1105"/>
                <a:gd name="T7" fmla="*/ 612 h 629"/>
                <a:gd name="T8" fmla="*/ 693 w 1105"/>
                <a:gd name="T9" fmla="*/ 617 h 629"/>
                <a:gd name="T10" fmla="*/ 941 w 1105"/>
                <a:gd name="T11" fmla="*/ 619 h 629"/>
                <a:gd name="T12" fmla="*/ 1105 w 1105"/>
                <a:gd name="T13" fmla="*/ 626 h 629"/>
                <a:gd name="T14" fmla="*/ 1075 w 1105"/>
                <a:gd name="T15" fmla="*/ 318 h 629"/>
                <a:gd name="T16" fmla="*/ 1068 w 1105"/>
                <a:gd name="T17" fmla="*/ 145 h 629"/>
                <a:gd name="T18" fmla="*/ 1060 w 1105"/>
                <a:gd name="T19" fmla="*/ 13 h 629"/>
                <a:gd name="T20" fmla="*/ 941 w 1105"/>
                <a:gd name="T21" fmla="*/ 15 h 629"/>
                <a:gd name="T22" fmla="*/ 657 w 1105"/>
                <a:gd name="T23" fmla="*/ 26 h 629"/>
                <a:gd name="T24" fmla="*/ 187 w 1105"/>
                <a:gd name="T25" fmla="*/ 32 h 629"/>
                <a:gd name="T26" fmla="*/ 68 w 1105"/>
                <a:gd name="T27" fmla="*/ 25 h 629"/>
                <a:gd name="T28" fmla="*/ 20 w 1105"/>
                <a:gd name="T29" fmla="*/ 114 h 629"/>
                <a:gd name="T30" fmla="*/ 17 w 1105"/>
                <a:gd name="T31" fmla="*/ 417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5" h="629">
                  <a:moveTo>
                    <a:pt x="17" y="417"/>
                  </a:moveTo>
                  <a:cubicBezTo>
                    <a:pt x="11" y="486"/>
                    <a:pt x="0" y="557"/>
                    <a:pt x="3" y="626"/>
                  </a:cubicBezTo>
                  <a:cubicBezTo>
                    <a:pt x="45" y="629"/>
                    <a:pt x="95" y="623"/>
                    <a:pt x="138" y="623"/>
                  </a:cubicBezTo>
                  <a:cubicBezTo>
                    <a:pt x="204" y="623"/>
                    <a:pt x="269" y="617"/>
                    <a:pt x="334" y="612"/>
                  </a:cubicBezTo>
                  <a:cubicBezTo>
                    <a:pt x="453" y="603"/>
                    <a:pt x="575" y="622"/>
                    <a:pt x="693" y="617"/>
                  </a:cubicBezTo>
                  <a:cubicBezTo>
                    <a:pt x="776" y="613"/>
                    <a:pt x="858" y="619"/>
                    <a:pt x="941" y="619"/>
                  </a:cubicBezTo>
                  <a:cubicBezTo>
                    <a:pt x="993" y="619"/>
                    <a:pt x="1055" y="612"/>
                    <a:pt x="1105" y="626"/>
                  </a:cubicBezTo>
                  <a:cubicBezTo>
                    <a:pt x="1080" y="526"/>
                    <a:pt x="1080" y="424"/>
                    <a:pt x="1075" y="318"/>
                  </a:cubicBezTo>
                  <a:cubicBezTo>
                    <a:pt x="1072" y="260"/>
                    <a:pt x="1071" y="202"/>
                    <a:pt x="1068" y="145"/>
                  </a:cubicBezTo>
                  <a:cubicBezTo>
                    <a:pt x="1067" y="117"/>
                    <a:pt x="1088" y="32"/>
                    <a:pt x="1060" y="13"/>
                  </a:cubicBezTo>
                  <a:cubicBezTo>
                    <a:pt x="1042" y="0"/>
                    <a:pt x="964" y="15"/>
                    <a:pt x="941" y="15"/>
                  </a:cubicBezTo>
                  <a:cubicBezTo>
                    <a:pt x="845" y="15"/>
                    <a:pt x="752" y="23"/>
                    <a:pt x="657" y="26"/>
                  </a:cubicBezTo>
                  <a:cubicBezTo>
                    <a:pt x="500" y="31"/>
                    <a:pt x="342" y="40"/>
                    <a:pt x="187" y="32"/>
                  </a:cubicBezTo>
                  <a:cubicBezTo>
                    <a:pt x="148" y="30"/>
                    <a:pt x="107" y="21"/>
                    <a:pt x="68" y="25"/>
                  </a:cubicBezTo>
                  <a:cubicBezTo>
                    <a:pt x="16" y="31"/>
                    <a:pt x="23" y="68"/>
                    <a:pt x="20" y="114"/>
                  </a:cubicBezTo>
                  <a:cubicBezTo>
                    <a:pt x="13" y="215"/>
                    <a:pt x="25" y="316"/>
                    <a:pt x="17" y="4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0" name="Freeform 43"/>
            <p:cNvSpPr>
              <a:spLocks noEditPoints="1"/>
            </p:cNvSpPr>
            <p:nvPr/>
          </p:nvSpPr>
          <p:spPr bwMode="auto">
            <a:xfrm>
              <a:off x="909" y="1430"/>
              <a:ext cx="802" cy="456"/>
            </a:xfrm>
            <a:custGeom>
              <a:avLst/>
              <a:gdLst>
                <a:gd name="T0" fmla="*/ 945 w 1114"/>
                <a:gd name="T1" fmla="*/ 11 h 634"/>
                <a:gd name="T2" fmla="*/ 661 w 1114"/>
                <a:gd name="T3" fmla="*/ 22 h 634"/>
                <a:gd name="T4" fmla="*/ 191 w 1114"/>
                <a:gd name="T5" fmla="*/ 28 h 634"/>
                <a:gd name="T6" fmla="*/ 71 w 1114"/>
                <a:gd name="T7" fmla="*/ 21 h 634"/>
                <a:gd name="T8" fmla="*/ 18 w 1114"/>
                <a:gd name="T9" fmla="*/ 115 h 634"/>
                <a:gd name="T10" fmla="*/ 18 w 1114"/>
                <a:gd name="T11" fmla="*/ 260 h 634"/>
                <a:gd name="T12" fmla="*/ 16 w 1114"/>
                <a:gd name="T13" fmla="*/ 418 h 634"/>
                <a:gd name="T14" fmla="*/ 2 w 1114"/>
                <a:gd name="T15" fmla="*/ 627 h 634"/>
                <a:gd name="T16" fmla="*/ 90 w 1114"/>
                <a:gd name="T17" fmla="*/ 631 h 634"/>
                <a:gd name="T18" fmla="*/ 317 w 1114"/>
                <a:gd name="T19" fmla="*/ 620 h 634"/>
                <a:gd name="T20" fmla="*/ 529 w 1114"/>
                <a:gd name="T21" fmla="*/ 620 h 634"/>
                <a:gd name="T22" fmla="*/ 849 w 1114"/>
                <a:gd name="T23" fmla="*/ 624 h 634"/>
                <a:gd name="T24" fmla="*/ 987 w 1114"/>
                <a:gd name="T25" fmla="*/ 624 h 634"/>
                <a:gd name="T26" fmla="*/ 1112 w 1114"/>
                <a:gd name="T27" fmla="*/ 630 h 634"/>
                <a:gd name="T28" fmla="*/ 1087 w 1114"/>
                <a:gd name="T29" fmla="*/ 374 h 634"/>
                <a:gd name="T30" fmla="*/ 1077 w 1114"/>
                <a:gd name="T31" fmla="*/ 146 h 634"/>
                <a:gd name="T32" fmla="*/ 1067 w 1114"/>
                <a:gd name="T33" fmla="*/ 9 h 634"/>
                <a:gd name="T34" fmla="*/ 569 w 1114"/>
                <a:gd name="T35" fmla="*/ 35 h 634"/>
                <a:gd name="T36" fmla="*/ 766 w 1114"/>
                <a:gd name="T37" fmla="*/ 27 h 634"/>
                <a:gd name="T38" fmla="*/ 977 w 1114"/>
                <a:gd name="T39" fmla="*/ 19 h 634"/>
                <a:gd name="T40" fmla="*/ 1074 w 1114"/>
                <a:gd name="T41" fmla="*/ 61 h 634"/>
                <a:gd name="T42" fmla="*/ 1067 w 1114"/>
                <a:gd name="T43" fmla="*/ 143 h 634"/>
                <a:gd name="T44" fmla="*/ 1074 w 1114"/>
                <a:gd name="T45" fmla="*/ 319 h 634"/>
                <a:gd name="T46" fmla="*/ 1102 w 1114"/>
                <a:gd name="T47" fmla="*/ 620 h 634"/>
                <a:gd name="T48" fmla="*/ 945 w 1114"/>
                <a:gd name="T49" fmla="*/ 615 h 634"/>
                <a:gd name="T50" fmla="*/ 697 w 1114"/>
                <a:gd name="T51" fmla="*/ 613 h 634"/>
                <a:gd name="T52" fmla="*/ 338 w 1114"/>
                <a:gd name="T53" fmla="*/ 608 h 634"/>
                <a:gd name="T54" fmla="*/ 142 w 1114"/>
                <a:gd name="T55" fmla="*/ 619 h 634"/>
                <a:gd name="T56" fmla="*/ 12 w 1114"/>
                <a:gd name="T57" fmla="*/ 622 h 634"/>
                <a:gd name="T58" fmla="*/ 21 w 1114"/>
                <a:gd name="T59" fmla="*/ 474 h 634"/>
                <a:gd name="T60" fmla="*/ 29 w 1114"/>
                <a:gd name="T61" fmla="*/ 333 h 634"/>
                <a:gd name="T62" fmla="*/ 27 w 1114"/>
                <a:gd name="T63" fmla="*/ 185 h 634"/>
                <a:gd name="T64" fmla="*/ 30 w 1114"/>
                <a:gd name="T65" fmla="*/ 97 h 634"/>
                <a:gd name="T66" fmla="*/ 148 w 1114"/>
                <a:gd name="T67" fmla="*/ 35 h 634"/>
                <a:gd name="T68" fmla="*/ 569 w 1114"/>
                <a:gd name="T69" fmla="*/ 35 h 634"/>
                <a:gd name="T70" fmla="*/ 26 w 1114"/>
                <a:gd name="T71" fmla="*/ 41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4" h="634">
                  <a:moveTo>
                    <a:pt x="976" y="8"/>
                  </a:moveTo>
                  <a:cubicBezTo>
                    <a:pt x="945" y="11"/>
                    <a:pt x="945" y="11"/>
                    <a:pt x="945" y="11"/>
                  </a:cubicBezTo>
                  <a:cubicBezTo>
                    <a:pt x="884" y="11"/>
                    <a:pt x="824" y="14"/>
                    <a:pt x="766" y="17"/>
                  </a:cubicBezTo>
                  <a:cubicBezTo>
                    <a:pt x="661" y="22"/>
                    <a:pt x="661" y="22"/>
                    <a:pt x="661" y="22"/>
                  </a:cubicBezTo>
                  <a:cubicBezTo>
                    <a:pt x="568" y="25"/>
                    <a:pt x="568" y="25"/>
                    <a:pt x="568" y="25"/>
                  </a:cubicBezTo>
                  <a:cubicBezTo>
                    <a:pt x="444" y="29"/>
                    <a:pt x="316" y="34"/>
                    <a:pt x="191" y="28"/>
                  </a:cubicBezTo>
                  <a:cubicBezTo>
                    <a:pt x="150" y="24"/>
                    <a:pt x="150" y="24"/>
                    <a:pt x="150" y="24"/>
                  </a:cubicBezTo>
                  <a:cubicBezTo>
                    <a:pt x="124" y="21"/>
                    <a:pt x="97" y="18"/>
                    <a:pt x="71" y="21"/>
                  </a:cubicBezTo>
                  <a:cubicBezTo>
                    <a:pt x="22" y="27"/>
                    <a:pt x="21" y="59"/>
                    <a:pt x="19" y="96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7" y="138"/>
                    <a:pt x="16" y="162"/>
                    <a:pt x="16" y="185"/>
                  </a:cubicBezTo>
                  <a:cubicBezTo>
                    <a:pt x="16" y="210"/>
                    <a:pt x="17" y="235"/>
                    <a:pt x="18" y="260"/>
                  </a:cubicBezTo>
                  <a:cubicBezTo>
                    <a:pt x="18" y="284"/>
                    <a:pt x="19" y="309"/>
                    <a:pt x="19" y="333"/>
                  </a:cubicBezTo>
                  <a:cubicBezTo>
                    <a:pt x="19" y="362"/>
                    <a:pt x="18" y="390"/>
                    <a:pt x="16" y="418"/>
                  </a:cubicBezTo>
                  <a:cubicBezTo>
                    <a:pt x="10" y="473"/>
                    <a:pt x="10" y="473"/>
                    <a:pt x="10" y="473"/>
                  </a:cubicBezTo>
                  <a:cubicBezTo>
                    <a:pt x="5" y="524"/>
                    <a:pt x="0" y="576"/>
                    <a:pt x="2" y="627"/>
                  </a:cubicBezTo>
                  <a:cubicBezTo>
                    <a:pt x="2" y="630"/>
                    <a:pt x="4" y="632"/>
                    <a:pt x="7" y="632"/>
                  </a:cubicBezTo>
                  <a:cubicBezTo>
                    <a:pt x="33" y="634"/>
                    <a:pt x="62" y="632"/>
                    <a:pt x="90" y="631"/>
                  </a:cubicBezTo>
                  <a:cubicBezTo>
                    <a:pt x="142" y="629"/>
                    <a:pt x="142" y="629"/>
                    <a:pt x="142" y="629"/>
                  </a:cubicBezTo>
                  <a:cubicBezTo>
                    <a:pt x="201" y="629"/>
                    <a:pt x="260" y="624"/>
                    <a:pt x="317" y="620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1" y="614"/>
                    <a:pt x="466" y="617"/>
                    <a:pt x="529" y="620"/>
                  </a:cubicBezTo>
                  <a:cubicBezTo>
                    <a:pt x="584" y="623"/>
                    <a:pt x="642" y="625"/>
                    <a:pt x="697" y="623"/>
                  </a:cubicBezTo>
                  <a:cubicBezTo>
                    <a:pt x="748" y="620"/>
                    <a:pt x="800" y="622"/>
                    <a:pt x="849" y="624"/>
                  </a:cubicBezTo>
                  <a:cubicBezTo>
                    <a:pt x="945" y="626"/>
                    <a:pt x="945" y="626"/>
                    <a:pt x="945" y="626"/>
                  </a:cubicBezTo>
                  <a:cubicBezTo>
                    <a:pt x="987" y="624"/>
                    <a:pt x="987" y="624"/>
                    <a:pt x="987" y="624"/>
                  </a:cubicBezTo>
                  <a:cubicBezTo>
                    <a:pt x="1029" y="623"/>
                    <a:pt x="1071" y="621"/>
                    <a:pt x="1107" y="632"/>
                  </a:cubicBezTo>
                  <a:cubicBezTo>
                    <a:pt x="1109" y="632"/>
                    <a:pt x="1111" y="632"/>
                    <a:pt x="1112" y="630"/>
                  </a:cubicBezTo>
                  <a:cubicBezTo>
                    <a:pt x="1114" y="629"/>
                    <a:pt x="1114" y="627"/>
                    <a:pt x="1114" y="625"/>
                  </a:cubicBezTo>
                  <a:cubicBezTo>
                    <a:pt x="1093" y="544"/>
                    <a:pt x="1090" y="461"/>
                    <a:pt x="1087" y="374"/>
                  </a:cubicBezTo>
                  <a:cubicBezTo>
                    <a:pt x="1084" y="319"/>
                    <a:pt x="1084" y="319"/>
                    <a:pt x="1084" y="319"/>
                  </a:cubicBezTo>
                  <a:cubicBezTo>
                    <a:pt x="1077" y="146"/>
                    <a:pt x="1077" y="146"/>
                    <a:pt x="1077" y="146"/>
                  </a:cubicBezTo>
                  <a:cubicBezTo>
                    <a:pt x="1077" y="138"/>
                    <a:pt x="1078" y="126"/>
                    <a:pt x="1080" y="113"/>
                  </a:cubicBezTo>
                  <a:cubicBezTo>
                    <a:pt x="1084" y="74"/>
                    <a:pt x="1090" y="25"/>
                    <a:pt x="1067" y="9"/>
                  </a:cubicBezTo>
                  <a:cubicBezTo>
                    <a:pt x="1054" y="0"/>
                    <a:pt x="1019" y="3"/>
                    <a:pt x="976" y="8"/>
                  </a:cubicBezTo>
                  <a:close/>
                  <a:moveTo>
                    <a:pt x="569" y="35"/>
                  </a:moveTo>
                  <a:cubicBezTo>
                    <a:pt x="661" y="32"/>
                    <a:pt x="661" y="32"/>
                    <a:pt x="661" y="32"/>
                  </a:cubicBezTo>
                  <a:cubicBezTo>
                    <a:pt x="766" y="27"/>
                    <a:pt x="766" y="27"/>
                    <a:pt x="766" y="27"/>
                  </a:cubicBezTo>
                  <a:cubicBezTo>
                    <a:pt x="824" y="24"/>
                    <a:pt x="885" y="22"/>
                    <a:pt x="945" y="22"/>
                  </a:cubicBezTo>
                  <a:cubicBezTo>
                    <a:pt x="977" y="19"/>
                    <a:pt x="977" y="19"/>
                    <a:pt x="977" y="19"/>
                  </a:cubicBezTo>
                  <a:cubicBezTo>
                    <a:pt x="1006" y="15"/>
                    <a:pt x="1050" y="10"/>
                    <a:pt x="1061" y="18"/>
                  </a:cubicBezTo>
                  <a:cubicBezTo>
                    <a:pt x="1071" y="24"/>
                    <a:pt x="1074" y="42"/>
                    <a:pt x="1074" y="61"/>
                  </a:cubicBezTo>
                  <a:cubicBezTo>
                    <a:pt x="1074" y="78"/>
                    <a:pt x="1071" y="97"/>
                    <a:pt x="1070" y="111"/>
                  </a:cubicBezTo>
                  <a:cubicBezTo>
                    <a:pt x="1068" y="124"/>
                    <a:pt x="1067" y="135"/>
                    <a:pt x="1067" y="143"/>
                  </a:cubicBezTo>
                  <a:cubicBezTo>
                    <a:pt x="1067" y="144"/>
                    <a:pt x="1067" y="145"/>
                    <a:pt x="1067" y="146"/>
                  </a:cubicBezTo>
                  <a:cubicBezTo>
                    <a:pt x="1074" y="319"/>
                    <a:pt x="1074" y="319"/>
                    <a:pt x="1074" y="319"/>
                  </a:cubicBezTo>
                  <a:cubicBezTo>
                    <a:pt x="1076" y="375"/>
                    <a:pt x="1076" y="375"/>
                    <a:pt x="1076" y="375"/>
                  </a:cubicBezTo>
                  <a:cubicBezTo>
                    <a:pt x="1080" y="460"/>
                    <a:pt x="1083" y="540"/>
                    <a:pt x="1102" y="620"/>
                  </a:cubicBezTo>
                  <a:cubicBezTo>
                    <a:pt x="1067" y="612"/>
                    <a:pt x="1026" y="613"/>
                    <a:pt x="987" y="614"/>
                  </a:cubicBezTo>
                  <a:cubicBezTo>
                    <a:pt x="945" y="615"/>
                    <a:pt x="945" y="615"/>
                    <a:pt x="945" y="615"/>
                  </a:cubicBezTo>
                  <a:cubicBezTo>
                    <a:pt x="850" y="613"/>
                    <a:pt x="850" y="613"/>
                    <a:pt x="850" y="613"/>
                  </a:cubicBezTo>
                  <a:cubicBezTo>
                    <a:pt x="800" y="612"/>
                    <a:pt x="748" y="610"/>
                    <a:pt x="697" y="613"/>
                  </a:cubicBezTo>
                  <a:cubicBezTo>
                    <a:pt x="642" y="615"/>
                    <a:pt x="585" y="612"/>
                    <a:pt x="530" y="610"/>
                  </a:cubicBezTo>
                  <a:cubicBezTo>
                    <a:pt x="467" y="607"/>
                    <a:pt x="401" y="604"/>
                    <a:pt x="338" y="608"/>
                  </a:cubicBezTo>
                  <a:cubicBezTo>
                    <a:pt x="316" y="610"/>
                    <a:pt x="316" y="610"/>
                    <a:pt x="316" y="610"/>
                  </a:cubicBezTo>
                  <a:cubicBezTo>
                    <a:pt x="257" y="614"/>
                    <a:pt x="201" y="619"/>
                    <a:pt x="142" y="619"/>
                  </a:cubicBezTo>
                  <a:cubicBezTo>
                    <a:pt x="89" y="621"/>
                    <a:pt x="89" y="621"/>
                    <a:pt x="89" y="621"/>
                  </a:cubicBezTo>
                  <a:cubicBezTo>
                    <a:pt x="63" y="622"/>
                    <a:pt x="36" y="623"/>
                    <a:pt x="12" y="622"/>
                  </a:cubicBezTo>
                  <a:cubicBezTo>
                    <a:pt x="12" y="615"/>
                    <a:pt x="12" y="607"/>
                    <a:pt x="12" y="600"/>
                  </a:cubicBezTo>
                  <a:cubicBezTo>
                    <a:pt x="12" y="558"/>
                    <a:pt x="16" y="515"/>
                    <a:pt x="21" y="474"/>
                  </a:cubicBezTo>
                  <a:cubicBezTo>
                    <a:pt x="26" y="419"/>
                    <a:pt x="26" y="419"/>
                    <a:pt x="26" y="419"/>
                  </a:cubicBezTo>
                  <a:cubicBezTo>
                    <a:pt x="28" y="390"/>
                    <a:pt x="29" y="362"/>
                    <a:pt x="29" y="333"/>
                  </a:cubicBezTo>
                  <a:cubicBezTo>
                    <a:pt x="29" y="309"/>
                    <a:pt x="28" y="284"/>
                    <a:pt x="28" y="259"/>
                  </a:cubicBezTo>
                  <a:cubicBezTo>
                    <a:pt x="27" y="235"/>
                    <a:pt x="27" y="210"/>
                    <a:pt x="27" y="185"/>
                  </a:cubicBezTo>
                  <a:cubicBezTo>
                    <a:pt x="27" y="162"/>
                    <a:pt x="27" y="138"/>
                    <a:pt x="29" y="115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1" y="59"/>
                    <a:pt x="32" y="36"/>
                    <a:pt x="72" y="31"/>
                  </a:cubicBezTo>
                  <a:cubicBezTo>
                    <a:pt x="97" y="29"/>
                    <a:pt x="123" y="32"/>
                    <a:pt x="148" y="35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316" y="44"/>
                    <a:pt x="444" y="40"/>
                    <a:pt x="569" y="35"/>
                  </a:cubicBezTo>
                  <a:close/>
                  <a:moveTo>
                    <a:pt x="26" y="419"/>
                  </a:moveTo>
                  <a:cubicBezTo>
                    <a:pt x="26" y="419"/>
                    <a:pt x="26" y="419"/>
                    <a:pt x="26" y="419"/>
                  </a:cubicBezTo>
                  <a:cubicBezTo>
                    <a:pt x="26" y="419"/>
                    <a:pt x="26" y="419"/>
                    <a:pt x="26" y="41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021" y="833"/>
              <a:ext cx="165" cy="627"/>
            </a:xfrm>
            <a:custGeom>
              <a:avLst/>
              <a:gdLst>
                <a:gd name="T0" fmla="*/ 218 w 229"/>
                <a:gd name="T1" fmla="*/ 2 h 873"/>
                <a:gd name="T2" fmla="*/ 199 w 229"/>
                <a:gd name="T3" fmla="*/ 82 h 873"/>
                <a:gd name="T4" fmla="*/ 193 w 229"/>
                <a:gd name="T5" fmla="*/ 116 h 873"/>
                <a:gd name="T6" fmla="*/ 140 w 229"/>
                <a:gd name="T7" fmla="*/ 335 h 873"/>
                <a:gd name="T8" fmla="*/ 132 w 229"/>
                <a:gd name="T9" fmla="*/ 368 h 873"/>
                <a:gd name="T10" fmla="*/ 62 w 229"/>
                <a:gd name="T11" fmla="*/ 634 h 873"/>
                <a:gd name="T12" fmla="*/ 42 w 229"/>
                <a:gd name="T13" fmla="*/ 714 h 873"/>
                <a:gd name="T14" fmla="*/ 0 w 229"/>
                <a:gd name="T15" fmla="*/ 863 h 873"/>
                <a:gd name="T16" fmla="*/ 0 w 229"/>
                <a:gd name="T17" fmla="*/ 865 h 873"/>
                <a:gd name="T18" fmla="*/ 5 w 229"/>
                <a:gd name="T19" fmla="*/ 872 h 873"/>
                <a:gd name="T20" fmla="*/ 12 w 229"/>
                <a:gd name="T21" fmla="*/ 869 h 873"/>
                <a:gd name="T22" fmla="*/ 13 w 229"/>
                <a:gd name="T23" fmla="*/ 868 h 873"/>
                <a:gd name="T24" fmla="*/ 12 w 229"/>
                <a:gd name="T25" fmla="*/ 868 h 873"/>
                <a:gd name="T26" fmla="*/ 8 w 229"/>
                <a:gd name="T27" fmla="*/ 865 h 873"/>
                <a:gd name="T28" fmla="*/ 7 w 229"/>
                <a:gd name="T29" fmla="*/ 864 h 873"/>
                <a:gd name="T30" fmla="*/ 8 w 229"/>
                <a:gd name="T31" fmla="*/ 862 h 873"/>
                <a:gd name="T32" fmla="*/ 10 w 229"/>
                <a:gd name="T33" fmla="*/ 864 h 873"/>
                <a:gd name="T34" fmla="*/ 10 w 229"/>
                <a:gd name="T35" fmla="*/ 864 h 873"/>
                <a:gd name="T36" fmla="*/ 10 w 229"/>
                <a:gd name="T37" fmla="*/ 866 h 873"/>
                <a:gd name="T38" fmla="*/ 52 w 229"/>
                <a:gd name="T39" fmla="*/ 716 h 873"/>
                <a:gd name="T40" fmla="*/ 72 w 229"/>
                <a:gd name="T41" fmla="*/ 636 h 873"/>
                <a:gd name="T42" fmla="*/ 142 w 229"/>
                <a:gd name="T43" fmla="*/ 371 h 873"/>
                <a:gd name="T44" fmla="*/ 150 w 229"/>
                <a:gd name="T45" fmla="*/ 337 h 873"/>
                <a:gd name="T46" fmla="*/ 203 w 229"/>
                <a:gd name="T47" fmla="*/ 118 h 873"/>
                <a:gd name="T48" fmla="*/ 209 w 229"/>
                <a:gd name="T49" fmla="*/ 84 h 873"/>
                <a:gd name="T50" fmla="*/ 227 w 229"/>
                <a:gd name="T51" fmla="*/ 8 h 873"/>
                <a:gd name="T52" fmla="*/ 226 w 229"/>
                <a:gd name="T53" fmla="*/ 1 h 873"/>
                <a:gd name="T54" fmla="*/ 218 w 229"/>
                <a:gd name="T55" fmla="*/ 2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9" h="873">
                  <a:moveTo>
                    <a:pt x="218" y="2"/>
                  </a:moveTo>
                  <a:cubicBezTo>
                    <a:pt x="208" y="18"/>
                    <a:pt x="203" y="52"/>
                    <a:pt x="199" y="82"/>
                  </a:cubicBezTo>
                  <a:cubicBezTo>
                    <a:pt x="193" y="116"/>
                    <a:pt x="193" y="116"/>
                    <a:pt x="193" y="116"/>
                  </a:cubicBezTo>
                  <a:cubicBezTo>
                    <a:pt x="177" y="191"/>
                    <a:pt x="158" y="267"/>
                    <a:pt x="140" y="335"/>
                  </a:cubicBezTo>
                  <a:cubicBezTo>
                    <a:pt x="132" y="368"/>
                    <a:pt x="132" y="368"/>
                    <a:pt x="132" y="368"/>
                  </a:cubicBezTo>
                  <a:cubicBezTo>
                    <a:pt x="62" y="634"/>
                    <a:pt x="62" y="634"/>
                    <a:pt x="62" y="634"/>
                  </a:cubicBezTo>
                  <a:cubicBezTo>
                    <a:pt x="42" y="714"/>
                    <a:pt x="42" y="714"/>
                    <a:pt x="42" y="714"/>
                  </a:cubicBezTo>
                  <a:cubicBezTo>
                    <a:pt x="30" y="766"/>
                    <a:pt x="19" y="815"/>
                    <a:pt x="0" y="863"/>
                  </a:cubicBezTo>
                  <a:cubicBezTo>
                    <a:pt x="0" y="863"/>
                    <a:pt x="0" y="865"/>
                    <a:pt x="0" y="865"/>
                  </a:cubicBezTo>
                  <a:cubicBezTo>
                    <a:pt x="1" y="867"/>
                    <a:pt x="1" y="870"/>
                    <a:pt x="5" y="872"/>
                  </a:cubicBezTo>
                  <a:cubicBezTo>
                    <a:pt x="8" y="873"/>
                    <a:pt x="11" y="870"/>
                    <a:pt x="12" y="869"/>
                  </a:cubicBezTo>
                  <a:cubicBezTo>
                    <a:pt x="13" y="868"/>
                    <a:pt x="13" y="868"/>
                    <a:pt x="13" y="868"/>
                  </a:cubicBezTo>
                  <a:cubicBezTo>
                    <a:pt x="12" y="868"/>
                    <a:pt x="12" y="868"/>
                    <a:pt x="12" y="868"/>
                  </a:cubicBezTo>
                  <a:cubicBezTo>
                    <a:pt x="10" y="869"/>
                    <a:pt x="9" y="867"/>
                    <a:pt x="8" y="865"/>
                  </a:cubicBezTo>
                  <a:cubicBezTo>
                    <a:pt x="7" y="865"/>
                    <a:pt x="7" y="864"/>
                    <a:pt x="7" y="864"/>
                  </a:cubicBezTo>
                  <a:cubicBezTo>
                    <a:pt x="7" y="863"/>
                    <a:pt x="8" y="863"/>
                    <a:pt x="8" y="862"/>
                  </a:cubicBezTo>
                  <a:cubicBezTo>
                    <a:pt x="9" y="862"/>
                    <a:pt x="10" y="863"/>
                    <a:pt x="10" y="864"/>
                  </a:cubicBezTo>
                  <a:cubicBezTo>
                    <a:pt x="10" y="864"/>
                    <a:pt x="10" y="864"/>
                    <a:pt x="10" y="864"/>
                  </a:cubicBezTo>
                  <a:cubicBezTo>
                    <a:pt x="10" y="865"/>
                    <a:pt x="10" y="866"/>
                    <a:pt x="10" y="866"/>
                  </a:cubicBezTo>
                  <a:cubicBezTo>
                    <a:pt x="29" y="818"/>
                    <a:pt x="40" y="769"/>
                    <a:pt x="52" y="716"/>
                  </a:cubicBezTo>
                  <a:cubicBezTo>
                    <a:pt x="72" y="636"/>
                    <a:pt x="72" y="636"/>
                    <a:pt x="72" y="636"/>
                  </a:cubicBezTo>
                  <a:cubicBezTo>
                    <a:pt x="142" y="371"/>
                    <a:pt x="142" y="371"/>
                    <a:pt x="142" y="371"/>
                  </a:cubicBezTo>
                  <a:cubicBezTo>
                    <a:pt x="150" y="337"/>
                    <a:pt x="150" y="337"/>
                    <a:pt x="150" y="337"/>
                  </a:cubicBezTo>
                  <a:cubicBezTo>
                    <a:pt x="168" y="270"/>
                    <a:pt x="187" y="194"/>
                    <a:pt x="203" y="118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13" y="56"/>
                    <a:pt x="218" y="22"/>
                    <a:pt x="227" y="8"/>
                  </a:cubicBezTo>
                  <a:cubicBezTo>
                    <a:pt x="229" y="6"/>
                    <a:pt x="228" y="3"/>
                    <a:pt x="226" y="1"/>
                  </a:cubicBezTo>
                  <a:cubicBezTo>
                    <a:pt x="223" y="0"/>
                    <a:pt x="220" y="0"/>
                    <a:pt x="218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512" y="1053"/>
              <a:ext cx="117" cy="394"/>
            </a:xfrm>
            <a:custGeom>
              <a:avLst/>
              <a:gdLst>
                <a:gd name="T0" fmla="*/ 4 w 163"/>
                <a:gd name="T1" fmla="*/ 1 h 549"/>
                <a:gd name="T2" fmla="*/ 0 w 163"/>
                <a:gd name="T3" fmla="*/ 7 h 549"/>
                <a:gd name="T4" fmla="*/ 89 w 163"/>
                <a:gd name="T5" fmla="*/ 365 h 549"/>
                <a:gd name="T6" fmla="*/ 108 w 163"/>
                <a:gd name="T7" fmla="*/ 416 h 549"/>
                <a:gd name="T8" fmla="*/ 148 w 163"/>
                <a:gd name="T9" fmla="*/ 541 h 549"/>
                <a:gd name="T10" fmla="*/ 150 w 163"/>
                <a:gd name="T11" fmla="*/ 548 h 549"/>
                <a:gd name="T12" fmla="*/ 157 w 163"/>
                <a:gd name="T13" fmla="*/ 545 h 549"/>
                <a:gd name="T14" fmla="*/ 117 w 163"/>
                <a:gd name="T15" fmla="*/ 412 h 549"/>
                <a:gd name="T16" fmla="*/ 98 w 163"/>
                <a:gd name="T17" fmla="*/ 362 h 549"/>
                <a:gd name="T18" fmla="*/ 10 w 163"/>
                <a:gd name="T19" fmla="*/ 5 h 549"/>
                <a:gd name="T20" fmla="*/ 4 w 163"/>
                <a:gd name="T21" fmla="*/ 1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549">
                  <a:moveTo>
                    <a:pt x="4" y="1"/>
                  </a:moveTo>
                  <a:cubicBezTo>
                    <a:pt x="2" y="1"/>
                    <a:pt x="0" y="4"/>
                    <a:pt x="0" y="7"/>
                  </a:cubicBezTo>
                  <a:cubicBezTo>
                    <a:pt x="27" y="143"/>
                    <a:pt x="57" y="264"/>
                    <a:pt x="89" y="365"/>
                  </a:cubicBezTo>
                  <a:cubicBezTo>
                    <a:pt x="108" y="416"/>
                    <a:pt x="108" y="416"/>
                    <a:pt x="108" y="416"/>
                  </a:cubicBezTo>
                  <a:cubicBezTo>
                    <a:pt x="123" y="456"/>
                    <a:pt x="153" y="531"/>
                    <a:pt x="148" y="541"/>
                  </a:cubicBezTo>
                  <a:cubicBezTo>
                    <a:pt x="147" y="544"/>
                    <a:pt x="148" y="547"/>
                    <a:pt x="150" y="548"/>
                  </a:cubicBezTo>
                  <a:cubicBezTo>
                    <a:pt x="153" y="549"/>
                    <a:pt x="156" y="548"/>
                    <a:pt x="157" y="545"/>
                  </a:cubicBezTo>
                  <a:cubicBezTo>
                    <a:pt x="163" y="532"/>
                    <a:pt x="144" y="482"/>
                    <a:pt x="117" y="412"/>
                  </a:cubicBezTo>
                  <a:cubicBezTo>
                    <a:pt x="98" y="362"/>
                    <a:pt x="98" y="362"/>
                    <a:pt x="98" y="362"/>
                  </a:cubicBezTo>
                  <a:cubicBezTo>
                    <a:pt x="67" y="261"/>
                    <a:pt x="37" y="141"/>
                    <a:pt x="10" y="5"/>
                  </a:cubicBezTo>
                  <a:cubicBezTo>
                    <a:pt x="10" y="2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310" y="1101"/>
              <a:ext cx="126" cy="132"/>
            </a:xfrm>
            <a:custGeom>
              <a:avLst/>
              <a:gdLst>
                <a:gd name="T0" fmla="*/ 84 w 175"/>
                <a:gd name="T1" fmla="*/ 3 h 183"/>
                <a:gd name="T2" fmla="*/ 27 w 175"/>
                <a:gd name="T3" fmla="*/ 30 h 183"/>
                <a:gd name="T4" fmla="*/ 27 w 175"/>
                <a:gd name="T5" fmla="*/ 117 h 183"/>
                <a:gd name="T6" fmla="*/ 35 w 175"/>
                <a:gd name="T7" fmla="*/ 174 h 183"/>
                <a:gd name="T8" fmla="*/ 98 w 175"/>
                <a:gd name="T9" fmla="*/ 165 h 183"/>
                <a:gd name="T10" fmla="*/ 172 w 175"/>
                <a:gd name="T11" fmla="*/ 97 h 183"/>
                <a:gd name="T12" fmla="*/ 137 w 175"/>
                <a:gd name="T13" fmla="*/ 1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83">
                  <a:moveTo>
                    <a:pt x="84" y="3"/>
                  </a:moveTo>
                  <a:cubicBezTo>
                    <a:pt x="61" y="0"/>
                    <a:pt x="41" y="12"/>
                    <a:pt x="27" y="30"/>
                  </a:cubicBezTo>
                  <a:cubicBezTo>
                    <a:pt x="0" y="67"/>
                    <a:pt x="23" y="83"/>
                    <a:pt x="27" y="117"/>
                  </a:cubicBezTo>
                  <a:cubicBezTo>
                    <a:pt x="29" y="139"/>
                    <a:pt x="14" y="161"/>
                    <a:pt x="35" y="174"/>
                  </a:cubicBezTo>
                  <a:cubicBezTo>
                    <a:pt x="49" y="183"/>
                    <a:pt x="85" y="169"/>
                    <a:pt x="98" y="165"/>
                  </a:cubicBezTo>
                  <a:cubicBezTo>
                    <a:pt x="139" y="154"/>
                    <a:pt x="166" y="140"/>
                    <a:pt x="172" y="97"/>
                  </a:cubicBezTo>
                  <a:cubicBezTo>
                    <a:pt x="175" y="67"/>
                    <a:pt x="165" y="26"/>
                    <a:pt x="137" y="11"/>
                  </a:cubicBezTo>
                </a:path>
              </a:pathLst>
            </a:custGeom>
            <a:solidFill>
              <a:srgbClr val="FFF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1045" y="1590"/>
              <a:ext cx="99" cy="127"/>
            </a:xfrm>
            <a:custGeom>
              <a:avLst/>
              <a:gdLst>
                <a:gd name="T0" fmla="*/ 132 w 138"/>
                <a:gd name="T1" fmla="*/ 105 h 177"/>
                <a:gd name="T2" fmla="*/ 104 w 138"/>
                <a:gd name="T3" fmla="*/ 158 h 177"/>
                <a:gd name="T4" fmla="*/ 53 w 138"/>
                <a:gd name="T5" fmla="*/ 177 h 177"/>
                <a:gd name="T6" fmla="*/ 13 w 138"/>
                <a:gd name="T7" fmla="*/ 163 h 177"/>
                <a:gd name="T8" fmla="*/ 0 w 138"/>
                <a:gd name="T9" fmla="*/ 118 h 177"/>
                <a:gd name="T10" fmla="*/ 13 w 138"/>
                <a:gd name="T11" fmla="*/ 60 h 177"/>
                <a:gd name="T12" fmla="*/ 47 w 138"/>
                <a:gd name="T13" fmla="*/ 13 h 177"/>
                <a:gd name="T14" fmla="*/ 77 w 138"/>
                <a:gd name="T15" fmla="*/ 0 h 177"/>
                <a:gd name="T16" fmla="*/ 103 w 138"/>
                <a:gd name="T17" fmla="*/ 7 h 177"/>
                <a:gd name="T18" fmla="*/ 122 w 138"/>
                <a:gd name="T19" fmla="*/ 24 h 177"/>
                <a:gd name="T20" fmla="*/ 119 w 138"/>
                <a:gd name="T21" fmla="*/ 32 h 177"/>
                <a:gd name="T22" fmla="*/ 111 w 138"/>
                <a:gd name="T23" fmla="*/ 35 h 177"/>
                <a:gd name="T24" fmla="*/ 105 w 138"/>
                <a:gd name="T25" fmla="*/ 33 h 177"/>
                <a:gd name="T26" fmla="*/ 77 w 138"/>
                <a:gd name="T27" fmla="*/ 23 h 177"/>
                <a:gd name="T28" fmla="*/ 60 w 138"/>
                <a:gd name="T29" fmla="*/ 31 h 177"/>
                <a:gd name="T30" fmla="*/ 47 w 138"/>
                <a:gd name="T31" fmla="*/ 46 h 177"/>
                <a:gd name="T32" fmla="*/ 22 w 138"/>
                <a:gd name="T33" fmla="*/ 118 h 177"/>
                <a:gd name="T34" fmla="*/ 28 w 138"/>
                <a:gd name="T35" fmla="*/ 146 h 177"/>
                <a:gd name="T36" fmla="*/ 53 w 138"/>
                <a:gd name="T37" fmla="*/ 155 h 177"/>
                <a:gd name="T38" fmla="*/ 87 w 138"/>
                <a:gd name="T39" fmla="*/ 143 h 177"/>
                <a:gd name="T40" fmla="*/ 108 w 138"/>
                <a:gd name="T41" fmla="*/ 106 h 177"/>
                <a:gd name="T42" fmla="*/ 57 w 138"/>
                <a:gd name="T43" fmla="*/ 118 h 177"/>
                <a:gd name="T44" fmla="*/ 52 w 138"/>
                <a:gd name="T45" fmla="*/ 119 h 177"/>
                <a:gd name="T46" fmla="*/ 44 w 138"/>
                <a:gd name="T47" fmla="*/ 115 h 177"/>
                <a:gd name="T48" fmla="*/ 41 w 138"/>
                <a:gd name="T49" fmla="*/ 107 h 177"/>
                <a:gd name="T50" fmla="*/ 47 w 138"/>
                <a:gd name="T51" fmla="*/ 98 h 177"/>
                <a:gd name="T52" fmla="*/ 127 w 138"/>
                <a:gd name="T53" fmla="*/ 84 h 177"/>
                <a:gd name="T54" fmla="*/ 135 w 138"/>
                <a:gd name="T55" fmla="*/ 87 h 177"/>
                <a:gd name="T56" fmla="*/ 138 w 138"/>
                <a:gd name="T57" fmla="*/ 95 h 177"/>
                <a:gd name="T58" fmla="*/ 132 w 138"/>
                <a:gd name="T59" fmla="*/ 10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8" h="177">
                  <a:moveTo>
                    <a:pt x="132" y="105"/>
                  </a:moveTo>
                  <a:cubicBezTo>
                    <a:pt x="128" y="127"/>
                    <a:pt x="118" y="144"/>
                    <a:pt x="104" y="158"/>
                  </a:cubicBezTo>
                  <a:cubicBezTo>
                    <a:pt x="90" y="171"/>
                    <a:pt x="73" y="177"/>
                    <a:pt x="53" y="177"/>
                  </a:cubicBezTo>
                  <a:cubicBezTo>
                    <a:pt x="36" y="177"/>
                    <a:pt x="22" y="173"/>
                    <a:pt x="13" y="163"/>
                  </a:cubicBezTo>
                  <a:cubicBezTo>
                    <a:pt x="5" y="153"/>
                    <a:pt x="0" y="138"/>
                    <a:pt x="0" y="118"/>
                  </a:cubicBezTo>
                  <a:cubicBezTo>
                    <a:pt x="0" y="99"/>
                    <a:pt x="5" y="80"/>
                    <a:pt x="13" y="60"/>
                  </a:cubicBezTo>
                  <a:cubicBezTo>
                    <a:pt x="22" y="41"/>
                    <a:pt x="34" y="25"/>
                    <a:pt x="47" y="13"/>
                  </a:cubicBezTo>
                  <a:cubicBezTo>
                    <a:pt x="57" y="4"/>
                    <a:pt x="66" y="0"/>
                    <a:pt x="77" y="0"/>
                  </a:cubicBezTo>
                  <a:cubicBezTo>
                    <a:pt x="83" y="0"/>
                    <a:pt x="92" y="3"/>
                    <a:pt x="103" y="7"/>
                  </a:cubicBezTo>
                  <a:cubicBezTo>
                    <a:pt x="116" y="12"/>
                    <a:pt x="122" y="18"/>
                    <a:pt x="122" y="24"/>
                  </a:cubicBezTo>
                  <a:cubicBezTo>
                    <a:pt x="122" y="27"/>
                    <a:pt x="121" y="29"/>
                    <a:pt x="119" y="32"/>
                  </a:cubicBezTo>
                  <a:cubicBezTo>
                    <a:pt x="117" y="34"/>
                    <a:pt x="114" y="35"/>
                    <a:pt x="111" y="35"/>
                  </a:cubicBezTo>
                  <a:cubicBezTo>
                    <a:pt x="110" y="35"/>
                    <a:pt x="107" y="34"/>
                    <a:pt x="105" y="33"/>
                  </a:cubicBezTo>
                  <a:cubicBezTo>
                    <a:pt x="93" y="26"/>
                    <a:pt x="84" y="23"/>
                    <a:pt x="77" y="23"/>
                  </a:cubicBezTo>
                  <a:cubicBezTo>
                    <a:pt x="71" y="23"/>
                    <a:pt x="66" y="25"/>
                    <a:pt x="60" y="31"/>
                  </a:cubicBezTo>
                  <a:cubicBezTo>
                    <a:pt x="57" y="34"/>
                    <a:pt x="53" y="39"/>
                    <a:pt x="47" y="46"/>
                  </a:cubicBezTo>
                  <a:cubicBezTo>
                    <a:pt x="30" y="68"/>
                    <a:pt x="22" y="92"/>
                    <a:pt x="22" y="118"/>
                  </a:cubicBezTo>
                  <a:cubicBezTo>
                    <a:pt x="22" y="132"/>
                    <a:pt x="24" y="141"/>
                    <a:pt x="28" y="146"/>
                  </a:cubicBezTo>
                  <a:cubicBezTo>
                    <a:pt x="33" y="152"/>
                    <a:pt x="41" y="155"/>
                    <a:pt x="53" y="155"/>
                  </a:cubicBezTo>
                  <a:cubicBezTo>
                    <a:pt x="66" y="155"/>
                    <a:pt x="77" y="151"/>
                    <a:pt x="87" y="143"/>
                  </a:cubicBezTo>
                  <a:cubicBezTo>
                    <a:pt x="97" y="134"/>
                    <a:pt x="104" y="122"/>
                    <a:pt x="108" y="106"/>
                  </a:cubicBezTo>
                  <a:cubicBezTo>
                    <a:pt x="88" y="107"/>
                    <a:pt x="71" y="111"/>
                    <a:pt x="57" y="118"/>
                  </a:cubicBezTo>
                  <a:cubicBezTo>
                    <a:pt x="55" y="118"/>
                    <a:pt x="53" y="119"/>
                    <a:pt x="52" y="119"/>
                  </a:cubicBezTo>
                  <a:cubicBezTo>
                    <a:pt x="49" y="119"/>
                    <a:pt x="46" y="118"/>
                    <a:pt x="44" y="115"/>
                  </a:cubicBezTo>
                  <a:cubicBezTo>
                    <a:pt x="42" y="113"/>
                    <a:pt x="41" y="110"/>
                    <a:pt x="41" y="107"/>
                  </a:cubicBezTo>
                  <a:cubicBezTo>
                    <a:pt x="41" y="103"/>
                    <a:pt x="43" y="100"/>
                    <a:pt x="47" y="98"/>
                  </a:cubicBezTo>
                  <a:cubicBezTo>
                    <a:pt x="62" y="88"/>
                    <a:pt x="89" y="84"/>
                    <a:pt x="127" y="84"/>
                  </a:cubicBezTo>
                  <a:cubicBezTo>
                    <a:pt x="130" y="84"/>
                    <a:pt x="133" y="85"/>
                    <a:pt x="135" y="87"/>
                  </a:cubicBezTo>
                  <a:cubicBezTo>
                    <a:pt x="137" y="89"/>
                    <a:pt x="138" y="91"/>
                    <a:pt x="138" y="95"/>
                  </a:cubicBezTo>
                  <a:cubicBezTo>
                    <a:pt x="138" y="99"/>
                    <a:pt x="136" y="103"/>
                    <a:pt x="132" y="10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5" name="Freeform 48"/>
            <p:cNvSpPr>
              <a:spLocks noEditPoints="1"/>
            </p:cNvSpPr>
            <p:nvPr/>
          </p:nvSpPr>
          <p:spPr bwMode="auto">
            <a:xfrm>
              <a:off x="1161" y="1596"/>
              <a:ext cx="21" cy="117"/>
            </a:xfrm>
            <a:custGeom>
              <a:avLst/>
              <a:gdLst>
                <a:gd name="T0" fmla="*/ 21 w 29"/>
                <a:gd name="T1" fmla="*/ 113 h 163"/>
                <a:gd name="T2" fmla="*/ 21 w 29"/>
                <a:gd name="T3" fmla="*/ 132 h 163"/>
                <a:gd name="T4" fmla="*/ 22 w 29"/>
                <a:gd name="T5" fmla="*/ 152 h 163"/>
                <a:gd name="T6" fmla="*/ 19 w 29"/>
                <a:gd name="T7" fmla="*/ 160 h 163"/>
                <a:gd name="T8" fmla="*/ 11 w 29"/>
                <a:gd name="T9" fmla="*/ 163 h 163"/>
                <a:gd name="T10" fmla="*/ 3 w 29"/>
                <a:gd name="T11" fmla="*/ 160 h 163"/>
                <a:gd name="T12" fmla="*/ 0 w 29"/>
                <a:gd name="T13" fmla="*/ 152 h 163"/>
                <a:gd name="T14" fmla="*/ 0 w 29"/>
                <a:gd name="T15" fmla="*/ 132 h 163"/>
                <a:gd name="T16" fmla="*/ 0 w 29"/>
                <a:gd name="T17" fmla="*/ 113 h 163"/>
                <a:gd name="T18" fmla="*/ 1 w 29"/>
                <a:gd name="T19" fmla="*/ 88 h 163"/>
                <a:gd name="T20" fmla="*/ 2 w 29"/>
                <a:gd name="T21" fmla="*/ 62 h 163"/>
                <a:gd name="T22" fmla="*/ 5 w 29"/>
                <a:gd name="T23" fmla="*/ 54 h 163"/>
                <a:gd name="T24" fmla="*/ 12 w 29"/>
                <a:gd name="T25" fmla="*/ 51 h 163"/>
                <a:gd name="T26" fmla="*/ 20 w 29"/>
                <a:gd name="T27" fmla="*/ 54 h 163"/>
                <a:gd name="T28" fmla="*/ 23 w 29"/>
                <a:gd name="T29" fmla="*/ 62 h 163"/>
                <a:gd name="T30" fmla="*/ 22 w 29"/>
                <a:gd name="T31" fmla="*/ 88 h 163"/>
                <a:gd name="T32" fmla="*/ 21 w 29"/>
                <a:gd name="T33" fmla="*/ 113 h 163"/>
                <a:gd name="T34" fmla="*/ 16 w 29"/>
                <a:gd name="T35" fmla="*/ 25 h 163"/>
                <a:gd name="T36" fmla="*/ 7 w 29"/>
                <a:gd name="T37" fmla="*/ 22 h 163"/>
                <a:gd name="T38" fmla="*/ 3 w 29"/>
                <a:gd name="T39" fmla="*/ 13 h 163"/>
                <a:gd name="T40" fmla="*/ 7 w 29"/>
                <a:gd name="T41" fmla="*/ 4 h 163"/>
                <a:gd name="T42" fmla="*/ 16 w 29"/>
                <a:gd name="T43" fmla="*/ 0 h 163"/>
                <a:gd name="T44" fmla="*/ 25 w 29"/>
                <a:gd name="T45" fmla="*/ 4 h 163"/>
                <a:gd name="T46" fmla="*/ 29 w 29"/>
                <a:gd name="T47" fmla="*/ 13 h 163"/>
                <a:gd name="T48" fmla="*/ 25 w 29"/>
                <a:gd name="T49" fmla="*/ 22 h 163"/>
                <a:gd name="T50" fmla="*/ 16 w 29"/>
                <a:gd name="T51" fmla="*/ 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163">
                  <a:moveTo>
                    <a:pt x="21" y="113"/>
                  </a:moveTo>
                  <a:cubicBezTo>
                    <a:pt x="21" y="117"/>
                    <a:pt x="21" y="124"/>
                    <a:pt x="21" y="132"/>
                  </a:cubicBezTo>
                  <a:cubicBezTo>
                    <a:pt x="22" y="141"/>
                    <a:pt x="22" y="147"/>
                    <a:pt x="22" y="152"/>
                  </a:cubicBezTo>
                  <a:cubicBezTo>
                    <a:pt x="22" y="155"/>
                    <a:pt x="21" y="158"/>
                    <a:pt x="19" y="160"/>
                  </a:cubicBezTo>
                  <a:cubicBezTo>
                    <a:pt x="17" y="162"/>
                    <a:pt x="14" y="163"/>
                    <a:pt x="11" y="163"/>
                  </a:cubicBezTo>
                  <a:cubicBezTo>
                    <a:pt x="8" y="163"/>
                    <a:pt x="5" y="162"/>
                    <a:pt x="3" y="160"/>
                  </a:cubicBezTo>
                  <a:cubicBezTo>
                    <a:pt x="1" y="158"/>
                    <a:pt x="0" y="155"/>
                    <a:pt x="0" y="152"/>
                  </a:cubicBezTo>
                  <a:cubicBezTo>
                    <a:pt x="0" y="147"/>
                    <a:pt x="0" y="141"/>
                    <a:pt x="0" y="132"/>
                  </a:cubicBezTo>
                  <a:cubicBezTo>
                    <a:pt x="0" y="124"/>
                    <a:pt x="0" y="117"/>
                    <a:pt x="0" y="113"/>
                  </a:cubicBezTo>
                  <a:cubicBezTo>
                    <a:pt x="0" y="106"/>
                    <a:pt x="0" y="98"/>
                    <a:pt x="1" y="88"/>
                  </a:cubicBezTo>
                  <a:cubicBezTo>
                    <a:pt x="1" y="78"/>
                    <a:pt x="2" y="69"/>
                    <a:pt x="2" y="62"/>
                  </a:cubicBezTo>
                  <a:cubicBezTo>
                    <a:pt x="2" y="59"/>
                    <a:pt x="3" y="56"/>
                    <a:pt x="5" y="54"/>
                  </a:cubicBezTo>
                  <a:cubicBezTo>
                    <a:pt x="7" y="52"/>
                    <a:pt x="9" y="51"/>
                    <a:pt x="12" y="51"/>
                  </a:cubicBezTo>
                  <a:cubicBezTo>
                    <a:pt x="16" y="51"/>
                    <a:pt x="18" y="52"/>
                    <a:pt x="20" y="54"/>
                  </a:cubicBezTo>
                  <a:cubicBezTo>
                    <a:pt x="22" y="56"/>
                    <a:pt x="23" y="59"/>
                    <a:pt x="23" y="62"/>
                  </a:cubicBezTo>
                  <a:cubicBezTo>
                    <a:pt x="23" y="69"/>
                    <a:pt x="23" y="78"/>
                    <a:pt x="22" y="88"/>
                  </a:cubicBezTo>
                  <a:cubicBezTo>
                    <a:pt x="21" y="98"/>
                    <a:pt x="21" y="106"/>
                    <a:pt x="21" y="113"/>
                  </a:cubicBezTo>
                  <a:close/>
                  <a:moveTo>
                    <a:pt x="16" y="25"/>
                  </a:moveTo>
                  <a:cubicBezTo>
                    <a:pt x="13" y="25"/>
                    <a:pt x="10" y="24"/>
                    <a:pt x="7" y="22"/>
                  </a:cubicBezTo>
                  <a:cubicBezTo>
                    <a:pt x="5" y="19"/>
                    <a:pt x="3" y="16"/>
                    <a:pt x="3" y="13"/>
                  </a:cubicBezTo>
                  <a:cubicBezTo>
                    <a:pt x="3" y="9"/>
                    <a:pt x="5" y="6"/>
                    <a:pt x="7" y="4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7" y="6"/>
                    <a:pt x="29" y="9"/>
                    <a:pt x="29" y="13"/>
                  </a:cubicBezTo>
                  <a:cubicBezTo>
                    <a:pt x="29" y="16"/>
                    <a:pt x="27" y="19"/>
                    <a:pt x="25" y="22"/>
                  </a:cubicBezTo>
                  <a:cubicBezTo>
                    <a:pt x="22" y="24"/>
                    <a:pt x="19" y="25"/>
                    <a:pt x="16" y="2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203" y="1630"/>
              <a:ext cx="60" cy="87"/>
            </a:xfrm>
            <a:custGeom>
              <a:avLst/>
              <a:gdLst>
                <a:gd name="T0" fmla="*/ 84 w 84"/>
                <a:gd name="T1" fmla="*/ 34 h 121"/>
                <a:gd name="T2" fmla="*/ 73 w 84"/>
                <a:gd name="T3" fmla="*/ 48 h 121"/>
                <a:gd name="T4" fmla="*/ 64 w 84"/>
                <a:gd name="T5" fmla="*/ 37 h 121"/>
                <a:gd name="T6" fmla="*/ 63 w 84"/>
                <a:gd name="T7" fmla="*/ 29 h 121"/>
                <a:gd name="T8" fmla="*/ 63 w 84"/>
                <a:gd name="T9" fmla="*/ 20 h 121"/>
                <a:gd name="T10" fmla="*/ 36 w 84"/>
                <a:gd name="T11" fmla="*/ 30 h 121"/>
                <a:gd name="T12" fmla="*/ 20 w 84"/>
                <a:gd name="T13" fmla="*/ 51 h 121"/>
                <a:gd name="T14" fmla="*/ 20 w 84"/>
                <a:gd name="T15" fmla="*/ 110 h 121"/>
                <a:gd name="T16" fmla="*/ 9 w 84"/>
                <a:gd name="T17" fmla="*/ 121 h 121"/>
                <a:gd name="T18" fmla="*/ 0 w 84"/>
                <a:gd name="T19" fmla="*/ 110 h 121"/>
                <a:gd name="T20" fmla="*/ 0 w 84"/>
                <a:gd name="T21" fmla="*/ 35 h 121"/>
                <a:gd name="T22" fmla="*/ 0 w 84"/>
                <a:gd name="T23" fmla="*/ 24 h 121"/>
                <a:gd name="T24" fmla="*/ 0 w 84"/>
                <a:gd name="T25" fmla="*/ 13 h 121"/>
                <a:gd name="T26" fmla="*/ 10 w 84"/>
                <a:gd name="T27" fmla="*/ 2 h 121"/>
                <a:gd name="T28" fmla="*/ 21 w 84"/>
                <a:gd name="T29" fmla="*/ 20 h 121"/>
                <a:gd name="T30" fmla="*/ 66 w 84"/>
                <a:gd name="T31" fmla="*/ 0 h 121"/>
                <a:gd name="T32" fmla="*/ 80 w 84"/>
                <a:gd name="T33" fmla="*/ 7 h 121"/>
                <a:gd name="T34" fmla="*/ 84 w 84"/>
                <a:gd name="T35" fmla="*/ 27 h 121"/>
                <a:gd name="T36" fmla="*/ 84 w 84"/>
                <a:gd name="T37" fmla="*/ 3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121">
                  <a:moveTo>
                    <a:pt x="84" y="34"/>
                  </a:moveTo>
                  <a:cubicBezTo>
                    <a:pt x="83" y="43"/>
                    <a:pt x="80" y="48"/>
                    <a:pt x="73" y="48"/>
                  </a:cubicBezTo>
                  <a:cubicBezTo>
                    <a:pt x="67" y="48"/>
                    <a:pt x="64" y="44"/>
                    <a:pt x="64" y="37"/>
                  </a:cubicBezTo>
                  <a:cubicBezTo>
                    <a:pt x="64" y="36"/>
                    <a:pt x="64" y="33"/>
                    <a:pt x="63" y="29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2" y="22"/>
                    <a:pt x="43" y="25"/>
                    <a:pt x="36" y="30"/>
                  </a:cubicBezTo>
                  <a:cubicBezTo>
                    <a:pt x="29" y="35"/>
                    <a:pt x="24" y="42"/>
                    <a:pt x="20" y="51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18"/>
                    <a:pt x="16" y="121"/>
                    <a:pt x="9" y="121"/>
                  </a:cubicBezTo>
                  <a:cubicBezTo>
                    <a:pt x="3" y="121"/>
                    <a:pt x="0" y="118"/>
                    <a:pt x="0" y="11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2"/>
                    <a:pt x="0" y="29"/>
                    <a:pt x="0" y="24"/>
                  </a:cubicBezTo>
                  <a:cubicBezTo>
                    <a:pt x="0" y="19"/>
                    <a:pt x="0" y="16"/>
                    <a:pt x="0" y="13"/>
                  </a:cubicBezTo>
                  <a:cubicBezTo>
                    <a:pt x="0" y="6"/>
                    <a:pt x="4" y="2"/>
                    <a:pt x="10" y="2"/>
                  </a:cubicBezTo>
                  <a:cubicBezTo>
                    <a:pt x="17" y="2"/>
                    <a:pt x="20" y="8"/>
                    <a:pt x="21" y="20"/>
                  </a:cubicBezTo>
                  <a:cubicBezTo>
                    <a:pt x="34" y="7"/>
                    <a:pt x="50" y="0"/>
                    <a:pt x="66" y="0"/>
                  </a:cubicBezTo>
                  <a:cubicBezTo>
                    <a:pt x="72" y="0"/>
                    <a:pt x="77" y="2"/>
                    <a:pt x="80" y="7"/>
                  </a:cubicBezTo>
                  <a:cubicBezTo>
                    <a:pt x="82" y="11"/>
                    <a:pt x="84" y="18"/>
                    <a:pt x="84" y="27"/>
                  </a:cubicBezTo>
                  <a:cubicBezTo>
                    <a:pt x="84" y="30"/>
                    <a:pt x="84" y="33"/>
                    <a:pt x="84" y="34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272" y="1631"/>
              <a:ext cx="74" cy="86"/>
            </a:xfrm>
            <a:custGeom>
              <a:avLst/>
              <a:gdLst>
                <a:gd name="T0" fmla="*/ 93 w 103"/>
                <a:gd name="T1" fmla="*/ 120 h 120"/>
                <a:gd name="T2" fmla="*/ 86 w 103"/>
                <a:gd name="T3" fmla="*/ 115 h 120"/>
                <a:gd name="T4" fmla="*/ 79 w 103"/>
                <a:gd name="T5" fmla="*/ 108 h 120"/>
                <a:gd name="T6" fmla="*/ 60 w 103"/>
                <a:gd name="T7" fmla="*/ 116 h 120"/>
                <a:gd name="T8" fmla="*/ 47 w 103"/>
                <a:gd name="T9" fmla="*/ 119 h 120"/>
                <a:gd name="T10" fmla="*/ 10 w 103"/>
                <a:gd name="T11" fmla="*/ 105 h 120"/>
                <a:gd name="T12" fmla="*/ 0 w 103"/>
                <a:gd name="T13" fmla="*/ 63 h 120"/>
                <a:gd name="T14" fmla="*/ 18 w 103"/>
                <a:gd name="T15" fmla="*/ 19 h 120"/>
                <a:gd name="T16" fmla="*/ 60 w 103"/>
                <a:gd name="T17" fmla="*/ 0 h 120"/>
                <a:gd name="T18" fmla="*/ 82 w 103"/>
                <a:gd name="T19" fmla="*/ 5 h 120"/>
                <a:gd name="T20" fmla="*/ 96 w 103"/>
                <a:gd name="T21" fmla="*/ 20 h 120"/>
                <a:gd name="T22" fmla="*/ 94 w 103"/>
                <a:gd name="T23" fmla="*/ 25 h 120"/>
                <a:gd name="T24" fmla="*/ 92 w 103"/>
                <a:gd name="T25" fmla="*/ 38 h 120"/>
                <a:gd name="T26" fmla="*/ 92 w 103"/>
                <a:gd name="T27" fmla="*/ 62 h 120"/>
                <a:gd name="T28" fmla="*/ 94 w 103"/>
                <a:gd name="T29" fmla="*/ 84 h 120"/>
                <a:gd name="T30" fmla="*/ 100 w 103"/>
                <a:gd name="T31" fmla="*/ 103 h 120"/>
                <a:gd name="T32" fmla="*/ 103 w 103"/>
                <a:gd name="T33" fmla="*/ 108 h 120"/>
                <a:gd name="T34" fmla="*/ 103 w 103"/>
                <a:gd name="T35" fmla="*/ 110 h 120"/>
                <a:gd name="T36" fmla="*/ 100 w 103"/>
                <a:gd name="T37" fmla="*/ 117 h 120"/>
                <a:gd name="T38" fmla="*/ 93 w 103"/>
                <a:gd name="T39" fmla="*/ 120 h 120"/>
                <a:gd name="T40" fmla="*/ 71 w 103"/>
                <a:gd name="T41" fmla="*/ 45 h 120"/>
                <a:gd name="T42" fmla="*/ 72 w 103"/>
                <a:gd name="T43" fmla="*/ 35 h 120"/>
                <a:gd name="T44" fmla="*/ 73 w 103"/>
                <a:gd name="T45" fmla="*/ 23 h 120"/>
                <a:gd name="T46" fmla="*/ 66 w 103"/>
                <a:gd name="T47" fmla="*/ 20 h 120"/>
                <a:gd name="T48" fmla="*/ 62 w 103"/>
                <a:gd name="T49" fmla="*/ 19 h 120"/>
                <a:gd name="T50" fmla="*/ 33 w 103"/>
                <a:gd name="T51" fmla="*/ 33 h 120"/>
                <a:gd name="T52" fmla="*/ 21 w 103"/>
                <a:gd name="T53" fmla="*/ 64 h 120"/>
                <a:gd name="T54" fmla="*/ 27 w 103"/>
                <a:gd name="T55" fmla="*/ 91 h 120"/>
                <a:gd name="T56" fmla="*/ 46 w 103"/>
                <a:gd name="T57" fmla="*/ 100 h 120"/>
                <a:gd name="T58" fmla="*/ 63 w 103"/>
                <a:gd name="T59" fmla="*/ 96 h 120"/>
                <a:gd name="T60" fmla="*/ 74 w 103"/>
                <a:gd name="T61" fmla="*/ 88 h 120"/>
                <a:gd name="T62" fmla="*/ 71 w 103"/>
                <a:gd name="T63" fmla="*/ 4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20">
                  <a:moveTo>
                    <a:pt x="93" y="120"/>
                  </a:moveTo>
                  <a:cubicBezTo>
                    <a:pt x="92" y="120"/>
                    <a:pt x="90" y="119"/>
                    <a:pt x="86" y="115"/>
                  </a:cubicBezTo>
                  <a:cubicBezTo>
                    <a:pt x="83" y="112"/>
                    <a:pt x="80" y="110"/>
                    <a:pt x="79" y="108"/>
                  </a:cubicBezTo>
                  <a:cubicBezTo>
                    <a:pt x="72" y="111"/>
                    <a:pt x="66" y="114"/>
                    <a:pt x="60" y="116"/>
                  </a:cubicBezTo>
                  <a:cubicBezTo>
                    <a:pt x="55" y="118"/>
                    <a:pt x="51" y="119"/>
                    <a:pt x="47" y="119"/>
                  </a:cubicBezTo>
                  <a:cubicBezTo>
                    <a:pt x="30" y="119"/>
                    <a:pt x="18" y="114"/>
                    <a:pt x="10" y="105"/>
                  </a:cubicBezTo>
                  <a:cubicBezTo>
                    <a:pt x="3" y="96"/>
                    <a:pt x="0" y="82"/>
                    <a:pt x="0" y="63"/>
                  </a:cubicBezTo>
                  <a:cubicBezTo>
                    <a:pt x="0" y="46"/>
                    <a:pt x="6" y="31"/>
                    <a:pt x="18" y="19"/>
                  </a:cubicBezTo>
                  <a:cubicBezTo>
                    <a:pt x="30" y="6"/>
                    <a:pt x="44" y="0"/>
                    <a:pt x="60" y="0"/>
                  </a:cubicBezTo>
                  <a:cubicBezTo>
                    <a:pt x="67" y="0"/>
                    <a:pt x="74" y="2"/>
                    <a:pt x="82" y="5"/>
                  </a:cubicBezTo>
                  <a:cubicBezTo>
                    <a:pt x="91" y="9"/>
                    <a:pt x="96" y="14"/>
                    <a:pt x="96" y="20"/>
                  </a:cubicBezTo>
                  <a:cubicBezTo>
                    <a:pt x="96" y="22"/>
                    <a:pt x="95" y="23"/>
                    <a:pt x="94" y="25"/>
                  </a:cubicBezTo>
                  <a:cubicBezTo>
                    <a:pt x="93" y="28"/>
                    <a:pt x="93" y="32"/>
                    <a:pt x="92" y="38"/>
                  </a:cubicBezTo>
                  <a:cubicBezTo>
                    <a:pt x="92" y="45"/>
                    <a:pt x="92" y="53"/>
                    <a:pt x="92" y="62"/>
                  </a:cubicBezTo>
                  <a:cubicBezTo>
                    <a:pt x="92" y="71"/>
                    <a:pt x="92" y="78"/>
                    <a:pt x="94" y="84"/>
                  </a:cubicBezTo>
                  <a:cubicBezTo>
                    <a:pt x="94" y="87"/>
                    <a:pt x="97" y="93"/>
                    <a:pt x="100" y="103"/>
                  </a:cubicBezTo>
                  <a:cubicBezTo>
                    <a:pt x="101" y="104"/>
                    <a:pt x="102" y="106"/>
                    <a:pt x="103" y="108"/>
                  </a:cubicBezTo>
                  <a:cubicBezTo>
                    <a:pt x="103" y="110"/>
                    <a:pt x="103" y="110"/>
                    <a:pt x="103" y="110"/>
                  </a:cubicBezTo>
                  <a:cubicBezTo>
                    <a:pt x="103" y="113"/>
                    <a:pt x="102" y="116"/>
                    <a:pt x="100" y="117"/>
                  </a:cubicBezTo>
                  <a:cubicBezTo>
                    <a:pt x="98" y="119"/>
                    <a:pt x="96" y="120"/>
                    <a:pt x="93" y="120"/>
                  </a:cubicBezTo>
                  <a:close/>
                  <a:moveTo>
                    <a:pt x="71" y="45"/>
                  </a:moveTo>
                  <a:cubicBezTo>
                    <a:pt x="71" y="42"/>
                    <a:pt x="71" y="38"/>
                    <a:pt x="72" y="35"/>
                  </a:cubicBezTo>
                  <a:cubicBezTo>
                    <a:pt x="72" y="31"/>
                    <a:pt x="73" y="27"/>
                    <a:pt x="73" y="23"/>
                  </a:cubicBezTo>
                  <a:cubicBezTo>
                    <a:pt x="71" y="22"/>
                    <a:pt x="68" y="21"/>
                    <a:pt x="66" y="20"/>
                  </a:cubicBezTo>
                  <a:cubicBezTo>
                    <a:pt x="65" y="19"/>
                    <a:pt x="63" y="19"/>
                    <a:pt x="62" y="19"/>
                  </a:cubicBezTo>
                  <a:cubicBezTo>
                    <a:pt x="51" y="19"/>
                    <a:pt x="41" y="24"/>
                    <a:pt x="33" y="33"/>
                  </a:cubicBezTo>
                  <a:cubicBezTo>
                    <a:pt x="25" y="42"/>
                    <a:pt x="21" y="52"/>
                    <a:pt x="21" y="64"/>
                  </a:cubicBezTo>
                  <a:cubicBezTo>
                    <a:pt x="21" y="76"/>
                    <a:pt x="23" y="85"/>
                    <a:pt x="27" y="91"/>
                  </a:cubicBezTo>
                  <a:cubicBezTo>
                    <a:pt x="31" y="97"/>
                    <a:pt x="38" y="100"/>
                    <a:pt x="46" y="100"/>
                  </a:cubicBezTo>
                  <a:cubicBezTo>
                    <a:pt x="53" y="100"/>
                    <a:pt x="59" y="99"/>
                    <a:pt x="63" y="96"/>
                  </a:cubicBezTo>
                  <a:cubicBezTo>
                    <a:pt x="66" y="95"/>
                    <a:pt x="70" y="92"/>
                    <a:pt x="74" y="88"/>
                  </a:cubicBezTo>
                  <a:cubicBezTo>
                    <a:pt x="72" y="69"/>
                    <a:pt x="71" y="54"/>
                    <a:pt x="71" y="4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1355" y="1588"/>
              <a:ext cx="68" cy="136"/>
            </a:xfrm>
            <a:custGeom>
              <a:avLst/>
              <a:gdLst>
                <a:gd name="T0" fmla="*/ 80 w 94"/>
                <a:gd name="T1" fmla="*/ 21 h 190"/>
                <a:gd name="T2" fmla="*/ 50 w 94"/>
                <a:gd name="T3" fmla="*/ 57 h 190"/>
                <a:gd name="T4" fmla="*/ 50 w 94"/>
                <a:gd name="T5" fmla="*/ 64 h 190"/>
                <a:gd name="T6" fmla="*/ 74 w 94"/>
                <a:gd name="T7" fmla="*/ 63 h 190"/>
                <a:gd name="T8" fmla="*/ 91 w 94"/>
                <a:gd name="T9" fmla="*/ 74 h 190"/>
                <a:gd name="T10" fmla="*/ 83 w 94"/>
                <a:gd name="T11" fmla="*/ 83 h 190"/>
                <a:gd name="T12" fmla="*/ 74 w 94"/>
                <a:gd name="T13" fmla="*/ 83 h 190"/>
                <a:gd name="T14" fmla="*/ 49 w 94"/>
                <a:gd name="T15" fmla="*/ 85 h 190"/>
                <a:gd name="T16" fmla="*/ 48 w 94"/>
                <a:gd name="T17" fmla="*/ 110 h 190"/>
                <a:gd name="T18" fmla="*/ 49 w 94"/>
                <a:gd name="T19" fmla="*/ 130 h 190"/>
                <a:gd name="T20" fmla="*/ 49 w 94"/>
                <a:gd name="T21" fmla="*/ 150 h 190"/>
                <a:gd name="T22" fmla="*/ 47 w 94"/>
                <a:gd name="T23" fmla="*/ 182 h 190"/>
                <a:gd name="T24" fmla="*/ 37 w 94"/>
                <a:gd name="T25" fmla="*/ 190 h 190"/>
                <a:gd name="T26" fmla="*/ 29 w 94"/>
                <a:gd name="T27" fmla="*/ 187 h 190"/>
                <a:gd name="T28" fmla="*/ 26 w 94"/>
                <a:gd name="T29" fmla="*/ 180 h 190"/>
                <a:gd name="T30" fmla="*/ 26 w 94"/>
                <a:gd name="T31" fmla="*/ 178 h 190"/>
                <a:gd name="T32" fmla="*/ 29 w 94"/>
                <a:gd name="T33" fmla="*/ 147 h 190"/>
                <a:gd name="T34" fmla="*/ 28 w 94"/>
                <a:gd name="T35" fmla="*/ 118 h 190"/>
                <a:gd name="T36" fmla="*/ 28 w 94"/>
                <a:gd name="T37" fmla="*/ 87 h 190"/>
                <a:gd name="T38" fmla="*/ 11 w 94"/>
                <a:gd name="T39" fmla="*/ 88 h 190"/>
                <a:gd name="T40" fmla="*/ 0 w 94"/>
                <a:gd name="T41" fmla="*/ 77 h 190"/>
                <a:gd name="T42" fmla="*/ 19 w 94"/>
                <a:gd name="T43" fmla="*/ 66 h 190"/>
                <a:gd name="T44" fmla="*/ 30 w 94"/>
                <a:gd name="T45" fmla="*/ 66 h 190"/>
                <a:gd name="T46" fmla="*/ 31 w 94"/>
                <a:gd name="T47" fmla="*/ 49 h 190"/>
                <a:gd name="T48" fmla="*/ 43 w 94"/>
                <a:gd name="T49" fmla="*/ 14 h 190"/>
                <a:gd name="T50" fmla="*/ 78 w 94"/>
                <a:gd name="T51" fmla="*/ 0 h 190"/>
                <a:gd name="T52" fmla="*/ 94 w 94"/>
                <a:gd name="T53" fmla="*/ 11 h 190"/>
                <a:gd name="T54" fmla="*/ 80 w 94"/>
                <a:gd name="T55" fmla="*/ 2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190">
                  <a:moveTo>
                    <a:pt x="80" y="21"/>
                  </a:moveTo>
                  <a:cubicBezTo>
                    <a:pt x="62" y="21"/>
                    <a:pt x="53" y="33"/>
                    <a:pt x="50" y="5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62" y="63"/>
                    <a:pt x="70" y="63"/>
                    <a:pt x="74" y="63"/>
                  </a:cubicBezTo>
                  <a:cubicBezTo>
                    <a:pt x="86" y="63"/>
                    <a:pt x="91" y="66"/>
                    <a:pt x="91" y="74"/>
                  </a:cubicBezTo>
                  <a:cubicBezTo>
                    <a:pt x="91" y="79"/>
                    <a:pt x="88" y="82"/>
                    <a:pt x="83" y="83"/>
                  </a:cubicBezTo>
                  <a:cubicBezTo>
                    <a:pt x="80" y="83"/>
                    <a:pt x="78" y="84"/>
                    <a:pt x="74" y="83"/>
                  </a:cubicBezTo>
                  <a:cubicBezTo>
                    <a:pt x="71" y="83"/>
                    <a:pt x="63" y="84"/>
                    <a:pt x="49" y="85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4"/>
                    <a:pt x="49" y="121"/>
                    <a:pt x="49" y="130"/>
                  </a:cubicBezTo>
                  <a:cubicBezTo>
                    <a:pt x="49" y="139"/>
                    <a:pt x="49" y="145"/>
                    <a:pt x="49" y="150"/>
                  </a:cubicBezTo>
                  <a:cubicBezTo>
                    <a:pt x="49" y="163"/>
                    <a:pt x="48" y="174"/>
                    <a:pt x="47" y="182"/>
                  </a:cubicBezTo>
                  <a:cubicBezTo>
                    <a:pt x="46" y="187"/>
                    <a:pt x="42" y="190"/>
                    <a:pt x="37" y="190"/>
                  </a:cubicBezTo>
                  <a:cubicBezTo>
                    <a:pt x="34" y="190"/>
                    <a:pt x="31" y="189"/>
                    <a:pt x="29" y="187"/>
                  </a:cubicBezTo>
                  <a:cubicBezTo>
                    <a:pt x="27" y="186"/>
                    <a:pt x="26" y="183"/>
                    <a:pt x="26" y="180"/>
                  </a:cubicBezTo>
                  <a:cubicBezTo>
                    <a:pt x="26" y="180"/>
                    <a:pt x="26" y="179"/>
                    <a:pt x="26" y="178"/>
                  </a:cubicBezTo>
                  <a:cubicBezTo>
                    <a:pt x="28" y="169"/>
                    <a:pt x="29" y="159"/>
                    <a:pt x="29" y="14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19" y="87"/>
                    <a:pt x="14" y="88"/>
                    <a:pt x="11" y="88"/>
                  </a:cubicBezTo>
                  <a:cubicBezTo>
                    <a:pt x="4" y="88"/>
                    <a:pt x="0" y="84"/>
                    <a:pt x="0" y="77"/>
                  </a:cubicBezTo>
                  <a:cubicBezTo>
                    <a:pt x="0" y="70"/>
                    <a:pt x="7" y="67"/>
                    <a:pt x="19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2"/>
                    <a:pt x="30" y="56"/>
                    <a:pt x="31" y="49"/>
                  </a:cubicBezTo>
                  <a:cubicBezTo>
                    <a:pt x="33" y="33"/>
                    <a:pt x="37" y="22"/>
                    <a:pt x="43" y="14"/>
                  </a:cubicBezTo>
                  <a:cubicBezTo>
                    <a:pt x="51" y="5"/>
                    <a:pt x="62" y="0"/>
                    <a:pt x="78" y="0"/>
                  </a:cubicBezTo>
                  <a:cubicBezTo>
                    <a:pt x="89" y="0"/>
                    <a:pt x="94" y="4"/>
                    <a:pt x="94" y="11"/>
                  </a:cubicBezTo>
                  <a:cubicBezTo>
                    <a:pt x="94" y="18"/>
                    <a:pt x="89" y="21"/>
                    <a:pt x="80" y="2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1436" y="1588"/>
              <a:ext cx="67" cy="136"/>
            </a:xfrm>
            <a:custGeom>
              <a:avLst/>
              <a:gdLst>
                <a:gd name="T0" fmla="*/ 79 w 93"/>
                <a:gd name="T1" fmla="*/ 21 h 190"/>
                <a:gd name="T2" fmla="*/ 50 w 93"/>
                <a:gd name="T3" fmla="*/ 57 h 190"/>
                <a:gd name="T4" fmla="*/ 50 w 93"/>
                <a:gd name="T5" fmla="*/ 64 h 190"/>
                <a:gd name="T6" fmla="*/ 73 w 93"/>
                <a:gd name="T7" fmla="*/ 63 h 190"/>
                <a:gd name="T8" fmla="*/ 91 w 93"/>
                <a:gd name="T9" fmla="*/ 74 h 190"/>
                <a:gd name="T10" fmla="*/ 82 w 93"/>
                <a:gd name="T11" fmla="*/ 83 h 190"/>
                <a:gd name="T12" fmla="*/ 74 w 93"/>
                <a:gd name="T13" fmla="*/ 83 h 190"/>
                <a:gd name="T14" fmla="*/ 49 w 93"/>
                <a:gd name="T15" fmla="*/ 85 h 190"/>
                <a:gd name="T16" fmla="*/ 48 w 93"/>
                <a:gd name="T17" fmla="*/ 110 h 190"/>
                <a:gd name="T18" fmla="*/ 48 w 93"/>
                <a:gd name="T19" fmla="*/ 130 h 190"/>
                <a:gd name="T20" fmla="*/ 49 w 93"/>
                <a:gd name="T21" fmla="*/ 150 h 190"/>
                <a:gd name="T22" fmla="*/ 46 w 93"/>
                <a:gd name="T23" fmla="*/ 182 h 190"/>
                <a:gd name="T24" fmla="*/ 36 w 93"/>
                <a:gd name="T25" fmla="*/ 190 h 190"/>
                <a:gd name="T26" fmla="*/ 29 w 93"/>
                <a:gd name="T27" fmla="*/ 187 h 190"/>
                <a:gd name="T28" fmla="*/ 25 w 93"/>
                <a:gd name="T29" fmla="*/ 180 h 190"/>
                <a:gd name="T30" fmla="*/ 26 w 93"/>
                <a:gd name="T31" fmla="*/ 178 h 190"/>
                <a:gd name="T32" fmla="*/ 28 w 93"/>
                <a:gd name="T33" fmla="*/ 147 h 190"/>
                <a:gd name="T34" fmla="*/ 28 w 93"/>
                <a:gd name="T35" fmla="*/ 118 h 190"/>
                <a:gd name="T36" fmla="*/ 28 w 93"/>
                <a:gd name="T37" fmla="*/ 87 h 190"/>
                <a:gd name="T38" fmla="*/ 11 w 93"/>
                <a:gd name="T39" fmla="*/ 88 h 190"/>
                <a:gd name="T40" fmla="*/ 0 w 93"/>
                <a:gd name="T41" fmla="*/ 77 h 190"/>
                <a:gd name="T42" fmla="*/ 19 w 93"/>
                <a:gd name="T43" fmla="*/ 66 h 190"/>
                <a:gd name="T44" fmla="*/ 29 w 93"/>
                <a:gd name="T45" fmla="*/ 66 h 190"/>
                <a:gd name="T46" fmla="*/ 31 w 93"/>
                <a:gd name="T47" fmla="*/ 49 h 190"/>
                <a:gd name="T48" fmla="*/ 43 w 93"/>
                <a:gd name="T49" fmla="*/ 14 h 190"/>
                <a:gd name="T50" fmla="*/ 78 w 93"/>
                <a:gd name="T51" fmla="*/ 0 h 190"/>
                <a:gd name="T52" fmla="*/ 93 w 93"/>
                <a:gd name="T53" fmla="*/ 11 h 190"/>
                <a:gd name="T54" fmla="*/ 79 w 93"/>
                <a:gd name="T55" fmla="*/ 2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190">
                  <a:moveTo>
                    <a:pt x="79" y="21"/>
                  </a:moveTo>
                  <a:cubicBezTo>
                    <a:pt x="62" y="21"/>
                    <a:pt x="52" y="33"/>
                    <a:pt x="50" y="5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62" y="63"/>
                    <a:pt x="70" y="63"/>
                    <a:pt x="73" y="63"/>
                  </a:cubicBezTo>
                  <a:cubicBezTo>
                    <a:pt x="85" y="63"/>
                    <a:pt x="91" y="66"/>
                    <a:pt x="91" y="74"/>
                  </a:cubicBezTo>
                  <a:cubicBezTo>
                    <a:pt x="91" y="79"/>
                    <a:pt x="88" y="82"/>
                    <a:pt x="82" y="83"/>
                  </a:cubicBezTo>
                  <a:cubicBezTo>
                    <a:pt x="80" y="83"/>
                    <a:pt x="77" y="84"/>
                    <a:pt x="74" y="83"/>
                  </a:cubicBezTo>
                  <a:cubicBezTo>
                    <a:pt x="70" y="83"/>
                    <a:pt x="62" y="84"/>
                    <a:pt x="49" y="85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4"/>
                    <a:pt x="48" y="121"/>
                    <a:pt x="48" y="130"/>
                  </a:cubicBezTo>
                  <a:cubicBezTo>
                    <a:pt x="49" y="139"/>
                    <a:pt x="49" y="145"/>
                    <a:pt x="49" y="150"/>
                  </a:cubicBezTo>
                  <a:cubicBezTo>
                    <a:pt x="49" y="163"/>
                    <a:pt x="48" y="174"/>
                    <a:pt x="46" y="182"/>
                  </a:cubicBezTo>
                  <a:cubicBezTo>
                    <a:pt x="45" y="187"/>
                    <a:pt x="42" y="190"/>
                    <a:pt x="36" y="190"/>
                  </a:cubicBezTo>
                  <a:cubicBezTo>
                    <a:pt x="33" y="190"/>
                    <a:pt x="31" y="189"/>
                    <a:pt x="29" y="187"/>
                  </a:cubicBezTo>
                  <a:cubicBezTo>
                    <a:pt x="27" y="186"/>
                    <a:pt x="25" y="183"/>
                    <a:pt x="25" y="180"/>
                  </a:cubicBezTo>
                  <a:cubicBezTo>
                    <a:pt x="25" y="180"/>
                    <a:pt x="26" y="179"/>
                    <a:pt x="26" y="178"/>
                  </a:cubicBezTo>
                  <a:cubicBezTo>
                    <a:pt x="27" y="169"/>
                    <a:pt x="28" y="159"/>
                    <a:pt x="28" y="14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19" y="87"/>
                    <a:pt x="13" y="88"/>
                    <a:pt x="11" y="88"/>
                  </a:cubicBezTo>
                  <a:cubicBezTo>
                    <a:pt x="3" y="88"/>
                    <a:pt x="0" y="84"/>
                    <a:pt x="0" y="77"/>
                  </a:cubicBezTo>
                  <a:cubicBezTo>
                    <a:pt x="0" y="70"/>
                    <a:pt x="6" y="67"/>
                    <a:pt x="1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2"/>
                    <a:pt x="30" y="56"/>
                    <a:pt x="31" y="49"/>
                  </a:cubicBezTo>
                  <a:cubicBezTo>
                    <a:pt x="33" y="33"/>
                    <a:pt x="37" y="22"/>
                    <a:pt x="43" y="14"/>
                  </a:cubicBezTo>
                  <a:cubicBezTo>
                    <a:pt x="50" y="5"/>
                    <a:pt x="62" y="0"/>
                    <a:pt x="78" y="0"/>
                  </a:cubicBezTo>
                  <a:cubicBezTo>
                    <a:pt x="88" y="0"/>
                    <a:pt x="93" y="4"/>
                    <a:pt x="93" y="11"/>
                  </a:cubicBezTo>
                  <a:cubicBezTo>
                    <a:pt x="93" y="18"/>
                    <a:pt x="88" y="21"/>
                    <a:pt x="79" y="2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 flipH="1">
              <a:off x="1300" y="1609"/>
              <a:ext cx="218" cy="106"/>
            </a:xfrm>
            <a:custGeom>
              <a:avLst/>
              <a:gdLst>
                <a:gd name="T0" fmla="*/ 56 w 108"/>
                <a:gd name="T1" fmla="*/ 118 h 118"/>
                <a:gd name="T2" fmla="*/ 17 w 108"/>
                <a:gd name="T3" fmla="*/ 106 h 118"/>
                <a:gd name="T4" fmla="*/ 0 w 108"/>
                <a:gd name="T5" fmla="*/ 68 h 118"/>
                <a:gd name="T6" fmla="*/ 14 w 108"/>
                <a:gd name="T7" fmla="*/ 21 h 118"/>
                <a:gd name="T8" fmla="*/ 54 w 108"/>
                <a:gd name="T9" fmla="*/ 0 h 118"/>
                <a:gd name="T10" fmla="*/ 83 w 108"/>
                <a:gd name="T11" fmla="*/ 6 h 118"/>
                <a:gd name="T12" fmla="*/ 97 w 108"/>
                <a:gd name="T13" fmla="*/ 29 h 118"/>
                <a:gd name="T14" fmla="*/ 85 w 108"/>
                <a:gd name="T15" fmla="*/ 49 h 118"/>
                <a:gd name="T16" fmla="*/ 62 w 108"/>
                <a:gd name="T17" fmla="*/ 61 h 118"/>
                <a:gd name="T18" fmla="*/ 20 w 108"/>
                <a:gd name="T19" fmla="*/ 80 h 118"/>
                <a:gd name="T20" fmla="*/ 35 w 108"/>
                <a:gd name="T21" fmla="*/ 94 h 118"/>
                <a:gd name="T22" fmla="*/ 56 w 108"/>
                <a:gd name="T23" fmla="*/ 98 h 118"/>
                <a:gd name="T24" fmla="*/ 74 w 108"/>
                <a:gd name="T25" fmla="*/ 96 h 118"/>
                <a:gd name="T26" fmla="*/ 90 w 108"/>
                <a:gd name="T27" fmla="*/ 86 h 118"/>
                <a:gd name="T28" fmla="*/ 98 w 108"/>
                <a:gd name="T29" fmla="*/ 80 h 118"/>
                <a:gd name="T30" fmla="*/ 105 w 108"/>
                <a:gd name="T31" fmla="*/ 83 h 118"/>
                <a:gd name="T32" fmla="*/ 108 w 108"/>
                <a:gd name="T33" fmla="*/ 90 h 118"/>
                <a:gd name="T34" fmla="*/ 89 w 108"/>
                <a:gd name="T35" fmla="*/ 111 h 118"/>
                <a:gd name="T36" fmla="*/ 56 w 108"/>
                <a:gd name="T37" fmla="*/ 118 h 118"/>
                <a:gd name="T38" fmla="*/ 53 w 108"/>
                <a:gd name="T39" fmla="*/ 20 h 118"/>
                <a:gd name="T40" fmla="*/ 32 w 108"/>
                <a:gd name="T41" fmla="*/ 30 h 118"/>
                <a:gd name="T42" fmla="*/ 18 w 108"/>
                <a:gd name="T43" fmla="*/ 61 h 118"/>
                <a:gd name="T44" fmla="*/ 52 w 108"/>
                <a:gd name="T45" fmla="*/ 45 h 118"/>
                <a:gd name="T46" fmla="*/ 79 w 108"/>
                <a:gd name="T47" fmla="*/ 28 h 118"/>
                <a:gd name="T48" fmla="*/ 53 w 108"/>
                <a:gd name="T4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118">
                  <a:moveTo>
                    <a:pt x="56" y="118"/>
                  </a:moveTo>
                  <a:cubicBezTo>
                    <a:pt x="40" y="118"/>
                    <a:pt x="27" y="114"/>
                    <a:pt x="17" y="106"/>
                  </a:cubicBezTo>
                  <a:cubicBezTo>
                    <a:pt x="6" y="97"/>
                    <a:pt x="0" y="84"/>
                    <a:pt x="0" y="68"/>
                  </a:cubicBezTo>
                  <a:cubicBezTo>
                    <a:pt x="0" y="49"/>
                    <a:pt x="5" y="34"/>
                    <a:pt x="14" y="21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5" y="0"/>
                    <a:pt x="75" y="2"/>
                    <a:pt x="83" y="6"/>
                  </a:cubicBezTo>
                  <a:cubicBezTo>
                    <a:pt x="92" y="11"/>
                    <a:pt x="97" y="19"/>
                    <a:pt x="97" y="29"/>
                  </a:cubicBezTo>
                  <a:cubicBezTo>
                    <a:pt x="97" y="36"/>
                    <a:pt x="93" y="43"/>
                    <a:pt x="85" y="49"/>
                  </a:cubicBezTo>
                  <a:cubicBezTo>
                    <a:pt x="81" y="51"/>
                    <a:pt x="73" y="55"/>
                    <a:pt x="62" y="6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4" y="86"/>
                    <a:pt x="29" y="91"/>
                    <a:pt x="35" y="94"/>
                  </a:cubicBezTo>
                  <a:cubicBezTo>
                    <a:pt x="41" y="97"/>
                    <a:pt x="48" y="98"/>
                    <a:pt x="56" y="98"/>
                  </a:cubicBezTo>
                  <a:cubicBezTo>
                    <a:pt x="61" y="98"/>
                    <a:pt x="67" y="97"/>
                    <a:pt x="74" y="96"/>
                  </a:cubicBezTo>
                  <a:cubicBezTo>
                    <a:pt x="82" y="93"/>
                    <a:pt x="88" y="90"/>
                    <a:pt x="90" y="86"/>
                  </a:cubicBezTo>
                  <a:cubicBezTo>
                    <a:pt x="93" y="82"/>
                    <a:pt x="95" y="80"/>
                    <a:pt x="98" y="80"/>
                  </a:cubicBezTo>
                  <a:cubicBezTo>
                    <a:pt x="101" y="80"/>
                    <a:pt x="103" y="81"/>
                    <a:pt x="105" y="83"/>
                  </a:cubicBezTo>
                  <a:cubicBezTo>
                    <a:pt x="107" y="85"/>
                    <a:pt x="108" y="87"/>
                    <a:pt x="108" y="90"/>
                  </a:cubicBezTo>
                  <a:cubicBezTo>
                    <a:pt x="108" y="98"/>
                    <a:pt x="102" y="105"/>
                    <a:pt x="89" y="111"/>
                  </a:cubicBezTo>
                  <a:cubicBezTo>
                    <a:pt x="78" y="115"/>
                    <a:pt x="67" y="118"/>
                    <a:pt x="56" y="118"/>
                  </a:cubicBezTo>
                  <a:close/>
                  <a:moveTo>
                    <a:pt x="53" y="20"/>
                  </a:moveTo>
                  <a:cubicBezTo>
                    <a:pt x="45" y="20"/>
                    <a:pt x="37" y="23"/>
                    <a:pt x="32" y="30"/>
                  </a:cubicBezTo>
                  <a:cubicBezTo>
                    <a:pt x="26" y="37"/>
                    <a:pt x="21" y="47"/>
                    <a:pt x="18" y="6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65" y="38"/>
                    <a:pt x="74" y="33"/>
                    <a:pt x="79" y="28"/>
                  </a:cubicBezTo>
                  <a:cubicBezTo>
                    <a:pt x="73" y="23"/>
                    <a:pt x="65" y="20"/>
                    <a:pt x="53" y="20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</p:grpSp>
      <p:grpSp>
        <p:nvGrpSpPr>
          <p:cNvPr id="61" name="Group 4"/>
          <p:cNvGrpSpPr>
            <a:grpSpLocks noChangeAspect="1"/>
          </p:cNvGrpSpPr>
          <p:nvPr/>
        </p:nvGrpSpPr>
        <p:grpSpPr bwMode="auto">
          <a:xfrm>
            <a:off x="7922424" y="3992086"/>
            <a:ext cx="1620838" cy="2865967"/>
            <a:chOff x="4398" y="1886"/>
            <a:chExt cx="1021" cy="1354"/>
          </a:xfrm>
        </p:grpSpPr>
        <p:grpSp>
          <p:nvGrpSpPr>
            <p:cNvPr id="62" name="Group 205"/>
            <p:cNvGrpSpPr>
              <a:grpSpLocks/>
            </p:cNvGrpSpPr>
            <p:nvPr/>
          </p:nvGrpSpPr>
          <p:grpSpPr bwMode="auto">
            <a:xfrm>
              <a:off x="4398" y="1886"/>
              <a:ext cx="1021" cy="1354"/>
              <a:chOff x="4398" y="1886"/>
              <a:chExt cx="1021" cy="1354"/>
            </a:xfrm>
          </p:grpSpPr>
          <p:sp>
            <p:nvSpPr>
              <p:cNvPr id="459" name="Freeform 5"/>
              <p:cNvSpPr>
                <a:spLocks/>
              </p:cNvSpPr>
              <p:nvPr/>
            </p:nvSpPr>
            <p:spPr bwMode="auto">
              <a:xfrm>
                <a:off x="4474" y="1891"/>
                <a:ext cx="883" cy="379"/>
              </a:xfrm>
              <a:custGeom>
                <a:avLst/>
                <a:gdLst>
                  <a:gd name="T0" fmla="*/ 9 w 1082"/>
                  <a:gd name="T1" fmla="*/ 32 h 464"/>
                  <a:gd name="T2" fmla="*/ 6 w 1082"/>
                  <a:gd name="T3" fmla="*/ 58 h 464"/>
                  <a:gd name="T4" fmla="*/ 6 w 1082"/>
                  <a:gd name="T5" fmla="*/ 135 h 464"/>
                  <a:gd name="T6" fmla="*/ 9 w 1082"/>
                  <a:gd name="T7" fmla="*/ 279 h 464"/>
                  <a:gd name="T8" fmla="*/ 3 w 1082"/>
                  <a:gd name="T9" fmla="*/ 452 h 464"/>
                  <a:gd name="T10" fmla="*/ 253 w 1082"/>
                  <a:gd name="T11" fmla="*/ 443 h 464"/>
                  <a:gd name="T12" fmla="*/ 556 w 1082"/>
                  <a:gd name="T13" fmla="*/ 440 h 464"/>
                  <a:gd name="T14" fmla="*/ 844 w 1082"/>
                  <a:gd name="T15" fmla="*/ 443 h 464"/>
                  <a:gd name="T16" fmla="*/ 1041 w 1082"/>
                  <a:gd name="T17" fmla="*/ 452 h 464"/>
                  <a:gd name="T18" fmla="*/ 1071 w 1082"/>
                  <a:gd name="T19" fmla="*/ 355 h 464"/>
                  <a:gd name="T20" fmla="*/ 1068 w 1082"/>
                  <a:gd name="T21" fmla="*/ 226 h 464"/>
                  <a:gd name="T22" fmla="*/ 1064 w 1082"/>
                  <a:gd name="T23" fmla="*/ 0 h 464"/>
                  <a:gd name="T24" fmla="*/ 867 w 1082"/>
                  <a:gd name="T25" fmla="*/ 12 h 464"/>
                  <a:gd name="T26" fmla="*/ 672 w 1082"/>
                  <a:gd name="T27" fmla="*/ 16 h 464"/>
                  <a:gd name="T28" fmla="*/ 178 w 1082"/>
                  <a:gd name="T29" fmla="*/ 19 h 464"/>
                  <a:gd name="T30" fmla="*/ 6 w 1082"/>
                  <a:gd name="T31" fmla="*/ 2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2" h="464">
                    <a:moveTo>
                      <a:pt x="9" y="32"/>
                    </a:moveTo>
                    <a:cubicBezTo>
                      <a:pt x="5" y="24"/>
                      <a:pt x="6" y="48"/>
                      <a:pt x="6" y="58"/>
                    </a:cubicBezTo>
                    <a:cubicBezTo>
                      <a:pt x="4" y="84"/>
                      <a:pt x="6" y="110"/>
                      <a:pt x="6" y="135"/>
                    </a:cubicBezTo>
                    <a:cubicBezTo>
                      <a:pt x="6" y="183"/>
                      <a:pt x="11" y="231"/>
                      <a:pt x="9" y="279"/>
                    </a:cubicBezTo>
                    <a:cubicBezTo>
                      <a:pt x="7" y="336"/>
                      <a:pt x="0" y="394"/>
                      <a:pt x="3" y="452"/>
                    </a:cubicBezTo>
                    <a:cubicBezTo>
                      <a:pt x="85" y="457"/>
                      <a:pt x="170" y="443"/>
                      <a:pt x="253" y="443"/>
                    </a:cubicBezTo>
                    <a:cubicBezTo>
                      <a:pt x="354" y="443"/>
                      <a:pt x="456" y="445"/>
                      <a:pt x="556" y="440"/>
                    </a:cubicBezTo>
                    <a:cubicBezTo>
                      <a:pt x="651" y="435"/>
                      <a:pt x="749" y="434"/>
                      <a:pt x="844" y="443"/>
                    </a:cubicBezTo>
                    <a:cubicBezTo>
                      <a:pt x="903" y="449"/>
                      <a:pt x="982" y="464"/>
                      <a:pt x="1041" y="452"/>
                    </a:cubicBezTo>
                    <a:cubicBezTo>
                      <a:pt x="1082" y="444"/>
                      <a:pt x="1071" y="395"/>
                      <a:pt x="1071" y="355"/>
                    </a:cubicBezTo>
                    <a:cubicBezTo>
                      <a:pt x="1072" y="312"/>
                      <a:pt x="1070" y="269"/>
                      <a:pt x="1068" y="226"/>
                    </a:cubicBezTo>
                    <a:cubicBezTo>
                      <a:pt x="1064" y="152"/>
                      <a:pt x="1069" y="74"/>
                      <a:pt x="1064" y="0"/>
                    </a:cubicBezTo>
                    <a:cubicBezTo>
                      <a:pt x="1007" y="20"/>
                      <a:pt x="928" y="10"/>
                      <a:pt x="867" y="12"/>
                    </a:cubicBezTo>
                    <a:cubicBezTo>
                      <a:pt x="803" y="15"/>
                      <a:pt x="737" y="16"/>
                      <a:pt x="672" y="16"/>
                    </a:cubicBezTo>
                    <a:cubicBezTo>
                      <a:pt x="507" y="16"/>
                      <a:pt x="341" y="20"/>
                      <a:pt x="178" y="19"/>
                    </a:cubicBezTo>
                    <a:cubicBezTo>
                      <a:pt x="123" y="19"/>
                      <a:pt x="60" y="30"/>
                      <a:pt x="6" y="25"/>
                    </a:cubicBezTo>
                  </a:path>
                </a:pathLst>
              </a:custGeom>
              <a:solidFill>
                <a:srgbClr val="FFF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0" name="Freeform 6"/>
              <p:cNvSpPr>
                <a:spLocks noEditPoints="1"/>
              </p:cNvSpPr>
              <p:nvPr/>
            </p:nvSpPr>
            <p:spPr bwMode="auto">
              <a:xfrm>
                <a:off x="4471" y="1886"/>
                <a:ext cx="885" cy="385"/>
              </a:xfrm>
              <a:custGeom>
                <a:avLst/>
                <a:gdLst>
                  <a:gd name="T0" fmla="*/ 928 w 1083"/>
                  <a:gd name="T1" fmla="*/ 13 h 472"/>
                  <a:gd name="T2" fmla="*/ 675 w 1083"/>
                  <a:gd name="T3" fmla="*/ 16 h 472"/>
                  <a:gd name="T4" fmla="*/ 181 w 1083"/>
                  <a:gd name="T5" fmla="*/ 20 h 472"/>
                  <a:gd name="T6" fmla="*/ 9 w 1083"/>
                  <a:gd name="T7" fmla="*/ 26 h 472"/>
                  <a:gd name="T8" fmla="*/ 4 w 1083"/>
                  <a:gd name="T9" fmla="*/ 31 h 472"/>
                  <a:gd name="T10" fmla="*/ 4 w 1083"/>
                  <a:gd name="T11" fmla="*/ 51 h 472"/>
                  <a:gd name="T12" fmla="*/ 4 w 1083"/>
                  <a:gd name="T13" fmla="*/ 64 h 472"/>
                  <a:gd name="T14" fmla="*/ 4 w 1083"/>
                  <a:gd name="T15" fmla="*/ 141 h 472"/>
                  <a:gd name="T16" fmla="*/ 7 w 1083"/>
                  <a:gd name="T17" fmla="*/ 262 h 472"/>
                  <a:gd name="T18" fmla="*/ 4 w 1083"/>
                  <a:gd name="T19" fmla="*/ 337 h 472"/>
                  <a:gd name="T20" fmla="*/ 1 w 1083"/>
                  <a:gd name="T21" fmla="*/ 458 h 472"/>
                  <a:gd name="T22" fmla="*/ 148 w 1083"/>
                  <a:gd name="T23" fmla="*/ 459 h 472"/>
                  <a:gd name="T24" fmla="*/ 319 w 1083"/>
                  <a:gd name="T25" fmla="*/ 454 h 472"/>
                  <a:gd name="T26" fmla="*/ 846 w 1083"/>
                  <a:gd name="T27" fmla="*/ 454 h 472"/>
                  <a:gd name="T28" fmla="*/ 1045 w 1083"/>
                  <a:gd name="T29" fmla="*/ 463 h 472"/>
                  <a:gd name="T30" fmla="*/ 1079 w 1083"/>
                  <a:gd name="T31" fmla="*/ 361 h 472"/>
                  <a:gd name="T32" fmla="*/ 1075 w 1083"/>
                  <a:gd name="T33" fmla="*/ 127 h 472"/>
                  <a:gd name="T34" fmla="*/ 1070 w 1083"/>
                  <a:gd name="T35" fmla="*/ 1 h 472"/>
                  <a:gd name="T36" fmla="*/ 1062 w 1083"/>
                  <a:gd name="T37" fmla="*/ 12 h 472"/>
                  <a:gd name="T38" fmla="*/ 1064 w 1083"/>
                  <a:gd name="T39" fmla="*/ 149 h 472"/>
                  <a:gd name="T40" fmla="*/ 1069 w 1083"/>
                  <a:gd name="T41" fmla="*/ 344 h 472"/>
                  <a:gd name="T42" fmla="*/ 1069 w 1083"/>
                  <a:gd name="T43" fmla="*/ 384 h 472"/>
                  <a:gd name="T44" fmla="*/ 1043 w 1083"/>
                  <a:gd name="T45" fmla="*/ 453 h 472"/>
                  <a:gd name="T46" fmla="*/ 847 w 1083"/>
                  <a:gd name="T47" fmla="*/ 444 h 472"/>
                  <a:gd name="T48" fmla="*/ 319 w 1083"/>
                  <a:gd name="T49" fmla="*/ 444 h 472"/>
                  <a:gd name="T50" fmla="*/ 147 w 1083"/>
                  <a:gd name="T51" fmla="*/ 449 h 472"/>
                  <a:gd name="T52" fmla="*/ 10 w 1083"/>
                  <a:gd name="T53" fmla="*/ 427 h 472"/>
                  <a:gd name="T54" fmla="*/ 17 w 1083"/>
                  <a:gd name="T55" fmla="*/ 285 h 472"/>
                  <a:gd name="T56" fmla="*/ 16 w 1083"/>
                  <a:gd name="T57" fmla="*/ 201 h 472"/>
                  <a:gd name="T58" fmla="*/ 14 w 1083"/>
                  <a:gd name="T59" fmla="*/ 116 h 472"/>
                  <a:gd name="T60" fmla="*/ 14 w 1083"/>
                  <a:gd name="T61" fmla="*/ 54 h 472"/>
                  <a:gd name="T62" fmla="*/ 14 w 1083"/>
                  <a:gd name="T63" fmla="*/ 42 h 472"/>
                  <a:gd name="T64" fmla="*/ 17 w 1083"/>
                  <a:gd name="T65" fmla="*/ 37 h 472"/>
                  <a:gd name="T66" fmla="*/ 110 w 1083"/>
                  <a:gd name="T67" fmla="*/ 34 h 472"/>
                  <a:gd name="T68" fmla="*/ 448 w 1083"/>
                  <a:gd name="T69" fmla="*/ 28 h 472"/>
                  <a:gd name="T70" fmla="*/ 870 w 1083"/>
                  <a:gd name="T71" fmla="*/ 23 h 472"/>
                  <a:gd name="T72" fmla="*/ 1062 w 1083"/>
                  <a:gd name="T73" fmla="*/ 1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3" h="472">
                    <a:moveTo>
                      <a:pt x="1065" y="1"/>
                    </a:moveTo>
                    <a:cubicBezTo>
                      <a:pt x="1026" y="15"/>
                      <a:pt x="976" y="14"/>
                      <a:pt x="928" y="13"/>
                    </a:cubicBezTo>
                    <a:cubicBezTo>
                      <a:pt x="870" y="13"/>
                      <a:pt x="870" y="13"/>
                      <a:pt x="870" y="13"/>
                    </a:cubicBezTo>
                    <a:cubicBezTo>
                      <a:pt x="803" y="16"/>
                      <a:pt x="734" y="16"/>
                      <a:pt x="675" y="16"/>
                    </a:cubicBezTo>
                    <a:cubicBezTo>
                      <a:pt x="448" y="18"/>
                      <a:pt x="448" y="18"/>
                      <a:pt x="448" y="18"/>
                    </a:cubicBezTo>
                    <a:cubicBezTo>
                      <a:pt x="360" y="19"/>
                      <a:pt x="269" y="20"/>
                      <a:pt x="181" y="20"/>
                    </a:cubicBezTo>
                    <a:cubicBezTo>
                      <a:pt x="158" y="20"/>
                      <a:pt x="133" y="22"/>
                      <a:pt x="109" y="24"/>
                    </a:cubicBezTo>
                    <a:cubicBezTo>
                      <a:pt x="76" y="26"/>
                      <a:pt x="41" y="29"/>
                      <a:pt x="9" y="26"/>
                    </a:cubicBezTo>
                    <a:cubicBezTo>
                      <a:pt x="6" y="26"/>
                      <a:pt x="4" y="28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3"/>
                      <a:pt x="4" y="34"/>
                      <a:pt x="5" y="35"/>
                    </a:cubicBezTo>
                    <a:cubicBezTo>
                      <a:pt x="4" y="38"/>
                      <a:pt x="4" y="43"/>
                      <a:pt x="4" y="51"/>
                    </a:cubicBezTo>
                    <a:cubicBezTo>
                      <a:pt x="4" y="52"/>
                      <a:pt x="4" y="53"/>
                      <a:pt x="4" y="5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3" y="116"/>
                      <a:pt x="3" y="116"/>
                      <a:pt x="3" y="116"/>
                    </a:cubicBezTo>
                    <a:cubicBezTo>
                      <a:pt x="4" y="141"/>
                      <a:pt x="4" y="141"/>
                      <a:pt x="4" y="141"/>
                    </a:cubicBezTo>
                    <a:cubicBezTo>
                      <a:pt x="6" y="202"/>
                      <a:pt x="6" y="202"/>
                      <a:pt x="6" y="202"/>
                    </a:cubicBezTo>
                    <a:cubicBezTo>
                      <a:pt x="6" y="221"/>
                      <a:pt x="7" y="242"/>
                      <a:pt x="7" y="262"/>
                    </a:cubicBezTo>
                    <a:cubicBezTo>
                      <a:pt x="7" y="269"/>
                      <a:pt x="7" y="277"/>
                      <a:pt x="7" y="284"/>
                    </a:cubicBezTo>
                    <a:cubicBezTo>
                      <a:pt x="4" y="337"/>
                      <a:pt x="4" y="337"/>
                      <a:pt x="4" y="337"/>
                    </a:cubicBezTo>
                    <a:cubicBezTo>
                      <a:pt x="2" y="366"/>
                      <a:pt x="0" y="397"/>
                      <a:pt x="0" y="427"/>
                    </a:cubicBezTo>
                    <a:cubicBezTo>
                      <a:pt x="0" y="438"/>
                      <a:pt x="0" y="448"/>
                      <a:pt x="1" y="458"/>
                    </a:cubicBezTo>
                    <a:cubicBezTo>
                      <a:pt x="1" y="461"/>
                      <a:pt x="3" y="463"/>
                      <a:pt x="6" y="463"/>
                    </a:cubicBezTo>
                    <a:cubicBezTo>
                      <a:pt x="53" y="466"/>
                      <a:pt x="101" y="462"/>
                      <a:pt x="148" y="459"/>
                    </a:cubicBezTo>
                    <a:cubicBezTo>
                      <a:pt x="184" y="457"/>
                      <a:pt x="220" y="454"/>
                      <a:pt x="256" y="454"/>
                    </a:cubicBezTo>
                    <a:cubicBezTo>
                      <a:pt x="319" y="454"/>
                      <a:pt x="319" y="454"/>
                      <a:pt x="319" y="454"/>
                    </a:cubicBezTo>
                    <a:cubicBezTo>
                      <a:pt x="398" y="455"/>
                      <a:pt x="480" y="455"/>
                      <a:pt x="559" y="451"/>
                    </a:cubicBezTo>
                    <a:cubicBezTo>
                      <a:pt x="673" y="445"/>
                      <a:pt x="765" y="446"/>
                      <a:pt x="846" y="454"/>
                    </a:cubicBezTo>
                    <a:cubicBezTo>
                      <a:pt x="887" y="459"/>
                      <a:pt x="887" y="459"/>
                      <a:pt x="887" y="459"/>
                    </a:cubicBezTo>
                    <a:cubicBezTo>
                      <a:pt x="939" y="465"/>
                      <a:pt x="998" y="472"/>
                      <a:pt x="1045" y="463"/>
                    </a:cubicBezTo>
                    <a:cubicBezTo>
                      <a:pt x="1083" y="455"/>
                      <a:pt x="1081" y="417"/>
                      <a:pt x="1080" y="384"/>
                    </a:cubicBezTo>
                    <a:cubicBezTo>
                      <a:pt x="1079" y="361"/>
                      <a:pt x="1079" y="361"/>
                      <a:pt x="1079" y="361"/>
                    </a:cubicBezTo>
                    <a:cubicBezTo>
                      <a:pt x="1080" y="323"/>
                      <a:pt x="1079" y="283"/>
                      <a:pt x="1076" y="232"/>
                    </a:cubicBezTo>
                    <a:cubicBezTo>
                      <a:pt x="1074" y="197"/>
                      <a:pt x="1074" y="162"/>
                      <a:pt x="1075" y="127"/>
                    </a:cubicBezTo>
                    <a:cubicBezTo>
                      <a:pt x="1075" y="87"/>
                      <a:pt x="1075" y="46"/>
                      <a:pt x="1072" y="5"/>
                    </a:cubicBezTo>
                    <a:cubicBezTo>
                      <a:pt x="1072" y="4"/>
                      <a:pt x="1071" y="2"/>
                      <a:pt x="1070" y="1"/>
                    </a:cubicBezTo>
                    <a:cubicBezTo>
                      <a:pt x="1068" y="1"/>
                      <a:pt x="1067" y="0"/>
                      <a:pt x="1065" y="1"/>
                    </a:cubicBezTo>
                    <a:close/>
                    <a:moveTo>
                      <a:pt x="1062" y="12"/>
                    </a:moveTo>
                    <a:cubicBezTo>
                      <a:pt x="1064" y="43"/>
                      <a:pt x="1064" y="75"/>
                      <a:pt x="1064" y="106"/>
                    </a:cubicBezTo>
                    <a:cubicBezTo>
                      <a:pt x="1064" y="113"/>
                      <a:pt x="1064" y="141"/>
                      <a:pt x="1064" y="149"/>
                    </a:cubicBezTo>
                    <a:cubicBezTo>
                      <a:pt x="1064" y="176"/>
                      <a:pt x="1065" y="205"/>
                      <a:pt x="1066" y="232"/>
                    </a:cubicBezTo>
                    <a:cubicBezTo>
                      <a:pt x="1068" y="275"/>
                      <a:pt x="1069" y="311"/>
                      <a:pt x="1069" y="344"/>
                    </a:cubicBezTo>
                    <a:cubicBezTo>
                      <a:pt x="1069" y="350"/>
                      <a:pt x="1069" y="355"/>
                      <a:pt x="1069" y="361"/>
                    </a:cubicBezTo>
                    <a:cubicBezTo>
                      <a:pt x="1069" y="384"/>
                      <a:pt x="1069" y="384"/>
                      <a:pt x="1069" y="384"/>
                    </a:cubicBezTo>
                    <a:cubicBezTo>
                      <a:pt x="1070" y="391"/>
                      <a:pt x="1070" y="397"/>
                      <a:pt x="1070" y="403"/>
                    </a:cubicBezTo>
                    <a:cubicBezTo>
                      <a:pt x="1070" y="431"/>
                      <a:pt x="1065" y="448"/>
                      <a:pt x="1043" y="453"/>
                    </a:cubicBezTo>
                    <a:cubicBezTo>
                      <a:pt x="998" y="462"/>
                      <a:pt x="940" y="455"/>
                      <a:pt x="888" y="449"/>
                    </a:cubicBezTo>
                    <a:cubicBezTo>
                      <a:pt x="847" y="444"/>
                      <a:pt x="847" y="444"/>
                      <a:pt x="847" y="444"/>
                    </a:cubicBezTo>
                    <a:cubicBezTo>
                      <a:pt x="765" y="436"/>
                      <a:pt x="673" y="435"/>
                      <a:pt x="558" y="441"/>
                    </a:cubicBezTo>
                    <a:cubicBezTo>
                      <a:pt x="480" y="445"/>
                      <a:pt x="398" y="444"/>
                      <a:pt x="319" y="444"/>
                    </a:cubicBezTo>
                    <a:cubicBezTo>
                      <a:pt x="256" y="444"/>
                      <a:pt x="256" y="444"/>
                      <a:pt x="256" y="444"/>
                    </a:cubicBezTo>
                    <a:cubicBezTo>
                      <a:pt x="220" y="444"/>
                      <a:pt x="183" y="446"/>
                      <a:pt x="147" y="449"/>
                    </a:cubicBezTo>
                    <a:cubicBezTo>
                      <a:pt x="103" y="452"/>
                      <a:pt x="56" y="455"/>
                      <a:pt x="11" y="453"/>
                    </a:cubicBezTo>
                    <a:cubicBezTo>
                      <a:pt x="11" y="445"/>
                      <a:pt x="10" y="436"/>
                      <a:pt x="10" y="427"/>
                    </a:cubicBezTo>
                    <a:cubicBezTo>
                      <a:pt x="10" y="397"/>
                      <a:pt x="12" y="367"/>
                      <a:pt x="14" y="337"/>
                    </a:cubicBezTo>
                    <a:cubicBezTo>
                      <a:pt x="17" y="285"/>
                      <a:pt x="17" y="285"/>
                      <a:pt x="17" y="285"/>
                    </a:cubicBezTo>
                    <a:cubicBezTo>
                      <a:pt x="18" y="277"/>
                      <a:pt x="18" y="269"/>
                      <a:pt x="18" y="262"/>
                    </a:cubicBezTo>
                    <a:cubicBezTo>
                      <a:pt x="18" y="241"/>
                      <a:pt x="17" y="221"/>
                      <a:pt x="16" y="201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4" y="141"/>
                      <a:pt x="14" y="116"/>
                      <a:pt x="14" y="116"/>
                    </a:cubicBezTo>
                    <a:cubicBezTo>
                      <a:pt x="14" y="65"/>
                      <a:pt x="14" y="65"/>
                      <a:pt x="14" y="65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2"/>
                    </a:cubicBezTo>
                    <a:cubicBezTo>
                      <a:pt x="14" y="48"/>
                      <a:pt x="14" y="45"/>
                      <a:pt x="14" y="42"/>
                    </a:cubicBezTo>
                    <a:cubicBezTo>
                      <a:pt x="14" y="42"/>
                      <a:pt x="14" y="42"/>
                      <a:pt x="15" y="42"/>
                    </a:cubicBezTo>
                    <a:cubicBezTo>
                      <a:pt x="16" y="41"/>
                      <a:pt x="17" y="39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47" y="39"/>
                      <a:pt x="79" y="36"/>
                      <a:pt x="110" y="34"/>
                    </a:cubicBezTo>
                    <a:cubicBezTo>
                      <a:pt x="134" y="32"/>
                      <a:pt x="158" y="30"/>
                      <a:pt x="181" y="30"/>
                    </a:cubicBezTo>
                    <a:cubicBezTo>
                      <a:pt x="269" y="31"/>
                      <a:pt x="360" y="29"/>
                      <a:pt x="448" y="28"/>
                    </a:cubicBezTo>
                    <a:cubicBezTo>
                      <a:pt x="675" y="27"/>
                      <a:pt x="675" y="27"/>
                      <a:pt x="675" y="27"/>
                    </a:cubicBezTo>
                    <a:cubicBezTo>
                      <a:pt x="734" y="27"/>
                      <a:pt x="803" y="26"/>
                      <a:pt x="870" y="23"/>
                    </a:cubicBezTo>
                    <a:cubicBezTo>
                      <a:pt x="928" y="23"/>
                      <a:pt x="928" y="23"/>
                      <a:pt x="928" y="23"/>
                    </a:cubicBezTo>
                    <a:cubicBezTo>
                      <a:pt x="975" y="24"/>
                      <a:pt x="1022" y="24"/>
                      <a:pt x="1062" y="1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1" name="Freeform 7"/>
              <p:cNvSpPr>
                <a:spLocks/>
              </p:cNvSpPr>
              <p:nvPr/>
            </p:nvSpPr>
            <p:spPr bwMode="auto">
              <a:xfrm>
                <a:off x="4670" y="2000"/>
                <a:ext cx="107" cy="137"/>
              </a:xfrm>
              <a:custGeom>
                <a:avLst/>
                <a:gdLst>
                  <a:gd name="T0" fmla="*/ 0 w 131"/>
                  <a:gd name="T1" fmla="*/ 134 h 168"/>
                  <a:gd name="T2" fmla="*/ 3 w 131"/>
                  <a:gd name="T3" fmla="*/ 127 h 168"/>
                  <a:gd name="T4" fmla="*/ 11 w 131"/>
                  <a:gd name="T5" fmla="*/ 124 h 168"/>
                  <a:gd name="T6" fmla="*/ 21 w 131"/>
                  <a:gd name="T7" fmla="*/ 130 h 168"/>
                  <a:gd name="T8" fmla="*/ 31 w 131"/>
                  <a:gd name="T9" fmla="*/ 141 h 168"/>
                  <a:gd name="T10" fmla="*/ 58 w 131"/>
                  <a:gd name="T11" fmla="*/ 148 h 168"/>
                  <a:gd name="T12" fmla="*/ 90 w 131"/>
                  <a:gd name="T13" fmla="*/ 140 h 168"/>
                  <a:gd name="T14" fmla="*/ 108 w 131"/>
                  <a:gd name="T15" fmla="*/ 114 h 168"/>
                  <a:gd name="T16" fmla="*/ 93 w 131"/>
                  <a:gd name="T17" fmla="*/ 92 h 168"/>
                  <a:gd name="T18" fmla="*/ 60 w 131"/>
                  <a:gd name="T19" fmla="*/ 85 h 168"/>
                  <a:gd name="T20" fmla="*/ 30 w 131"/>
                  <a:gd name="T21" fmla="*/ 77 h 168"/>
                  <a:gd name="T22" fmla="*/ 15 w 131"/>
                  <a:gd name="T23" fmla="*/ 52 h 168"/>
                  <a:gd name="T24" fmla="*/ 37 w 131"/>
                  <a:gd name="T25" fmla="*/ 16 h 168"/>
                  <a:gd name="T26" fmla="*/ 81 w 131"/>
                  <a:gd name="T27" fmla="*/ 0 h 168"/>
                  <a:gd name="T28" fmla="*/ 105 w 131"/>
                  <a:gd name="T29" fmla="*/ 4 h 168"/>
                  <a:gd name="T30" fmla="*/ 123 w 131"/>
                  <a:gd name="T31" fmla="*/ 16 h 168"/>
                  <a:gd name="T32" fmla="*/ 113 w 131"/>
                  <a:gd name="T33" fmla="*/ 26 h 168"/>
                  <a:gd name="T34" fmla="*/ 97 w 131"/>
                  <a:gd name="T35" fmla="*/ 24 h 168"/>
                  <a:gd name="T36" fmla="*/ 80 w 131"/>
                  <a:gd name="T37" fmla="*/ 21 h 168"/>
                  <a:gd name="T38" fmla="*/ 51 w 131"/>
                  <a:gd name="T39" fmla="*/ 30 h 168"/>
                  <a:gd name="T40" fmla="*/ 39 w 131"/>
                  <a:gd name="T41" fmla="*/ 50 h 168"/>
                  <a:gd name="T42" fmla="*/ 55 w 131"/>
                  <a:gd name="T43" fmla="*/ 63 h 168"/>
                  <a:gd name="T44" fmla="*/ 79 w 131"/>
                  <a:gd name="T45" fmla="*/ 66 h 168"/>
                  <a:gd name="T46" fmla="*/ 118 w 131"/>
                  <a:gd name="T47" fmla="*/ 82 h 168"/>
                  <a:gd name="T48" fmla="*/ 131 w 131"/>
                  <a:gd name="T49" fmla="*/ 113 h 168"/>
                  <a:gd name="T50" fmla="*/ 107 w 131"/>
                  <a:gd name="T51" fmla="*/ 155 h 168"/>
                  <a:gd name="T52" fmla="*/ 58 w 131"/>
                  <a:gd name="T53" fmla="*/ 168 h 168"/>
                  <a:gd name="T54" fmla="*/ 21 w 131"/>
                  <a:gd name="T55" fmla="*/ 160 h 168"/>
                  <a:gd name="T56" fmla="*/ 0 w 131"/>
                  <a:gd name="T57" fmla="*/ 13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1" h="168">
                    <a:moveTo>
                      <a:pt x="0" y="134"/>
                    </a:moveTo>
                    <a:cubicBezTo>
                      <a:pt x="0" y="131"/>
                      <a:pt x="1" y="129"/>
                      <a:pt x="3" y="127"/>
                    </a:cubicBezTo>
                    <a:cubicBezTo>
                      <a:pt x="6" y="125"/>
                      <a:pt x="8" y="124"/>
                      <a:pt x="11" y="124"/>
                    </a:cubicBezTo>
                    <a:cubicBezTo>
                      <a:pt x="15" y="124"/>
                      <a:pt x="18" y="126"/>
                      <a:pt x="21" y="130"/>
                    </a:cubicBezTo>
                    <a:cubicBezTo>
                      <a:pt x="25" y="136"/>
                      <a:pt x="28" y="139"/>
                      <a:pt x="31" y="141"/>
                    </a:cubicBezTo>
                    <a:cubicBezTo>
                      <a:pt x="37" y="146"/>
                      <a:pt x="46" y="148"/>
                      <a:pt x="58" y="148"/>
                    </a:cubicBezTo>
                    <a:cubicBezTo>
                      <a:pt x="69" y="148"/>
                      <a:pt x="80" y="145"/>
                      <a:pt x="90" y="140"/>
                    </a:cubicBezTo>
                    <a:cubicBezTo>
                      <a:pt x="102" y="134"/>
                      <a:pt x="108" y="125"/>
                      <a:pt x="108" y="114"/>
                    </a:cubicBezTo>
                    <a:cubicBezTo>
                      <a:pt x="108" y="105"/>
                      <a:pt x="103" y="98"/>
                      <a:pt x="93" y="92"/>
                    </a:cubicBezTo>
                    <a:cubicBezTo>
                      <a:pt x="84" y="88"/>
                      <a:pt x="73" y="85"/>
                      <a:pt x="60" y="85"/>
                    </a:cubicBezTo>
                    <a:cubicBezTo>
                      <a:pt x="48" y="84"/>
                      <a:pt x="38" y="82"/>
                      <a:pt x="30" y="77"/>
                    </a:cubicBezTo>
                    <a:cubicBezTo>
                      <a:pt x="20" y="71"/>
                      <a:pt x="15" y="63"/>
                      <a:pt x="15" y="52"/>
                    </a:cubicBezTo>
                    <a:cubicBezTo>
                      <a:pt x="15" y="39"/>
                      <a:pt x="22" y="27"/>
                      <a:pt x="37" y="16"/>
                    </a:cubicBezTo>
                    <a:cubicBezTo>
                      <a:pt x="51" y="6"/>
                      <a:pt x="66" y="0"/>
                      <a:pt x="81" y="0"/>
                    </a:cubicBezTo>
                    <a:cubicBezTo>
                      <a:pt x="88" y="0"/>
                      <a:pt x="96" y="2"/>
                      <a:pt x="105" y="4"/>
                    </a:cubicBezTo>
                    <a:cubicBezTo>
                      <a:pt x="117" y="7"/>
                      <a:pt x="123" y="11"/>
                      <a:pt x="123" y="16"/>
                    </a:cubicBezTo>
                    <a:cubicBezTo>
                      <a:pt x="123" y="23"/>
                      <a:pt x="119" y="26"/>
                      <a:pt x="113" y="26"/>
                    </a:cubicBezTo>
                    <a:cubicBezTo>
                      <a:pt x="110" y="26"/>
                      <a:pt x="105" y="25"/>
                      <a:pt x="97" y="24"/>
                    </a:cubicBezTo>
                    <a:cubicBezTo>
                      <a:pt x="90" y="22"/>
                      <a:pt x="85" y="21"/>
                      <a:pt x="80" y="21"/>
                    </a:cubicBezTo>
                    <a:cubicBezTo>
                      <a:pt x="69" y="21"/>
                      <a:pt x="59" y="24"/>
                      <a:pt x="51" y="30"/>
                    </a:cubicBezTo>
                    <a:cubicBezTo>
                      <a:pt x="43" y="35"/>
                      <a:pt x="39" y="42"/>
                      <a:pt x="39" y="50"/>
                    </a:cubicBezTo>
                    <a:cubicBezTo>
                      <a:pt x="39" y="57"/>
                      <a:pt x="44" y="61"/>
                      <a:pt x="55" y="63"/>
                    </a:cubicBezTo>
                    <a:cubicBezTo>
                      <a:pt x="59" y="64"/>
                      <a:pt x="67" y="65"/>
                      <a:pt x="79" y="66"/>
                    </a:cubicBezTo>
                    <a:cubicBezTo>
                      <a:pt x="95" y="67"/>
                      <a:pt x="109" y="72"/>
                      <a:pt x="118" y="82"/>
                    </a:cubicBezTo>
                    <a:cubicBezTo>
                      <a:pt x="127" y="90"/>
                      <a:pt x="131" y="101"/>
                      <a:pt x="131" y="113"/>
                    </a:cubicBezTo>
                    <a:cubicBezTo>
                      <a:pt x="131" y="130"/>
                      <a:pt x="123" y="144"/>
                      <a:pt x="107" y="155"/>
                    </a:cubicBezTo>
                    <a:cubicBezTo>
                      <a:pt x="93" y="164"/>
                      <a:pt x="76" y="168"/>
                      <a:pt x="58" y="168"/>
                    </a:cubicBezTo>
                    <a:cubicBezTo>
                      <a:pt x="45" y="168"/>
                      <a:pt x="32" y="166"/>
                      <a:pt x="21" y="160"/>
                    </a:cubicBezTo>
                    <a:cubicBezTo>
                      <a:pt x="7" y="154"/>
                      <a:pt x="1" y="145"/>
                      <a:pt x="0" y="134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2" name="Freeform 8"/>
              <p:cNvSpPr>
                <a:spLocks/>
              </p:cNvSpPr>
              <p:nvPr/>
            </p:nvSpPr>
            <p:spPr bwMode="auto">
              <a:xfrm>
                <a:off x="4798" y="1989"/>
                <a:ext cx="84" cy="149"/>
              </a:xfrm>
              <a:custGeom>
                <a:avLst/>
                <a:gdLst>
                  <a:gd name="T0" fmla="*/ 92 w 103"/>
                  <a:gd name="T1" fmla="*/ 183 h 183"/>
                  <a:gd name="T2" fmla="*/ 82 w 103"/>
                  <a:gd name="T3" fmla="*/ 174 h 183"/>
                  <a:gd name="T4" fmla="*/ 77 w 103"/>
                  <a:gd name="T5" fmla="*/ 149 h 183"/>
                  <a:gd name="T6" fmla="*/ 75 w 103"/>
                  <a:gd name="T7" fmla="*/ 122 h 183"/>
                  <a:gd name="T8" fmla="*/ 76 w 103"/>
                  <a:gd name="T9" fmla="*/ 114 h 183"/>
                  <a:gd name="T10" fmla="*/ 76 w 103"/>
                  <a:gd name="T11" fmla="*/ 105 h 183"/>
                  <a:gd name="T12" fmla="*/ 65 w 103"/>
                  <a:gd name="T13" fmla="*/ 84 h 183"/>
                  <a:gd name="T14" fmla="*/ 40 w 103"/>
                  <a:gd name="T15" fmla="*/ 97 h 183"/>
                  <a:gd name="T16" fmla="*/ 25 w 103"/>
                  <a:gd name="T17" fmla="*/ 122 h 183"/>
                  <a:gd name="T18" fmla="*/ 22 w 103"/>
                  <a:gd name="T19" fmla="*/ 172 h 183"/>
                  <a:gd name="T20" fmla="*/ 12 w 103"/>
                  <a:gd name="T21" fmla="*/ 178 h 183"/>
                  <a:gd name="T22" fmla="*/ 4 w 103"/>
                  <a:gd name="T23" fmla="*/ 175 h 183"/>
                  <a:gd name="T24" fmla="*/ 0 w 103"/>
                  <a:gd name="T25" fmla="*/ 168 h 183"/>
                  <a:gd name="T26" fmla="*/ 1 w 103"/>
                  <a:gd name="T27" fmla="*/ 163 h 183"/>
                  <a:gd name="T28" fmla="*/ 3 w 103"/>
                  <a:gd name="T29" fmla="*/ 147 h 183"/>
                  <a:gd name="T30" fmla="*/ 3 w 103"/>
                  <a:gd name="T31" fmla="*/ 131 h 183"/>
                  <a:gd name="T32" fmla="*/ 3 w 103"/>
                  <a:gd name="T33" fmla="*/ 50 h 183"/>
                  <a:gd name="T34" fmla="*/ 4 w 103"/>
                  <a:gd name="T35" fmla="*/ 31 h 183"/>
                  <a:gd name="T36" fmla="*/ 3 w 103"/>
                  <a:gd name="T37" fmla="*/ 21 h 183"/>
                  <a:gd name="T38" fmla="*/ 2 w 103"/>
                  <a:gd name="T39" fmla="*/ 10 h 183"/>
                  <a:gd name="T40" fmla="*/ 5 w 103"/>
                  <a:gd name="T41" fmla="*/ 3 h 183"/>
                  <a:gd name="T42" fmla="*/ 13 w 103"/>
                  <a:gd name="T43" fmla="*/ 0 h 183"/>
                  <a:gd name="T44" fmla="*/ 24 w 103"/>
                  <a:gd name="T45" fmla="*/ 9 h 183"/>
                  <a:gd name="T46" fmla="*/ 25 w 103"/>
                  <a:gd name="T47" fmla="*/ 29 h 183"/>
                  <a:gd name="T48" fmla="*/ 25 w 103"/>
                  <a:gd name="T49" fmla="*/ 53 h 183"/>
                  <a:gd name="T50" fmla="*/ 24 w 103"/>
                  <a:gd name="T51" fmla="*/ 77 h 183"/>
                  <a:gd name="T52" fmla="*/ 24 w 103"/>
                  <a:gd name="T53" fmla="*/ 86 h 183"/>
                  <a:gd name="T54" fmla="*/ 43 w 103"/>
                  <a:gd name="T55" fmla="*/ 68 h 183"/>
                  <a:gd name="T56" fmla="*/ 65 w 103"/>
                  <a:gd name="T57" fmla="*/ 62 h 183"/>
                  <a:gd name="T58" fmla="*/ 91 w 103"/>
                  <a:gd name="T59" fmla="*/ 74 h 183"/>
                  <a:gd name="T60" fmla="*/ 96 w 103"/>
                  <a:gd name="T61" fmla="*/ 102 h 183"/>
                  <a:gd name="T62" fmla="*/ 97 w 103"/>
                  <a:gd name="T63" fmla="*/ 123 h 183"/>
                  <a:gd name="T64" fmla="*/ 99 w 103"/>
                  <a:gd name="T65" fmla="*/ 146 h 183"/>
                  <a:gd name="T66" fmla="*/ 103 w 103"/>
                  <a:gd name="T67" fmla="*/ 169 h 183"/>
                  <a:gd name="T68" fmla="*/ 103 w 103"/>
                  <a:gd name="T69" fmla="*/ 172 h 183"/>
                  <a:gd name="T70" fmla="*/ 100 w 103"/>
                  <a:gd name="T71" fmla="*/ 180 h 183"/>
                  <a:gd name="T72" fmla="*/ 92 w 103"/>
                  <a:gd name="T73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3" h="183">
                    <a:moveTo>
                      <a:pt x="92" y="183"/>
                    </a:moveTo>
                    <a:cubicBezTo>
                      <a:pt x="87" y="183"/>
                      <a:pt x="83" y="180"/>
                      <a:pt x="82" y="174"/>
                    </a:cubicBezTo>
                    <a:cubicBezTo>
                      <a:pt x="80" y="168"/>
                      <a:pt x="79" y="160"/>
                      <a:pt x="77" y="149"/>
                    </a:cubicBezTo>
                    <a:cubicBezTo>
                      <a:pt x="76" y="138"/>
                      <a:pt x="75" y="129"/>
                      <a:pt x="75" y="122"/>
                    </a:cubicBezTo>
                    <a:cubicBezTo>
                      <a:pt x="75" y="121"/>
                      <a:pt x="75" y="118"/>
                      <a:pt x="76" y="114"/>
                    </a:cubicBezTo>
                    <a:cubicBezTo>
                      <a:pt x="76" y="110"/>
                      <a:pt x="76" y="107"/>
                      <a:pt x="76" y="105"/>
                    </a:cubicBezTo>
                    <a:cubicBezTo>
                      <a:pt x="76" y="91"/>
                      <a:pt x="72" y="84"/>
                      <a:pt x="65" y="84"/>
                    </a:cubicBezTo>
                    <a:cubicBezTo>
                      <a:pt x="56" y="84"/>
                      <a:pt x="48" y="89"/>
                      <a:pt x="40" y="97"/>
                    </a:cubicBezTo>
                    <a:cubicBezTo>
                      <a:pt x="37" y="101"/>
                      <a:pt x="32" y="110"/>
                      <a:pt x="25" y="122"/>
                    </a:cubicBezTo>
                    <a:cubicBezTo>
                      <a:pt x="25" y="150"/>
                      <a:pt x="24" y="166"/>
                      <a:pt x="22" y="172"/>
                    </a:cubicBezTo>
                    <a:cubicBezTo>
                      <a:pt x="19" y="176"/>
                      <a:pt x="16" y="178"/>
                      <a:pt x="12" y="178"/>
                    </a:cubicBezTo>
                    <a:cubicBezTo>
                      <a:pt x="9" y="178"/>
                      <a:pt x="6" y="177"/>
                      <a:pt x="4" y="175"/>
                    </a:cubicBezTo>
                    <a:cubicBezTo>
                      <a:pt x="2" y="173"/>
                      <a:pt x="0" y="171"/>
                      <a:pt x="0" y="168"/>
                    </a:cubicBezTo>
                    <a:cubicBezTo>
                      <a:pt x="0" y="167"/>
                      <a:pt x="1" y="165"/>
                      <a:pt x="1" y="163"/>
                    </a:cubicBezTo>
                    <a:cubicBezTo>
                      <a:pt x="2" y="161"/>
                      <a:pt x="2" y="156"/>
                      <a:pt x="3" y="147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41"/>
                      <a:pt x="4" y="34"/>
                      <a:pt x="4" y="31"/>
                    </a:cubicBezTo>
                    <a:cubicBezTo>
                      <a:pt x="4" y="27"/>
                      <a:pt x="4" y="24"/>
                      <a:pt x="3" y="21"/>
                    </a:cubicBezTo>
                    <a:cubicBezTo>
                      <a:pt x="2" y="17"/>
                      <a:pt x="2" y="14"/>
                      <a:pt x="2" y="10"/>
                    </a:cubicBezTo>
                    <a:cubicBezTo>
                      <a:pt x="2" y="7"/>
                      <a:pt x="3" y="5"/>
                      <a:pt x="5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9" y="0"/>
                      <a:pt x="23" y="3"/>
                      <a:pt x="24" y="9"/>
                    </a:cubicBezTo>
                    <a:cubicBezTo>
                      <a:pt x="25" y="16"/>
                      <a:pt x="25" y="23"/>
                      <a:pt x="25" y="29"/>
                    </a:cubicBezTo>
                    <a:cubicBezTo>
                      <a:pt x="25" y="36"/>
                      <a:pt x="25" y="44"/>
                      <a:pt x="25" y="53"/>
                    </a:cubicBezTo>
                    <a:cubicBezTo>
                      <a:pt x="24" y="61"/>
                      <a:pt x="24" y="69"/>
                      <a:pt x="24" y="77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30" y="78"/>
                      <a:pt x="37" y="72"/>
                      <a:pt x="43" y="68"/>
                    </a:cubicBezTo>
                    <a:cubicBezTo>
                      <a:pt x="50" y="64"/>
                      <a:pt x="58" y="62"/>
                      <a:pt x="65" y="62"/>
                    </a:cubicBezTo>
                    <a:cubicBezTo>
                      <a:pt x="78" y="62"/>
                      <a:pt x="86" y="66"/>
                      <a:pt x="91" y="74"/>
                    </a:cubicBezTo>
                    <a:cubicBezTo>
                      <a:pt x="94" y="80"/>
                      <a:pt x="96" y="89"/>
                      <a:pt x="96" y="102"/>
                    </a:cubicBezTo>
                    <a:cubicBezTo>
                      <a:pt x="97" y="123"/>
                      <a:pt x="97" y="123"/>
                      <a:pt x="97" y="123"/>
                    </a:cubicBezTo>
                    <a:cubicBezTo>
                      <a:pt x="99" y="146"/>
                      <a:pt x="99" y="146"/>
                      <a:pt x="99" y="146"/>
                    </a:cubicBezTo>
                    <a:cubicBezTo>
                      <a:pt x="100" y="155"/>
                      <a:pt x="101" y="162"/>
                      <a:pt x="103" y="169"/>
                    </a:cubicBezTo>
                    <a:cubicBezTo>
                      <a:pt x="103" y="170"/>
                      <a:pt x="103" y="171"/>
                      <a:pt x="103" y="172"/>
                    </a:cubicBezTo>
                    <a:cubicBezTo>
                      <a:pt x="103" y="175"/>
                      <a:pt x="102" y="178"/>
                      <a:pt x="100" y="180"/>
                    </a:cubicBezTo>
                    <a:cubicBezTo>
                      <a:pt x="98" y="182"/>
                      <a:pt x="95" y="183"/>
                      <a:pt x="92" y="183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3" name="Freeform 9"/>
              <p:cNvSpPr>
                <a:spLocks noEditPoints="1"/>
              </p:cNvSpPr>
              <p:nvPr/>
            </p:nvSpPr>
            <p:spPr bwMode="auto">
              <a:xfrm>
                <a:off x="4899" y="2039"/>
                <a:ext cx="90" cy="98"/>
              </a:xfrm>
              <a:custGeom>
                <a:avLst/>
                <a:gdLst>
                  <a:gd name="T0" fmla="*/ 57 w 110"/>
                  <a:gd name="T1" fmla="*/ 120 h 120"/>
                  <a:gd name="T2" fmla="*/ 17 w 110"/>
                  <a:gd name="T3" fmla="*/ 108 h 120"/>
                  <a:gd name="T4" fmla="*/ 0 w 110"/>
                  <a:gd name="T5" fmla="*/ 69 h 120"/>
                  <a:gd name="T6" fmla="*/ 14 w 110"/>
                  <a:gd name="T7" fmla="*/ 21 h 120"/>
                  <a:gd name="T8" fmla="*/ 54 w 110"/>
                  <a:gd name="T9" fmla="*/ 0 h 120"/>
                  <a:gd name="T10" fmla="*/ 84 w 110"/>
                  <a:gd name="T11" fmla="*/ 6 h 120"/>
                  <a:gd name="T12" fmla="*/ 99 w 110"/>
                  <a:gd name="T13" fmla="*/ 29 h 120"/>
                  <a:gd name="T14" fmla="*/ 86 w 110"/>
                  <a:gd name="T15" fmla="*/ 49 h 120"/>
                  <a:gd name="T16" fmla="*/ 63 w 110"/>
                  <a:gd name="T17" fmla="*/ 62 h 120"/>
                  <a:gd name="T18" fmla="*/ 21 w 110"/>
                  <a:gd name="T19" fmla="*/ 82 h 120"/>
                  <a:gd name="T20" fmla="*/ 36 w 110"/>
                  <a:gd name="T21" fmla="*/ 95 h 120"/>
                  <a:gd name="T22" fmla="*/ 57 w 110"/>
                  <a:gd name="T23" fmla="*/ 100 h 120"/>
                  <a:gd name="T24" fmla="*/ 75 w 110"/>
                  <a:gd name="T25" fmla="*/ 97 h 120"/>
                  <a:gd name="T26" fmla="*/ 92 w 110"/>
                  <a:gd name="T27" fmla="*/ 88 h 120"/>
                  <a:gd name="T28" fmla="*/ 100 w 110"/>
                  <a:gd name="T29" fmla="*/ 82 h 120"/>
                  <a:gd name="T30" fmla="*/ 107 w 110"/>
                  <a:gd name="T31" fmla="*/ 85 h 120"/>
                  <a:gd name="T32" fmla="*/ 110 w 110"/>
                  <a:gd name="T33" fmla="*/ 91 h 120"/>
                  <a:gd name="T34" fmla="*/ 90 w 110"/>
                  <a:gd name="T35" fmla="*/ 112 h 120"/>
                  <a:gd name="T36" fmla="*/ 57 w 110"/>
                  <a:gd name="T37" fmla="*/ 120 h 120"/>
                  <a:gd name="T38" fmla="*/ 54 w 110"/>
                  <a:gd name="T39" fmla="*/ 20 h 120"/>
                  <a:gd name="T40" fmla="*/ 32 w 110"/>
                  <a:gd name="T41" fmla="*/ 30 h 120"/>
                  <a:gd name="T42" fmla="*/ 19 w 110"/>
                  <a:gd name="T43" fmla="*/ 61 h 120"/>
                  <a:gd name="T44" fmla="*/ 53 w 110"/>
                  <a:gd name="T45" fmla="*/ 45 h 120"/>
                  <a:gd name="T46" fmla="*/ 81 w 110"/>
                  <a:gd name="T47" fmla="*/ 29 h 120"/>
                  <a:gd name="T48" fmla="*/ 54 w 110"/>
                  <a:gd name="T49" fmla="*/ 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0" h="120">
                    <a:moveTo>
                      <a:pt x="57" y="120"/>
                    </a:moveTo>
                    <a:cubicBezTo>
                      <a:pt x="41" y="120"/>
                      <a:pt x="27" y="116"/>
                      <a:pt x="17" y="108"/>
                    </a:cubicBezTo>
                    <a:cubicBezTo>
                      <a:pt x="6" y="98"/>
                      <a:pt x="0" y="86"/>
                      <a:pt x="0" y="69"/>
                    </a:cubicBezTo>
                    <a:cubicBezTo>
                      <a:pt x="0" y="50"/>
                      <a:pt x="5" y="34"/>
                      <a:pt x="14" y="21"/>
                    </a:cubicBezTo>
                    <a:cubicBezTo>
                      <a:pt x="24" y="7"/>
                      <a:pt x="38" y="0"/>
                      <a:pt x="54" y="0"/>
                    </a:cubicBezTo>
                    <a:cubicBezTo>
                      <a:pt x="67" y="0"/>
                      <a:pt x="77" y="2"/>
                      <a:pt x="84" y="6"/>
                    </a:cubicBezTo>
                    <a:cubicBezTo>
                      <a:pt x="94" y="11"/>
                      <a:pt x="99" y="19"/>
                      <a:pt x="99" y="29"/>
                    </a:cubicBezTo>
                    <a:cubicBezTo>
                      <a:pt x="99" y="37"/>
                      <a:pt x="94" y="43"/>
                      <a:pt x="86" y="49"/>
                    </a:cubicBezTo>
                    <a:cubicBezTo>
                      <a:pt x="82" y="52"/>
                      <a:pt x="75" y="56"/>
                      <a:pt x="63" y="62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5" y="88"/>
                      <a:pt x="30" y="92"/>
                      <a:pt x="36" y="95"/>
                    </a:cubicBezTo>
                    <a:cubicBezTo>
                      <a:pt x="42" y="98"/>
                      <a:pt x="49" y="100"/>
                      <a:pt x="57" y="100"/>
                    </a:cubicBezTo>
                    <a:cubicBezTo>
                      <a:pt x="62" y="100"/>
                      <a:pt x="68" y="99"/>
                      <a:pt x="75" y="97"/>
                    </a:cubicBezTo>
                    <a:cubicBezTo>
                      <a:pt x="84" y="95"/>
                      <a:pt x="90" y="92"/>
                      <a:pt x="92" y="88"/>
                    </a:cubicBezTo>
                    <a:cubicBezTo>
                      <a:pt x="95" y="84"/>
                      <a:pt x="97" y="82"/>
                      <a:pt x="100" y="82"/>
                    </a:cubicBezTo>
                    <a:cubicBezTo>
                      <a:pt x="103" y="82"/>
                      <a:pt x="105" y="83"/>
                      <a:pt x="107" y="85"/>
                    </a:cubicBezTo>
                    <a:cubicBezTo>
                      <a:pt x="109" y="87"/>
                      <a:pt x="110" y="89"/>
                      <a:pt x="110" y="91"/>
                    </a:cubicBezTo>
                    <a:cubicBezTo>
                      <a:pt x="110" y="100"/>
                      <a:pt x="103" y="107"/>
                      <a:pt x="90" y="112"/>
                    </a:cubicBezTo>
                    <a:cubicBezTo>
                      <a:pt x="79" y="117"/>
                      <a:pt x="68" y="120"/>
                      <a:pt x="57" y="120"/>
                    </a:cubicBezTo>
                    <a:close/>
                    <a:moveTo>
                      <a:pt x="54" y="20"/>
                    </a:moveTo>
                    <a:cubicBezTo>
                      <a:pt x="45" y="20"/>
                      <a:pt x="38" y="23"/>
                      <a:pt x="32" y="30"/>
                    </a:cubicBezTo>
                    <a:cubicBezTo>
                      <a:pt x="26" y="37"/>
                      <a:pt x="22" y="48"/>
                      <a:pt x="19" y="61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66" y="39"/>
                      <a:pt x="75" y="33"/>
                      <a:pt x="81" y="29"/>
                    </a:cubicBezTo>
                    <a:cubicBezTo>
                      <a:pt x="75" y="23"/>
                      <a:pt x="66" y="20"/>
                      <a:pt x="54" y="20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4" name="Freeform 10"/>
              <p:cNvSpPr>
                <a:spLocks noEditPoints="1"/>
              </p:cNvSpPr>
              <p:nvPr/>
            </p:nvSpPr>
            <p:spPr bwMode="auto">
              <a:xfrm>
                <a:off x="5001" y="2039"/>
                <a:ext cx="89" cy="98"/>
              </a:xfrm>
              <a:custGeom>
                <a:avLst/>
                <a:gdLst>
                  <a:gd name="T0" fmla="*/ 57 w 110"/>
                  <a:gd name="T1" fmla="*/ 120 h 120"/>
                  <a:gd name="T2" fmla="*/ 17 w 110"/>
                  <a:gd name="T3" fmla="*/ 108 h 120"/>
                  <a:gd name="T4" fmla="*/ 0 w 110"/>
                  <a:gd name="T5" fmla="*/ 69 h 120"/>
                  <a:gd name="T6" fmla="*/ 14 w 110"/>
                  <a:gd name="T7" fmla="*/ 21 h 120"/>
                  <a:gd name="T8" fmla="*/ 54 w 110"/>
                  <a:gd name="T9" fmla="*/ 0 h 120"/>
                  <a:gd name="T10" fmla="*/ 84 w 110"/>
                  <a:gd name="T11" fmla="*/ 6 h 120"/>
                  <a:gd name="T12" fmla="*/ 98 w 110"/>
                  <a:gd name="T13" fmla="*/ 29 h 120"/>
                  <a:gd name="T14" fmla="*/ 86 w 110"/>
                  <a:gd name="T15" fmla="*/ 49 h 120"/>
                  <a:gd name="T16" fmla="*/ 62 w 110"/>
                  <a:gd name="T17" fmla="*/ 62 h 120"/>
                  <a:gd name="T18" fmla="*/ 20 w 110"/>
                  <a:gd name="T19" fmla="*/ 82 h 120"/>
                  <a:gd name="T20" fmla="*/ 35 w 110"/>
                  <a:gd name="T21" fmla="*/ 95 h 120"/>
                  <a:gd name="T22" fmla="*/ 57 w 110"/>
                  <a:gd name="T23" fmla="*/ 100 h 120"/>
                  <a:gd name="T24" fmla="*/ 75 w 110"/>
                  <a:gd name="T25" fmla="*/ 97 h 120"/>
                  <a:gd name="T26" fmla="*/ 92 w 110"/>
                  <a:gd name="T27" fmla="*/ 88 h 120"/>
                  <a:gd name="T28" fmla="*/ 100 w 110"/>
                  <a:gd name="T29" fmla="*/ 82 h 120"/>
                  <a:gd name="T30" fmla="*/ 107 w 110"/>
                  <a:gd name="T31" fmla="*/ 85 h 120"/>
                  <a:gd name="T32" fmla="*/ 110 w 110"/>
                  <a:gd name="T33" fmla="*/ 91 h 120"/>
                  <a:gd name="T34" fmla="*/ 90 w 110"/>
                  <a:gd name="T35" fmla="*/ 112 h 120"/>
                  <a:gd name="T36" fmla="*/ 57 w 110"/>
                  <a:gd name="T37" fmla="*/ 120 h 120"/>
                  <a:gd name="T38" fmla="*/ 54 w 110"/>
                  <a:gd name="T39" fmla="*/ 20 h 120"/>
                  <a:gd name="T40" fmla="*/ 32 w 110"/>
                  <a:gd name="T41" fmla="*/ 30 h 120"/>
                  <a:gd name="T42" fmla="*/ 18 w 110"/>
                  <a:gd name="T43" fmla="*/ 61 h 120"/>
                  <a:gd name="T44" fmla="*/ 52 w 110"/>
                  <a:gd name="T45" fmla="*/ 45 h 120"/>
                  <a:gd name="T46" fmla="*/ 81 w 110"/>
                  <a:gd name="T47" fmla="*/ 29 h 120"/>
                  <a:gd name="T48" fmla="*/ 54 w 110"/>
                  <a:gd name="T49" fmla="*/ 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0" h="120">
                    <a:moveTo>
                      <a:pt x="57" y="120"/>
                    </a:moveTo>
                    <a:cubicBezTo>
                      <a:pt x="40" y="120"/>
                      <a:pt x="27" y="116"/>
                      <a:pt x="17" y="108"/>
                    </a:cubicBezTo>
                    <a:cubicBezTo>
                      <a:pt x="5" y="98"/>
                      <a:pt x="0" y="86"/>
                      <a:pt x="0" y="69"/>
                    </a:cubicBezTo>
                    <a:cubicBezTo>
                      <a:pt x="0" y="50"/>
                      <a:pt x="4" y="34"/>
                      <a:pt x="14" y="21"/>
                    </a:cubicBezTo>
                    <a:cubicBezTo>
                      <a:pt x="24" y="7"/>
                      <a:pt x="37" y="0"/>
                      <a:pt x="54" y="0"/>
                    </a:cubicBezTo>
                    <a:cubicBezTo>
                      <a:pt x="66" y="0"/>
                      <a:pt x="76" y="2"/>
                      <a:pt x="84" y="6"/>
                    </a:cubicBezTo>
                    <a:cubicBezTo>
                      <a:pt x="93" y="11"/>
                      <a:pt x="98" y="19"/>
                      <a:pt x="98" y="29"/>
                    </a:cubicBezTo>
                    <a:cubicBezTo>
                      <a:pt x="98" y="37"/>
                      <a:pt x="94" y="43"/>
                      <a:pt x="86" y="49"/>
                    </a:cubicBezTo>
                    <a:cubicBezTo>
                      <a:pt x="82" y="52"/>
                      <a:pt x="74" y="56"/>
                      <a:pt x="62" y="6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4" y="88"/>
                      <a:pt x="29" y="92"/>
                      <a:pt x="35" y="95"/>
                    </a:cubicBezTo>
                    <a:cubicBezTo>
                      <a:pt x="42" y="98"/>
                      <a:pt x="49" y="100"/>
                      <a:pt x="57" y="100"/>
                    </a:cubicBezTo>
                    <a:cubicBezTo>
                      <a:pt x="62" y="100"/>
                      <a:pt x="68" y="99"/>
                      <a:pt x="75" y="97"/>
                    </a:cubicBezTo>
                    <a:cubicBezTo>
                      <a:pt x="84" y="95"/>
                      <a:pt x="89" y="92"/>
                      <a:pt x="92" y="88"/>
                    </a:cubicBezTo>
                    <a:cubicBezTo>
                      <a:pt x="94" y="84"/>
                      <a:pt x="97" y="82"/>
                      <a:pt x="100" y="82"/>
                    </a:cubicBezTo>
                    <a:cubicBezTo>
                      <a:pt x="102" y="82"/>
                      <a:pt x="105" y="83"/>
                      <a:pt x="107" y="85"/>
                    </a:cubicBezTo>
                    <a:cubicBezTo>
                      <a:pt x="109" y="87"/>
                      <a:pt x="110" y="89"/>
                      <a:pt x="110" y="91"/>
                    </a:cubicBezTo>
                    <a:cubicBezTo>
                      <a:pt x="110" y="100"/>
                      <a:pt x="103" y="107"/>
                      <a:pt x="90" y="112"/>
                    </a:cubicBezTo>
                    <a:cubicBezTo>
                      <a:pt x="79" y="117"/>
                      <a:pt x="68" y="120"/>
                      <a:pt x="57" y="120"/>
                    </a:cubicBezTo>
                    <a:close/>
                    <a:moveTo>
                      <a:pt x="54" y="20"/>
                    </a:moveTo>
                    <a:cubicBezTo>
                      <a:pt x="45" y="20"/>
                      <a:pt x="38" y="23"/>
                      <a:pt x="32" y="30"/>
                    </a:cubicBezTo>
                    <a:cubicBezTo>
                      <a:pt x="26" y="37"/>
                      <a:pt x="21" y="48"/>
                      <a:pt x="18" y="61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65" y="39"/>
                      <a:pt x="75" y="33"/>
                      <a:pt x="81" y="29"/>
                    </a:cubicBezTo>
                    <a:cubicBezTo>
                      <a:pt x="74" y="23"/>
                      <a:pt x="65" y="20"/>
                      <a:pt x="54" y="20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5" name="Freeform 11"/>
              <p:cNvSpPr>
                <a:spLocks noEditPoints="1"/>
              </p:cNvSpPr>
              <p:nvPr/>
            </p:nvSpPr>
            <p:spPr bwMode="auto">
              <a:xfrm>
                <a:off x="5104" y="2034"/>
                <a:ext cx="80" cy="151"/>
              </a:xfrm>
              <a:custGeom>
                <a:avLst/>
                <a:gdLst>
                  <a:gd name="T0" fmla="*/ 49 w 98"/>
                  <a:gd name="T1" fmla="*/ 125 h 185"/>
                  <a:gd name="T2" fmla="*/ 24 w 98"/>
                  <a:gd name="T3" fmla="*/ 121 h 185"/>
                  <a:gd name="T4" fmla="*/ 24 w 98"/>
                  <a:gd name="T5" fmla="*/ 174 h 185"/>
                  <a:gd name="T6" fmla="*/ 21 w 98"/>
                  <a:gd name="T7" fmla="*/ 182 h 185"/>
                  <a:gd name="T8" fmla="*/ 14 w 98"/>
                  <a:gd name="T9" fmla="*/ 185 h 185"/>
                  <a:gd name="T10" fmla="*/ 6 w 98"/>
                  <a:gd name="T11" fmla="*/ 182 h 185"/>
                  <a:gd name="T12" fmla="*/ 3 w 98"/>
                  <a:gd name="T13" fmla="*/ 174 h 185"/>
                  <a:gd name="T14" fmla="*/ 3 w 98"/>
                  <a:gd name="T15" fmla="*/ 130 h 185"/>
                  <a:gd name="T16" fmla="*/ 3 w 98"/>
                  <a:gd name="T17" fmla="*/ 86 h 185"/>
                  <a:gd name="T18" fmla="*/ 1 w 98"/>
                  <a:gd name="T19" fmla="*/ 42 h 185"/>
                  <a:gd name="T20" fmla="*/ 0 w 98"/>
                  <a:gd name="T21" fmla="*/ 20 h 185"/>
                  <a:gd name="T22" fmla="*/ 3 w 98"/>
                  <a:gd name="T23" fmla="*/ 6 h 185"/>
                  <a:gd name="T24" fmla="*/ 12 w 98"/>
                  <a:gd name="T25" fmla="*/ 0 h 185"/>
                  <a:gd name="T26" fmla="*/ 20 w 98"/>
                  <a:gd name="T27" fmla="*/ 3 h 185"/>
                  <a:gd name="T28" fmla="*/ 22 w 98"/>
                  <a:gd name="T29" fmla="*/ 10 h 185"/>
                  <a:gd name="T30" fmla="*/ 22 w 98"/>
                  <a:gd name="T31" fmla="*/ 14 h 185"/>
                  <a:gd name="T32" fmla="*/ 21 w 98"/>
                  <a:gd name="T33" fmla="*/ 20 h 185"/>
                  <a:gd name="T34" fmla="*/ 40 w 98"/>
                  <a:gd name="T35" fmla="*/ 11 h 185"/>
                  <a:gd name="T36" fmla="*/ 56 w 98"/>
                  <a:gd name="T37" fmla="*/ 7 h 185"/>
                  <a:gd name="T38" fmla="*/ 90 w 98"/>
                  <a:gd name="T39" fmla="*/ 27 h 185"/>
                  <a:gd name="T40" fmla="*/ 98 w 98"/>
                  <a:gd name="T41" fmla="*/ 69 h 185"/>
                  <a:gd name="T42" fmla="*/ 85 w 98"/>
                  <a:gd name="T43" fmla="*/ 109 h 185"/>
                  <a:gd name="T44" fmla="*/ 49 w 98"/>
                  <a:gd name="T45" fmla="*/ 125 h 185"/>
                  <a:gd name="T46" fmla="*/ 56 w 98"/>
                  <a:gd name="T47" fmla="*/ 29 h 185"/>
                  <a:gd name="T48" fmla="*/ 38 w 98"/>
                  <a:gd name="T49" fmla="*/ 34 h 185"/>
                  <a:gd name="T50" fmla="*/ 23 w 98"/>
                  <a:gd name="T51" fmla="*/ 46 h 185"/>
                  <a:gd name="T52" fmla="*/ 25 w 98"/>
                  <a:gd name="T53" fmla="*/ 98 h 185"/>
                  <a:gd name="T54" fmla="*/ 49 w 98"/>
                  <a:gd name="T55" fmla="*/ 103 h 185"/>
                  <a:gd name="T56" fmla="*/ 70 w 98"/>
                  <a:gd name="T57" fmla="*/ 93 h 185"/>
                  <a:gd name="T58" fmla="*/ 76 w 98"/>
                  <a:gd name="T59" fmla="*/ 69 h 185"/>
                  <a:gd name="T60" fmla="*/ 71 w 98"/>
                  <a:gd name="T61" fmla="*/ 39 h 185"/>
                  <a:gd name="T62" fmla="*/ 56 w 98"/>
                  <a:gd name="T63" fmla="*/ 29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" h="185">
                    <a:moveTo>
                      <a:pt x="49" y="125"/>
                    </a:moveTo>
                    <a:cubicBezTo>
                      <a:pt x="41" y="125"/>
                      <a:pt x="33" y="124"/>
                      <a:pt x="24" y="121"/>
                    </a:cubicBezTo>
                    <a:cubicBezTo>
                      <a:pt x="24" y="174"/>
                      <a:pt x="24" y="174"/>
                      <a:pt x="24" y="174"/>
                    </a:cubicBezTo>
                    <a:cubicBezTo>
                      <a:pt x="24" y="177"/>
                      <a:pt x="23" y="180"/>
                      <a:pt x="21" y="182"/>
                    </a:cubicBezTo>
                    <a:cubicBezTo>
                      <a:pt x="19" y="184"/>
                      <a:pt x="17" y="185"/>
                      <a:pt x="14" y="185"/>
                    </a:cubicBezTo>
                    <a:cubicBezTo>
                      <a:pt x="10" y="185"/>
                      <a:pt x="8" y="184"/>
                      <a:pt x="6" y="182"/>
                    </a:cubicBezTo>
                    <a:cubicBezTo>
                      <a:pt x="4" y="180"/>
                      <a:pt x="3" y="177"/>
                      <a:pt x="3" y="174"/>
                    </a:cubicBezTo>
                    <a:cubicBezTo>
                      <a:pt x="3" y="130"/>
                      <a:pt x="3" y="130"/>
                      <a:pt x="3" y="130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3" y="70"/>
                      <a:pt x="2" y="55"/>
                      <a:pt x="1" y="4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4"/>
                      <a:pt x="1" y="10"/>
                      <a:pt x="3" y="6"/>
                    </a:cubicBezTo>
                    <a:cubicBezTo>
                      <a:pt x="5" y="2"/>
                      <a:pt x="8" y="0"/>
                      <a:pt x="12" y="0"/>
                    </a:cubicBezTo>
                    <a:cubicBezTo>
                      <a:pt x="15" y="0"/>
                      <a:pt x="18" y="1"/>
                      <a:pt x="20" y="3"/>
                    </a:cubicBezTo>
                    <a:cubicBezTo>
                      <a:pt x="21" y="5"/>
                      <a:pt x="22" y="7"/>
                      <a:pt x="22" y="10"/>
                    </a:cubicBezTo>
                    <a:cubicBezTo>
                      <a:pt x="22" y="11"/>
                      <a:pt x="22" y="12"/>
                      <a:pt x="22" y="14"/>
                    </a:cubicBezTo>
                    <a:cubicBezTo>
                      <a:pt x="22" y="16"/>
                      <a:pt x="21" y="18"/>
                      <a:pt x="21" y="20"/>
                    </a:cubicBezTo>
                    <a:cubicBezTo>
                      <a:pt x="28" y="16"/>
                      <a:pt x="34" y="13"/>
                      <a:pt x="40" y="11"/>
                    </a:cubicBezTo>
                    <a:cubicBezTo>
                      <a:pt x="46" y="8"/>
                      <a:pt x="51" y="7"/>
                      <a:pt x="56" y="7"/>
                    </a:cubicBezTo>
                    <a:cubicBezTo>
                      <a:pt x="72" y="7"/>
                      <a:pt x="83" y="14"/>
                      <a:pt x="90" y="27"/>
                    </a:cubicBezTo>
                    <a:cubicBezTo>
                      <a:pt x="95" y="38"/>
                      <a:pt x="98" y="52"/>
                      <a:pt x="98" y="69"/>
                    </a:cubicBezTo>
                    <a:cubicBezTo>
                      <a:pt x="98" y="85"/>
                      <a:pt x="94" y="98"/>
                      <a:pt x="85" y="109"/>
                    </a:cubicBezTo>
                    <a:cubicBezTo>
                      <a:pt x="76" y="119"/>
                      <a:pt x="64" y="125"/>
                      <a:pt x="49" y="125"/>
                    </a:cubicBezTo>
                    <a:close/>
                    <a:moveTo>
                      <a:pt x="56" y="29"/>
                    </a:moveTo>
                    <a:cubicBezTo>
                      <a:pt x="50" y="29"/>
                      <a:pt x="44" y="31"/>
                      <a:pt x="38" y="34"/>
                    </a:cubicBezTo>
                    <a:cubicBezTo>
                      <a:pt x="34" y="36"/>
                      <a:pt x="29" y="40"/>
                      <a:pt x="23" y="46"/>
                    </a:cubicBezTo>
                    <a:cubicBezTo>
                      <a:pt x="24" y="62"/>
                      <a:pt x="25" y="80"/>
                      <a:pt x="25" y="98"/>
                    </a:cubicBezTo>
                    <a:cubicBezTo>
                      <a:pt x="33" y="101"/>
                      <a:pt x="41" y="103"/>
                      <a:pt x="49" y="103"/>
                    </a:cubicBezTo>
                    <a:cubicBezTo>
                      <a:pt x="58" y="103"/>
                      <a:pt x="65" y="99"/>
                      <a:pt x="70" y="93"/>
                    </a:cubicBezTo>
                    <a:cubicBezTo>
                      <a:pt x="74" y="87"/>
                      <a:pt x="76" y="79"/>
                      <a:pt x="76" y="69"/>
                    </a:cubicBezTo>
                    <a:cubicBezTo>
                      <a:pt x="76" y="56"/>
                      <a:pt x="75" y="46"/>
                      <a:pt x="71" y="39"/>
                    </a:cubicBezTo>
                    <a:cubicBezTo>
                      <a:pt x="68" y="33"/>
                      <a:pt x="63" y="29"/>
                      <a:pt x="56" y="29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6" name="Freeform 12"/>
              <p:cNvSpPr>
                <a:spLocks/>
              </p:cNvSpPr>
              <p:nvPr/>
            </p:nvSpPr>
            <p:spPr bwMode="auto">
              <a:xfrm>
                <a:off x="4411" y="2273"/>
                <a:ext cx="1008" cy="967"/>
              </a:xfrm>
              <a:custGeom>
                <a:avLst/>
                <a:gdLst>
                  <a:gd name="T0" fmla="*/ 139 w 1234"/>
                  <a:gd name="T1" fmla="*/ 312 h 1185"/>
                  <a:gd name="T2" fmla="*/ 130 w 1234"/>
                  <a:gd name="T3" fmla="*/ 468 h 1185"/>
                  <a:gd name="T4" fmla="*/ 21 w 1234"/>
                  <a:gd name="T5" fmla="*/ 616 h 1185"/>
                  <a:gd name="T6" fmla="*/ 65 w 1234"/>
                  <a:gd name="T7" fmla="*/ 818 h 1185"/>
                  <a:gd name="T8" fmla="*/ 27 w 1234"/>
                  <a:gd name="T9" fmla="*/ 1005 h 1185"/>
                  <a:gd name="T10" fmla="*/ 95 w 1234"/>
                  <a:gd name="T11" fmla="*/ 1180 h 1185"/>
                  <a:gd name="T12" fmla="*/ 770 w 1234"/>
                  <a:gd name="T13" fmla="*/ 1180 h 1185"/>
                  <a:gd name="T14" fmla="*/ 1098 w 1234"/>
                  <a:gd name="T15" fmla="*/ 1180 h 1185"/>
                  <a:gd name="T16" fmla="*/ 1153 w 1234"/>
                  <a:gd name="T17" fmla="*/ 1180 h 1185"/>
                  <a:gd name="T18" fmla="*/ 1212 w 1234"/>
                  <a:gd name="T19" fmla="*/ 1064 h 1185"/>
                  <a:gd name="T20" fmla="*/ 1157 w 1234"/>
                  <a:gd name="T21" fmla="*/ 814 h 1185"/>
                  <a:gd name="T22" fmla="*/ 1209 w 1234"/>
                  <a:gd name="T23" fmla="*/ 606 h 1185"/>
                  <a:gd name="T24" fmla="*/ 1117 w 1234"/>
                  <a:gd name="T25" fmla="*/ 428 h 1185"/>
                  <a:gd name="T26" fmla="*/ 1104 w 1234"/>
                  <a:gd name="T27" fmla="*/ 277 h 1185"/>
                  <a:gd name="T28" fmla="*/ 1062 w 1234"/>
                  <a:gd name="T29" fmla="*/ 197 h 1185"/>
                  <a:gd name="T30" fmla="*/ 974 w 1234"/>
                  <a:gd name="T31" fmla="*/ 127 h 1185"/>
                  <a:gd name="T32" fmla="*/ 875 w 1234"/>
                  <a:gd name="T33" fmla="*/ 104 h 1185"/>
                  <a:gd name="T34" fmla="*/ 799 w 1234"/>
                  <a:gd name="T35" fmla="*/ 50 h 1185"/>
                  <a:gd name="T36" fmla="*/ 683 w 1234"/>
                  <a:gd name="T37" fmla="*/ 5 h 1185"/>
                  <a:gd name="T38" fmla="*/ 571 w 1234"/>
                  <a:gd name="T39" fmla="*/ 19 h 1185"/>
                  <a:gd name="T40" fmla="*/ 475 w 1234"/>
                  <a:gd name="T41" fmla="*/ 70 h 1185"/>
                  <a:gd name="T42" fmla="*/ 441 w 1234"/>
                  <a:gd name="T43" fmla="*/ 123 h 1185"/>
                  <a:gd name="T44" fmla="*/ 354 w 1234"/>
                  <a:gd name="T45" fmla="*/ 107 h 1185"/>
                  <a:gd name="T46" fmla="*/ 259 w 1234"/>
                  <a:gd name="T47" fmla="*/ 160 h 1185"/>
                  <a:gd name="T48" fmla="*/ 139 w 1234"/>
                  <a:gd name="T49" fmla="*/ 312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34" h="1185">
                    <a:moveTo>
                      <a:pt x="139" y="312"/>
                    </a:moveTo>
                    <a:cubicBezTo>
                      <a:pt x="116" y="366"/>
                      <a:pt x="116" y="413"/>
                      <a:pt x="130" y="468"/>
                    </a:cubicBezTo>
                    <a:cubicBezTo>
                      <a:pt x="56" y="448"/>
                      <a:pt x="34" y="567"/>
                      <a:pt x="21" y="616"/>
                    </a:cubicBezTo>
                    <a:cubicBezTo>
                      <a:pt x="0" y="695"/>
                      <a:pt x="20" y="751"/>
                      <a:pt x="65" y="818"/>
                    </a:cubicBezTo>
                    <a:cubicBezTo>
                      <a:pt x="19" y="874"/>
                      <a:pt x="13" y="936"/>
                      <a:pt x="27" y="1005"/>
                    </a:cubicBezTo>
                    <a:cubicBezTo>
                      <a:pt x="36" y="1050"/>
                      <a:pt x="61" y="1154"/>
                      <a:pt x="95" y="1180"/>
                    </a:cubicBezTo>
                    <a:cubicBezTo>
                      <a:pt x="320" y="1180"/>
                      <a:pt x="545" y="1180"/>
                      <a:pt x="770" y="1180"/>
                    </a:cubicBezTo>
                    <a:cubicBezTo>
                      <a:pt x="879" y="1180"/>
                      <a:pt x="988" y="1180"/>
                      <a:pt x="1098" y="1180"/>
                    </a:cubicBezTo>
                    <a:cubicBezTo>
                      <a:pt x="1111" y="1180"/>
                      <a:pt x="1141" y="1185"/>
                      <a:pt x="1153" y="1180"/>
                    </a:cubicBezTo>
                    <a:cubicBezTo>
                      <a:pt x="1186" y="1166"/>
                      <a:pt x="1204" y="1097"/>
                      <a:pt x="1212" y="1064"/>
                    </a:cubicBezTo>
                    <a:cubicBezTo>
                      <a:pt x="1234" y="978"/>
                      <a:pt x="1222" y="880"/>
                      <a:pt x="1157" y="814"/>
                    </a:cubicBezTo>
                    <a:cubicBezTo>
                      <a:pt x="1203" y="743"/>
                      <a:pt x="1217" y="691"/>
                      <a:pt x="1209" y="606"/>
                    </a:cubicBezTo>
                    <a:cubicBezTo>
                      <a:pt x="1202" y="534"/>
                      <a:pt x="1196" y="454"/>
                      <a:pt x="1117" y="428"/>
                    </a:cubicBezTo>
                    <a:cubicBezTo>
                      <a:pt x="1130" y="432"/>
                      <a:pt x="1107" y="285"/>
                      <a:pt x="1104" y="277"/>
                    </a:cubicBezTo>
                    <a:cubicBezTo>
                      <a:pt x="1095" y="251"/>
                      <a:pt x="1065" y="223"/>
                      <a:pt x="1062" y="197"/>
                    </a:cubicBezTo>
                    <a:cubicBezTo>
                      <a:pt x="1029" y="176"/>
                      <a:pt x="1009" y="143"/>
                      <a:pt x="974" y="127"/>
                    </a:cubicBezTo>
                    <a:cubicBezTo>
                      <a:pt x="940" y="111"/>
                      <a:pt x="909" y="111"/>
                      <a:pt x="875" y="104"/>
                    </a:cubicBezTo>
                    <a:cubicBezTo>
                      <a:pt x="840" y="97"/>
                      <a:pt x="829" y="70"/>
                      <a:pt x="799" y="50"/>
                    </a:cubicBezTo>
                    <a:cubicBezTo>
                      <a:pt x="762" y="25"/>
                      <a:pt x="728" y="9"/>
                      <a:pt x="683" y="5"/>
                    </a:cubicBezTo>
                    <a:cubicBezTo>
                      <a:pt x="638" y="0"/>
                      <a:pt x="614" y="5"/>
                      <a:pt x="571" y="19"/>
                    </a:cubicBezTo>
                    <a:cubicBezTo>
                      <a:pt x="537" y="30"/>
                      <a:pt x="508" y="61"/>
                      <a:pt x="475" y="70"/>
                    </a:cubicBezTo>
                    <a:cubicBezTo>
                      <a:pt x="463" y="87"/>
                      <a:pt x="444" y="100"/>
                      <a:pt x="441" y="123"/>
                    </a:cubicBezTo>
                    <a:cubicBezTo>
                      <a:pt x="443" y="104"/>
                      <a:pt x="363" y="106"/>
                      <a:pt x="354" y="107"/>
                    </a:cubicBezTo>
                    <a:cubicBezTo>
                      <a:pt x="314" y="114"/>
                      <a:pt x="289" y="135"/>
                      <a:pt x="259" y="160"/>
                    </a:cubicBezTo>
                    <a:cubicBezTo>
                      <a:pt x="205" y="207"/>
                      <a:pt x="168" y="245"/>
                      <a:pt x="139" y="3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7" name="Freeform 13"/>
              <p:cNvSpPr>
                <a:spLocks/>
              </p:cNvSpPr>
              <p:nvPr/>
            </p:nvSpPr>
            <p:spPr bwMode="auto">
              <a:xfrm>
                <a:off x="4429" y="2250"/>
                <a:ext cx="77" cy="53"/>
              </a:xfrm>
              <a:custGeom>
                <a:avLst/>
                <a:gdLst>
                  <a:gd name="T0" fmla="*/ 6 w 95"/>
                  <a:gd name="T1" fmla="*/ 59 h 65"/>
                  <a:gd name="T2" fmla="*/ 44 w 95"/>
                  <a:gd name="T3" fmla="*/ 0 h 65"/>
                  <a:gd name="T4" fmla="*/ 54 w 95"/>
                  <a:gd name="T5" fmla="*/ 30 h 65"/>
                  <a:gd name="T6" fmla="*/ 88 w 95"/>
                  <a:gd name="T7" fmla="*/ 10 h 65"/>
                  <a:gd name="T8" fmla="*/ 77 w 95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65">
                    <a:moveTo>
                      <a:pt x="6" y="59"/>
                    </a:moveTo>
                    <a:cubicBezTo>
                      <a:pt x="0" y="46"/>
                      <a:pt x="30" y="11"/>
                      <a:pt x="44" y="0"/>
                    </a:cubicBezTo>
                    <a:cubicBezTo>
                      <a:pt x="51" y="8"/>
                      <a:pt x="51" y="19"/>
                      <a:pt x="54" y="30"/>
                    </a:cubicBezTo>
                    <a:cubicBezTo>
                      <a:pt x="65" y="23"/>
                      <a:pt x="75" y="12"/>
                      <a:pt x="88" y="10"/>
                    </a:cubicBezTo>
                    <a:cubicBezTo>
                      <a:pt x="95" y="25"/>
                      <a:pt x="85" y="52"/>
                      <a:pt x="77" y="65"/>
                    </a:cubicBezTo>
                  </a:path>
                </a:pathLst>
              </a:custGeom>
              <a:solidFill>
                <a:srgbClr val="B29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8" name="Freeform 14"/>
              <p:cNvSpPr>
                <a:spLocks/>
              </p:cNvSpPr>
              <p:nvPr/>
            </p:nvSpPr>
            <p:spPr bwMode="auto">
              <a:xfrm>
                <a:off x="4424" y="2245"/>
                <a:ext cx="87" cy="63"/>
              </a:xfrm>
              <a:custGeom>
                <a:avLst/>
                <a:gdLst>
                  <a:gd name="T0" fmla="*/ 47 w 107"/>
                  <a:gd name="T1" fmla="*/ 2 h 77"/>
                  <a:gd name="T2" fmla="*/ 7 w 107"/>
                  <a:gd name="T3" fmla="*/ 67 h 77"/>
                  <a:gd name="T4" fmla="*/ 13 w 107"/>
                  <a:gd name="T5" fmla="*/ 70 h 77"/>
                  <a:gd name="T6" fmla="*/ 17 w 107"/>
                  <a:gd name="T7" fmla="*/ 65 h 77"/>
                  <a:gd name="T8" fmla="*/ 16 w 107"/>
                  <a:gd name="T9" fmla="*/ 64 h 77"/>
                  <a:gd name="T10" fmla="*/ 16 w 107"/>
                  <a:gd name="T11" fmla="*/ 62 h 77"/>
                  <a:gd name="T12" fmla="*/ 49 w 107"/>
                  <a:gd name="T13" fmla="*/ 14 h 77"/>
                  <a:gd name="T14" fmla="*/ 53 w 107"/>
                  <a:gd name="T15" fmla="*/ 31 h 77"/>
                  <a:gd name="T16" fmla="*/ 55 w 107"/>
                  <a:gd name="T17" fmla="*/ 37 h 77"/>
                  <a:gd name="T18" fmla="*/ 58 w 107"/>
                  <a:gd name="T19" fmla="*/ 40 h 77"/>
                  <a:gd name="T20" fmla="*/ 62 w 107"/>
                  <a:gd name="T21" fmla="*/ 40 h 77"/>
                  <a:gd name="T22" fmla="*/ 73 w 107"/>
                  <a:gd name="T23" fmla="*/ 33 h 77"/>
                  <a:gd name="T24" fmla="*/ 90 w 107"/>
                  <a:gd name="T25" fmla="*/ 23 h 77"/>
                  <a:gd name="T26" fmla="*/ 91 w 107"/>
                  <a:gd name="T27" fmla="*/ 28 h 77"/>
                  <a:gd name="T28" fmla="*/ 78 w 107"/>
                  <a:gd name="T29" fmla="*/ 69 h 77"/>
                  <a:gd name="T30" fmla="*/ 78 w 107"/>
                  <a:gd name="T31" fmla="*/ 71 h 77"/>
                  <a:gd name="T32" fmla="*/ 80 w 107"/>
                  <a:gd name="T33" fmla="*/ 76 h 77"/>
                  <a:gd name="T34" fmla="*/ 87 w 107"/>
                  <a:gd name="T35" fmla="*/ 74 h 77"/>
                  <a:gd name="T36" fmla="*/ 99 w 107"/>
                  <a:gd name="T37" fmla="*/ 13 h 77"/>
                  <a:gd name="T38" fmla="*/ 93 w 107"/>
                  <a:gd name="T39" fmla="*/ 11 h 77"/>
                  <a:gd name="T40" fmla="*/ 67 w 107"/>
                  <a:gd name="T41" fmla="*/ 24 h 77"/>
                  <a:gd name="T42" fmla="*/ 63 w 107"/>
                  <a:gd name="T43" fmla="*/ 27 h 77"/>
                  <a:gd name="T44" fmla="*/ 54 w 107"/>
                  <a:gd name="T45" fmla="*/ 3 h 77"/>
                  <a:gd name="T46" fmla="*/ 47 w 107"/>
                  <a:gd name="T47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7" h="77">
                    <a:moveTo>
                      <a:pt x="47" y="2"/>
                    </a:moveTo>
                    <a:cubicBezTo>
                      <a:pt x="35" y="12"/>
                      <a:pt x="0" y="49"/>
                      <a:pt x="7" y="67"/>
                    </a:cubicBezTo>
                    <a:cubicBezTo>
                      <a:pt x="8" y="70"/>
                      <a:pt x="11" y="71"/>
                      <a:pt x="13" y="70"/>
                    </a:cubicBezTo>
                    <a:cubicBezTo>
                      <a:pt x="15" y="69"/>
                      <a:pt x="17" y="68"/>
                      <a:pt x="17" y="65"/>
                    </a:cubicBezTo>
                    <a:cubicBezTo>
                      <a:pt x="17" y="65"/>
                      <a:pt x="17" y="64"/>
                      <a:pt x="16" y="64"/>
                    </a:cubicBezTo>
                    <a:cubicBezTo>
                      <a:pt x="16" y="63"/>
                      <a:pt x="16" y="62"/>
                      <a:pt x="16" y="62"/>
                    </a:cubicBezTo>
                    <a:cubicBezTo>
                      <a:pt x="16" y="51"/>
                      <a:pt x="34" y="27"/>
                      <a:pt x="49" y="14"/>
                    </a:cubicBezTo>
                    <a:cubicBezTo>
                      <a:pt x="51" y="19"/>
                      <a:pt x="52" y="24"/>
                      <a:pt x="53" y="31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8"/>
                      <a:pt x="56" y="40"/>
                      <a:pt x="58" y="40"/>
                    </a:cubicBezTo>
                    <a:cubicBezTo>
                      <a:pt x="59" y="41"/>
                      <a:pt x="61" y="41"/>
                      <a:pt x="62" y="40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9" y="29"/>
                      <a:pt x="84" y="25"/>
                      <a:pt x="90" y="23"/>
                    </a:cubicBezTo>
                    <a:cubicBezTo>
                      <a:pt x="91" y="25"/>
                      <a:pt x="91" y="26"/>
                      <a:pt x="91" y="28"/>
                    </a:cubicBezTo>
                    <a:cubicBezTo>
                      <a:pt x="91" y="42"/>
                      <a:pt x="85" y="58"/>
                      <a:pt x="78" y="69"/>
                    </a:cubicBezTo>
                    <a:cubicBezTo>
                      <a:pt x="78" y="70"/>
                      <a:pt x="78" y="70"/>
                      <a:pt x="78" y="71"/>
                    </a:cubicBezTo>
                    <a:cubicBezTo>
                      <a:pt x="78" y="73"/>
                      <a:pt x="78" y="75"/>
                      <a:pt x="80" y="76"/>
                    </a:cubicBezTo>
                    <a:cubicBezTo>
                      <a:pt x="82" y="77"/>
                      <a:pt x="86" y="76"/>
                      <a:pt x="87" y="74"/>
                    </a:cubicBezTo>
                    <a:cubicBezTo>
                      <a:pt x="96" y="59"/>
                      <a:pt x="107" y="31"/>
                      <a:pt x="99" y="13"/>
                    </a:cubicBezTo>
                    <a:cubicBezTo>
                      <a:pt x="97" y="11"/>
                      <a:pt x="95" y="10"/>
                      <a:pt x="93" y="11"/>
                    </a:cubicBezTo>
                    <a:cubicBezTo>
                      <a:pt x="83" y="13"/>
                      <a:pt x="75" y="19"/>
                      <a:pt x="67" y="24"/>
                    </a:cubicBezTo>
                    <a:cubicBezTo>
                      <a:pt x="67" y="24"/>
                      <a:pt x="65" y="26"/>
                      <a:pt x="63" y="27"/>
                    </a:cubicBezTo>
                    <a:cubicBezTo>
                      <a:pt x="62" y="18"/>
                      <a:pt x="60" y="10"/>
                      <a:pt x="54" y="3"/>
                    </a:cubicBezTo>
                    <a:cubicBezTo>
                      <a:pt x="52" y="1"/>
                      <a:pt x="49" y="0"/>
                      <a:pt x="4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9" name="Freeform 15"/>
              <p:cNvSpPr>
                <a:spLocks/>
              </p:cNvSpPr>
              <p:nvPr/>
            </p:nvSpPr>
            <p:spPr bwMode="auto">
              <a:xfrm>
                <a:off x="5310" y="2242"/>
                <a:ext cx="52" cy="58"/>
              </a:xfrm>
              <a:custGeom>
                <a:avLst/>
                <a:gdLst>
                  <a:gd name="T0" fmla="*/ 15 w 63"/>
                  <a:gd name="T1" fmla="*/ 71 h 71"/>
                  <a:gd name="T2" fmla="*/ 2 w 63"/>
                  <a:gd name="T3" fmla="*/ 23 h 71"/>
                  <a:gd name="T4" fmla="*/ 30 w 63"/>
                  <a:gd name="T5" fmla="*/ 32 h 71"/>
                  <a:gd name="T6" fmla="*/ 31 w 63"/>
                  <a:gd name="T7" fmla="*/ 0 h 71"/>
                  <a:gd name="T8" fmla="*/ 63 w 63"/>
                  <a:gd name="T9" fmla="*/ 4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71">
                    <a:moveTo>
                      <a:pt x="15" y="71"/>
                    </a:moveTo>
                    <a:cubicBezTo>
                      <a:pt x="9" y="55"/>
                      <a:pt x="0" y="42"/>
                      <a:pt x="2" y="23"/>
                    </a:cubicBezTo>
                    <a:cubicBezTo>
                      <a:pt x="10" y="29"/>
                      <a:pt x="21" y="30"/>
                      <a:pt x="30" y="32"/>
                    </a:cubicBezTo>
                    <a:cubicBezTo>
                      <a:pt x="30" y="22"/>
                      <a:pt x="32" y="10"/>
                      <a:pt x="31" y="0"/>
                    </a:cubicBezTo>
                    <a:cubicBezTo>
                      <a:pt x="47" y="5"/>
                      <a:pt x="54" y="29"/>
                      <a:pt x="63" y="42"/>
                    </a:cubicBezTo>
                  </a:path>
                </a:pathLst>
              </a:custGeom>
              <a:solidFill>
                <a:srgbClr val="B29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0" name="Freeform 16"/>
              <p:cNvSpPr>
                <a:spLocks/>
              </p:cNvSpPr>
              <p:nvPr/>
            </p:nvSpPr>
            <p:spPr bwMode="auto">
              <a:xfrm>
                <a:off x="5307" y="2238"/>
                <a:ext cx="59" cy="67"/>
              </a:xfrm>
              <a:custGeom>
                <a:avLst/>
                <a:gdLst>
                  <a:gd name="T0" fmla="*/ 32 w 73"/>
                  <a:gd name="T1" fmla="*/ 2 h 82"/>
                  <a:gd name="T2" fmla="*/ 30 w 73"/>
                  <a:gd name="T3" fmla="*/ 6 h 82"/>
                  <a:gd name="T4" fmla="*/ 30 w 73"/>
                  <a:gd name="T5" fmla="*/ 20 h 82"/>
                  <a:gd name="T6" fmla="*/ 29 w 73"/>
                  <a:gd name="T7" fmla="*/ 31 h 82"/>
                  <a:gd name="T8" fmla="*/ 29 w 73"/>
                  <a:gd name="T9" fmla="*/ 31 h 82"/>
                  <a:gd name="T10" fmla="*/ 9 w 73"/>
                  <a:gd name="T11" fmla="*/ 24 h 82"/>
                  <a:gd name="T12" fmla="*/ 4 w 73"/>
                  <a:gd name="T13" fmla="*/ 23 h 82"/>
                  <a:gd name="T14" fmla="*/ 1 w 73"/>
                  <a:gd name="T15" fmla="*/ 28 h 82"/>
                  <a:gd name="T16" fmla="*/ 9 w 73"/>
                  <a:gd name="T17" fmla="*/ 65 h 82"/>
                  <a:gd name="T18" fmla="*/ 14 w 73"/>
                  <a:gd name="T19" fmla="*/ 78 h 82"/>
                  <a:gd name="T20" fmla="*/ 20 w 73"/>
                  <a:gd name="T21" fmla="*/ 81 h 82"/>
                  <a:gd name="T22" fmla="*/ 24 w 73"/>
                  <a:gd name="T23" fmla="*/ 76 h 82"/>
                  <a:gd name="T24" fmla="*/ 24 w 73"/>
                  <a:gd name="T25" fmla="*/ 75 h 82"/>
                  <a:gd name="T26" fmla="*/ 18 w 73"/>
                  <a:gd name="T27" fmla="*/ 61 h 82"/>
                  <a:gd name="T28" fmla="*/ 12 w 73"/>
                  <a:gd name="T29" fmla="*/ 36 h 82"/>
                  <a:gd name="T30" fmla="*/ 27 w 73"/>
                  <a:gd name="T31" fmla="*/ 41 h 82"/>
                  <a:gd name="T32" fmla="*/ 33 w 73"/>
                  <a:gd name="T33" fmla="*/ 42 h 82"/>
                  <a:gd name="T34" fmla="*/ 37 w 73"/>
                  <a:gd name="T35" fmla="*/ 41 h 82"/>
                  <a:gd name="T36" fmla="*/ 39 w 73"/>
                  <a:gd name="T37" fmla="*/ 36 h 82"/>
                  <a:gd name="T38" fmla="*/ 40 w 73"/>
                  <a:gd name="T39" fmla="*/ 14 h 82"/>
                  <a:gd name="T40" fmla="*/ 55 w 73"/>
                  <a:gd name="T41" fmla="*/ 36 h 82"/>
                  <a:gd name="T42" fmla="*/ 63 w 73"/>
                  <a:gd name="T43" fmla="*/ 50 h 82"/>
                  <a:gd name="T44" fmla="*/ 70 w 73"/>
                  <a:gd name="T45" fmla="*/ 52 h 82"/>
                  <a:gd name="T46" fmla="*/ 71 w 73"/>
                  <a:gd name="T47" fmla="*/ 44 h 82"/>
                  <a:gd name="T48" fmla="*/ 64 w 73"/>
                  <a:gd name="T49" fmla="*/ 31 h 82"/>
                  <a:gd name="T50" fmla="*/ 37 w 73"/>
                  <a:gd name="T51" fmla="*/ 1 h 82"/>
                  <a:gd name="T52" fmla="*/ 32 w 73"/>
                  <a:gd name="T53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" h="82">
                    <a:moveTo>
                      <a:pt x="32" y="2"/>
                    </a:moveTo>
                    <a:cubicBezTo>
                      <a:pt x="31" y="2"/>
                      <a:pt x="30" y="4"/>
                      <a:pt x="30" y="6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6"/>
                      <a:pt x="29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1" y="29"/>
                      <a:pt x="14" y="28"/>
                      <a:pt x="9" y="24"/>
                    </a:cubicBezTo>
                    <a:cubicBezTo>
                      <a:pt x="8" y="23"/>
                      <a:pt x="6" y="23"/>
                      <a:pt x="4" y="23"/>
                    </a:cubicBezTo>
                    <a:cubicBezTo>
                      <a:pt x="3" y="24"/>
                      <a:pt x="1" y="26"/>
                      <a:pt x="1" y="28"/>
                    </a:cubicBezTo>
                    <a:cubicBezTo>
                      <a:pt x="0" y="42"/>
                      <a:pt x="4" y="54"/>
                      <a:pt x="9" y="65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5" y="80"/>
                      <a:pt x="18" y="82"/>
                      <a:pt x="20" y="81"/>
                    </a:cubicBezTo>
                    <a:cubicBezTo>
                      <a:pt x="23" y="80"/>
                      <a:pt x="24" y="78"/>
                      <a:pt x="24" y="76"/>
                    </a:cubicBezTo>
                    <a:cubicBezTo>
                      <a:pt x="24" y="76"/>
                      <a:pt x="24" y="75"/>
                      <a:pt x="24" y="75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5" y="53"/>
                      <a:pt x="12" y="45"/>
                      <a:pt x="12" y="36"/>
                    </a:cubicBezTo>
                    <a:cubicBezTo>
                      <a:pt x="17" y="38"/>
                      <a:pt x="22" y="40"/>
                      <a:pt x="27" y="41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5" y="42"/>
                      <a:pt x="36" y="42"/>
                      <a:pt x="37" y="41"/>
                    </a:cubicBezTo>
                    <a:cubicBezTo>
                      <a:pt x="39" y="40"/>
                      <a:pt x="39" y="38"/>
                      <a:pt x="39" y="36"/>
                    </a:cubicBezTo>
                    <a:cubicBezTo>
                      <a:pt x="39" y="36"/>
                      <a:pt x="40" y="18"/>
                      <a:pt x="40" y="14"/>
                    </a:cubicBezTo>
                    <a:cubicBezTo>
                      <a:pt x="46" y="19"/>
                      <a:pt x="51" y="28"/>
                      <a:pt x="55" y="36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64" y="52"/>
                      <a:pt x="67" y="53"/>
                      <a:pt x="70" y="52"/>
                    </a:cubicBezTo>
                    <a:cubicBezTo>
                      <a:pt x="72" y="50"/>
                      <a:pt x="73" y="47"/>
                      <a:pt x="71" y="44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58" y="19"/>
                      <a:pt x="50" y="4"/>
                      <a:pt x="37" y="1"/>
                    </a:cubicBezTo>
                    <a:cubicBezTo>
                      <a:pt x="35" y="0"/>
                      <a:pt x="34" y="1"/>
                      <a:pt x="3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1" name="Freeform 17"/>
              <p:cNvSpPr>
                <a:spLocks/>
              </p:cNvSpPr>
              <p:nvPr/>
            </p:nvSpPr>
            <p:spPr bwMode="auto">
              <a:xfrm>
                <a:off x="4400" y="2283"/>
                <a:ext cx="125" cy="361"/>
              </a:xfrm>
              <a:custGeom>
                <a:avLst/>
                <a:gdLst>
                  <a:gd name="T0" fmla="*/ 153 w 153"/>
                  <a:gd name="T1" fmla="*/ 283 h 443"/>
                  <a:gd name="T2" fmla="*/ 97 w 153"/>
                  <a:gd name="T3" fmla="*/ 127 h 443"/>
                  <a:gd name="T4" fmla="*/ 109 w 153"/>
                  <a:gd name="T5" fmla="*/ 52 h 443"/>
                  <a:gd name="T6" fmla="*/ 91 w 153"/>
                  <a:gd name="T7" fmla="*/ 11 h 443"/>
                  <a:gd name="T8" fmla="*/ 35 w 153"/>
                  <a:gd name="T9" fmla="*/ 23 h 443"/>
                  <a:gd name="T10" fmla="*/ 16 w 153"/>
                  <a:gd name="T11" fmla="*/ 99 h 443"/>
                  <a:gd name="T12" fmla="*/ 20 w 153"/>
                  <a:gd name="T13" fmla="*/ 277 h 443"/>
                  <a:gd name="T14" fmla="*/ 141 w 153"/>
                  <a:gd name="T15" fmla="*/ 443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3" h="443">
                    <a:moveTo>
                      <a:pt x="153" y="283"/>
                    </a:moveTo>
                    <a:cubicBezTo>
                      <a:pt x="103" y="282"/>
                      <a:pt x="95" y="161"/>
                      <a:pt x="97" y="127"/>
                    </a:cubicBezTo>
                    <a:cubicBezTo>
                      <a:pt x="98" y="103"/>
                      <a:pt x="103" y="75"/>
                      <a:pt x="109" y="52"/>
                    </a:cubicBezTo>
                    <a:cubicBezTo>
                      <a:pt x="116" y="21"/>
                      <a:pt x="123" y="19"/>
                      <a:pt x="91" y="11"/>
                    </a:cubicBezTo>
                    <a:cubicBezTo>
                      <a:pt x="66" y="4"/>
                      <a:pt x="50" y="0"/>
                      <a:pt x="35" y="23"/>
                    </a:cubicBezTo>
                    <a:cubicBezTo>
                      <a:pt x="23" y="43"/>
                      <a:pt x="21" y="76"/>
                      <a:pt x="16" y="99"/>
                    </a:cubicBezTo>
                    <a:cubicBezTo>
                      <a:pt x="5" y="156"/>
                      <a:pt x="0" y="222"/>
                      <a:pt x="20" y="277"/>
                    </a:cubicBezTo>
                    <a:cubicBezTo>
                      <a:pt x="45" y="346"/>
                      <a:pt x="91" y="394"/>
                      <a:pt x="141" y="443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2" name="Freeform 18"/>
              <p:cNvSpPr>
                <a:spLocks/>
              </p:cNvSpPr>
              <p:nvPr/>
            </p:nvSpPr>
            <p:spPr bwMode="auto">
              <a:xfrm>
                <a:off x="4398" y="2278"/>
                <a:ext cx="131" cy="370"/>
              </a:xfrm>
              <a:custGeom>
                <a:avLst/>
                <a:gdLst>
                  <a:gd name="T0" fmla="*/ 34 w 161"/>
                  <a:gd name="T1" fmla="*/ 26 h 454"/>
                  <a:gd name="T2" fmla="*/ 17 w 161"/>
                  <a:gd name="T3" fmla="*/ 87 h 454"/>
                  <a:gd name="T4" fmla="*/ 14 w 161"/>
                  <a:gd name="T5" fmla="*/ 104 h 454"/>
                  <a:gd name="T6" fmla="*/ 18 w 161"/>
                  <a:gd name="T7" fmla="*/ 285 h 454"/>
                  <a:gd name="T8" fmla="*/ 141 w 161"/>
                  <a:gd name="T9" fmla="*/ 452 h 454"/>
                  <a:gd name="T10" fmla="*/ 148 w 161"/>
                  <a:gd name="T11" fmla="*/ 452 h 454"/>
                  <a:gd name="T12" fmla="*/ 148 w 161"/>
                  <a:gd name="T13" fmla="*/ 445 h 454"/>
                  <a:gd name="T14" fmla="*/ 28 w 161"/>
                  <a:gd name="T15" fmla="*/ 281 h 454"/>
                  <a:gd name="T16" fmla="*/ 24 w 161"/>
                  <a:gd name="T17" fmla="*/ 106 h 454"/>
                  <a:gd name="T18" fmla="*/ 27 w 161"/>
                  <a:gd name="T19" fmla="*/ 89 h 454"/>
                  <a:gd name="T20" fmla="*/ 43 w 161"/>
                  <a:gd name="T21" fmla="*/ 32 h 454"/>
                  <a:gd name="T22" fmla="*/ 93 w 161"/>
                  <a:gd name="T23" fmla="*/ 22 h 454"/>
                  <a:gd name="T24" fmla="*/ 112 w 161"/>
                  <a:gd name="T25" fmla="*/ 29 h 454"/>
                  <a:gd name="T26" fmla="*/ 110 w 161"/>
                  <a:gd name="T27" fmla="*/ 45 h 454"/>
                  <a:gd name="T28" fmla="*/ 107 w 161"/>
                  <a:gd name="T29" fmla="*/ 57 h 454"/>
                  <a:gd name="T30" fmla="*/ 95 w 161"/>
                  <a:gd name="T31" fmla="*/ 132 h 454"/>
                  <a:gd name="T32" fmla="*/ 129 w 161"/>
                  <a:gd name="T33" fmla="*/ 281 h 454"/>
                  <a:gd name="T34" fmla="*/ 156 w 161"/>
                  <a:gd name="T35" fmla="*/ 294 h 454"/>
                  <a:gd name="T36" fmla="*/ 161 w 161"/>
                  <a:gd name="T37" fmla="*/ 289 h 454"/>
                  <a:gd name="T38" fmla="*/ 156 w 161"/>
                  <a:gd name="T39" fmla="*/ 284 h 454"/>
                  <a:gd name="T40" fmla="*/ 136 w 161"/>
                  <a:gd name="T41" fmla="*/ 274 h 454"/>
                  <a:gd name="T42" fmla="*/ 105 w 161"/>
                  <a:gd name="T43" fmla="*/ 133 h 454"/>
                  <a:gd name="T44" fmla="*/ 117 w 161"/>
                  <a:gd name="T45" fmla="*/ 59 h 454"/>
                  <a:gd name="T46" fmla="*/ 120 w 161"/>
                  <a:gd name="T47" fmla="*/ 48 h 454"/>
                  <a:gd name="T48" fmla="*/ 121 w 161"/>
                  <a:gd name="T49" fmla="*/ 24 h 454"/>
                  <a:gd name="T50" fmla="*/ 95 w 161"/>
                  <a:gd name="T51" fmla="*/ 12 h 454"/>
                  <a:gd name="T52" fmla="*/ 34 w 161"/>
                  <a:gd name="T53" fmla="*/ 2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1" h="454">
                    <a:moveTo>
                      <a:pt x="34" y="26"/>
                    </a:moveTo>
                    <a:cubicBezTo>
                      <a:pt x="24" y="43"/>
                      <a:pt x="20" y="66"/>
                      <a:pt x="17" y="87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0" y="180"/>
                      <a:pt x="1" y="239"/>
                      <a:pt x="18" y="285"/>
                    </a:cubicBezTo>
                    <a:cubicBezTo>
                      <a:pt x="44" y="355"/>
                      <a:pt x="91" y="404"/>
                      <a:pt x="141" y="452"/>
                    </a:cubicBezTo>
                    <a:cubicBezTo>
                      <a:pt x="143" y="454"/>
                      <a:pt x="146" y="454"/>
                      <a:pt x="148" y="452"/>
                    </a:cubicBezTo>
                    <a:cubicBezTo>
                      <a:pt x="150" y="450"/>
                      <a:pt x="150" y="447"/>
                      <a:pt x="148" y="445"/>
                    </a:cubicBezTo>
                    <a:cubicBezTo>
                      <a:pt x="99" y="398"/>
                      <a:pt x="53" y="349"/>
                      <a:pt x="28" y="281"/>
                    </a:cubicBezTo>
                    <a:cubicBezTo>
                      <a:pt x="11" y="237"/>
                      <a:pt x="10" y="180"/>
                      <a:pt x="24" y="106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30" y="69"/>
                      <a:pt x="34" y="46"/>
                      <a:pt x="43" y="32"/>
                    </a:cubicBezTo>
                    <a:cubicBezTo>
                      <a:pt x="55" y="12"/>
                      <a:pt x="67" y="15"/>
                      <a:pt x="93" y="22"/>
                    </a:cubicBezTo>
                    <a:cubicBezTo>
                      <a:pt x="101" y="24"/>
                      <a:pt x="111" y="27"/>
                      <a:pt x="112" y="29"/>
                    </a:cubicBezTo>
                    <a:cubicBezTo>
                      <a:pt x="114" y="32"/>
                      <a:pt x="112" y="37"/>
                      <a:pt x="110" y="45"/>
                    </a:cubicBezTo>
                    <a:cubicBezTo>
                      <a:pt x="107" y="57"/>
                      <a:pt x="107" y="57"/>
                      <a:pt x="107" y="57"/>
                    </a:cubicBezTo>
                    <a:cubicBezTo>
                      <a:pt x="103" y="72"/>
                      <a:pt x="96" y="103"/>
                      <a:pt x="95" y="132"/>
                    </a:cubicBezTo>
                    <a:cubicBezTo>
                      <a:pt x="94" y="155"/>
                      <a:pt x="96" y="247"/>
                      <a:pt x="129" y="281"/>
                    </a:cubicBezTo>
                    <a:cubicBezTo>
                      <a:pt x="137" y="290"/>
                      <a:pt x="146" y="294"/>
                      <a:pt x="156" y="294"/>
                    </a:cubicBezTo>
                    <a:cubicBezTo>
                      <a:pt x="159" y="294"/>
                      <a:pt x="161" y="292"/>
                      <a:pt x="161" y="289"/>
                    </a:cubicBezTo>
                    <a:cubicBezTo>
                      <a:pt x="161" y="286"/>
                      <a:pt x="159" y="284"/>
                      <a:pt x="156" y="284"/>
                    </a:cubicBezTo>
                    <a:cubicBezTo>
                      <a:pt x="149" y="284"/>
                      <a:pt x="142" y="280"/>
                      <a:pt x="136" y="274"/>
                    </a:cubicBezTo>
                    <a:cubicBezTo>
                      <a:pt x="109" y="245"/>
                      <a:pt x="104" y="160"/>
                      <a:pt x="105" y="133"/>
                    </a:cubicBezTo>
                    <a:cubicBezTo>
                      <a:pt x="106" y="112"/>
                      <a:pt x="110" y="85"/>
                      <a:pt x="117" y="59"/>
                    </a:cubicBezTo>
                    <a:cubicBezTo>
                      <a:pt x="120" y="48"/>
                      <a:pt x="120" y="48"/>
                      <a:pt x="120" y="48"/>
                    </a:cubicBezTo>
                    <a:cubicBezTo>
                      <a:pt x="123" y="37"/>
                      <a:pt x="125" y="30"/>
                      <a:pt x="121" y="24"/>
                    </a:cubicBezTo>
                    <a:cubicBezTo>
                      <a:pt x="118" y="18"/>
                      <a:pt x="111" y="16"/>
                      <a:pt x="95" y="12"/>
                    </a:cubicBezTo>
                    <a:cubicBezTo>
                      <a:pt x="70" y="5"/>
                      <a:pt x="50" y="0"/>
                      <a:pt x="34" y="2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3" name="Freeform 19"/>
              <p:cNvSpPr>
                <a:spLocks/>
              </p:cNvSpPr>
              <p:nvPr/>
            </p:nvSpPr>
            <p:spPr bwMode="auto">
              <a:xfrm>
                <a:off x="5319" y="2272"/>
                <a:ext cx="93" cy="345"/>
              </a:xfrm>
              <a:custGeom>
                <a:avLst/>
                <a:gdLst>
                  <a:gd name="T0" fmla="*/ 0 w 114"/>
                  <a:gd name="T1" fmla="*/ 284 h 423"/>
                  <a:gd name="T2" fmla="*/ 36 w 114"/>
                  <a:gd name="T3" fmla="*/ 144 h 423"/>
                  <a:gd name="T4" fmla="*/ 8 w 114"/>
                  <a:gd name="T5" fmla="*/ 25 h 423"/>
                  <a:gd name="T6" fmla="*/ 55 w 114"/>
                  <a:gd name="T7" fmla="*/ 6 h 423"/>
                  <a:gd name="T8" fmla="*/ 88 w 114"/>
                  <a:gd name="T9" fmla="*/ 63 h 423"/>
                  <a:gd name="T10" fmla="*/ 111 w 114"/>
                  <a:gd name="T11" fmla="*/ 203 h 423"/>
                  <a:gd name="T12" fmla="*/ 7 w 114"/>
                  <a:gd name="T13" fmla="*/ 423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423">
                    <a:moveTo>
                      <a:pt x="0" y="284"/>
                    </a:moveTo>
                    <a:cubicBezTo>
                      <a:pt x="42" y="271"/>
                      <a:pt x="38" y="179"/>
                      <a:pt x="36" y="144"/>
                    </a:cubicBezTo>
                    <a:cubicBezTo>
                      <a:pt x="34" y="99"/>
                      <a:pt x="16" y="65"/>
                      <a:pt x="8" y="25"/>
                    </a:cubicBezTo>
                    <a:cubicBezTo>
                      <a:pt x="24" y="18"/>
                      <a:pt x="39" y="0"/>
                      <a:pt x="55" y="6"/>
                    </a:cubicBezTo>
                    <a:cubicBezTo>
                      <a:pt x="69" y="11"/>
                      <a:pt x="83" y="50"/>
                      <a:pt x="88" y="63"/>
                    </a:cubicBezTo>
                    <a:cubicBezTo>
                      <a:pt x="104" y="107"/>
                      <a:pt x="108" y="156"/>
                      <a:pt x="111" y="203"/>
                    </a:cubicBezTo>
                    <a:cubicBezTo>
                      <a:pt x="114" y="279"/>
                      <a:pt x="89" y="393"/>
                      <a:pt x="7" y="423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4" name="Freeform 20"/>
              <p:cNvSpPr>
                <a:spLocks/>
              </p:cNvSpPr>
              <p:nvPr/>
            </p:nvSpPr>
            <p:spPr bwMode="auto">
              <a:xfrm>
                <a:off x="5315" y="2269"/>
                <a:ext cx="102" cy="353"/>
              </a:xfrm>
              <a:custGeom>
                <a:avLst/>
                <a:gdLst>
                  <a:gd name="T0" fmla="*/ 25 w 125"/>
                  <a:gd name="T1" fmla="*/ 16 h 433"/>
                  <a:gd name="T2" fmla="*/ 10 w 125"/>
                  <a:gd name="T3" fmla="*/ 24 h 433"/>
                  <a:gd name="T4" fmla="*/ 7 w 125"/>
                  <a:gd name="T5" fmla="*/ 30 h 433"/>
                  <a:gd name="T6" fmla="*/ 19 w 125"/>
                  <a:gd name="T7" fmla="*/ 73 h 433"/>
                  <a:gd name="T8" fmla="*/ 36 w 125"/>
                  <a:gd name="T9" fmla="*/ 149 h 433"/>
                  <a:gd name="T10" fmla="*/ 4 w 125"/>
                  <a:gd name="T11" fmla="*/ 283 h 433"/>
                  <a:gd name="T12" fmla="*/ 1 w 125"/>
                  <a:gd name="T13" fmla="*/ 289 h 433"/>
                  <a:gd name="T14" fmla="*/ 7 w 125"/>
                  <a:gd name="T15" fmla="*/ 292 h 433"/>
                  <a:gd name="T16" fmla="*/ 47 w 125"/>
                  <a:gd name="T17" fmla="*/ 183 h 433"/>
                  <a:gd name="T18" fmla="*/ 46 w 125"/>
                  <a:gd name="T19" fmla="*/ 148 h 433"/>
                  <a:gd name="T20" fmla="*/ 29 w 125"/>
                  <a:gd name="T21" fmla="*/ 70 h 433"/>
                  <a:gd name="T22" fmla="*/ 18 w 125"/>
                  <a:gd name="T23" fmla="*/ 31 h 433"/>
                  <a:gd name="T24" fmla="*/ 31 w 125"/>
                  <a:gd name="T25" fmla="*/ 24 h 433"/>
                  <a:gd name="T26" fmla="*/ 58 w 125"/>
                  <a:gd name="T27" fmla="*/ 15 h 433"/>
                  <a:gd name="T28" fmla="*/ 87 w 125"/>
                  <a:gd name="T29" fmla="*/ 67 h 433"/>
                  <a:gd name="T30" fmla="*/ 88 w 125"/>
                  <a:gd name="T31" fmla="*/ 69 h 433"/>
                  <a:gd name="T32" fmla="*/ 110 w 125"/>
                  <a:gd name="T33" fmla="*/ 207 h 433"/>
                  <a:gd name="T34" fmla="*/ 10 w 125"/>
                  <a:gd name="T35" fmla="*/ 422 h 433"/>
                  <a:gd name="T36" fmla="*/ 7 w 125"/>
                  <a:gd name="T37" fmla="*/ 429 h 433"/>
                  <a:gd name="T38" fmla="*/ 14 w 125"/>
                  <a:gd name="T39" fmla="*/ 432 h 433"/>
                  <a:gd name="T40" fmla="*/ 121 w 125"/>
                  <a:gd name="T41" fmla="*/ 206 h 433"/>
                  <a:gd name="T42" fmla="*/ 98 w 125"/>
                  <a:gd name="T43" fmla="*/ 66 h 433"/>
                  <a:gd name="T44" fmla="*/ 97 w 125"/>
                  <a:gd name="T45" fmla="*/ 64 h 433"/>
                  <a:gd name="T46" fmla="*/ 61 w 125"/>
                  <a:gd name="T47" fmla="*/ 5 h 433"/>
                  <a:gd name="T48" fmla="*/ 25 w 125"/>
                  <a:gd name="T49" fmla="*/ 16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" h="433">
                    <a:moveTo>
                      <a:pt x="25" y="16"/>
                    </a:moveTo>
                    <a:cubicBezTo>
                      <a:pt x="10" y="24"/>
                      <a:pt x="10" y="24"/>
                      <a:pt x="10" y="24"/>
                    </a:cubicBezTo>
                    <a:cubicBezTo>
                      <a:pt x="8" y="26"/>
                      <a:pt x="7" y="28"/>
                      <a:pt x="7" y="30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7" y="96"/>
                      <a:pt x="34" y="120"/>
                      <a:pt x="36" y="149"/>
                    </a:cubicBezTo>
                    <a:cubicBezTo>
                      <a:pt x="38" y="179"/>
                      <a:pt x="42" y="271"/>
                      <a:pt x="4" y="283"/>
                    </a:cubicBezTo>
                    <a:cubicBezTo>
                      <a:pt x="1" y="283"/>
                      <a:pt x="0" y="286"/>
                      <a:pt x="1" y="289"/>
                    </a:cubicBezTo>
                    <a:cubicBezTo>
                      <a:pt x="1" y="292"/>
                      <a:pt x="4" y="293"/>
                      <a:pt x="7" y="292"/>
                    </a:cubicBezTo>
                    <a:cubicBezTo>
                      <a:pt x="40" y="283"/>
                      <a:pt x="47" y="232"/>
                      <a:pt x="47" y="183"/>
                    </a:cubicBezTo>
                    <a:cubicBezTo>
                      <a:pt x="47" y="171"/>
                      <a:pt x="47" y="159"/>
                      <a:pt x="46" y="148"/>
                    </a:cubicBezTo>
                    <a:cubicBezTo>
                      <a:pt x="45" y="119"/>
                      <a:pt x="37" y="94"/>
                      <a:pt x="29" y="70"/>
                    </a:cubicBezTo>
                    <a:cubicBezTo>
                      <a:pt x="29" y="70"/>
                      <a:pt x="20" y="37"/>
                      <a:pt x="18" y="31"/>
                    </a:cubicBezTo>
                    <a:cubicBezTo>
                      <a:pt x="23" y="29"/>
                      <a:pt x="31" y="24"/>
                      <a:pt x="31" y="24"/>
                    </a:cubicBezTo>
                    <a:cubicBezTo>
                      <a:pt x="41" y="18"/>
                      <a:pt x="50" y="12"/>
                      <a:pt x="58" y="15"/>
                    </a:cubicBezTo>
                    <a:cubicBezTo>
                      <a:pt x="69" y="19"/>
                      <a:pt x="83" y="55"/>
                      <a:pt x="87" y="67"/>
                    </a:cubicBezTo>
                    <a:cubicBezTo>
                      <a:pt x="88" y="69"/>
                      <a:pt x="88" y="69"/>
                      <a:pt x="88" y="69"/>
                    </a:cubicBezTo>
                    <a:cubicBezTo>
                      <a:pt x="104" y="113"/>
                      <a:pt x="108" y="163"/>
                      <a:pt x="110" y="207"/>
                    </a:cubicBezTo>
                    <a:cubicBezTo>
                      <a:pt x="114" y="268"/>
                      <a:pt x="97" y="391"/>
                      <a:pt x="10" y="422"/>
                    </a:cubicBezTo>
                    <a:cubicBezTo>
                      <a:pt x="8" y="423"/>
                      <a:pt x="6" y="426"/>
                      <a:pt x="7" y="429"/>
                    </a:cubicBezTo>
                    <a:cubicBezTo>
                      <a:pt x="8" y="431"/>
                      <a:pt x="11" y="433"/>
                      <a:pt x="14" y="432"/>
                    </a:cubicBezTo>
                    <a:cubicBezTo>
                      <a:pt x="94" y="403"/>
                      <a:pt x="125" y="295"/>
                      <a:pt x="121" y="206"/>
                    </a:cubicBezTo>
                    <a:cubicBezTo>
                      <a:pt x="118" y="162"/>
                      <a:pt x="115" y="111"/>
                      <a:pt x="98" y="66"/>
                    </a:cubicBezTo>
                    <a:cubicBezTo>
                      <a:pt x="97" y="64"/>
                      <a:pt x="97" y="64"/>
                      <a:pt x="97" y="64"/>
                    </a:cubicBezTo>
                    <a:cubicBezTo>
                      <a:pt x="87" y="38"/>
                      <a:pt x="76" y="10"/>
                      <a:pt x="61" y="5"/>
                    </a:cubicBezTo>
                    <a:cubicBezTo>
                      <a:pt x="48" y="0"/>
                      <a:pt x="37" y="8"/>
                      <a:pt x="25" y="1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5" name="Freeform 21"/>
              <p:cNvSpPr>
                <a:spLocks/>
              </p:cNvSpPr>
              <p:nvPr/>
            </p:nvSpPr>
            <p:spPr bwMode="auto">
              <a:xfrm>
                <a:off x="4684" y="2480"/>
                <a:ext cx="499" cy="309"/>
              </a:xfrm>
              <a:custGeom>
                <a:avLst/>
                <a:gdLst>
                  <a:gd name="T0" fmla="*/ 168 w 612"/>
                  <a:gd name="T1" fmla="*/ 0 h 378"/>
                  <a:gd name="T2" fmla="*/ 106 w 612"/>
                  <a:gd name="T3" fmla="*/ 34 h 378"/>
                  <a:gd name="T4" fmla="*/ 51 w 612"/>
                  <a:gd name="T5" fmla="*/ 67 h 378"/>
                  <a:gd name="T6" fmla="*/ 4 w 612"/>
                  <a:gd name="T7" fmla="*/ 174 h 378"/>
                  <a:gd name="T8" fmla="*/ 21 w 612"/>
                  <a:gd name="T9" fmla="*/ 294 h 378"/>
                  <a:gd name="T10" fmla="*/ 126 w 612"/>
                  <a:gd name="T11" fmla="*/ 357 h 378"/>
                  <a:gd name="T12" fmla="*/ 253 w 612"/>
                  <a:gd name="T13" fmla="*/ 369 h 378"/>
                  <a:gd name="T14" fmla="*/ 375 w 612"/>
                  <a:gd name="T15" fmla="*/ 374 h 378"/>
                  <a:gd name="T16" fmla="*/ 491 w 612"/>
                  <a:gd name="T17" fmla="*/ 335 h 378"/>
                  <a:gd name="T18" fmla="*/ 575 w 612"/>
                  <a:gd name="T19" fmla="*/ 277 h 378"/>
                  <a:gd name="T20" fmla="*/ 578 w 612"/>
                  <a:gd name="T21" fmla="*/ 94 h 378"/>
                  <a:gd name="T22" fmla="*/ 508 w 612"/>
                  <a:gd name="T23" fmla="*/ 49 h 378"/>
                  <a:gd name="T24" fmla="*/ 436 w 612"/>
                  <a:gd name="T25" fmla="*/ 7 h 378"/>
                  <a:gd name="T26" fmla="*/ 405 w 612"/>
                  <a:gd name="T27" fmla="*/ 102 h 378"/>
                  <a:gd name="T28" fmla="*/ 303 w 612"/>
                  <a:gd name="T29" fmla="*/ 135 h 378"/>
                  <a:gd name="T30" fmla="*/ 161 w 612"/>
                  <a:gd name="T31" fmla="*/ 2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2" h="378">
                    <a:moveTo>
                      <a:pt x="168" y="0"/>
                    </a:moveTo>
                    <a:cubicBezTo>
                      <a:pt x="148" y="5"/>
                      <a:pt x="126" y="25"/>
                      <a:pt x="106" y="34"/>
                    </a:cubicBezTo>
                    <a:cubicBezTo>
                      <a:pt x="87" y="43"/>
                      <a:pt x="67" y="53"/>
                      <a:pt x="51" y="67"/>
                    </a:cubicBezTo>
                    <a:cubicBezTo>
                      <a:pt x="17" y="95"/>
                      <a:pt x="8" y="133"/>
                      <a:pt x="4" y="174"/>
                    </a:cubicBezTo>
                    <a:cubicBezTo>
                      <a:pt x="0" y="214"/>
                      <a:pt x="4" y="260"/>
                      <a:pt x="21" y="294"/>
                    </a:cubicBezTo>
                    <a:cubicBezTo>
                      <a:pt x="43" y="338"/>
                      <a:pt x="81" y="349"/>
                      <a:pt x="126" y="357"/>
                    </a:cubicBezTo>
                    <a:cubicBezTo>
                      <a:pt x="168" y="363"/>
                      <a:pt x="211" y="361"/>
                      <a:pt x="253" y="369"/>
                    </a:cubicBezTo>
                    <a:cubicBezTo>
                      <a:pt x="292" y="377"/>
                      <a:pt x="334" y="378"/>
                      <a:pt x="375" y="374"/>
                    </a:cubicBezTo>
                    <a:cubicBezTo>
                      <a:pt x="420" y="369"/>
                      <a:pt x="451" y="352"/>
                      <a:pt x="491" y="335"/>
                    </a:cubicBezTo>
                    <a:cubicBezTo>
                      <a:pt x="520" y="321"/>
                      <a:pt x="557" y="306"/>
                      <a:pt x="575" y="277"/>
                    </a:cubicBezTo>
                    <a:cubicBezTo>
                      <a:pt x="600" y="234"/>
                      <a:pt x="612" y="135"/>
                      <a:pt x="578" y="94"/>
                    </a:cubicBezTo>
                    <a:cubicBezTo>
                      <a:pt x="559" y="71"/>
                      <a:pt x="534" y="63"/>
                      <a:pt x="508" y="49"/>
                    </a:cubicBezTo>
                    <a:cubicBezTo>
                      <a:pt x="485" y="37"/>
                      <a:pt x="460" y="17"/>
                      <a:pt x="436" y="7"/>
                    </a:cubicBezTo>
                    <a:cubicBezTo>
                      <a:pt x="433" y="52"/>
                      <a:pt x="447" y="71"/>
                      <a:pt x="405" y="102"/>
                    </a:cubicBezTo>
                    <a:cubicBezTo>
                      <a:pt x="375" y="124"/>
                      <a:pt x="339" y="134"/>
                      <a:pt x="303" y="135"/>
                    </a:cubicBezTo>
                    <a:cubicBezTo>
                      <a:pt x="236" y="135"/>
                      <a:pt x="162" y="96"/>
                      <a:pt x="161" y="20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6" name="Freeform 22"/>
              <p:cNvSpPr>
                <a:spLocks/>
              </p:cNvSpPr>
              <p:nvPr/>
            </p:nvSpPr>
            <p:spPr bwMode="auto">
              <a:xfrm>
                <a:off x="4800" y="2775"/>
                <a:ext cx="235" cy="30"/>
              </a:xfrm>
              <a:custGeom>
                <a:avLst/>
                <a:gdLst>
                  <a:gd name="T0" fmla="*/ 0 w 287"/>
                  <a:gd name="T1" fmla="*/ 4 h 37"/>
                  <a:gd name="T2" fmla="*/ 45 w 287"/>
                  <a:gd name="T3" fmla="*/ 19 h 37"/>
                  <a:gd name="T4" fmla="*/ 79 w 287"/>
                  <a:gd name="T5" fmla="*/ 28 h 37"/>
                  <a:gd name="T6" fmla="*/ 111 w 287"/>
                  <a:gd name="T7" fmla="*/ 27 h 37"/>
                  <a:gd name="T8" fmla="*/ 150 w 287"/>
                  <a:gd name="T9" fmla="*/ 34 h 37"/>
                  <a:gd name="T10" fmla="*/ 216 w 287"/>
                  <a:gd name="T11" fmla="*/ 29 h 37"/>
                  <a:gd name="T12" fmla="*/ 279 w 287"/>
                  <a:gd name="T13" fmla="*/ 6 h 37"/>
                  <a:gd name="T14" fmla="*/ 287 w 287"/>
                  <a:gd name="T15" fmla="*/ 1 h 37"/>
                  <a:gd name="T16" fmla="*/ 211 w 287"/>
                  <a:gd name="T17" fmla="*/ 6 h 37"/>
                  <a:gd name="T18" fmla="*/ 130 w 287"/>
                  <a:gd name="T19" fmla="*/ 14 h 37"/>
                  <a:gd name="T20" fmla="*/ 71 w 287"/>
                  <a:gd name="T21" fmla="*/ 8 h 37"/>
                  <a:gd name="T22" fmla="*/ 41 w 287"/>
                  <a:gd name="T23" fmla="*/ 6 h 37"/>
                  <a:gd name="T24" fmla="*/ 8 w 287"/>
                  <a:gd name="T25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7" h="37">
                    <a:moveTo>
                      <a:pt x="0" y="4"/>
                    </a:moveTo>
                    <a:cubicBezTo>
                      <a:pt x="10" y="15"/>
                      <a:pt x="31" y="17"/>
                      <a:pt x="45" y="19"/>
                    </a:cubicBezTo>
                    <a:cubicBezTo>
                      <a:pt x="57" y="21"/>
                      <a:pt x="68" y="27"/>
                      <a:pt x="79" y="28"/>
                    </a:cubicBezTo>
                    <a:cubicBezTo>
                      <a:pt x="90" y="30"/>
                      <a:pt x="100" y="27"/>
                      <a:pt x="111" y="27"/>
                    </a:cubicBezTo>
                    <a:cubicBezTo>
                      <a:pt x="124" y="27"/>
                      <a:pt x="136" y="32"/>
                      <a:pt x="150" y="34"/>
                    </a:cubicBezTo>
                    <a:cubicBezTo>
                      <a:pt x="172" y="37"/>
                      <a:pt x="195" y="32"/>
                      <a:pt x="216" y="29"/>
                    </a:cubicBezTo>
                    <a:cubicBezTo>
                      <a:pt x="237" y="25"/>
                      <a:pt x="260" y="17"/>
                      <a:pt x="279" y="6"/>
                    </a:cubicBezTo>
                    <a:cubicBezTo>
                      <a:pt x="282" y="5"/>
                      <a:pt x="285" y="3"/>
                      <a:pt x="287" y="1"/>
                    </a:cubicBezTo>
                    <a:cubicBezTo>
                      <a:pt x="262" y="0"/>
                      <a:pt x="236" y="5"/>
                      <a:pt x="211" y="6"/>
                    </a:cubicBezTo>
                    <a:cubicBezTo>
                      <a:pt x="183" y="8"/>
                      <a:pt x="157" y="13"/>
                      <a:pt x="130" y="14"/>
                    </a:cubicBezTo>
                    <a:cubicBezTo>
                      <a:pt x="111" y="15"/>
                      <a:pt x="91" y="10"/>
                      <a:pt x="71" y="8"/>
                    </a:cubicBezTo>
                    <a:cubicBezTo>
                      <a:pt x="61" y="6"/>
                      <a:pt x="52" y="6"/>
                      <a:pt x="41" y="6"/>
                    </a:cubicBezTo>
                    <a:cubicBezTo>
                      <a:pt x="30" y="7"/>
                      <a:pt x="18" y="1"/>
                      <a:pt x="8" y="3"/>
                    </a:cubicBezTo>
                  </a:path>
                </a:pathLst>
              </a:custGeom>
              <a:solidFill>
                <a:srgbClr val="F9C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7" name="Freeform 23"/>
              <p:cNvSpPr>
                <a:spLocks/>
              </p:cNvSpPr>
              <p:nvPr/>
            </p:nvSpPr>
            <p:spPr bwMode="auto">
              <a:xfrm>
                <a:off x="4820" y="2785"/>
                <a:ext cx="139" cy="119"/>
              </a:xfrm>
              <a:custGeom>
                <a:avLst/>
                <a:gdLst>
                  <a:gd name="T0" fmla="*/ 81 w 170"/>
                  <a:gd name="T1" fmla="*/ 9 h 146"/>
                  <a:gd name="T2" fmla="*/ 45 w 170"/>
                  <a:gd name="T3" fmla="*/ 39 h 146"/>
                  <a:gd name="T4" fmla="*/ 17 w 170"/>
                  <a:gd name="T5" fmla="*/ 57 h 146"/>
                  <a:gd name="T6" fmla="*/ 19 w 170"/>
                  <a:gd name="T7" fmla="*/ 82 h 146"/>
                  <a:gd name="T8" fmla="*/ 55 w 170"/>
                  <a:gd name="T9" fmla="*/ 92 h 146"/>
                  <a:gd name="T10" fmla="*/ 49 w 170"/>
                  <a:gd name="T11" fmla="*/ 130 h 146"/>
                  <a:gd name="T12" fmla="*/ 91 w 170"/>
                  <a:gd name="T13" fmla="*/ 120 h 146"/>
                  <a:gd name="T14" fmla="*/ 145 w 170"/>
                  <a:gd name="T15" fmla="*/ 143 h 146"/>
                  <a:gd name="T16" fmla="*/ 157 w 170"/>
                  <a:gd name="T17" fmla="*/ 130 h 146"/>
                  <a:gd name="T18" fmla="*/ 152 w 170"/>
                  <a:gd name="T19" fmla="*/ 103 h 146"/>
                  <a:gd name="T20" fmla="*/ 128 w 170"/>
                  <a:gd name="T2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146">
                    <a:moveTo>
                      <a:pt x="81" y="9"/>
                    </a:moveTo>
                    <a:cubicBezTo>
                      <a:pt x="67" y="13"/>
                      <a:pt x="55" y="29"/>
                      <a:pt x="45" y="39"/>
                    </a:cubicBezTo>
                    <a:cubicBezTo>
                      <a:pt x="35" y="49"/>
                      <a:pt x="29" y="53"/>
                      <a:pt x="17" y="57"/>
                    </a:cubicBezTo>
                    <a:cubicBezTo>
                      <a:pt x="0" y="62"/>
                      <a:pt x="2" y="75"/>
                      <a:pt x="19" y="82"/>
                    </a:cubicBezTo>
                    <a:cubicBezTo>
                      <a:pt x="31" y="88"/>
                      <a:pt x="46" y="84"/>
                      <a:pt x="55" y="92"/>
                    </a:cubicBezTo>
                    <a:cubicBezTo>
                      <a:pt x="32" y="95"/>
                      <a:pt x="33" y="118"/>
                      <a:pt x="49" y="130"/>
                    </a:cubicBezTo>
                    <a:cubicBezTo>
                      <a:pt x="67" y="143"/>
                      <a:pt x="82" y="138"/>
                      <a:pt x="91" y="120"/>
                    </a:cubicBezTo>
                    <a:cubicBezTo>
                      <a:pt x="109" y="128"/>
                      <a:pt x="126" y="138"/>
                      <a:pt x="145" y="143"/>
                    </a:cubicBezTo>
                    <a:cubicBezTo>
                      <a:pt x="159" y="146"/>
                      <a:pt x="163" y="145"/>
                      <a:pt x="157" y="130"/>
                    </a:cubicBezTo>
                    <a:cubicBezTo>
                      <a:pt x="151" y="117"/>
                      <a:pt x="148" y="117"/>
                      <a:pt x="152" y="103"/>
                    </a:cubicBezTo>
                    <a:cubicBezTo>
                      <a:pt x="164" y="64"/>
                      <a:pt x="170" y="21"/>
                      <a:pt x="128" y="0"/>
                    </a:cubicBezTo>
                  </a:path>
                </a:pathLst>
              </a:custGeom>
              <a:solidFill>
                <a:srgbClr val="F9C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8" name="Freeform 24"/>
              <p:cNvSpPr>
                <a:spLocks/>
              </p:cNvSpPr>
              <p:nvPr/>
            </p:nvSpPr>
            <p:spPr bwMode="auto">
              <a:xfrm>
                <a:off x="4584" y="2352"/>
                <a:ext cx="126" cy="165"/>
              </a:xfrm>
              <a:custGeom>
                <a:avLst/>
                <a:gdLst>
                  <a:gd name="T0" fmla="*/ 154 w 154"/>
                  <a:gd name="T1" fmla="*/ 107 h 202"/>
                  <a:gd name="T2" fmla="*/ 53 w 154"/>
                  <a:gd name="T3" fmla="*/ 37 h 202"/>
                  <a:gd name="T4" fmla="*/ 4 w 154"/>
                  <a:gd name="T5" fmla="*/ 74 h 202"/>
                  <a:gd name="T6" fmla="*/ 151 w 154"/>
                  <a:gd name="T7" fmla="*/ 107 h 202"/>
                  <a:gd name="T8" fmla="*/ 142 w 154"/>
                  <a:gd name="T9" fmla="*/ 10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02">
                    <a:moveTo>
                      <a:pt x="154" y="107"/>
                    </a:moveTo>
                    <a:cubicBezTo>
                      <a:pt x="112" y="104"/>
                      <a:pt x="80" y="63"/>
                      <a:pt x="53" y="37"/>
                    </a:cubicBezTo>
                    <a:cubicBezTo>
                      <a:pt x="17" y="0"/>
                      <a:pt x="0" y="33"/>
                      <a:pt x="4" y="74"/>
                    </a:cubicBezTo>
                    <a:cubicBezTo>
                      <a:pt x="12" y="159"/>
                      <a:pt x="125" y="202"/>
                      <a:pt x="151" y="107"/>
                    </a:cubicBezTo>
                    <a:cubicBezTo>
                      <a:pt x="149" y="101"/>
                      <a:pt x="146" y="102"/>
                      <a:pt x="142" y="101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9" name="Freeform 25"/>
              <p:cNvSpPr>
                <a:spLocks noEditPoints="1"/>
              </p:cNvSpPr>
              <p:nvPr/>
            </p:nvSpPr>
            <p:spPr bwMode="auto">
              <a:xfrm>
                <a:off x="4581" y="2363"/>
                <a:ext cx="133" cy="126"/>
              </a:xfrm>
              <a:custGeom>
                <a:avLst/>
                <a:gdLst>
                  <a:gd name="T0" fmla="*/ 21 w 163"/>
                  <a:gd name="T1" fmla="*/ 3 h 154"/>
                  <a:gd name="T2" fmla="*/ 3 w 163"/>
                  <a:gd name="T3" fmla="*/ 61 h 154"/>
                  <a:gd name="T4" fmla="*/ 88 w 163"/>
                  <a:gd name="T5" fmla="*/ 151 h 154"/>
                  <a:gd name="T6" fmla="*/ 159 w 163"/>
                  <a:gd name="T7" fmla="*/ 97 h 154"/>
                  <a:gd name="T8" fmla="*/ 163 w 163"/>
                  <a:gd name="T9" fmla="*/ 93 h 154"/>
                  <a:gd name="T10" fmla="*/ 163 w 163"/>
                  <a:gd name="T11" fmla="*/ 93 h 154"/>
                  <a:gd name="T12" fmla="*/ 158 w 163"/>
                  <a:gd name="T13" fmla="*/ 87 h 154"/>
                  <a:gd name="T14" fmla="*/ 157 w 163"/>
                  <a:gd name="T15" fmla="*/ 87 h 154"/>
                  <a:gd name="T16" fmla="*/ 150 w 163"/>
                  <a:gd name="T17" fmla="*/ 82 h 154"/>
                  <a:gd name="T18" fmla="*/ 148 w 163"/>
                  <a:gd name="T19" fmla="*/ 82 h 154"/>
                  <a:gd name="T20" fmla="*/ 142 w 163"/>
                  <a:gd name="T21" fmla="*/ 84 h 154"/>
                  <a:gd name="T22" fmla="*/ 71 w 163"/>
                  <a:gd name="T23" fmla="*/ 30 h 154"/>
                  <a:gd name="T24" fmla="*/ 61 w 163"/>
                  <a:gd name="T25" fmla="*/ 19 h 154"/>
                  <a:gd name="T26" fmla="*/ 21 w 163"/>
                  <a:gd name="T27" fmla="*/ 3 h 154"/>
                  <a:gd name="T28" fmla="*/ 89 w 163"/>
                  <a:gd name="T29" fmla="*/ 141 h 154"/>
                  <a:gd name="T30" fmla="*/ 13 w 163"/>
                  <a:gd name="T31" fmla="*/ 60 h 154"/>
                  <a:gd name="T32" fmla="*/ 25 w 163"/>
                  <a:gd name="T33" fmla="*/ 13 h 154"/>
                  <a:gd name="T34" fmla="*/ 53 w 163"/>
                  <a:gd name="T35" fmla="*/ 26 h 154"/>
                  <a:gd name="T36" fmla="*/ 64 w 163"/>
                  <a:gd name="T37" fmla="*/ 37 h 154"/>
                  <a:gd name="T38" fmla="*/ 148 w 163"/>
                  <a:gd name="T39" fmla="*/ 96 h 154"/>
                  <a:gd name="T40" fmla="*/ 89 w 163"/>
                  <a:gd name="T41" fmla="*/ 14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154">
                    <a:moveTo>
                      <a:pt x="21" y="3"/>
                    </a:moveTo>
                    <a:cubicBezTo>
                      <a:pt x="7" y="10"/>
                      <a:pt x="0" y="32"/>
                      <a:pt x="3" y="61"/>
                    </a:cubicBezTo>
                    <a:cubicBezTo>
                      <a:pt x="8" y="113"/>
                      <a:pt x="50" y="148"/>
                      <a:pt x="88" y="151"/>
                    </a:cubicBezTo>
                    <a:cubicBezTo>
                      <a:pt x="121" y="154"/>
                      <a:pt x="147" y="134"/>
                      <a:pt x="159" y="97"/>
                    </a:cubicBezTo>
                    <a:cubicBezTo>
                      <a:pt x="161" y="97"/>
                      <a:pt x="163" y="95"/>
                      <a:pt x="163" y="93"/>
                    </a:cubicBezTo>
                    <a:cubicBezTo>
                      <a:pt x="163" y="93"/>
                      <a:pt x="163" y="93"/>
                      <a:pt x="163" y="93"/>
                    </a:cubicBezTo>
                    <a:cubicBezTo>
                      <a:pt x="163" y="90"/>
                      <a:pt x="161" y="88"/>
                      <a:pt x="158" y="87"/>
                    </a:cubicBezTo>
                    <a:cubicBezTo>
                      <a:pt x="158" y="87"/>
                      <a:pt x="158" y="87"/>
                      <a:pt x="157" y="87"/>
                    </a:cubicBezTo>
                    <a:cubicBezTo>
                      <a:pt x="155" y="84"/>
                      <a:pt x="152" y="83"/>
                      <a:pt x="150" y="82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45" y="81"/>
                      <a:pt x="143" y="82"/>
                      <a:pt x="142" y="84"/>
                    </a:cubicBezTo>
                    <a:cubicBezTo>
                      <a:pt x="115" y="75"/>
                      <a:pt x="91" y="51"/>
                      <a:pt x="71" y="30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42" y="0"/>
                      <a:pt x="28" y="0"/>
                      <a:pt x="21" y="3"/>
                    </a:cubicBezTo>
                    <a:close/>
                    <a:moveTo>
                      <a:pt x="89" y="141"/>
                    </a:moveTo>
                    <a:cubicBezTo>
                      <a:pt x="55" y="138"/>
                      <a:pt x="17" y="107"/>
                      <a:pt x="13" y="60"/>
                    </a:cubicBezTo>
                    <a:cubicBezTo>
                      <a:pt x="11" y="36"/>
                      <a:pt x="16" y="17"/>
                      <a:pt x="25" y="13"/>
                    </a:cubicBezTo>
                    <a:cubicBezTo>
                      <a:pt x="32" y="10"/>
                      <a:pt x="42" y="14"/>
                      <a:pt x="53" y="26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87" y="61"/>
                      <a:pt x="114" y="89"/>
                      <a:pt x="148" y="96"/>
                    </a:cubicBezTo>
                    <a:cubicBezTo>
                      <a:pt x="138" y="127"/>
                      <a:pt x="117" y="144"/>
                      <a:pt x="89" y="14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0" name="Freeform 26"/>
              <p:cNvSpPr>
                <a:spLocks/>
              </p:cNvSpPr>
              <p:nvPr/>
            </p:nvSpPr>
            <p:spPr bwMode="auto">
              <a:xfrm>
                <a:off x="5143" y="2338"/>
                <a:ext cx="119" cy="110"/>
              </a:xfrm>
              <a:custGeom>
                <a:avLst/>
                <a:gdLst>
                  <a:gd name="T0" fmla="*/ 0 w 145"/>
                  <a:gd name="T1" fmla="*/ 85 h 135"/>
                  <a:gd name="T2" fmla="*/ 91 w 145"/>
                  <a:gd name="T3" fmla="*/ 35 h 135"/>
                  <a:gd name="T4" fmla="*/ 127 w 145"/>
                  <a:gd name="T5" fmla="*/ 17 h 135"/>
                  <a:gd name="T6" fmla="*/ 144 w 145"/>
                  <a:gd name="T7" fmla="*/ 65 h 135"/>
                  <a:gd name="T8" fmla="*/ 83 w 145"/>
                  <a:gd name="T9" fmla="*/ 130 h 135"/>
                  <a:gd name="T10" fmla="*/ 3 w 145"/>
                  <a:gd name="T11" fmla="*/ 9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135">
                    <a:moveTo>
                      <a:pt x="0" y="85"/>
                    </a:moveTo>
                    <a:cubicBezTo>
                      <a:pt x="15" y="114"/>
                      <a:pt x="79" y="53"/>
                      <a:pt x="91" y="35"/>
                    </a:cubicBezTo>
                    <a:cubicBezTo>
                      <a:pt x="101" y="20"/>
                      <a:pt x="101" y="0"/>
                      <a:pt x="127" y="17"/>
                    </a:cubicBezTo>
                    <a:cubicBezTo>
                      <a:pt x="142" y="27"/>
                      <a:pt x="145" y="48"/>
                      <a:pt x="144" y="65"/>
                    </a:cubicBezTo>
                    <a:cubicBezTo>
                      <a:pt x="143" y="104"/>
                      <a:pt x="121" y="123"/>
                      <a:pt x="83" y="130"/>
                    </a:cubicBezTo>
                    <a:cubicBezTo>
                      <a:pt x="55" y="135"/>
                      <a:pt x="5" y="134"/>
                      <a:pt x="3" y="97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1" name="Freeform 27"/>
              <p:cNvSpPr>
                <a:spLocks noEditPoints="1"/>
              </p:cNvSpPr>
              <p:nvPr/>
            </p:nvSpPr>
            <p:spPr bwMode="auto">
              <a:xfrm>
                <a:off x="5139" y="2342"/>
                <a:ext cx="127" cy="110"/>
              </a:xfrm>
              <a:custGeom>
                <a:avLst/>
                <a:gdLst>
                  <a:gd name="T0" fmla="*/ 112 w 155"/>
                  <a:gd name="T1" fmla="*/ 1 h 134"/>
                  <a:gd name="T2" fmla="*/ 97 w 155"/>
                  <a:gd name="T3" fmla="*/ 18 h 134"/>
                  <a:gd name="T4" fmla="*/ 92 w 155"/>
                  <a:gd name="T5" fmla="*/ 27 h 134"/>
                  <a:gd name="T6" fmla="*/ 17 w 155"/>
                  <a:gd name="T7" fmla="*/ 83 h 134"/>
                  <a:gd name="T8" fmla="*/ 10 w 155"/>
                  <a:gd name="T9" fmla="*/ 78 h 134"/>
                  <a:gd name="T10" fmla="*/ 3 w 155"/>
                  <a:gd name="T11" fmla="*/ 76 h 134"/>
                  <a:gd name="T12" fmla="*/ 0 w 155"/>
                  <a:gd name="T13" fmla="*/ 80 h 134"/>
                  <a:gd name="T14" fmla="*/ 1 w 155"/>
                  <a:gd name="T15" fmla="*/ 83 h 134"/>
                  <a:gd name="T16" fmla="*/ 6 w 155"/>
                  <a:gd name="T17" fmla="*/ 88 h 134"/>
                  <a:gd name="T18" fmla="*/ 3 w 155"/>
                  <a:gd name="T19" fmla="*/ 92 h 134"/>
                  <a:gd name="T20" fmla="*/ 3 w 155"/>
                  <a:gd name="T21" fmla="*/ 92 h 134"/>
                  <a:gd name="T22" fmla="*/ 17 w 155"/>
                  <a:gd name="T23" fmla="*/ 119 h 134"/>
                  <a:gd name="T24" fmla="*/ 89 w 155"/>
                  <a:gd name="T25" fmla="*/ 130 h 134"/>
                  <a:gd name="T26" fmla="*/ 154 w 155"/>
                  <a:gd name="T27" fmla="*/ 60 h 134"/>
                  <a:gd name="T28" fmla="*/ 135 w 155"/>
                  <a:gd name="T29" fmla="*/ 8 h 134"/>
                  <a:gd name="T30" fmla="*/ 112 w 155"/>
                  <a:gd name="T31" fmla="*/ 1 h 134"/>
                  <a:gd name="T32" fmla="*/ 100 w 155"/>
                  <a:gd name="T33" fmla="*/ 33 h 134"/>
                  <a:gd name="T34" fmla="*/ 106 w 155"/>
                  <a:gd name="T35" fmla="*/ 22 h 134"/>
                  <a:gd name="T36" fmla="*/ 114 w 155"/>
                  <a:gd name="T37" fmla="*/ 11 h 134"/>
                  <a:gd name="T38" fmla="*/ 129 w 155"/>
                  <a:gd name="T39" fmla="*/ 16 h 134"/>
                  <a:gd name="T40" fmla="*/ 144 w 155"/>
                  <a:gd name="T41" fmla="*/ 60 h 134"/>
                  <a:gd name="T42" fmla="*/ 87 w 155"/>
                  <a:gd name="T43" fmla="*/ 120 h 134"/>
                  <a:gd name="T44" fmla="*/ 23 w 155"/>
                  <a:gd name="T45" fmla="*/ 111 h 134"/>
                  <a:gd name="T46" fmla="*/ 14 w 155"/>
                  <a:gd name="T47" fmla="*/ 92 h 134"/>
                  <a:gd name="T48" fmla="*/ 16 w 155"/>
                  <a:gd name="T49" fmla="*/ 93 h 134"/>
                  <a:gd name="T50" fmla="*/ 100 w 155"/>
                  <a:gd name="T51" fmla="*/ 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5" h="134">
                    <a:moveTo>
                      <a:pt x="112" y="1"/>
                    </a:moveTo>
                    <a:cubicBezTo>
                      <a:pt x="104" y="3"/>
                      <a:pt x="100" y="11"/>
                      <a:pt x="97" y="18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80" y="43"/>
                      <a:pt x="36" y="84"/>
                      <a:pt x="17" y="83"/>
                    </a:cubicBezTo>
                    <a:cubicBezTo>
                      <a:pt x="14" y="83"/>
                      <a:pt x="11" y="81"/>
                      <a:pt x="10" y="78"/>
                    </a:cubicBezTo>
                    <a:cubicBezTo>
                      <a:pt x="9" y="76"/>
                      <a:pt x="6" y="75"/>
                      <a:pt x="3" y="76"/>
                    </a:cubicBezTo>
                    <a:cubicBezTo>
                      <a:pt x="1" y="77"/>
                      <a:pt x="0" y="78"/>
                      <a:pt x="0" y="80"/>
                    </a:cubicBezTo>
                    <a:cubicBezTo>
                      <a:pt x="0" y="81"/>
                      <a:pt x="0" y="82"/>
                      <a:pt x="1" y="83"/>
                    </a:cubicBezTo>
                    <a:cubicBezTo>
                      <a:pt x="2" y="85"/>
                      <a:pt x="4" y="87"/>
                      <a:pt x="6" y="88"/>
                    </a:cubicBezTo>
                    <a:cubicBezTo>
                      <a:pt x="4" y="89"/>
                      <a:pt x="3" y="90"/>
                      <a:pt x="3" y="92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4" y="104"/>
                      <a:pt x="8" y="113"/>
                      <a:pt x="17" y="119"/>
                    </a:cubicBezTo>
                    <a:cubicBezTo>
                      <a:pt x="35" y="134"/>
                      <a:pt x="67" y="134"/>
                      <a:pt x="89" y="130"/>
                    </a:cubicBezTo>
                    <a:cubicBezTo>
                      <a:pt x="132" y="122"/>
                      <a:pt x="154" y="99"/>
                      <a:pt x="154" y="60"/>
                    </a:cubicBezTo>
                    <a:cubicBezTo>
                      <a:pt x="155" y="34"/>
                      <a:pt x="149" y="17"/>
                      <a:pt x="135" y="8"/>
                    </a:cubicBezTo>
                    <a:cubicBezTo>
                      <a:pt x="125" y="2"/>
                      <a:pt x="118" y="0"/>
                      <a:pt x="112" y="1"/>
                    </a:cubicBezTo>
                    <a:close/>
                    <a:moveTo>
                      <a:pt x="100" y="33"/>
                    </a:moveTo>
                    <a:cubicBezTo>
                      <a:pt x="100" y="33"/>
                      <a:pt x="106" y="22"/>
                      <a:pt x="106" y="22"/>
                    </a:cubicBezTo>
                    <a:cubicBezTo>
                      <a:pt x="109" y="17"/>
                      <a:pt x="111" y="12"/>
                      <a:pt x="114" y="11"/>
                    </a:cubicBezTo>
                    <a:cubicBezTo>
                      <a:pt x="117" y="10"/>
                      <a:pt x="122" y="12"/>
                      <a:pt x="129" y="16"/>
                    </a:cubicBezTo>
                    <a:cubicBezTo>
                      <a:pt x="140" y="23"/>
                      <a:pt x="145" y="38"/>
                      <a:pt x="144" y="60"/>
                    </a:cubicBezTo>
                    <a:cubicBezTo>
                      <a:pt x="143" y="94"/>
                      <a:pt x="125" y="113"/>
                      <a:pt x="87" y="120"/>
                    </a:cubicBezTo>
                    <a:cubicBezTo>
                      <a:pt x="65" y="124"/>
                      <a:pt x="37" y="123"/>
                      <a:pt x="23" y="111"/>
                    </a:cubicBezTo>
                    <a:cubicBezTo>
                      <a:pt x="17" y="107"/>
                      <a:pt x="14" y="100"/>
                      <a:pt x="14" y="92"/>
                    </a:cubicBezTo>
                    <a:cubicBezTo>
                      <a:pt x="14" y="92"/>
                      <a:pt x="15" y="93"/>
                      <a:pt x="16" y="93"/>
                    </a:cubicBezTo>
                    <a:cubicBezTo>
                      <a:pt x="44" y="95"/>
                      <a:pt x="92" y="45"/>
                      <a:pt x="100" y="3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2" name="Freeform 28"/>
              <p:cNvSpPr>
                <a:spLocks/>
              </p:cNvSpPr>
              <p:nvPr/>
            </p:nvSpPr>
            <p:spPr bwMode="auto">
              <a:xfrm>
                <a:off x="4416" y="2432"/>
                <a:ext cx="181" cy="808"/>
              </a:xfrm>
              <a:custGeom>
                <a:avLst/>
                <a:gdLst>
                  <a:gd name="T0" fmla="*/ 213 w 222"/>
                  <a:gd name="T1" fmla="*/ 1 h 990"/>
                  <a:gd name="T2" fmla="*/ 127 w 222"/>
                  <a:gd name="T3" fmla="*/ 121 h 990"/>
                  <a:gd name="T4" fmla="*/ 114 w 222"/>
                  <a:gd name="T5" fmla="*/ 190 h 990"/>
                  <a:gd name="T6" fmla="*/ 125 w 222"/>
                  <a:gd name="T7" fmla="*/ 261 h 990"/>
                  <a:gd name="T8" fmla="*/ 99 w 222"/>
                  <a:gd name="T9" fmla="*/ 264 h 990"/>
                  <a:gd name="T10" fmla="*/ 7 w 222"/>
                  <a:gd name="T11" fmla="*/ 421 h 990"/>
                  <a:gd name="T12" fmla="*/ 0 w 222"/>
                  <a:gd name="T13" fmla="*/ 482 h 990"/>
                  <a:gd name="T14" fmla="*/ 56 w 222"/>
                  <a:gd name="T15" fmla="*/ 619 h 990"/>
                  <a:gd name="T16" fmla="*/ 12 w 222"/>
                  <a:gd name="T17" fmla="*/ 750 h 990"/>
                  <a:gd name="T18" fmla="*/ 17 w 222"/>
                  <a:gd name="T19" fmla="*/ 808 h 990"/>
                  <a:gd name="T20" fmla="*/ 64 w 222"/>
                  <a:gd name="T21" fmla="*/ 933 h 990"/>
                  <a:gd name="T22" fmla="*/ 91 w 222"/>
                  <a:gd name="T23" fmla="*/ 986 h 990"/>
                  <a:gd name="T24" fmla="*/ 97 w 222"/>
                  <a:gd name="T25" fmla="*/ 989 h 990"/>
                  <a:gd name="T26" fmla="*/ 100 w 222"/>
                  <a:gd name="T27" fmla="*/ 982 h 990"/>
                  <a:gd name="T28" fmla="*/ 73 w 222"/>
                  <a:gd name="T29" fmla="*/ 928 h 990"/>
                  <a:gd name="T30" fmla="*/ 27 w 222"/>
                  <a:gd name="T31" fmla="*/ 807 h 990"/>
                  <a:gd name="T32" fmla="*/ 66 w 222"/>
                  <a:gd name="T33" fmla="*/ 623 h 990"/>
                  <a:gd name="T34" fmla="*/ 68 w 222"/>
                  <a:gd name="T35" fmla="*/ 619 h 990"/>
                  <a:gd name="T36" fmla="*/ 66 w 222"/>
                  <a:gd name="T37" fmla="*/ 615 h 990"/>
                  <a:gd name="T38" fmla="*/ 17 w 222"/>
                  <a:gd name="T39" fmla="*/ 423 h 990"/>
                  <a:gd name="T40" fmla="*/ 104 w 222"/>
                  <a:gd name="T41" fmla="*/ 274 h 990"/>
                  <a:gd name="T42" fmla="*/ 130 w 222"/>
                  <a:gd name="T43" fmla="*/ 272 h 990"/>
                  <a:gd name="T44" fmla="*/ 136 w 222"/>
                  <a:gd name="T45" fmla="*/ 271 h 990"/>
                  <a:gd name="T46" fmla="*/ 137 w 222"/>
                  <a:gd name="T47" fmla="*/ 266 h 990"/>
                  <a:gd name="T48" fmla="*/ 136 w 222"/>
                  <a:gd name="T49" fmla="*/ 125 h 990"/>
                  <a:gd name="T50" fmla="*/ 218 w 222"/>
                  <a:gd name="T51" fmla="*/ 10 h 990"/>
                  <a:gd name="T52" fmla="*/ 220 w 222"/>
                  <a:gd name="T53" fmla="*/ 3 h 990"/>
                  <a:gd name="T54" fmla="*/ 213 w 222"/>
                  <a:gd name="T55" fmla="*/ 1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2" h="990">
                    <a:moveTo>
                      <a:pt x="213" y="1"/>
                    </a:moveTo>
                    <a:cubicBezTo>
                      <a:pt x="171" y="23"/>
                      <a:pt x="138" y="92"/>
                      <a:pt x="127" y="121"/>
                    </a:cubicBezTo>
                    <a:cubicBezTo>
                      <a:pt x="118" y="142"/>
                      <a:pt x="114" y="165"/>
                      <a:pt x="114" y="190"/>
                    </a:cubicBezTo>
                    <a:cubicBezTo>
                      <a:pt x="114" y="213"/>
                      <a:pt x="118" y="237"/>
                      <a:pt x="125" y="261"/>
                    </a:cubicBezTo>
                    <a:cubicBezTo>
                      <a:pt x="117" y="259"/>
                      <a:pt x="108" y="260"/>
                      <a:pt x="99" y="264"/>
                    </a:cubicBezTo>
                    <a:cubicBezTo>
                      <a:pt x="51" y="289"/>
                      <a:pt x="13" y="396"/>
                      <a:pt x="7" y="421"/>
                    </a:cubicBezTo>
                    <a:cubicBezTo>
                      <a:pt x="3" y="443"/>
                      <a:pt x="0" y="463"/>
                      <a:pt x="0" y="482"/>
                    </a:cubicBezTo>
                    <a:cubicBezTo>
                      <a:pt x="0" y="535"/>
                      <a:pt x="18" y="577"/>
                      <a:pt x="56" y="619"/>
                    </a:cubicBezTo>
                    <a:cubicBezTo>
                      <a:pt x="22" y="652"/>
                      <a:pt x="12" y="704"/>
                      <a:pt x="12" y="750"/>
                    </a:cubicBezTo>
                    <a:cubicBezTo>
                      <a:pt x="12" y="772"/>
                      <a:pt x="14" y="792"/>
                      <a:pt x="17" y="808"/>
                    </a:cubicBezTo>
                    <a:cubicBezTo>
                      <a:pt x="24" y="856"/>
                      <a:pt x="44" y="895"/>
                      <a:pt x="64" y="933"/>
                    </a:cubicBezTo>
                    <a:cubicBezTo>
                      <a:pt x="73" y="950"/>
                      <a:pt x="83" y="968"/>
                      <a:pt x="91" y="986"/>
                    </a:cubicBezTo>
                    <a:cubicBezTo>
                      <a:pt x="92" y="988"/>
                      <a:pt x="95" y="990"/>
                      <a:pt x="97" y="989"/>
                    </a:cubicBezTo>
                    <a:cubicBezTo>
                      <a:pt x="100" y="987"/>
                      <a:pt x="101" y="984"/>
                      <a:pt x="100" y="982"/>
                    </a:cubicBezTo>
                    <a:cubicBezTo>
                      <a:pt x="92" y="963"/>
                      <a:pt x="82" y="945"/>
                      <a:pt x="73" y="928"/>
                    </a:cubicBezTo>
                    <a:cubicBezTo>
                      <a:pt x="53" y="889"/>
                      <a:pt x="33" y="853"/>
                      <a:pt x="27" y="807"/>
                    </a:cubicBezTo>
                    <a:cubicBezTo>
                      <a:pt x="20" y="758"/>
                      <a:pt x="15" y="669"/>
                      <a:pt x="66" y="623"/>
                    </a:cubicBezTo>
                    <a:cubicBezTo>
                      <a:pt x="67" y="622"/>
                      <a:pt x="68" y="620"/>
                      <a:pt x="68" y="619"/>
                    </a:cubicBezTo>
                    <a:cubicBezTo>
                      <a:pt x="68" y="618"/>
                      <a:pt x="67" y="616"/>
                      <a:pt x="66" y="615"/>
                    </a:cubicBezTo>
                    <a:cubicBezTo>
                      <a:pt x="15" y="561"/>
                      <a:pt x="0" y="503"/>
                      <a:pt x="17" y="423"/>
                    </a:cubicBezTo>
                    <a:cubicBezTo>
                      <a:pt x="23" y="395"/>
                      <a:pt x="61" y="295"/>
                      <a:pt x="104" y="274"/>
                    </a:cubicBezTo>
                    <a:cubicBezTo>
                      <a:pt x="113" y="269"/>
                      <a:pt x="122" y="268"/>
                      <a:pt x="130" y="272"/>
                    </a:cubicBezTo>
                    <a:cubicBezTo>
                      <a:pt x="132" y="273"/>
                      <a:pt x="134" y="272"/>
                      <a:pt x="136" y="271"/>
                    </a:cubicBezTo>
                    <a:cubicBezTo>
                      <a:pt x="137" y="270"/>
                      <a:pt x="138" y="267"/>
                      <a:pt x="137" y="266"/>
                    </a:cubicBezTo>
                    <a:cubicBezTo>
                      <a:pt x="120" y="215"/>
                      <a:pt x="119" y="165"/>
                      <a:pt x="136" y="125"/>
                    </a:cubicBezTo>
                    <a:cubicBezTo>
                      <a:pt x="147" y="97"/>
                      <a:pt x="178" y="31"/>
                      <a:pt x="218" y="10"/>
                    </a:cubicBezTo>
                    <a:cubicBezTo>
                      <a:pt x="221" y="9"/>
                      <a:pt x="222" y="6"/>
                      <a:pt x="220" y="3"/>
                    </a:cubicBezTo>
                    <a:cubicBezTo>
                      <a:pt x="219" y="1"/>
                      <a:pt x="216" y="0"/>
                      <a:pt x="21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3" name="Freeform 29"/>
              <p:cNvSpPr>
                <a:spLocks/>
              </p:cNvSpPr>
              <p:nvPr/>
            </p:nvSpPr>
            <p:spPr bwMode="auto">
              <a:xfrm>
                <a:off x="4633" y="2270"/>
                <a:ext cx="570" cy="128"/>
              </a:xfrm>
              <a:custGeom>
                <a:avLst/>
                <a:gdLst>
                  <a:gd name="T0" fmla="*/ 364 w 698"/>
                  <a:gd name="T1" fmla="*/ 6 h 157"/>
                  <a:gd name="T2" fmla="*/ 241 w 698"/>
                  <a:gd name="T3" fmla="*/ 46 h 157"/>
                  <a:gd name="T4" fmla="*/ 232 w 698"/>
                  <a:gd name="T5" fmla="*/ 52 h 157"/>
                  <a:gd name="T6" fmla="*/ 166 w 698"/>
                  <a:gd name="T7" fmla="*/ 121 h 157"/>
                  <a:gd name="T8" fmla="*/ 32 w 698"/>
                  <a:gd name="T9" fmla="*/ 119 h 157"/>
                  <a:gd name="T10" fmla="*/ 1 w 698"/>
                  <a:gd name="T11" fmla="*/ 150 h 157"/>
                  <a:gd name="T12" fmla="*/ 4 w 698"/>
                  <a:gd name="T13" fmla="*/ 157 h 157"/>
                  <a:gd name="T14" fmla="*/ 10 w 698"/>
                  <a:gd name="T15" fmla="*/ 153 h 157"/>
                  <a:gd name="T16" fmla="*/ 36 w 698"/>
                  <a:gd name="T17" fmla="*/ 128 h 157"/>
                  <a:gd name="T18" fmla="*/ 168 w 698"/>
                  <a:gd name="T19" fmla="*/ 133 h 157"/>
                  <a:gd name="T20" fmla="*/ 172 w 698"/>
                  <a:gd name="T21" fmla="*/ 132 h 157"/>
                  <a:gd name="T22" fmla="*/ 175 w 698"/>
                  <a:gd name="T23" fmla="*/ 128 h 157"/>
                  <a:gd name="T24" fmla="*/ 237 w 698"/>
                  <a:gd name="T25" fmla="*/ 61 h 157"/>
                  <a:gd name="T26" fmla="*/ 247 w 698"/>
                  <a:gd name="T27" fmla="*/ 54 h 157"/>
                  <a:gd name="T28" fmla="*/ 364 w 698"/>
                  <a:gd name="T29" fmla="*/ 16 h 157"/>
                  <a:gd name="T30" fmla="*/ 580 w 698"/>
                  <a:gd name="T31" fmla="*/ 116 h 157"/>
                  <a:gd name="T32" fmla="*/ 587 w 698"/>
                  <a:gd name="T33" fmla="*/ 118 h 157"/>
                  <a:gd name="T34" fmla="*/ 647 w 698"/>
                  <a:gd name="T35" fmla="*/ 118 h 157"/>
                  <a:gd name="T36" fmla="*/ 670 w 698"/>
                  <a:gd name="T37" fmla="*/ 128 h 157"/>
                  <a:gd name="T38" fmla="*/ 695 w 698"/>
                  <a:gd name="T39" fmla="*/ 136 h 157"/>
                  <a:gd name="T40" fmla="*/ 697 w 698"/>
                  <a:gd name="T41" fmla="*/ 130 h 157"/>
                  <a:gd name="T42" fmla="*/ 692 w 698"/>
                  <a:gd name="T43" fmla="*/ 126 h 157"/>
                  <a:gd name="T44" fmla="*/ 675 w 698"/>
                  <a:gd name="T45" fmla="*/ 119 h 157"/>
                  <a:gd name="T46" fmla="*/ 650 w 698"/>
                  <a:gd name="T47" fmla="*/ 108 h 157"/>
                  <a:gd name="T48" fmla="*/ 587 w 698"/>
                  <a:gd name="T49" fmla="*/ 107 h 157"/>
                  <a:gd name="T50" fmla="*/ 364 w 698"/>
                  <a:gd name="T51" fmla="*/ 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98" h="157">
                    <a:moveTo>
                      <a:pt x="364" y="6"/>
                    </a:moveTo>
                    <a:cubicBezTo>
                      <a:pt x="318" y="8"/>
                      <a:pt x="276" y="22"/>
                      <a:pt x="241" y="46"/>
                    </a:cubicBezTo>
                    <a:cubicBezTo>
                      <a:pt x="232" y="52"/>
                      <a:pt x="232" y="52"/>
                      <a:pt x="232" y="52"/>
                    </a:cubicBezTo>
                    <a:cubicBezTo>
                      <a:pt x="207" y="68"/>
                      <a:pt x="171" y="93"/>
                      <a:pt x="166" y="121"/>
                    </a:cubicBezTo>
                    <a:cubicBezTo>
                      <a:pt x="131" y="109"/>
                      <a:pt x="70" y="102"/>
                      <a:pt x="32" y="119"/>
                    </a:cubicBezTo>
                    <a:cubicBezTo>
                      <a:pt x="16" y="126"/>
                      <a:pt x="6" y="136"/>
                      <a:pt x="1" y="150"/>
                    </a:cubicBezTo>
                    <a:cubicBezTo>
                      <a:pt x="0" y="153"/>
                      <a:pt x="1" y="156"/>
                      <a:pt x="4" y="157"/>
                    </a:cubicBezTo>
                    <a:cubicBezTo>
                      <a:pt x="6" y="157"/>
                      <a:pt x="9" y="156"/>
                      <a:pt x="10" y="153"/>
                    </a:cubicBezTo>
                    <a:cubicBezTo>
                      <a:pt x="14" y="142"/>
                      <a:pt x="23" y="134"/>
                      <a:pt x="36" y="128"/>
                    </a:cubicBezTo>
                    <a:cubicBezTo>
                      <a:pt x="73" y="112"/>
                      <a:pt x="137" y="120"/>
                      <a:pt x="168" y="133"/>
                    </a:cubicBezTo>
                    <a:cubicBezTo>
                      <a:pt x="169" y="133"/>
                      <a:pt x="171" y="133"/>
                      <a:pt x="172" y="132"/>
                    </a:cubicBezTo>
                    <a:cubicBezTo>
                      <a:pt x="174" y="131"/>
                      <a:pt x="175" y="130"/>
                      <a:pt x="175" y="128"/>
                    </a:cubicBezTo>
                    <a:cubicBezTo>
                      <a:pt x="175" y="102"/>
                      <a:pt x="213" y="77"/>
                      <a:pt x="237" y="61"/>
                    </a:cubicBezTo>
                    <a:cubicBezTo>
                      <a:pt x="247" y="54"/>
                      <a:pt x="247" y="54"/>
                      <a:pt x="247" y="54"/>
                    </a:cubicBezTo>
                    <a:cubicBezTo>
                      <a:pt x="280" y="31"/>
                      <a:pt x="320" y="18"/>
                      <a:pt x="364" y="16"/>
                    </a:cubicBezTo>
                    <a:cubicBezTo>
                      <a:pt x="472" y="10"/>
                      <a:pt x="541" y="42"/>
                      <a:pt x="580" y="116"/>
                    </a:cubicBezTo>
                    <a:cubicBezTo>
                      <a:pt x="581" y="118"/>
                      <a:pt x="584" y="119"/>
                      <a:pt x="587" y="118"/>
                    </a:cubicBezTo>
                    <a:cubicBezTo>
                      <a:pt x="608" y="109"/>
                      <a:pt x="634" y="114"/>
                      <a:pt x="647" y="118"/>
                    </a:cubicBezTo>
                    <a:cubicBezTo>
                      <a:pt x="654" y="120"/>
                      <a:pt x="663" y="124"/>
                      <a:pt x="670" y="128"/>
                    </a:cubicBezTo>
                    <a:cubicBezTo>
                      <a:pt x="685" y="135"/>
                      <a:pt x="691" y="138"/>
                      <a:pt x="695" y="136"/>
                    </a:cubicBezTo>
                    <a:cubicBezTo>
                      <a:pt x="697" y="135"/>
                      <a:pt x="698" y="133"/>
                      <a:pt x="697" y="130"/>
                    </a:cubicBezTo>
                    <a:cubicBezTo>
                      <a:pt x="697" y="128"/>
                      <a:pt x="695" y="126"/>
                      <a:pt x="692" y="126"/>
                    </a:cubicBezTo>
                    <a:cubicBezTo>
                      <a:pt x="690" y="126"/>
                      <a:pt x="681" y="122"/>
                      <a:pt x="675" y="119"/>
                    </a:cubicBezTo>
                    <a:cubicBezTo>
                      <a:pt x="667" y="115"/>
                      <a:pt x="657" y="110"/>
                      <a:pt x="650" y="108"/>
                    </a:cubicBezTo>
                    <a:cubicBezTo>
                      <a:pt x="627" y="102"/>
                      <a:pt x="605" y="102"/>
                      <a:pt x="587" y="107"/>
                    </a:cubicBezTo>
                    <a:cubicBezTo>
                      <a:pt x="545" y="32"/>
                      <a:pt x="474" y="0"/>
                      <a:pt x="364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4" name="Freeform 30"/>
              <p:cNvSpPr>
                <a:spLocks/>
              </p:cNvSpPr>
              <p:nvPr/>
            </p:nvSpPr>
            <p:spPr bwMode="auto">
              <a:xfrm>
                <a:off x="5250" y="2417"/>
                <a:ext cx="161" cy="807"/>
              </a:xfrm>
              <a:custGeom>
                <a:avLst/>
                <a:gdLst>
                  <a:gd name="T0" fmla="*/ 1 w 197"/>
                  <a:gd name="T1" fmla="*/ 4 h 988"/>
                  <a:gd name="T2" fmla="*/ 3 w 197"/>
                  <a:gd name="T3" fmla="*/ 11 h 988"/>
                  <a:gd name="T4" fmla="*/ 80 w 197"/>
                  <a:gd name="T5" fmla="*/ 117 h 988"/>
                  <a:gd name="T6" fmla="*/ 81 w 197"/>
                  <a:gd name="T7" fmla="*/ 253 h 988"/>
                  <a:gd name="T8" fmla="*/ 81 w 197"/>
                  <a:gd name="T9" fmla="*/ 258 h 988"/>
                  <a:gd name="T10" fmla="*/ 85 w 197"/>
                  <a:gd name="T11" fmla="*/ 260 h 988"/>
                  <a:gd name="T12" fmla="*/ 185 w 197"/>
                  <a:gd name="T13" fmla="*/ 424 h 988"/>
                  <a:gd name="T14" fmla="*/ 126 w 197"/>
                  <a:gd name="T15" fmla="*/ 637 h 988"/>
                  <a:gd name="T16" fmla="*/ 125 w 197"/>
                  <a:gd name="T17" fmla="*/ 641 h 988"/>
                  <a:gd name="T18" fmla="*/ 127 w 197"/>
                  <a:gd name="T19" fmla="*/ 645 h 988"/>
                  <a:gd name="T20" fmla="*/ 185 w 197"/>
                  <a:gd name="T21" fmla="*/ 806 h 988"/>
                  <a:gd name="T22" fmla="*/ 137 w 197"/>
                  <a:gd name="T23" fmla="*/ 978 h 988"/>
                  <a:gd name="T24" fmla="*/ 136 w 197"/>
                  <a:gd name="T25" fmla="*/ 985 h 988"/>
                  <a:gd name="T26" fmla="*/ 143 w 197"/>
                  <a:gd name="T27" fmla="*/ 986 h 988"/>
                  <a:gd name="T28" fmla="*/ 196 w 197"/>
                  <a:gd name="T29" fmla="*/ 833 h 988"/>
                  <a:gd name="T30" fmla="*/ 196 w 197"/>
                  <a:gd name="T31" fmla="*/ 806 h 988"/>
                  <a:gd name="T32" fmla="*/ 137 w 197"/>
                  <a:gd name="T33" fmla="*/ 640 h 988"/>
                  <a:gd name="T34" fmla="*/ 197 w 197"/>
                  <a:gd name="T35" fmla="*/ 461 h 988"/>
                  <a:gd name="T36" fmla="*/ 195 w 197"/>
                  <a:gd name="T37" fmla="*/ 423 h 988"/>
                  <a:gd name="T38" fmla="*/ 93 w 197"/>
                  <a:gd name="T39" fmla="*/ 251 h 988"/>
                  <a:gd name="T40" fmla="*/ 103 w 197"/>
                  <a:gd name="T41" fmla="*/ 193 h 988"/>
                  <a:gd name="T42" fmla="*/ 90 w 197"/>
                  <a:gd name="T43" fmla="*/ 114 h 988"/>
                  <a:gd name="T44" fmla="*/ 8 w 197"/>
                  <a:gd name="T45" fmla="*/ 1 h 988"/>
                  <a:gd name="T46" fmla="*/ 1 w 197"/>
                  <a:gd name="T47" fmla="*/ 4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988">
                    <a:moveTo>
                      <a:pt x="1" y="4"/>
                    </a:moveTo>
                    <a:cubicBezTo>
                      <a:pt x="0" y="6"/>
                      <a:pt x="1" y="9"/>
                      <a:pt x="3" y="11"/>
                    </a:cubicBezTo>
                    <a:cubicBezTo>
                      <a:pt x="34" y="25"/>
                      <a:pt x="64" y="66"/>
                      <a:pt x="80" y="117"/>
                    </a:cubicBezTo>
                    <a:cubicBezTo>
                      <a:pt x="98" y="170"/>
                      <a:pt x="98" y="222"/>
                      <a:pt x="81" y="253"/>
                    </a:cubicBezTo>
                    <a:cubicBezTo>
                      <a:pt x="80" y="254"/>
                      <a:pt x="80" y="256"/>
                      <a:pt x="81" y="258"/>
                    </a:cubicBezTo>
                    <a:cubicBezTo>
                      <a:pt x="82" y="259"/>
                      <a:pt x="83" y="260"/>
                      <a:pt x="85" y="260"/>
                    </a:cubicBezTo>
                    <a:cubicBezTo>
                      <a:pt x="150" y="262"/>
                      <a:pt x="180" y="371"/>
                      <a:pt x="185" y="424"/>
                    </a:cubicBezTo>
                    <a:cubicBezTo>
                      <a:pt x="190" y="488"/>
                      <a:pt x="185" y="576"/>
                      <a:pt x="126" y="637"/>
                    </a:cubicBezTo>
                    <a:cubicBezTo>
                      <a:pt x="125" y="638"/>
                      <a:pt x="125" y="640"/>
                      <a:pt x="125" y="641"/>
                    </a:cubicBezTo>
                    <a:cubicBezTo>
                      <a:pt x="125" y="643"/>
                      <a:pt x="126" y="644"/>
                      <a:pt x="127" y="645"/>
                    </a:cubicBezTo>
                    <a:cubicBezTo>
                      <a:pt x="175" y="671"/>
                      <a:pt x="184" y="766"/>
                      <a:pt x="185" y="806"/>
                    </a:cubicBezTo>
                    <a:cubicBezTo>
                      <a:pt x="188" y="868"/>
                      <a:pt x="184" y="938"/>
                      <a:pt x="137" y="978"/>
                    </a:cubicBezTo>
                    <a:cubicBezTo>
                      <a:pt x="135" y="980"/>
                      <a:pt x="134" y="983"/>
                      <a:pt x="136" y="985"/>
                    </a:cubicBezTo>
                    <a:cubicBezTo>
                      <a:pt x="138" y="988"/>
                      <a:pt x="141" y="988"/>
                      <a:pt x="143" y="986"/>
                    </a:cubicBezTo>
                    <a:cubicBezTo>
                      <a:pt x="187" y="949"/>
                      <a:pt x="196" y="890"/>
                      <a:pt x="196" y="833"/>
                    </a:cubicBezTo>
                    <a:cubicBezTo>
                      <a:pt x="196" y="824"/>
                      <a:pt x="196" y="815"/>
                      <a:pt x="196" y="806"/>
                    </a:cubicBezTo>
                    <a:cubicBezTo>
                      <a:pt x="194" y="766"/>
                      <a:pt x="185" y="672"/>
                      <a:pt x="137" y="640"/>
                    </a:cubicBezTo>
                    <a:cubicBezTo>
                      <a:pt x="184" y="589"/>
                      <a:pt x="197" y="520"/>
                      <a:pt x="197" y="461"/>
                    </a:cubicBezTo>
                    <a:cubicBezTo>
                      <a:pt x="197" y="448"/>
                      <a:pt x="196" y="435"/>
                      <a:pt x="195" y="423"/>
                    </a:cubicBezTo>
                    <a:cubicBezTo>
                      <a:pt x="190" y="369"/>
                      <a:pt x="159" y="260"/>
                      <a:pt x="93" y="251"/>
                    </a:cubicBezTo>
                    <a:cubicBezTo>
                      <a:pt x="100" y="235"/>
                      <a:pt x="103" y="215"/>
                      <a:pt x="103" y="193"/>
                    </a:cubicBezTo>
                    <a:cubicBezTo>
                      <a:pt x="103" y="169"/>
                      <a:pt x="99" y="141"/>
                      <a:pt x="90" y="114"/>
                    </a:cubicBezTo>
                    <a:cubicBezTo>
                      <a:pt x="72" y="59"/>
                      <a:pt x="42" y="17"/>
                      <a:pt x="8" y="1"/>
                    </a:cubicBezTo>
                    <a:cubicBezTo>
                      <a:pt x="5" y="0"/>
                      <a:pt x="2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5" name="Freeform 31"/>
              <p:cNvSpPr>
                <a:spLocks/>
              </p:cNvSpPr>
              <p:nvPr/>
            </p:nvSpPr>
            <p:spPr bwMode="auto">
              <a:xfrm>
                <a:off x="4811" y="2381"/>
                <a:ext cx="240" cy="215"/>
              </a:xfrm>
              <a:custGeom>
                <a:avLst/>
                <a:gdLst>
                  <a:gd name="T0" fmla="*/ 120 w 294"/>
                  <a:gd name="T1" fmla="*/ 0 h 263"/>
                  <a:gd name="T2" fmla="*/ 20 w 294"/>
                  <a:gd name="T3" fmla="*/ 79 h 263"/>
                  <a:gd name="T4" fmla="*/ 19 w 294"/>
                  <a:gd name="T5" fmla="*/ 197 h 263"/>
                  <a:gd name="T6" fmla="*/ 204 w 294"/>
                  <a:gd name="T7" fmla="*/ 247 h 263"/>
                  <a:gd name="T8" fmla="*/ 285 w 294"/>
                  <a:gd name="T9" fmla="*/ 186 h 263"/>
                  <a:gd name="T10" fmla="*/ 283 w 294"/>
                  <a:gd name="T11" fmla="*/ 121 h 263"/>
                  <a:gd name="T12" fmla="*/ 196 w 294"/>
                  <a:gd name="T13" fmla="*/ 79 h 263"/>
                  <a:gd name="T14" fmla="*/ 131 w 294"/>
                  <a:gd name="T15" fmla="*/ 125 h 263"/>
                  <a:gd name="T16" fmla="*/ 143 w 294"/>
                  <a:gd name="T17" fmla="*/ 168 h 263"/>
                  <a:gd name="T18" fmla="*/ 161 w 294"/>
                  <a:gd name="T19" fmla="*/ 171 h 263"/>
                  <a:gd name="T20" fmla="*/ 174 w 294"/>
                  <a:gd name="T21" fmla="*/ 167 h 263"/>
                  <a:gd name="T22" fmla="*/ 176 w 294"/>
                  <a:gd name="T23" fmla="*/ 161 h 263"/>
                  <a:gd name="T24" fmla="*/ 171 w 294"/>
                  <a:gd name="T25" fmla="*/ 157 h 263"/>
                  <a:gd name="T26" fmla="*/ 158 w 294"/>
                  <a:gd name="T27" fmla="*/ 157 h 263"/>
                  <a:gd name="T28" fmla="*/ 154 w 294"/>
                  <a:gd name="T29" fmla="*/ 157 h 263"/>
                  <a:gd name="T30" fmla="*/ 149 w 294"/>
                  <a:gd name="T31" fmla="*/ 159 h 263"/>
                  <a:gd name="T32" fmla="*/ 140 w 294"/>
                  <a:gd name="T33" fmla="*/ 136 h 263"/>
                  <a:gd name="T34" fmla="*/ 141 w 294"/>
                  <a:gd name="T35" fmla="*/ 128 h 263"/>
                  <a:gd name="T36" fmla="*/ 197 w 294"/>
                  <a:gd name="T37" fmla="*/ 89 h 263"/>
                  <a:gd name="T38" fmla="*/ 274 w 294"/>
                  <a:gd name="T39" fmla="*/ 125 h 263"/>
                  <a:gd name="T40" fmla="*/ 275 w 294"/>
                  <a:gd name="T41" fmla="*/ 181 h 263"/>
                  <a:gd name="T42" fmla="*/ 201 w 294"/>
                  <a:gd name="T43" fmla="*/ 237 h 263"/>
                  <a:gd name="T44" fmla="*/ 28 w 294"/>
                  <a:gd name="T45" fmla="*/ 192 h 263"/>
                  <a:gd name="T46" fmla="*/ 29 w 294"/>
                  <a:gd name="T47" fmla="*/ 83 h 263"/>
                  <a:gd name="T48" fmla="*/ 121 w 294"/>
                  <a:gd name="T49" fmla="*/ 10 h 263"/>
                  <a:gd name="T50" fmla="*/ 126 w 294"/>
                  <a:gd name="T51" fmla="*/ 4 h 263"/>
                  <a:gd name="T52" fmla="*/ 120 w 294"/>
                  <a:gd name="T53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4" h="263">
                    <a:moveTo>
                      <a:pt x="120" y="0"/>
                    </a:moveTo>
                    <a:cubicBezTo>
                      <a:pt x="80" y="5"/>
                      <a:pt x="41" y="35"/>
                      <a:pt x="20" y="79"/>
                    </a:cubicBezTo>
                    <a:cubicBezTo>
                      <a:pt x="0" y="120"/>
                      <a:pt x="0" y="164"/>
                      <a:pt x="19" y="197"/>
                    </a:cubicBezTo>
                    <a:cubicBezTo>
                      <a:pt x="54" y="255"/>
                      <a:pt x="151" y="263"/>
                      <a:pt x="204" y="247"/>
                    </a:cubicBezTo>
                    <a:cubicBezTo>
                      <a:pt x="243" y="235"/>
                      <a:pt x="272" y="212"/>
                      <a:pt x="285" y="186"/>
                    </a:cubicBezTo>
                    <a:cubicBezTo>
                      <a:pt x="294" y="166"/>
                      <a:pt x="293" y="144"/>
                      <a:pt x="283" y="121"/>
                    </a:cubicBezTo>
                    <a:cubicBezTo>
                      <a:pt x="269" y="90"/>
                      <a:pt x="229" y="76"/>
                      <a:pt x="196" y="79"/>
                    </a:cubicBezTo>
                    <a:cubicBezTo>
                      <a:pt x="163" y="81"/>
                      <a:pt x="139" y="98"/>
                      <a:pt x="131" y="125"/>
                    </a:cubicBezTo>
                    <a:cubicBezTo>
                      <a:pt x="127" y="140"/>
                      <a:pt x="132" y="159"/>
                      <a:pt x="143" y="168"/>
                    </a:cubicBezTo>
                    <a:cubicBezTo>
                      <a:pt x="148" y="172"/>
                      <a:pt x="154" y="173"/>
                      <a:pt x="161" y="171"/>
                    </a:cubicBezTo>
                    <a:cubicBezTo>
                      <a:pt x="164" y="172"/>
                      <a:pt x="168" y="171"/>
                      <a:pt x="174" y="167"/>
                    </a:cubicBezTo>
                    <a:cubicBezTo>
                      <a:pt x="175" y="165"/>
                      <a:pt x="176" y="163"/>
                      <a:pt x="176" y="161"/>
                    </a:cubicBezTo>
                    <a:cubicBezTo>
                      <a:pt x="175" y="159"/>
                      <a:pt x="173" y="158"/>
                      <a:pt x="171" y="157"/>
                    </a:cubicBezTo>
                    <a:cubicBezTo>
                      <a:pt x="163" y="156"/>
                      <a:pt x="160" y="156"/>
                      <a:pt x="158" y="157"/>
                    </a:cubicBezTo>
                    <a:cubicBezTo>
                      <a:pt x="156" y="157"/>
                      <a:pt x="154" y="157"/>
                      <a:pt x="154" y="157"/>
                    </a:cubicBezTo>
                    <a:cubicBezTo>
                      <a:pt x="152" y="156"/>
                      <a:pt x="150" y="157"/>
                      <a:pt x="149" y="159"/>
                    </a:cubicBezTo>
                    <a:cubicBezTo>
                      <a:pt x="143" y="155"/>
                      <a:pt x="140" y="145"/>
                      <a:pt x="140" y="136"/>
                    </a:cubicBezTo>
                    <a:cubicBezTo>
                      <a:pt x="140" y="133"/>
                      <a:pt x="140" y="130"/>
                      <a:pt x="141" y="128"/>
                    </a:cubicBezTo>
                    <a:cubicBezTo>
                      <a:pt x="147" y="106"/>
                      <a:pt x="168" y="91"/>
                      <a:pt x="197" y="89"/>
                    </a:cubicBezTo>
                    <a:cubicBezTo>
                      <a:pt x="226" y="87"/>
                      <a:pt x="262" y="99"/>
                      <a:pt x="274" y="125"/>
                    </a:cubicBezTo>
                    <a:cubicBezTo>
                      <a:pt x="283" y="145"/>
                      <a:pt x="283" y="164"/>
                      <a:pt x="275" y="181"/>
                    </a:cubicBezTo>
                    <a:cubicBezTo>
                      <a:pt x="264" y="205"/>
                      <a:pt x="237" y="226"/>
                      <a:pt x="201" y="237"/>
                    </a:cubicBezTo>
                    <a:cubicBezTo>
                      <a:pt x="151" y="253"/>
                      <a:pt x="60" y="246"/>
                      <a:pt x="28" y="192"/>
                    </a:cubicBezTo>
                    <a:cubicBezTo>
                      <a:pt x="10" y="162"/>
                      <a:pt x="11" y="121"/>
                      <a:pt x="29" y="83"/>
                    </a:cubicBezTo>
                    <a:cubicBezTo>
                      <a:pt x="49" y="43"/>
                      <a:pt x="84" y="15"/>
                      <a:pt x="121" y="10"/>
                    </a:cubicBezTo>
                    <a:cubicBezTo>
                      <a:pt x="124" y="10"/>
                      <a:pt x="126" y="7"/>
                      <a:pt x="126" y="4"/>
                    </a:cubicBezTo>
                    <a:cubicBezTo>
                      <a:pt x="125" y="2"/>
                      <a:pt x="123" y="0"/>
                      <a:pt x="12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6" name="Freeform 32"/>
              <p:cNvSpPr>
                <a:spLocks/>
              </p:cNvSpPr>
              <p:nvPr/>
            </p:nvSpPr>
            <p:spPr bwMode="auto">
              <a:xfrm>
                <a:off x="4674" y="2484"/>
                <a:ext cx="511" cy="310"/>
              </a:xfrm>
              <a:custGeom>
                <a:avLst/>
                <a:gdLst>
                  <a:gd name="T0" fmla="*/ 171 w 626"/>
                  <a:gd name="T1" fmla="*/ 2 h 379"/>
                  <a:gd name="T2" fmla="*/ 126 w 626"/>
                  <a:gd name="T3" fmla="*/ 23 h 379"/>
                  <a:gd name="T4" fmla="*/ 44 w 626"/>
                  <a:gd name="T5" fmla="*/ 81 h 379"/>
                  <a:gd name="T6" fmla="*/ 24 w 626"/>
                  <a:gd name="T7" fmla="*/ 281 h 379"/>
                  <a:gd name="T8" fmla="*/ 189 w 626"/>
                  <a:gd name="T9" fmla="*/ 366 h 379"/>
                  <a:gd name="T10" fmla="*/ 199 w 626"/>
                  <a:gd name="T11" fmla="*/ 367 h 379"/>
                  <a:gd name="T12" fmla="*/ 465 w 626"/>
                  <a:gd name="T13" fmla="*/ 354 h 379"/>
                  <a:gd name="T14" fmla="*/ 600 w 626"/>
                  <a:gd name="T15" fmla="*/ 266 h 379"/>
                  <a:gd name="T16" fmla="*/ 613 w 626"/>
                  <a:gd name="T17" fmla="*/ 127 h 379"/>
                  <a:gd name="T18" fmla="*/ 521 w 626"/>
                  <a:gd name="T19" fmla="*/ 42 h 379"/>
                  <a:gd name="T20" fmla="*/ 458 w 626"/>
                  <a:gd name="T21" fmla="*/ 11 h 379"/>
                  <a:gd name="T22" fmla="*/ 451 w 626"/>
                  <a:gd name="T23" fmla="*/ 12 h 379"/>
                  <a:gd name="T24" fmla="*/ 451 w 626"/>
                  <a:gd name="T25" fmla="*/ 19 h 379"/>
                  <a:gd name="T26" fmla="*/ 517 w 626"/>
                  <a:gd name="T27" fmla="*/ 52 h 379"/>
                  <a:gd name="T28" fmla="*/ 603 w 626"/>
                  <a:gd name="T29" fmla="*/ 129 h 379"/>
                  <a:gd name="T30" fmla="*/ 591 w 626"/>
                  <a:gd name="T31" fmla="*/ 261 h 379"/>
                  <a:gd name="T32" fmla="*/ 462 w 626"/>
                  <a:gd name="T33" fmla="*/ 344 h 379"/>
                  <a:gd name="T34" fmla="*/ 200 w 626"/>
                  <a:gd name="T35" fmla="*/ 356 h 379"/>
                  <a:gd name="T36" fmla="*/ 189 w 626"/>
                  <a:gd name="T37" fmla="*/ 356 h 379"/>
                  <a:gd name="T38" fmla="*/ 34 w 626"/>
                  <a:gd name="T39" fmla="*/ 277 h 379"/>
                  <a:gd name="T40" fmla="*/ 52 w 626"/>
                  <a:gd name="T41" fmla="*/ 86 h 379"/>
                  <a:gd name="T42" fmla="*/ 129 w 626"/>
                  <a:gd name="T43" fmla="*/ 32 h 379"/>
                  <a:gd name="T44" fmla="*/ 176 w 626"/>
                  <a:gd name="T45" fmla="*/ 11 h 379"/>
                  <a:gd name="T46" fmla="*/ 178 w 626"/>
                  <a:gd name="T47" fmla="*/ 4 h 379"/>
                  <a:gd name="T48" fmla="*/ 171 w 626"/>
                  <a:gd name="T49" fmla="*/ 2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6" h="379">
                    <a:moveTo>
                      <a:pt x="171" y="2"/>
                    </a:moveTo>
                    <a:cubicBezTo>
                      <a:pt x="156" y="11"/>
                      <a:pt x="141" y="17"/>
                      <a:pt x="126" y="23"/>
                    </a:cubicBezTo>
                    <a:cubicBezTo>
                      <a:pt x="96" y="35"/>
                      <a:pt x="65" y="47"/>
                      <a:pt x="44" y="81"/>
                    </a:cubicBezTo>
                    <a:cubicBezTo>
                      <a:pt x="7" y="139"/>
                      <a:pt x="0" y="218"/>
                      <a:pt x="24" y="281"/>
                    </a:cubicBezTo>
                    <a:cubicBezTo>
                      <a:pt x="53" y="355"/>
                      <a:pt x="122" y="360"/>
                      <a:pt x="189" y="366"/>
                    </a:cubicBezTo>
                    <a:cubicBezTo>
                      <a:pt x="199" y="367"/>
                      <a:pt x="199" y="367"/>
                      <a:pt x="199" y="367"/>
                    </a:cubicBezTo>
                    <a:cubicBezTo>
                      <a:pt x="283" y="374"/>
                      <a:pt x="380" y="379"/>
                      <a:pt x="465" y="354"/>
                    </a:cubicBezTo>
                    <a:cubicBezTo>
                      <a:pt x="536" y="332"/>
                      <a:pt x="581" y="304"/>
                      <a:pt x="600" y="266"/>
                    </a:cubicBezTo>
                    <a:cubicBezTo>
                      <a:pt x="626" y="218"/>
                      <a:pt x="619" y="158"/>
                      <a:pt x="613" y="127"/>
                    </a:cubicBezTo>
                    <a:cubicBezTo>
                      <a:pt x="601" y="69"/>
                      <a:pt x="560" y="55"/>
                      <a:pt x="521" y="42"/>
                    </a:cubicBezTo>
                    <a:cubicBezTo>
                      <a:pt x="498" y="35"/>
                      <a:pt x="475" y="27"/>
                      <a:pt x="458" y="11"/>
                    </a:cubicBezTo>
                    <a:cubicBezTo>
                      <a:pt x="456" y="9"/>
                      <a:pt x="452" y="10"/>
                      <a:pt x="451" y="12"/>
                    </a:cubicBezTo>
                    <a:cubicBezTo>
                      <a:pt x="449" y="14"/>
                      <a:pt x="449" y="17"/>
                      <a:pt x="451" y="19"/>
                    </a:cubicBezTo>
                    <a:cubicBezTo>
                      <a:pt x="470" y="36"/>
                      <a:pt x="494" y="44"/>
                      <a:pt x="517" y="52"/>
                    </a:cubicBezTo>
                    <a:cubicBezTo>
                      <a:pt x="556" y="65"/>
                      <a:pt x="592" y="77"/>
                      <a:pt x="603" y="129"/>
                    </a:cubicBezTo>
                    <a:cubicBezTo>
                      <a:pt x="609" y="159"/>
                      <a:pt x="616" y="216"/>
                      <a:pt x="591" y="261"/>
                    </a:cubicBezTo>
                    <a:cubicBezTo>
                      <a:pt x="573" y="296"/>
                      <a:pt x="530" y="323"/>
                      <a:pt x="462" y="344"/>
                    </a:cubicBezTo>
                    <a:cubicBezTo>
                      <a:pt x="379" y="369"/>
                      <a:pt x="283" y="364"/>
                      <a:pt x="200" y="356"/>
                    </a:cubicBezTo>
                    <a:cubicBezTo>
                      <a:pt x="189" y="356"/>
                      <a:pt x="189" y="356"/>
                      <a:pt x="189" y="356"/>
                    </a:cubicBezTo>
                    <a:cubicBezTo>
                      <a:pt x="126" y="350"/>
                      <a:pt x="60" y="345"/>
                      <a:pt x="34" y="277"/>
                    </a:cubicBezTo>
                    <a:cubicBezTo>
                      <a:pt x="10" y="217"/>
                      <a:pt x="18" y="142"/>
                      <a:pt x="52" y="86"/>
                    </a:cubicBezTo>
                    <a:cubicBezTo>
                      <a:pt x="71" y="55"/>
                      <a:pt x="100" y="44"/>
                      <a:pt x="129" y="32"/>
                    </a:cubicBezTo>
                    <a:cubicBezTo>
                      <a:pt x="145" y="26"/>
                      <a:pt x="161" y="20"/>
                      <a:pt x="176" y="11"/>
                    </a:cubicBezTo>
                    <a:cubicBezTo>
                      <a:pt x="178" y="9"/>
                      <a:pt x="179" y="6"/>
                      <a:pt x="178" y="4"/>
                    </a:cubicBezTo>
                    <a:cubicBezTo>
                      <a:pt x="176" y="1"/>
                      <a:pt x="173" y="0"/>
                      <a:pt x="171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7" name="Freeform 33"/>
              <p:cNvSpPr>
                <a:spLocks noEditPoints="1"/>
              </p:cNvSpPr>
              <p:nvPr/>
            </p:nvSpPr>
            <p:spPr bwMode="auto">
              <a:xfrm>
                <a:off x="4770" y="2601"/>
                <a:ext cx="54" cy="52"/>
              </a:xfrm>
              <a:custGeom>
                <a:avLst/>
                <a:gdLst>
                  <a:gd name="T0" fmla="*/ 5 w 66"/>
                  <a:gd name="T1" fmla="*/ 0 h 64"/>
                  <a:gd name="T2" fmla="*/ 0 w 66"/>
                  <a:gd name="T3" fmla="*/ 5 h 64"/>
                  <a:gd name="T4" fmla="*/ 0 w 66"/>
                  <a:gd name="T5" fmla="*/ 5 h 64"/>
                  <a:gd name="T6" fmla="*/ 5 w 66"/>
                  <a:gd name="T7" fmla="*/ 10 h 64"/>
                  <a:gd name="T8" fmla="*/ 47 w 66"/>
                  <a:gd name="T9" fmla="*/ 25 h 64"/>
                  <a:gd name="T10" fmla="*/ 44 w 66"/>
                  <a:gd name="T11" fmla="*/ 29 h 64"/>
                  <a:gd name="T12" fmla="*/ 44 w 66"/>
                  <a:gd name="T13" fmla="*/ 29 h 64"/>
                  <a:gd name="T14" fmla="*/ 12 w 66"/>
                  <a:gd name="T15" fmla="*/ 51 h 64"/>
                  <a:gd name="T16" fmla="*/ 8 w 66"/>
                  <a:gd name="T17" fmla="*/ 55 h 64"/>
                  <a:gd name="T18" fmla="*/ 6 w 66"/>
                  <a:gd name="T19" fmla="*/ 59 h 64"/>
                  <a:gd name="T20" fmla="*/ 7 w 66"/>
                  <a:gd name="T21" fmla="*/ 62 h 64"/>
                  <a:gd name="T22" fmla="*/ 14 w 66"/>
                  <a:gd name="T23" fmla="*/ 63 h 64"/>
                  <a:gd name="T24" fmla="*/ 18 w 66"/>
                  <a:gd name="T25" fmla="*/ 59 h 64"/>
                  <a:gd name="T26" fmla="*/ 57 w 66"/>
                  <a:gd name="T27" fmla="*/ 33 h 64"/>
                  <a:gd name="T28" fmla="*/ 57 w 66"/>
                  <a:gd name="T29" fmla="*/ 33 h 64"/>
                  <a:gd name="T30" fmla="*/ 59 w 66"/>
                  <a:gd name="T31" fmla="*/ 33 h 64"/>
                  <a:gd name="T32" fmla="*/ 66 w 66"/>
                  <a:gd name="T33" fmla="*/ 31 h 64"/>
                  <a:gd name="T34" fmla="*/ 66 w 66"/>
                  <a:gd name="T35" fmla="*/ 29 h 64"/>
                  <a:gd name="T36" fmla="*/ 64 w 66"/>
                  <a:gd name="T37" fmla="*/ 25 h 64"/>
                  <a:gd name="T38" fmla="*/ 62 w 66"/>
                  <a:gd name="T39" fmla="*/ 23 h 64"/>
                  <a:gd name="T40" fmla="*/ 61 w 66"/>
                  <a:gd name="T41" fmla="*/ 22 h 64"/>
                  <a:gd name="T42" fmla="*/ 5 w 66"/>
                  <a:gd name="T43" fmla="*/ 0 h 64"/>
                  <a:gd name="T44" fmla="*/ 62 w 66"/>
                  <a:gd name="T45" fmla="*/ 24 h 64"/>
                  <a:gd name="T46" fmla="*/ 62 w 66"/>
                  <a:gd name="T47" fmla="*/ 24 h 64"/>
                  <a:gd name="T48" fmla="*/ 62 w 66"/>
                  <a:gd name="T49" fmla="*/ 2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" h="64">
                    <a:moveTo>
                      <a:pt x="5" y="0"/>
                    </a:moveTo>
                    <a:cubicBezTo>
                      <a:pt x="2" y="0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1"/>
                      <a:pt x="33" y="18"/>
                      <a:pt x="47" y="25"/>
                    </a:cubicBezTo>
                    <a:cubicBezTo>
                      <a:pt x="46" y="26"/>
                      <a:pt x="44" y="27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33" y="36"/>
                      <a:pt x="23" y="44"/>
                      <a:pt x="12" y="51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6" y="56"/>
                      <a:pt x="6" y="57"/>
                      <a:pt x="6" y="59"/>
                    </a:cubicBezTo>
                    <a:cubicBezTo>
                      <a:pt x="6" y="60"/>
                      <a:pt x="6" y="61"/>
                      <a:pt x="7" y="62"/>
                    </a:cubicBezTo>
                    <a:cubicBezTo>
                      <a:pt x="8" y="64"/>
                      <a:pt x="12" y="64"/>
                      <a:pt x="14" y="63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31" y="50"/>
                      <a:pt x="44" y="41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8" y="33"/>
                      <a:pt x="59" y="33"/>
                      <a:pt x="59" y="33"/>
                    </a:cubicBezTo>
                    <a:cubicBezTo>
                      <a:pt x="62" y="34"/>
                      <a:pt x="65" y="33"/>
                      <a:pt x="66" y="31"/>
                    </a:cubicBezTo>
                    <a:cubicBezTo>
                      <a:pt x="66" y="30"/>
                      <a:pt x="66" y="29"/>
                      <a:pt x="66" y="29"/>
                    </a:cubicBezTo>
                    <a:cubicBezTo>
                      <a:pt x="66" y="27"/>
                      <a:pt x="66" y="26"/>
                      <a:pt x="64" y="25"/>
                    </a:cubicBezTo>
                    <a:cubicBezTo>
                      <a:pt x="64" y="25"/>
                      <a:pt x="63" y="24"/>
                      <a:pt x="62" y="23"/>
                    </a:cubicBezTo>
                    <a:cubicBezTo>
                      <a:pt x="62" y="23"/>
                      <a:pt x="62" y="22"/>
                      <a:pt x="61" y="22"/>
                    </a:cubicBezTo>
                    <a:cubicBezTo>
                      <a:pt x="50" y="12"/>
                      <a:pt x="10" y="0"/>
                      <a:pt x="5" y="0"/>
                    </a:cubicBezTo>
                    <a:close/>
                    <a:moveTo>
                      <a:pt x="62" y="24"/>
                    </a:move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8" name="Freeform 34"/>
              <p:cNvSpPr>
                <a:spLocks/>
              </p:cNvSpPr>
              <p:nvPr/>
            </p:nvSpPr>
            <p:spPr bwMode="auto">
              <a:xfrm>
                <a:off x="5027" y="2599"/>
                <a:ext cx="56" cy="45"/>
              </a:xfrm>
              <a:custGeom>
                <a:avLst/>
                <a:gdLst>
                  <a:gd name="T0" fmla="*/ 63 w 69"/>
                  <a:gd name="T1" fmla="*/ 0 h 56"/>
                  <a:gd name="T2" fmla="*/ 59 w 69"/>
                  <a:gd name="T3" fmla="*/ 1 h 56"/>
                  <a:gd name="T4" fmla="*/ 6 w 69"/>
                  <a:gd name="T5" fmla="*/ 18 h 56"/>
                  <a:gd name="T6" fmla="*/ 5 w 69"/>
                  <a:gd name="T7" fmla="*/ 18 h 56"/>
                  <a:gd name="T8" fmla="*/ 4 w 69"/>
                  <a:gd name="T9" fmla="*/ 18 h 56"/>
                  <a:gd name="T10" fmla="*/ 4 w 69"/>
                  <a:gd name="T11" fmla="*/ 18 h 56"/>
                  <a:gd name="T12" fmla="*/ 3 w 69"/>
                  <a:gd name="T13" fmla="*/ 19 h 56"/>
                  <a:gd name="T14" fmla="*/ 1 w 69"/>
                  <a:gd name="T15" fmla="*/ 20 h 56"/>
                  <a:gd name="T16" fmla="*/ 0 w 69"/>
                  <a:gd name="T17" fmla="*/ 25 h 56"/>
                  <a:gd name="T18" fmla="*/ 0 w 69"/>
                  <a:gd name="T19" fmla="*/ 27 h 56"/>
                  <a:gd name="T20" fmla="*/ 2 w 69"/>
                  <a:gd name="T21" fmla="*/ 30 h 56"/>
                  <a:gd name="T22" fmla="*/ 11 w 69"/>
                  <a:gd name="T23" fmla="*/ 30 h 56"/>
                  <a:gd name="T24" fmla="*/ 61 w 69"/>
                  <a:gd name="T25" fmla="*/ 54 h 56"/>
                  <a:gd name="T26" fmla="*/ 68 w 69"/>
                  <a:gd name="T27" fmla="*/ 52 h 56"/>
                  <a:gd name="T28" fmla="*/ 69 w 69"/>
                  <a:gd name="T29" fmla="*/ 50 h 56"/>
                  <a:gd name="T30" fmla="*/ 67 w 69"/>
                  <a:gd name="T31" fmla="*/ 45 h 56"/>
                  <a:gd name="T32" fmla="*/ 21 w 69"/>
                  <a:gd name="T33" fmla="*/ 23 h 56"/>
                  <a:gd name="T34" fmla="*/ 62 w 69"/>
                  <a:gd name="T35" fmla="*/ 11 h 56"/>
                  <a:gd name="T36" fmla="*/ 65 w 69"/>
                  <a:gd name="T37" fmla="*/ 10 h 56"/>
                  <a:gd name="T38" fmla="*/ 69 w 69"/>
                  <a:gd name="T39" fmla="*/ 5 h 56"/>
                  <a:gd name="T40" fmla="*/ 69 w 69"/>
                  <a:gd name="T41" fmla="*/ 4 h 56"/>
                  <a:gd name="T42" fmla="*/ 63 w 69"/>
                  <a:gd name="T4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56">
                    <a:moveTo>
                      <a:pt x="63" y="0"/>
                    </a:moveTo>
                    <a:cubicBezTo>
                      <a:pt x="59" y="1"/>
                      <a:pt x="59" y="1"/>
                      <a:pt x="59" y="1"/>
                    </a:cubicBezTo>
                    <a:cubicBezTo>
                      <a:pt x="42" y="6"/>
                      <a:pt x="23" y="12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4" y="19"/>
                      <a:pt x="3" y="19"/>
                    </a:cubicBezTo>
                    <a:cubicBezTo>
                      <a:pt x="3" y="20"/>
                      <a:pt x="2" y="20"/>
                      <a:pt x="1" y="20"/>
                    </a:cubicBezTo>
                    <a:cubicBezTo>
                      <a:pt x="1" y="21"/>
                      <a:pt x="0" y="22"/>
                      <a:pt x="0" y="25"/>
                    </a:cubicBezTo>
                    <a:cubicBezTo>
                      <a:pt x="0" y="25"/>
                      <a:pt x="0" y="26"/>
                      <a:pt x="0" y="27"/>
                    </a:cubicBezTo>
                    <a:cubicBezTo>
                      <a:pt x="0" y="28"/>
                      <a:pt x="1" y="29"/>
                      <a:pt x="2" y="30"/>
                    </a:cubicBezTo>
                    <a:cubicBezTo>
                      <a:pt x="5" y="32"/>
                      <a:pt x="8" y="32"/>
                      <a:pt x="11" y="30"/>
                    </a:cubicBezTo>
                    <a:cubicBezTo>
                      <a:pt x="27" y="37"/>
                      <a:pt x="48" y="46"/>
                      <a:pt x="61" y="54"/>
                    </a:cubicBezTo>
                    <a:cubicBezTo>
                      <a:pt x="64" y="56"/>
                      <a:pt x="67" y="55"/>
                      <a:pt x="68" y="52"/>
                    </a:cubicBezTo>
                    <a:cubicBezTo>
                      <a:pt x="69" y="52"/>
                      <a:pt x="69" y="51"/>
                      <a:pt x="69" y="50"/>
                    </a:cubicBezTo>
                    <a:cubicBezTo>
                      <a:pt x="69" y="48"/>
                      <a:pt x="68" y="46"/>
                      <a:pt x="67" y="45"/>
                    </a:cubicBezTo>
                    <a:cubicBezTo>
                      <a:pt x="55" y="38"/>
                      <a:pt x="37" y="30"/>
                      <a:pt x="21" y="23"/>
                    </a:cubicBezTo>
                    <a:cubicBezTo>
                      <a:pt x="35" y="19"/>
                      <a:pt x="49" y="15"/>
                      <a:pt x="62" y="11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8" y="10"/>
                      <a:pt x="69" y="8"/>
                      <a:pt x="69" y="5"/>
                    </a:cubicBezTo>
                    <a:cubicBezTo>
                      <a:pt x="69" y="5"/>
                      <a:pt x="69" y="4"/>
                      <a:pt x="69" y="4"/>
                    </a:cubicBezTo>
                    <a:cubicBezTo>
                      <a:pt x="68" y="1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9" name="Freeform 35"/>
              <p:cNvSpPr>
                <a:spLocks/>
              </p:cNvSpPr>
              <p:nvPr/>
            </p:nvSpPr>
            <p:spPr bwMode="auto">
              <a:xfrm>
                <a:off x="4886" y="2630"/>
                <a:ext cx="66" cy="92"/>
              </a:xfrm>
              <a:custGeom>
                <a:avLst/>
                <a:gdLst>
                  <a:gd name="T0" fmla="*/ 63 w 81"/>
                  <a:gd name="T1" fmla="*/ 1 h 113"/>
                  <a:gd name="T2" fmla="*/ 59 w 81"/>
                  <a:gd name="T3" fmla="*/ 7 h 113"/>
                  <a:gd name="T4" fmla="*/ 56 w 81"/>
                  <a:gd name="T5" fmla="*/ 92 h 113"/>
                  <a:gd name="T6" fmla="*/ 43 w 81"/>
                  <a:gd name="T7" fmla="*/ 101 h 113"/>
                  <a:gd name="T8" fmla="*/ 25 w 81"/>
                  <a:gd name="T9" fmla="*/ 94 h 113"/>
                  <a:gd name="T10" fmla="*/ 24 w 81"/>
                  <a:gd name="T11" fmla="*/ 12 h 113"/>
                  <a:gd name="T12" fmla="*/ 23 w 81"/>
                  <a:gd name="T13" fmla="*/ 4 h 113"/>
                  <a:gd name="T14" fmla="*/ 15 w 81"/>
                  <a:gd name="T15" fmla="*/ 6 h 113"/>
                  <a:gd name="T16" fmla="*/ 17 w 81"/>
                  <a:gd name="T17" fmla="*/ 100 h 113"/>
                  <a:gd name="T18" fmla="*/ 44 w 81"/>
                  <a:gd name="T19" fmla="*/ 111 h 113"/>
                  <a:gd name="T20" fmla="*/ 65 w 81"/>
                  <a:gd name="T21" fmla="*/ 97 h 113"/>
                  <a:gd name="T22" fmla="*/ 69 w 81"/>
                  <a:gd name="T23" fmla="*/ 5 h 113"/>
                  <a:gd name="T24" fmla="*/ 63 w 81"/>
                  <a:gd name="T25" fmla="*/ 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113">
                    <a:moveTo>
                      <a:pt x="63" y="1"/>
                    </a:moveTo>
                    <a:cubicBezTo>
                      <a:pt x="60" y="2"/>
                      <a:pt x="59" y="4"/>
                      <a:pt x="59" y="7"/>
                    </a:cubicBezTo>
                    <a:cubicBezTo>
                      <a:pt x="65" y="30"/>
                      <a:pt x="69" y="72"/>
                      <a:pt x="56" y="92"/>
                    </a:cubicBezTo>
                    <a:cubicBezTo>
                      <a:pt x="53" y="97"/>
                      <a:pt x="48" y="100"/>
                      <a:pt x="43" y="101"/>
                    </a:cubicBezTo>
                    <a:cubicBezTo>
                      <a:pt x="35" y="103"/>
                      <a:pt x="29" y="100"/>
                      <a:pt x="25" y="94"/>
                    </a:cubicBezTo>
                    <a:cubicBezTo>
                      <a:pt x="11" y="73"/>
                      <a:pt x="17" y="23"/>
                      <a:pt x="24" y="12"/>
                    </a:cubicBezTo>
                    <a:cubicBezTo>
                      <a:pt x="26" y="9"/>
                      <a:pt x="25" y="6"/>
                      <a:pt x="23" y="4"/>
                    </a:cubicBezTo>
                    <a:cubicBezTo>
                      <a:pt x="20" y="3"/>
                      <a:pt x="17" y="4"/>
                      <a:pt x="15" y="6"/>
                    </a:cubicBezTo>
                    <a:cubicBezTo>
                      <a:pt x="6" y="22"/>
                      <a:pt x="0" y="76"/>
                      <a:pt x="17" y="100"/>
                    </a:cubicBezTo>
                    <a:cubicBezTo>
                      <a:pt x="23" y="109"/>
                      <a:pt x="33" y="113"/>
                      <a:pt x="44" y="111"/>
                    </a:cubicBezTo>
                    <a:cubicBezTo>
                      <a:pt x="53" y="110"/>
                      <a:pt x="60" y="105"/>
                      <a:pt x="65" y="97"/>
                    </a:cubicBezTo>
                    <a:cubicBezTo>
                      <a:pt x="81" y="73"/>
                      <a:pt x="75" y="26"/>
                      <a:pt x="69" y="5"/>
                    </a:cubicBezTo>
                    <a:cubicBezTo>
                      <a:pt x="69" y="2"/>
                      <a:pt x="66" y="0"/>
                      <a:pt x="6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0" name="Freeform 36"/>
              <p:cNvSpPr>
                <a:spLocks/>
              </p:cNvSpPr>
              <p:nvPr/>
            </p:nvSpPr>
            <p:spPr bwMode="auto">
              <a:xfrm>
                <a:off x="4895" y="2678"/>
                <a:ext cx="48" cy="40"/>
              </a:xfrm>
              <a:custGeom>
                <a:avLst/>
                <a:gdLst>
                  <a:gd name="T0" fmla="*/ 5 w 58"/>
                  <a:gd name="T1" fmla="*/ 14 h 50"/>
                  <a:gd name="T2" fmla="*/ 4 w 58"/>
                  <a:gd name="T3" fmla="*/ 18 h 50"/>
                  <a:gd name="T4" fmla="*/ 4 w 58"/>
                  <a:gd name="T5" fmla="*/ 19 h 50"/>
                  <a:gd name="T6" fmla="*/ 3 w 58"/>
                  <a:gd name="T7" fmla="*/ 21 h 50"/>
                  <a:gd name="T8" fmla="*/ 4 w 58"/>
                  <a:gd name="T9" fmla="*/ 22 h 50"/>
                  <a:gd name="T10" fmla="*/ 1 w 58"/>
                  <a:gd name="T11" fmla="*/ 24 h 50"/>
                  <a:gd name="T12" fmla="*/ 0 w 58"/>
                  <a:gd name="T13" fmla="*/ 27 h 50"/>
                  <a:gd name="T14" fmla="*/ 2 w 58"/>
                  <a:gd name="T15" fmla="*/ 30 h 50"/>
                  <a:gd name="T16" fmla="*/ 9 w 58"/>
                  <a:gd name="T17" fmla="*/ 36 h 50"/>
                  <a:gd name="T18" fmla="*/ 9 w 58"/>
                  <a:gd name="T19" fmla="*/ 39 h 50"/>
                  <a:gd name="T20" fmla="*/ 10 w 58"/>
                  <a:gd name="T21" fmla="*/ 46 h 50"/>
                  <a:gd name="T22" fmla="*/ 17 w 58"/>
                  <a:gd name="T23" fmla="*/ 49 h 50"/>
                  <a:gd name="T24" fmla="*/ 57 w 58"/>
                  <a:gd name="T25" fmla="*/ 18 h 50"/>
                  <a:gd name="T26" fmla="*/ 57 w 58"/>
                  <a:gd name="T27" fmla="*/ 18 h 50"/>
                  <a:gd name="T28" fmla="*/ 58 w 58"/>
                  <a:gd name="T29" fmla="*/ 17 h 50"/>
                  <a:gd name="T30" fmla="*/ 58 w 58"/>
                  <a:gd name="T31" fmla="*/ 16 h 50"/>
                  <a:gd name="T32" fmla="*/ 58 w 58"/>
                  <a:gd name="T33" fmla="*/ 15 h 50"/>
                  <a:gd name="T34" fmla="*/ 58 w 58"/>
                  <a:gd name="T35" fmla="*/ 15 h 50"/>
                  <a:gd name="T36" fmla="*/ 56 w 58"/>
                  <a:gd name="T37" fmla="*/ 12 h 50"/>
                  <a:gd name="T38" fmla="*/ 56 w 58"/>
                  <a:gd name="T39" fmla="*/ 11 h 50"/>
                  <a:gd name="T40" fmla="*/ 56 w 58"/>
                  <a:gd name="T41" fmla="*/ 11 h 50"/>
                  <a:gd name="T42" fmla="*/ 55 w 58"/>
                  <a:gd name="T43" fmla="*/ 11 h 50"/>
                  <a:gd name="T44" fmla="*/ 55 w 58"/>
                  <a:gd name="T45" fmla="*/ 11 h 50"/>
                  <a:gd name="T46" fmla="*/ 55 w 58"/>
                  <a:gd name="T47" fmla="*/ 11 h 50"/>
                  <a:gd name="T48" fmla="*/ 5 w 58"/>
                  <a:gd name="T49" fmla="*/ 1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50">
                    <a:moveTo>
                      <a:pt x="5" y="14"/>
                    </a:moveTo>
                    <a:cubicBezTo>
                      <a:pt x="4" y="15"/>
                      <a:pt x="4" y="17"/>
                      <a:pt x="4" y="18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4" y="20"/>
                      <a:pt x="3" y="20"/>
                      <a:pt x="3" y="21"/>
                    </a:cubicBezTo>
                    <a:cubicBezTo>
                      <a:pt x="3" y="21"/>
                      <a:pt x="4" y="21"/>
                      <a:pt x="4" y="22"/>
                    </a:cubicBezTo>
                    <a:cubicBezTo>
                      <a:pt x="3" y="22"/>
                      <a:pt x="2" y="23"/>
                      <a:pt x="1" y="24"/>
                    </a:cubicBezTo>
                    <a:cubicBezTo>
                      <a:pt x="1" y="25"/>
                      <a:pt x="0" y="26"/>
                      <a:pt x="0" y="27"/>
                    </a:cubicBezTo>
                    <a:cubicBezTo>
                      <a:pt x="0" y="28"/>
                      <a:pt x="1" y="29"/>
                      <a:pt x="2" y="30"/>
                    </a:cubicBezTo>
                    <a:cubicBezTo>
                      <a:pt x="4" y="33"/>
                      <a:pt x="7" y="35"/>
                      <a:pt x="9" y="36"/>
                    </a:cubicBezTo>
                    <a:cubicBezTo>
                      <a:pt x="9" y="37"/>
                      <a:pt x="9" y="38"/>
                      <a:pt x="9" y="39"/>
                    </a:cubicBezTo>
                    <a:cubicBezTo>
                      <a:pt x="9" y="41"/>
                      <a:pt x="9" y="44"/>
                      <a:pt x="10" y="46"/>
                    </a:cubicBezTo>
                    <a:cubicBezTo>
                      <a:pt x="12" y="49"/>
                      <a:pt x="14" y="50"/>
                      <a:pt x="17" y="49"/>
                    </a:cubicBezTo>
                    <a:cubicBezTo>
                      <a:pt x="28" y="46"/>
                      <a:pt x="53" y="36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4"/>
                      <a:pt x="57" y="12"/>
                      <a:pt x="56" y="12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39" y="0"/>
                      <a:pt x="19" y="1"/>
                      <a:pt x="5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1" name="Freeform 37"/>
              <p:cNvSpPr>
                <a:spLocks/>
              </p:cNvSpPr>
              <p:nvPr/>
            </p:nvSpPr>
            <p:spPr bwMode="auto">
              <a:xfrm>
                <a:off x="4832" y="2707"/>
                <a:ext cx="89" cy="53"/>
              </a:xfrm>
              <a:custGeom>
                <a:avLst/>
                <a:gdLst>
                  <a:gd name="T0" fmla="*/ 18 w 109"/>
                  <a:gd name="T1" fmla="*/ 2 h 65"/>
                  <a:gd name="T2" fmla="*/ 3 w 109"/>
                  <a:gd name="T3" fmla="*/ 35 h 65"/>
                  <a:gd name="T4" fmla="*/ 50 w 109"/>
                  <a:gd name="T5" fmla="*/ 64 h 65"/>
                  <a:gd name="T6" fmla="*/ 95 w 109"/>
                  <a:gd name="T7" fmla="*/ 52 h 65"/>
                  <a:gd name="T8" fmla="*/ 109 w 109"/>
                  <a:gd name="T9" fmla="*/ 9 h 65"/>
                  <a:gd name="T10" fmla="*/ 104 w 109"/>
                  <a:gd name="T11" fmla="*/ 3 h 65"/>
                  <a:gd name="T12" fmla="*/ 98 w 109"/>
                  <a:gd name="T13" fmla="*/ 9 h 65"/>
                  <a:gd name="T14" fmla="*/ 88 w 109"/>
                  <a:gd name="T15" fmla="*/ 45 h 65"/>
                  <a:gd name="T16" fmla="*/ 51 w 109"/>
                  <a:gd name="T17" fmla="*/ 54 h 65"/>
                  <a:gd name="T18" fmla="*/ 13 w 109"/>
                  <a:gd name="T19" fmla="*/ 32 h 65"/>
                  <a:gd name="T20" fmla="*/ 24 w 109"/>
                  <a:gd name="T21" fmla="*/ 10 h 65"/>
                  <a:gd name="T22" fmla="*/ 25 w 109"/>
                  <a:gd name="T23" fmla="*/ 2 h 65"/>
                  <a:gd name="T24" fmla="*/ 18 w 109"/>
                  <a:gd name="T25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65">
                    <a:moveTo>
                      <a:pt x="18" y="2"/>
                    </a:moveTo>
                    <a:cubicBezTo>
                      <a:pt x="0" y="15"/>
                      <a:pt x="1" y="28"/>
                      <a:pt x="3" y="35"/>
                    </a:cubicBezTo>
                    <a:cubicBezTo>
                      <a:pt x="9" y="52"/>
                      <a:pt x="32" y="63"/>
                      <a:pt x="50" y="64"/>
                    </a:cubicBezTo>
                    <a:cubicBezTo>
                      <a:pt x="71" y="65"/>
                      <a:pt x="85" y="61"/>
                      <a:pt x="95" y="52"/>
                    </a:cubicBezTo>
                    <a:cubicBezTo>
                      <a:pt x="104" y="43"/>
                      <a:pt x="109" y="30"/>
                      <a:pt x="109" y="9"/>
                    </a:cubicBezTo>
                    <a:cubicBezTo>
                      <a:pt x="109" y="6"/>
                      <a:pt x="106" y="3"/>
                      <a:pt x="104" y="3"/>
                    </a:cubicBezTo>
                    <a:cubicBezTo>
                      <a:pt x="101" y="3"/>
                      <a:pt x="98" y="6"/>
                      <a:pt x="98" y="9"/>
                    </a:cubicBezTo>
                    <a:cubicBezTo>
                      <a:pt x="98" y="27"/>
                      <a:pt x="95" y="38"/>
                      <a:pt x="88" y="45"/>
                    </a:cubicBezTo>
                    <a:cubicBezTo>
                      <a:pt x="81" y="52"/>
                      <a:pt x="68" y="55"/>
                      <a:pt x="51" y="54"/>
                    </a:cubicBezTo>
                    <a:cubicBezTo>
                      <a:pt x="34" y="53"/>
                      <a:pt x="17" y="43"/>
                      <a:pt x="13" y="32"/>
                    </a:cubicBezTo>
                    <a:cubicBezTo>
                      <a:pt x="11" y="24"/>
                      <a:pt x="14" y="17"/>
                      <a:pt x="24" y="10"/>
                    </a:cubicBezTo>
                    <a:cubicBezTo>
                      <a:pt x="26" y="8"/>
                      <a:pt x="26" y="5"/>
                      <a:pt x="25" y="2"/>
                    </a:cubicBezTo>
                    <a:cubicBezTo>
                      <a:pt x="23" y="0"/>
                      <a:pt x="20" y="0"/>
                      <a:pt x="1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2" name="Freeform 38"/>
              <p:cNvSpPr>
                <a:spLocks/>
              </p:cNvSpPr>
              <p:nvPr/>
            </p:nvSpPr>
            <p:spPr bwMode="auto">
              <a:xfrm>
                <a:off x="4924" y="2695"/>
                <a:ext cx="92" cy="68"/>
              </a:xfrm>
              <a:custGeom>
                <a:avLst/>
                <a:gdLst>
                  <a:gd name="T0" fmla="*/ 91 w 113"/>
                  <a:gd name="T1" fmla="*/ 3 h 83"/>
                  <a:gd name="T2" fmla="*/ 92 w 113"/>
                  <a:gd name="T3" fmla="*/ 10 h 83"/>
                  <a:gd name="T4" fmla="*/ 97 w 113"/>
                  <a:gd name="T5" fmla="*/ 33 h 83"/>
                  <a:gd name="T6" fmla="*/ 33 w 113"/>
                  <a:gd name="T7" fmla="*/ 66 h 83"/>
                  <a:gd name="T8" fmla="*/ 12 w 113"/>
                  <a:gd name="T9" fmla="*/ 24 h 83"/>
                  <a:gd name="T10" fmla="*/ 7 w 113"/>
                  <a:gd name="T11" fmla="*/ 18 h 83"/>
                  <a:gd name="T12" fmla="*/ 1 w 113"/>
                  <a:gd name="T13" fmla="*/ 23 h 83"/>
                  <a:gd name="T14" fmla="*/ 30 w 113"/>
                  <a:gd name="T15" fmla="*/ 76 h 83"/>
                  <a:gd name="T16" fmla="*/ 106 w 113"/>
                  <a:gd name="T17" fmla="*/ 38 h 83"/>
                  <a:gd name="T18" fmla="*/ 98 w 113"/>
                  <a:gd name="T19" fmla="*/ 2 h 83"/>
                  <a:gd name="T20" fmla="*/ 91 w 113"/>
                  <a:gd name="T21" fmla="*/ 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83">
                    <a:moveTo>
                      <a:pt x="91" y="3"/>
                    </a:moveTo>
                    <a:cubicBezTo>
                      <a:pt x="89" y="5"/>
                      <a:pt x="90" y="8"/>
                      <a:pt x="92" y="10"/>
                    </a:cubicBezTo>
                    <a:cubicBezTo>
                      <a:pt x="100" y="16"/>
                      <a:pt x="101" y="24"/>
                      <a:pt x="97" y="33"/>
                    </a:cubicBezTo>
                    <a:cubicBezTo>
                      <a:pt x="88" y="52"/>
                      <a:pt x="55" y="72"/>
                      <a:pt x="33" y="66"/>
                    </a:cubicBezTo>
                    <a:cubicBezTo>
                      <a:pt x="14" y="61"/>
                      <a:pt x="11" y="40"/>
                      <a:pt x="12" y="24"/>
                    </a:cubicBezTo>
                    <a:cubicBezTo>
                      <a:pt x="12" y="21"/>
                      <a:pt x="9" y="19"/>
                      <a:pt x="7" y="18"/>
                    </a:cubicBezTo>
                    <a:cubicBezTo>
                      <a:pt x="4" y="18"/>
                      <a:pt x="1" y="21"/>
                      <a:pt x="1" y="23"/>
                    </a:cubicBezTo>
                    <a:cubicBezTo>
                      <a:pt x="0" y="62"/>
                      <a:pt x="19" y="73"/>
                      <a:pt x="30" y="76"/>
                    </a:cubicBezTo>
                    <a:cubicBezTo>
                      <a:pt x="58" y="83"/>
                      <a:pt x="95" y="61"/>
                      <a:pt x="106" y="38"/>
                    </a:cubicBezTo>
                    <a:cubicBezTo>
                      <a:pt x="113" y="24"/>
                      <a:pt x="110" y="11"/>
                      <a:pt x="98" y="2"/>
                    </a:cubicBezTo>
                    <a:cubicBezTo>
                      <a:pt x="96" y="0"/>
                      <a:pt x="93" y="0"/>
                      <a:pt x="91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3" name="Freeform 39"/>
              <p:cNvSpPr>
                <a:spLocks noEditPoints="1"/>
              </p:cNvSpPr>
              <p:nvPr/>
            </p:nvSpPr>
            <p:spPr bwMode="auto">
              <a:xfrm>
                <a:off x="4839" y="2776"/>
                <a:ext cx="121" cy="114"/>
              </a:xfrm>
              <a:custGeom>
                <a:avLst/>
                <a:gdLst>
                  <a:gd name="T0" fmla="*/ 1 w 149"/>
                  <a:gd name="T1" fmla="*/ 66 h 139"/>
                  <a:gd name="T2" fmla="*/ 1 w 149"/>
                  <a:gd name="T3" fmla="*/ 71 h 139"/>
                  <a:gd name="T4" fmla="*/ 4 w 149"/>
                  <a:gd name="T5" fmla="*/ 74 h 139"/>
                  <a:gd name="T6" fmla="*/ 123 w 149"/>
                  <a:gd name="T7" fmla="*/ 137 h 139"/>
                  <a:gd name="T8" fmla="*/ 128 w 149"/>
                  <a:gd name="T9" fmla="*/ 138 h 139"/>
                  <a:gd name="T10" fmla="*/ 131 w 149"/>
                  <a:gd name="T11" fmla="*/ 135 h 139"/>
                  <a:gd name="T12" fmla="*/ 140 w 149"/>
                  <a:gd name="T13" fmla="*/ 105 h 139"/>
                  <a:gd name="T14" fmla="*/ 149 w 149"/>
                  <a:gd name="T15" fmla="*/ 64 h 139"/>
                  <a:gd name="T16" fmla="*/ 133 w 149"/>
                  <a:gd name="T17" fmla="*/ 20 h 139"/>
                  <a:gd name="T18" fmla="*/ 129 w 149"/>
                  <a:gd name="T19" fmla="*/ 18 h 139"/>
                  <a:gd name="T20" fmla="*/ 102 w 149"/>
                  <a:gd name="T21" fmla="*/ 3 h 139"/>
                  <a:gd name="T22" fmla="*/ 1 w 149"/>
                  <a:gd name="T23" fmla="*/ 66 h 139"/>
                  <a:gd name="T24" fmla="*/ 101 w 149"/>
                  <a:gd name="T25" fmla="*/ 14 h 139"/>
                  <a:gd name="T26" fmla="*/ 130 w 149"/>
                  <a:gd name="T27" fmla="*/ 40 h 139"/>
                  <a:gd name="T28" fmla="*/ 134 w 149"/>
                  <a:gd name="T29" fmla="*/ 42 h 139"/>
                  <a:gd name="T30" fmla="*/ 138 w 149"/>
                  <a:gd name="T31" fmla="*/ 64 h 139"/>
                  <a:gd name="T32" fmla="*/ 130 w 149"/>
                  <a:gd name="T33" fmla="*/ 102 h 139"/>
                  <a:gd name="T34" fmla="*/ 123 w 149"/>
                  <a:gd name="T35" fmla="*/ 125 h 139"/>
                  <a:gd name="T36" fmla="*/ 13 w 149"/>
                  <a:gd name="T37" fmla="*/ 66 h 139"/>
                  <a:gd name="T38" fmla="*/ 101 w 149"/>
                  <a:gd name="T39" fmla="*/ 1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" h="139">
                    <a:moveTo>
                      <a:pt x="1" y="66"/>
                    </a:moveTo>
                    <a:cubicBezTo>
                      <a:pt x="0" y="68"/>
                      <a:pt x="0" y="69"/>
                      <a:pt x="1" y="71"/>
                    </a:cubicBezTo>
                    <a:cubicBezTo>
                      <a:pt x="1" y="72"/>
                      <a:pt x="3" y="73"/>
                      <a:pt x="4" y="74"/>
                    </a:cubicBezTo>
                    <a:cubicBezTo>
                      <a:pt x="50" y="82"/>
                      <a:pt x="95" y="112"/>
                      <a:pt x="123" y="137"/>
                    </a:cubicBezTo>
                    <a:cubicBezTo>
                      <a:pt x="124" y="138"/>
                      <a:pt x="126" y="139"/>
                      <a:pt x="128" y="138"/>
                    </a:cubicBezTo>
                    <a:cubicBezTo>
                      <a:pt x="129" y="138"/>
                      <a:pt x="131" y="136"/>
                      <a:pt x="131" y="135"/>
                    </a:cubicBezTo>
                    <a:cubicBezTo>
                      <a:pt x="140" y="105"/>
                      <a:pt x="140" y="105"/>
                      <a:pt x="140" y="105"/>
                    </a:cubicBezTo>
                    <a:cubicBezTo>
                      <a:pt x="144" y="91"/>
                      <a:pt x="149" y="78"/>
                      <a:pt x="149" y="64"/>
                    </a:cubicBezTo>
                    <a:cubicBezTo>
                      <a:pt x="149" y="50"/>
                      <a:pt x="145" y="36"/>
                      <a:pt x="133" y="20"/>
                    </a:cubicBezTo>
                    <a:cubicBezTo>
                      <a:pt x="132" y="19"/>
                      <a:pt x="131" y="18"/>
                      <a:pt x="129" y="18"/>
                    </a:cubicBezTo>
                    <a:cubicBezTo>
                      <a:pt x="121" y="8"/>
                      <a:pt x="111" y="4"/>
                      <a:pt x="102" y="3"/>
                    </a:cubicBezTo>
                    <a:cubicBezTo>
                      <a:pt x="65" y="0"/>
                      <a:pt x="16" y="38"/>
                      <a:pt x="1" y="66"/>
                    </a:cubicBezTo>
                    <a:close/>
                    <a:moveTo>
                      <a:pt x="101" y="14"/>
                    </a:moveTo>
                    <a:cubicBezTo>
                      <a:pt x="115" y="15"/>
                      <a:pt x="125" y="24"/>
                      <a:pt x="130" y="40"/>
                    </a:cubicBezTo>
                    <a:cubicBezTo>
                      <a:pt x="131" y="41"/>
                      <a:pt x="133" y="42"/>
                      <a:pt x="134" y="42"/>
                    </a:cubicBezTo>
                    <a:cubicBezTo>
                      <a:pt x="137" y="50"/>
                      <a:pt x="138" y="57"/>
                      <a:pt x="138" y="64"/>
                    </a:cubicBezTo>
                    <a:cubicBezTo>
                      <a:pt x="138" y="76"/>
                      <a:pt x="135" y="88"/>
                      <a:pt x="130" y="102"/>
                    </a:cubicBezTo>
                    <a:cubicBezTo>
                      <a:pt x="130" y="102"/>
                      <a:pt x="126" y="116"/>
                      <a:pt x="123" y="125"/>
                    </a:cubicBezTo>
                    <a:cubicBezTo>
                      <a:pt x="96" y="101"/>
                      <a:pt x="56" y="75"/>
                      <a:pt x="13" y="66"/>
                    </a:cubicBezTo>
                    <a:cubicBezTo>
                      <a:pt x="30" y="41"/>
                      <a:pt x="72" y="11"/>
                      <a:pt x="101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4" name="Freeform 40"/>
              <p:cNvSpPr>
                <a:spLocks/>
              </p:cNvSpPr>
              <p:nvPr/>
            </p:nvSpPr>
            <p:spPr bwMode="auto">
              <a:xfrm>
                <a:off x="4818" y="2825"/>
                <a:ext cx="136" cy="84"/>
              </a:xfrm>
              <a:custGeom>
                <a:avLst/>
                <a:gdLst>
                  <a:gd name="T0" fmla="*/ 5 w 166"/>
                  <a:gd name="T1" fmla="*/ 9 h 104"/>
                  <a:gd name="T2" fmla="*/ 10 w 166"/>
                  <a:gd name="T3" fmla="*/ 32 h 104"/>
                  <a:gd name="T4" fmla="*/ 44 w 166"/>
                  <a:gd name="T5" fmla="*/ 43 h 104"/>
                  <a:gd name="T6" fmla="*/ 65 w 166"/>
                  <a:gd name="T7" fmla="*/ 48 h 104"/>
                  <a:gd name="T8" fmla="*/ 97 w 166"/>
                  <a:gd name="T9" fmla="*/ 71 h 104"/>
                  <a:gd name="T10" fmla="*/ 160 w 166"/>
                  <a:gd name="T11" fmla="*/ 102 h 104"/>
                  <a:gd name="T12" fmla="*/ 165 w 166"/>
                  <a:gd name="T13" fmla="*/ 97 h 104"/>
                  <a:gd name="T14" fmla="*/ 151 w 166"/>
                  <a:gd name="T15" fmla="*/ 65 h 104"/>
                  <a:gd name="T16" fmla="*/ 144 w 166"/>
                  <a:gd name="T17" fmla="*/ 66 h 104"/>
                  <a:gd name="T18" fmla="*/ 143 w 166"/>
                  <a:gd name="T19" fmla="*/ 69 h 104"/>
                  <a:gd name="T20" fmla="*/ 145 w 166"/>
                  <a:gd name="T21" fmla="*/ 73 h 104"/>
                  <a:gd name="T22" fmla="*/ 154 w 166"/>
                  <a:gd name="T23" fmla="*/ 91 h 104"/>
                  <a:gd name="T24" fmla="*/ 104 w 166"/>
                  <a:gd name="T25" fmla="*/ 63 h 104"/>
                  <a:gd name="T26" fmla="*/ 69 w 166"/>
                  <a:gd name="T27" fmla="*/ 39 h 104"/>
                  <a:gd name="T28" fmla="*/ 46 w 166"/>
                  <a:gd name="T29" fmla="*/ 33 h 104"/>
                  <a:gd name="T30" fmla="*/ 18 w 166"/>
                  <a:gd name="T31" fmla="*/ 25 h 104"/>
                  <a:gd name="T32" fmla="*/ 13 w 166"/>
                  <a:gd name="T33" fmla="*/ 16 h 104"/>
                  <a:gd name="T34" fmla="*/ 14 w 166"/>
                  <a:gd name="T35" fmla="*/ 15 h 104"/>
                  <a:gd name="T36" fmla="*/ 37 w 166"/>
                  <a:gd name="T37" fmla="*/ 15 h 104"/>
                  <a:gd name="T38" fmla="*/ 44 w 166"/>
                  <a:gd name="T39" fmla="*/ 12 h 104"/>
                  <a:gd name="T40" fmla="*/ 41 w 166"/>
                  <a:gd name="T41" fmla="*/ 6 h 104"/>
                  <a:gd name="T42" fmla="*/ 5 w 166"/>
                  <a:gd name="T43" fmla="*/ 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6" h="104">
                    <a:moveTo>
                      <a:pt x="5" y="9"/>
                    </a:moveTo>
                    <a:cubicBezTo>
                      <a:pt x="3" y="12"/>
                      <a:pt x="0" y="20"/>
                      <a:pt x="10" y="32"/>
                    </a:cubicBezTo>
                    <a:cubicBezTo>
                      <a:pt x="16" y="38"/>
                      <a:pt x="30" y="41"/>
                      <a:pt x="44" y="43"/>
                    </a:cubicBezTo>
                    <a:cubicBezTo>
                      <a:pt x="52" y="45"/>
                      <a:pt x="61" y="46"/>
                      <a:pt x="65" y="48"/>
                    </a:cubicBezTo>
                    <a:cubicBezTo>
                      <a:pt x="75" y="53"/>
                      <a:pt x="86" y="61"/>
                      <a:pt x="97" y="71"/>
                    </a:cubicBezTo>
                    <a:cubicBezTo>
                      <a:pt x="118" y="87"/>
                      <a:pt x="139" y="104"/>
                      <a:pt x="160" y="102"/>
                    </a:cubicBezTo>
                    <a:cubicBezTo>
                      <a:pt x="163" y="102"/>
                      <a:pt x="165" y="100"/>
                      <a:pt x="165" y="97"/>
                    </a:cubicBezTo>
                    <a:cubicBezTo>
                      <a:pt x="166" y="85"/>
                      <a:pt x="161" y="74"/>
                      <a:pt x="151" y="65"/>
                    </a:cubicBezTo>
                    <a:cubicBezTo>
                      <a:pt x="149" y="64"/>
                      <a:pt x="146" y="64"/>
                      <a:pt x="144" y="66"/>
                    </a:cubicBezTo>
                    <a:cubicBezTo>
                      <a:pt x="143" y="67"/>
                      <a:pt x="143" y="68"/>
                      <a:pt x="143" y="69"/>
                    </a:cubicBezTo>
                    <a:cubicBezTo>
                      <a:pt x="143" y="71"/>
                      <a:pt x="143" y="72"/>
                      <a:pt x="145" y="73"/>
                    </a:cubicBezTo>
                    <a:cubicBezTo>
                      <a:pt x="150" y="78"/>
                      <a:pt x="153" y="84"/>
                      <a:pt x="154" y="91"/>
                    </a:cubicBezTo>
                    <a:cubicBezTo>
                      <a:pt x="138" y="90"/>
                      <a:pt x="121" y="76"/>
                      <a:pt x="104" y="63"/>
                    </a:cubicBezTo>
                    <a:cubicBezTo>
                      <a:pt x="92" y="53"/>
                      <a:pt x="80" y="44"/>
                      <a:pt x="69" y="39"/>
                    </a:cubicBezTo>
                    <a:cubicBezTo>
                      <a:pt x="64" y="36"/>
                      <a:pt x="55" y="35"/>
                      <a:pt x="46" y="33"/>
                    </a:cubicBezTo>
                    <a:cubicBezTo>
                      <a:pt x="35" y="31"/>
                      <a:pt x="22" y="29"/>
                      <a:pt x="18" y="25"/>
                    </a:cubicBezTo>
                    <a:cubicBezTo>
                      <a:pt x="15" y="21"/>
                      <a:pt x="13" y="18"/>
                      <a:pt x="13" y="16"/>
                    </a:cubicBezTo>
                    <a:cubicBezTo>
                      <a:pt x="13" y="16"/>
                      <a:pt x="13" y="15"/>
                      <a:pt x="14" y="15"/>
                    </a:cubicBezTo>
                    <a:cubicBezTo>
                      <a:pt x="16" y="12"/>
                      <a:pt x="28" y="11"/>
                      <a:pt x="37" y="15"/>
                    </a:cubicBezTo>
                    <a:cubicBezTo>
                      <a:pt x="40" y="16"/>
                      <a:pt x="43" y="15"/>
                      <a:pt x="44" y="12"/>
                    </a:cubicBezTo>
                    <a:cubicBezTo>
                      <a:pt x="45" y="10"/>
                      <a:pt x="44" y="7"/>
                      <a:pt x="41" y="6"/>
                    </a:cubicBezTo>
                    <a:cubicBezTo>
                      <a:pt x="30" y="0"/>
                      <a:pt x="12" y="0"/>
                      <a:pt x="5" y="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5" name="Freeform 41"/>
              <p:cNvSpPr>
                <a:spLocks/>
              </p:cNvSpPr>
              <p:nvPr/>
            </p:nvSpPr>
            <p:spPr bwMode="auto">
              <a:xfrm>
                <a:off x="4849" y="2854"/>
                <a:ext cx="52" cy="47"/>
              </a:xfrm>
              <a:custGeom>
                <a:avLst/>
                <a:gdLst>
                  <a:gd name="T0" fmla="*/ 25 w 63"/>
                  <a:gd name="T1" fmla="*/ 0 h 58"/>
                  <a:gd name="T2" fmla="*/ 0 w 63"/>
                  <a:gd name="T3" fmla="*/ 21 h 58"/>
                  <a:gd name="T4" fmla="*/ 29 w 63"/>
                  <a:gd name="T5" fmla="*/ 54 h 58"/>
                  <a:gd name="T6" fmla="*/ 62 w 63"/>
                  <a:gd name="T7" fmla="*/ 35 h 58"/>
                  <a:gd name="T8" fmla="*/ 59 w 63"/>
                  <a:gd name="T9" fmla="*/ 29 h 58"/>
                  <a:gd name="T10" fmla="*/ 52 w 63"/>
                  <a:gd name="T11" fmla="*/ 31 h 58"/>
                  <a:gd name="T12" fmla="*/ 32 w 63"/>
                  <a:gd name="T13" fmla="*/ 44 h 58"/>
                  <a:gd name="T14" fmla="*/ 11 w 63"/>
                  <a:gd name="T15" fmla="*/ 22 h 58"/>
                  <a:gd name="T16" fmla="*/ 27 w 63"/>
                  <a:gd name="T17" fmla="*/ 10 h 58"/>
                  <a:gd name="T18" fmla="*/ 31 w 63"/>
                  <a:gd name="T19" fmla="*/ 5 h 58"/>
                  <a:gd name="T20" fmla="*/ 25 w 63"/>
                  <a:gd name="T2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58">
                    <a:moveTo>
                      <a:pt x="25" y="0"/>
                    </a:moveTo>
                    <a:cubicBezTo>
                      <a:pt x="3" y="3"/>
                      <a:pt x="1" y="16"/>
                      <a:pt x="0" y="21"/>
                    </a:cubicBezTo>
                    <a:cubicBezTo>
                      <a:pt x="0" y="35"/>
                      <a:pt x="14" y="51"/>
                      <a:pt x="29" y="54"/>
                    </a:cubicBezTo>
                    <a:cubicBezTo>
                      <a:pt x="44" y="58"/>
                      <a:pt x="55" y="51"/>
                      <a:pt x="62" y="35"/>
                    </a:cubicBezTo>
                    <a:cubicBezTo>
                      <a:pt x="63" y="33"/>
                      <a:pt x="62" y="30"/>
                      <a:pt x="59" y="29"/>
                    </a:cubicBezTo>
                    <a:cubicBezTo>
                      <a:pt x="56" y="27"/>
                      <a:pt x="53" y="29"/>
                      <a:pt x="52" y="31"/>
                    </a:cubicBezTo>
                    <a:cubicBezTo>
                      <a:pt x="48" y="42"/>
                      <a:pt x="41" y="46"/>
                      <a:pt x="32" y="44"/>
                    </a:cubicBezTo>
                    <a:cubicBezTo>
                      <a:pt x="21" y="42"/>
                      <a:pt x="10" y="30"/>
                      <a:pt x="11" y="22"/>
                    </a:cubicBezTo>
                    <a:cubicBezTo>
                      <a:pt x="11" y="14"/>
                      <a:pt x="19" y="11"/>
                      <a:pt x="27" y="10"/>
                    </a:cubicBezTo>
                    <a:cubicBezTo>
                      <a:pt x="29" y="10"/>
                      <a:pt x="31" y="7"/>
                      <a:pt x="31" y="5"/>
                    </a:cubicBezTo>
                    <a:cubicBezTo>
                      <a:pt x="31" y="2"/>
                      <a:pt x="28" y="0"/>
                      <a:pt x="2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6" name="Freeform 42"/>
              <p:cNvSpPr>
                <a:spLocks/>
              </p:cNvSpPr>
              <p:nvPr/>
            </p:nvSpPr>
            <p:spPr bwMode="auto">
              <a:xfrm>
                <a:off x="4787" y="2772"/>
                <a:ext cx="91" cy="35"/>
              </a:xfrm>
              <a:custGeom>
                <a:avLst/>
                <a:gdLst>
                  <a:gd name="T0" fmla="*/ 2 w 111"/>
                  <a:gd name="T1" fmla="*/ 2 h 43"/>
                  <a:gd name="T2" fmla="*/ 2 w 111"/>
                  <a:gd name="T3" fmla="*/ 9 h 43"/>
                  <a:gd name="T4" fmla="*/ 63 w 111"/>
                  <a:gd name="T5" fmla="*/ 31 h 43"/>
                  <a:gd name="T6" fmla="*/ 103 w 111"/>
                  <a:gd name="T7" fmla="*/ 42 h 43"/>
                  <a:gd name="T8" fmla="*/ 110 w 111"/>
                  <a:gd name="T9" fmla="*/ 39 h 43"/>
                  <a:gd name="T10" fmla="*/ 107 w 111"/>
                  <a:gd name="T11" fmla="*/ 32 h 43"/>
                  <a:gd name="T12" fmla="*/ 65 w 111"/>
                  <a:gd name="T13" fmla="*/ 21 h 43"/>
                  <a:gd name="T14" fmla="*/ 10 w 111"/>
                  <a:gd name="T15" fmla="*/ 2 h 43"/>
                  <a:gd name="T16" fmla="*/ 2 w 111"/>
                  <a:gd name="T17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43">
                    <a:moveTo>
                      <a:pt x="2" y="2"/>
                    </a:moveTo>
                    <a:cubicBezTo>
                      <a:pt x="0" y="4"/>
                      <a:pt x="0" y="7"/>
                      <a:pt x="2" y="9"/>
                    </a:cubicBezTo>
                    <a:cubicBezTo>
                      <a:pt x="13" y="21"/>
                      <a:pt x="39" y="26"/>
                      <a:pt x="63" y="31"/>
                    </a:cubicBezTo>
                    <a:cubicBezTo>
                      <a:pt x="79" y="35"/>
                      <a:pt x="93" y="38"/>
                      <a:pt x="103" y="42"/>
                    </a:cubicBezTo>
                    <a:cubicBezTo>
                      <a:pt x="106" y="43"/>
                      <a:pt x="109" y="42"/>
                      <a:pt x="110" y="39"/>
                    </a:cubicBezTo>
                    <a:cubicBezTo>
                      <a:pt x="111" y="36"/>
                      <a:pt x="110" y="33"/>
                      <a:pt x="107" y="32"/>
                    </a:cubicBezTo>
                    <a:cubicBezTo>
                      <a:pt x="96" y="28"/>
                      <a:pt x="81" y="25"/>
                      <a:pt x="65" y="21"/>
                    </a:cubicBezTo>
                    <a:cubicBezTo>
                      <a:pt x="43" y="17"/>
                      <a:pt x="18" y="12"/>
                      <a:pt x="10" y="2"/>
                    </a:cubicBezTo>
                    <a:cubicBezTo>
                      <a:pt x="8" y="0"/>
                      <a:pt x="4" y="0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7" name="Freeform 43"/>
              <p:cNvSpPr>
                <a:spLocks/>
              </p:cNvSpPr>
              <p:nvPr/>
            </p:nvSpPr>
            <p:spPr bwMode="auto">
              <a:xfrm>
                <a:off x="4943" y="2754"/>
                <a:ext cx="135" cy="54"/>
              </a:xfrm>
              <a:custGeom>
                <a:avLst/>
                <a:gdLst>
                  <a:gd name="T0" fmla="*/ 158 w 166"/>
                  <a:gd name="T1" fmla="*/ 2 h 66"/>
                  <a:gd name="T2" fmla="*/ 5 w 166"/>
                  <a:gd name="T3" fmla="*/ 54 h 66"/>
                  <a:gd name="T4" fmla="*/ 0 w 166"/>
                  <a:gd name="T5" fmla="*/ 59 h 66"/>
                  <a:gd name="T6" fmla="*/ 5 w 166"/>
                  <a:gd name="T7" fmla="*/ 64 h 66"/>
                  <a:gd name="T8" fmla="*/ 163 w 166"/>
                  <a:gd name="T9" fmla="*/ 11 h 66"/>
                  <a:gd name="T10" fmla="*/ 165 w 166"/>
                  <a:gd name="T11" fmla="*/ 4 h 66"/>
                  <a:gd name="T12" fmla="*/ 158 w 166"/>
                  <a:gd name="T13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66">
                    <a:moveTo>
                      <a:pt x="158" y="2"/>
                    </a:moveTo>
                    <a:cubicBezTo>
                      <a:pt x="97" y="39"/>
                      <a:pt x="47" y="56"/>
                      <a:pt x="5" y="54"/>
                    </a:cubicBezTo>
                    <a:cubicBezTo>
                      <a:pt x="3" y="54"/>
                      <a:pt x="0" y="56"/>
                      <a:pt x="0" y="59"/>
                    </a:cubicBezTo>
                    <a:cubicBezTo>
                      <a:pt x="0" y="62"/>
                      <a:pt x="2" y="64"/>
                      <a:pt x="5" y="64"/>
                    </a:cubicBezTo>
                    <a:cubicBezTo>
                      <a:pt x="49" y="66"/>
                      <a:pt x="100" y="48"/>
                      <a:pt x="163" y="11"/>
                    </a:cubicBezTo>
                    <a:cubicBezTo>
                      <a:pt x="165" y="9"/>
                      <a:pt x="166" y="6"/>
                      <a:pt x="165" y="4"/>
                    </a:cubicBezTo>
                    <a:cubicBezTo>
                      <a:pt x="163" y="1"/>
                      <a:pt x="160" y="0"/>
                      <a:pt x="15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8" name="Freeform 44"/>
              <p:cNvSpPr>
                <a:spLocks/>
              </p:cNvSpPr>
              <p:nvPr/>
            </p:nvSpPr>
            <p:spPr bwMode="auto">
              <a:xfrm>
                <a:off x="4720" y="2674"/>
                <a:ext cx="101" cy="55"/>
              </a:xfrm>
              <a:custGeom>
                <a:avLst/>
                <a:gdLst>
                  <a:gd name="T0" fmla="*/ 85 w 123"/>
                  <a:gd name="T1" fmla="*/ 11 h 67"/>
                  <a:gd name="T2" fmla="*/ 7 w 123"/>
                  <a:gd name="T3" fmla="*/ 37 h 67"/>
                  <a:gd name="T4" fmla="*/ 119 w 123"/>
                  <a:gd name="T5" fmla="*/ 2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3" h="67">
                    <a:moveTo>
                      <a:pt x="85" y="11"/>
                    </a:moveTo>
                    <a:cubicBezTo>
                      <a:pt x="71" y="0"/>
                      <a:pt x="0" y="17"/>
                      <a:pt x="7" y="37"/>
                    </a:cubicBezTo>
                    <a:cubicBezTo>
                      <a:pt x="18" y="67"/>
                      <a:pt x="123" y="56"/>
                      <a:pt x="119" y="28"/>
                    </a:cubicBezTo>
                  </a:path>
                </a:pathLst>
              </a:custGeom>
              <a:solidFill>
                <a:srgbClr val="FC9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9" name="Freeform 45"/>
              <p:cNvSpPr>
                <a:spLocks/>
              </p:cNvSpPr>
              <p:nvPr/>
            </p:nvSpPr>
            <p:spPr bwMode="auto">
              <a:xfrm>
                <a:off x="5027" y="2667"/>
                <a:ext cx="135" cy="47"/>
              </a:xfrm>
              <a:custGeom>
                <a:avLst/>
                <a:gdLst>
                  <a:gd name="T0" fmla="*/ 120 w 165"/>
                  <a:gd name="T1" fmla="*/ 12 h 57"/>
                  <a:gd name="T2" fmla="*/ 44 w 165"/>
                  <a:gd name="T3" fmla="*/ 47 h 57"/>
                  <a:gd name="T4" fmla="*/ 142 w 165"/>
                  <a:gd name="T5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" h="57">
                    <a:moveTo>
                      <a:pt x="120" y="12"/>
                    </a:moveTo>
                    <a:cubicBezTo>
                      <a:pt x="100" y="0"/>
                      <a:pt x="0" y="21"/>
                      <a:pt x="44" y="47"/>
                    </a:cubicBezTo>
                    <a:cubicBezTo>
                      <a:pt x="61" y="57"/>
                      <a:pt x="165" y="42"/>
                      <a:pt x="142" y="19"/>
                    </a:cubicBezTo>
                  </a:path>
                </a:pathLst>
              </a:custGeom>
              <a:solidFill>
                <a:srgbClr val="FC9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0" name="Freeform 46"/>
              <p:cNvSpPr>
                <a:spLocks/>
              </p:cNvSpPr>
              <p:nvPr/>
            </p:nvSpPr>
            <p:spPr bwMode="auto">
              <a:xfrm>
                <a:off x="4750" y="2693"/>
                <a:ext cx="37" cy="21"/>
              </a:xfrm>
              <a:custGeom>
                <a:avLst/>
                <a:gdLst>
                  <a:gd name="T0" fmla="*/ 42 w 46"/>
                  <a:gd name="T1" fmla="*/ 5 h 25"/>
                  <a:gd name="T2" fmla="*/ 4 w 46"/>
                  <a:gd name="T3" fmla="*/ 9 h 25"/>
                  <a:gd name="T4" fmla="*/ 46 w 46"/>
                  <a:gd name="T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42" y="5"/>
                    </a:moveTo>
                    <a:cubicBezTo>
                      <a:pt x="36" y="1"/>
                      <a:pt x="6" y="0"/>
                      <a:pt x="4" y="9"/>
                    </a:cubicBezTo>
                    <a:cubicBezTo>
                      <a:pt x="0" y="25"/>
                      <a:pt x="40" y="12"/>
                      <a:pt x="46" y="10"/>
                    </a:cubicBezTo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1" name="Freeform 47"/>
              <p:cNvSpPr>
                <a:spLocks/>
              </p:cNvSpPr>
              <p:nvPr/>
            </p:nvSpPr>
            <p:spPr bwMode="auto">
              <a:xfrm>
                <a:off x="5081" y="2683"/>
                <a:ext cx="38" cy="21"/>
              </a:xfrm>
              <a:custGeom>
                <a:avLst/>
                <a:gdLst>
                  <a:gd name="T0" fmla="*/ 42 w 46"/>
                  <a:gd name="T1" fmla="*/ 6 h 25"/>
                  <a:gd name="T2" fmla="*/ 4 w 46"/>
                  <a:gd name="T3" fmla="*/ 9 h 25"/>
                  <a:gd name="T4" fmla="*/ 46 w 46"/>
                  <a:gd name="T5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42" y="6"/>
                    </a:moveTo>
                    <a:cubicBezTo>
                      <a:pt x="36" y="2"/>
                      <a:pt x="6" y="0"/>
                      <a:pt x="4" y="9"/>
                    </a:cubicBezTo>
                    <a:cubicBezTo>
                      <a:pt x="0" y="25"/>
                      <a:pt x="39" y="12"/>
                      <a:pt x="46" y="11"/>
                    </a:cubicBezTo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2" name="Freeform 48"/>
              <p:cNvSpPr>
                <a:spLocks/>
              </p:cNvSpPr>
              <p:nvPr/>
            </p:nvSpPr>
            <p:spPr bwMode="auto">
              <a:xfrm>
                <a:off x="4555" y="2705"/>
                <a:ext cx="3" cy="0"/>
              </a:xfrm>
              <a:custGeom>
                <a:avLst/>
                <a:gdLst>
                  <a:gd name="T0" fmla="*/ 2 w 3"/>
                  <a:gd name="T1" fmla="*/ 3 w 3"/>
                  <a:gd name="T2" fmla="*/ 0 w 3"/>
                  <a:gd name="T3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3" name="Freeform 49"/>
              <p:cNvSpPr>
                <a:spLocks/>
              </p:cNvSpPr>
              <p:nvPr/>
            </p:nvSpPr>
            <p:spPr bwMode="auto">
              <a:xfrm>
                <a:off x="4554" y="2702"/>
                <a:ext cx="13" cy="3"/>
              </a:xfrm>
              <a:custGeom>
                <a:avLst/>
                <a:gdLst>
                  <a:gd name="T0" fmla="*/ 16 w 16"/>
                  <a:gd name="T1" fmla="*/ 0 h 3"/>
                  <a:gd name="T2" fmla="*/ 15 w 16"/>
                  <a:gd name="T3" fmla="*/ 0 h 3"/>
                  <a:gd name="T4" fmla="*/ 0 w 16"/>
                  <a:gd name="T5" fmla="*/ 3 h 3"/>
                  <a:gd name="T6" fmla="*/ 10 w 16"/>
                  <a:gd name="T7" fmla="*/ 2 h 3"/>
                  <a:gd name="T8" fmla="*/ 6 w 16"/>
                  <a:gd name="T9" fmla="*/ 2 h 3"/>
                  <a:gd name="T10" fmla="*/ 13 w 16"/>
                  <a:gd name="T11" fmla="*/ 1 h 3"/>
                  <a:gd name="T12" fmla="*/ 12 w 16"/>
                  <a:gd name="T13" fmla="*/ 1 h 3"/>
                  <a:gd name="T14" fmla="*/ 16 w 16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">
                    <a:moveTo>
                      <a:pt x="16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5" y="2"/>
                      <a:pt x="8" y="1"/>
                      <a:pt x="0" y="3"/>
                    </a:cubicBezTo>
                    <a:cubicBezTo>
                      <a:pt x="2" y="3"/>
                      <a:pt x="6" y="3"/>
                      <a:pt x="10" y="2"/>
                    </a:cubicBezTo>
                    <a:cubicBezTo>
                      <a:pt x="9" y="2"/>
                      <a:pt x="5" y="2"/>
                      <a:pt x="6" y="2"/>
                    </a:cubicBezTo>
                    <a:cubicBezTo>
                      <a:pt x="9" y="2"/>
                      <a:pt x="9" y="2"/>
                      <a:pt x="13" y="1"/>
                    </a:cubicBezTo>
                    <a:cubicBezTo>
                      <a:pt x="16" y="0"/>
                      <a:pt x="10" y="1"/>
                      <a:pt x="12" y="1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4" name="Freeform 50"/>
              <p:cNvSpPr>
                <a:spLocks/>
              </p:cNvSpPr>
              <p:nvPr/>
            </p:nvSpPr>
            <p:spPr bwMode="auto">
              <a:xfrm>
                <a:off x="4559" y="2703"/>
                <a:ext cx="4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5" name="Freeform 51"/>
              <p:cNvSpPr>
                <a:spLocks/>
              </p:cNvSpPr>
              <p:nvPr/>
            </p:nvSpPr>
            <p:spPr bwMode="auto">
              <a:xfrm>
                <a:off x="4556" y="2703"/>
                <a:ext cx="5" cy="0"/>
              </a:xfrm>
              <a:custGeom>
                <a:avLst/>
                <a:gdLst>
                  <a:gd name="T0" fmla="*/ 2 w 6"/>
                  <a:gd name="T1" fmla="*/ 6 w 6"/>
                  <a:gd name="T2" fmla="*/ 0 w 6"/>
                  <a:gd name="T3" fmla="*/ 2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2" y="0"/>
                    </a:moveTo>
                    <a:cubicBezTo>
                      <a:pt x="3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6" name="Freeform 52"/>
              <p:cNvSpPr>
                <a:spLocks/>
              </p:cNvSpPr>
              <p:nvPr/>
            </p:nvSpPr>
            <p:spPr bwMode="auto">
              <a:xfrm>
                <a:off x="4557" y="270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7" name="Freeform 53"/>
              <p:cNvSpPr>
                <a:spLocks/>
              </p:cNvSpPr>
              <p:nvPr/>
            </p:nvSpPr>
            <p:spPr bwMode="auto">
              <a:xfrm>
                <a:off x="4555" y="2701"/>
                <a:ext cx="10" cy="1"/>
              </a:xfrm>
              <a:custGeom>
                <a:avLst/>
                <a:gdLst>
                  <a:gd name="T0" fmla="*/ 3 w 12"/>
                  <a:gd name="T1" fmla="*/ 1 h 1"/>
                  <a:gd name="T2" fmla="*/ 3 w 12"/>
                  <a:gd name="T3" fmla="*/ 1 h 1"/>
                  <a:gd name="T4" fmla="*/ 3 w 12"/>
                  <a:gd name="T5" fmla="*/ 1 h 1"/>
                  <a:gd name="T6" fmla="*/ 9 w 12"/>
                  <a:gd name="T7" fmla="*/ 1 h 1"/>
                  <a:gd name="T8" fmla="*/ 8 w 12"/>
                  <a:gd name="T9" fmla="*/ 1 h 1"/>
                  <a:gd name="T10" fmla="*/ 12 w 12"/>
                  <a:gd name="T11" fmla="*/ 0 h 1"/>
                  <a:gd name="T12" fmla="*/ 3 w 1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">
                    <a:moveTo>
                      <a:pt x="3" y="1"/>
                    </a:moveTo>
                    <a:cubicBezTo>
                      <a:pt x="0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10" y="0"/>
                      <a:pt x="9" y="1"/>
                    </a:cubicBezTo>
                    <a:cubicBezTo>
                      <a:pt x="10" y="1"/>
                      <a:pt x="5" y="1"/>
                      <a:pt x="8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8" name="Freeform 54"/>
              <p:cNvSpPr>
                <a:spLocks/>
              </p:cNvSpPr>
              <p:nvPr/>
            </p:nvSpPr>
            <p:spPr bwMode="auto">
              <a:xfrm>
                <a:off x="4559" y="2702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9" name="Freeform 55"/>
              <p:cNvSpPr>
                <a:spLocks/>
              </p:cNvSpPr>
              <p:nvPr/>
            </p:nvSpPr>
            <p:spPr bwMode="auto">
              <a:xfrm>
                <a:off x="4558" y="2703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0" name="Freeform 56"/>
              <p:cNvSpPr>
                <a:spLocks/>
              </p:cNvSpPr>
              <p:nvPr/>
            </p:nvSpPr>
            <p:spPr bwMode="auto">
              <a:xfrm>
                <a:off x="4557" y="2701"/>
                <a:ext cx="11" cy="1"/>
              </a:xfrm>
              <a:custGeom>
                <a:avLst/>
                <a:gdLst>
                  <a:gd name="T0" fmla="*/ 0 w 13"/>
                  <a:gd name="T1" fmla="*/ 1 h 2"/>
                  <a:gd name="T2" fmla="*/ 5 w 13"/>
                  <a:gd name="T3" fmla="*/ 1 h 2"/>
                  <a:gd name="T4" fmla="*/ 13 w 13"/>
                  <a:gd name="T5" fmla="*/ 0 h 2"/>
                  <a:gd name="T6" fmla="*/ 11 w 13"/>
                  <a:gd name="T7" fmla="*/ 0 h 2"/>
                  <a:gd name="T8" fmla="*/ 0 w 1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cubicBezTo>
                      <a:pt x="7" y="1"/>
                      <a:pt x="0" y="2"/>
                      <a:pt x="5" y="1"/>
                    </a:cubicBezTo>
                    <a:cubicBezTo>
                      <a:pt x="4" y="1"/>
                      <a:pt x="9" y="1"/>
                      <a:pt x="1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1" name="Freeform 57"/>
              <p:cNvSpPr>
                <a:spLocks/>
              </p:cNvSpPr>
              <p:nvPr/>
            </p:nvSpPr>
            <p:spPr bwMode="auto">
              <a:xfrm>
                <a:off x="4569" y="270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2" name="Freeform 58"/>
              <p:cNvSpPr>
                <a:spLocks/>
              </p:cNvSpPr>
              <p:nvPr/>
            </p:nvSpPr>
            <p:spPr bwMode="auto">
              <a:xfrm>
                <a:off x="4560" y="2699"/>
                <a:ext cx="14" cy="2"/>
              </a:xfrm>
              <a:custGeom>
                <a:avLst/>
                <a:gdLst>
                  <a:gd name="T0" fmla="*/ 1 w 17"/>
                  <a:gd name="T1" fmla="*/ 1 h 2"/>
                  <a:gd name="T2" fmla="*/ 8 w 17"/>
                  <a:gd name="T3" fmla="*/ 1 h 2"/>
                  <a:gd name="T4" fmla="*/ 3 w 17"/>
                  <a:gd name="T5" fmla="*/ 1 h 2"/>
                  <a:gd name="T6" fmla="*/ 6 w 17"/>
                  <a:gd name="T7" fmla="*/ 2 h 2"/>
                  <a:gd name="T8" fmla="*/ 0 w 17"/>
                  <a:gd name="T9" fmla="*/ 2 h 2"/>
                  <a:gd name="T10" fmla="*/ 5 w 17"/>
                  <a:gd name="T11" fmla="*/ 2 h 2"/>
                  <a:gd name="T12" fmla="*/ 1 w 17"/>
                  <a:gd name="T13" fmla="*/ 2 h 2"/>
                  <a:gd name="T14" fmla="*/ 8 w 17"/>
                  <a:gd name="T15" fmla="*/ 2 h 2"/>
                  <a:gd name="T16" fmla="*/ 7 w 17"/>
                  <a:gd name="T17" fmla="*/ 2 h 2"/>
                  <a:gd name="T18" fmla="*/ 11 w 17"/>
                  <a:gd name="T19" fmla="*/ 1 h 2"/>
                  <a:gd name="T20" fmla="*/ 16 w 17"/>
                  <a:gd name="T21" fmla="*/ 0 h 2"/>
                  <a:gd name="T22" fmla="*/ 1 w 17"/>
                  <a:gd name="T2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">
                    <a:moveTo>
                      <a:pt x="1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4" y="1"/>
                      <a:pt x="3" y="1"/>
                    </a:cubicBezTo>
                    <a:cubicBezTo>
                      <a:pt x="2" y="2"/>
                      <a:pt x="6" y="1"/>
                      <a:pt x="6" y="2"/>
                    </a:cubicBezTo>
                    <a:cubicBezTo>
                      <a:pt x="0" y="2"/>
                      <a:pt x="5" y="1"/>
                      <a:pt x="0" y="2"/>
                    </a:cubicBezTo>
                    <a:cubicBezTo>
                      <a:pt x="0" y="2"/>
                      <a:pt x="0" y="2"/>
                      <a:pt x="5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3" y="2"/>
                      <a:pt x="7" y="2"/>
                    </a:cubicBezTo>
                    <a:cubicBezTo>
                      <a:pt x="10" y="1"/>
                      <a:pt x="11" y="1"/>
                      <a:pt x="11" y="1"/>
                    </a:cubicBezTo>
                    <a:cubicBezTo>
                      <a:pt x="10" y="1"/>
                      <a:pt x="17" y="1"/>
                      <a:pt x="16" y="0"/>
                    </a:cubicBezTo>
                    <a:cubicBezTo>
                      <a:pt x="15" y="0"/>
                      <a:pt x="5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3" name="Freeform 59"/>
              <p:cNvSpPr>
                <a:spLocks/>
              </p:cNvSpPr>
              <p:nvPr/>
            </p:nvSpPr>
            <p:spPr bwMode="auto">
              <a:xfrm>
                <a:off x="4567" y="2699"/>
                <a:ext cx="2" cy="0"/>
              </a:xfrm>
              <a:custGeom>
                <a:avLst/>
                <a:gdLst>
                  <a:gd name="T0" fmla="*/ 1 w 2"/>
                  <a:gd name="T1" fmla="*/ 2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4" name="Freeform 60"/>
              <p:cNvSpPr>
                <a:spLocks/>
              </p:cNvSpPr>
              <p:nvPr/>
            </p:nvSpPr>
            <p:spPr bwMode="auto">
              <a:xfrm>
                <a:off x="4559" y="2698"/>
                <a:ext cx="15" cy="1"/>
              </a:xfrm>
              <a:custGeom>
                <a:avLst/>
                <a:gdLst>
                  <a:gd name="T0" fmla="*/ 1 w 18"/>
                  <a:gd name="T1" fmla="*/ 1 h 1"/>
                  <a:gd name="T2" fmla="*/ 5 w 18"/>
                  <a:gd name="T3" fmla="*/ 1 h 1"/>
                  <a:gd name="T4" fmla="*/ 2 w 18"/>
                  <a:gd name="T5" fmla="*/ 1 h 1"/>
                  <a:gd name="T6" fmla="*/ 7 w 18"/>
                  <a:gd name="T7" fmla="*/ 1 h 1"/>
                  <a:gd name="T8" fmla="*/ 4 w 18"/>
                  <a:gd name="T9" fmla="*/ 1 h 1"/>
                  <a:gd name="T10" fmla="*/ 13 w 18"/>
                  <a:gd name="T11" fmla="*/ 1 h 1"/>
                  <a:gd name="T12" fmla="*/ 11 w 18"/>
                  <a:gd name="T13" fmla="*/ 1 h 1"/>
                  <a:gd name="T14" fmla="*/ 10 w 18"/>
                  <a:gd name="T15" fmla="*/ 0 h 1"/>
                  <a:gd name="T16" fmla="*/ 8 w 18"/>
                  <a:gd name="T17" fmla="*/ 0 h 1"/>
                  <a:gd name="T18" fmla="*/ 6 w 18"/>
                  <a:gd name="T19" fmla="*/ 0 h 1"/>
                  <a:gd name="T20" fmla="*/ 1 w 18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">
                    <a:moveTo>
                      <a:pt x="1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3" y="1"/>
                      <a:pt x="6" y="1"/>
                      <a:pt x="7" y="1"/>
                    </a:cubicBezTo>
                    <a:cubicBezTo>
                      <a:pt x="13" y="1"/>
                      <a:pt x="5" y="1"/>
                      <a:pt x="4" y="1"/>
                    </a:cubicBezTo>
                    <a:cubicBezTo>
                      <a:pt x="7" y="0"/>
                      <a:pt x="8" y="1"/>
                      <a:pt x="13" y="1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18" y="0"/>
                      <a:pt x="12" y="0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5" name="Freeform 61"/>
              <p:cNvSpPr>
                <a:spLocks/>
              </p:cNvSpPr>
              <p:nvPr/>
            </p:nvSpPr>
            <p:spPr bwMode="auto">
              <a:xfrm>
                <a:off x="4559" y="2699"/>
                <a:ext cx="2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6" name="Freeform 62"/>
              <p:cNvSpPr>
                <a:spLocks/>
              </p:cNvSpPr>
              <p:nvPr/>
            </p:nvSpPr>
            <p:spPr bwMode="auto">
              <a:xfrm>
                <a:off x="4567" y="269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7" name="Freeform 63"/>
              <p:cNvSpPr>
                <a:spLocks/>
              </p:cNvSpPr>
              <p:nvPr/>
            </p:nvSpPr>
            <p:spPr bwMode="auto">
              <a:xfrm>
                <a:off x="4559" y="2698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8" name="Freeform 64"/>
              <p:cNvSpPr>
                <a:spLocks/>
              </p:cNvSpPr>
              <p:nvPr/>
            </p:nvSpPr>
            <p:spPr bwMode="auto">
              <a:xfrm>
                <a:off x="4556" y="2690"/>
                <a:ext cx="16" cy="8"/>
              </a:xfrm>
              <a:custGeom>
                <a:avLst/>
                <a:gdLst>
                  <a:gd name="T0" fmla="*/ 17 w 19"/>
                  <a:gd name="T1" fmla="*/ 2 h 10"/>
                  <a:gd name="T2" fmla="*/ 13 w 19"/>
                  <a:gd name="T3" fmla="*/ 2 h 10"/>
                  <a:gd name="T4" fmla="*/ 9 w 19"/>
                  <a:gd name="T5" fmla="*/ 1 h 10"/>
                  <a:gd name="T6" fmla="*/ 2 w 19"/>
                  <a:gd name="T7" fmla="*/ 0 h 10"/>
                  <a:gd name="T8" fmla="*/ 5 w 19"/>
                  <a:gd name="T9" fmla="*/ 1 h 10"/>
                  <a:gd name="T10" fmla="*/ 2 w 19"/>
                  <a:gd name="T11" fmla="*/ 0 h 10"/>
                  <a:gd name="T12" fmla="*/ 4 w 19"/>
                  <a:gd name="T13" fmla="*/ 2 h 10"/>
                  <a:gd name="T14" fmla="*/ 5 w 19"/>
                  <a:gd name="T15" fmla="*/ 3 h 10"/>
                  <a:gd name="T16" fmla="*/ 4 w 19"/>
                  <a:gd name="T17" fmla="*/ 7 h 10"/>
                  <a:gd name="T18" fmla="*/ 10 w 19"/>
                  <a:gd name="T19" fmla="*/ 8 h 10"/>
                  <a:gd name="T20" fmla="*/ 6 w 19"/>
                  <a:gd name="T21" fmla="*/ 8 h 10"/>
                  <a:gd name="T22" fmla="*/ 6 w 19"/>
                  <a:gd name="T23" fmla="*/ 8 h 10"/>
                  <a:gd name="T24" fmla="*/ 4 w 19"/>
                  <a:gd name="T25" fmla="*/ 9 h 10"/>
                  <a:gd name="T26" fmla="*/ 12 w 19"/>
                  <a:gd name="T27" fmla="*/ 9 h 10"/>
                  <a:gd name="T28" fmla="*/ 4 w 19"/>
                  <a:gd name="T29" fmla="*/ 9 h 10"/>
                  <a:gd name="T30" fmla="*/ 9 w 19"/>
                  <a:gd name="T31" fmla="*/ 10 h 10"/>
                  <a:gd name="T32" fmla="*/ 14 w 19"/>
                  <a:gd name="T33" fmla="*/ 10 h 10"/>
                  <a:gd name="T34" fmla="*/ 17 w 19"/>
                  <a:gd name="T35" fmla="*/ 10 h 10"/>
                  <a:gd name="T36" fmla="*/ 8 w 19"/>
                  <a:gd name="T37" fmla="*/ 7 h 10"/>
                  <a:gd name="T38" fmla="*/ 12 w 19"/>
                  <a:gd name="T39" fmla="*/ 8 h 10"/>
                  <a:gd name="T40" fmla="*/ 16 w 19"/>
                  <a:gd name="T41" fmla="*/ 6 h 10"/>
                  <a:gd name="T42" fmla="*/ 9 w 19"/>
                  <a:gd name="T43" fmla="*/ 5 h 10"/>
                  <a:gd name="T44" fmla="*/ 12 w 19"/>
                  <a:gd name="T45" fmla="*/ 5 h 10"/>
                  <a:gd name="T46" fmla="*/ 9 w 19"/>
                  <a:gd name="T47" fmla="*/ 5 h 10"/>
                  <a:gd name="T48" fmla="*/ 13 w 19"/>
                  <a:gd name="T49" fmla="*/ 5 h 10"/>
                  <a:gd name="T50" fmla="*/ 5 w 19"/>
                  <a:gd name="T51" fmla="*/ 4 h 10"/>
                  <a:gd name="T52" fmla="*/ 16 w 19"/>
                  <a:gd name="T53" fmla="*/ 4 h 10"/>
                  <a:gd name="T54" fmla="*/ 12 w 19"/>
                  <a:gd name="T55" fmla="*/ 4 h 10"/>
                  <a:gd name="T56" fmla="*/ 9 w 19"/>
                  <a:gd name="T57" fmla="*/ 3 h 10"/>
                  <a:gd name="T58" fmla="*/ 16 w 19"/>
                  <a:gd name="T59" fmla="*/ 4 h 10"/>
                  <a:gd name="T60" fmla="*/ 11 w 19"/>
                  <a:gd name="T61" fmla="*/ 3 h 10"/>
                  <a:gd name="T62" fmla="*/ 8 w 19"/>
                  <a:gd name="T63" fmla="*/ 2 h 10"/>
                  <a:gd name="T64" fmla="*/ 10 w 19"/>
                  <a:gd name="T65" fmla="*/ 2 h 10"/>
                  <a:gd name="T66" fmla="*/ 16 w 19"/>
                  <a:gd name="T67" fmla="*/ 3 h 10"/>
                  <a:gd name="T68" fmla="*/ 19 w 19"/>
                  <a:gd name="T69" fmla="*/ 3 h 10"/>
                  <a:gd name="T70" fmla="*/ 11 w 19"/>
                  <a:gd name="T71" fmla="*/ 2 h 10"/>
                  <a:gd name="T72" fmla="*/ 17 w 19"/>
                  <a:gd name="T7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10">
                    <a:moveTo>
                      <a:pt x="17" y="2"/>
                    </a:moveTo>
                    <a:cubicBezTo>
                      <a:pt x="14" y="2"/>
                      <a:pt x="13" y="2"/>
                      <a:pt x="13" y="2"/>
                    </a:cubicBezTo>
                    <a:cubicBezTo>
                      <a:pt x="10" y="1"/>
                      <a:pt x="11" y="1"/>
                      <a:pt x="9" y="1"/>
                    </a:cubicBezTo>
                    <a:cubicBezTo>
                      <a:pt x="7" y="1"/>
                      <a:pt x="5" y="0"/>
                      <a:pt x="2" y="0"/>
                    </a:cubicBezTo>
                    <a:cubicBezTo>
                      <a:pt x="2" y="0"/>
                      <a:pt x="6" y="1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7" y="2"/>
                      <a:pt x="4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5"/>
                      <a:pt x="7" y="6"/>
                      <a:pt x="4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7" y="8"/>
                      <a:pt x="10" y="8"/>
                      <a:pt x="6" y="8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0" y="8"/>
                      <a:pt x="6" y="9"/>
                      <a:pt x="4" y="9"/>
                    </a:cubicBezTo>
                    <a:cubicBezTo>
                      <a:pt x="5" y="9"/>
                      <a:pt x="11" y="9"/>
                      <a:pt x="12" y="9"/>
                    </a:cubicBezTo>
                    <a:cubicBezTo>
                      <a:pt x="5" y="9"/>
                      <a:pt x="12" y="9"/>
                      <a:pt x="4" y="9"/>
                    </a:cubicBezTo>
                    <a:cubicBezTo>
                      <a:pt x="2" y="10"/>
                      <a:pt x="10" y="10"/>
                      <a:pt x="9" y="10"/>
                    </a:cubicBezTo>
                    <a:cubicBezTo>
                      <a:pt x="13" y="10"/>
                      <a:pt x="11" y="10"/>
                      <a:pt x="14" y="10"/>
                    </a:cubicBezTo>
                    <a:cubicBezTo>
                      <a:pt x="17" y="10"/>
                      <a:pt x="13" y="10"/>
                      <a:pt x="17" y="10"/>
                    </a:cubicBezTo>
                    <a:cubicBezTo>
                      <a:pt x="19" y="9"/>
                      <a:pt x="11" y="8"/>
                      <a:pt x="8" y="7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9" y="7"/>
                      <a:pt x="9" y="6"/>
                      <a:pt x="16" y="6"/>
                    </a:cubicBezTo>
                    <a:cubicBezTo>
                      <a:pt x="12" y="6"/>
                      <a:pt x="18" y="6"/>
                      <a:pt x="9" y="5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3" y="5"/>
                      <a:pt x="13" y="5"/>
                    </a:cubicBezTo>
                    <a:cubicBezTo>
                      <a:pt x="9" y="5"/>
                      <a:pt x="8" y="4"/>
                      <a:pt x="5" y="4"/>
                    </a:cubicBezTo>
                    <a:cubicBezTo>
                      <a:pt x="9" y="4"/>
                      <a:pt x="13" y="4"/>
                      <a:pt x="16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0" y="4"/>
                      <a:pt x="9" y="3"/>
                    </a:cubicBezTo>
                    <a:cubicBezTo>
                      <a:pt x="9" y="3"/>
                      <a:pt x="13" y="4"/>
                      <a:pt x="16" y="4"/>
                    </a:cubicBezTo>
                    <a:cubicBezTo>
                      <a:pt x="17" y="4"/>
                      <a:pt x="8" y="3"/>
                      <a:pt x="11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11" y="2"/>
                      <a:pt x="10" y="2"/>
                    </a:cubicBezTo>
                    <a:cubicBezTo>
                      <a:pt x="15" y="2"/>
                      <a:pt x="14" y="3"/>
                      <a:pt x="16" y="3"/>
                    </a:cubicBezTo>
                    <a:cubicBezTo>
                      <a:pt x="17" y="3"/>
                      <a:pt x="17" y="3"/>
                      <a:pt x="19" y="3"/>
                    </a:cubicBezTo>
                    <a:cubicBezTo>
                      <a:pt x="17" y="3"/>
                      <a:pt x="13" y="2"/>
                      <a:pt x="11" y="2"/>
                    </a:cubicBezTo>
                    <a:cubicBezTo>
                      <a:pt x="16" y="3"/>
                      <a:pt x="16" y="2"/>
                      <a:pt x="17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9" name="Freeform 65"/>
              <p:cNvSpPr>
                <a:spLocks/>
              </p:cNvSpPr>
              <p:nvPr/>
            </p:nvSpPr>
            <p:spPr bwMode="auto">
              <a:xfrm>
                <a:off x="4572" y="269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0" name="Freeform 66"/>
              <p:cNvSpPr>
                <a:spLocks/>
              </p:cNvSpPr>
              <p:nvPr/>
            </p:nvSpPr>
            <p:spPr bwMode="auto">
              <a:xfrm>
                <a:off x="4570" y="26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1" name="Rectangle 67"/>
              <p:cNvSpPr>
                <a:spLocks noChangeArrowheads="1"/>
              </p:cNvSpPr>
              <p:nvPr/>
            </p:nvSpPr>
            <p:spPr bwMode="auto">
              <a:xfrm>
                <a:off x="4559" y="269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2" name="Freeform 68"/>
              <p:cNvSpPr>
                <a:spLocks/>
              </p:cNvSpPr>
              <p:nvPr/>
            </p:nvSpPr>
            <p:spPr bwMode="auto">
              <a:xfrm>
                <a:off x="4569" y="2693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3" name="Freeform 69"/>
              <p:cNvSpPr>
                <a:spLocks/>
              </p:cNvSpPr>
              <p:nvPr/>
            </p:nvSpPr>
            <p:spPr bwMode="auto">
              <a:xfrm>
                <a:off x="4569" y="269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4" name="Freeform 70"/>
              <p:cNvSpPr>
                <a:spLocks/>
              </p:cNvSpPr>
              <p:nvPr/>
            </p:nvSpPr>
            <p:spPr bwMode="auto">
              <a:xfrm>
                <a:off x="4571" y="2692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5" name="Freeform 71"/>
              <p:cNvSpPr>
                <a:spLocks/>
              </p:cNvSpPr>
              <p:nvPr/>
            </p:nvSpPr>
            <p:spPr bwMode="auto">
              <a:xfrm>
                <a:off x="4555" y="2684"/>
                <a:ext cx="18" cy="8"/>
              </a:xfrm>
              <a:custGeom>
                <a:avLst/>
                <a:gdLst>
                  <a:gd name="T0" fmla="*/ 4 w 23"/>
                  <a:gd name="T1" fmla="*/ 1 h 9"/>
                  <a:gd name="T2" fmla="*/ 2 w 23"/>
                  <a:gd name="T3" fmla="*/ 1 h 9"/>
                  <a:gd name="T4" fmla="*/ 11 w 23"/>
                  <a:gd name="T5" fmla="*/ 4 h 9"/>
                  <a:gd name="T6" fmla="*/ 3 w 23"/>
                  <a:gd name="T7" fmla="*/ 2 h 9"/>
                  <a:gd name="T8" fmla="*/ 9 w 23"/>
                  <a:gd name="T9" fmla="*/ 5 h 9"/>
                  <a:gd name="T10" fmla="*/ 5 w 23"/>
                  <a:gd name="T11" fmla="*/ 5 h 9"/>
                  <a:gd name="T12" fmla="*/ 15 w 23"/>
                  <a:gd name="T13" fmla="*/ 7 h 9"/>
                  <a:gd name="T14" fmla="*/ 4 w 23"/>
                  <a:gd name="T15" fmla="*/ 5 h 9"/>
                  <a:gd name="T16" fmla="*/ 3 w 23"/>
                  <a:gd name="T17" fmla="*/ 5 h 9"/>
                  <a:gd name="T18" fmla="*/ 6 w 23"/>
                  <a:gd name="T19" fmla="*/ 6 h 9"/>
                  <a:gd name="T20" fmla="*/ 12 w 23"/>
                  <a:gd name="T21" fmla="*/ 8 h 9"/>
                  <a:gd name="T22" fmla="*/ 18 w 23"/>
                  <a:gd name="T23" fmla="*/ 9 h 9"/>
                  <a:gd name="T24" fmla="*/ 14 w 23"/>
                  <a:gd name="T25" fmla="*/ 7 h 9"/>
                  <a:gd name="T26" fmla="*/ 18 w 23"/>
                  <a:gd name="T27" fmla="*/ 8 h 9"/>
                  <a:gd name="T28" fmla="*/ 15 w 23"/>
                  <a:gd name="T29" fmla="*/ 7 h 9"/>
                  <a:gd name="T30" fmla="*/ 19 w 23"/>
                  <a:gd name="T31" fmla="*/ 8 h 9"/>
                  <a:gd name="T32" fmla="*/ 15 w 23"/>
                  <a:gd name="T33" fmla="*/ 7 h 9"/>
                  <a:gd name="T34" fmla="*/ 16 w 23"/>
                  <a:gd name="T35" fmla="*/ 7 h 9"/>
                  <a:gd name="T36" fmla="*/ 12 w 23"/>
                  <a:gd name="T37" fmla="*/ 6 h 9"/>
                  <a:gd name="T38" fmla="*/ 17 w 23"/>
                  <a:gd name="T39" fmla="*/ 7 h 9"/>
                  <a:gd name="T40" fmla="*/ 13 w 23"/>
                  <a:gd name="T41" fmla="*/ 6 h 9"/>
                  <a:gd name="T42" fmla="*/ 19 w 23"/>
                  <a:gd name="T43" fmla="*/ 6 h 9"/>
                  <a:gd name="T44" fmla="*/ 15 w 23"/>
                  <a:gd name="T45" fmla="*/ 5 h 9"/>
                  <a:gd name="T46" fmla="*/ 18 w 23"/>
                  <a:gd name="T47" fmla="*/ 7 h 9"/>
                  <a:gd name="T48" fmla="*/ 9 w 23"/>
                  <a:gd name="T49" fmla="*/ 4 h 9"/>
                  <a:gd name="T50" fmla="*/ 17 w 23"/>
                  <a:gd name="T51" fmla="*/ 6 h 9"/>
                  <a:gd name="T52" fmla="*/ 15 w 23"/>
                  <a:gd name="T53" fmla="*/ 4 h 9"/>
                  <a:gd name="T54" fmla="*/ 17 w 23"/>
                  <a:gd name="T55" fmla="*/ 5 h 9"/>
                  <a:gd name="T56" fmla="*/ 14 w 23"/>
                  <a:gd name="T57" fmla="*/ 3 h 9"/>
                  <a:gd name="T58" fmla="*/ 12 w 23"/>
                  <a:gd name="T59" fmla="*/ 3 h 9"/>
                  <a:gd name="T60" fmla="*/ 10 w 23"/>
                  <a:gd name="T61" fmla="*/ 2 h 9"/>
                  <a:gd name="T62" fmla="*/ 12 w 23"/>
                  <a:gd name="T63" fmla="*/ 3 h 9"/>
                  <a:gd name="T64" fmla="*/ 6 w 23"/>
                  <a:gd name="T65" fmla="*/ 1 h 9"/>
                  <a:gd name="T66" fmla="*/ 9 w 23"/>
                  <a:gd name="T67" fmla="*/ 2 h 9"/>
                  <a:gd name="T68" fmla="*/ 4 w 23"/>
                  <a:gd name="T6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9">
                    <a:moveTo>
                      <a:pt x="4" y="1"/>
                    </a:moveTo>
                    <a:cubicBezTo>
                      <a:pt x="0" y="0"/>
                      <a:pt x="3" y="1"/>
                      <a:pt x="2" y="1"/>
                    </a:cubicBezTo>
                    <a:cubicBezTo>
                      <a:pt x="4" y="2"/>
                      <a:pt x="11" y="4"/>
                      <a:pt x="11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1" y="3"/>
                      <a:pt x="9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18" y="7"/>
                      <a:pt x="15" y="7"/>
                    </a:cubicBezTo>
                    <a:cubicBezTo>
                      <a:pt x="9" y="6"/>
                      <a:pt x="9" y="6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6" y="6"/>
                      <a:pt x="6" y="6"/>
                    </a:cubicBezTo>
                    <a:cubicBezTo>
                      <a:pt x="8" y="7"/>
                      <a:pt x="12" y="7"/>
                      <a:pt x="12" y="8"/>
                    </a:cubicBezTo>
                    <a:cubicBezTo>
                      <a:pt x="13" y="8"/>
                      <a:pt x="15" y="8"/>
                      <a:pt x="18" y="9"/>
                    </a:cubicBezTo>
                    <a:cubicBezTo>
                      <a:pt x="15" y="8"/>
                      <a:pt x="17" y="8"/>
                      <a:pt x="14" y="7"/>
                    </a:cubicBezTo>
                    <a:cubicBezTo>
                      <a:pt x="17" y="8"/>
                      <a:pt x="15" y="8"/>
                      <a:pt x="18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8" y="8"/>
                      <a:pt x="19" y="8"/>
                    </a:cubicBezTo>
                    <a:cubicBezTo>
                      <a:pt x="17" y="8"/>
                      <a:pt x="15" y="7"/>
                      <a:pt x="15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7" y="7"/>
                      <a:pt x="12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23" y="8"/>
                      <a:pt x="19" y="6"/>
                    </a:cubicBezTo>
                    <a:cubicBezTo>
                      <a:pt x="18" y="6"/>
                      <a:pt x="16" y="6"/>
                      <a:pt x="15" y="5"/>
                    </a:cubicBezTo>
                    <a:cubicBezTo>
                      <a:pt x="13" y="5"/>
                      <a:pt x="18" y="6"/>
                      <a:pt x="18" y="7"/>
                    </a:cubicBezTo>
                    <a:cubicBezTo>
                      <a:pt x="15" y="6"/>
                      <a:pt x="11" y="5"/>
                      <a:pt x="9" y="4"/>
                    </a:cubicBezTo>
                    <a:cubicBezTo>
                      <a:pt x="13" y="5"/>
                      <a:pt x="8" y="4"/>
                      <a:pt x="17" y="6"/>
                    </a:cubicBezTo>
                    <a:cubicBezTo>
                      <a:pt x="17" y="5"/>
                      <a:pt x="13" y="4"/>
                      <a:pt x="15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1" y="3"/>
                      <a:pt x="19" y="5"/>
                      <a:pt x="14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3"/>
                      <a:pt x="10" y="3"/>
                      <a:pt x="12" y="3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8" y="2"/>
                      <a:pt x="9" y="2"/>
                    </a:cubicBezTo>
                    <a:cubicBezTo>
                      <a:pt x="7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6" name="Freeform 72"/>
              <p:cNvSpPr>
                <a:spLocks/>
              </p:cNvSpPr>
              <p:nvPr/>
            </p:nvSpPr>
            <p:spPr bwMode="auto">
              <a:xfrm>
                <a:off x="4568" y="2690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7" name="Freeform 73"/>
              <p:cNvSpPr>
                <a:spLocks/>
              </p:cNvSpPr>
              <p:nvPr/>
            </p:nvSpPr>
            <p:spPr bwMode="auto">
              <a:xfrm>
                <a:off x="4554" y="2679"/>
                <a:ext cx="21" cy="9"/>
              </a:xfrm>
              <a:custGeom>
                <a:avLst/>
                <a:gdLst>
                  <a:gd name="T0" fmla="*/ 13 w 26"/>
                  <a:gd name="T1" fmla="*/ 7 h 11"/>
                  <a:gd name="T2" fmla="*/ 18 w 26"/>
                  <a:gd name="T3" fmla="*/ 8 h 11"/>
                  <a:gd name="T4" fmla="*/ 8 w 26"/>
                  <a:gd name="T5" fmla="*/ 6 h 11"/>
                  <a:gd name="T6" fmla="*/ 6 w 26"/>
                  <a:gd name="T7" fmla="*/ 5 h 11"/>
                  <a:gd name="T8" fmla="*/ 15 w 26"/>
                  <a:gd name="T9" fmla="*/ 7 h 11"/>
                  <a:gd name="T10" fmla="*/ 17 w 26"/>
                  <a:gd name="T11" fmla="*/ 7 h 11"/>
                  <a:gd name="T12" fmla="*/ 11 w 26"/>
                  <a:gd name="T13" fmla="*/ 6 h 11"/>
                  <a:gd name="T14" fmla="*/ 8 w 26"/>
                  <a:gd name="T15" fmla="*/ 4 h 11"/>
                  <a:gd name="T16" fmla="*/ 10 w 26"/>
                  <a:gd name="T17" fmla="*/ 5 h 11"/>
                  <a:gd name="T18" fmla="*/ 16 w 26"/>
                  <a:gd name="T19" fmla="*/ 7 h 11"/>
                  <a:gd name="T20" fmla="*/ 2 w 26"/>
                  <a:gd name="T21" fmla="*/ 1 h 11"/>
                  <a:gd name="T22" fmla="*/ 2 w 26"/>
                  <a:gd name="T23" fmla="*/ 1 h 11"/>
                  <a:gd name="T24" fmla="*/ 9 w 26"/>
                  <a:gd name="T25" fmla="*/ 3 h 11"/>
                  <a:gd name="T26" fmla="*/ 7 w 26"/>
                  <a:gd name="T27" fmla="*/ 3 h 11"/>
                  <a:gd name="T28" fmla="*/ 4 w 26"/>
                  <a:gd name="T29" fmla="*/ 2 h 11"/>
                  <a:gd name="T30" fmla="*/ 3 w 26"/>
                  <a:gd name="T31" fmla="*/ 5 h 11"/>
                  <a:gd name="T32" fmla="*/ 3 w 26"/>
                  <a:gd name="T33" fmla="*/ 5 h 11"/>
                  <a:gd name="T34" fmla="*/ 7 w 26"/>
                  <a:gd name="T35" fmla="*/ 6 h 11"/>
                  <a:gd name="T36" fmla="*/ 14 w 26"/>
                  <a:gd name="T37" fmla="*/ 8 h 11"/>
                  <a:gd name="T38" fmla="*/ 12 w 26"/>
                  <a:gd name="T39" fmla="*/ 7 h 11"/>
                  <a:gd name="T40" fmla="*/ 18 w 26"/>
                  <a:gd name="T41" fmla="*/ 9 h 11"/>
                  <a:gd name="T42" fmla="*/ 21 w 26"/>
                  <a:gd name="T43" fmla="*/ 10 h 11"/>
                  <a:gd name="T44" fmla="*/ 21 w 26"/>
                  <a:gd name="T45" fmla="*/ 10 h 11"/>
                  <a:gd name="T46" fmla="*/ 13 w 26"/>
                  <a:gd name="T4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11">
                    <a:moveTo>
                      <a:pt x="13" y="7"/>
                    </a:moveTo>
                    <a:cubicBezTo>
                      <a:pt x="14" y="7"/>
                      <a:pt x="16" y="8"/>
                      <a:pt x="18" y="8"/>
                    </a:cubicBezTo>
                    <a:cubicBezTo>
                      <a:pt x="15" y="7"/>
                      <a:pt x="12" y="7"/>
                      <a:pt x="8" y="6"/>
                    </a:cubicBezTo>
                    <a:cubicBezTo>
                      <a:pt x="11" y="6"/>
                      <a:pt x="7" y="5"/>
                      <a:pt x="6" y="5"/>
                    </a:cubicBezTo>
                    <a:cubicBezTo>
                      <a:pt x="9" y="5"/>
                      <a:pt x="14" y="7"/>
                      <a:pt x="15" y="7"/>
                    </a:cubicBezTo>
                    <a:cubicBezTo>
                      <a:pt x="14" y="7"/>
                      <a:pt x="16" y="7"/>
                      <a:pt x="17" y="7"/>
                    </a:cubicBezTo>
                    <a:cubicBezTo>
                      <a:pt x="13" y="7"/>
                      <a:pt x="15" y="6"/>
                      <a:pt x="11" y="6"/>
                    </a:cubicBezTo>
                    <a:cubicBezTo>
                      <a:pt x="8" y="5"/>
                      <a:pt x="6" y="3"/>
                      <a:pt x="8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4" y="6"/>
                      <a:pt x="12" y="5"/>
                      <a:pt x="16" y="7"/>
                    </a:cubicBezTo>
                    <a:cubicBezTo>
                      <a:pt x="10" y="4"/>
                      <a:pt x="11" y="3"/>
                      <a:pt x="2" y="1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4" y="1"/>
                      <a:pt x="7" y="3"/>
                      <a:pt x="9" y="3"/>
                    </a:cubicBezTo>
                    <a:cubicBezTo>
                      <a:pt x="7" y="3"/>
                      <a:pt x="10" y="4"/>
                      <a:pt x="7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6" y="5"/>
                      <a:pt x="6" y="6"/>
                      <a:pt x="7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8"/>
                      <a:pt x="14" y="8"/>
                      <a:pt x="12" y="7"/>
                    </a:cubicBezTo>
                    <a:cubicBezTo>
                      <a:pt x="14" y="8"/>
                      <a:pt x="16" y="9"/>
                      <a:pt x="18" y="9"/>
                    </a:cubicBezTo>
                    <a:cubicBezTo>
                      <a:pt x="19" y="10"/>
                      <a:pt x="17" y="9"/>
                      <a:pt x="21" y="10"/>
                    </a:cubicBezTo>
                    <a:cubicBezTo>
                      <a:pt x="26" y="11"/>
                      <a:pt x="17" y="9"/>
                      <a:pt x="21" y="10"/>
                    </a:cubicBez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8" name="Freeform 74"/>
              <p:cNvSpPr>
                <a:spLocks/>
              </p:cNvSpPr>
              <p:nvPr/>
            </p:nvSpPr>
            <p:spPr bwMode="auto">
              <a:xfrm>
                <a:off x="4564" y="2686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1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9" name="Freeform 75"/>
              <p:cNvSpPr>
                <a:spLocks/>
              </p:cNvSpPr>
              <p:nvPr/>
            </p:nvSpPr>
            <p:spPr bwMode="auto">
              <a:xfrm>
                <a:off x="4555" y="2683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0" name="Freeform 76"/>
              <p:cNvSpPr>
                <a:spLocks/>
              </p:cNvSpPr>
              <p:nvPr/>
            </p:nvSpPr>
            <p:spPr bwMode="auto">
              <a:xfrm>
                <a:off x="4565" y="2684"/>
                <a:ext cx="3" cy="0"/>
              </a:xfrm>
              <a:custGeom>
                <a:avLst/>
                <a:gdLst>
                  <a:gd name="T0" fmla="*/ 3 w 3"/>
                  <a:gd name="T1" fmla="*/ 2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1" name="Freeform 77"/>
              <p:cNvSpPr>
                <a:spLocks/>
              </p:cNvSpPr>
              <p:nvPr/>
            </p:nvSpPr>
            <p:spPr bwMode="auto">
              <a:xfrm>
                <a:off x="4555" y="2678"/>
                <a:ext cx="9" cy="5"/>
              </a:xfrm>
              <a:custGeom>
                <a:avLst/>
                <a:gdLst>
                  <a:gd name="T0" fmla="*/ 0 w 12"/>
                  <a:gd name="T1" fmla="*/ 0 h 5"/>
                  <a:gd name="T2" fmla="*/ 0 w 12"/>
                  <a:gd name="T3" fmla="*/ 1 h 5"/>
                  <a:gd name="T4" fmla="*/ 11 w 12"/>
                  <a:gd name="T5" fmla="*/ 5 h 5"/>
                  <a:gd name="T6" fmla="*/ 4 w 12"/>
                  <a:gd name="T7" fmla="*/ 2 h 5"/>
                  <a:gd name="T8" fmla="*/ 4 w 12"/>
                  <a:gd name="T9" fmla="*/ 1 h 5"/>
                  <a:gd name="T10" fmla="*/ 0 w 1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cubicBezTo>
                      <a:pt x="0" y="1"/>
                      <a:pt x="3" y="2"/>
                      <a:pt x="0" y="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5" y="3"/>
                      <a:pt x="4" y="2"/>
                    </a:cubicBezTo>
                    <a:cubicBezTo>
                      <a:pt x="8" y="3"/>
                      <a:pt x="4" y="1"/>
                      <a:pt x="4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2" name="Freeform 78"/>
              <p:cNvSpPr>
                <a:spLocks/>
              </p:cNvSpPr>
              <p:nvPr/>
            </p:nvSpPr>
            <p:spPr bwMode="auto">
              <a:xfrm>
                <a:off x="4557" y="2671"/>
                <a:ext cx="16" cy="13"/>
              </a:xfrm>
              <a:custGeom>
                <a:avLst/>
                <a:gdLst>
                  <a:gd name="T0" fmla="*/ 11 w 20"/>
                  <a:gd name="T1" fmla="*/ 12 h 16"/>
                  <a:gd name="T2" fmla="*/ 10 w 20"/>
                  <a:gd name="T3" fmla="*/ 11 h 16"/>
                  <a:gd name="T4" fmla="*/ 13 w 20"/>
                  <a:gd name="T5" fmla="*/ 13 h 16"/>
                  <a:gd name="T6" fmla="*/ 15 w 20"/>
                  <a:gd name="T7" fmla="*/ 13 h 16"/>
                  <a:gd name="T8" fmla="*/ 13 w 20"/>
                  <a:gd name="T9" fmla="*/ 12 h 16"/>
                  <a:gd name="T10" fmla="*/ 12 w 20"/>
                  <a:gd name="T11" fmla="*/ 11 h 16"/>
                  <a:gd name="T12" fmla="*/ 7 w 20"/>
                  <a:gd name="T13" fmla="*/ 9 h 16"/>
                  <a:gd name="T14" fmla="*/ 15 w 20"/>
                  <a:gd name="T15" fmla="*/ 12 h 16"/>
                  <a:gd name="T16" fmla="*/ 5 w 20"/>
                  <a:gd name="T17" fmla="*/ 7 h 16"/>
                  <a:gd name="T18" fmla="*/ 9 w 20"/>
                  <a:gd name="T19" fmla="*/ 8 h 16"/>
                  <a:gd name="T20" fmla="*/ 9 w 20"/>
                  <a:gd name="T21" fmla="*/ 8 h 16"/>
                  <a:gd name="T22" fmla="*/ 10 w 20"/>
                  <a:gd name="T23" fmla="*/ 8 h 16"/>
                  <a:gd name="T24" fmla="*/ 14 w 20"/>
                  <a:gd name="T25" fmla="*/ 10 h 16"/>
                  <a:gd name="T26" fmla="*/ 14 w 20"/>
                  <a:gd name="T27" fmla="*/ 9 h 16"/>
                  <a:gd name="T28" fmla="*/ 17 w 20"/>
                  <a:gd name="T29" fmla="*/ 10 h 16"/>
                  <a:gd name="T30" fmla="*/ 13 w 20"/>
                  <a:gd name="T31" fmla="*/ 7 h 16"/>
                  <a:gd name="T32" fmla="*/ 17 w 20"/>
                  <a:gd name="T33" fmla="*/ 8 h 16"/>
                  <a:gd name="T34" fmla="*/ 8 w 20"/>
                  <a:gd name="T35" fmla="*/ 4 h 16"/>
                  <a:gd name="T36" fmla="*/ 9 w 20"/>
                  <a:gd name="T37" fmla="*/ 4 h 16"/>
                  <a:gd name="T38" fmla="*/ 14 w 20"/>
                  <a:gd name="T39" fmla="*/ 7 h 16"/>
                  <a:gd name="T40" fmla="*/ 12 w 20"/>
                  <a:gd name="T41" fmla="*/ 5 h 16"/>
                  <a:gd name="T42" fmla="*/ 17 w 20"/>
                  <a:gd name="T43" fmla="*/ 8 h 16"/>
                  <a:gd name="T44" fmla="*/ 10 w 20"/>
                  <a:gd name="T45" fmla="*/ 3 h 16"/>
                  <a:gd name="T46" fmla="*/ 12 w 20"/>
                  <a:gd name="T47" fmla="*/ 4 h 16"/>
                  <a:gd name="T48" fmla="*/ 3 w 20"/>
                  <a:gd name="T49" fmla="*/ 0 h 16"/>
                  <a:gd name="T50" fmla="*/ 3 w 20"/>
                  <a:gd name="T51" fmla="*/ 3 h 16"/>
                  <a:gd name="T52" fmla="*/ 8 w 20"/>
                  <a:gd name="T53" fmla="*/ 5 h 16"/>
                  <a:gd name="T54" fmla="*/ 2 w 20"/>
                  <a:gd name="T55" fmla="*/ 3 h 16"/>
                  <a:gd name="T56" fmla="*/ 8 w 20"/>
                  <a:gd name="T57" fmla="*/ 5 h 16"/>
                  <a:gd name="T58" fmla="*/ 3 w 20"/>
                  <a:gd name="T59" fmla="*/ 4 h 16"/>
                  <a:gd name="T60" fmla="*/ 7 w 20"/>
                  <a:gd name="T61" fmla="*/ 6 h 16"/>
                  <a:gd name="T62" fmla="*/ 1 w 20"/>
                  <a:gd name="T63" fmla="*/ 3 h 16"/>
                  <a:gd name="T64" fmla="*/ 2 w 20"/>
                  <a:gd name="T65" fmla="*/ 8 h 16"/>
                  <a:gd name="T66" fmla="*/ 6 w 20"/>
                  <a:gd name="T67" fmla="*/ 10 h 16"/>
                  <a:gd name="T68" fmla="*/ 6 w 20"/>
                  <a:gd name="T69" fmla="*/ 11 h 16"/>
                  <a:gd name="T70" fmla="*/ 9 w 20"/>
                  <a:gd name="T71" fmla="*/ 13 h 16"/>
                  <a:gd name="T72" fmla="*/ 0 w 20"/>
                  <a:gd name="T73" fmla="*/ 9 h 16"/>
                  <a:gd name="T74" fmla="*/ 1 w 20"/>
                  <a:gd name="T75" fmla="*/ 10 h 16"/>
                  <a:gd name="T76" fmla="*/ 3 w 20"/>
                  <a:gd name="T77" fmla="*/ 11 h 16"/>
                  <a:gd name="T78" fmla="*/ 2 w 20"/>
                  <a:gd name="T79" fmla="*/ 10 h 16"/>
                  <a:gd name="T80" fmla="*/ 12 w 20"/>
                  <a:gd name="T81" fmla="*/ 14 h 16"/>
                  <a:gd name="T82" fmla="*/ 17 w 20"/>
                  <a:gd name="T83" fmla="*/ 15 h 16"/>
                  <a:gd name="T84" fmla="*/ 11 w 20"/>
                  <a:gd name="T85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" h="16">
                    <a:moveTo>
                      <a:pt x="11" y="12"/>
                    </a:moveTo>
                    <a:cubicBezTo>
                      <a:pt x="11" y="12"/>
                      <a:pt x="8" y="11"/>
                      <a:pt x="10" y="11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7" y="14"/>
                      <a:pt x="12" y="12"/>
                      <a:pt x="15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9" y="10"/>
                      <a:pt x="12" y="11"/>
                    </a:cubicBezTo>
                    <a:cubicBezTo>
                      <a:pt x="10" y="10"/>
                      <a:pt x="11" y="10"/>
                      <a:pt x="7" y="9"/>
                    </a:cubicBezTo>
                    <a:cubicBezTo>
                      <a:pt x="12" y="10"/>
                      <a:pt x="11" y="10"/>
                      <a:pt x="15" y="12"/>
                    </a:cubicBezTo>
                    <a:cubicBezTo>
                      <a:pt x="13" y="11"/>
                      <a:pt x="9" y="9"/>
                      <a:pt x="5" y="7"/>
                    </a:cubicBezTo>
                    <a:cubicBezTo>
                      <a:pt x="11" y="9"/>
                      <a:pt x="4" y="6"/>
                      <a:pt x="9" y="8"/>
                    </a:cubicBezTo>
                    <a:cubicBezTo>
                      <a:pt x="9" y="8"/>
                      <a:pt x="10" y="9"/>
                      <a:pt x="9" y="8"/>
                    </a:cubicBezTo>
                    <a:cubicBezTo>
                      <a:pt x="15" y="11"/>
                      <a:pt x="8" y="8"/>
                      <a:pt x="10" y="8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1" y="8"/>
                      <a:pt x="14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3" y="8"/>
                      <a:pt x="15" y="8"/>
                      <a:pt x="13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3" y="6"/>
                      <a:pt x="15" y="8"/>
                      <a:pt x="8" y="4"/>
                    </a:cubicBezTo>
                    <a:cubicBezTo>
                      <a:pt x="16" y="8"/>
                      <a:pt x="5" y="3"/>
                      <a:pt x="9" y="4"/>
                    </a:cubicBezTo>
                    <a:cubicBezTo>
                      <a:pt x="12" y="6"/>
                      <a:pt x="10" y="5"/>
                      <a:pt x="14" y="7"/>
                    </a:cubicBezTo>
                    <a:cubicBezTo>
                      <a:pt x="10" y="5"/>
                      <a:pt x="13" y="6"/>
                      <a:pt x="12" y="5"/>
                    </a:cubicBezTo>
                    <a:cubicBezTo>
                      <a:pt x="16" y="7"/>
                      <a:pt x="13" y="5"/>
                      <a:pt x="17" y="8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5" y="0"/>
                      <a:pt x="3" y="0"/>
                    </a:cubicBezTo>
                    <a:cubicBezTo>
                      <a:pt x="5" y="1"/>
                      <a:pt x="6" y="3"/>
                      <a:pt x="3" y="3"/>
                    </a:cubicBezTo>
                    <a:cubicBezTo>
                      <a:pt x="9" y="5"/>
                      <a:pt x="3" y="3"/>
                      <a:pt x="8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6" y="4"/>
                      <a:pt x="8" y="5"/>
                    </a:cubicBezTo>
                    <a:cubicBezTo>
                      <a:pt x="8" y="6"/>
                      <a:pt x="5" y="5"/>
                      <a:pt x="3" y="4"/>
                    </a:cubicBezTo>
                    <a:cubicBezTo>
                      <a:pt x="2" y="4"/>
                      <a:pt x="4" y="4"/>
                      <a:pt x="7" y="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5"/>
                      <a:pt x="6" y="8"/>
                      <a:pt x="2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4" y="9"/>
                      <a:pt x="15" y="14"/>
                      <a:pt x="6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2"/>
                      <a:pt x="3" y="10"/>
                      <a:pt x="0" y="9"/>
                    </a:cubicBezTo>
                    <a:cubicBezTo>
                      <a:pt x="2" y="10"/>
                      <a:pt x="0" y="10"/>
                      <a:pt x="1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7" y="12"/>
                      <a:pt x="5" y="12"/>
                      <a:pt x="2" y="10"/>
                    </a:cubicBezTo>
                    <a:cubicBezTo>
                      <a:pt x="6" y="12"/>
                      <a:pt x="9" y="13"/>
                      <a:pt x="12" y="14"/>
                    </a:cubicBezTo>
                    <a:cubicBezTo>
                      <a:pt x="5" y="11"/>
                      <a:pt x="20" y="16"/>
                      <a:pt x="17" y="15"/>
                    </a:cubicBezTo>
                    <a:cubicBezTo>
                      <a:pt x="15" y="13"/>
                      <a:pt x="13" y="13"/>
                      <a:pt x="11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3" name="Freeform 79"/>
              <p:cNvSpPr>
                <a:spLocks/>
              </p:cNvSpPr>
              <p:nvPr/>
            </p:nvSpPr>
            <p:spPr bwMode="auto">
              <a:xfrm>
                <a:off x="4556" y="267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4" name="Freeform 80"/>
              <p:cNvSpPr>
                <a:spLocks/>
              </p:cNvSpPr>
              <p:nvPr/>
            </p:nvSpPr>
            <p:spPr bwMode="auto">
              <a:xfrm>
                <a:off x="4565" y="2674"/>
                <a:ext cx="2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5" name="Freeform 81"/>
              <p:cNvSpPr>
                <a:spLocks/>
              </p:cNvSpPr>
              <p:nvPr/>
            </p:nvSpPr>
            <p:spPr bwMode="auto">
              <a:xfrm>
                <a:off x="4558" y="267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6" name="Freeform 82"/>
              <p:cNvSpPr>
                <a:spLocks/>
              </p:cNvSpPr>
              <p:nvPr/>
            </p:nvSpPr>
            <p:spPr bwMode="auto">
              <a:xfrm>
                <a:off x="4565" y="2683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7" name="Freeform 83"/>
              <p:cNvSpPr>
                <a:spLocks/>
              </p:cNvSpPr>
              <p:nvPr/>
            </p:nvSpPr>
            <p:spPr bwMode="auto">
              <a:xfrm>
                <a:off x="4569" y="267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8" name="Freeform 84"/>
              <p:cNvSpPr>
                <a:spLocks/>
              </p:cNvSpPr>
              <p:nvPr/>
            </p:nvSpPr>
            <p:spPr bwMode="auto">
              <a:xfrm>
                <a:off x="4573" y="26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9" name="Freeform 85"/>
              <p:cNvSpPr>
                <a:spLocks/>
              </p:cNvSpPr>
              <p:nvPr/>
            </p:nvSpPr>
            <p:spPr bwMode="auto">
              <a:xfrm>
                <a:off x="4559" y="2652"/>
                <a:ext cx="20" cy="25"/>
              </a:xfrm>
              <a:custGeom>
                <a:avLst/>
                <a:gdLst>
                  <a:gd name="T0" fmla="*/ 15 w 24"/>
                  <a:gd name="T1" fmla="*/ 10 h 30"/>
                  <a:gd name="T2" fmla="*/ 11 w 24"/>
                  <a:gd name="T3" fmla="*/ 5 h 30"/>
                  <a:gd name="T4" fmla="*/ 8 w 24"/>
                  <a:gd name="T5" fmla="*/ 3 h 30"/>
                  <a:gd name="T6" fmla="*/ 10 w 24"/>
                  <a:gd name="T7" fmla="*/ 6 h 30"/>
                  <a:gd name="T8" fmla="*/ 9 w 24"/>
                  <a:gd name="T9" fmla="*/ 8 h 30"/>
                  <a:gd name="T10" fmla="*/ 6 w 24"/>
                  <a:gd name="T11" fmla="*/ 8 h 30"/>
                  <a:gd name="T12" fmla="*/ 10 w 24"/>
                  <a:gd name="T13" fmla="*/ 14 h 30"/>
                  <a:gd name="T14" fmla="*/ 8 w 24"/>
                  <a:gd name="T15" fmla="*/ 13 h 30"/>
                  <a:gd name="T16" fmla="*/ 6 w 24"/>
                  <a:gd name="T17" fmla="*/ 13 h 30"/>
                  <a:gd name="T18" fmla="*/ 14 w 24"/>
                  <a:gd name="T19" fmla="*/ 19 h 30"/>
                  <a:gd name="T20" fmla="*/ 14 w 24"/>
                  <a:gd name="T21" fmla="*/ 20 h 30"/>
                  <a:gd name="T22" fmla="*/ 10 w 24"/>
                  <a:gd name="T23" fmla="*/ 18 h 30"/>
                  <a:gd name="T24" fmla="*/ 9 w 24"/>
                  <a:gd name="T25" fmla="*/ 19 h 30"/>
                  <a:gd name="T26" fmla="*/ 7 w 24"/>
                  <a:gd name="T27" fmla="*/ 19 h 30"/>
                  <a:gd name="T28" fmla="*/ 8 w 24"/>
                  <a:gd name="T29" fmla="*/ 21 h 30"/>
                  <a:gd name="T30" fmla="*/ 11 w 24"/>
                  <a:gd name="T31" fmla="*/ 24 h 30"/>
                  <a:gd name="T32" fmla="*/ 7 w 24"/>
                  <a:gd name="T33" fmla="*/ 22 h 30"/>
                  <a:gd name="T34" fmla="*/ 8 w 24"/>
                  <a:gd name="T35" fmla="*/ 23 h 30"/>
                  <a:gd name="T36" fmla="*/ 6 w 24"/>
                  <a:gd name="T37" fmla="*/ 25 h 30"/>
                  <a:gd name="T38" fmla="*/ 8 w 24"/>
                  <a:gd name="T39" fmla="*/ 24 h 30"/>
                  <a:gd name="T40" fmla="*/ 5 w 24"/>
                  <a:gd name="T41" fmla="*/ 23 h 30"/>
                  <a:gd name="T42" fmla="*/ 16 w 24"/>
                  <a:gd name="T43" fmla="*/ 28 h 30"/>
                  <a:gd name="T44" fmla="*/ 17 w 24"/>
                  <a:gd name="T45" fmla="*/ 28 h 30"/>
                  <a:gd name="T46" fmla="*/ 16 w 24"/>
                  <a:gd name="T47" fmla="*/ 27 h 30"/>
                  <a:gd name="T48" fmla="*/ 18 w 24"/>
                  <a:gd name="T49" fmla="*/ 28 h 30"/>
                  <a:gd name="T50" fmla="*/ 18 w 24"/>
                  <a:gd name="T51" fmla="*/ 27 h 30"/>
                  <a:gd name="T52" fmla="*/ 17 w 24"/>
                  <a:gd name="T53" fmla="*/ 25 h 30"/>
                  <a:gd name="T54" fmla="*/ 18 w 24"/>
                  <a:gd name="T55" fmla="*/ 25 h 30"/>
                  <a:gd name="T56" fmla="*/ 18 w 24"/>
                  <a:gd name="T57" fmla="*/ 25 h 30"/>
                  <a:gd name="T58" fmla="*/ 17 w 24"/>
                  <a:gd name="T59" fmla="*/ 24 h 30"/>
                  <a:gd name="T60" fmla="*/ 15 w 24"/>
                  <a:gd name="T61" fmla="*/ 22 h 30"/>
                  <a:gd name="T62" fmla="*/ 19 w 24"/>
                  <a:gd name="T63" fmla="*/ 24 h 30"/>
                  <a:gd name="T64" fmla="*/ 20 w 24"/>
                  <a:gd name="T65" fmla="*/ 24 h 30"/>
                  <a:gd name="T66" fmla="*/ 16 w 24"/>
                  <a:gd name="T67" fmla="*/ 20 h 30"/>
                  <a:gd name="T68" fmla="*/ 15 w 24"/>
                  <a:gd name="T69" fmla="*/ 18 h 30"/>
                  <a:gd name="T70" fmla="*/ 14 w 24"/>
                  <a:gd name="T71" fmla="*/ 15 h 30"/>
                  <a:gd name="T72" fmla="*/ 15 w 24"/>
                  <a:gd name="T73" fmla="*/ 16 h 30"/>
                  <a:gd name="T74" fmla="*/ 15 w 24"/>
                  <a:gd name="T75" fmla="*/ 13 h 30"/>
                  <a:gd name="T76" fmla="*/ 10 w 24"/>
                  <a:gd name="T77" fmla="*/ 10 h 30"/>
                  <a:gd name="T78" fmla="*/ 18 w 24"/>
                  <a:gd name="T79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" h="30">
                    <a:moveTo>
                      <a:pt x="19" y="15"/>
                    </a:moveTo>
                    <a:cubicBezTo>
                      <a:pt x="19" y="14"/>
                      <a:pt x="18" y="12"/>
                      <a:pt x="15" y="10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6" y="10"/>
                      <a:pt x="14" y="7"/>
                      <a:pt x="11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4" y="9"/>
                      <a:pt x="9" y="4"/>
                      <a:pt x="8" y="3"/>
                    </a:cubicBezTo>
                    <a:cubicBezTo>
                      <a:pt x="9" y="4"/>
                      <a:pt x="15" y="10"/>
                      <a:pt x="13" y="9"/>
                    </a:cubicBezTo>
                    <a:cubicBezTo>
                      <a:pt x="13" y="9"/>
                      <a:pt x="11" y="8"/>
                      <a:pt x="10" y="6"/>
                    </a:cubicBezTo>
                    <a:cubicBezTo>
                      <a:pt x="9" y="6"/>
                      <a:pt x="14" y="11"/>
                      <a:pt x="15" y="12"/>
                    </a:cubicBezTo>
                    <a:cubicBezTo>
                      <a:pt x="2" y="0"/>
                      <a:pt x="17" y="16"/>
                      <a:pt x="9" y="8"/>
                    </a:cubicBezTo>
                    <a:cubicBezTo>
                      <a:pt x="10" y="10"/>
                      <a:pt x="8" y="9"/>
                      <a:pt x="11" y="12"/>
                    </a:cubicBezTo>
                    <a:cubicBezTo>
                      <a:pt x="7" y="9"/>
                      <a:pt x="10" y="12"/>
                      <a:pt x="6" y="8"/>
                    </a:cubicBezTo>
                    <a:cubicBezTo>
                      <a:pt x="14" y="15"/>
                      <a:pt x="2" y="6"/>
                      <a:pt x="12" y="15"/>
                    </a:cubicBezTo>
                    <a:cubicBezTo>
                      <a:pt x="9" y="13"/>
                      <a:pt x="13" y="15"/>
                      <a:pt x="10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6" y="11"/>
                      <a:pt x="13" y="16"/>
                      <a:pt x="8" y="13"/>
                    </a:cubicBezTo>
                    <a:cubicBezTo>
                      <a:pt x="7" y="13"/>
                      <a:pt x="11" y="15"/>
                      <a:pt x="13" y="17"/>
                    </a:cubicBezTo>
                    <a:cubicBezTo>
                      <a:pt x="12" y="17"/>
                      <a:pt x="10" y="16"/>
                      <a:pt x="6" y="13"/>
                    </a:cubicBezTo>
                    <a:cubicBezTo>
                      <a:pt x="11" y="16"/>
                      <a:pt x="8" y="15"/>
                      <a:pt x="11" y="17"/>
                    </a:cubicBezTo>
                    <a:cubicBezTo>
                      <a:pt x="11" y="17"/>
                      <a:pt x="12" y="18"/>
                      <a:pt x="14" y="19"/>
                    </a:cubicBezTo>
                    <a:cubicBezTo>
                      <a:pt x="13" y="19"/>
                      <a:pt x="17" y="22"/>
                      <a:pt x="18" y="23"/>
                    </a:cubicBezTo>
                    <a:cubicBezTo>
                      <a:pt x="12" y="19"/>
                      <a:pt x="18" y="23"/>
                      <a:pt x="14" y="20"/>
                    </a:cubicBezTo>
                    <a:cubicBezTo>
                      <a:pt x="11" y="18"/>
                      <a:pt x="12" y="18"/>
                      <a:pt x="8" y="15"/>
                    </a:cubicBezTo>
                    <a:cubicBezTo>
                      <a:pt x="7" y="15"/>
                      <a:pt x="8" y="16"/>
                      <a:pt x="10" y="18"/>
                    </a:cubicBezTo>
                    <a:cubicBezTo>
                      <a:pt x="9" y="18"/>
                      <a:pt x="7" y="16"/>
                      <a:pt x="6" y="16"/>
                    </a:cubicBezTo>
                    <a:cubicBezTo>
                      <a:pt x="4" y="15"/>
                      <a:pt x="12" y="20"/>
                      <a:pt x="9" y="19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0" y="20"/>
                      <a:pt x="5" y="17"/>
                      <a:pt x="7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3" y="17"/>
                      <a:pt x="14" y="24"/>
                      <a:pt x="8" y="21"/>
                    </a:cubicBezTo>
                    <a:cubicBezTo>
                      <a:pt x="13" y="24"/>
                      <a:pt x="16" y="26"/>
                      <a:pt x="16" y="27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4" y="25"/>
                      <a:pt x="6" y="21"/>
                      <a:pt x="4" y="19"/>
                    </a:cubicBezTo>
                    <a:cubicBezTo>
                      <a:pt x="7" y="21"/>
                      <a:pt x="4" y="19"/>
                      <a:pt x="7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12" y="25"/>
                      <a:pt x="8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0" y="21"/>
                      <a:pt x="6" y="25"/>
                    </a:cubicBezTo>
                    <a:cubicBezTo>
                      <a:pt x="8" y="26"/>
                      <a:pt x="14" y="29"/>
                      <a:pt x="15" y="30"/>
                    </a:cubicBezTo>
                    <a:cubicBezTo>
                      <a:pt x="14" y="28"/>
                      <a:pt x="10" y="26"/>
                      <a:pt x="8" y="24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9" y="25"/>
                      <a:pt x="8" y="24"/>
                      <a:pt x="5" y="23"/>
                    </a:cubicBezTo>
                    <a:cubicBezTo>
                      <a:pt x="3" y="21"/>
                      <a:pt x="9" y="25"/>
                      <a:pt x="7" y="23"/>
                    </a:cubicBezTo>
                    <a:cubicBezTo>
                      <a:pt x="11" y="26"/>
                      <a:pt x="12" y="26"/>
                      <a:pt x="16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5" y="28"/>
                      <a:pt x="15" y="27"/>
                      <a:pt x="17" y="28"/>
                    </a:cubicBezTo>
                    <a:cubicBezTo>
                      <a:pt x="11" y="25"/>
                      <a:pt x="19" y="29"/>
                      <a:pt x="17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3" y="26"/>
                      <a:pt x="14" y="26"/>
                      <a:pt x="13" y="25"/>
                    </a:cubicBezTo>
                    <a:cubicBezTo>
                      <a:pt x="17" y="27"/>
                      <a:pt x="16" y="27"/>
                      <a:pt x="18" y="28"/>
                    </a:cubicBezTo>
                    <a:cubicBezTo>
                      <a:pt x="16" y="26"/>
                      <a:pt x="12" y="23"/>
                      <a:pt x="12" y="23"/>
                    </a:cubicBezTo>
                    <a:cubicBezTo>
                      <a:pt x="16" y="26"/>
                      <a:pt x="14" y="24"/>
                      <a:pt x="18" y="27"/>
                    </a:cubicBezTo>
                    <a:cubicBezTo>
                      <a:pt x="14" y="24"/>
                      <a:pt x="17" y="25"/>
                      <a:pt x="14" y="24"/>
                    </a:cubicBezTo>
                    <a:cubicBezTo>
                      <a:pt x="13" y="23"/>
                      <a:pt x="14" y="23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5" y="24"/>
                      <a:pt x="18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0" y="26"/>
                      <a:pt x="13" y="21"/>
                      <a:pt x="17" y="24"/>
                    </a:cubicBezTo>
                    <a:cubicBezTo>
                      <a:pt x="15" y="22"/>
                      <a:pt x="15" y="22"/>
                      <a:pt x="10" y="19"/>
                    </a:cubicBezTo>
                    <a:cubicBezTo>
                      <a:pt x="12" y="20"/>
                      <a:pt x="16" y="22"/>
                      <a:pt x="15" y="22"/>
                    </a:cubicBezTo>
                    <a:cubicBezTo>
                      <a:pt x="11" y="19"/>
                      <a:pt x="17" y="22"/>
                      <a:pt x="14" y="20"/>
                    </a:cubicBezTo>
                    <a:cubicBezTo>
                      <a:pt x="18" y="24"/>
                      <a:pt x="15" y="21"/>
                      <a:pt x="19" y="24"/>
                    </a:cubicBezTo>
                    <a:cubicBezTo>
                      <a:pt x="21" y="25"/>
                      <a:pt x="16" y="21"/>
                      <a:pt x="17" y="22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3"/>
                      <a:pt x="15" y="20"/>
                      <a:pt x="19" y="2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8" y="21"/>
                      <a:pt x="17" y="20"/>
                      <a:pt x="20" y="23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21" y="22"/>
                      <a:pt x="16" y="18"/>
                      <a:pt x="12" y="14"/>
                    </a:cubicBezTo>
                    <a:cubicBezTo>
                      <a:pt x="12" y="14"/>
                      <a:pt x="13" y="15"/>
                      <a:pt x="14" y="15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9" y="19"/>
                      <a:pt x="15" y="16"/>
                    </a:cubicBezTo>
                    <a:cubicBezTo>
                      <a:pt x="14" y="14"/>
                      <a:pt x="18" y="18"/>
                      <a:pt x="19" y="19"/>
                    </a:cubicBezTo>
                    <a:cubicBezTo>
                      <a:pt x="13" y="13"/>
                      <a:pt x="24" y="21"/>
                      <a:pt x="15" y="13"/>
                    </a:cubicBezTo>
                    <a:cubicBezTo>
                      <a:pt x="15" y="13"/>
                      <a:pt x="13" y="12"/>
                      <a:pt x="13" y="13"/>
                    </a:cubicBezTo>
                    <a:cubicBezTo>
                      <a:pt x="12" y="12"/>
                      <a:pt x="10" y="10"/>
                      <a:pt x="10" y="10"/>
                    </a:cubicBezTo>
                    <a:cubicBezTo>
                      <a:pt x="10" y="9"/>
                      <a:pt x="14" y="12"/>
                      <a:pt x="12" y="10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4" y="20"/>
                      <a:pt x="11" y="8"/>
                      <a:pt x="19" y="1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0" name="Freeform 86"/>
              <p:cNvSpPr>
                <a:spLocks/>
              </p:cNvSpPr>
              <p:nvPr/>
            </p:nvSpPr>
            <p:spPr bwMode="auto">
              <a:xfrm>
                <a:off x="4572" y="2667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1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1" name="Freeform 87"/>
              <p:cNvSpPr>
                <a:spLocks/>
              </p:cNvSpPr>
              <p:nvPr/>
            </p:nvSpPr>
            <p:spPr bwMode="auto">
              <a:xfrm>
                <a:off x="4572" y="266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2" name="Freeform 88"/>
              <p:cNvSpPr>
                <a:spLocks/>
              </p:cNvSpPr>
              <p:nvPr/>
            </p:nvSpPr>
            <p:spPr bwMode="auto">
              <a:xfrm>
                <a:off x="4574" y="2662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3" name="Rectangle 89"/>
              <p:cNvSpPr>
                <a:spLocks noChangeArrowheads="1"/>
              </p:cNvSpPr>
              <p:nvPr/>
            </p:nvSpPr>
            <p:spPr bwMode="auto">
              <a:xfrm>
                <a:off x="4573" y="266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4" name="Freeform 90"/>
              <p:cNvSpPr>
                <a:spLocks/>
              </p:cNvSpPr>
              <p:nvPr/>
            </p:nvSpPr>
            <p:spPr bwMode="auto">
              <a:xfrm>
                <a:off x="4565" y="2646"/>
                <a:ext cx="13" cy="18"/>
              </a:xfrm>
              <a:custGeom>
                <a:avLst/>
                <a:gdLst>
                  <a:gd name="T0" fmla="*/ 13 w 16"/>
                  <a:gd name="T1" fmla="*/ 9 h 22"/>
                  <a:gd name="T2" fmla="*/ 12 w 16"/>
                  <a:gd name="T3" fmla="*/ 5 h 22"/>
                  <a:gd name="T4" fmla="*/ 14 w 16"/>
                  <a:gd name="T5" fmla="*/ 8 h 22"/>
                  <a:gd name="T6" fmla="*/ 11 w 16"/>
                  <a:gd name="T7" fmla="*/ 0 h 22"/>
                  <a:gd name="T8" fmla="*/ 8 w 16"/>
                  <a:gd name="T9" fmla="*/ 8 h 22"/>
                  <a:gd name="T10" fmla="*/ 7 w 16"/>
                  <a:gd name="T11" fmla="*/ 5 h 22"/>
                  <a:gd name="T12" fmla="*/ 8 w 16"/>
                  <a:gd name="T13" fmla="*/ 11 h 22"/>
                  <a:gd name="T14" fmla="*/ 4 w 16"/>
                  <a:gd name="T15" fmla="*/ 6 h 22"/>
                  <a:gd name="T16" fmla="*/ 5 w 16"/>
                  <a:gd name="T17" fmla="*/ 9 h 22"/>
                  <a:gd name="T18" fmla="*/ 7 w 16"/>
                  <a:gd name="T19" fmla="*/ 11 h 22"/>
                  <a:gd name="T20" fmla="*/ 6 w 16"/>
                  <a:gd name="T21" fmla="*/ 10 h 22"/>
                  <a:gd name="T22" fmla="*/ 6 w 16"/>
                  <a:gd name="T23" fmla="*/ 11 h 22"/>
                  <a:gd name="T24" fmla="*/ 6 w 16"/>
                  <a:gd name="T25" fmla="*/ 12 h 22"/>
                  <a:gd name="T26" fmla="*/ 5 w 16"/>
                  <a:gd name="T27" fmla="*/ 10 h 22"/>
                  <a:gd name="T28" fmla="*/ 6 w 16"/>
                  <a:gd name="T29" fmla="*/ 12 h 22"/>
                  <a:gd name="T30" fmla="*/ 4 w 16"/>
                  <a:gd name="T31" fmla="*/ 10 h 22"/>
                  <a:gd name="T32" fmla="*/ 6 w 16"/>
                  <a:gd name="T33" fmla="*/ 15 h 22"/>
                  <a:gd name="T34" fmla="*/ 9 w 16"/>
                  <a:gd name="T35" fmla="*/ 18 h 22"/>
                  <a:gd name="T36" fmla="*/ 8 w 16"/>
                  <a:gd name="T37" fmla="*/ 15 h 22"/>
                  <a:gd name="T38" fmla="*/ 8 w 16"/>
                  <a:gd name="T39" fmla="*/ 15 h 22"/>
                  <a:gd name="T40" fmla="*/ 7 w 16"/>
                  <a:gd name="T41" fmla="*/ 13 h 22"/>
                  <a:gd name="T42" fmla="*/ 11 w 16"/>
                  <a:gd name="T43" fmla="*/ 17 h 22"/>
                  <a:gd name="T44" fmla="*/ 14 w 16"/>
                  <a:gd name="T45" fmla="*/ 19 h 22"/>
                  <a:gd name="T46" fmla="*/ 14 w 16"/>
                  <a:gd name="T47" fmla="*/ 20 h 22"/>
                  <a:gd name="T48" fmla="*/ 13 w 16"/>
                  <a:gd name="T49" fmla="*/ 18 h 22"/>
                  <a:gd name="T50" fmla="*/ 11 w 16"/>
                  <a:gd name="T51" fmla="*/ 16 h 22"/>
                  <a:gd name="T52" fmla="*/ 7 w 16"/>
                  <a:gd name="T53" fmla="*/ 11 h 22"/>
                  <a:gd name="T54" fmla="*/ 7 w 16"/>
                  <a:gd name="T55" fmla="*/ 11 h 22"/>
                  <a:gd name="T56" fmla="*/ 11 w 16"/>
                  <a:gd name="T57" fmla="*/ 15 h 22"/>
                  <a:gd name="T58" fmla="*/ 9 w 16"/>
                  <a:gd name="T59" fmla="*/ 13 h 22"/>
                  <a:gd name="T60" fmla="*/ 13 w 16"/>
                  <a:gd name="T61" fmla="*/ 18 h 22"/>
                  <a:gd name="T62" fmla="*/ 10 w 16"/>
                  <a:gd name="T63" fmla="*/ 13 h 22"/>
                  <a:gd name="T64" fmla="*/ 11 w 16"/>
                  <a:gd name="T65" fmla="*/ 11 h 22"/>
                  <a:gd name="T66" fmla="*/ 13 w 16"/>
                  <a:gd name="T67" fmla="*/ 14 h 22"/>
                  <a:gd name="T68" fmla="*/ 11 w 16"/>
                  <a:gd name="T69" fmla="*/ 11 h 22"/>
                  <a:gd name="T70" fmla="*/ 13 w 16"/>
                  <a:gd name="T71" fmla="*/ 11 h 22"/>
                  <a:gd name="T72" fmla="*/ 11 w 16"/>
                  <a:gd name="T73" fmla="*/ 9 h 22"/>
                  <a:gd name="T74" fmla="*/ 13 w 16"/>
                  <a:gd name="T75" fmla="*/ 9 h 22"/>
                  <a:gd name="T76" fmla="*/ 13 w 16"/>
                  <a:gd name="T77" fmla="*/ 9 h 22"/>
                  <a:gd name="T78" fmla="*/ 10 w 16"/>
                  <a:gd name="T79" fmla="*/ 3 h 22"/>
                  <a:gd name="T80" fmla="*/ 13 w 16"/>
                  <a:gd name="T81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" h="22">
                    <a:moveTo>
                      <a:pt x="13" y="9"/>
                    </a:moveTo>
                    <a:cubicBezTo>
                      <a:pt x="12" y="5"/>
                      <a:pt x="12" y="5"/>
                      <a:pt x="12" y="5"/>
                    </a:cubicBezTo>
                    <a:cubicBezTo>
                      <a:pt x="13" y="7"/>
                      <a:pt x="12" y="4"/>
                      <a:pt x="14" y="8"/>
                    </a:cubicBezTo>
                    <a:cubicBezTo>
                      <a:pt x="12" y="3"/>
                      <a:pt x="15" y="7"/>
                      <a:pt x="11" y="0"/>
                    </a:cubicBezTo>
                    <a:cubicBezTo>
                      <a:pt x="11" y="3"/>
                      <a:pt x="5" y="1"/>
                      <a:pt x="8" y="8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11"/>
                      <a:pt x="1" y="0"/>
                      <a:pt x="8" y="1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10" y="13"/>
                      <a:pt x="5" y="9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13"/>
                      <a:pt x="8" y="13"/>
                      <a:pt x="6" y="12"/>
                    </a:cubicBezTo>
                    <a:cubicBezTo>
                      <a:pt x="5" y="10"/>
                      <a:pt x="6" y="11"/>
                      <a:pt x="5" y="10"/>
                    </a:cubicBezTo>
                    <a:cubicBezTo>
                      <a:pt x="4" y="9"/>
                      <a:pt x="7" y="12"/>
                      <a:pt x="6" y="12"/>
                    </a:cubicBezTo>
                    <a:cubicBezTo>
                      <a:pt x="5" y="11"/>
                      <a:pt x="4" y="10"/>
                      <a:pt x="4" y="10"/>
                    </a:cubicBezTo>
                    <a:cubicBezTo>
                      <a:pt x="5" y="12"/>
                      <a:pt x="0" y="7"/>
                      <a:pt x="6" y="15"/>
                    </a:cubicBezTo>
                    <a:cubicBezTo>
                      <a:pt x="8" y="16"/>
                      <a:pt x="9" y="17"/>
                      <a:pt x="9" y="18"/>
                    </a:cubicBezTo>
                    <a:cubicBezTo>
                      <a:pt x="12" y="20"/>
                      <a:pt x="9" y="17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2" y="7"/>
                      <a:pt x="9" y="16"/>
                      <a:pt x="7" y="13"/>
                    </a:cubicBezTo>
                    <a:cubicBezTo>
                      <a:pt x="9" y="16"/>
                      <a:pt x="9" y="16"/>
                      <a:pt x="11" y="17"/>
                    </a:cubicBezTo>
                    <a:cubicBezTo>
                      <a:pt x="16" y="22"/>
                      <a:pt x="8" y="13"/>
                      <a:pt x="14" y="19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3" y="19"/>
                      <a:pt x="13" y="18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8" y="12"/>
                      <a:pt x="7" y="11"/>
                    </a:cubicBezTo>
                    <a:cubicBezTo>
                      <a:pt x="10" y="14"/>
                      <a:pt x="6" y="9"/>
                      <a:pt x="7" y="11"/>
                    </a:cubicBezTo>
                    <a:cubicBezTo>
                      <a:pt x="10" y="14"/>
                      <a:pt x="10" y="14"/>
                      <a:pt x="11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12" y="16"/>
                      <a:pt x="13" y="18"/>
                    </a:cubicBezTo>
                    <a:cubicBezTo>
                      <a:pt x="12" y="15"/>
                      <a:pt x="12" y="16"/>
                      <a:pt x="10" y="13"/>
                    </a:cubicBezTo>
                    <a:cubicBezTo>
                      <a:pt x="13" y="16"/>
                      <a:pt x="13" y="15"/>
                      <a:pt x="11" y="11"/>
                    </a:cubicBezTo>
                    <a:cubicBezTo>
                      <a:pt x="11" y="12"/>
                      <a:pt x="13" y="15"/>
                      <a:pt x="13" y="14"/>
                    </a:cubicBezTo>
                    <a:cubicBezTo>
                      <a:pt x="13" y="15"/>
                      <a:pt x="13" y="13"/>
                      <a:pt x="11" y="11"/>
                    </a:cubicBezTo>
                    <a:cubicBezTo>
                      <a:pt x="10" y="8"/>
                      <a:pt x="11" y="9"/>
                      <a:pt x="13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" y="5"/>
                      <a:pt x="14" y="12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8"/>
                      <a:pt x="9" y="2"/>
                      <a:pt x="10" y="3"/>
                    </a:cubicBezTo>
                    <a:cubicBezTo>
                      <a:pt x="12" y="6"/>
                      <a:pt x="12" y="6"/>
                      <a:pt x="13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5" name="Freeform 91"/>
              <p:cNvSpPr>
                <a:spLocks/>
              </p:cNvSpPr>
              <p:nvPr/>
            </p:nvSpPr>
            <p:spPr bwMode="auto">
              <a:xfrm>
                <a:off x="4573" y="2645"/>
                <a:ext cx="4" cy="7"/>
              </a:xfrm>
              <a:custGeom>
                <a:avLst/>
                <a:gdLst>
                  <a:gd name="T0" fmla="*/ 2 w 5"/>
                  <a:gd name="T1" fmla="*/ 3 h 8"/>
                  <a:gd name="T2" fmla="*/ 4 w 5"/>
                  <a:gd name="T3" fmla="*/ 7 h 8"/>
                  <a:gd name="T4" fmla="*/ 1 w 5"/>
                  <a:gd name="T5" fmla="*/ 0 h 8"/>
                  <a:gd name="T6" fmla="*/ 2 w 5"/>
                  <a:gd name="T7" fmla="*/ 2 h 8"/>
                  <a:gd name="T8" fmla="*/ 2 w 5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3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2" y="3"/>
                      <a:pt x="1" y="0"/>
                    </a:cubicBezTo>
                    <a:cubicBezTo>
                      <a:pt x="2" y="1"/>
                      <a:pt x="0" y="0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6" name="Freeform 92"/>
              <p:cNvSpPr>
                <a:spLocks/>
              </p:cNvSpPr>
              <p:nvPr/>
            </p:nvSpPr>
            <p:spPr bwMode="auto">
              <a:xfrm>
                <a:off x="4573" y="2637"/>
                <a:ext cx="8" cy="16"/>
              </a:xfrm>
              <a:custGeom>
                <a:avLst/>
                <a:gdLst>
                  <a:gd name="T0" fmla="*/ 6 w 9"/>
                  <a:gd name="T1" fmla="*/ 11 h 20"/>
                  <a:gd name="T2" fmla="*/ 5 w 9"/>
                  <a:gd name="T3" fmla="*/ 7 h 20"/>
                  <a:gd name="T4" fmla="*/ 2 w 9"/>
                  <a:gd name="T5" fmla="*/ 7 h 20"/>
                  <a:gd name="T6" fmla="*/ 4 w 9"/>
                  <a:gd name="T7" fmla="*/ 14 h 20"/>
                  <a:gd name="T8" fmla="*/ 2 w 9"/>
                  <a:gd name="T9" fmla="*/ 10 h 20"/>
                  <a:gd name="T10" fmla="*/ 4 w 9"/>
                  <a:gd name="T11" fmla="*/ 15 h 20"/>
                  <a:gd name="T12" fmla="*/ 3 w 9"/>
                  <a:gd name="T13" fmla="*/ 13 h 20"/>
                  <a:gd name="T14" fmla="*/ 4 w 9"/>
                  <a:gd name="T15" fmla="*/ 15 h 20"/>
                  <a:gd name="T16" fmla="*/ 4 w 9"/>
                  <a:gd name="T17" fmla="*/ 14 h 20"/>
                  <a:gd name="T18" fmla="*/ 5 w 9"/>
                  <a:gd name="T19" fmla="*/ 17 h 20"/>
                  <a:gd name="T20" fmla="*/ 4 w 9"/>
                  <a:gd name="T21" fmla="*/ 11 h 20"/>
                  <a:gd name="T22" fmla="*/ 6 w 9"/>
                  <a:gd name="T23" fmla="*/ 16 h 20"/>
                  <a:gd name="T24" fmla="*/ 8 w 9"/>
                  <a:gd name="T25" fmla="*/ 17 h 20"/>
                  <a:gd name="T26" fmla="*/ 7 w 9"/>
                  <a:gd name="T27" fmla="*/ 16 h 20"/>
                  <a:gd name="T28" fmla="*/ 5 w 9"/>
                  <a:gd name="T29" fmla="*/ 12 h 20"/>
                  <a:gd name="T30" fmla="*/ 8 w 9"/>
                  <a:gd name="T31" fmla="*/ 17 h 20"/>
                  <a:gd name="T32" fmla="*/ 9 w 9"/>
                  <a:gd name="T33" fmla="*/ 14 h 20"/>
                  <a:gd name="T34" fmla="*/ 7 w 9"/>
                  <a:gd name="T35" fmla="*/ 7 h 20"/>
                  <a:gd name="T36" fmla="*/ 9 w 9"/>
                  <a:gd name="T37" fmla="*/ 12 h 20"/>
                  <a:gd name="T38" fmla="*/ 9 w 9"/>
                  <a:gd name="T39" fmla="*/ 13 h 20"/>
                  <a:gd name="T40" fmla="*/ 7 w 9"/>
                  <a:gd name="T41" fmla="*/ 3 h 20"/>
                  <a:gd name="T42" fmla="*/ 6 w 9"/>
                  <a:gd name="T43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20">
                    <a:moveTo>
                      <a:pt x="6" y="1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4" y="10"/>
                      <a:pt x="2" y="7"/>
                    </a:cubicBezTo>
                    <a:cubicBezTo>
                      <a:pt x="1" y="6"/>
                      <a:pt x="4" y="12"/>
                      <a:pt x="4" y="1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2"/>
                      <a:pt x="0" y="9"/>
                      <a:pt x="4" y="15"/>
                    </a:cubicBezTo>
                    <a:cubicBezTo>
                      <a:pt x="4" y="15"/>
                      <a:pt x="2" y="12"/>
                      <a:pt x="3" y="13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7" y="20"/>
                      <a:pt x="2" y="8"/>
                      <a:pt x="4" y="11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6" y="14"/>
                      <a:pt x="8" y="17"/>
                    </a:cubicBezTo>
                    <a:cubicBezTo>
                      <a:pt x="8" y="17"/>
                      <a:pt x="7" y="15"/>
                      <a:pt x="7" y="16"/>
                    </a:cubicBezTo>
                    <a:cubicBezTo>
                      <a:pt x="7" y="15"/>
                      <a:pt x="6" y="13"/>
                      <a:pt x="5" y="12"/>
                    </a:cubicBezTo>
                    <a:cubicBezTo>
                      <a:pt x="4" y="7"/>
                      <a:pt x="6" y="15"/>
                      <a:pt x="8" y="17"/>
                    </a:cubicBezTo>
                    <a:cubicBezTo>
                      <a:pt x="7" y="13"/>
                      <a:pt x="7" y="9"/>
                      <a:pt x="9" y="14"/>
                    </a:cubicBezTo>
                    <a:cubicBezTo>
                      <a:pt x="7" y="10"/>
                      <a:pt x="7" y="7"/>
                      <a:pt x="7" y="7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4"/>
                      <a:pt x="9" y="13"/>
                    </a:cubicBezTo>
                    <a:cubicBezTo>
                      <a:pt x="8" y="10"/>
                      <a:pt x="7" y="6"/>
                      <a:pt x="7" y="3"/>
                    </a:cubicBezTo>
                    <a:cubicBezTo>
                      <a:pt x="5" y="0"/>
                      <a:pt x="7" y="11"/>
                      <a:pt x="6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7" name="Freeform 93"/>
              <p:cNvSpPr>
                <a:spLocks/>
              </p:cNvSpPr>
              <p:nvPr/>
            </p:nvSpPr>
            <p:spPr bwMode="auto">
              <a:xfrm>
                <a:off x="4577" y="264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8" name="Freeform 94"/>
              <p:cNvSpPr>
                <a:spLocks/>
              </p:cNvSpPr>
              <p:nvPr/>
            </p:nvSpPr>
            <p:spPr bwMode="auto">
              <a:xfrm>
                <a:off x="4527" y="308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9" name="Freeform 95"/>
              <p:cNvSpPr>
                <a:spLocks/>
              </p:cNvSpPr>
              <p:nvPr/>
            </p:nvSpPr>
            <p:spPr bwMode="auto">
              <a:xfrm>
                <a:off x="4528" y="3087"/>
                <a:ext cx="4" cy="13"/>
              </a:xfrm>
              <a:custGeom>
                <a:avLst/>
                <a:gdLst>
                  <a:gd name="T0" fmla="*/ 5 w 5"/>
                  <a:gd name="T1" fmla="*/ 16 h 16"/>
                  <a:gd name="T2" fmla="*/ 5 w 5"/>
                  <a:gd name="T3" fmla="*/ 15 h 16"/>
                  <a:gd name="T4" fmla="*/ 1 w 5"/>
                  <a:gd name="T5" fmla="*/ 0 h 16"/>
                  <a:gd name="T6" fmla="*/ 3 w 5"/>
                  <a:gd name="T7" fmla="*/ 10 h 16"/>
                  <a:gd name="T8" fmla="*/ 2 w 5"/>
                  <a:gd name="T9" fmla="*/ 7 h 16"/>
                  <a:gd name="T10" fmla="*/ 4 w 5"/>
                  <a:gd name="T11" fmla="*/ 13 h 16"/>
                  <a:gd name="T12" fmla="*/ 4 w 5"/>
                  <a:gd name="T13" fmla="*/ 12 h 16"/>
                  <a:gd name="T14" fmla="*/ 5 w 5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6">
                    <a:moveTo>
                      <a:pt x="5" y="16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3" y="5"/>
                      <a:pt x="4" y="8"/>
                      <a:pt x="1" y="0"/>
                    </a:cubicBezTo>
                    <a:cubicBezTo>
                      <a:pt x="0" y="2"/>
                      <a:pt x="0" y="6"/>
                      <a:pt x="3" y="10"/>
                    </a:cubicBezTo>
                    <a:cubicBezTo>
                      <a:pt x="2" y="9"/>
                      <a:pt x="1" y="6"/>
                      <a:pt x="2" y="7"/>
                    </a:cubicBezTo>
                    <a:cubicBezTo>
                      <a:pt x="3" y="10"/>
                      <a:pt x="2" y="9"/>
                      <a:pt x="4" y="13"/>
                    </a:cubicBezTo>
                    <a:cubicBezTo>
                      <a:pt x="5" y="16"/>
                      <a:pt x="2" y="11"/>
                      <a:pt x="4" y="12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0" name="Freeform 96"/>
              <p:cNvSpPr>
                <a:spLocks/>
              </p:cNvSpPr>
              <p:nvPr/>
            </p:nvSpPr>
            <p:spPr bwMode="auto">
              <a:xfrm>
                <a:off x="4531" y="3091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1 w 1"/>
                  <a:gd name="T3" fmla="*/ 5 h 5"/>
                  <a:gd name="T4" fmla="*/ 0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1" name="Freeform 97"/>
              <p:cNvSpPr>
                <a:spLocks/>
              </p:cNvSpPr>
              <p:nvPr/>
            </p:nvSpPr>
            <p:spPr bwMode="auto">
              <a:xfrm>
                <a:off x="4530" y="3089"/>
                <a:ext cx="2" cy="5"/>
              </a:xfrm>
              <a:custGeom>
                <a:avLst/>
                <a:gdLst>
                  <a:gd name="T0" fmla="*/ 1 w 3"/>
                  <a:gd name="T1" fmla="*/ 2 h 6"/>
                  <a:gd name="T2" fmla="*/ 2 w 3"/>
                  <a:gd name="T3" fmla="*/ 6 h 6"/>
                  <a:gd name="T4" fmla="*/ 0 w 3"/>
                  <a:gd name="T5" fmla="*/ 1 h 6"/>
                  <a:gd name="T6" fmla="*/ 1 w 3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2"/>
                    </a:moveTo>
                    <a:cubicBezTo>
                      <a:pt x="2" y="2"/>
                      <a:pt x="2" y="6"/>
                      <a:pt x="2" y="6"/>
                    </a:cubicBezTo>
                    <a:cubicBezTo>
                      <a:pt x="3" y="4"/>
                      <a:pt x="2" y="1"/>
                      <a:pt x="0" y="1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2" name="Freeform 98"/>
              <p:cNvSpPr>
                <a:spLocks/>
              </p:cNvSpPr>
              <p:nvPr/>
            </p:nvSpPr>
            <p:spPr bwMode="auto">
              <a:xfrm>
                <a:off x="4530" y="308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3" name="Freeform 99"/>
              <p:cNvSpPr>
                <a:spLocks/>
              </p:cNvSpPr>
              <p:nvPr/>
            </p:nvSpPr>
            <p:spPr bwMode="auto">
              <a:xfrm>
                <a:off x="4529" y="3084"/>
                <a:ext cx="9" cy="7"/>
              </a:xfrm>
              <a:custGeom>
                <a:avLst/>
                <a:gdLst>
                  <a:gd name="T0" fmla="*/ 1 w 11"/>
                  <a:gd name="T1" fmla="*/ 6 h 9"/>
                  <a:gd name="T2" fmla="*/ 2 w 11"/>
                  <a:gd name="T3" fmla="*/ 6 h 9"/>
                  <a:gd name="T4" fmla="*/ 2 w 11"/>
                  <a:gd name="T5" fmla="*/ 6 h 9"/>
                  <a:gd name="T6" fmla="*/ 7 w 11"/>
                  <a:gd name="T7" fmla="*/ 4 h 9"/>
                  <a:gd name="T8" fmla="*/ 8 w 11"/>
                  <a:gd name="T9" fmla="*/ 7 h 9"/>
                  <a:gd name="T10" fmla="*/ 11 w 11"/>
                  <a:gd name="T11" fmla="*/ 4 h 9"/>
                  <a:gd name="T12" fmla="*/ 1 w 11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9">
                    <a:moveTo>
                      <a:pt x="1" y="6"/>
                    </a:moveTo>
                    <a:cubicBezTo>
                      <a:pt x="2" y="9"/>
                      <a:pt x="0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4"/>
                      <a:pt x="7" y="1"/>
                      <a:pt x="7" y="4"/>
                    </a:cubicBezTo>
                    <a:cubicBezTo>
                      <a:pt x="9" y="6"/>
                      <a:pt x="5" y="6"/>
                      <a:pt x="8" y="7"/>
                    </a:cubicBezTo>
                    <a:cubicBezTo>
                      <a:pt x="9" y="7"/>
                      <a:pt x="10" y="5"/>
                      <a:pt x="11" y="4"/>
                    </a:cubicBezTo>
                    <a:cubicBezTo>
                      <a:pt x="9" y="0"/>
                      <a:pt x="0" y="3"/>
                      <a:pt x="1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4" name="Freeform 100"/>
              <p:cNvSpPr>
                <a:spLocks/>
              </p:cNvSpPr>
              <p:nvPr/>
            </p:nvSpPr>
            <p:spPr bwMode="auto">
              <a:xfrm>
                <a:off x="4532" y="3089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5" name="Freeform 101"/>
              <p:cNvSpPr>
                <a:spLocks/>
              </p:cNvSpPr>
              <p:nvPr/>
            </p:nvSpPr>
            <p:spPr bwMode="auto">
              <a:xfrm>
                <a:off x="4532" y="309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6" name="Freeform 102"/>
              <p:cNvSpPr>
                <a:spLocks/>
              </p:cNvSpPr>
              <p:nvPr/>
            </p:nvSpPr>
            <p:spPr bwMode="auto">
              <a:xfrm>
                <a:off x="4528" y="3079"/>
                <a:ext cx="3" cy="11"/>
              </a:xfrm>
              <a:custGeom>
                <a:avLst/>
                <a:gdLst>
                  <a:gd name="T0" fmla="*/ 0 w 3"/>
                  <a:gd name="T1" fmla="*/ 12 h 13"/>
                  <a:gd name="T2" fmla="*/ 2 w 3"/>
                  <a:gd name="T3" fmla="*/ 8 h 13"/>
                  <a:gd name="T4" fmla="*/ 3 w 3"/>
                  <a:gd name="T5" fmla="*/ 0 h 13"/>
                  <a:gd name="T6" fmla="*/ 2 w 3"/>
                  <a:gd name="T7" fmla="*/ 1 h 13"/>
                  <a:gd name="T8" fmla="*/ 0 w 3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0" y="12"/>
                    </a:moveTo>
                    <a:cubicBezTo>
                      <a:pt x="2" y="5"/>
                      <a:pt x="1" y="13"/>
                      <a:pt x="2" y="8"/>
                    </a:cubicBezTo>
                    <a:cubicBezTo>
                      <a:pt x="2" y="8"/>
                      <a:pt x="2" y="3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4"/>
                      <a:pt x="0" y="9"/>
                      <a:pt x="0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7" name="Freeform 103"/>
              <p:cNvSpPr>
                <a:spLocks/>
              </p:cNvSpPr>
              <p:nvPr/>
            </p:nvSpPr>
            <p:spPr bwMode="auto">
              <a:xfrm>
                <a:off x="4531" y="307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8" name="Freeform 104"/>
              <p:cNvSpPr>
                <a:spLocks/>
              </p:cNvSpPr>
              <p:nvPr/>
            </p:nvSpPr>
            <p:spPr bwMode="auto">
              <a:xfrm>
                <a:off x="4525" y="3072"/>
                <a:ext cx="7" cy="13"/>
              </a:xfrm>
              <a:custGeom>
                <a:avLst/>
                <a:gdLst>
                  <a:gd name="T0" fmla="*/ 0 w 8"/>
                  <a:gd name="T1" fmla="*/ 14 h 16"/>
                  <a:gd name="T2" fmla="*/ 4 w 8"/>
                  <a:gd name="T3" fmla="*/ 8 h 16"/>
                  <a:gd name="T4" fmla="*/ 2 w 8"/>
                  <a:gd name="T5" fmla="*/ 13 h 16"/>
                  <a:gd name="T6" fmla="*/ 4 w 8"/>
                  <a:gd name="T7" fmla="*/ 11 h 16"/>
                  <a:gd name="T8" fmla="*/ 2 w 8"/>
                  <a:gd name="T9" fmla="*/ 16 h 16"/>
                  <a:gd name="T10" fmla="*/ 5 w 8"/>
                  <a:gd name="T11" fmla="*/ 11 h 16"/>
                  <a:gd name="T12" fmla="*/ 4 w 8"/>
                  <a:gd name="T13" fmla="*/ 15 h 16"/>
                  <a:gd name="T14" fmla="*/ 6 w 8"/>
                  <a:gd name="T15" fmla="*/ 9 h 16"/>
                  <a:gd name="T16" fmla="*/ 5 w 8"/>
                  <a:gd name="T17" fmla="*/ 9 h 16"/>
                  <a:gd name="T18" fmla="*/ 7 w 8"/>
                  <a:gd name="T19" fmla="*/ 5 h 16"/>
                  <a:gd name="T20" fmla="*/ 7 w 8"/>
                  <a:gd name="T21" fmla="*/ 1 h 16"/>
                  <a:gd name="T22" fmla="*/ 0 w 8"/>
                  <a:gd name="T2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6">
                    <a:moveTo>
                      <a:pt x="0" y="14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3" y="10"/>
                      <a:pt x="3" y="12"/>
                      <a:pt x="2" y="13"/>
                    </a:cubicBezTo>
                    <a:cubicBezTo>
                      <a:pt x="2" y="14"/>
                      <a:pt x="4" y="10"/>
                      <a:pt x="4" y="11"/>
                    </a:cubicBezTo>
                    <a:cubicBezTo>
                      <a:pt x="2" y="16"/>
                      <a:pt x="3" y="11"/>
                      <a:pt x="2" y="16"/>
                    </a:cubicBezTo>
                    <a:cubicBezTo>
                      <a:pt x="2" y="16"/>
                      <a:pt x="3" y="16"/>
                      <a:pt x="5" y="11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7"/>
                      <a:pt x="4" y="14"/>
                      <a:pt x="5" y="9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6" y="7"/>
                      <a:pt x="8" y="0"/>
                      <a:pt x="7" y="1"/>
                    </a:cubicBezTo>
                    <a:cubicBezTo>
                      <a:pt x="6" y="2"/>
                      <a:pt x="2" y="11"/>
                      <a:pt x="0" y="1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9" name="Freeform 105"/>
              <p:cNvSpPr>
                <a:spLocks/>
              </p:cNvSpPr>
              <p:nvPr/>
            </p:nvSpPr>
            <p:spPr bwMode="auto">
              <a:xfrm>
                <a:off x="4528" y="307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0" name="Freeform 106"/>
              <p:cNvSpPr>
                <a:spLocks/>
              </p:cNvSpPr>
              <p:nvPr/>
            </p:nvSpPr>
            <p:spPr bwMode="auto">
              <a:xfrm>
                <a:off x="4522" y="3072"/>
                <a:ext cx="8" cy="12"/>
              </a:xfrm>
              <a:custGeom>
                <a:avLst/>
                <a:gdLst>
                  <a:gd name="T0" fmla="*/ 1 w 10"/>
                  <a:gd name="T1" fmla="*/ 14 h 15"/>
                  <a:gd name="T2" fmla="*/ 4 w 10"/>
                  <a:gd name="T3" fmla="*/ 11 h 15"/>
                  <a:gd name="T4" fmla="*/ 3 w 10"/>
                  <a:gd name="T5" fmla="*/ 14 h 15"/>
                  <a:gd name="T6" fmla="*/ 6 w 10"/>
                  <a:gd name="T7" fmla="*/ 9 h 15"/>
                  <a:gd name="T8" fmla="*/ 3 w 10"/>
                  <a:gd name="T9" fmla="*/ 11 h 15"/>
                  <a:gd name="T10" fmla="*/ 7 w 10"/>
                  <a:gd name="T11" fmla="*/ 4 h 15"/>
                  <a:gd name="T12" fmla="*/ 7 w 10"/>
                  <a:gd name="T13" fmla="*/ 6 h 15"/>
                  <a:gd name="T14" fmla="*/ 5 w 10"/>
                  <a:gd name="T15" fmla="*/ 6 h 15"/>
                  <a:gd name="T16" fmla="*/ 4 w 10"/>
                  <a:gd name="T17" fmla="*/ 8 h 15"/>
                  <a:gd name="T18" fmla="*/ 3 w 10"/>
                  <a:gd name="T19" fmla="*/ 9 h 15"/>
                  <a:gd name="T20" fmla="*/ 1 w 10"/>
                  <a:gd name="T2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5">
                    <a:moveTo>
                      <a:pt x="1" y="14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4" y="13"/>
                      <a:pt x="5" y="10"/>
                      <a:pt x="6" y="9"/>
                    </a:cubicBezTo>
                    <a:cubicBezTo>
                      <a:pt x="8" y="4"/>
                      <a:pt x="4" y="11"/>
                      <a:pt x="3" y="11"/>
                    </a:cubicBezTo>
                    <a:cubicBezTo>
                      <a:pt x="3" y="9"/>
                      <a:pt x="5" y="9"/>
                      <a:pt x="7" y="4"/>
                    </a:cubicBezTo>
                    <a:cubicBezTo>
                      <a:pt x="8" y="4"/>
                      <a:pt x="7" y="5"/>
                      <a:pt x="7" y="6"/>
                    </a:cubicBezTo>
                    <a:cubicBezTo>
                      <a:pt x="10" y="0"/>
                      <a:pt x="7" y="5"/>
                      <a:pt x="5" y="6"/>
                    </a:cubicBezTo>
                    <a:cubicBezTo>
                      <a:pt x="5" y="6"/>
                      <a:pt x="4" y="8"/>
                      <a:pt x="4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13"/>
                      <a:pt x="0" y="15"/>
                      <a:pt x="1" y="1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1" name="Freeform 107"/>
              <p:cNvSpPr>
                <a:spLocks/>
              </p:cNvSpPr>
              <p:nvPr/>
            </p:nvSpPr>
            <p:spPr bwMode="auto">
              <a:xfrm>
                <a:off x="4523" y="3083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0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2" name="Freeform 108"/>
              <p:cNvSpPr>
                <a:spLocks/>
              </p:cNvSpPr>
              <p:nvPr/>
            </p:nvSpPr>
            <p:spPr bwMode="auto">
              <a:xfrm>
                <a:off x="4526" y="3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3" name="Freeform 109"/>
              <p:cNvSpPr>
                <a:spLocks/>
              </p:cNvSpPr>
              <p:nvPr/>
            </p:nvSpPr>
            <p:spPr bwMode="auto">
              <a:xfrm>
                <a:off x="4521" y="3081"/>
                <a:ext cx="2" cy="1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4" name="Freeform 110"/>
              <p:cNvSpPr>
                <a:spLocks/>
              </p:cNvSpPr>
              <p:nvPr/>
            </p:nvSpPr>
            <p:spPr bwMode="auto">
              <a:xfrm>
                <a:off x="4512" y="3062"/>
                <a:ext cx="17" cy="22"/>
              </a:xfrm>
              <a:custGeom>
                <a:avLst/>
                <a:gdLst>
                  <a:gd name="T0" fmla="*/ 15 w 21"/>
                  <a:gd name="T1" fmla="*/ 2 h 27"/>
                  <a:gd name="T2" fmla="*/ 12 w 21"/>
                  <a:gd name="T3" fmla="*/ 2 h 27"/>
                  <a:gd name="T4" fmla="*/ 7 w 21"/>
                  <a:gd name="T5" fmla="*/ 1 h 27"/>
                  <a:gd name="T6" fmla="*/ 0 w 21"/>
                  <a:gd name="T7" fmla="*/ 0 h 27"/>
                  <a:gd name="T8" fmla="*/ 3 w 21"/>
                  <a:gd name="T9" fmla="*/ 3 h 27"/>
                  <a:gd name="T10" fmla="*/ 0 w 21"/>
                  <a:gd name="T11" fmla="*/ 3 h 27"/>
                  <a:gd name="T12" fmla="*/ 2 w 21"/>
                  <a:gd name="T13" fmla="*/ 7 h 27"/>
                  <a:gd name="T14" fmla="*/ 4 w 21"/>
                  <a:gd name="T15" fmla="*/ 10 h 27"/>
                  <a:gd name="T16" fmla="*/ 6 w 21"/>
                  <a:gd name="T17" fmla="*/ 21 h 27"/>
                  <a:gd name="T18" fmla="*/ 12 w 21"/>
                  <a:gd name="T19" fmla="*/ 18 h 27"/>
                  <a:gd name="T20" fmla="*/ 9 w 21"/>
                  <a:gd name="T21" fmla="*/ 20 h 27"/>
                  <a:gd name="T22" fmla="*/ 8 w 21"/>
                  <a:gd name="T23" fmla="*/ 20 h 27"/>
                  <a:gd name="T24" fmla="*/ 9 w 21"/>
                  <a:gd name="T25" fmla="*/ 23 h 27"/>
                  <a:gd name="T26" fmla="*/ 15 w 21"/>
                  <a:gd name="T27" fmla="*/ 18 h 27"/>
                  <a:gd name="T28" fmla="*/ 10 w 21"/>
                  <a:gd name="T29" fmla="*/ 24 h 27"/>
                  <a:gd name="T30" fmla="*/ 14 w 21"/>
                  <a:gd name="T31" fmla="*/ 21 h 27"/>
                  <a:gd name="T32" fmla="*/ 17 w 21"/>
                  <a:gd name="T33" fmla="*/ 17 h 27"/>
                  <a:gd name="T34" fmla="*/ 19 w 21"/>
                  <a:gd name="T35" fmla="*/ 15 h 27"/>
                  <a:gd name="T36" fmla="*/ 9 w 21"/>
                  <a:gd name="T37" fmla="*/ 18 h 27"/>
                  <a:gd name="T38" fmla="*/ 13 w 21"/>
                  <a:gd name="T39" fmla="*/ 16 h 27"/>
                  <a:gd name="T40" fmla="*/ 15 w 21"/>
                  <a:gd name="T41" fmla="*/ 12 h 27"/>
                  <a:gd name="T42" fmla="*/ 9 w 21"/>
                  <a:gd name="T43" fmla="*/ 13 h 27"/>
                  <a:gd name="T44" fmla="*/ 11 w 21"/>
                  <a:gd name="T45" fmla="*/ 11 h 27"/>
                  <a:gd name="T46" fmla="*/ 8 w 21"/>
                  <a:gd name="T47" fmla="*/ 12 h 27"/>
                  <a:gd name="T48" fmla="*/ 12 w 21"/>
                  <a:gd name="T49" fmla="*/ 10 h 27"/>
                  <a:gd name="T50" fmla="*/ 4 w 21"/>
                  <a:gd name="T51" fmla="*/ 11 h 27"/>
                  <a:gd name="T52" fmla="*/ 15 w 21"/>
                  <a:gd name="T53" fmla="*/ 8 h 27"/>
                  <a:gd name="T54" fmla="*/ 11 w 21"/>
                  <a:gd name="T55" fmla="*/ 8 h 27"/>
                  <a:gd name="T56" fmla="*/ 7 w 21"/>
                  <a:gd name="T57" fmla="*/ 8 h 27"/>
                  <a:gd name="T58" fmla="*/ 14 w 21"/>
                  <a:gd name="T59" fmla="*/ 7 h 27"/>
                  <a:gd name="T60" fmla="*/ 10 w 21"/>
                  <a:gd name="T61" fmla="*/ 6 h 27"/>
                  <a:gd name="T62" fmla="*/ 6 w 21"/>
                  <a:gd name="T63" fmla="*/ 6 h 27"/>
                  <a:gd name="T64" fmla="*/ 8 w 21"/>
                  <a:gd name="T65" fmla="*/ 3 h 27"/>
                  <a:gd name="T66" fmla="*/ 15 w 21"/>
                  <a:gd name="T67" fmla="*/ 5 h 27"/>
                  <a:gd name="T68" fmla="*/ 18 w 21"/>
                  <a:gd name="T69" fmla="*/ 4 h 27"/>
                  <a:gd name="T70" fmla="*/ 9 w 21"/>
                  <a:gd name="T71" fmla="*/ 2 h 27"/>
                  <a:gd name="T72" fmla="*/ 15 w 21"/>
                  <a:gd name="T73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27">
                    <a:moveTo>
                      <a:pt x="15" y="2"/>
                    </a:moveTo>
                    <a:cubicBezTo>
                      <a:pt x="13" y="1"/>
                      <a:pt x="11" y="2"/>
                      <a:pt x="12" y="2"/>
                    </a:cubicBezTo>
                    <a:cubicBezTo>
                      <a:pt x="9" y="2"/>
                      <a:pt x="9" y="1"/>
                      <a:pt x="7" y="1"/>
                    </a:cubicBezTo>
                    <a:cubicBezTo>
                      <a:pt x="5" y="1"/>
                      <a:pt x="4" y="0"/>
                      <a:pt x="0" y="0"/>
                    </a:cubicBezTo>
                    <a:cubicBezTo>
                      <a:pt x="0" y="1"/>
                      <a:pt x="4" y="2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5" y="6"/>
                      <a:pt x="2" y="7"/>
                    </a:cubicBezTo>
                    <a:cubicBezTo>
                      <a:pt x="1" y="8"/>
                      <a:pt x="2" y="9"/>
                      <a:pt x="4" y="10"/>
                    </a:cubicBezTo>
                    <a:cubicBezTo>
                      <a:pt x="3" y="13"/>
                      <a:pt x="7" y="16"/>
                      <a:pt x="6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9" y="19"/>
                      <a:pt x="12" y="18"/>
                      <a:pt x="9" y="20"/>
                    </a:cubicBezTo>
                    <a:cubicBezTo>
                      <a:pt x="9" y="20"/>
                      <a:pt x="9" y="20"/>
                      <a:pt x="8" y="20"/>
                    </a:cubicBezTo>
                    <a:cubicBezTo>
                      <a:pt x="4" y="24"/>
                      <a:pt x="10" y="21"/>
                      <a:pt x="9" y="23"/>
                    </a:cubicBezTo>
                    <a:cubicBezTo>
                      <a:pt x="10" y="22"/>
                      <a:pt x="14" y="18"/>
                      <a:pt x="15" y="18"/>
                    </a:cubicBezTo>
                    <a:cubicBezTo>
                      <a:pt x="10" y="23"/>
                      <a:pt x="15" y="18"/>
                      <a:pt x="10" y="24"/>
                    </a:cubicBezTo>
                    <a:cubicBezTo>
                      <a:pt x="9" y="27"/>
                      <a:pt x="14" y="20"/>
                      <a:pt x="14" y="21"/>
                    </a:cubicBezTo>
                    <a:cubicBezTo>
                      <a:pt x="17" y="18"/>
                      <a:pt x="15" y="19"/>
                      <a:pt x="17" y="17"/>
                    </a:cubicBezTo>
                    <a:cubicBezTo>
                      <a:pt x="19" y="14"/>
                      <a:pt x="16" y="18"/>
                      <a:pt x="19" y="15"/>
                    </a:cubicBezTo>
                    <a:cubicBezTo>
                      <a:pt x="21" y="13"/>
                      <a:pt x="13" y="18"/>
                      <a:pt x="9" y="18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0" y="16"/>
                      <a:pt x="10" y="14"/>
                      <a:pt x="15" y="12"/>
                    </a:cubicBezTo>
                    <a:cubicBezTo>
                      <a:pt x="12" y="13"/>
                      <a:pt x="17" y="10"/>
                      <a:pt x="9" y="13"/>
                    </a:cubicBezTo>
                    <a:cubicBezTo>
                      <a:pt x="11" y="12"/>
                      <a:pt x="10" y="12"/>
                      <a:pt x="11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1"/>
                      <a:pt x="12" y="11"/>
                      <a:pt x="12" y="10"/>
                    </a:cubicBezTo>
                    <a:cubicBezTo>
                      <a:pt x="8" y="11"/>
                      <a:pt x="7" y="11"/>
                      <a:pt x="4" y="11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8" y="8"/>
                      <a:pt x="7" y="8"/>
                    </a:cubicBezTo>
                    <a:cubicBezTo>
                      <a:pt x="7" y="8"/>
                      <a:pt x="12" y="7"/>
                      <a:pt x="14" y="7"/>
                    </a:cubicBezTo>
                    <a:cubicBezTo>
                      <a:pt x="16" y="6"/>
                      <a:pt x="7" y="6"/>
                      <a:pt x="10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9" y="4"/>
                      <a:pt x="8" y="3"/>
                    </a:cubicBezTo>
                    <a:cubicBezTo>
                      <a:pt x="13" y="3"/>
                      <a:pt x="12" y="4"/>
                      <a:pt x="15" y="5"/>
                    </a:cubicBezTo>
                    <a:cubicBezTo>
                      <a:pt x="16" y="4"/>
                      <a:pt x="16" y="4"/>
                      <a:pt x="18" y="4"/>
                    </a:cubicBezTo>
                    <a:cubicBezTo>
                      <a:pt x="15" y="4"/>
                      <a:pt x="11" y="3"/>
                      <a:pt x="9" y="2"/>
                    </a:cubicBezTo>
                    <a:cubicBezTo>
                      <a:pt x="15" y="3"/>
                      <a:pt x="15" y="2"/>
                      <a:pt x="15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5" name="Rectangle 111"/>
              <p:cNvSpPr>
                <a:spLocks noChangeArrowheads="1"/>
              </p:cNvSpPr>
              <p:nvPr/>
            </p:nvSpPr>
            <p:spPr bwMode="auto">
              <a:xfrm>
                <a:off x="4527" y="306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6" name="Freeform 112"/>
              <p:cNvSpPr>
                <a:spLocks/>
              </p:cNvSpPr>
              <p:nvPr/>
            </p:nvSpPr>
            <p:spPr bwMode="auto">
              <a:xfrm>
                <a:off x="4524" y="306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7" name="Rectangle 113"/>
              <p:cNvSpPr>
                <a:spLocks noChangeArrowheads="1"/>
              </p:cNvSpPr>
              <p:nvPr/>
            </p:nvSpPr>
            <p:spPr bwMode="auto">
              <a:xfrm>
                <a:off x="4514" y="306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8" name="Freeform 114"/>
              <p:cNvSpPr>
                <a:spLocks/>
              </p:cNvSpPr>
              <p:nvPr/>
            </p:nvSpPr>
            <p:spPr bwMode="auto">
              <a:xfrm>
                <a:off x="4524" y="3068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9" name="Freeform 115"/>
              <p:cNvSpPr>
                <a:spLocks/>
              </p:cNvSpPr>
              <p:nvPr/>
            </p:nvSpPr>
            <p:spPr bwMode="auto">
              <a:xfrm>
                <a:off x="4524" y="3070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0" name="Freeform 116"/>
              <p:cNvSpPr>
                <a:spLocks/>
              </p:cNvSpPr>
              <p:nvPr/>
            </p:nvSpPr>
            <p:spPr bwMode="auto">
              <a:xfrm>
                <a:off x="4525" y="306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1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1" name="Freeform 117"/>
              <p:cNvSpPr>
                <a:spLocks/>
              </p:cNvSpPr>
              <p:nvPr/>
            </p:nvSpPr>
            <p:spPr bwMode="auto">
              <a:xfrm>
                <a:off x="4510" y="3049"/>
                <a:ext cx="18" cy="14"/>
              </a:xfrm>
              <a:custGeom>
                <a:avLst/>
                <a:gdLst>
                  <a:gd name="T0" fmla="*/ 5 w 22"/>
                  <a:gd name="T1" fmla="*/ 0 h 17"/>
                  <a:gd name="T2" fmla="*/ 1 w 22"/>
                  <a:gd name="T3" fmla="*/ 2 h 17"/>
                  <a:gd name="T4" fmla="*/ 11 w 22"/>
                  <a:gd name="T5" fmla="*/ 7 h 17"/>
                  <a:gd name="T6" fmla="*/ 2 w 22"/>
                  <a:gd name="T7" fmla="*/ 4 h 17"/>
                  <a:gd name="T8" fmla="*/ 7 w 22"/>
                  <a:gd name="T9" fmla="*/ 11 h 17"/>
                  <a:gd name="T10" fmla="*/ 4 w 22"/>
                  <a:gd name="T11" fmla="*/ 10 h 17"/>
                  <a:gd name="T12" fmla="*/ 13 w 22"/>
                  <a:gd name="T13" fmla="*/ 14 h 17"/>
                  <a:gd name="T14" fmla="*/ 2 w 22"/>
                  <a:gd name="T15" fmla="*/ 12 h 17"/>
                  <a:gd name="T16" fmla="*/ 1 w 22"/>
                  <a:gd name="T17" fmla="*/ 12 h 17"/>
                  <a:gd name="T18" fmla="*/ 4 w 22"/>
                  <a:gd name="T19" fmla="*/ 15 h 17"/>
                  <a:gd name="T20" fmla="*/ 10 w 22"/>
                  <a:gd name="T21" fmla="*/ 16 h 17"/>
                  <a:gd name="T22" fmla="*/ 16 w 22"/>
                  <a:gd name="T23" fmla="*/ 17 h 17"/>
                  <a:gd name="T24" fmla="*/ 12 w 22"/>
                  <a:gd name="T25" fmla="*/ 15 h 17"/>
                  <a:gd name="T26" fmla="*/ 16 w 22"/>
                  <a:gd name="T27" fmla="*/ 15 h 17"/>
                  <a:gd name="T28" fmla="*/ 13 w 22"/>
                  <a:gd name="T29" fmla="*/ 14 h 17"/>
                  <a:gd name="T30" fmla="*/ 17 w 22"/>
                  <a:gd name="T31" fmla="*/ 15 h 17"/>
                  <a:gd name="T32" fmla="*/ 14 w 22"/>
                  <a:gd name="T33" fmla="*/ 13 h 17"/>
                  <a:gd name="T34" fmla="*/ 15 w 22"/>
                  <a:gd name="T35" fmla="*/ 13 h 17"/>
                  <a:gd name="T36" fmla="*/ 10 w 22"/>
                  <a:gd name="T37" fmla="*/ 12 h 17"/>
                  <a:gd name="T38" fmla="*/ 16 w 22"/>
                  <a:gd name="T39" fmla="*/ 12 h 17"/>
                  <a:gd name="T40" fmla="*/ 12 w 22"/>
                  <a:gd name="T41" fmla="*/ 11 h 17"/>
                  <a:gd name="T42" fmla="*/ 18 w 22"/>
                  <a:gd name="T43" fmla="*/ 10 h 17"/>
                  <a:gd name="T44" fmla="*/ 15 w 22"/>
                  <a:gd name="T45" fmla="*/ 9 h 17"/>
                  <a:gd name="T46" fmla="*/ 17 w 22"/>
                  <a:gd name="T47" fmla="*/ 11 h 17"/>
                  <a:gd name="T48" fmla="*/ 8 w 22"/>
                  <a:gd name="T49" fmla="*/ 8 h 17"/>
                  <a:gd name="T50" fmla="*/ 16 w 22"/>
                  <a:gd name="T51" fmla="*/ 8 h 17"/>
                  <a:gd name="T52" fmla="*/ 15 w 22"/>
                  <a:gd name="T53" fmla="*/ 6 h 17"/>
                  <a:gd name="T54" fmla="*/ 16 w 22"/>
                  <a:gd name="T55" fmla="*/ 6 h 17"/>
                  <a:gd name="T56" fmla="*/ 13 w 22"/>
                  <a:gd name="T57" fmla="*/ 4 h 17"/>
                  <a:gd name="T58" fmla="*/ 12 w 22"/>
                  <a:gd name="T59" fmla="*/ 4 h 17"/>
                  <a:gd name="T60" fmla="*/ 10 w 22"/>
                  <a:gd name="T61" fmla="*/ 2 h 17"/>
                  <a:gd name="T62" fmla="*/ 12 w 22"/>
                  <a:gd name="T63" fmla="*/ 3 h 17"/>
                  <a:gd name="T64" fmla="*/ 6 w 22"/>
                  <a:gd name="T65" fmla="*/ 0 h 17"/>
                  <a:gd name="T66" fmla="*/ 9 w 22"/>
                  <a:gd name="T67" fmla="*/ 3 h 17"/>
                  <a:gd name="T68" fmla="*/ 5 w 22"/>
                  <a:gd name="T6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" h="17">
                    <a:moveTo>
                      <a:pt x="5" y="0"/>
                    </a:moveTo>
                    <a:cubicBezTo>
                      <a:pt x="0" y="0"/>
                      <a:pt x="2" y="2"/>
                      <a:pt x="1" y="2"/>
                    </a:cubicBezTo>
                    <a:cubicBezTo>
                      <a:pt x="3" y="5"/>
                      <a:pt x="11" y="5"/>
                      <a:pt x="1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0" y="8"/>
                      <a:pt x="7" y="11"/>
                    </a:cubicBezTo>
                    <a:cubicBezTo>
                      <a:pt x="6" y="11"/>
                      <a:pt x="5" y="11"/>
                      <a:pt x="4" y="10"/>
                    </a:cubicBezTo>
                    <a:cubicBezTo>
                      <a:pt x="4" y="12"/>
                      <a:pt x="16" y="13"/>
                      <a:pt x="13" y="14"/>
                    </a:cubicBezTo>
                    <a:cubicBezTo>
                      <a:pt x="8" y="12"/>
                      <a:pt x="8" y="14"/>
                      <a:pt x="2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4" y="15"/>
                      <a:pt x="4" y="15"/>
                    </a:cubicBezTo>
                    <a:cubicBezTo>
                      <a:pt x="6" y="15"/>
                      <a:pt x="10" y="15"/>
                      <a:pt x="10" y="16"/>
                    </a:cubicBezTo>
                    <a:cubicBezTo>
                      <a:pt x="11" y="16"/>
                      <a:pt x="13" y="16"/>
                      <a:pt x="16" y="17"/>
                    </a:cubicBezTo>
                    <a:cubicBezTo>
                      <a:pt x="13" y="16"/>
                      <a:pt x="15" y="16"/>
                      <a:pt x="12" y="15"/>
                    </a:cubicBezTo>
                    <a:cubicBezTo>
                      <a:pt x="15" y="15"/>
                      <a:pt x="13" y="15"/>
                      <a:pt x="16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6" y="15"/>
                      <a:pt x="17" y="15"/>
                    </a:cubicBezTo>
                    <a:cubicBezTo>
                      <a:pt x="15" y="14"/>
                      <a:pt x="13" y="13"/>
                      <a:pt x="14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6" y="12"/>
                      <a:pt x="1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10"/>
                      <a:pt x="22" y="12"/>
                      <a:pt x="18" y="10"/>
                    </a:cubicBezTo>
                    <a:cubicBezTo>
                      <a:pt x="17" y="10"/>
                      <a:pt x="15" y="9"/>
                      <a:pt x="15" y="9"/>
                    </a:cubicBezTo>
                    <a:cubicBezTo>
                      <a:pt x="12" y="9"/>
                      <a:pt x="17" y="10"/>
                      <a:pt x="17" y="11"/>
                    </a:cubicBezTo>
                    <a:cubicBezTo>
                      <a:pt x="14" y="10"/>
                      <a:pt x="10" y="8"/>
                      <a:pt x="8" y="8"/>
                    </a:cubicBezTo>
                    <a:cubicBezTo>
                      <a:pt x="12" y="8"/>
                      <a:pt x="8" y="7"/>
                      <a:pt x="16" y="8"/>
                    </a:cubicBezTo>
                    <a:cubicBezTo>
                      <a:pt x="17" y="8"/>
                      <a:pt x="13" y="6"/>
                      <a:pt x="15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1" y="4"/>
                      <a:pt x="19" y="6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3"/>
                      <a:pt x="10" y="3"/>
                      <a:pt x="12" y="3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0"/>
                      <a:pt x="8" y="2"/>
                      <a:pt x="9" y="3"/>
                    </a:cubicBezTo>
                    <a:cubicBezTo>
                      <a:pt x="7" y="2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2" name="Freeform 118"/>
              <p:cNvSpPr>
                <a:spLocks/>
              </p:cNvSpPr>
              <p:nvPr/>
            </p:nvSpPr>
            <p:spPr bwMode="auto">
              <a:xfrm>
                <a:off x="4523" y="3060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3" name="Freeform 119"/>
              <p:cNvSpPr>
                <a:spLocks/>
              </p:cNvSpPr>
              <p:nvPr/>
            </p:nvSpPr>
            <p:spPr bwMode="auto">
              <a:xfrm>
                <a:off x="4513" y="3037"/>
                <a:ext cx="19" cy="16"/>
              </a:xfrm>
              <a:custGeom>
                <a:avLst/>
                <a:gdLst>
                  <a:gd name="T0" fmla="*/ 10 w 23"/>
                  <a:gd name="T1" fmla="*/ 13 h 20"/>
                  <a:gd name="T2" fmla="*/ 15 w 23"/>
                  <a:gd name="T3" fmla="*/ 15 h 20"/>
                  <a:gd name="T4" fmla="*/ 6 w 23"/>
                  <a:gd name="T5" fmla="*/ 11 h 20"/>
                  <a:gd name="T6" fmla="*/ 5 w 23"/>
                  <a:gd name="T7" fmla="*/ 9 h 20"/>
                  <a:gd name="T8" fmla="*/ 13 w 23"/>
                  <a:gd name="T9" fmla="*/ 13 h 20"/>
                  <a:gd name="T10" fmla="*/ 15 w 23"/>
                  <a:gd name="T11" fmla="*/ 12 h 20"/>
                  <a:gd name="T12" fmla="*/ 9 w 23"/>
                  <a:gd name="T13" fmla="*/ 10 h 20"/>
                  <a:gd name="T14" fmla="*/ 7 w 23"/>
                  <a:gd name="T15" fmla="*/ 7 h 20"/>
                  <a:gd name="T16" fmla="*/ 9 w 23"/>
                  <a:gd name="T17" fmla="*/ 9 h 20"/>
                  <a:gd name="T18" fmla="*/ 15 w 23"/>
                  <a:gd name="T19" fmla="*/ 11 h 20"/>
                  <a:gd name="T20" fmla="*/ 2 w 23"/>
                  <a:gd name="T21" fmla="*/ 1 h 20"/>
                  <a:gd name="T22" fmla="*/ 2 w 23"/>
                  <a:gd name="T23" fmla="*/ 2 h 20"/>
                  <a:gd name="T24" fmla="*/ 9 w 23"/>
                  <a:gd name="T25" fmla="*/ 5 h 20"/>
                  <a:gd name="T26" fmla="*/ 6 w 23"/>
                  <a:gd name="T27" fmla="*/ 5 h 20"/>
                  <a:gd name="T28" fmla="*/ 3 w 23"/>
                  <a:gd name="T29" fmla="*/ 3 h 20"/>
                  <a:gd name="T30" fmla="*/ 0 w 23"/>
                  <a:gd name="T31" fmla="*/ 11 h 20"/>
                  <a:gd name="T32" fmla="*/ 1 w 23"/>
                  <a:gd name="T33" fmla="*/ 10 h 20"/>
                  <a:gd name="T34" fmla="*/ 4 w 23"/>
                  <a:gd name="T35" fmla="*/ 13 h 20"/>
                  <a:gd name="T36" fmla="*/ 11 w 23"/>
                  <a:gd name="T37" fmla="*/ 15 h 20"/>
                  <a:gd name="T38" fmla="*/ 9 w 23"/>
                  <a:gd name="T39" fmla="*/ 14 h 20"/>
                  <a:gd name="T40" fmla="*/ 15 w 23"/>
                  <a:gd name="T41" fmla="*/ 17 h 20"/>
                  <a:gd name="T42" fmla="*/ 17 w 23"/>
                  <a:gd name="T43" fmla="*/ 19 h 20"/>
                  <a:gd name="T44" fmla="*/ 18 w 23"/>
                  <a:gd name="T45" fmla="*/ 17 h 20"/>
                  <a:gd name="T46" fmla="*/ 10 w 23"/>
                  <a:gd name="T4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0">
                    <a:moveTo>
                      <a:pt x="10" y="13"/>
                    </a:moveTo>
                    <a:cubicBezTo>
                      <a:pt x="11" y="13"/>
                      <a:pt x="13" y="15"/>
                      <a:pt x="15" y="15"/>
                    </a:cubicBezTo>
                    <a:cubicBezTo>
                      <a:pt x="13" y="13"/>
                      <a:pt x="10" y="13"/>
                      <a:pt x="6" y="11"/>
                    </a:cubicBezTo>
                    <a:cubicBezTo>
                      <a:pt x="8" y="12"/>
                      <a:pt x="5" y="10"/>
                      <a:pt x="5" y="9"/>
                    </a:cubicBezTo>
                    <a:cubicBezTo>
                      <a:pt x="7" y="10"/>
                      <a:pt x="12" y="12"/>
                      <a:pt x="13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1" y="12"/>
                      <a:pt x="13" y="11"/>
                      <a:pt x="9" y="10"/>
                    </a:cubicBezTo>
                    <a:cubicBezTo>
                      <a:pt x="6" y="9"/>
                      <a:pt x="5" y="7"/>
                      <a:pt x="7" y="7"/>
                    </a:cubicBezTo>
                    <a:cubicBezTo>
                      <a:pt x="9" y="8"/>
                      <a:pt x="9" y="8"/>
                      <a:pt x="9" y="9"/>
                    </a:cubicBezTo>
                    <a:cubicBezTo>
                      <a:pt x="13" y="11"/>
                      <a:pt x="11" y="9"/>
                      <a:pt x="15" y="11"/>
                    </a:cubicBezTo>
                    <a:cubicBezTo>
                      <a:pt x="9" y="7"/>
                      <a:pt x="11" y="4"/>
                      <a:pt x="2" y="1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4" y="2"/>
                      <a:pt x="7" y="4"/>
                      <a:pt x="9" y="5"/>
                    </a:cubicBezTo>
                    <a:cubicBezTo>
                      <a:pt x="7" y="5"/>
                      <a:pt x="9" y="7"/>
                      <a:pt x="6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1"/>
                      <a:pt x="3" y="12"/>
                      <a:pt x="4" y="13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5"/>
                      <a:pt x="11" y="15"/>
                      <a:pt x="9" y="14"/>
                    </a:cubicBezTo>
                    <a:cubicBezTo>
                      <a:pt x="11" y="16"/>
                      <a:pt x="13" y="16"/>
                      <a:pt x="15" y="17"/>
                    </a:cubicBezTo>
                    <a:cubicBezTo>
                      <a:pt x="16" y="18"/>
                      <a:pt x="13" y="17"/>
                      <a:pt x="17" y="19"/>
                    </a:cubicBezTo>
                    <a:cubicBezTo>
                      <a:pt x="23" y="20"/>
                      <a:pt x="13" y="17"/>
                      <a:pt x="18" y="17"/>
                    </a:cubicBez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4" name="Freeform 120"/>
              <p:cNvSpPr>
                <a:spLocks/>
              </p:cNvSpPr>
              <p:nvPr/>
            </p:nvSpPr>
            <p:spPr bwMode="auto">
              <a:xfrm>
                <a:off x="4521" y="305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5" name="Freeform 121"/>
              <p:cNvSpPr>
                <a:spLocks/>
              </p:cNvSpPr>
              <p:nvPr/>
            </p:nvSpPr>
            <p:spPr bwMode="auto">
              <a:xfrm>
                <a:off x="4512" y="3047"/>
                <a:ext cx="3" cy="0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6" name="Freeform 122"/>
              <p:cNvSpPr>
                <a:spLocks/>
              </p:cNvSpPr>
              <p:nvPr/>
            </p:nvSpPr>
            <p:spPr bwMode="auto">
              <a:xfrm>
                <a:off x="4523" y="304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7" name="Freeform 123"/>
              <p:cNvSpPr>
                <a:spLocks/>
              </p:cNvSpPr>
              <p:nvPr/>
            </p:nvSpPr>
            <p:spPr bwMode="auto">
              <a:xfrm>
                <a:off x="4514" y="3034"/>
                <a:ext cx="9" cy="7"/>
              </a:xfrm>
              <a:custGeom>
                <a:avLst/>
                <a:gdLst>
                  <a:gd name="T0" fmla="*/ 2 w 12"/>
                  <a:gd name="T1" fmla="*/ 0 h 8"/>
                  <a:gd name="T2" fmla="*/ 0 w 12"/>
                  <a:gd name="T3" fmla="*/ 3 h 8"/>
                  <a:gd name="T4" fmla="*/ 11 w 12"/>
                  <a:gd name="T5" fmla="*/ 8 h 8"/>
                  <a:gd name="T6" fmla="*/ 5 w 12"/>
                  <a:gd name="T7" fmla="*/ 4 h 8"/>
                  <a:gd name="T8" fmla="*/ 6 w 12"/>
                  <a:gd name="T9" fmla="*/ 2 h 8"/>
                  <a:gd name="T10" fmla="*/ 2 w 1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2" y="0"/>
                    </a:moveTo>
                    <a:cubicBezTo>
                      <a:pt x="2" y="1"/>
                      <a:pt x="4" y="3"/>
                      <a:pt x="0" y="3"/>
                    </a:cubicBezTo>
                    <a:cubicBezTo>
                      <a:pt x="4" y="5"/>
                      <a:pt x="8" y="6"/>
                      <a:pt x="11" y="8"/>
                    </a:cubicBezTo>
                    <a:cubicBezTo>
                      <a:pt x="12" y="8"/>
                      <a:pt x="6" y="5"/>
                      <a:pt x="5" y="4"/>
                    </a:cubicBezTo>
                    <a:cubicBezTo>
                      <a:pt x="8" y="5"/>
                      <a:pt x="5" y="2"/>
                      <a:pt x="6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8" name="Freeform 124"/>
              <p:cNvSpPr>
                <a:spLocks/>
              </p:cNvSpPr>
              <p:nvPr/>
            </p:nvSpPr>
            <p:spPr bwMode="auto">
              <a:xfrm>
                <a:off x="4518" y="3011"/>
                <a:ext cx="17" cy="31"/>
              </a:xfrm>
              <a:custGeom>
                <a:avLst/>
                <a:gdLst>
                  <a:gd name="T0" fmla="*/ 11 w 21"/>
                  <a:gd name="T1" fmla="*/ 32 h 39"/>
                  <a:gd name="T2" fmla="*/ 11 w 21"/>
                  <a:gd name="T3" fmla="*/ 30 h 39"/>
                  <a:gd name="T4" fmla="*/ 13 w 21"/>
                  <a:gd name="T5" fmla="*/ 32 h 39"/>
                  <a:gd name="T6" fmla="*/ 16 w 21"/>
                  <a:gd name="T7" fmla="*/ 33 h 39"/>
                  <a:gd name="T8" fmla="*/ 13 w 21"/>
                  <a:gd name="T9" fmla="*/ 32 h 39"/>
                  <a:gd name="T10" fmla="*/ 14 w 21"/>
                  <a:gd name="T11" fmla="*/ 29 h 39"/>
                  <a:gd name="T12" fmla="*/ 10 w 21"/>
                  <a:gd name="T13" fmla="*/ 25 h 39"/>
                  <a:gd name="T14" fmla="*/ 18 w 21"/>
                  <a:gd name="T15" fmla="*/ 29 h 39"/>
                  <a:gd name="T16" fmla="*/ 9 w 21"/>
                  <a:gd name="T17" fmla="*/ 23 h 39"/>
                  <a:gd name="T18" fmla="*/ 14 w 21"/>
                  <a:gd name="T19" fmla="*/ 23 h 39"/>
                  <a:gd name="T20" fmla="*/ 14 w 21"/>
                  <a:gd name="T21" fmla="*/ 24 h 39"/>
                  <a:gd name="T22" fmla="*/ 15 w 21"/>
                  <a:gd name="T23" fmla="*/ 22 h 39"/>
                  <a:gd name="T24" fmla="*/ 19 w 21"/>
                  <a:gd name="T25" fmla="*/ 26 h 39"/>
                  <a:gd name="T26" fmla="*/ 20 w 21"/>
                  <a:gd name="T27" fmla="*/ 24 h 39"/>
                  <a:gd name="T28" fmla="*/ 21 w 21"/>
                  <a:gd name="T29" fmla="*/ 26 h 39"/>
                  <a:gd name="T30" fmla="*/ 21 w 21"/>
                  <a:gd name="T31" fmla="*/ 24 h 39"/>
                  <a:gd name="T32" fmla="*/ 21 w 21"/>
                  <a:gd name="T33" fmla="*/ 23 h 39"/>
                  <a:gd name="T34" fmla="*/ 20 w 21"/>
                  <a:gd name="T35" fmla="*/ 11 h 39"/>
                  <a:gd name="T36" fmla="*/ 20 w 21"/>
                  <a:gd name="T37" fmla="*/ 11 h 39"/>
                  <a:gd name="T38" fmla="*/ 18 w 21"/>
                  <a:gd name="T39" fmla="*/ 11 h 39"/>
                  <a:gd name="T40" fmla="*/ 20 w 21"/>
                  <a:gd name="T41" fmla="*/ 8 h 39"/>
                  <a:gd name="T42" fmla="*/ 13 w 21"/>
                  <a:gd name="T43" fmla="*/ 14 h 39"/>
                  <a:gd name="T44" fmla="*/ 13 w 21"/>
                  <a:gd name="T45" fmla="*/ 12 h 39"/>
                  <a:gd name="T46" fmla="*/ 18 w 21"/>
                  <a:gd name="T47" fmla="*/ 9 h 39"/>
                  <a:gd name="T48" fmla="*/ 15 w 21"/>
                  <a:gd name="T49" fmla="*/ 10 h 39"/>
                  <a:gd name="T50" fmla="*/ 20 w 21"/>
                  <a:gd name="T51" fmla="*/ 6 h 39"/>
                  <a:gd name="T52" fmla="*/ 11 w 21"/>
                  <a:gd name="T53" fmla="*/ 9 h 39"/>
                  <a:gd name="T54" fmla="*/ 12 w 21"/>
                  <a:gd name="T55" fmla="*/ 8 h 39"/>
                  <a:gd name="T56" fmla="*/ 4 w 21"/>
                  <a:gd name="T57" fmla="*/ 12 h 39"/>
                  <a:gd name="T58" fmla="*/ 10 w 21"/>
                  <a:gd name="T59" fmla="*/ 18 h 39"/>
                  <a:gd name="T60" fmla="*/ 15 w 21"/>
                  <a:gd name="T61" fmla="*/ 16 h 39"/>
                  <a:gd name="T62" fmla="*/ 11 w 21"/>
                  <a:gd name="T63" fmla="*/ 21 h 39"/>
                  <a:gd name="T64" fmla="*/ 11 w 21"/>
                  <a:gd name="T65" fmla="*/ 21 h 39"/>
                  <a:gd name="T66" fmla="*/ 12 w 21"/>
                  <a:gd name="T67" fmla="*/ 14 h 39"/>
                  <a:gd name="T68" fmla="*/ 13 w 21"/>
                  <a:gd name="T69" fmla="*/ 19 h 39"/>
                  <a:gd name="T70" fmla="*/ 15 w 21"/>
                  <a:gd name="T71" fmla="*/ 17 h 39"/>
                  <a:gd name="T72" fmla="*/ 11 w 21"/>
                  <a:gd name="T73" fmla="*/ 14 h 39"/>
                  <a:gd name="T74" fmla="*/ 14 w 21"/>
                  <a:gd name="T75" fmla="*/ 19 h 39"/>
                  <a:gd name="T76" fmla="*/ 9 w 21"/>
                  <a:gd name="T77" fmla="*/ 14 h 39"/>
                  <a:gd name="T78" fmla="*/ 4 w 21"/>
                  <a:gd name="T79" fmla="*/ 25 h 39"/>
                  <a:gd name="T80" fmla="*/ 8 w 21"/>
                  <a:gd name="T81" fmla="*/ 28 h 39"/>
                  <a:gd name="T82" fmla="*/ 6 w 21"/>
                  <a:gd name="T83" fmla="*/ 31 h 39"/>
                  <a:gd name="T84" fmla="*/ 9 w 21"/>
                  <a:gd name="T85" fmla="*/ 34 h 39"/>
                  <a:gd name="T86" fmla="*/ 1 w 21"/>
                  <a:gd name="T87" fmla="*/ 29 h 39"/>
                  <a:gd name="T88" fmla="*/ 1 w 21"/>
                  <a:gd name="T89" fmla="*/ 30 h 39"/>
                  <a:gd name="T90" fmla="*/ 3 w 21"/>
                  <a:gd name="T91" fmla="*/ 31 h 39"/>
                  <a:gd name="T92" fmla="*/ 1 w 21"/>
                  <a:gd name="T93" fmla="*/ 31 h 39"/>
                  <a:gd name="T94" fmla="*/ 11 w 21"/>
                  <a:gd name="T95" fmla="*/ 36 h 39"/>
                  <a:gd name="T96" fmla="*/ 17 w 21"/>
                  <a:gd name="T97" fmla="*/ 36 h 39"/>
                  <a:gd name="T98" fmla="*/ 11 w 21"/>
                  <a:gd name="T99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" h="39">
                    <a:moveTo>
                      <a:pt x="11" y="32"/>
                    </a:moveTo>
                    <a:cubicBezTo>
                      <a:pt x="12" y="32"/>
                      <a:pt x="9" y="30"/>
                      <a:pt x="11" y="30"/>
                    </a:cubicBezTo>
                    <a:cubicBezTo>
                      <a:pt x="13" y="32"/>
                      <a:pt x="14" y="32"/>
                      <a:pt x="13" y="32"/>
                    </a:cubicBezTo>
                    <a:cubicBezTo>
                      <a:pt x="17" y="35"/>
                      <a:pt x="12" y="31"/>
                      <a:pt x="16" y="33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5" y="31"/>
                      <a:pt x="10" y="28"/>
                      <a:pt x="14" y="29"/>
                    </a:cubicBezTo>
                    <a:cubicBezTo>
                      <a:pt x="13" y="28"/>
                      <a:pt x="13" y="27"/>
                      <a:pt x="10" y="25"/>
                    </a:cubicBezTo>
                    <a:cubicBezTo>
                      <a:pt x="14" y="27"/>
                      <a:pt x="14" y="28"/>
                      <a:pt x="18" y="29"/>
                    </a:cubicBezTo>
                    <a:cubicBezTo>
                      <a:pt x="16" y="28"/>
                      <a:pt x="12" y="25"/>
                      <a:pt x="9" y="23"/>
                    </a:cubicBezTo>
                    <a:cubicBezTo>
                      <a:pt x="15" y="25"/>
                      <a:pt x="9" y="21"/>
                      <a:pt x="14" y="23"/>
                    </a:cubicBezTo>
                    <a:cubicBezTo>
                      <a:pt x="14" y="23"/>
                      <a:pt x="14" y="24"/>
                      <a:pt x="14" y="24"/>
                    </a:cubicBezTo>
                    <a:cubicBezTo>
                      <a:pt x="19" y="27"/>
                      <a:pt x="13" y="22"/>
                      <a:pt x="15" y="22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8" y="25"/>
                      <a:pt x="16" y="22"/>
                      <a:pt x="20" y="24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0"/>
                      <a:pt x="20" y="17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1"/>
                      <a:pt x="19" y="10"/>
                      <a:pt x="18" y="1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7" y="9"/>
                      <a:pt x="20" y="10"/>
                      <a:pt x="13" y="14"/>
                    </a:cubicBezTo>
                    <a:cubicBezTo>
                      <a:pt x="21" y="8"/>
                      <a:pt x="10" y="16"/>
                      <a:pt x="13" y="12"/>
                    </a:cubicBezTo>
                    <a:cubicBezTo>
                      <a:pt x="15" y="10"/>
                      <a:pt x="15" y="12"/>
                      <a:pt x="18" y="9"/>
                    </a:cubicBezTo>
                    <a:cubicBezTo>
                      <a:pt x="14" y="12"/>
                      <a:pt x="17" y="9"/>
                      <a:pt x="15" y="10"/>
                    </a:cubicBezTo>
                    <a:cubicBezTo>
                      <a:pt x="19" y="7"/>
                      <a:pt x="15" y="9"/>
                      <a:pt x="20" y="6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4" y="8"/>
                      <a:pt x="13" y="8"/>
                      <a:pt x="12" y="8"/>
                    </a:cubicBezTo>
                    <a:cubicBezTo>
                      <a:pt x="13" y="8"/>
                      <a:pt x="6" y="10"/>
                      <a:pt x="4" y="12"/>
                    </a:cubicBezTo>
                    <a:cubicBezTo>
                      <a:pt x="8" y="13"/>
                      <a:pt x="10" y="15"/>
                      <a:pt x="10" y="18"/>
                    </a:cubicBezTo>
                    <a:cubicBezTo>
                      <a:pt x="15" y="14"/>
                      <a:pt x="11" y="20"/>
                      <a:pt x="15" y="16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7"/>
                      <a:pt x="12" y="17"/>
                      <a:pt x="12" y="14"/>
                    </a:cubicBezTo>
                    <a:cubicBezTo>
                      <a:pt x="12" y="17"/>
                      <a:pt x="13" y="11"/>
                      <a:pt x="13" y="19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9"/>
                      <a:pt x="12" y="16"/>
                      <a:pt x="11" y="14"/>
                    </a:cubicBezTo>
                    <a:cubicBezTo>
                      <a:pt x="10" y="15"/>
                      <a:pt x="12" y="16"/>
                      <a:pt x="14" y="19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9"/>
                      <a:pt x="9" y="24"/>
                      <a:pt x="4" y="25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5" y="28"/>
                      <a:pt x="15" y="35"/>
                      <a:pt x="6" y="31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7" y="32"/>
                      <a:pt x="3" y="31"/>
                      <a:pt x="1" y="29"/>
                    </a:cubicBezTo>
                    <a:cubicBezTo>
                      <a:pt x="2" y="30"/>
                      <a:pt x="0" y="29"/>
                      <a:pt x="1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6" y="33"/>
                      <a:pt x="4" y="32"/>
                      <a:pt x="1" y="31"/>
                    </a:cubicBezTo>
                    <a:cubicBezTo>
                      <a:pt x="4" y="34"/>
                      <a:pt x="8" y="34"/>
                      <a:pt x="11" y="36"/>
                    </a:cubicBezTo>
                    <a:cubicBezTo>
                      <a:pt x="5" y="30"/>
                      <a:pt x="19" y="39"/>
                      <a:pt x="17" y="36"/>
                    </a:cubicBezTo>
                    <a:cubicBezTo>
                      <a:pt x="15" y="33"/>
                      <a:pt x="13" y="33"/>
                      <a:pt x="11" y="3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9" name="Freeform 125"/>
              <p:cNvSpPr>
                <a:spLocks/>
              </p:cNvSpPr>
              <p:nvPr/>
            </p:nvSpPr>
            <p:spPr bwMode="auto">
              <a:xfrm>
                <a:off x="4518" y="303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0" name="Freeform 126"/>
              <p:cNvSpPr>
                <a:spLocks/>
              </p:cNvSpPr>
              <p:nvPr/>
            </p:nvSpPr>
            <p:spPr bwMode="auto">
              <a:xfrm>
                <a:off x="4527" y="301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1" name="Rectangle 127"/>
              <p:cNvSpPr>
                <a:spLocks noChangeArrowheads="1"/>
              </p:cNvSpPr>
              <p:nvPr/>
            </p:nvSpPr>
            <p:spPr bwMode="auto">
              <a:xfrm>
                <a:off x="4519" y="303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2" name="Freeform 128"/>
              <p:cNvSpPr>
                <a:spLocks/>
              </p:cNvSpPr>
              <p:nvPr/>
            </p:nvSpPr>
            <p:spPr bwMode="auto">
              <a:xfrm>
                <a:off x="4525" y="304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3" name="Freeform 129"/>
              <p:cNvSpPr>
                <a:spLocks/>
              </p:cNvSpPr>
              <p:nvPr/>
            </p:nvSpPr>
            <p:spPr bwMode="auto">
              <a:xfrm>
                <a:off x="4528" y="3011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4" name="Freeform 130"/>
              <p:cNvSpPr>
                <a:spLocks/>
              </p:cNvSpPr>
              <p:nvPr/>
            </p:nvSpPr>
            <p:spPr bwMode="auto">
              <a:xfrm>
                <a:off x="4529" y="30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5" name="Freeform 131"/>
              <p:cNvSpPr>
                <a:spLocks/>
              </p:cNvSpPr>
              <p:nvPr/>
            </p:nvSpPr>
            <p:spPr bwMode="auto">
              <a:xfrm>
                <a:off x="4505" y="2975"/>
                <a:ext cx="28" cy="43"/>
              </a:xfrm>
              <a:custGeom>
                <a:avLst/>
                <a:gdLst>
                  <a:gd name="T0" fmla="*/ 17 w 35"/>
                  <a:gd name="T1" fmla="*/ 3 h 53"/>
                  <a:gd name="T2" fmla="*/ 11 w 35"/>
                  <a:gd name="T3" fmla="*/ 1 h 53"/>
                  <a:gd name="T4" fmla="*/ 7 w 35"/>
                  <a:gd name="T5" fmla="*/ 3 h 53"/>
                  <a:gd name="T6" fmla="*/ 10 w 35"/>
                  <a:gd name="T7" fmla="*/ 6 h 53"/>
                  <a:gd name="T8" fmla="*/ 11 w 35"/>
                  <a:gd name="T9" fmla="*/ 12 h 53"/>
                  <a:gd name="T10" fmla="*/ 9 w 35"/>
                  <a:gd name="T11" fmla="*/ 16 h 53"/>
                  <a:gd name="T12" fmla="*/ 15 w 35"/>
                  <a:gd name="T13" fmla="*/ 21 h 53"/>
                  <a:gd name="T14" fmla="*/ 13 w 35"/>
                  <a:gd name="T15" fmla="*/ 23 h 53"/>
                  <a:gd name="T16" fmla="*/ 12 w 35"/>
                  <a:gd name="T17" fmla="*/ 26 h 53"/>
                  <a:gd name="T18" fmla="*/ 22 w 35"/>
                  <a:gd name="T19" fmla="*/ 26 h 53"/>
                  <a:gd name="T20" fmla="*/ 23 w 35"/>
                  <a:gd name="T21" fmla="*/ 28 h 53"/>
                  <a:gd name="T22" fmla="*/ 19 w 35"/>
                  <a:gd name="T23" fmla="*/ 31 h 53"/>
                  <a:gd name="T24" fmla="*/ 20 w 35"/>
                  <a:gd name="T25" fmla="*/ 34 h 53"/>
                  <a:gd name="T26" fmla="*/ 18 w 35"/>
                  <a:gd name="T27" fmla="*/ 38 h 53"/>
                  <a:gd name="T28" fmla="*/ 21 w 35"/>
                  <a:gd name="T29" fmla="*/ 40 h 53"/>
                  <a:gd name="T30" fmla="*/ 26 w 35"/>
                  <a:gd name="T31" fmla="*/ 41 h 53"/>
                  <a:gd name="T32" fmla="*/ 21 w 35"/>
                  <a:gd name="T33" fmla="*/ 43 h 53"/>
                  <a:gd name="T34" fmla="*/ 23 w 35"/>
                  <a:gd name="T35" fmla="*/ 45 h 53"/>
                  <a:gd name="T36" fmla="*/ 24 w 35"/>
                  <a:gd name="T37" fmla="*/ 52 h 53"/>
                  <a:gd name="T38" fmla="*/ 25 w 35"/>
                  <a:gd name="T39" fmla="*/ 48 h 53"/>
                  <a:gd name="T40" fmla="*/ 22 w 35"/>
                  <a:gd name="T41" fmla="*/ 48 h 53"/>
                  <a:gd name="T42" fmla="*/ 32 w 35"/>
                  <a:gd name="T43" fmla="*/ 44 h 53"/>
                  <a:gd name="T44" fmla="*/ 33 w 35"/>
                  <a:gd name="T45" fmla="*/ 42 h 53"/>
                  <a:gd name="T46" fmla="*/ 31 w 35"/>
                  <a:gd name="T47" fmla="*/ 41 h 53"/>
                  <a:gd name="T48" fmla="*/ 33 w 35"/>
                  <a:gd name="T49" fmla="*/ 39 h 53"/>
                  <a:gd name="T50" fmla="*/ 32 w 35"/>
                  <a:gd name="T51" fmla="*/ 36 h 53"/>
                  <a:gd name="T52" fmla="*/ 29 w 35"/>
                  <a:gd name="T53" fmla="*/ 34 h 53"/>
                  <a:gd name="T54" fmla="*/ 30 w 35"/>
                  <a:gd name="T55" fmla="*/ 34 h 53"/>
                  <a:gd name="T56" fmla="*/ 30 w 35"/>
                  <a:gd name="T57" fmla="*/ 33 h 53"/>
                  <a:gd name="T58" fmla="*/ 28 w 35"/>
                  <a:gd name="T59" fmla="*/ 31 h 53"/>
                  <a:gd name="T60" fmla="*/ 25 w 35"/>
                  <a:gd name="T61" fmla="*/ 30 h 53"/>
                  <a:gd name="T62" fmla="*/ 30 w 35"/>
                  <a:gd name="T63" fmla="*/ 28 h 53"/>
                  <a:gd name="T64" fmla="*/ 30 w 35"/>
                  <a:gd name="T65" fmla="*/ 25 h 53"/>
                  <a:gd name="T66" fmla="*/ 24 w 35"/>
                  <a:gd name="T67" fmla="*/ 25 h 53"/>
                  <a:gd name="T68" fmla="*/ 22 w 35"/>
                  <a:gd name="T69" fmla="*/ 22 h 53"/>
                  <a:gd name="T70" fmla="*/ 20 w 35"/>
                  <a:gd name="T71" fmla="*/ 17 h 53"/>
                  <a:gd name="T72" fmla="*/ 20 w 35"/>
                  <a:gd name="T73" fmla="*/ 16 h 53"/>
                  <a:gd name="T74" fmla="*/ 19 w 35"/>
                  <a:gd name="T75" fmla="*/ 11 h 53"/>
                  <a:gd name="T76" fmla="*/ 13 w 35"/>
                  <a:gd name="T77" fmla="*/ 13 h 53"/>
                  <a:gd name="T78" fmla="*/ 22 w 35"/>
                  <a:gd name="T7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53">
                    <a:moveTo>
                      <a:pt x="23" y="6"/>
                    </a:moveTo>
                    <a:cubicBezTo>
                      <a:pt x="22" y="5"/>
                      <a:pt x="21" y="4"/>
                      <a:pt x="17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2"/>
                      <a:pt x="15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3"/>
                      <a:pt x="9" y="2"/>
                      <a:pt x="7" y="3"/>
                    </a:cubicBezTo>
                    <a:cubicBezTo>
                      <a:pt x="8" y="4"/>
                      <a:pt x="17" y="5"/>
                      <a:pt x="14" y="6"/>
                    </a:cubicBezTo>
                    <a:cubicBezTo>
                      <a:pt x="15" y="6"/>
                      <a:pt x="12" y="6"/>
                      <a:pt x="10" y="6"/>
                    </a:cubicBezTo>
                    <a:cubicBezTo>
                      <a:pt x="10" y="7"/>
                      <a:pt x="16" y="8"/>
                      <a:pt x="17" y="8"/>
                    </a:cubicBezTo>
                    <a:cubicBezTo>
                      <a:pt x="0" y="8"/>
                      <a:pt x="22" y="11"/>
                      <a:pt x="11" y="12"/>
                    </a:cubicBezTo>
                    <a:cubicBezTo>
                      <a:pt x="12" y="13"/>
                      <a:pt x="11" y="14"/>
                      <a:pt x="14" y="15"/>
                    </a:cubicBezTo>
                    <a:cubicBezTo>
                      <a:pt x="10" y="15"/>
                      <a:pt x="14" y="16"/>
                      <a:pt x="9" y="16"/>
                    </a:cubicBezTo>
                    <a:cubicBezTo>
                      <a:pt x="19" y="16"/>
                      <a:pt x="5" y="20"/>
                      <a:pt x="17" y="19"/>
                    </a:cubicBezTo>
                    <a:cubicBezTo>
                      <a:pt x="14" y="21"/>
                      <a:pt x="18" y="19"/>
                      <a:pt x="15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1" y="22"/>
                      <a:pt x="19" y="22"/>
                      <a:pt x="13" y="23"/>
                    </a:cubicBezTo>
                    <a:cubicBezTo>
                      <a:pt x="12" y="24"/>
                      <a:pt x="17" y="23"/>
                      <a:pt x="20" y="23"/>
                    </a:cubicBezTo>
                    <a:cubicBezTo>
                      <a:pt x="19" y="25"/>
                      <a:pt x="17" y="24"/>
                      <a:pt x="12" y="26"/>
                    </a:cubicBezTo>
                    <a:cubicBezTo>
                      <a:pt x="18" y="25"/>
                      <a:pt x="15" y="26"/>
                      <a:pt x="18" y="27"/>
                    </a:cubicBezTo>
                    <a:cubicBezTo>
                      <a:pt x="19" y="26"/>
                      <a:pt x="20" y="25"/>
                      <a:pt x="22" y="26"/>
                    </a:cubicBezTo>
                    <a:cubicBezTo>
                      <a:pt x="21" y="27"/>
                      <a:pt x="26" y="26"/>
                      <a:pt x="28" y="28"/>
                    </a:cubicBezTo>
                    <a:cubicBezTo>
                      <a:pt x="22" y="29"/>
                      <a:pt x="28" y="26"/>
                      <a:pt x="23" y="28"/>
                    </a:cubicBezTo>
                    <a:cubicBezTo>
                      <a:pt x="19" y="28"/>
                      <a:pt x="20" y="27"/>
                      <a:pt x="15" y="27"/>
                    </a:cubicBezTo>
                    <a:cubicBezTo>
                      <a:pt x="15" y="28"/>
                      <a:pt x="16" y="30"/>
                      <a:pt x="19" y="31"/>
                    </a:cubicBezTo>
                    <a:cubicBezTo>
                      <a:pt x="18" y="32"/>
                      <a:pt x="16" y="31"/>
                      <a:pt x="15" y="32"/>
                    </a:cubicBezTo>
                    <a:cubicBezTo>
                      <a:pt x="12" y="34"/>
                      <a:pt x="22" y="33"/>
                      <a:pt x="20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21" y="34"/>
                      <a:pt x="15" y="37"/>
                      <a:pt x="18" y="38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14" y="39"/>
                      <a:pt x="27" y="38"/>
                      <a:pt x="21" y="40"/>
                    </a:cubicBezTo>
                    <a:cubicBezTo>
                      <a:pt x="27" y="39"/>
                      <a:pt x="30" y="39"/>
                      <a:pt x="31" y="40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9" y="39"/>
                      <a:pt x="20" y="42"/>
                      <a:pt x="17" y="41"/>
                    </a:cubicBezTo>
                    <a:cubicBezTo>
                      <a:pt x="20" y="42"/>
                      <a:pt x="17" y="44"/>
                      <a:pt x="21" y="43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7" y="46"/>
                      <a:pt x="27" y="42"/>
                      <a:pt x="23" y="45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1" y="48"/>
                      <a:pt x="17" y="53"/>
                      <a:pt x="24" y="52"/>
                    </a:cubicBezTo>
                    <a:cubicBezTo>
                      <a:pt x="27" y="51"/>
                      <a:pt x="32" y="48"/>
                      <a:pt x="34" y="47"/>
                    </a:cubicBezTo>
                    <a:cubicBezTo>
                      <a:pt x="32" y="47"/>
                      <a:pt x="27" y="48"/>
                      <a:pt x="25" y="48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6" y="47"/>
                      <a:pt x="24" y="47"/>
                      <a:pt x="22" y="48"/>
                    </a:cubicBezTo>
                    <a:cubicBezTo>
                      <a:pt x="19" y="49"/>
                      <a:pt x="26" y="46"/>
                      <a:pt x="23" y="47"/>
                    </a:cubicBezTo>
                    <a:cubicBezTo>
                      <a:pt x="28" y="45"/>
                      <a:pt x="28" y="45"/>
                      <a:pt x="32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2" y="43"/>
                      <a:pt x="31" y="43"/>
                      <a:pt x="33" y="42"/>
                    </a:cubicBezTo>
                    <a:cubicBezTo>
                      <a:pt x="27" y="43"/>
                      <a:pt x="35" y="40"/>
                      <a:pt x="32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29" y="42"/>
                      <a:pt x="29" y="41"/>
                      <a:pt x="28" y="41"/>
                    </a:cubicBezTo>
                    <a:cubicBezTo>
                      <a:pt x="32" y="40"/>
                      <a:pt x="31" y="40"/>
                      <a:pt x="33" y="39"/>
                    </a:cubicBezTo>
                    <a:cubicBezTo>
                      <a:pt x="30" y="39"/>
                      <a:pt x="25" y="40"/>
                      <a:pt x="25" y="39"/>
                    </a:cubicBezTo>
                    <a:cubicBezTo>
                      <a:pt x="30" y="38"/>
                      <a:pt x="27" y="37"/>
                      <a:pt x="32" y="36"/>
                    </a:cubicBezTo>
                    <a:cubicBezTo>
                      <a:pt x="27" y="37"/>
                      <a:pt x="30" y="35"/>
                      <a:pt x="27" y="35"/>
                    </a:cubicBezTo>
                    <a:cubicBezTo>
                      <a:pt x="26" y="35"/>
                      <a:pt x="26" y="35"/>
                      <a:pt x="29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3"/>
                      <a:pt x="27" y="34"/>
                      <a:pt x="30" y="33"/>
                    </a:cubicBezTo>
                    <a:cubicBezTo>
                      <a:pt x="31" y="33"/>
                      <a:pt x="31" y="33"/>
                      <a:pt x="32" y="33"/>
                    </a:cubicBezTo>
                    <a:cubicBezTo>
                      <a:pt x="33" y="32"/>
                      <a:pt x="23" y="33"/>
                      <a:pt x="28" y="31"/>
                    </a:cubicBezTo>
                    <a:cubicBezTo>
                      <a:pt x="26" y="31"/>
                      <a:pt x="25" y="30"/>
                      <a:pt x="20" y="31"/>
                    </a:cubicBezTo>
                    <a:cubicBezTo>
                      <a:pt x="22" y="31"/>
                      <a:pt x="26" y="30"/>
                      <a:pt x="25" y="30"/>
                    </a:cubicBezTo>
                    <a:cubicBezTo>
                      <a:pt x="20" y="30"/>
                      <a:pt x="27" y="28"/>
                      <a:pt x="24" y="28"/>
                    </a:cubicBezTo>
                    <a:cubicBezTo>
                      <a:pt x="29" y="28"/>
                      <a:pt x="25" y="28"/>
                      <a:pt x="30" y="28"/>
                    </a:cubicBezTo>
                    <a:cubicBezTo>
                      <a:pt x="32" y="27"/>
                      <a:pt x="25" y="27"/>
                      <a:pt x="26" y="26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8" y="25"/>
                      <a:pt x="24" y="25"/>
                      <a:pt x="28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6" y="24"/>
                      <a:pt x="25" y="23"/>
                      <a:pt x="29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9" y="20"/>
                      <a:pt x="23" y="19"/>
                      <a:pt x="17" y="19"/>
                    </a:cubicBezTo>
                    <a:cubicBezTo>
                      <a:pt x="17" y="18"/>
                      <a:pt x="18" y="17"/>
                      <a:pt x="20" y="1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7"/>
                      <a:pt x="26" y="16"/>
                      <a:pt x="20" y="16"/>
                    </a:cubicBezTo>
                    <a:cubicBezTo>
                      <a:pt x="19" y="15"/>
                      <a:pt x="24" y="15"/>
                      <a:pt x="25" y="15"/>
                    </a:cubicBezTo>
                    <a:cubicBezTo>
                      <a:pt x="17" y="14"/>
                      <a:pt x="31" y="11"/>
                      <a:pt x="19" y="11"/>
                    </a:cubicBezTo>
                    <a:cubicBezTo>
                      <a:pt x="19" y="11"/>
                      <a:pt x="16" y="12"/>
                      <a:pt x="17" y="13"/>
                    </a:cubicBezTo>
                    <a:cubicBezTo>
                      <a:pt x="16" y="13"/>
                      <a:pt x="13" y="13"/>
                      <a:pt x="13" y="13"/>
                    </a:cubicBezTo>
                    <a:cubicBezTo>
                      <a:pt x="12" y="12"/>
                      <a:pt x="17" y="11"/>
                      <a:pt x="15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30" y="9"/>
                      <a:pt x="12" y="6"/>
                      <a:pt x="23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6" name="Freeform 132"/>
              <p:cNvSpPr>
                <a:spLocks/>
              </p:cNvSpPr>
              <p:nvPr/>
            </p:nvSpPr>
            <p:spPr bwMode="auto">
              <a:xfrm>
                <a:off x="4523" y="298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7" name="Freeform 133"/>
              <p:cNvSpPr>
                <a:spLocks/>
              </p:cNvSpPr>
              <p:nvPr/>
            </p:nvSpPr>
            <p:spPr bwMode="auto">
              <a:xfrm>
                <a:off x="4523" y="2989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8" name="Freeform 134"/>
              <p:cNvSpPr>
                <a:spLocks/>
              </p:cNvSpPr>
              <p:nvPr/>
            </p:nvSpPr>
            <p:spPr bwMode="auto">
              <a:xfrm>
                <a:off x="4522" y="2976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9" name="Freeform 135"/>
              <p:cNvSpPr>
                <a:spLocks/>
              </p:cNvSpPr>
              <p:nvPr/>
            </p:nvSpPr>
            <p:spPr bwMode="auto">
              <a:xfrm>
                <a:off x="4520" y="297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0" name="Freeform 136"/>
              <p:cNvSpPr>
                <a:spLocks/>
              </p:cNvSpPr>
              <p:nvPr/>
            </p:nvSpPr>
            <p:spPr bwMode="auto">
              <a:xfrm>
                <a:off x="4507" y="2948"/>
                <a:ext cx="19" cy="28"/>
              </a:xfrm>
              <a:custGeom>
                <a:avLst/>
                <a:gdLst>
                  <a:gd name="T0" fmla="*/ 18 w 23"/>
                  <a:gd name="T1" fmla="*/ 10 h 34"/>
                  <a:gd name="T2" fmla="*/ 16 w 23"/>
                  <a:gd name="T3" fmla="*/ 6 h 34"/>
                  <a:gd name="T4" fmla="*/ 19 w 23"/>
                  <a:gd name="T5" fmla="*/ 7 h 34"/>
                  <a:gd name="T6" fmla="*/ 16 w 23"/>
                  <a:gd name="T7" fmla="*/ 0 h 34"/>
                  <a:gd name="T8" fmla="*/ 10 w 23"/>
                  <a:gd name="T9" fmla="*/ 18 h 34"/>
                  <a:gd name="T10" fmla="*/ 7 w 23"/>
                  <a:gd name="T11" fmla="*/ 16 h 34"/>
                  <a:gd name="T12" fmla="*/ 11 w 23"/>
                  <a:gd name="T13" fmla="*/ 23 h 34"/>
                  <a:gd name="T14" fmla="*/ 5 w 23"/>
                  <a:gd name="T15" fmla="*/ 21 h 34"/>
                  <a:gd name="T16" fmla="*/ 6 w 23"/>
                  <a:gd name="T17" fmla="*/ 25 h 34"/>
                  <a:gd name="T18" fmla="*/ 9 w 23"/>
                  <a:gd name="T19" fmla="*/ 26 h 34"/>
                  <a:gd name="T20" fmla="*/ 7 w 23"/>
                  <a:gd name="T21" fmla="*/ 26 h 34"/>
                  <a:gd name="T22" fmla="*/ 9 w 23"/>
                  <a:gd name="T23" fmla="*/ 26 h 34"/>
                  <a:gd name="T24" fmla="*/ 9 w 23"/>
                  <a:gd name="T25" fmla="*/ 28 h 34"/>
                  <a:gd name="T26" fmla="*/ 8 w 23"/>
                  <a:gd name="T27" fmla="*/ 28 h 34"/>
                  <a:gd name="T28" fmla="*/ 10 w 23"/>
                  <a:gd name="T29" fmla="*/ 30 h 34"/>
                  <a:gd name="T30" fmla="*/ 6 w 23"/>
                  <a:gd name="T31" fmla="*/ 29 h 34"/>
                  <a:gd name="T32" fmla="*/ 11 w 23"/>
                  <a:gd name="T33" fmla="*/ 34 h 34"/>
                  <a:gd name="T34" fmla="*/ 15 w 23"/>
                  <a:gd name="T35" fmla="*/ 34 h 34"/>
                  <a:gd name="T36" fmla="*/ 12 w 23"/>
                  <a:gd name="T37" fmla="*/ 31 h 34"/>
                  <a:gd name="T38" fmla="*/ 12 w 23"/>
                  <a:gd name="T39" fmla="*/ 31 h 34"/>
                  <a:gd name="T40" fmla="*/ 10 w 23"/>
                  <a:gd name="T41" fmla="*/ 29 h 34"/>
                  <a:gd name="T42" fmla="*/ 16 w 23"/>
                  <a:gd name="T43" fmla="*/ 31 h 34"/>
                  <a:gd name="T44" fmla="*/ 20 w 23"/>
                  <a:gd name="T45" fmla="*/ 29 h 34"/>
                  <a:gd name="T46" fmla="*/ 20 w 23"/>
                  <a:gd name="T47" fmla="*/ 29 h 34"/>
                  <a:gd name="T48" fmla="*/ 19 w 23"/>
                  <a:gd name="T49" fmla="*/ 27 h 34"/>
                  <a:gd name="T50" fmla="*/ 16 w 23"/>
                  <a:gd name="T51" fmla="*/ 28 h 34"/>
                  <a:gd name="T52" fmla="*/ 9 w 23"/>
                  <a:gd name="T53" fmla="*/ 25 h 34"/>
                  <a:gd name="T54" fmla="*/ 10 w 23"/>
                  <a:gd name="T55" fmla="*/ 24 h 34"/>
                  <a:gd name="T56" fmla="*/ 15 w 23"/>
                  <a:gd name="T57" fmla="*/ 26 h 34"/>
                  <a:gd name="T58" fmla="*/ 13 w 23"/>
                  <a:gd name="T59" fmla="*/ 25 h 34"/>
                  <a:gd name="T60" fmla="*/ 19 w 23"/>
                  <a:gd name="T61" fmla="*/ 25 h 34"/>
                  <a:gd name="T62" fmla="*/ 13 w 23"/>
                  <a:gd name="T63" fmla="*/ 24 h 34"/>
                  <a:gd name="T64" fmla="*/ 15 w 23"/>
                  <a:gd name="T65" fmla="*/ 18 h 34"/>
                  <a:gd name="T66" fmla="*/ 18 w 23"/>
                  <a:gd name="T67" fmla="*/ 20 h 34"/>
                  <a:gd name="T68" fmla="*/ 14 w 23"/>
                  <a:gd name="T69" fmla="*/ 18 h 34"/>
                  <a:gd name="T70" fmla="*/ 17 w 23"/>
                  <a:gd name="T71" fmla="*/ 15 h 34"/>
                  <a:gd name="T72" fmla="*/ 15 w 23"/>
                  <a:gd name="T73" fmla="*/ 14 h 34"/>
                  <a:gd name="T74" fmla="*/ 17 w 23"/>
                  <a:gd name="T75" fmla="*/ 11 h 34"/>
                  <a:gd name="T76" fmla="*/ 17 w 23"/>
                  <a:gd name="T77" fmla="*/ 11 h 34"/>
                  <a:gd name="T78" fmla="*/ 13 w 23"/>
                  <a:gd name="T79" fmla="*/ 6 h 34"/>
                  <a:gd name="T80" fmla="*/ 18 w 23"/>
                  <a:gd name="T81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34">
                    <a:moveTo>
                      <a:pt x="18" y="10"/>
                    </a:moveTo>
                    <a:cubicBezTo>
                      <a:pt x="16" y="6"/>
                      <a:pt x="16" y="6"/>
                      <a:pt x="16" y="6"/>
                    </a:cubicBezTo>
                    <a:cubicBezTo>
                      <a:pt x="18" y="8"/>
                      <a:pt x="17" y="4"/>
                      <a:pt x="19" y="7"/>
                    </a:cubicBezTo>
                    <a:cubicBezTo>
                      <a:pt x="16" y="3"/>
                      <a:pt x="22" y="5"/>
                      <a:pt x="16" y="0"/>
                    </a:cubicBezTo>
                    <a:cubicBezTo>
                      <a:pt x="12" y="6"/>
                      <a:pt x="5" y="10"/>
                      <a:pt x="10" y="18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2" y="21"/>
                      <a:pt x="0" y="18"/>
                      <a:pt x="11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2" y="22"/>
                      <a:pt x="13" y="26"/>
                      <a:pt x="6" y="2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1" y="28"/>
                      <a:pt x="11" y="28"/>
                      <a:pt x="9" y="28"/>
                    </a:cubicBezTo>
                    <a:cubicBezTo>
                      <a:pt x="7" y="28"/>
                      <a:pt x="8" y="28"/>
                      <a:pt x="8" y="28"/>
                    </a:cubicBezTo>
                    <a:cubicBezTo>
                      <a:pt x="5" y="28"/>
                      <a:pt x="10" y="29"/>
                      <a:pt x="10" y="30"/>
                    </a:cubicBezTo>
                    <a:cubicBezTo>
                      <a:pt x="8" y="30"/>
                      <a:pt x="7" y="29"/>
                      <a:pt x="6" y="29"/>
                    </a:cubicBezTo>
                    <a:cubicBezTo>
                      <a:pt x="8" y="31"/>
                      <a:pt x="2" y="31"/>
                      <a:pt x="11" y="34"/>
                    </a:cubicBezTo>
                    <a:cubicBezTo>
                      <a:pt x="13" y="34"/>
                      <a:pt x="14" y="34"/>
                      <a:pt x="15" y="34"/>
                    </a:cubicBezTo>
                    <a:cubicBezTo>
                      <a:pt x="18" y="34"/>
                      <a:pt x="14" y="32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3" y="29"/>
                      <a:pt x="14" y="31"/>
                      <a:pt x="10" y="29"/>
                    </a:cubicBezTo>
                    <a:cubicBezTo>
                      <a:pt x="14" y="30"/>
                      <a:pt x="14" y="30"/>
                      <a:pt x="16" y="31"/>
                    </a:cubicBezTo>
                    <a:cubicBezTo>
                      <a:pt x="23" y="31"/>
                      <a:pt x="11" y="28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1" y="29"/>
                      <a:pt x="19" y="28"/>
                      <a:pt x="19" y="27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5" y="27"/>
                      <a:pt x="11" y="26"/>
                      <a:pt x="9" y="25"/>
                    </a:cubicBezTo>
                    <a:cubicBezTo>
                      <a:pt x="14" y="26"/>
                      <a:pt x="7" y="24"/>
                      <a:pt x="10" y="24"/>
                    </a:cubicBezTo>
                    <a:cubicBezTo>
                      <a:pt x="13" y="25"/>
                      <a:pt x="13" y="26"/>
                      <a:pt x="15" y="26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4"/>
                      <a:pt x="17" y="25"/>
                      <a:pt x="19" y="25"/>
                    </a:cubicBezTo>
                    <a:cubicBezTo>
                      <a:pt x="16" y="24"/>
                      <a:pt x="17" y="25"/>
                      <a:pt x="13" y="24"/>
                    </a:cubicBezTo>
                    <a:cubicBezTo>
                      <a:pt x="18" y="24"/>
                      <a:pt x="18" y="21"/>
                      <a:pt x="15" y="18"/>
                    </a:cubicBezTo>
                    <a:cubicBezTo>
                      <a:pt x="15" y="19"/>
                      <a:pt x="18" y="20"/>
                      <a:pt x="18" y="20"/>
                    </a:cubicBezTo>
                    <a:cubicBezTo>
                      <a:pt x="19" y="20"/>
                      <a:pt x="17" y="19"/>
                      <a:pt x="14" y="18"/>
                    </a:cubicBezTo>
                    <a:cubicBezTo>
                      <a:pt x="12" y="16"/>
                      <a:pt x="15" y="15"/>
                      <a:pt x="17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1" y="11"/>
                      <a:pt x="18" y="14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1" y="6"/>
                      <a:pt x="13" y="6"/>
                    </a:cubicBezTo>
                    <a:cubicBezTo>
                      <a:pt x="16" y="8"/>
                      <a:pt x="15" y="8"/>
                      <a:pt x="18" y="1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1" name="Freeform 137"/>
              <p:cNvSpPr>
                <a:spLocks/>
              </p:cNvSpPr>
              <p:nvPr/>
            </p:nvSpPr>
            <p:spPr bwMode="auto">
              <a:xfrm>
                <a:off x="4519" y="2946"/>
                <a:ext cx="5" cy="5"/>
              </a:xfrm>
              <a:custGeom>
                <a:avLst/>
                <a:gdLst>
                  <a:gd name="T0" fmla="*/ 3 w 6"/>
                  <a:gd name="T1" fmla="*/ 3 h 6"/>
                  <a:gd name="T2" fmla="*/ 5 w 6"/>
                  <a:gd name="T3" fmla="*/ 6 h 6"/>
                  <a:gd name="T4" fmla="*/ 2 w 6"/>
                  <a:gd name="T5" fmla="*/ 0 h 6"/>
                  <a:gd name="T6" fmla="*/ 2 w 6"/>
                  <a:gd name="T7" fmla="*/ 2 h 6"/>
                  <a:gd name="T8" fmla="*/ 3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3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4" y="2"/>
                      <a:pt x="2" y="0"/>
                    </a:cubicBezTo>
                    <a:cubicBezTo>
                      <a:pt x="2" y="1"/>
                      <a:pt x="0" y="0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2" name="Freeform 138"/>
              <p:cNvSpPr>
                <a:spLocks/>
              </p:cNvSpPr>
              <p:nvPr/>
            </p:nvSpPr>
            <p:spPr bwMode="auto">
              <a:xfrm>
                <a:off x="4520" y="2934"/>
                <a:ext cx="21" cy="17"/>
              </a:xfrm>
              <a:custGeom>
                <a:avLst/>
                <a:gdLst>
                  <a:gd name="T0" fmla="*/ 16 w 26"/>
                  <a:gd name="T1" fmla="*/ 11 h 21"/>
                  <a:gd name="T2" fmla="*/ 16 w 26"/>
                  <a:gd name="T3" fmla="*/ 7 h 21"/>
                  <a:gd name="T4" fmla="*/ 5 w 26"/>
                  <a:gd name="T5" fmla="*/ 8 h 21"/>
                  <a:gd name="T6" fmla="*/ 6 w 26"/>
                  <a:gd name="T7" fmla="*/ 16 h 21"/>
                  <a:gd name="T8" fmla="*/ 3 w 26"/>
                  <a:gd name="T9" fmla="*/ 12 h 21"/>
                  <a:gd name="T10" fmla="*/ 4 w 26"/>
                  <a:gd name="T11" fmla="*/ 18 h 21"/>
                  <a:gd name="T12" fmla="*/ 4 w 26"/>
                  <a:gd name="T13" fmla="*/ 16 h 21"/>
                  <a:gd name="T14" fmla="*/ 5 w 26"/>
                  <a:gd name="T15" fmla="*/ 18 h 21"/>
                  <a:gd name="T16" fmla="*/ 6 w 26"/>
                  <a:gd name="T17" fmla="*/ 16 h 21"/>
                  <a:gd name="T18" fmla="*/ 7 w 26"/>
                  <a:gd name="T19" fmla="*/ 19 h 21"/>
                  <a:gd name="T20" fmla="*/ 7 w 26"/>
                  <a:gd name="T21" fmla="*/ 12 h 21"/>
                  <a:gd name="T22" fmla="*/ 10 w 26"/>
                  <a:gd name="T23" fmla="*/ 17 h 21"/>
                  <a:gd name="T24" fmla="*/ 14 w 26"/>
                  <a:gd name="T25" fmla="*/ 18 h 21"/>
                  <a:gd name="T26" fmla="*/ 13 w 26"/>
                  <a:gd name="T27" fmla="*/ 16 h 21"/>
                  <a:gd name="T28" fmla="*/ 11 w 26"/>
                  <a:gd name="T29" fmla="*/ 12 h 21"/>
                  <a:gd name="T30" fmla="*/ 14 w 26"/>
                  <a:gd name="T31" fmla="*/ 18 h 21"/>
                  <a:gd name="T32" fmla="*/ 21 w 26"/>
                  <a:gd name="T33" fmla="*/ 14 h 21"/>
                  <a:gd name="T34" fmla="*/ 23 w 26"/>
                  <a:gd name="T35" fmla="*/ 7 h 21"/>
                  <a:gd name="T36" fmla="*/ 22 w 26"/>
                  <a:gd name="T37" fmla="*/ 12 h 21"/>
                  <a:gd name="T38" fmla="*/ 23 w 26"/>
                  <a:gd name="T39" fmla="*/ 14 h 21"/>
                  <a:gd name="T40" fmla="*/ 26 w 26"/>
                  <a:gd name="T41" fmla="*/ 4 h 21"/>
                  <a:gd name="T42" fmla="*/ 16 w 26"/>
                  <a:gd name="T43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1">
                    <a:moveTo>
                      <a:pt x="16" y="11"/>
                    </a:moveTo>
                    <a:cubicBezTo>
                      <a:pt x="16" y="7"/>
                      <a:pt x="16" y="7"/>
                      <a:pt x="16" y="7"/>
                    </a:cubicBezTo>
                    <a:cubicBezTo>
                      <a:pt x="12" y="8"/>
                      <a:pt x="8" y="11"/>
                      <a:pt x="5" y="8"/>
                    </a:cubicBezTo>
                    <a:cubicBezTo>
                      <a:pt x="3" y="8"/>
                      <a:pt x="6" y="14"/>
                      <a:pt x="6" y="16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5"/>
                      <a:pt x="0" y="13"/>
                      <a:pt x="4" y="18"/>
                    </a:cubicBezTo>
                    <a:cubicBezTo>
                      <a:pt x="5" y="18"/>
                      <a:pt x="3" y="15"/>
                      <a:pt x="4" y="16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1" y="21"/>
                      <a:pt x="3" y="10"/>
                      <a:pt x="7" y="12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2" y="15"/>
                      <a:pt x="14" y="18"/>
                    </a:cubicBezTo>
                    <a:cubicBezTo>
                      <a:pt x="14" y="18"/>
                      <a:pt x="13" y="15"/>
                      <a:pt x="13" y="16"/>
                    </a:cubicBezTo>
                    <a:cubicBezTo>
                      <a:pt x="13" y="16"/>
                      <a:pt x="12" y="14"/>
                      <a:pt x="11" y="12"/>
                    </a:cubicBezTo>
                    <a:cubicBezTo>
                      <a:pt x="13" y="7"/>
                      <a:pt x="12" y="16"/>
                      <a:pt x="14" y="18"/>
                    </a:cubicBezTo>
                    <a:cubicBezTo>
                      <a:pt x="15" y="13"/>
                      <a:pt x="20" y="9"/>
                      <a:pt x="21" y="14"/>
                    </a:cubicBezTo>
                    <a:cubicBezTo>
                      <a:pt x="20" y="11"/>
                      <a:pt x="22" y="7"/>
                      <a:pt x="23" y="7"/>
                    </a:cubicBezTo>
                    <a:cubicBezTo>
                      <a:pt x="24" y="9"/>
                      <a:pt x="22" y="11"/>
                      <a:pt x="22" y="12"/>
                    </a:cubicBezTo>
                    <a:cubicBezTo>
                      <a:pt x="23" y="13"/>
                      <a:pt x="23" y="15"/>
                      <a:pt x="23" y="14"/>
                    </a:cubicBezTo>
                    <a:cubicBezTo>
                      <a:pt x="23" y="10"/>
                      <a:pt x="24" y="6"/>
                      <a:pt x="26" y="4"/>
                    </a:cubicBezTo>
                    <a:cubicBezTo>
                      <a:pt x="23" y="0"/>
                      <a:pt x="19" y="11"/>
                      <a:pt x="16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3" name="Freeform 139"/>
              <p:cNvSpPr>
                <a:spLocks/>
              </p:cNvSpPr>
              <p:nvPr/>
            </p:nvSpPr>
            <p:spPr bwMode="auto">
              <a:xfrm>
                <a:off x="4533" y="2939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4" name="Freeform 140"/>
              <p:cNvSpPr>
                <a:spLocks/>
              </p:cNvSpPr>
              <p:nvPr/>
            </p:nvSpPr>
            <p:spPr bwMode="auto">
              <a:xfrm>
                <a:off x="4604" y="3201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5" name="Freeform 141"/>
              <p:cNvSpPr>
                <a:spLocks/>
              </p:cNvSpPr>
              <p:nvPr/>
            </p:nvSpPr>
            <p:spPr bwMode="auto">
              <a:xfrm>
                <a:off x="4603" y="3191"/>
                <a:ext cx="5" cy="12"/>
              </a:xfrm>
              <a:custGeom>
                <a:avLst/>
                <a:gdLst>
                  <a:gd name="T0" fmla="*/ 7 w 7"/>
                  <a:gd name="T1" fmla="*/ 0 h 15"/>
                  <a:gd name="T2" fmla="*/ 6 w 7"/>
                  <a:gd name="T3" fmla="*/ 1 h 15"/>
                  <a:gd name="T4" fmla="*/ 0 w 7"/>
                  <a:gd name="T5" fmla="*/ 15 h 15"/>
                  <a:gd name="T6" fmla="*/ 5 w 7"/>
                  <a:gd name="T7" fmla="*/ 7 h 15"/>
                  <a:gd name="T8" fmla="*/ 3 w 7"/>
                  <a:gd name="T9" fmla="*/ 10 h 15"/>
                  <a:gd name="T10" fmla="*/ 6 w 7"/>
                  <a:gd name="T11" fmla="*/ 4 h 15"/>
                  <a:gd name="T12" fmla="*/ 5 w 7"/>
                  <a:gd name="T13" fmla="*/ 5 h 15"/>
                  <a:gd name="T14" fmla="*/ 7 w 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2" y="11"/>
                      <a:pt x="3" y="8"/>
                      <a:pt x="0" y="15"/>
                    </a:cubicBezTo>
                    <a:cubicBezTo>
                      <a:pt x="1" y="14"/>
                      <a:pt x="3" y="11"/>
                      <a:pt x="5" y="7"/>
                    </a:cubicBezTo>
                    <a:cubicBezTo>
                      <a:pt x="4" y="7"/>
                      <a:pt x="3" y="11"/>
                      <a:pt x="3" y="10"/>
                    </a:cubicBezTo>
                    <a:cubicBezTo>
                      <a:pt x="4" y="7"/>
                      <a:pt x="4" y="7"/>
                      <a:pt x="6" y="4"/>
                    </a:cubicBezTo>
                    <a:cubicBezTo>
                      <a:pt x="7" y="1"/>
                      <a:pt x="5" y="6"/>
                      <a:pt x="5" y="5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6" name="Freeform 142"/>
              <p:cNvSpPr>
                <a:spLocks/>
              </p:cNvSpPr>
              <p:nvPr/>
            </p:nvSpPr>
            <p:spPr bwMode="auto">
              <a:xfrm>
                <a:off x="4604" y="3195"/>
                <a:ext cx="2" cy="3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0 h 4"/>
                  <a:gd name="T4" fmla="*/ 0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7" name="Freeform 143"/>
              <p:cNvSpPr>
                <a:spLocks/>
              </p:cNvSpPr>
              <p:nvPr/>
            </p:nvSpPr>
            <p:spPr bwMode="auto">
              <a:xfrm>
                <a:off x="4603" y="3196"/>
                <a:ext cx="2" cy="5"/>
              </a:xfrm>
              <a:custGeom>
                <a:avLst/>
                <a:gdLst>
                  <a:gd name="T0" fmla="*/ 1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1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4"/>
                    </a:moveTo>
                    <a:cubicBezTo>
                      <a:pt x="1" y="3"/>
                      <a:pt x="3" y="1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8" name="Freeform 144"/>
              <p:cNvSpPr>
                <a:spLocks/>
              </p:cNvSpPr>
              <p:nvPr/>
            </p:nvSpPr>
            <p:spPr bwMode="auto">
              <a:xfrm>
                <a:off x="4602" y="319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9" name="Freeform 145"/>
              <p:cNvSpPr>
                <a:spLocks/>
              </p:cNvSpPr>
              <p:nvPr/>
            </p:nvSpPr>
            <p:spPr bwMode="auto">
              <a:xfrm>
                <a:off x="4601" y="3192"/>
                <a:ext cx="6" cy="8"/>
              </a:xfrm>
              <a:custGeom>
                <a:avLst/>
                <a:gdLst>
                  <a:gd name="T0" fmla="*/ 1 w 7"/>
                  <a:gd name="T1" fmla="*/ 8 h 10"/>
                  <a:gd name="T2" fmla="*/ 2 w 7"/>
                  <a:gd name="T3" fmla="*/ 8 h 10"/>
                  <a:gd name="T4" fmla="*/ 2 w 7"/>
                  <a:gd name="T5" fmla="*/ 8 h 10"/>
                  <a:gd name="T6" fmla="*/ 5 w 7"/>
                  <a:gd name="T7" fmla="*/ 3 h 10"/>
                  <a:gd name="T8" fmla="*/ 5 w 7"/>
                  <a:gd name="T9" fmla="*/ 4 h 10"/>
                  <a:gd name="T10" fmla="*/ 7 w 7"/>
                  <a:gd name="T11" fmla="*/ 0 h 10"/>
                  <a:gd name="T12" fmla="*/ 1 w 7"/>
                  <a:gd name="T1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1" y="8"/>
                    </a:moveTo>
                    <a:cubicBezTo>
                      <a:pt x="0" y="10"/>
                      <a:pt x="1" y="9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5" y="2"/>
                      <a:pt x="5" y="3"/>
                    </a:cubicBezTo>
                    <a:cubicBezTo>
                      <a:pt x="6" y="2"/>
                      <a:pt x="3" y="7"/>
                      <a:pt x="5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2" y="7"/>
                      <a:pt x="1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0" name="Freeform 146"/>
              <p:cNvSpPr>
                <a:spLocks/>
              </p:cNvSpPr>
              <p:nvPr/>
            </p:nvSpPr>
            <p:spPr bwMode="auto">
              <a:xfrm>
                <a:off x="4603" y="3198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1" name="Freeform 147"/>
              <p:cNvSpPr>
                <a:spLocks/>
              </p:cNvSpPr>
              <p:nvPr/>
            </p:nvSpPr>
            <p:spPr bwMode="auto">
              <a:xfrm>
                <a:off x="4604" y="3197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2" name="Freeform 148"/>
              <p:cNvSpPr>
                <a:spLocks/>
              </p:cNvSpPr>
              <p:nvPr/>
            </p:nvSpPr>
            <p:spPr bwMode="auto">
              <a:xfrm>
                <a:off x="4601" y="3189"/>
                <a:ext cx="6" cy="10"/>
              </a:xfrm>
              <a:custGeom>
                <a:avLst/>
                <a:gdLst>
                  <a:gd name="T0" fmla="*/ 0 w 7"/>
                  <a:gd name="T1" fmla="*/ 11 h 12"/>
                  <a:gd name="T2" fmla="*/ 3 w 7"/>
                  <a:gd name="T3" fmla="*/ 7 h 12"/>
                  <a:gd name="T4" fmla="*/ 7 w 7"/>
                  <a:gd name="T5" fmla="*/ 0 h 12"/>
                  <a:gd name="T6" fmla="*/ 5 w 7"/>
                  <a:gd name="T7" fmla="*/ 2 h 12"/>
                  <a:gd name="T8" fmla="*/ 0 w 7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0" y="11"/>
                    </a:moveTo>
                    <a:cubicBezTo>
                      <a:pt x="3" y="5"/>
                      <a:pt x="0" y="12"/>
                      <a:pt x="3" y="7"/>
                    </a:cubicBezTo>
                    <a:cubicBezTo>
                      <a:pt x="2" y="7"/>
                      <a:pt x="5" y="3"/>
                      <a:pt x="7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4"/>
                      <a:pt x="1" y="8"/>
                      <a:pt x="0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3" name="Freeform 149"/>
              <p:cNvSpPr>
                <a:spLocks/>
              </p:cNvSpPr>
              <p:nvPr/>
            </p:nvSpPr>
            <p:spPr bwMode="auto">
              <a:xfrm>
                <a:off x="4608" y="318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4" name="Freeform 150"/>
              <p:cNvSpPr>
                <a:spLocks/>
              </p:cNvSpPr>
              <p:nvPr/>
            </p:nvSpPr>
            <p:spPr bwMode="auto">
              <a:xfrm>
                <a:off x="4601" y="3184"/>
                <a:ext cx="8" cy="11"/>
              </a:xfrm>
              <a:custGeom>
                <a:avLst/>
                <a:gdLst>
                  <a:gd name="T0" fmla="*/ 0 w 10"/>
                  <a:gd name="T1" fmla="*/ 11 h 14"/>
                  <a:gd name="T2" fmla="*/ 5 w 10"/>
                  <a:gd name="T3" fmla="*/ 7 h 14"/>
                  <a:gd name="T4" fmla="*/ 2 w 10"/>
                  <a:gd name="T5" fmla="*/ 10 h 14"/>
                  <a:gd name="T6" fmla="*/ 4 w 10"/>
                  <a:gd name="T7" fmla="*/ 9 h 14"/>
                  <a:gd name="T8" fmla="*/ 0 w 10"/>
                  <a:gd name="T9" fmla="*/ 13 h 14"/>
                  <a:gd name="T10" fmla="*/ 4 w 10"/>
                  <a:gd name="T11" fmla="*/ 9 h 14"/>
                  <a:gd name="T12" fmla="*/ 2 w 10"/>
                  <a:gd name="T13" fmla="*/ 13 h 14"/>
                  <a:gd name="T14" fmla="*/ 6 w 10"/>
                  <a:gd name="T15" fmla="*/ 7 h 14"/>
                  <a:gd name="T16" fmla="*/ 5 w 10"/>
                  <a:gd name="T17" fmla="*/ 8 h 14"/>
                  <a:gd name="T18" fmla="*/ 8 w 10"/>
                  <a:gd name="T19" fmla="*/ 4 h 14"/>
                  <a:gd name="T20" fmla="*/ 9 w 10"/>
                  <a:gd name="T21" fmla="*/ 0 h 14"/>
                  <a:gd name="T22" fmla="*/ 0 w 10"/>
                  <a:gd name="T23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4">
                    <a:moveTo>
                      <a:pt x="0" y="1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2" y="10"/>
                      <a:pt x="2" y="10"/>
                    </a:cubicBezTo>
                    <a:cubicBezTo>
                      <a:pt x="2" y="11"/>
                      <a:pt x="4" y="8"/>
                      <a:pt x="4" y="9"/>
                    </a:cubicBezTo>
                    <a:cubicBezTo>
                      <a:pt x="1" y="14"/>
                      <a:pt x="3" y="9"/>
                      <a:pt x="0" y="13"/>
                    </a:cubicBezTo>
                    <a:cubicBezTo>
                      <a:pt x="0" y="13"/>
                      <a:pt x="1" y="13"/>
                      <a:pt x="4" y="9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6"/>
                      <a:pt x="3" y="11"/>
                      <a:pt x="5" y="8"/>
                    </a:cubicBezTo>
                    <a:cubicBezTo>
                      <a:pt x="7" y="5"/>
                      <a:pt x="7" y="5"/>
                      <a:pt x="8" y="4"/>
                    </a:cubicBezTo>
                    <a:cubicBezTo>
                      <a:pt x="7" y="5"/>
                      <a:pt x="10" y="0"/>
                      <a:pt x="9" y="0"/>
                    </a:cubicBezTo>
                    <a:cubicBezTo>
                      <a:pt x="9" y="1"/>
                      <a:pt x="2" y="9"/>
                      <a:pt x="0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5" name="Freeform 151"/>
              <p:cNvSpPr>
                <a:spLocks/>
              </p:cNvSpPr>
              <p:nvPr/>
            </p:nvSpPr>
            <p:spPr bwMode="auto">
              <a:xfrm>
                <a:off x="4604" y="3187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6" name="Freeform 152"/>
              <p:cNvSpPr>
                <a:spLocks/>
              </p:cNvSpPr>
              <p:nvPr/>
            </p:nvSpPr>
            <p:spPr bwMode="auto">
              <a:xfrm>
                <a:off x="4599" y="3183"/>
                <a:ext cx="9" cy="10"/>
              </a:xfrm>
              <a:custGeom>
                <a:avLst/>
                <a:gdLst>
                  <a:gd name="T0" fmla="*/ 1 w 12"/>
                  <a:gd name="T1" fmla="*/ 13 h 13"/>
                  <a:gd name="T2" fmla="*/ 4 w 12"/>
                  <a:gd name="T3" fmla="*/ 10 h 13"/>
                  <a:gd name="T4" fmla="*/ 2 w 12"/>
                  <a:gd name="T5" fmla="*/ 12 h 13"/>
                  <a:gd name="T6" fmla="*/ 6 w 12"/>
                  <a:gd name="T7" fmla="*/ 8 h 13"/>
                  <a:gd name="T8" fmla="*/ 3 w 12"/>
                  <a:gd name="T9" fmla="*/ 10 h 13"/>
                  <a:gd name="T10" fmla="*/ 9 w 12"/>
                  <a:gd name="T11" fmla="*/ 3 h 13"/>
                  <a:gd name="T12" fmla="*/ 8 w 12"/>
                  <a:gd name="T13" fmla="*/ 5 h 13"/>
                  <a:gd name="T14" fmla="*/ 6 w 12"/>
                  <a:gd name="T15" fmla="*/ 5 h 13"/>
                  <a:gd name="T16" fmla="*/ 5 w 12"/>
                  <a:gd name="T17" fmla="*/ 7 h 13"/>
                  <a:gd name="T18" fmla="*/ 3 w 12"/>
                  <a:gd name="T19" fmla="*/ 8 h 13"/>
                  <a:gd name="T20" fmla="*/ 1 w 12"/>
                  <a:gd name="T2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3">
                    <a:moveTo>
                      <a:pt x="1" y="13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1"/>
                      <a:pt x="5" y="9"/>
                      <a:pt x="6" y="8"/>
                    </a:cubicBezTo>
                    <a:cubicBezTo>
                      <a:pt x="9" y="3"/>
                      <a:pt x="4" y="9"/>
                      <a:pt x="3" y="10"/>
                    </a:cubicBezTo>
                    <a:cubicBezTo>
                      <a:pt x="4" y="8"/>
                      <a:pt x="5" y="8"/>
                      <a:pt x="9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2" y="0"/>
                      <a:pt x="8" y="4"/>
                      <a:pt x="6" y="5"/>
                    </a:cubicBezTo>
                    <a:cubicBezTo>
                      <a:pt x="6" y="6"/>
                      <a:pt x="5" y="7"/>
                      <a:pt x="5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0" y="12"/>
                      <a:pt x="0" y="13"/>
                      <a:pt x="1" y="1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7" name="Freeform 153"/>
              <p:cNvSpPr>
                <a:spLocks/>
              </p:cNvSpPr>
              <p:nvPr/>
            </p:nvSpPr>
            <p:spPr bwMode="auto">
              <a:xfrm>
                <a:off x="4599" y="3193"/>
                <a:ext cx="1" cy="2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0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2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8" name="Freeform 154"/>
              <p:cNvSpPr>
                <a:spLocks/>
              </p:cNvSpPr>
              <p:nvPr/>
            </p:nvSpPr>
            <p:spPr bwMode="auto">
              <a:xfrm>
                <a:off x="4604" y="31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9" name="Freeform 155"/>
              <p:cNvSpPr>
                <a:spLocks/>
              </p:cNvSpPr>
              <p:nvPr/>
            </p:nvSpPr>
            <p:spPr bwMode="auto">
              <a:xfrm>
                <a:off x="4599" y="3191"/>
                <a:ext cx="0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0" name="Freeform 156"/>
              <p:cNvSpPr>
                <a:spLocks/>
              </p:cNvSpPr>
              <p:nvPr/>
            </p:nvSpPr>
            <p:spPr bwMode="auto">
              <a:xfrm>
                <a:off x="4587" y="3177"/>
                <a:ext cx="19" cy="17"/>
              </a:xfrm>
              <a:custGeom>
                <a:avLst/>
                <a:gdLst>
                  <a:gd name="T0" fmla="*/ 12 w 23"/>
                  <a:gd name="T1" fmla="*/ 0 h 21"/>
                  <a:gd name="T2" fmla="*/ 10 w 23"/>
                  <a:gd name="T3" fmla="*/ 2 h 21"/>
                  <a:gd name="T4" fmla="*/ 6 w 23"/>
                  <a:gd name="T5" fmla="*/ 4 h 21"/>
                  <a:gd name="T6" fmla="*/ 0 w 23"/>
                  <a:gd name="T7" fmla="*/ 8 h 21"/>
                  <a:gd name="T8" fmla="*/ 4 w 23"/>
                  <a:gd name="T9" fmla="*/ 7 h 21"/>
                  <a:gd name="T10" fmla="*/ 1 w 23"/>
                  <a:gd name="T11" fmla="*/ 9 h 21"/>
                  <a:gd name="T12" fmla="*/ 4 w 23"/>
                  <a:gd name="T13" fmla="*/ 10 h 21"/>
                  <a:gd name="T14" fmla="*/ 7 w 23"/>
                  <a:gd name="T15" fmla="*/ 10 h 21"/>
                  <a:gd name="T16" fmla="*/ 10 w 23"/>
                  <a:gd name="T17" fmla="*/ 16 h 21"/>
                  <a:gd name="T18" fmla="*/ 15 w 23"/>
                  <a:gd name="T19" fmla="*/ 12 h 21"/>
                  <a:gd name="T20" fmla="*/ 12 w 23"/>
                  <a:gd name="T21" fmla="*/ 15 h 21"/>
                  <a:gd name="T22" fmla="*/ 12 w 23"/>
                  <a:gd name="T23" fmla="*/ 15 h 21"/>
                  <a:gd name="T24" fmla="*/ 12 w 23"/>
                  <a:gd name="T25" fmla="*/ 18 h 21"/>
                  <a:gd name="T26" fmla="*/ 18 w 23"/>
                  <a:gd name="T27" fmla="*/ 12 h 21"/>
                  <a:gd name="T28" fmla="*/ 12 w 23"/>
                  <a:gd name="T29" fmla="*/ 19 h 21"/>
                  <a:gd name="T30" fmla="*/ 16 w 23"/>
                  <a:gd name="T31" fmla="*/ 15 h 21"/>
                  <a:gd name="T32" fmla="*/ 20 w 23"/>
                  <a:gd name="T33" fmla="*/ 11 h 21"/>
                  <a:gd name="T34" fmla="*/ 22 w 23"/>
                  <a:gd name="T35" fmla="*/ 9 h 21"/>
                  <a:gd name="T36" fmla="*/ 13 w 23"/>
                  <a:gd name="T37" fmla="*/ 13 h 21"/>
                  <a:gd name="T38" fmla="*/ 16 w 23"/>
                  <a:gd name="T39" fmla="*/ 10 h 21"/>
                  <a:gd name="T40" fmla="*/ 17 w 23"/>
                  <a:gd name="T41" fmla="*/ 6 h 21"/>
                  <a:gd name="T42" fmla="*/ 11 w 23"/>
                  <a:gd name="T43" fmla="*/ 10 h 21"/>
                  <a:gd name="T44" fmla="*/ 13 w 23"/>
                  <a:gd name="T45" fmla="*/ 8 h 21"/>
                  <a:gd name="T46" fmla="*/ 11 w 23"/>
                  <a:gd name="T47" fmla="*/ 9 h 21"/>
                  <a:gd name="T48" fmla="*/ 13 w 23"/>
                  <a:gd name="T49" fmla="*/ 6 h 21"/>
                  <a:gd name="T50" fmla="*/ 7 w 23"/>
                  <a:gd name="T51" fmla="*/ 11 h 21"/>
                  <a:gd name="T52" fmla="*/ 15 w 23"/>
                  <a:gd name="T53" fmla="*/ 3 h 21"/>
                  <a:gd name="T54" fmla="*/ 12 w 23"/>
                  <a:gd name="T55" fmla="*/ 6 h 21"/>
                  <a:gd name="T56" fmla="*/ 9 w 23"/>
                  <a:gd name="T57" fmla="*/ 8 h 21"/>
                  <a:gd name="T58" fmla="*/ 14 w 23"/>
                  <a:gd name="T59" fmla="*/ 3 h 21"/>
                  <a:gd name="T60" fmla="*/ 10 w 23"/>
                  <a:gd name="T61" fmla="*/ 5 h 21"/>
                  <a:gd name="T62" fmla="*/ 7 w 23"/>
                  <a:gd name="T63" fmla="*/ 7 h 21"/>
                  <a:gd name="T64" fmla="*/ 7 w 23"/>
                  <a:gd name="T65" fmla="*/ 5 h 21"/>
                  <a:gd name="T66" fmla="*/ 13 w 23"/>
                  <a:gd name="T67" fmla="*/ 2 h 21"/>
                  <a:gd name="T68" fmla="*/ 15 w 23"/>
                  <a:gd name="T69" fmla="*/ 0 h 21"/>
                  <a:gd name="T70" fmla="*/ 8 w 23"/>
                  <a:gd name="T71" fmla="*/ 4 h 21"/>
                  <a:gd name="T72" fmla="*/ 12 w 23"/>
                  <a:gd name="T7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21">
                    <a:moveTo>
                      <a:pt x="12" y="0"/>
                    </a:moveTo>
                    <a:cubicBezTo>
                      <a:pt x="10" y="1"/>
                      <a:pt x="10" y="2"/>
                      <a:pt x="10" y="2"/>
                    </a:cubicBezTo>
                    <a:cubicBezTo>
                      <a:pt x="7" y="4"/>
                      <a:pt x="8" y="3"/>
                      <a:pt x="6" y="4"/>
                    </a:cubicBezTo>
                    <a:cubicBezTo>
                      <a:pt x="5" y="6"/>
                      <a:pt x="3" y="6"/>
                      <a:pt x="0" y="8"/>
                    </a:cubicBezTo>
                    <a:cubicBezTo>
                      <a:pt x="0" y="9"/>
                      <a:pt x="4" y="6"/>
                      <a:pt x="4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9"/>
                      <a:pt x="6" y="8"/>
                      <a:pt x="4" y="10"/>
                    </a:cubicBezTo>
                    <a:cubicBezTo>
                      <a:pt x="4" y="11"/>
                      <a:pt x="5" y="11"/>
                      <a:pt x="7" y="10"/>
                    </a:cubicBezTo>
                    <a:cubicBezTo>
                      <a:pt x="7" y="13"/>
                      <a:pt x="11" y="13"/>
                      <a:pt x="10" y="16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3" y="15"/>
                      <a:pt x="15" y="13"/>
                      <a:pt x="12" y="15"/>
                    </a:cubicBezTo>
                    <a:cubicBezTo>
                      <a:pt x="13" y="15"/>
                      <a:pt x="12" y="15"/>
                      <a:pt x="12" y="15"/>
                    </a:cubicBezTo>
                    <a:cubicBezTo>
                      <a:pt x="8" y="19"/>
                      <a:pt x="13" y="16"/>
                      <a:pt x="12" y="18"/>
                    </a:cubicBezTo>
                    <a:cubicBezTo>
                      <a:pt x="13" y="17"/>
                      <a:pt x="17" y="13"/>
                      <a:pt x="18" y="12"/>
                    </a:cubicBezTo>
                    <a:cubicBezTo>
                      <a:pt x="13" y="17"/>
                      <a:pt x="18" y="13"/>
                      <a:pt x="12" y="19"/>
                    </a:cubicBezTo>
                    <a:cubicBezTo>
                      <a:pt x="11" y="21"/>
                      <a:pt x="17" y="14"/>
                      <a:pt x="16" y="15"/>
                    </a:cubicBezTo>
                    <a:cubicBezTo>
                      <a:pt x="19" y="13"/>
                      <a:pt x="17" y="14"/>
                      <a:pt x="20" y="11"/>
                    </a:cubicBezTo>
                    <a:cubicBezTo>
                      <a:pt x="22" y="9"/>
                      <a:pt x="19" y="13"/>
                      <a:pt x="22" y="9"/>
                    </a:cubicBezTo>
                    <a:cubicBezTo>
                      <a:pt x="23" y="7"/>
                      <a:pt x="16" y="12"/>
                      <a:pt x="13" y="13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3" y="12"/>
                      <a:pt x="12" y="11"/>
                      <a:pt x="17" y="6"/>
                    </a:cubicBezTo>
                    <a:cubicBezTo>
                      <a:pt x="14" y="9"/>
                      <a:pt x="18" y="4"/>
                      <a:pt x="11" y="10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4" y="6"/>
                      <a:pt x="13" y="6"/>
                    </a:cubicBezTo>
                    <a:cubicBezTo>
                      <a:pt x="11" y="9"/>
                      <a:pt x="10" y="9"/>
                      <a:pt x="7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0" y="7"/>
                      <a:pt x="9" y="8"/>
                    </a:cubicBezTo>
                    <a:cubicBezTo>
                      <a:pt x="8" y="7"/>
                      <a:pt x="12" y="5"/>
                      <a:pt x="14" y="3"/>
                    </a:cubicBezTo>
                    <a:cubicBezTo>
                      <a:pt x="15" y="2"/>
                      <a:pt x="8" y="7"/>
                      <a:pt x="10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9" y="5"/>
                      <a:pt x="7" y="5"/>
                    </a:cubicBezTo>
                    <a:cubicBezTo>
                      <a:pt x="11" y="2"/>
                      <a:pt x="11" y="3"/>
                      <a:pt x="13" y="2"/>
                    </a:cubicBezTo>
                    <a:cubicBezTo>
                      <a:pt x="14" y="1"/>
                      <a:pt x="14" y="1"/>
                      <a:pt x="15" y="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3" y="1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1" name="Freeform 157"/>
              <p:cNvSpPr>
                <a:spLocks/>
              </p:cNvSpPr>
              <p:nvPr/>
            </p:nvSpPr>
            <p:spPr bwMode="auto">
              <a:xfrm>
                <a:off x="4599" y="317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2" name="Freeform 158"/>
              <p:cNvSpPr>
                <a:spLocks/>
              </p:cNvSpPr>
              <p:nvPr/>
            </p:nvSpPr>
            <p:spPr bwMode="auto">
              <a:xfrm>
                <a:off x="4597" y="317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3" name="Rectangle 159"/>
              <p:cNvSpPr>
                <a:spLocks noChangeArrowheads="1"/>
              </p:cNvSpPr>
              <p:nvPr/>
            </p:nvSpPr>
            <p:spPr bwMode="auto">
              <a:xfrm>
                <a:off x="4590" y="318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4" name="Freeform 160"/>
              <p:cNvSpPr>
                <a:spLocks/>
              </p:cNvSpPr>
              <p:nvPr/>
            </p:nvSpPr>
            <p:spPr bwMode="auto">
              <a:xfrm>
                <a:off x="4599" y="3177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5" name="Freeform 161"/>
              <p:cNvSpPr>
                <a:spLocks/>
              </p:cNvSpPr>
              <p:nvPr/>
            </p:nvSpPr>
            <p:spPr bwMode="auto">
              <a:xfrm>
                <a:off x="4601" y="3180"/>
                <a:ext cx="2" cy="1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6" name="Rectangle 162"/>
              <p:cNvSpPr>
                <a:spLocks noChangeArrowheads="1"/>
              </p:cNvSpPr>
              <p:nvPr/>
            </p:nvSpPr>
            <p:spPr bwMode="auto">
              <a:xfrm>
                <a:off x="4599" y="317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7" name="Freeform 163"/>
              <p:cNvSpPr>
                <a:spLocks/>
              </p:cNvSpPr>
              <p:nvPr/>
            </p:nvSpPr>
            <p:spPr bwMode="auto">
              <a:xfrm>
                <a:off x="4580" y="3172"/>
                <a:ext cx="19" cy="11"/>
              </a:xfrm>
              <a:custGeom>
                <a:avLst/>
                <a:gdLst>
                  <a:gd name="T0" fmla="*/ 4 w 23"/>
                  <a:gd name="T1" fmla="*/ 7 h 13"/>
                  <a:gd name="T2" fmla="*/ 2 w 23"/>
                  <a:gd name="T3" fmla="*/ 9 h 13"/>
                  <a:gd name="T4" fmla="*/ 12 w 23"/>
                  <a:gd name="T5" fmla="*/ 5 h 13"/>
                  <a:gd name="T6" fmla="*/ 4 w 23"/>
                  <a:gd name="T7" fmla="*/ 10 h 13"/>
                  <a:gd name="T8" fmla="*/ 11 w 23"/>
                  <a:gd name="T9" fmla="*/ 9 h 13"/>
                  <a:gd name="T10" fmla="*/ 8 w 23"/>
                  <a:gd name="T11" fmla="*/ 11 h 13"/>
                  <a:gd name="T12" fmla="*/ 17 w 23"/>
                  <a:gd name="T13" fmla="*/ 6 h 13"/>
                  <a:gd name="T14" fmla="*/ 7 w 23"/>
                  <a:gd name="T15" fmla="*/ 13 h 13"/>
                  <a:gd name="T16" fmla="*/ 7 w 23"/>
                  <a:gd name="T17" fmla="*/ 13 h 13"/>
                  <a:gd name="T18" fmla="*/ 10 w 23"/>
                  <a:gd name="T19" fmla="*/ 12 h 13"/>
                  <a:gd name="T20" fmla="*/ 16 w 23"/>
                  <a:gd name="T21" fmla="*/ 9 h 13"/>
                  <a:gd name="T22" fmla="*/ 20 w 23"/>
                  <a:gd name="T23" fmla="*/ 6 h 13"/>
                  <a:gd name="T24" fmla="*/ 16 w 23"/>
                  <a:gd name="T25" fmla="*/ 7 h 13"/>
                  <a:gd name="T26" fmla="*/ 20 w 23"/>
                  <a:gd name="T27" fmla="*/ 5 h 13"/>
                  <a:gd name="T28" fmla="*/ 17 w 23"/>
                  <a:gd name="T29" fmla="*/ 6 h 13"/>
                  <a:gd name="T30" fmla="*/ 20 w 23"/>
                  <a:gd name="T31" fmla="*/ 4 h 13"/>
                  <a:gd name="T32" fmla="*/ 17 w 23"/>
                  <a:gd name="T33" fmla="*/ 5 h 13"/>
                  <a:gd name="T34" fmla="*/ 18 w 23"/>
                  <a:gd name="T35" fmla="*/ 5 h 13"/>
                  <a:gd name="T36" fmla="*/ 14 w 23"/>
                  <a:gd name="T37" fmla="*/ 7 h 13"/>
                  <a:gd name="T38" fmla="*/ 18 w 23"/>
                  <a:gd name="T39" fmla="*/ 4 h 13"/>
                  <a:gd name="T40" fmla="*/ 15 w 23"/>
                  <a:gd name="T41" fmla="*/ 6 h 13"/>
                  <a:gd name="T42" fmla="*/ 19 w 23"/>
                  <a:gd name="T43" fmla="*/ 2 h 13"/>
                  <a:gd name="T44" fmla="*/ 15 w 23"/>
                  <a:gd name="T45" fmla="*/ 3 h 13"/>
                  <a:gd name="T46" fmla="*/ 18 w 23"/>
                  <a:gd name="T47" fmla="*/ 2 h 13"/>
                  <a:gd name="T48" fmla="*/ 10 w 23"/>
                  <a:gd name="T49" fmla="*/ 7 h 13"/>
                  <a:gd name="T50" fmla="*/ 16 w 23"/>
                  <a:gd name="T51" fmla="*/ 2 h 13"/>
                  <a:gd name="T52" fmla="*/ 14 w 23"/>
                  <a:gd name="T53" fmla="*/ 2 h 13"/>
                  <a:gd name="T54" fmla="*/ 15 w 23"/>
                  <a:gd name="T55" fmla="*/ 1 h 13"/>
                  <a:gd name="T56" fmla="*/ 12 w 23"/>
                  <a:gd name="T57" fmla="*/ 2 h 13"/>
                  <a:gd name="T58" fmla="*/ 11 w 23"/>
                  <a:gd name="T59" fmla="*/ 3 h 13"/>
                  <a:gd name="T60" fmla="*/ 9 w 23"/>
                  <a:gd name="T61" fmla="*/ 4 h 13"/>
                  <a:gd name="T62" fmla="*/ 10 w 23"/>
                  <a:gd name="T63" fmla="*/ 3 h 13"/>
                  <a:gd name="T64" fmla="*/ 5 w 23"/>
                  <a:gd name="T65" fmla="*/ 5 h 13"/>
                  <a:gd name="T66" fmla="*/ 8 w 23"/>
                  <a:gd name="T67" fmla="*/ 4 h 13"/>
                  <a:gd name="T68" fmla="*/ 4 w 23"/>
                  <a:gd name="T6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13">
                    <a:moveTo>
                      <a:pt x="4" y="7"/>
                    </a:moveTo>
                    <a:cubicBezTo>
                      <a:pt x="0" y="9"/>
                      <a:pt x="3" y="8"/>
                      <a:pt x="2" y="9"/>
                    </a:cubicBezTo>
                    <a:cubicBezTo>
                      <a:pt x="5" y="9"/>
                      <a:pt x="11" y="5"/>
                      <a:pt x="12" y="5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4" y="12"/>
                      <a:pt x="11" y="9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19" y="4"/>
                      <a:pt x="17" y="6"/>
                    </a:cubicBezTo>
                    <a:cubicBezTo>
                      <a:pt x="12" y="9"/>
                      <a:pt x="12" y="10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3"/>
                      <a:pt x="11" y="12"/>
                      <a:pt x="10" y="12"/>
                    </a:cubicBezTo>
                    <a:cubicBezTo>
                      <a:pt x="12" y="11"/>
                      <a:pt x="15" y="9"/>
                      <a:pt x="16" y="9"/>
                    </a:cubicBezTo>
                    <a:cubicBezTo>
                      <a:pt x="16" y="9"/>
                      <a:pt x="18" y="7"/>
                      <a:pt x="20" y="6"/>
                    </a:cubicBezTo>
                    <a:cubicBezTo>
                      <a:pt x="18" y="7"/>
                      <a:pt x="19" y="6"/>
                      <a:pt x="16" y="7"/>
                    </a:cubicBezTo>
                    <a:cubicBezTo>
                      <a:pt x="19" y="5"/>
                      <a:pt x="17" y="7"/>
                      <a:pt x="20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20" y="5"/>
                      <a:pt x="20" y="4"/>
                    </a:cubicBezTo>
                    <a:cubicBezTo>
                      <a:pt x="19" y="5"/>
                      <a:pt x="17" y="6"/>
                      <a:pt x="17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5"/>
                      <a:pt x="18" y="4"/>
                      <a:pt x="14" y="7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5"/>
                      <a:pt x="23" y="0"/>
                      <a:pt x="19" y="2"/>
                    </a:cubicBezTo>
                    <a:cubicBezTo>
                      <a:pt x="18" y="2"/>
                      <a:pt x="16" y="3"/>
                      <a:pt x="15" y="3"/>
                    </a:cubicBezTo>
                    <a:cubicBezTo>
                      <a:pt x="13" y="5"/>
                      <a:pt x="18" y="2"/>
                      <a:pt x="18" y="2"/>
                    </a:cubicBezTo>
                    <a:cubicBezTo>
                      <a:pt x="15" y="4"/>
                      <a:pt x="12" y="6"/>
                      <a:pt x="10" y="7"/>
                    </a:cubicBezTo>
                    <a:cubicBezTo>
                      <a:pt x="13" y="5"/>
                      <a:pt x="9" y="7"/>
                      <a:pt x="16" y="2"/>
                    </a:cubicBezTo>
                    <a:cubicBezTo>
                      <a:pt x="17" y="2"/>
                      <a:pt x="13" y="3"/>
                      <a:pt x="14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0" y="4"/>
                      <a:pt x="18" y="0"/>
                      <a:pt x="12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5"/>
                      <a:pt x="6" y="5"/>
                      <a:pt x="5" y="5"/>
                    </a:cubicBezTo>
                    <a:cubicBezTo>
                      <a:pt x="4" y="6"/>
                      <a:pt x="7" y="5"/>
                      <a:pt x="8" y="4"/>
                    </a:cubicBezTo>
                    <a:cubicBezTo>
                      <a:pt x="6" y="5"/>
                      <a:pt x="3" y="7"/>
                      <a:pt x="4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8" name="Freeform 164"/>
              <p:cNvSpPr>
                <a:spLocks/>
              </p:cNvSpPr>
              <p:nvPr/>
            </p:nvSpPr>
            <p:spPr bwMode="auto">
              <a:xfrm>
                <a:off x="4595" y="317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9" name="Freeform 165"/>
              <p:cNvSpPr>
                <a:spLocks/>
              </p:cNvSpPr>
              <p:nvPr/>
            </p:nvSpPr>
            <p:spPr bwMode="auto">
              <a:xfrm>
                <a:off x="4574" y="3168"/>
                <a:ext cx="24" cy="9"/>
              </a:xfrm>
              <a:custGeom>
                <a:avLst/>
                <a:gdLst>
                  <a:gd name="T0" fmla="*/ 16 w 29"/>
                  <a:gd name="T1" fmla="*/ 6 h 11"/>
                  <a:gd name="T2" fmla="*/ 20 w 29"/>
                  <a:gd name="T3" fmla="*/ 3 h 11"/>
                  <a:gd name="T4" fmla="*/ 11 w 29"/>
                  <a:gd name="T5" fmla="*/ 8 h 11"/>
                  <a:gd name="T6" fmla="*/ 9 w 29"/>
                  <a:gd name="T7" fmla="*/ 8 h 11"/>
                  <a:gd name="T8" fmla="*/ 17 w 29"/>
                  <a:gd name="T9" fmla="*/ 4 h 11"/>
                  <a:gd name="T10" fmla="*/ 18 w 29"/>
                  <a:gd name="T11" fmla="*/ 3 h 11"/>
                  <a:gd name="T12" fmla="*/ 13 w 29"/>
                  <a:gd name="T13" fmla="*/ 5 h 11"/>
                  <a:gd name="T14" fmla="*/ 10 w 29"/>
                  <a:gd name="T15" fmla="*/ 6 h 11"/>
                  <a:gd name="T16" fmla="*/ 12 w 29"/>
                  <a:gd name="T17" fmla="*/ 5 h 11"/>
                  <a:gd name="T18" fmla="*/ 17 w 29"/>
                  <a:gd name="T19" fmla="*/ 2 h 11"/>
                  <a:gd name="T20" fmla="*/ 2 w 29"/>
                  <a:gd name="T21" fmla="*/ 7 h 11"/>
                  <a:gd name="T22" fmla="*/ 3 w 29"/>
                  <a:gd name="T23" fmla="*/ 7 h 11"/>
                  <a:gd name="T24" fmla="*/ 10 w 29"/>
                  <a:gd name="T25" fmla="*/ 4 h 11"/>
                  <a:gd name="T26" fmla="*/ 8 w 29"/>
                  <a:gd name="T27" fmla="*/ 6 h 11"/>
                  <a:gd name="T28" fmla="*/ 4 w 29"/>
                  <a:gd name="T29" fmla="*/ 7 h 11"/>
                  <a:gd name="T30" fmla="*/ 7 w 29"/>
                  <a:gd name="T31" fmla="*/ 11 h 11"/>
                  <a:gd name="T32" fmla="*/ 7 w 29"/>
                  <a:gd name="T33" fmla="*/ 11 h 11"/>
                  <a:gd name="T34" fmla="*/ 11 w 29"/>
                  <a:gd name="T35" fmla="*/ 9 h 11"/>
                  <a:gd name="T36" fmla="*/ 17 w 29"/>
                  <a:gd name="T37" fmla="*/ 6 h 11"/>
                  <a:gd name="T38" fmla="*/ 15 w 29"/>
                  <a:gd name="T39" fmla="*/ 7 h 11"/>
                  <a:gd name="T40" fmla="*/ 21 w 29"/>
                  <a:gd name="T41" fmla="*/ 4 h 11"/>
                  <a:gd name="T42" fmla="*/ 24 w 29"/>
                  <a:gd name="T43" fmla="*/ 3 h 11"/>
                  <a:gd name="T44" fmla="*/ 24 w 29"/>
                  <a:gd name="T45" fmla="*/ 2 h 11"/>
                  <a:gd name="T46" fmla="*/ 16 w 29"/>
                  <a:gd name="T4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1">
                    <a:moveTo>
                      <a:pt x="16" y="6"/>
                    </a:moveTo>
                    <a:cubicBezTo>
                      <a:pt x="16" y="5"/>
                      <a:pt x="19" y="4"/>
                      <a:pt x="20" y="3"/>
                    </a:cubicBezTo>
                    <a:cubicBezTo>
                      <a:pt x="18" y="4"/>
                      <a:pt x="15" y="6"/>
                      <a:pt x="11" y="8"/>
                    </a:cubicBezTo>
                    <a:cubicBezTo>
                      <a:pt x="13" y="6"/>
                      <a:pt x="9" y="8"/>
                      <a:pt x="9" y="8"/>
                    </a:cubicBezTo>
                    <a:cubicBezTo>
                      <a:pt x="11" y="7"/>
                      <a:pt x="16" y="4"/>
                      <a:pt x="17" y="4"/>
                    </a:cubicBezTo>
                    <a:cubicBezTo>
                      <a:pt x="16" y="4"/>
                      <a:pt x="18" y="3"/>
                      <a:pt x="18" y="3"/>
                    </a:cubicBezTo>
                    <a:cubicBezTo>
                      <a:pt x="15" y="5"/>
                      <a:pt x="16" y="3"/>
                      <a:pt x="13" y="5"/>
                    </a:cubicBezTo>
                    <a:cubicBezTo>
                      <a:pt x="10" y="7"/>
                      <a:pt x="8" y="7"/>
                      <a:pt x="10" y="6"/>
                    </a:cubicBezTo>
                    <a:cubicBezTo>
                      <a:pt x="12" y="5"/>
                      <a:pt x="11" y="5"/>
                      <a:pt x="12" y="5"/>
                    </a:cubicBezTo>
                    <a:cubicBezTo>
                      <a:pt x="16" y="3"/>
                      <a:pt x="14" y="4"/>
                      <a:pt x="17" y="2"/>
                    </a:cubicBezTo>
                    <a:cubicBezTo>
                      <a:pt x="11" y="4"/>
                      <a:pt x="11" y="2"/>
                      <a:pt x="2" y="7"/>
                    </a:cubicBezTo>
                    <a:cubicBezTo>
                      <a:pt x="0" y="8"/>
                      <a:pt x="3" y="7"/>
                      <a:pt x="3" y="7"/>
                    </a:cubicBezTo>
                    <a:cubicBezTo>
                      <a:pt x="5" y="6"/>
                      <a:pt x="8" y="5"/>
                      <a:pt x="10" y="4"/>
                    </a:cubicBezTo>
                    <a:cubicBezTo>
                      <a:pt x="8" y="5"/>
                      <a:pt x="11" y="4"/>
                      <a:pt x="8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9"/>
                      <a:pt x="5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9" y="9"/>
                      <a:pt x="10" y="10"/>
                      <a:pt x="11" y="9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7" y="6"/>
                      <a:pt x="15" y="7"/>
                    </a:cubicBezTo>
                    <a:cubicBezTo>
                      <a:pt x="18" y="6"/>
                      <a:pt x="19" y="5"/>
                      <a:pt x="21" y="4"/>
                    </a:cubicBezTo>
                    <a:cubicBezTo>
                      <a:pt x="22" y="4"/>
                      <a:pt x="20" y="5"/>
                      <a:pt x="24" y="3"/>
                    </a:cubicBezTo>
                    <a:cubicBezTo>
                      <a:pt x="29" y="0"/>
                      <a:pt x="20" y="5"/>
                      <a:pt x="24" y="2"/>
                    </a:cubicBez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0" name="Freeform 166"/>
              <p:cNvSpPr>
                <a:spLocks/>
              </p:cNvSpPr>
              <p:nvPr/>
            </p:nvSpPr>
            <p:spPr bwMode="auto">
              <a:xfrm>
                <a:off x="4588" y="317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1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1" name="Freeform 167"/>
              <p:cNvSpPr>
                <a:spLocks/>
              </p:cNvSpPr>
              <p:nvPr/>
            </p:nvSpPr>
            <p:spPr bwMode="auto">
              <a:xfrm>
                <a:off x="4580" y="3176"/>
                <a:ext cx="3" cy="2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2" name="Freeform 168"/>
              <p:cNvSpPr>
                <a:spLocks/>
              </p:cNvSpPr>
              <p:nvPr/>
            </p:nvSpPr>
            <p:spPr bwMode="auto">
              <a:xfrm>
                <a:off x="4586" y="316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3" name="Freeform 169"/>
              <p:cNvSpPr>
                <a:spLocks/>
              </p:cNvSpPr>
              <p:nvPr/>
            </p:nvSpPr>
            <p:spPr bwMode="auto">
              <a:xfrm>
                <a:off x="4574" y="3169"/>
                <a:ext cx="11" cy="5"/>
              </a:xfrm>
              <a:custGeom>
                <a:avLst/>
                <a:gdLst>
                  <a:gd name="T0" fmla="*/ 0 w 13"/>
                  <a:gd name="T1" fmla="*/ 4 h 6"/>
                  <a:gd name="T2" fmla="*/ 1 w 13"/>
                  <a:gd name="T3" fmla="*/ 6 h 6"/>
                  <a:gd name="T4" fmla="*/ 12 w 13"/>
                  <a:gd name="T5" fmla="*/ 1 h 6"/>
                  <a:gd name="T6" fmla="*/ 5 w 13"/>
                  <a:gd name="T7" fmla="*/ 4 h 6"/>
                  <a:gd name="T8" fmla="*/ 5 w 13"/>
                  <a:gd name="T9" fmla="*/ 3 h 6"/>
                  <a:gd name="T10" fmla="*/ 0 w 13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4"/>
                    </a:moveTo>
                    <a:cubicBezTo>
                      <a:pt x="1" y="5"/>
                      <a:pt x="4" y="4"/>
                      <a:pt x="1" y="6"/>
                    </a:cubicBezTo>
                    <a:cubicBezTo>
                      <a:pt x="5" y="5"/>
                      <a:pt x="9" y="3"/>
                      <a:pt x="12" y="1"/>
                    </a:cubicBezTo>
                    <a:cubicBezTo>
                      <a:pt x="13" y="0"/>
                      <a:pt x="6" y="3"/>
                      <a:pt x="5" y="4"/>
                    </a:cubicBezTo>
                    <a:cubicBezTo>
                      <a:pt x="8" y="2"/>
                      <a:pt x="4" y="3"/>
                      <a:pt x="5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4" name="Freeform 170"/>
              <p:cNvSpPr>
                <a:spLocks/>
              </p:cNvSpPr>
              <p:nvPr/>
            </p:nvSpPr>
            <p:spPr bwMode="auto">
              <a:xfrm>
                <a:off x="4571" y="3156"/>
                <a:ext cx="21" cy="15"/>
              </a:xfrm>
              <a:custGeom>
                <a:avLst/>
                <a:gdLst>
                  <a:gd name="T0" fmla="*/ 16 w 26"/>
                  <a:gd name="T1" fmla="*/ 12 h 19"/>
                  <a:gd name="T2" fmla="*/ 15 w 26"/>
                  <a:gd name="T3" fmla="*/ 12 h 19"/>
                  <a:gd name="T4" fmla="*/ 18 w 26"/>
                  <a:gd name="T5" fmla="*/ 11 h 19"/>
                  <a:gd name="T6" fmla="*/ 20 w 26"/>
                  <a:gd name="T7" fmla="*/ 10 h 19"/>
                  <a:gd name="T8" fmla="*/ 18 w 26"/>
                  <a:gd name="T9" fmla="*/ 11 h 19"/>
                  <a:gd name="T10" fmla="*/ 16 w 26"/>
                  <a:gd name="T11" fmla="*/ 10 h 19"/>
                  <a:gd name="T12" fmla="*/ 11 w 26"/>
                  <a:gd name="T13" fmla="*/ 12 h 19"/>
                  <a:gd name="T14" fmla="*/ 18 w 26"/>
                  <a:gd name="T15" fmla="*/ 8 h 19"/>
                  <a:gd name="T16" fmla="*/ 8 w 26"/>
                  <a:gd name="T17" fmla="*/ 12 h 19"/>
                  <a:gd name="T18" fmla="*/ 11 w 26"/>
                  <a:gd name="T19" fmla="*/ 9 h 19"/>
                  <a:gd name="T20" fmla="*/ 12 w 26"/>
                  <a:gd name="T21" fmla="*/ 9 h 19"/>
                  <a:gd name="T22" fmla="*/ 12 w 26"/>
                  <a:gd name="T23" fmla="*/ 8 h 19"/>
                  <a:gd name="T24" fmla="*/ 17 w 26"/>
                  <a:gd name="T25" fmla="*/ 6 h 19"/>
                  <a:gd name="T26" fmla="*/ 16 w 26"/>
                  <a:gd name="T27" fmla="*/ 5 h 19"/>
                  <a:gd name="T28" fmla="*/ 18 w 26"/>
                  <a:gd name="T29" fmla="*/ 4 h 19"/>
                  <a:gd name="T30" fmla="*/ 13 w 26"/>
                  <a:gd name="T31" fmla="*/ 3 h 19"/>
                  <a:gd name="T32" fmla="*/ 16 w 26"/>
                  <a:gd name="T33" fmla="*/ 2 h 19"/>
                  <a:gd name="T34" fmla="*/ 7 w 26"/>
                  <a:gd name="T35" fmla="*/ 5 h 19"/>
                  <a:gd name="T36" fmla="*/ 7 w 26"/>
                  <a:gd name="T37" fmla="*/ 4 h 19"/>
                  <a:gd name="T38" fmla="*/ 14 w 26"/>
                  <a:gd name="T39" fmla="*/ 2 h 19"/>
                  <a:gd name="T40" fmla="*/ 11 w 26"/>
                  <a:gd name="T41" fmla="*/ 2 h 19"/>
                  <a:gd name="T42" fmla="*/ 16 w 26"/>
                  <a:gd name="T43" fmla="*/ 0 h 19"/>
                  <a:gd name="T44" fmla="*/ 8 w 26"/>
                  <a:gd name="T45" fmla="*/ 2 h 19"/>
                  <a:gd name="T46" fmla="*/ 9 w 26"/>
                  <a:gd name="T47" fmla="*/ 1 h 19"/>
                  <a:gd name="T48" fmla="*/ 0 w 26"/>
                  <a:gd name="T49" fmla="*/ 3 h 19"/>
                  <a:gd name="T50" fmla="*/ 3 w 26"/>
                  <a:gd name="T51" fmla="*/ 7 h 19"/>
                  <a:gd name="T52" fmla="*/ 8 w 26"/>
                  <a:gd name="T53" fmla="*/ 6 h 19"/>
                  <a:gd name="T54" fmla="*/ 3 w 26"/>
                  <a:gd name="T55" fmla="*/ 8 h 19"/>
                  <a:gd name="T56" fmla="*/ 8 w 26"/>
                  <a:gd name="T57" fmla="*/ 7 h 19"/>
                  <a:gd name="T58" fmla="*/ 3 w 26"/>
                  <a:gd name="T59" fmla="*/ 9 h 19"/>
                  <a:gd name="T60" fmla="*/ 8 w 26"/>
                  <a:gd name="T61" fmla="*/ 8 h 19"/>
                  <a:gd name="T62" fmla="*/ 2 w 26"/>
                  <a:gd name="T63" fmla="*/ 10 h 19"/>
                  <a:gd name="T64" fmla="*/ 7 w 26"/>
                  <a:gd name="T65" fmla="*/ 15 h 19"/>
                  <a:gd name="T66" fmla="*/ 11 w 26"/>
                  <a:gd name="T67" fmla="*/ 13 h 19"/>
                  <a:gd name="T68" fmla="*/ 12 w 26"/>
                  <a:gd name="T69" fmla="*/ 16 h 19"/>
                  <a:gd name="T70" fmla="*/ 16 w 26"/>
                  <a:gd name="T71" fmla="*/ 14 h 19"/>
                  <a:gd name="T72" fmla="*/ 7 w 26"/>
                  <a:gd name="T73" fmla="*/ 18 h 19"/>
                  <a:gd name="T74" fmla="*/ 8 w 26"/>
                  <a:gd name="T75" fmla="*/ 18 h 19"/>
                  <a:gd name="T76" fmla="*/ 10 w 26"/>
                  <a:gd name="T77" fmla="*/ 17 h 19"/>
                  <a:gd name="T78" fmla="*/ 9 w 26"/>
                  <a:gd name="T79" fmla="*/ 19 h 19"/>
                  <a:gd name="T80" fmla="*/ 19 w 26"/>
                  <a:gd name="T81" fmla="*/ 13 h 19"/>
                  <a:gd name="T82" fmla="*/ 22 w 26"/>
                  <a:gd name="T83" fmla="*/ 10 h 19"/>
                  <a:gd name="T84" fmla="*/ 16 w 26"/>
                  <a:gd name="T85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" h="19">
                    <a:moveTo>
                      <a:pt x="16" y="12"/>
                    </a:moveTo>
                    <a:cubicBezTo>
                      <a:pt x="16" y="12"/>
                      <a:pt x="14" y="13"/>
                      <a:pt x="15" y="12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23" y="9"/>
                      <a:pt x="17" y="11"/>
                      <a:pt x="20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0"/>
                      <a:pt x="13" y="12"/>
                      <a:pt x="16" y="10"/>
                    </a:cubicBezTo>
                    <a:cubicBezTo>
                      <a:pt x="14" y="10"/>
                      <a:pt x="14" y="10"/>
                      <a:pt x="11" y="12"/>
                    </a:cubicBezTo>
                    <a:cubicBezTo>
                      <a:pt x="15" y="9"/>
                      <a:pt x="15" y="10"/>
                      <a:pt x="18" y="8"/>
                    </a:cubicBezTo>
                    <a:cubicBezTo>
                      <a:pt x="17" y="8"/>
                      <a:pt x="12" y="10"/>
                      <a:pt x="8" y="12"/>
                    </a:cubicBezTo>
                    <a:cubicBezTo>
                      <a:pt x="13" y="9"/>
                      <a:pt x="7" y="11"/>
                      <a:pt x="11" y="9"/>
                    </a:cubicBezTo>
                    <a:cubicBezTo>
                      <a:pt x="11" y="9"/>
                      <a:pt x="12" y="8"/>
                      <a:pt x="12" y="9"/>
                    </a:cubicBezTo>
                    <a:cubicBezTo>
                      <a:pt x="18" y="7"/>
                      <a:pt x="11" y="9"/>
                      <a:pt x="12" y="8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2" y="7"/>
                      <a:pt x="16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5"/>
                      <a:pt x="15" y="3"/>
                      <a:pt x="13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2"/>
                      <a:pt x="15" y="3"/>
                      <a:pt x="7" y="5"/>
                    </a:cubicBezTo>
                    <a:cubicBezTo>
                      <a:pt x="16" y="2"/>
                      <a:pt x="4" y="5"/>
                      <a:pt x="7" y="4"/>
                    </a:cubicBezTo>
                    <a:cubicBezTo>
                      <a:pt x="11" y="2"/>
                      <a:pt x="9" y="4"/>
                      <a:pt x="14" y="2"/>
                    </a:cubicBezTo>
                    <a:cubicBezTo>
                      <a:pt x="9" y="4"/>
                      <a:pt x="12" y="2"/>
                      <a:pt x="11" y="2"/>
                    </a:cubicBezTo>
                    <a:cubicBezTo>
                      <a:pt x="15" y="1"/>
                      <a:pt x="11" y="2"/>
                      <a:pt x="16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2" y="2"/>
                      <a:pt x="0" y="3"/>
                    </a:cubicBezTo>
                    <a:cubicBezTo>
                      <a:pt x="3" y="4"/>
                      <a:pt x="5" y="5"/>
                      <a:pt x="3" y="7"/>
                    </a:cubicBezTo>
                    <a:cubicBezTo>
                      <a:pt x="9" y="5"/>
                      <a:pt x="3" y="8"/>
                      <a:pt x="8" y="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9"/>
                      <a:pt x="6" y="7"/>
                      <a:pt x="8" y="7"/>
                    </a:cubicBezTo>
                    <a:cubicBezTo>
                      <a:pt x="9" y="7"/>
                      <a:pt x="6" y="8"/>
                      <a:pt x="3" y="9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5" y="11"/>
                      <a:pt x="10" y="12"/>
                      <a:pt x="7" y="15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9" y="15"/>
                      <a:pt x="21" y="11"/>
                      <a:pt x="12" y="16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4" y="15"/>
                      <a:pt x="10" y="17"/>
                      <a:pt x="7" y="18"/>
                    </a:cubicBezTo>
                    <a:cubicBezTo>
                      <a:pt x="8" y="18"/>
                      <a:pt x="7" y="19"/>
                      <a:pt x="8" y="1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4" y="16"/>
                      <a:pt x="12" y="17"/>
                      <a:pt x="9" y="19"/>
                    </a:cubicBezTo>
                    <a:cubicBezTo>
                      <a:pt x="13" y="17"/>
                      <a:pt x="15" y="15"/>
                      <a:pt x="19" y="13"/>
                    </a:cubicBezTo>
                    <a:cubicBezTo>
                      <a:pt x="11" y="16"/>
                      <a:pt x="26" y="9"/>
                      <a:pt x="22" y="10"/>
                    </a:cubicBezTo>
                    <a:cubicBezTo>
                      <a:pt x="20" y="10"/>
                      <a:pt x="19" y="12"/>
                      <a:pt x="16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5" name="Freeform 171"/>
              <p:cNvSpPr>
                <a:spLocks/>
              </p:cNvSpPr>
              <p:nvPr/>
            </p:nvSpPr>
            <p:spPr bwMode="auto">
              <a:xfrm>
                <a:off x="4576" y="317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6" name="Freeform 172"/>
              <p:cNvSpPr>
                <a:spLocks/>
              </p:cNvSpPr>
              <p:nvPr/>
            </p:nvSpPr>
            <p:spPr bwMode="auto">
              <a:xfrm>
                <a:off x="4577" y="315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7" name="Rectangle 173"/>
              <p:cNvSpPr>
                <a:spLocks noChangeArrowheads="1"/>
              </p:cNvSpPr>
              <p:nvPr/>
            </p:nvSpPr>
            <p:spPr bwMode="auto">
              <a:xfrm>
                <a:off x="4578" y="31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8" name="Freeform 174"/>
              <p:cNvSpPr>
                <a:spLocks/>
              </p:cNvSpPr>
              <p:nvPr/>
            </p:nvSpPr>
            <p:spPr bwMode="auto">
              <a:xfrm>
                <a:off x="4585" y="316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9" name="Freeform 175"/>
              <p:cNvSpPr>
                <a:spLocks/>
              </p:cNvSpPr>
              <p:nvPr/>
            </p:nvSpPr>
            <p:spPr bwMode="auto">
              <a:xfrm>
                <a:off x="4581" y="315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0" name="Freeform 176"/>
              <p:cNvSpPr>
                <a:spLocks/>
              </p:cNvSpPr>
              <p:nvPr/>
            </p:nvSpPr>
            <p:spPr bwMode="auto">
              <a:xfrm>
                <a:off x="4582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1" name="Freeform 177"/>
              <p:cNvSpPr>
                <a:spLocks/>
              </p:cNvSpPr>
              <p:nvPr/>
            </p:nvSpPr>
            <p:spPr bwMode="auto">
              <a:xfrm>
                <a:off x="4559" y="3131"/>
                <a:ext cx="27" cy="26"/>
              </a:xfrm>
              <a:custGeom>
                <a:avLst/>
                <a:gdLst>
                  <a:gd name="T0" fmla="*/ 17 w 32"/>
                  <a:gd name="T1" fmla="*/ 3 h 32"/>
                  <a:gd name="T2" fmla="*/ 11 w 32"/>
                  <a:gd name="T3" fmla="*/ 0 h 32"/>
                  <a:gd name="T4" fmla="*/ 7 w 32"/>
                  <a:gd name="T5" fmla="*/ 1 h 32"/>
                  <a:gd name="T6" fmla="*/ 11 w 32"/>
                  <a:gd name="T7" fmla="*/ 3 h 32"/>
                  <a:gd name="T8" fmla="*/ 11 w 32"/>
                  <a:gd name="T9" fmla="*/ 7 h 32"/>
                  <a:gd name="T10" fmla="*/ 9 w 32"/>
                  <a:gd name="T11" fmla="*/ 10 h 32"/>
                  <a:gd name="T12" fmla="*/ 15 w 32"/>
                  <a:gd name="T13" fmla="*/ 13 h 32"/>
                  <a:gd name="T14" fmla="*/ 13 w 32"/>
                  <a:gd name="T15" fmla="*/ 14 h 32"/>
                  <a:gd name="T16" fmla="*/ 11 w 32"/>
                  <a:gd name="T17" fmla="*/ 16 h 32"/>
                  <a:gd name="T18" fmla="*/ 21 w 32"/>
                  <a:gd name="T19" fmla="*/ 16 h 32"/>
                  <a:gd name="T20" fmla="*/ 21 w 32"/>
                  <a:gd name="T21" fmla="*/ 18 h 32"/>
                  <a:gd name="T22" fmla="*/ 17 w 32"/>
                  <a:gd name="T23" fmla="*/ 19 h 32"/>
                  <a:gd name="T24" fmla="*/ 18 w 32"/>
                  <a:gd name="T25" fmla="*/ 21 h 32"/>
                  <a:gd name="T26" fmla="*/ 16 w 32"/>
                  <a:gd name="T27" fmla="*/ 23 h 32"/>
                  <a:gd name="T28" fmla="*/ 19 w 32"/>
                  <a:gd name="T29" fmla="*/ 25 h 32"/>
                  <a:gd name="T30" fmla="*/ 23 w 32"/>
                  <a:gd name="T31" fmla="*/ 25 h 32"/>
                  <a:gd name="T32" fmla="*/ 18 w 32"/>
                  <a:gd name="T33" fmla="*/ 27 h 32"/>
                  <a:gd name="T34" fmla="*/ 20 w 32"/>
                  <a:gd name="T35" fmla="*/ 27 h 32"/>
                  <a:gd name="T36" fmla="*/ 20 w 32"/>
                  <a:gd name="T37" fmla="*/ 32 h 32"/>
                  <a:gd name="T38" fmla="*/ 21 w 32"/>
                  <a:gd name="T39" fmla="*/ 29 h 32"/>
                  <a:gd name="T40" fmla="*/ 18 w 32"/>
                  <a:gd name="T41" fmla="*/ 30 h 32"/>
                  <a:gd name="T42" fmla="*/ 29 w 32"/>
                  <a:gd name="T43" fmla="*/ 27 h 32"/>
                  <a:gd name="T44" fmla="*/ 30 w 32"/>
                  <a:gd name="T45" fmla="*/ 26 h 32"/>
                  <a:gd name="T46" fmla="*/ 29 w 32"/>
                  <a:gd name="T47" fmla="*/ 25 h 32"/>
                  <a:gd name="T48" fmla="*/ 30 w 32"/>
                  <a:gd name="T49" fmla="*/ 24 h 32"/>
                  <a:gd name="T50" fmla="*/ 30 w 32"/>
                  <a:gd name="T51" fmla="*/ 22 h 32"/>
                  <a:gd name="T52" fmla="*/ 27 w 32"/>
                  <a:gd name="T53" fmla="*/ 21 h 32"/>
                  <a:gd name="T54" fmla="*/ 28 w 32"/>
                  <a:gd name="T55" fmla="*/ 21 h 32"/>
                  <a:gd name="T56" fmla="*/ 28 w 32"/>
                  <a:gd name="T57" fmla="*/ 20 h 32"/>
                  <a:gd name="T58" fmla="*/ 27 w 32"/>
                  <a:gd name="T59" fmla="*/ 19 h 32"/>
                  <a:gd name="T60" fmla="*/ 24 w 32"/>
                  <a:gd name="T61" fmla="*/ 18 h 32"/>
                  <a:gd name="T62" fmla="*/ 28 w 32"/>
                  <a:gd name="T63" fmla="*/ 18 h 32"/>
                  <a:gd name="T64" fmla="*/ 29 w 32"/>
                  <a:gd name="T65" fmla="*/ 16 h 32"/>
                  <a:gd name="T66" fmla="*/ 24 w 32"/>
                  <a:gd name="T67" fmla="*/ 16 h 32"/>
                  <a:gd name="T68" fmla="*/ 22 w 32"/>
                  <a:gd name="T69" fmla="*/ 14 h 32"/>
                  <a:gd name="T70" fmla="*/ 19 w 32"/>
                  <a:gd name="T71" fmla="*/ 11 h 32"/>
                  <a:gd name="T72" fmla="*/ 20 w 32"/>
                  <a:gd name="T73" fmla="*/ 11 h 32"/>
                  <a:gd name="T74" fmla="*/ 19 w 32"/>
                  <a:gd name="T75" fmla="*/ 8 h 32"/>
                  <a:gd name="T76" fmla="*/ 13 w 32"/>
                  <a:gd name="T77" fmla="*/ 8 h 32"/>
                  <a:gd name="T78" fmla="*/ 23 w 32"/>
                  <a:gd name="T79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32">
                    <a:moveTo>
                      <a:pt x="23" y="6"/>
                    </a:moveTo>
                    <a:cubicBezTo>
                      <a:pt x="22" y="5"/>
                      <a:pt x="21" y="4"/>
                      <a:pt x="17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3"/>
                      <a:pt x="15" y="1"/>
                      <a:pt x="11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3"/>
                      <a:pt x="9" y="0"/>
                      <a:pt x="7" y="1"/>
                    </a:cubicBezTo>
                    <a:cubicBezTo>
                      <a:pt x="8" y="2"/>
                      <a:pt x="17" y="4"/>
                      <a:pt x="15" y="4"/>
                    </a:cubicBezTo>
                    <a:cubicBezTo>
                      <a:pt x="15" y="4"/>
                      <a:pt x="13" y="4"/>
                      <a:pt x="11" y="3"/>
                    </a:cubicBezTo>
                    <a:cubicBezTo>
                      <a:pt x="10" y="4"/>
                      <a:pt x="17" y="5"/>
                      <a:pt x="18" y="6"/>
                    </a:cubicBezTo>
                    <a:cubicBezTo>
                      <a:pt x="0" y="3"/>
                      <a:pt x="22" y="8"/>
                      <a:pt x="11" y="7"/>
                    </a:cubicBezTo>
                    <a:cubicBezTo>
                      <a:pt x="12" y="8"/>
                      <a:pt x="11" y="9"/>
                      <a:pt x="14" y="10"/>
                    </a:cubicBezTo>
                    <a:cubicBezTo>
                      <a:pt x="10" y="9"/>
                      <a:pt x="14" y="10"/>
                      <a:pt x="9" y="10"/>
                    </a:cubicBezTo>
                    <a:cubicBezTo>
                      <a:pt x="19" y="11"/>
                      <a:pt x="4" y="12"/>
                      <a:pt x="17" y="12"/>
                    </a:cubicBezTo>
                    <a:cubicBezTo>
                      <a:pt x="13" y="13"/>
                      <a:pt x="18" y="13"/>
                      <a:pt x="15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1" y="13"/>
                      <a:pt x="19" y="14"/>
                      <a:pt x="13" y="14"/>
                    </a:cubicBezTo>
                    <a:cubicBezTo>
                      <a:pt x="12" y="15"/>
                      <a:pt x="16" y="14"/>
                      <a:pt x="20" y="15"/>
                    </a:cubicBezTo>
                    <a:cubicBezTo>
                      <a:pt x="18" y="16"/>
                      <a:pt x="16" y="15"/>
                      <a:pt x="11" y="16"/>
                    </a:cubicBezTo>
                    <a:cubicBezTo>
                      <a:pt x="17" y="16"/>
                      <a:pt x="14" y="16"/>
                      <a:pt x="17" y="17"/>
                    </a:cubicBezTo>
                    <a:cubicBezTo>
                      <a:pt x="18" y="17"/>
                      <a:pt x="19" y="16"/>
                      <a:pt x="21" y="16"/>
                    </a:cubicBezTo>
                    <a:cubicBezTo>
                      <a:pt x="20" y="17"/>
                      <a:pt x="25" y="17"/>
                      <a:pt x="27" y="17"/>
                    </a:cubicBezTo>
                    <a:cubicBezTo>
                      <a:pt x="20" y="18"/>
                      <a:pt x="27" y="17"/>
                      <a:pt x="21" y="18"/>
                    </a:cubicBezTo>
                    <a:cubicBezTo>
                      <a:pt x="18" y="17"/>
                      <a:pt x="18" y="17"/>
                      <a:pt x="14" y="17"/>
                    </a:cubicBezTo>
                    <a:cubicBezTo>
                      <a:pt x="13" y="18"/>
                      <a:pt x="14" y="19"/>
                      <a:pt x="17" y="19"/>
                    </a:cubicBezTo>
                    <a:cubicBezTo>
                      <a:pt x="16" y="20"/>
                      <a:pt x="14" y="19"/>
                      <a:pt x="13" y="20"/>
                    </a:cubicBezTo>
                    <a:cubicBezTo>
                      <a:pt x="11" y="21"/>
                      <a:pt x="20" y="20"/>
                      <a:pt x="18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9" y="21"/>
                      <a:pt x="13" y="23"/>
                      <a:pt x="16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1" y="24"/>
                      <a:pt x="25" y="23"/>
                      <a:pt x="19" y="25"/>
                    </a:cubicBezTo>
                    <a:cubicBezTo>
                      <a:pt x="24" y="24"/>
                      <a:pt x="28" y="24"/>
                      <a:pt x="28" y="24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6" y="24"/>
                      <a:pt x="17" y="26"/>
                      <a:pt x="14" y="25"/>
                    </a:cubicBezTo>
                    <a:cubicBezTo>
                      <a:pt x="17" y="26"/>
                      <a:pt x="14" y="27"/>
                      <a:pt x="18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8"/>
                      <a:pt x="24" y="26"/>
                      <a:pt x="20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8" y="29"/>
                      <a:pt x="12" y="32"/>
                      <a:pt x="20" y="32"/>
                    </a:cubicBezTo>
                    <a:cubicBezTo>
                      <a:pt x="22" y="31"/>
                      <a:pt x="28" y="29"/>
                      <a:pt x="30" y="29"/>
                    </a:cubicBezTo>
                    <a:cubicBezTo>
                      <a:pt x="28" y="29"/>
                      <a:pt x="23" y="29"/>
                      <a:pt x="21" y="29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2" y="29"/>
                      <a:pt x="20" y="29"/>
                      <a:pt x="18" y="30"/>
                    </a:cubicBezTo>
                    <a:cubicBezTo>
                      <a:pt x="15" y="30"/>
                      <a:pt x="22" y="28"/>
                      <a:pt x="19" y="28"/>
                    </a:cubicBezTo>
                    <a:cubicBezTo>
                      <a:pt x="24" y="27"/>
                      <a:pt x="25" y="28"/>
                      <a:pt x="29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8" y="27"/>
                      <a:pt x="28" y="26"/>
                      <a:pt x="30" y="26"/>
                    </a:cubicBezTo>
                    <a:cubicBezTo>
                      <a:pt x="24" y="27"/>
                      <a:pt x="32" y="25"/>
                      <a:pt x="29" y="24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6" y="26"/>
                      <a:pt x="26" y="25"/>
                      <a:pt x="25" y="25"/>
                    </a:cubicBezTo>
                    <a:cubicBezTo>
                      <a:pt x="29" y="24"/>
                      <a:pt x="28" y="24"/>
                      <a:pt x="30" y="24"/>
                    </a:cubicBezTo>
                    <a:cubicBezTo>
                      <a:pt x="28" y="24"/>
                      <a:pt x="23" y="24"/>
                      <a:pt x="23" y="24"/>
                    </a:cubicBezTo>
                    <a:cubicBezTo>
                      <a:pt x="28" y="23"/>
                      <a:pt x="25" y="23"/>
                      <a:pt x="30" y="22"/>
                    </a:cubicBezTo>
                    <a:cubicBezTo>
                      <a:pt x="25" y="23"/>
                      <a:pt x="28" y="21"/>
                      <a:pt x="25" y="22"/>
                    </a:cubicBezTo>
                    <a:cubicBezTo>
                      <a:pt x="24" y="22"/>
                      <a:pt x="24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20"/>
                      <a:pt x="25" y="21"/>
                      <a:pt x="28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1" y="20"/>
                      <a:pt x="22" y="20"/>
                      <a:pt x="27" y="19"/>
                    </a:cubicBezTo>
                    <a:cubicBezTo>
                      <a:pt x="24" y="19"/>
                      <a:pt x="24" y="19"/>
                      <a:pt x="18" y="20"/>
                    </a:cubicBezTo>
                    <a:cubicBezTo>
                      <a:pt x="20" y="19"/>
                      <a:pt x="24" y="19"/>
                      <a:pt x="24" y="18"/>
                    </a:cubicBezTo>
                    <a:cubicBezTo>
                      <a:pt x="19" y="19"/>
                      <a:pt x="25" y="18"/>
                      <a:pt x="22" y="18"/>
                    </a:cubicBezTo>
                    <a:cubicBezTo>
                      <a:pt x="27" y="18"/>
                      <a:pt x="24" y="18"/>
                      <a:pt x="28" y="18"/>
                    </a:cubicBezTo>
                    <a:cubicBezTo>
                      <a:pt x="31" y="17"/>
                      <a:pt x="24" y="17"/>
                      <a:pt x="25" y="17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7" y="16"/>
                      <a:pt x="23" y="16"/>
                      <a:pt x="27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6"/>
                      <a:pt x="24" y="15"/>
                      <a:pt x="28" y="15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9" y="14"/>
                      <a:pt x="22" y="13"/>
                      <a:pt x="16" y="12"/>
                    </a:cubicBezTo>
                    <a:cubicBezTo>
                      <a:pt x="17" y="12"/>
                      <a:pt x="18" y="11"/>
                      <a:pt x="19" y="11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6" y="12"/>
                      <a:pt x="20" y="11"/>
                    </a:cubicBezTo>
                    <a:cubicBezTo>
                      <a:pt x="19" y="10"/>
                      <a:pt x="24" y="11"/>
                      <a:pt x="25" y="11"/>
                    </a:cubicBezTo>
                    <a:cubicBezTo>
                      <a:pt x="17" y="9"/>
                      <a:pt x="31" y="10"/>
                      <a:pt x="19" y="8"/>
                    </a:cubicBezTo>
                    <a:cubicBezTo>
                      <a:pt x="19" y="8"/>
                      <a:pt x="17" y="8"/>
                      <a:pt x="17" y="9"/>
                    </a:cubicBezTo>
                    <a:cubicBezTo>
                      <a:pt x="16" y="8"/>
                      <a:pt x="13" y="8"/>
                      <a:pt x="13" y="8"/>
                    </a:cubicBezTo>
                    <a:cubicBezTo>
                      <a:pt x="13" y="7"/>
                      <a:pt x="17" y="8"/>
                      <a:pt x="15" y="7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0" y="9"/>
                      <a:pt x="13" y="4"/>
                      <a:pt x="23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2" name="Freeform 178"/>
              <p:cNvSpPr>
                <a:spLocks/>
              </p:cNvSpPr>
              <p:nvPr/>
            </p:nvSpPr>
            <p:spPr bwMode="auto">
              <a:xfrm>
                <a:off x="4578" y="3140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0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3" name="Freeform 179"/>
              <p:cNvSpPr>
                <a:spLocks/>
              </p:cNvSpPr>
              <p:nvPr/>
            </p:nvSpPr>
            <p:spPr bwMode="auto">
              <a:xfrm>
                <a:off x="4577" y="314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4" name="Freeform 180"/>
              <p:cNvSpPr>
                <a:spLocks/>
              </p:cNvSpPr>
              <p:nvPr/>
            </p:nvSpPr>
            <p:spPr bwMode="auto">
              <a:xfrm>
                <a:off x="4577" y="3133"/>
                <a:ext cx="2" cy="1"/>
              </a:xfrm>
              <a:custGeom>
                <a:avLst/>
                <a:gdLst>
                  <a:gd name="T0" fmla="*/ 2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3" y="1"/>
                      <a:pt x="2" y="1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5" name="Freeform 181"/>
              <p:cNvSpPr>
                <a:spLocks/>
              </p:cNvSpPr>
              <p:nvPr/>
            </p:nvSpPr>
            <p:spPr bwMode="auto">
              <a:xfrm>
                <a:off x="4575" y="313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6" name="Freeform 182"/>
              <p:cNvSpPr>
                <a:spLocks/>
              </p:cNvSpPr>
              <p:nvPr/>
            </p:nvSpPr>
            <p:spPr bwMode="auto">
              <a:xfrm>
                <a:off x="4564" y="3113"/>
                <a:ext cx="17" cy="20"/>
              </a:xfrm>
              <a:custGeom>
                <a:avLst/>
                <a:gdLst>
                  <a:gd name="T0" fmla="*/ 17 w 21"/>
                  <a:gd name="T1" fmla="*/ 9 h 24"/>
                  <a:gd name="T2" fmla="*/ 15 w 21"/>
                  <a:gd name="T3" fmla="*/ 5 h 24"/>
                  <a:gd name="T4" fmla="*/ 18 w 21"/>
                  <a:gd name="T5" fmla="*/ 7 h 24"/>
                  <a:gd name="T6" fmla="*/ 14 w 21"/>
                  <a:gd name="T7" fmla="*/ 0 h 24"/>
                  <a:gd name="T8" fmla="*/ 10 w 21"/>
                  <a:gd name="T9" fmla="*/ 11 h 24"/>
                  <a:gd name="T10" fmla="*/ 7 w 21"/>
                  <a:gd name="T11" fmla="*/ 8 h 24"/>
                  <a:gd name="T12" fmla="*/ 10 w 21"/>
                  <a:gd name="T13" fmla="*/ 15 h 24"/>
                  <a:gd name="T14" fmla="*/ 5 w 21"/>
                  <a:gd name="T15" fmla="*/ 11 h 24"/>
                  <a:gd name="T16" fmla="*/ 6 w 21"/>
                  <a:gd name="T17" fmla="*/ 15 h 24"/>
                  <a:gd name="T18" fmla="*/ 8 w 21"/>
                  <a:gd name="T19" fmla="*/ 16 h 24"/>
                  <a:gd name="T20" fmla="*/ 7 w 21"/>
                  <a:gd name="T21" fmla="*/ 16 h 24"/>
                  <a:gd name="T22" fmla="*/ 8 w 21"/>
                  <a:gd name="T23" fmla="*/ 16 h 24"/>
                  <a:gd name="T24" fmla="*/ 8 w 21"/>
                  <a:gd name="T25" fmla="*/ 18 h 24"/>
                  <a:gd name="T26" fmla="*/ 6 w 21"/>
                  <a:gd name="T27" fmla="*/ 17 h 24"/>
                  <a:gd name="T28" fmla="*/ 8 w 21"/>
                  <a:gd name="T29" fmla="*/ 19 h 24"/>
                  <a:gd name="T30" fmla="*/ 5 w 21"/>
                  <a:gd name="T31" fmla="*/ 17 h 24"/>
                  <a:gd name="T32" fmla="*/ 9 w 21"/>
                  <a:gd name="T33" fmla="*/ 22 h 24"/>
                  <a:gd name="T34" fmla="*/ 12 w 21"/>
                  <a:gd name="T35" fmla="*/ 23 h 24"/>
                  <a:gd name="T36" fmla="*/ 10 w 21"/>
                  <a:gd name="T37" fmla="*/ 20 h 24"/>
                  <a:gd name="T38" fmla="*/ 10 w 21"/>
                  <a:gd name="T39" fmla="*/ 20 h 24"/>
                  <a:gd name="T40" fmla="*/ 9 w 21"/>
                  <a:gd name="T41" fmla="*/ 18 h 24"/>
                  <a:gd name="T42" fmla="*/ 14 w 21"/>
                  <a:gd name="T43" fmla="*/ 21 h 24"/>
                  <a:gd name="T44" fmla="*/ 18 w 21"/>
                  <a:gd name="T45" fmla="*/ 21 h 24"/>
                  <a:gd name="T46" fmla="*/ 18 w 21"/>
                  <a:gd name="T47" fmla="*/ 22 h 24"/>
                  <a:gd name="T48" fmla="*/ 17 w 21"/>
                  <a:gd name="T49" fmla="*/ 20 h 24"/>
                  <a:gd name="T50" fmla="*/ 14 w 21"/>
                  <a:gd name="T51" fmla="*/ 19 h 24"/>
                  <a:gd name="T52" fmla="*/ 9 w 21"/>
                  <a:gd name="T53" fmla="*/ 16 h 24"/>
                  <a:gd name="T54" fmla="*/ 9 w 21"/>
                  <a:gd name="T55" fmla="*/ 15 h 24"/>
                  <a:gd name="T56" fmla="*/ 14 w 21"/>
                  <a:gd name="T57" fmla="*/ 18 h 24"/>
                  <a:gd name="T58" fmla="*/ 12 w 21"/>
                  <a:gd name="T59" fmla="*/ 17 h 24"/>
                  <a:gd name="T60" fmla="*/ 17 w 21"/>
                  <a:gd name="T61" fmla="*/ 19 h 24"/>
                  <a:gd name="T62" fmla="*/ 12 w 21"/>
                  <a:gd name="T63" fmla="*/ 16 h 24"/>
                  <a:gd name="T64" fmla="*/ 14 w 21"/>
                  <a:gd name="T65" fmla="*/ 13 h 24"/>
                  <a:gd name="T66" fmla="*/ 16 w 21"/>
                  <a:gd name="T67" fmla="*/ 15 h 24"/>
                  <a:gd name="T68" fmla="*/ 13 w 21"/>
                  <a:gd name="T69" fmla="*/ 12 h 24"/>
                  <a:gd name="T70" fmla="*/ 16 w 21"/>
                  <a:gd name="T71" fmla="*/ 12 h 24"/>
                  <a:gd name="T72" fmla="*/ 14 w 21"/>
                  <a:gd name="T73" fmla="*/ 10 h 24"/>
                  <a:gd name="T74" fmla="*/ 16 w 21"/>
                  <a:gd name="T75" fmla="*/ 9 h 24"/>
                  <a:gd name="T76" fmla="*/ 16 w 21"/>
                  <a:gd name="T77" fmla="*/ 9 h 24"/>
                  <a:gd name="T78" fmla="*/ 13 w 21"/>
                  <a:gd name="T79" fmla="*/ 3 h 24"/>
                  <a:gd name="T80" fmla="*/ 17 w 21"/>
                  <a:gd name="T81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" h="24">
                    <a:moveTo>
                      <a:pt x="17" y="9"/>
                    </a:moveTo>
                    <a:cubicBezTo>
                      <a:pt x="15" y="5"/>
                      <a:pt x="15" y="5"/>
                      <a:pt x="15" y="5"/>
                    </a:cubicBezTo>
                    <a:cubicBezTo>
                      <a:pt x="16" y="7"/>
                      <a:pt x="16" y="4"/>
                      <a:pt x="18" y="7"/>
                    </a:cubicBezTo>
                    <a:cubicBezTo>
                      <a:pt x="15" y="2"/>
                      <a:pt x="19" y="6"/>
                      <a:pt x="14" y="0"/>
                    </a:cubicBezTo>
                    <a:cubicBezTo>
                      <a:pt x="13" y="4"/>
                      <a:pt x="6" y="3"/>
                      <a:pt x="10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2" y="13"/>
                      <a:pt x="0" y="7"/>
                      <a:pt x="10" y="1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1"/>
                      <a:pt x="12" y="17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0" y="18"/>
                      <a:pt x="9" y="18"/>
                      <a:pt x="8" y="18"/>
                    </a:cubicBezTo>
                    <a:cubicBezTo>
                      <a:pt x="6" y="17"/>
                      <a:pt x="7" y="17"/>
                      <a:pt x="6" y="17"/>
                    </a:cubicBezTo>
                    <a:cubicBezTo>
                      <a:pt x="4" y="16"/>
                      <a:pt x="8" y="18"/>
                      <a:pt x="8" y="19"/>
                    </a:cubicBezTo>
                    <a:cubicBezTo>
                      <a:pt x="6" y="18"/>
                      <a:pt x="5" y="18"/>
                      <a:pt x="5" y="17"/>
                    </a:cubicBezTo>
                    <a:cubicBezTo>
                      <a:pt x="7" y="19"/>
                      <a:pt x="0" y="18"/>
                      <a:pt x="9" y="22"/>
                    </a:cubicBezTo>
                    <a:cubicBezTo>
                      <a:pt x="10" y="22"/>
                      <a:pt x="12" y="22"/>
                      <a:pt x="12" y="23"/>
                    </a:cubicBezTo>
                    <a:cubicBezTo>
                      <a:pt x="16" y="23"/>
                      <a:pt x="12" y="22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2" y="16"/>
                      <a:pt x="12" y="21"/>
                      <a:pt x="9" y="18"/>
                    </a:cubicBezTo>
                    <a:cubicBezTo>
                      <a:pt x="12" y="20"/>
                      <a:pt x="12" y="20"/>
                      <a:pt x="14" y="21"/>
                    </a:cubicBezTo>
                    <a:cubicBezTo>
                      <a:pt x="21" y="24"/>
                      <a:pt x="10" y="18"/>
                      <a:pt x="18" y="21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2"/>
                      <a:pt x="18" y="21"/>
                      <a:pt x="17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0" y="17"/>
                      <a:pt x="9" y="16"/>
                    </a:cubicBezTo>
                    <a:cubicBezTo>
                      <a:pt x="12" y="18"/>
                      <a:pt x="7" y="15"/>
                      <a:pt x="9" y="15"/>
                    </a:cubicBezTo>
                    <a:cubicBezTo>
                      <a:pt x="13" y="17"/>
                      <a:pt x="12" y="17"/>
                      <a:pt x="14" y="18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5" y="18"/>
                      <a:pt x="17" y="19"/>
                    </a:cubicBezTo>
                    <a:cubicBezTo>
                      <a:pt x="15" y="18"/>
                      <a:pt x="15" y="18"/>
                      <a:pt x="12" y="16"/>
                    </a:cubicBezTo>
                    <a:cubicBezTo>
                      <a:pt x="16" y="18"/>
                      <a:pt x="16" y="16"/>
                      <a:pt x="14" y="13"/>
                    </a:cubicBezTo>
                    <a:cubicBezTo>
                      <a:pt x="14" y="13"/>
                      <a:pt x="17" y="15"/>
                      <a:pt x="16" y="15"/>
                    </a:cubicBezTo>
                    <a:cubicBezTo>
                      <a:pt x="17" y="16"/>
                      <a:pt x="15" y="14"/>
                      <a:pt x="13" y="12"/>
                    </a:cubicBezTo>
                    <a:cubicBezTo>
                      <a:pt x="12" y="10"/>
                      <a:pt x="14" y="10"/>
                      <a:pt x="16" y="12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0" y="6"/>
                      <a:pt x="17" y="12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1" y="3"/>
                      <a:pt x="13" y="3"/>
                    </a:cubicBezTo>
                    <a:cubicBezTo>
                      <a:pt x="15" y="6"/>
                      <a:pt x="15" y="6"/>
                      <a:pt x="17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7" name="Freeform 183"/>
              <p:cNvSpPr>
                <a:spLocks/>
              </p:cNvSpPr>
              <p:nvPr/>
            </p:nvSpPr>
            <p:spPr bwMode="auto">
              <a:xfrm>
                <a:off x="4576" y="3112"/>
                <a:ext cx="4" cy="6"/>
              </a:xfrm>
              <a:custGeom>
                <a:avLst/>
                <a:gdLst>
                  <a:gd name="T0" fmla="*/ 2 w 5"/>
                  <a:gd name="T1" fmla="*/ 3 h 8"/>
                  <a:gd name="T2" fmla="*/ 4 w 5"/>
                  <a:gd name="T3" fmla="*/ 7 h 8"/>
                  <a:gd name="T4" fmla="*/ 1 w 5"/>
                  <a:gd name="T5" fmla="*/ 1 h 8"/>
                  <a:gd name="T6" fmla="*/ 1 w 5"/>
                  <a:gd name="T7" fmla="*/ 2 h 8"/>
                  <a:gd name="T8" fmla="*/ 2 w 5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3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3" y="3"/>
                      <a:pt x="1" y="1"/>
                    </a:cubicBezTo>
                    <a:cubicBezTo>
                      <a:pt x="1" y="2"/>
                      <a:pt x="0" y="0"/>
                      <a:pt x="1" y="2"/>
                    </a:cubicBezTo>
                    <a:cubicBezTo>
                      <a:pt x="2" y="3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8" name="Freeform 184"/>
              <p:cNvSpPr>
                <a:spLocks/>
              </p:cNvSpPr>
              <p:nvPr/>
            </p:nvSpPr>
            <p:spPr bwMode="auto">
              <a:xfrm>
                <a:off x="4576" y="3102"/>
                <a:ext cx="10" cy="17"/>
              </a:xfrm>
              <a:custGeom>
                <a:avLst/>
                <a:gdLst>
                  <a:gd name="T0" fmla="*/ 9 w 13"/>
                  <a:gd name="T1" fmla="*/ 11 h 21"/>
                  <a:gd name="T2" fmla="*/ 8 w 13"/>
                  <a:gd name="T3" fmla="*/ 8 h 21"/>
                  <a:gd name="T4" fmla="*/ 3 w 13"/>
                  <a:gd name="T5" fmla="*/ 9 h 21"/>
                  <a:gd name="T6" fmla="*/ 5 w 13"/>
                  <a:gd name="T7" fmla="*/ 15 h 21"/>
                  <a:gd name="T8" fmla="*/ 3 w 13"/>
                  <a:gd name="T9" fmla="*/ 12 h 21"/>
                  <a:gd name="T10" fmla="*/ 4 w 13"/>
                  <a:gd name="T11" fmla="*/ 17 h 21"/>
                  <a:gd name="T12" fmla="*/ 4 w 13"/>
                  <a:gd name="T13" fmla="*/ 15 h 21"/>
                  <a:gd name="T14" fmla="*/ 5 w 13"/>
                  <a:gd name="T15" fmla="*/ 17 h 21"/>
                  <a:gd name="T16" fmla="*/ 5 w 13"/>
                  <a:gd name="T17" fmla="*/ 15 h 21"/>
                  <a:gd name="T18" fmla="*/ 6 w 13"/>
                  <a:gd name="T19" fmla="*/ 18 h 21"/>
                  <a:gd name="T20" fmla="*/ 5 w 13"/>
                  <a:gd name="T21" fmla="*/ 12 h 21"/>
                  <a:gd name="T22" fmla="*/ 8 w 13"/>
                  <a:gd name="T23" fmla="*/ 17 h 21"/>
                  <a:gd name="T24" fmla="*/ 10 w 13"/>
                  <a:gd name="T25" fmla="*/ 18 h 21"/>
                  <a:gd name="T26" fmla="*/ 9 w 13"/>
                  <a:gd name="T27" fmla="*/ 16 h 21"/>
                  <a:gd name="T28" fmla="*/ 7 w 13"/>
                  <a:gd name="T29" fmla="*/ 12 h 21"/>
                  <a:gd name="T30" fmla="*/ 10 w 13"/>
                  <a:gd name="T31" fmla="*/ 18 h 21"/>
                  <a:gd name="T32" fmla="*/ 12 w 13"/>
                  <a:gd name="T33" fmla="*/ 14 h 21"/>
                  <a:gd name="T34" fmla="*/ 11 w 13"/>
                  <a:gd name="T35" fmla="*/ 7 h 21"/>
                  <a:gd name="T36" fmla="*/ 12 w 13"/>
                  <a:gd name="T37" fmla="*/ 12 h 21"/>
                  <a:gd name="T38" fmla="*/ 13 w 13"/>
                  <a:gd name="T39" fmla="*/ 13 h 21"/>
                  <a:gd name="T40" fmla="*/ 12 w 13"/>
                  <a:gd name="T41" fmla="*/ 3 h 21"/>
                  <a:gd name="T42" fmla="*/ 9 w 13"/>
                  <a:gd name="T43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21">
                    <a:moveTo>
                      <a:pt x="9" y="11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9"/>
                      <a:pt x="5" y="11"/>
                      <a:pt x="3" y="9"/>
                    </a:cubicBezTo>
                    <a:cubicBezTo>
                      <a:pt x="2" y="8"/>
                      <a:pt x="5" y="14"/>
                      <a:pt x="5" y="15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4"/>
                      <a:pt x="0" y="11"/>
                      <a:pt x="4" y="17"/>
                    </a:cubicBezTo>
                    <a:cubicBezTo>
                      <a:pt x="4" y="17"/>
                      <a:pt x="3" y="14"/>
                      <a:pt x="4" y="15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9" y="21"/>
                      <a:pt x="3" y="10"/>
                      <a:pt x="5" y="12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5"/>
                      <a:pt x="10" y="18"/>
                    </a:cubicBezTo>
                    <a:cubicBezTo>
                      <a:pt x="10" y="18"/>
                      <a:pt x="9" y="15"/>
                      <a:pt x="9" y="16"/>
                    </a:cubicBezTo>
                    <a:cubicBezTo>
                      <a:pt x="9" y="16"/>
                      <a:pt x="8" y="14"/>
                      <a:pt x="7" y="12"/>
                    </a:cubicBezTo>
                    <a:cubicBezTo>
                      <a:pt x="7" y="8"/>
                      <a:pt x="9" y="16"/>
                      <a:pt x="10" y="18"/>
                    </a:cubicBezTo>
                    <a:cubicBezTo>
                      <a:pt x="9" y="13"/>
                      <a:pt x="11" y="9"/>
                      <a:pt x="12" y="14"/>
                    </a:cubicBezTo>
                    <a:cubicBezTo>
                      <a:pt x="11" y="10"/>
                      <a:pt x="11" y="6"/>
                      <a:pt x="11" y="7"/>
                    </a:cubicBezTo>
                    <a:cubicBezTo>
                      <a:pt x="12" y="8"/>
                      <a:pt x="12" y="10"/>
                      <a:pt x="12" y="12"/>
                    </a:cubicBezTo>
                    <a:cubicBezTo>
                      <a:pt x="13" y="12"/>
                      <a:pt x="13" y="14"/>
                      <a:pt x="13" y="13"/>
                    </a:cubicBezTo>
                    <a:cubicBezTo>
                      <a:pt x="12" y="10"/>
                      <a:pt x="12" y="5"/>
                      <a:pt x="12" y="3"/>
                    </a:cubicBezTo>
                    <a:cubicBezTo>
                      <a:pt x="9" y="0"/>
                      <a:pt x="11" y="11"/>
                      <a:pt x="9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9" name="Freeform 185"/>
              <p:cNvSpPr>
                <a:spLocks/>
              </p:cNvSpPr>
              <p:nvPr/>
            </p:nvSpPr>
            <p:spPr bwMode="auto">
              <a:xfrm>
                <a:off x="4582" y="31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0" name="Freeform 186"/>
              <p:cNvSpPr>
                <a:spLocks/>
              </p:cNvSpPr>
              <p:nvPr/>
            </p:nvSpPr>
            <p:spPr bwMode="auto">
              <a:xfrm>
                <a:off x="5284" y="285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1" name="Freeform 187"/>
              <p:cNvSpPr>
                <a:spLocks/>
              </p:cNvSpPr>
              <p:nvPr/>
            </p:nvSpPr>
            <p:spPr bwMode="auto">
              <a:xfrm>
                <a:off x="5284" y="2856"/>
                <a:ext cx="10" cy="10"/>
              </a:xfrm>
              <a:custGeom>
                <a:avLst/>
                <a:gdLst>
                  <a:gd name="T0" fmla="*/ 12 w 12"/>
                  <a:gd name="T1" fmla="*/ 11 h 12"/>
                  <a:gd name="T2" fmla="*/ 11 w 12"/>
                  <a:gd name="T3" fmla="*/ 10 h 12"/>
                  <a:gd name="T4" fmla="*/ 0 w 12"/>
                  <a:gd name="T5" fmla="*/ 0 h 12"/>
                  <a:gd name="T6" fmla="*/ 5 w 12"/>
                  <a:gd name="T7" fmla="*/ 8 h 12"/>
                  <a:gd name="T8" fmla="*/ 4 w 12"/>
                  <a:gd name="T9" fmla="*/ 4 h 12"/>
                  <a:gd name="T10" fmla="*/ 8 w 12"/>
                  <a:gd name="T11" fmla="*/ 10 h 12"/>
                  <a:gd name="T12" fmla="*/ 8 w 12"/>
                  <a:gd name="T13" fmla="*/ 8 h 12"/>
                  <a:gd name="T14" fmla="*/ 12 w 12"/>
                  <a:gd name="T1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12" y="11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4" y="2"/>
                      <a:pt x="6" y="4"/>
                      <a:pt x="0" y="0"/>
                    </a:cubicBezTo>
                    <a:cubicBezTo>
                      <a:pt x="1" y="1"/>
                      <a:pt x="3" y="5"/>
                      <a:pt x="5" y="8"/>
                    </a:cubicBezTo>
                    <a:cubicBezTo>
                      <a:pt x="5" y="7"/>
                      <a:pt x="3" y="4"/>
                      <a:pt x="4" y="4"/>
                    </a:cubicBezTo>
                    <a:cubicBezTo>
                      <a:pt x="6" y="7"/>
                      <a:pt x="6" y="7"/>
                      <a:pt x="8" y="10"/>
                    </a:cubicBezTo>
                    <a:cubicBezTo>
                      <a:pt x="11" y="12"/>
                      <a:pt x="7" y="8"/>
                      <a:pt x="8" y="8"/>
                    </a:cubicBez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2" name="Freeform 188"/>
              <p:cNvSpPr>
                <a:spLocks/>
              </p:cNvSpPr>
              <p:nvPr/>
            </p:nvSpPr>
            <p:spPr bwMode="auto">
              <a:xfrm>
                <a:off x="5288" y="2859"/>
                <a:ext cx="3" cy="3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3" name="Freeform 189"/>
              <p:cNvSpPr>
                <a:spLocks/>
              </p:cNvSpPr>
              <p:nvPr/>
            </p:nvSpPr>
            <p:spPr bwMode="auto">
              <a:xfrm>
                <a:off x="5287" y="2856"/>
                <a:ext cx="3" cy="4"/>
              </a:xfrm>
              <a:custGeom>
                <a:avLst/>
                <a:gdLst>
                  <a:gd name="T0" fmla="*/ 1 w 4"/>
                  <a:gd name="T1" fmla="*/ 2 h 5"/>
                  <a:gd name="T2" fmla="*/ 4 w 4"/>
                  <a:gd name="T3" fmla="*/ 5 h 5"/>
                  <a:gd name="T4" fmla="*/ 0 w 4"/>
                  <a:gd name="T5" fmla="*/ 0 h 5"/>
                  <a:gd name="T6" fmla="*/ 1 w 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2"/>
                    </a:moveTo>
                    <a:cubicBezTo>
                      <a:pt x="2" y="2"/>
                      <a:pt x="4" y="5"/>
                      <a:pt x="4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4" name="Freeform 190"/>
              <p:cNvSpPr>
                <a:spLocks/>
              </p:cNvSpPr>
              <p:nvPr/>
            </p:nvSpPr>
            <p:spPr bwMode="auto">
              <a:xfrm>
                <a:off x="5289" y="2856"/>
                <a:ext cx="1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5" name="Freeform 191"/>
              <p:cNvSpPr>
                <a:spLocks/>
              </p:cNvSpPr>
              <p:nvPr/>
            </p:nvSpPr>
            <p:spPr bwMode="auto">
              <a:xfrm>
                <a:off x="5289" y="2854"/>
                <a:ext cx="6" cy="8"/>
              </a:xfrm>
              <a:custGeom>
                <a:avLst/>
                <a:gdLst>
                  <a:gd name="T0" fmla="*/ 2 w 7"/>
                  <a:gd name="T1" fmla="*/ 2 h 10"/>
                  <a:gd name="T2" fmla="*/ 1 w 7"/>
                  <a:gd name="T3" fmla="*/ 3 h 10"/>
                  <a:gd name="T4" fmla="*/ 1 w 7"/>
                  <a:gd name="T5" fmla="*/ 3 h 10"/>
                  <a:gd name="T6" fmla="*/ 5 w 7"/>
                  <a:gd name="T7" fmla="*/ 7 h 10"/>
                  <a:gd name="T8" fmla="*/ 4 w 7"/>
                  <a:gd name="T9" fmla="*/ 8 h 10"/>
                  <a:gd name="T10" fmla="*/ 7 w 7"/>
                  <a:gd name="T11" fmla="*/ 10 h 10"/>
                  <a:gd name="T12" fmla="*/ 2 w 7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2" y="2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4"/>
                      <a:pt x="6" y="8"/>
                      <a:pt x="5" y="7"/>
                    </a:cubicBezTo>
                    <a:cubicBezTo>
                      <a:pt x="5" y="8"/>
                      <a:pt x="2" y="5"/>
                      <a:pt x="4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3" y="3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6" name="Freeform 192"/>
              <p:cNvSpPr>
                <a:spLocks/>
              </p:cNvSpPr>
              <p:nvPr/>
            </p:nvSpPr>
            <p:spPr bwMode="auto">
              <a:xfrm>
                <a:off x="5290" y="2856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7" name="Freeform 193"/>
              <p:cNvSpPr>
                <a:spLocks/>
              </p:cNvSpPr>
              <p:nvPr/>
            </p:nvSpPr>
            <p:spPr bwMode="auto">
              <a:xfrm>
                <a:off x="5289" y="285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8" name="Freeform 194"/>
              <p:cNvSpPr>
                <a:spLocks/>
              </p:cNvSpPr>
              <p:nvPr/>
            </p:nvSpPr>
            <p:spPr bwMode="auto">
              <a:xfrm>
                <a:off x="5290" y="2854"/>
                <a:ext cx="9" cy="7"/>
              </a:xfrm>
              <a:custGeom>
                <a:avLst/>
                <a:gdLst>
                  <a:gd name="T0" fmla="*/ 2 w 11"/>
                  <a:gd name="T1" fmla="*/ 0 h 9"/>
                  <a:gd name="T2" fmla="*/ 4 w 11"/>
                  <a:gd name="T3" fmla="*/ 4 h 9"/>
                  <a:gd name="T4" fmla="*/ 11 w 11"/>
                  <a:gd name="T5" fmla="*/ 9 h 9"/>
                  <a:gd name="T6" fmla="*/ 10 w 11"/>
                  <a:gd name="T7" fmla="*/ 7 h 9"/>
                  <a:gd name="T8" fmla="*/ 2 w 1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2" y="0"/>
                    </a:moveTo>
                    <a:cubicBezTo>
                      <a:pt x="6" y="5"/>
                      <a:pt x="0" y="1"/>
                      <a:pt x="4" y="4"/>
                    </a:cubicBezTo>
                    <a:cubicBezTo>
                      <a:pt x="4" y="4"/>
                      <a:pt x="8" y="6"/>
                      <a:pt x="11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8" y="5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9" name="Freeform 195"/>
              <p:cNvSpPr>
                <a:spLocks/>
              </p:cNvSpPr>
              <p:nvPr/>
            </p:nvSpPr>
            <p:spPr bwMode="auto">
              <a:xfrm>
                <a:off x="5301" y="28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0" name="Freeform 196"/>
              <p:cNvSpPr>
                <a:spLocks/>
              </p:cNvSpPr>
              <p:nvPr/>
            </p:nvSpPr>
            <p:spPr bwMode="auto">
              <a:xfrm>
                <a:off x="5295" y="2853"/>
                <a:ext cx="11" cy="10"/>
              </a:xfrm>
              <a:custGeom>
                <a:avLst/>
                <a:gdLst>
                  <a:gd name="T0" fmla="*/ 4 w 14"/>
                  <a:gd name="T1" fmla="*/ 0 h 12"/>
                  <a:gd name="T2" fmla="*/ 8 w 14"/>
                  <a:gd name="T3" fmla="*/ 6 h 12"/>
                  <a:gd name="T4" fmla="*/ 4 w 14"/>
                  <a:gd name="T5" fmla="*/ 2 h 12"/>
                  <a:gd name="T6" fmla="*/ 5 w 14"/>
                  <a:gd name="T7" fmla="*/ 5 h 12"/>
                  <a:gd name="T8" fmla="*/ 1 w 14"/>
                  <a:gd name="T9" fmla="*/ 1 h 12"/>
                  <a:gd name="T10" fmla="*/ 4 w 14"/>
                  <a:gd name="T11" fmla="*/ 6 h 12"/>
                  <a:gd name="T12" fmla="*/ 0 w 14"/>
                  <a:gd name="T13" fmla="*/ 4 h 12"/>
                  <a:gd name="T14" fmla="*/ 6 w 14"/>
                  <a:gd name="T15" fmla="*/ 8 h 12"/>
                  <a:gd name="T16" fmla="*/ 6 w 14"/>
                  <a:gd name="T17" fmla="*/ 7 h 12"/>
                  <a:gd name="T18" fmla="*/ 8 w 14"/>
                  <a:gd name="T19" fmla="*/ 10 h 12"/>
                  <a:gd name="T20" fmla="*/ 14 w 14"/>
                  <a:gd name="T21" fmla="*/ 11 h 12"/>
                  <a:gd name="T22" fmla="*/ 4 w 14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2">
                    <a:moveTo>
                      <a:pt x="4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6" y="4"/>
                      <a:pt x="5" y="3"/>
                      <a:pt x="4" y="2"/>
                    </a:cubicBezTo>
                    <a:cubicBezTo>
                      <a:pt x="3" y="2"/>
                      <a:pt x="6" y="5"/>
                      <a:pt x="5" y="5"/>
                    </a:cubicBezTo>
                    <a:cubicBezTo>
                      <a:pt x="0" y="1"/>
                      <a:pt x="6" y="4"/>
                      <a:pt x="1" y="1"/>
                    </a:cubicBezTo>
                    <a:cubicBezTo>
                      <a:pt x="1" y="1"/>
                      <a:pt x="1" y="2"/>
                      <a:pt x="4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9"/>
                      <a:pt x="2" y="4"/>
                      <a:pt x="6" y="7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9"/>
                      <a:pt x="13" y="12"/>
                      <a:pt x="14" y="11"/>
                    </a:cubicBezTo>
                    <a:cubicBezTo>
                      <a:pt x="14" y="9"/>
                      <a:pt x="6" y="3"/>
                      <a:pt x="4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1" name="Freeform 197"/>
              <p:cNvSpPr>
                <a:spLocks/>
              </p:cNvSpPr>
              <p:nvPr/>
            </p:nvSpPr>
            <p:spPr bwMode="auto">
              <a:xfrm>
                <a:off x="5302" y="2856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2" name="Freeform 198"/>
              <p:cNvSpPr>
                <a:spLocks/>
              </p:cNvSpPr>
              <p:nvPr/>
            </p:nvSpPr>
            <p:spPr bwMode="auto">
              <a:xfrm>
                <a:off x="5299" y="2849"/>
                <a:ext cx="11" cy="10"/>
              </a:xfrm>
              <a:custGeom>
                <a:avLst/>
                <a:gdLst>
                  <a:gd name="T0" fmla="*/ 0 w 14"/>
                  <a:gd name="T1" fmla="*/ 2 h 12"/>
                  <a:gd name="T2" fmla="*/ 2 w 14"/>
                  <a:gd name="T3" fmla="*/ 6 h 12"/>
                  <a:gd name="T4" fmla="*/ 0 w 14"/>
                  <a:gd name="T5" fmla="*/ 4 h 12"/>
                  <a:gd name="T6" fmla="*/ 4 w 14"/>
                  <a:gd name="T7" fmla="*/ 7 h 12"/>
                  <a:gd name="T8" fmla="*/ 3 w 14"/>
                  <a:gd name="T9" fmla="*/ 4 h 12"/>
                  <a:gd name="T10" fmla="*/ 10 w 14"/>
                  <a:gd name="T11" fmla="*/ 9 h 12"/>
                  <a:gd name="T12" fmla="*/ 8 w 14"/>
                  <a:gd name="T13" fmla="*/ 9 h 12"/>
                  <a:gd name="T14" fmla="*/ 9 w 14"/>
                  <a:gd name="T15" fmla="*/ 5 h 12"/>
                  <a:gd name="T16" fmla="*/ 7 w 14"/>
                  <a:gd name="T17" fmla="*/ 5 h 12"/>
                  <a:gd name="T18" fmla="*/ 6 w 14"/>
                  <a:gd name="T19" fmla="*/ 3 h 12"/>
                  <a:gd name="T20" fmla="*/ 0 w 14"/>
                  <a:gd name="T2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2">
                    <a:moveTo>
                      <a:pt x="0" y="2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3" y="7"/>
                      <a:pt x="4" y="7"/>
                    </a:cubicBezTo>
                    <a:cubicBezTo>
                      <a:pt x="9" y="11"/>
                      <a:pt x="3" y="5"/>
                      <a:pt x="3" y="4"/>
                    </a:cubicBezTo>
                    <a:cubicBezTo>
                      <a:pt x="6" y="4"/>
                      <a:pt x="5" y="6"/>
                      <a:pt x="10" y="9"/>
                    </a:cubicBezTo>
                    <a:cubicBezTo>
                      <a:pt x="9" y="9"/>
                      <a:pt x="8" y="8"/>
                      <a:pt x="8" y="9"/>
                    </a:cubicBezTo>
                    <a:cubicBezTo>
                      <a:pt x="14" y="12"/>
                      <a:pt x="10" y="7"/>
                      <a:pt x="9" y="5"/>
                    </a:cubicBezTo>
                    <a:cubicBezTo>
                      <a:pt x="8" y="5"/>
                      <a:pt x="7" y="4"/>
                      <a:pt x="7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" y="1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3" name="Freeform 199"/>
              <p:cNvSpPr>
                <a:spLocks/>
              </p:cNvSpPr>
              <p:nvPr/>
            </p:nvSpPr>
            <p:spPr bwMode="auto">
              <a:xfrm>
                <a:off x="5296" y="2851"/>
                <a:ext cx="3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1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4" name="Freeform 200"/>
              <p:cNvSpPr>
                <a:spLocks/>
              </p:cNvSpPr>
              <p:nvPr/>
            </p:nvSpPr>
            <p:spPr bwMode="auto">
              <a:xfrm>
                <a:off x="5306" y="28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5" name="Freeform 201"/>
              <p:cNvSpPr>
                <a:spLocks/>
              </p:cNvSpPr>
              <p:nvPr/>
            </p:nvSpPr>
            <p:spPr bwMode="auto">
              <a:xfrm>
                <a:off x="5299" y="2848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6" name="Freeform 202"/>
              <p:cNvSpPr>
                <a:spLocks/>
              </p:cNvSpPr>
              <p:nvPr/>
            </p:nvSpPr>
            <p:spPr bwMode="auto">
              <a:xfrm>
                <a:off x="5299" y="2825"/>
                <a:ext cx="23" cy="29"/>
              </a:xfrm>
              <a:custGeom>
                <a:avLst/>
                <a:gdLst>
                  <a:gd name="T0" fmla="*/ 26 w 28"/>
                  <a:gd name="T1" fmla="*/ 3 h 35"/>
                  <a:gd name="T2" fmla="*/ 23 w 28"/>
                  <a:gd name="T3" fmla="*/ 4 h 35"/>
                  <a:gd name="T4" fmla="*/ 19 w 28"/>
                  <a:gd name="T5" fmla="*/ 1 h 35"/>
                  <a:gd name="T6" fmla="*/ 12 w 28"/>
                  <a:gd name="T7" fmla="*/ 0 h 35"/>
                  <a:gd name="T8" fmla="*/ 14 w 28"/>
                  <a:gd name="T9" fmla="*/ 3 h 35"/>
                  <a:gd name="T10" fmla="*/ 11 w 28"/>
                  <a:gd name="T11" fmla="*/ 2 h 35"/>
                  <a:gd name="T12" fmla="*/ 12 w 28"/>
                  <a:gd name="T13" fmla="*/ 7 h 35"/>
                  <a:gd name="T14" fmla="*/ 13 w 28"/>
                  <a:gd name="T15" fmla="*/ 11 h 35"/>
                  <a:gd name="T16" fmla="*/ 5 w 28"/>
                  <a:gd name="T17" fmla="*/ 22 h 35"/>
                  <a:gd name="T18" fmla="*/ 10 w 28"/>
                  <a:gd name="T19" fmla="*/ 26 h 35"/>
                  <a:gd name="T20" fmla="*/ 6 w 28"/>
                  <a:gd name="T21" fmla="*/ 24 h 35"/>
                  <a:gd name="T22" fmla="*/ 7 w 28"/>
                  <a:gd name="T23" fmla="*/ 23 h 35"/>
                  <a:gd name="T24" fmla="*/ 3 w 28"/>
                  <a:gd name="T25" fmla="*/ 25 h 35"/>
                  <a:gd name="T26" fmla="*/ 10 w 28"/>
                  <a:gd name="T27" fmla="*/ 30 h 35"/>
                  <a:gd name="T28" fmla="*/ 2 w 28"/>
                  <a:gd name="T29" fmla="*/ 26 h 35"/>
                  <a:gd name="T30" fmla="*/ 5 w 28"/>
                  <a:gd name="T31" fmla="*/ 31 h 35"/>
                  <a:gd name="T32" fmla="*/ 10 w 28"/>
                  <a:gd name="T33" fmla="*/ 32 h 35"/>
                  <a:gd name="T34" fmla="*/ 12 w 28"/>
                  <a:gd name="T35" fmla="*/ 35 h 35"/>
                  <a:gd name="T36" fmla="*/ 10 w 28"/>
                  <a:gd name="T37" fmla="*/ 23 h 35"/>
                  <a:gd name="T38" fmla="*/ 13 w 28"/>
                  <a:gd name="T39" fmla="*/ 25 h 35"/>
                  <a:gd name="T40" fmla="*/ 19 w 28"/>
                  <a:gd name="T41" fmla="*/ 22 h 35"/>
                  <a:gd name="T42" fmla="*/ 14 w 28"/>
                  <a:gd name="T43" fmla="*/ 17 h 35"/>
                  <a:gd name="T44" fmla="*/ 17 w 28"/>
                  <a:gd name="T45" fmla="*/ 17 h 35"/>
                  <a:gd name="T46" fmla="*/ 14 w 28"/>
                  <a:gd name="T47" fmla="*/ 16 h 35"/>
                  <a:gd name="T48" fmla="*/ 19 w 28"/>
                  <a:gd name="T49" fmla="*/ 16 h 35"/>
                  <a:gd name="T50" fmla="*/ 12 w 28"/>
                  <a:gd name="T51" fmla="*/ 12 h 35"/>
                  <a:gd name="T52" fmla="*/ 23 w 28"/>
                  <a:gd name="T53" fmla="*/ 14 h 35"/>
                  <a:gd name="T54" fmla="*/ 19 w 28"/>
                  <a:gd name="T55" fmla="*/ 13 h 35"/>
                  <a:gd name="T56" fmla="*/ 16 w 28"/>
                  <a:gd name="T57" fmla="*/ 11 h 35"/>
                  <a:gd name="T58" fmla="*/ 23 w 28"/>
                  <a:gd name="T59" fmla="*/ 13 h 35"/>
                  <a:gd name="T60" fmla="*/ 19 w 28"/>
                  <a:gd name="T61" fmla="*/ 8 h 35"/>
                  <a:gd name="T62" fmla="*/ 16 w 28"/>
                  <a:gd name="T63" fmla="*/ 8 h 35"/>
                  <a:gd name="T64" fmla="*/ 18 w 28"/>
                  <a:gd name="T65" fmla="*/ 5 h 35"/>
                  <a:gd name="T66" fmla="*/ 24 w 28"/>
                  <a:gd name="T67" fmla="*/ 8 h 35"/>
                  <a:gd name="T68" fmla="*/ 28 w 28"/>
                  <a:gd name="T69" fmla="*/ 8 h 35"/>
                  <a:gd name="T70" fmla="*/ 20 w 28"/>
                  <a:gd name="T71" fmla="*/ 3 h 35"/>
                  <a:gd name="T72" fmla="*/ 26 w 28"/>
                  <a:gd name="T73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" h="35">
                    <a:moveTo>
                      <a:pt x="26" y="3"/>
                    </a:moveTo>
                    <a:cubicBezTo>
                      <a:pt x="24" y="3"/>
                      <a:pt x="22" y="3"/>
                      <a:pt x="23" y="4"/>
                    </a:cubicBezTo>
                    <a:cubicBezTo>
                      <a:pt x="20" y="3"/>
                      <a:pt x="20" y="2"/>
                      <a:pt x="19" y="1"/>
                    </a:cubicBezTo>
                    <a:cubicBezTo>
                      <a:pt x="16" y="2"/>
                      <a:pt x="15" y="1"/>
                      <a:pt x="12" y="0"/>
                    </a:cubicBezTo>
                    <a:cubicBezTo>
                      <a:pt x="11" y="1"/>
                      <a:pt x="15" y="2"/>
                      <a:pt x="14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4"/>
                      <a:pt x="15" y="7"/>
                      <a:pt x="12" y="7"/>
                    </a:cubicBezTo>
                    <a:cubicBezTo>
                      <a:pt x="10" y="8"/>
                      <a:pt x="12" y="9"/>
                      <a:pt x="13" y="11"/>
                    </a:cubicBezTo>
                    <a:cubicBezTo>
                      <a:pt x="9" y="14"/>
                      <a:pt x="10" y="19"/>
                      <a:pt x="5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4"/>
                      <a:pt x="10" y="26"/>
                      <a:pt x="6" y="24"/>
                    </a:cubicBezTo>
                    <a:cubicBezTo>
                      <a:pt x="7" y="24"/>
                      <a:pt x="7" y="24"/>
                      <a:pt x="7" y="23"/>
                    </a:cubicBezTo>
                    <a:cubicBezTo>
                      <a:pt x="2" y="21"/>
                      <a:pt x="6" y="26"/>
                      <a:pt x="3" y="25"/>
                    </a:cubicBezTo>
                    <a:cubicBezTo>
                      <a:pt x="4" y="26"/>
                      <a:pt x="9" y="29"/>
                      <a:pt x="10" y="30"/>
                    </a:cubicBezTo>
                    <a:cubicBezTo>
                      <a:pt x="4" y="26"/>
                      <a:pt x="9" y="31"/>
                      <a:pt x="2" y="26"/>
                    </a:cubicBezTo>
                    <a:cubicBezTo>
                      <a:pt x="0" y="26"/>
                      <a:pt x="7" y="30"/>
                      <a:pt x="5" y="31"/>
                    </a:cubicBezTo>
                    <a:cubicBezTo>
                      <a:pt x="9" y="33"/>
                      <a:pt x="8" y="31"/>
                      <a:pt x="10" y="32"/>
                    </a:cubicBezTo>
                    <a:cubicBezTo>
                      <a:pt x="13" y="35"/>
                      <a:pt x="8" y="33"/>
                      <a:pt x="12" y="35"/>
                    </a:cubicBezTo>
                    <a:cubicBezTo>
                      <a:pt x="15" y="35"/>
                      <a:pt x="10" y="27"/>
                      <a:pt x="10" y="2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1" y="22"/>
                      <a:pt x="12" y="20"/>
                      <a:pt x="19" y="22"/>
                    </a:cubicBezTo>
                    <a:cubicBezTo>
                      <a:pt x="15" y="20"/>
                      <a:pt x="22" y="21"/>
                      <a:pt x="14" y="17"/>
                    </a:cubicBezTo>
                    <a:cubicBezTo>
                      <a:pt x="16" y="17"/>
                      <a:pt x="16" y="17"/>
                      <a:pt x="17" y="1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8" y="17"/>
                      <a:pt x="19" y="16"/>
                    </a:cubicBezTo>
                    <a:cubicBezTo>
                      <a:pt x="15" y="15"/>
                      <a:pt x="14" y="14"/>
                      <a:pt x="12" y="12"/>
                    </a:cubicBezTo>
                    <a:cubicBezTo>
                      <a:pt x="16" y="13"/>
                      <a:pt x="20" y="14"/>
                      <a:pt x="23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1" y="12"/>
                      <a:pt x="17" y="11"/>
                      <a:pt x="16" y="11"/>
                    </a:cubicBezTo>
                    <a:cubicBezTo>
                      <a:pt x="16" y="10"/>
                      <a:pt x="21" y="12"/>
                      <a:pt x="23" y="13"/>
                    </a:cubicBezTo>
                    <a:cubicBezTo>
                      <a:pt x="25" y="12"/>
                      <a:pt x="16" y="8"/>
                      <a:pt x="19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6"/>
                      <a:pt x="19" y="6"/>
                      <a:pt x="18" y="5"/>
                    </a:cubicBezTo>
                    <a:cubicBezTo>
                      <a:pt x="24" y="5"/>
                      <a:pt x="22" y="7"/>
                      <a:pt x="24" y="8"/>
                    </a:cubicBezTo>
                    <a:cubicBezTo>
                      <a:pt x="26" y="8"/>
                      <a:pt x="26" y="8"/>
                      <a:pt x="28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6" y="5"/>
                      <a:pt x="26" y="3"/>
                      <a:pt x="26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7" name="Freeform 203"/>
              <p:cNvSpPr>
                <a:spLocks/>
              </p:cNvSpPr>
              <p:nvPr/>
            </p:nvSpPr>
            <p:spPr bwMode="auto">
              <a:xfrm>
                <a:off x="5322" y="283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8" name="Freeform 204"/>
              <p:cNvSpPr>
                <a:spLocks/>
              </p:cNvSpPr>
              <p:nvPr/>
            </p:nvSpPr>
            <p:spPr bwMode="auto">
              <a:xfrm>
                <a:off x="5320" y="282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3" name="Group 406"/>
            <p:cNvGrpSpPr>
              <a:grpSpLocks/>
            </p:cNvGrpSpPr>
            <p:nvPr/>
          </p:nvGrpSpPr>
          <p:grpSpPr bwMode="auto">
            <a:xfrm>
              <a:off x="4604" y="2603"/>
              <a:ext cx="733" cy="589"/>
              <a:chOff x="4604" y="2603"/>
              <a:chExt cx="733" cy="589"/>
            </a:xfrm>
          </p:grpSpPr>
          <p:sp>
            <p:nvSpPr>
              <p:cNvPr id="259" name="Rectangle 206"/>
              <p:cNvSpPr>
                <a:spLocks noChangeArrowheads="1"/>
              </p:cNvSpPr>
              <p:nvPr/>
            </p:nvSpPr>
            <p:spPr bwMode="auto">
              <a:xfrm>
                <a:off x="5308" y="283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0" name="Freeform 207"/>
              <p:cNvSpPr>
                <a:spLocks/>
              </p:cNvSpPr>
              <p:nvPr/>
            </p:nvSpPr>
            <p:spPr bwMode="auto">
              <a:xfrm>
                <a:off x="5317" y="2837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1" name="Freeform 208"/>
              <p:cNvSpPr>
                <a:spLocks/>
              </p:cNvSpPr>
              <p:nvPr/>
            </p:nvSpPr>
            <p:spPr bwMode="auto">
              <a:xfrm>
                <a:off x="5315" y="2842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2" name="Freeform 209"/>
              <p:cNvSpPr>
                <a:spLocks/>
              </p:cNvSpPr>
              <p:nvPr/>
            </p:nvSpPr>
            <p:spPr bwMode="auto">
              <a:xfrm>
                <a:off x="5321" y="282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3" name="Freeform 210"/>
              <p:cNvSpPr>
                <a:spLocks/>
              </p:cNvSpPr>
              <p:nvPr/>
            </p:nvSpPr>
            <p:spPr bwMode="auto">
              <a:xfrm>
                <a:off x="5304" y="2812"/>
                <a:ext cx="20" cy="14"/>
              </a:xfrm>
              <a:custGeom>
                <a:avLst/>
                <a:gdLst>
                  <a:gd name="T0" fmla="*/ 4 w 25"/>
                  <a:gd name="T1" fmla="*/ 2 h 18"/>
                  <a:gd name="T2" fmla="*/ 2 w 25"/>
                  <a:gd name="T3" fmla="*/ 5 h 18"/>
                  <a:gd name="T4" fmla="*/ 13 w 25"/>
                  <a:gd name="T5" fmla="*/ 6 h 18"/>
                  <a:gd name="T6" fmla="*/ 3 w 25"/>
                  <a:gd name="T7" fmla="*/ 6 h 18"/>
                  <a:gd name="T8" fmla="*/ 10 w 25"/>
                  <a:gd name="T9" fmla="*/ 12 h 18"/>
                  <a:gd name="T10" fmla="*/ 6 w 25"/>
                  <a:gd name="T11" fmla="*/ 12 h 18"/>
                  <a:gd name="T12" fmla="*/ 17 w 25"/>
                  <a:gd name="T13" fmla="*/ 14 h 18"/>
                  <a:gd name="T14" fmla="*/ 5 w 25"/>
                  <a:gd name="T15" fmla="*/ 14 h 18"/>
                  <a:gd name="T16" fmla="*/ 5 w 25"/>
                  <a:gd name="T17" fmla="*/ 13 h 18"/>
                  <a:gd name="T18" fmla="*/ 8 w 25"/>
                  <a:gd name="T19" fmla="*/ 16 h 18"/>
                  <a:gd name="T20" fmla="*/ 14 w 25"/>
                  <a:gd name="T21" fmla="*/ 18 h 18"/>
                  <a:gd name="T22" fmla="*/ 19 w 25"/>
                  <a:gd name="T23" fmla="*/ 18 h 18"/>
                  <a:gd name="T24" fmla="*/ 16 w 25"/>
                  <a:gd name="T25" fmla="*/ 15 h 18"/>
                  <a:gd name="T26" fmla="*/ 20 w 25"/>
                  <a:gd name="T27" fmla="*/ 16 h 18"/>
                  <a:gd name="T28" fmla="*/ 17 w 25"/>
                  <a:gd name="T29" fmla="*/ 15 h 18"/>
                  <a:gd name="T30" fmla="*/ 21 w 25"/>
                  <a:gd name="T31" fmla="*/ 14 h 18"/>
                  <a:gd name="T32" fmla="*/ 17 w 25"/>
                  <a:gd name="T33" fmla="*/ 12 h 18"/>
                  <a:gd name="T34" fmla="*/ 18 w 25"/>
                  <a:gd name="T35" fmla="*/ 13 h 18"/>
                  <a:gd name="T36" fmla="*/ 13 w 25"/>
                  <a:gd name="T37" fmla="*/ 11 h 18"/>
                  <a:gd name="T38" fmla="*/ 19 w 25"/>
                  <a:gd name="T39" fmla="*/ 11 h 18"/>
                  <a:gd name="T40" fmla="*/ 15 w 25"/>
                  <a:gd name="T41" fmla="*/ 11 h 18"/>
                  <a:gd name="T42" fmla="*/ 20 w 25"/>
                  <a:gd name="T43" fmla="*/ 6 h 18"/>
                  <a:gd name="T44" fmla="*/ 17 w 25"/>
                  <a:gd name="T45" fmla="*/ 6 h 18"/>
                  <a:gd name="T46" fmla="*/ 20 w 25"/>
                  <a:gd name="T47" fmla="*/ 8 h 18"/>
                  <a:gd name="T48" fmla="*/ 10 w 25"/>
                  <a:gd name="T49" fmla="*/ 8 h 18"/>
                  <a:gd name="T50" fmla="*/ 18 w 25"/>
                  <a:gd name="T51" fmla="*/ 5 h 18"/>
                  <a:gd name="T52" fmla="*/ 16 w 25"/>
                  <a:gd name="T53" fmla="*/ 2 h 18"/>
                  <a:gd name="T54" fmla="*/ 18 w 25"/>
                  <a:gd name="T55" fmla="*/ 2 h 18"/>
                  <a:gd name="T56" fmla="*/ 14 w 25"/>
                  <a:gd name="T57" fmla="*/ 1 h 18"/>
                  <a:gd name="T58" fmla="*/ 13 w 25"/>
                  <a:gd name="T59" fmla="*/ 1 h 18"/>
                  <a:gd name="T60" fmla="*/ 10 w 25"/>
                  <a:gd name="T61" fmla="*/ 1 h 18"/>
                  <a:gd name="T62" fmla="*/ 12 w 25"/>
                  <a:gd name="T63" fmla="*/ 1 h 18"/>
                  <a:gd name="T64" fmla="*/ 5 w 25"/>
                  <a:gd name="T65" fmla="*/ 1 h 18"/>
                  <a:gd name="T66" fmla="*/ 9 w 25"/>
                  <a:gd name="T67" fmla="*/ 2 h 18"/>
                  <a:gd name="T68" fmla="*/ 4 w 25"/>
                  <a:gd name="T6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18">
                    <a:moveTo>
                      <a:pt x="4" y="2"/>
                    </a:moveTo>
                    <a:cubicBezTo>
                      <a:pt x="0" y="4"/>
                      <a:pt x="3" y="4"/>
                      <a:pt x="2" y="5"/>
                    </a:cubicBezTo>
                    <a:cubicBezTo>
                      <a:pt x="5" y="6"/>
                      <a:pt x="12" y="4"/>
                      <a:pt x="1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8"/>
                      <a:pt x="2" y="10"/>
                      <a:pt x="10" y="12"/>
                    </a:cubicBezTo>
                    <a:cubicBezTo>
                      <a:pt x="9" y="12"/>
                      <a:pt x="8" y="12"/>
                      <a:pt x="6" y="12"/>
                    </a:cubicBezTo>
                    <a:cubicBezTo>
                      <a:pt x="7" y="13"/>
                      <a:pt x="20" y="13"/>
                      <a:pt x="17" y="14"/>
                    </a:cubicBezTo>
                    <a:cubicBezTo>
                      <a:pt x="11" y="12"/>
                      <a:pt x="11" y="14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8" y="16"/>
                      <a:pt x="8" y="16"/>
                    </a:cubicBezTo>
                    <a:cubicBezTo>
                      <a:pt x="10" y="17"/>
                      <a:pt x="14" y="17"/>
                      <a:pt x="14" y="18"/>
                    </a:cubicBezTo>
                    <a:cubicBezTo>
                      <a:pt x="14" y="17"/>
                      <a:pt x="17" y="18"/>
                      <a:pt x="19" y="18"/>
                    </a:cubicBezTo>
                    <a:cubicBezTo>
                      <a:pt x="17" y="17"/>
                      <a:pt x="19" y="17"/>
                      <a:pt x="16" y="15"/>
                    </a:cubicBezTo>
                    <a:cubicBezTo>
                      <a:pt x="19" y="15"/>
                      <a:pt x="17" y="16"/>
                      <a:pt x="20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8" y="14"/>
                      <a:pt x="20" y="16"/>
                      <a:pt x="21" y="14"/>
                    </a:cubicBezTo>
                    <a:cubicBezTo>
                      <a:pt x="19" y="14"/>
                      <a:pt x="17" y="13"/>
                      <a:pt x="17" y="1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2"/>
                      <a:pt x="19" y="11"/>
                      <a:pt x="13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9"/>
                      <a:pt x="25" y="8"/>
                      <a:pt x="20" y="6"/>
                    </a:cubicBezTo>
                    <a:cubicBezTo>
                      <a:pt x="19" y="7"/>
                      <a:pt x="17" y="6"/>
                      <a:pt x="17" y="6"/>
                    </a:cubicBezTo>
                    <a:cubicBezTo>
                      <a:pt x="14" y="7"/>
                      <a:pt x="19" y="7"/>
                      <a:pt x="20" y="8"/>
                    </a:cubicBezTo>
                    <a:cubicBezTo>
                      <a:pt x="16" y="8"/>
                      <a:pt x="12" y="7"/>
                      <a:pt x="10" y="8"/>
                    </a:cubicBezTo>
                    <a:cubicBezTo>
                      <a:pt x="14" y="7"/>
                      <a:pt x="10" y="7"/>
                      <a:pt x="18" y="5"/>
                    </a:cubicBezTo>
                    <a:cubicBezTo>
                      <a:pt x="19" y="4"/>
                      <a:pt x="14" y="4"/>
                      <a:pt x="16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2" y="3"/>
                      <a:pt x="20" y="0"/>
                      <a:pt x="14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7" y="2"/>
                      <a:pt x="6" y="1"/>
                      <a:pt x="5" y="1"/>
                    </a:cubicBezTo>
                    <a:cubicBezTo>
                      <a:pt x="5" y="1"/>
                      <a:pt x="8" y="1"/>
                      <a:pt x="9" y="2"/>
                    </a:cubicBezTo>
                    <a:cubicBezTo>
                      <a:pt x="7" y="2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4" name="Freeform 211"/>
              <p:cNvSpPr>
                <a:spLocks/>
              </p:cNvSpPr>
              <p:nvPr/>
            </p:nvSpPr>
            <p:spPr bwMode="auto">
              <a:xfrm>
                <a:off x="5318" y="28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5" name="Freeform 212"/>
              <p:cNvSpPr>
                <a:spLocks/>
              </p:cNvSpPr>
              <p:nvPr/>
            </p:nvSpPr>
            <p:spPr bwMode="auto">
              <a:xfrm>
                <a:off x="5298" y="2802"/>
                <a:ext cx="24" cy="10"/>
              </a:xfrm>
              <a:custGeom>
                <a:avLst/>
                <a:gdLst>
                  <a:gd name="T0" fmla="*/ 16 w 30"/>
                  <a:gd name="T1" fmla="*/ 7 h 12"/>
                  <a:gd name="T2" fmla="*/ 21 w 30"/>
                  <a:gd name="T3" fmla="*/ 5 h 12"/>
                  <a:gd name="T4" fmla="*/ 12 w 30"/>
                  <a:gd name="T5" fmla="*/ 9 h 12"/>
                  <a:gd name="T6" fmla="*/ 10 w 30"/>
                  <a:gd name="T7" fmla="*/ 8 h 12"/>
                  <a:gd name="T8" fmla="*/ 18 w 30"/>
                  <a:gd name="T9" fmla="*/ 4 h 12"/>
                  <a:gd name="T10" fmla="*/ 19 w 30"/>
                  <a:gd name="T11" fmla="*/ 2 h 12"/>
                  <a:gd name="T12" fmla="*/ 13 w 30"/>
                  <a:gd name="T13" fmla="*/ 5 h 12"/>
                  <a:gd name="T14" fmla="*/ 10 w 30"/>
                  <a:gd name="T15" fmla="*/ 5 h 12"/>
                  <a:gd name="T16" fmla="*/ 12 w 30"/>
                  <a:gd name="T17" fmla="*/ 4 h 12"/>
                  <a:gd name="T18" fmla="*/ 17 w 30"/>
                  <a:gd name="T19" fmla="*/ 1 h 12"/>
                  <a:gd name="T20" fmla="*/ 2 w 30"/>
                  <a:gd name="T21" fmla="*/ 6 h 12"/>
                  <a:gd name="T22" fmla="*/ 3 w 30"/>
                  <a:gd name="T23" fmla="*/ 6 h 12"/>
                  <a:gd name="T24" fmla="*/ 9 w 30"/>
                  <a:gd name="T25" fmla="*/ 2 h 12"/>
                  <a:gd name="T26" fmla="*/ 8 w 30"/>
                  <a:gd name="T27" fmla="*/ 4 h 12"/>
                  <a:gd name="T28" fmla="*/ 4 w 30"/>
                  <a:gd name="T29" fmla="*/ 6 h 12"/>
                  <a:gd name="T30" fmla="*/ 7 w 30"/>
                  <a:gd name="T31" fmla="*/ 12 h 12"/>
                  <a:gd name="T32" fmla="*/ 7 w 30"/>
                  <a:gd name="T33" fmla="*/ 11 h 12"/>
                  <a:gd name="T34" fmla="*/ 12 w 30"/>
                  <a:gd name="T35" fmla="*/ 11 h 12"/>
                  <a:gd name="T36" fmla="*/ 18 w 30"/>
                  <a:gd name="T37" fmla="*/ 8 h 12"/>
                  <a:gd name="T38" fmla="*/ 16 w 30"/>
                  <a:gd name="T39" fmla="*/ 9 h 12"/>
                  <a:gd name="T40" fmla="*/ 22 w 30"/>
                  <a:gd name="T41" fmla="*/ 7 h 12"/>
                  <a:gd name="T42" fmla="*/ 26 w 30"/>
                  <a:gd name="T43" fmla="*/ 8 h 12"/>
                  <a:gd name="T44" fmla="*/ 25 w 30"/>
                  <a:gd name="T45" fmla="*/ 4 h 12"/>
                  <a:gd name="T46" fmla="*/ 16 w 30"/>
                  <a:gd name="T47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" h="12">
                    <a:moveTo>
                      <a:pt x="16" y="7"/>
                    </a:moveTo>
                    <a:cubicBezTo>
                      <a:pt x="17" y="6"/>
                      <a:pt x="20" y="6"/>
                      <a:pt x="21" y="5"/>
                    </a:cubicBezTo>
                    <a:cubicBezTo>
                      <a:pt x="18" y="5"/>
                      <a:pt x="16" y="8"/>
                      <a:pt x="12" y="9"/>
                    </a:cubicBezTo>
                    <a:cubicBezTo>
                      <a:pt x="14" y="7"/>
                      <a:pt x="10" y="8"/>
                      <a:pt x="10" y="8"/>
                    </a:cubicBezTo>
                    <a:cubicBezTo>
                      <a:pt x="12" y="7"/>
                      <a:pt x="17" y="5"/>
                      <a:pt x="18" y="4"/>
                    </a:cubicBezTo>
                    <a:cubicBezTo>
                      <a:pt x="16" y="5"/>
                      <a:pt x="19" y="3"/>
                      <a:pt x="19" y="2"/>
                    </a:cubicBezTo>
                    <a:cubicBezTo>
                      <a:pt x="16" y="5"/>
                      <a:pt x="16" y="2"/>
                      <a:pt x="13" y="5"/>
                    </a:cubicBezTo>
                    <a:cubicBezTo>
                      <a:pt x="10" y="6"/>
                      <a:pt x="8" y="6"/>
                      <a:pt x="10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3"/>
                      <a:pt x="14" y="3"/>
                      <a:pt x="17" y="1"/>
                    </a:cubicBezTo>
                    <a:cubicBezTo>
                      <a:pt x="11" y="2"/>
                      <a:pt x="10" y="0"/>
                      <a:pt x="2" y="6"/>
                    </a:cubicBezTo>
                    <a:cubicBezTo>
                      <a:pt x="0" y="7"/>
                      <a:pt x="2" y="6"/>
                      <a:pt x="3" y="6"/>
                    </a:cubicBezTo>
                    <a:cubicBezTo>
                      <a:pt x="4" y="4"/>
                      <a:pt x="7" y="3"/>
                      <a:pt x="9" y="2"/>
                    </a:cubicBezTo>
                    <a:cubicBezTo>
                      <a:pt x="8" y="4"/>
                      <a:pt x="11" y="3"/>
                      <a:pt x="8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5" y="10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10" y="10"/>
                      <a:pt x="10" y="11"/>
                      <a:pt x="12" y="11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8"/>
                      <a:pt x="18" y="9"/>
                      <a:pt x="16" y="9"/>
                    </a:cubicBezTo>
                    <a:cubicBezTo>
                      <a:pt x="19" y="9"/>
                      <a:pt x="20" y="8"/>
                      <a:pt x="22" y="7"/>
                    </a:cubicBezTo>
                    <a:cubicBezTo>
                      <a:pt x="24" y="8"/>
                      <a:pt x="22" y="9"/>
                      <a:pt x="26" y="8"/>
                    </a:cubicBezTo>
                    <a:cubicBezTo>
                      <a:pt x="30" y="5"/>
                      <a:pt x="21" y="8"/>
                      <a:pt x="25" y="4"/>
                    </a:cubicBez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6" name="Freeform 213"/>
              <p:cNvSpPr>
                <a:spLocks/>
              </p:cNvSpPr>
              <p:nvPr/>
            </p:nvSpPr>
            <p:spPr bwMode="auto">
              <a:xfrm>
                <a:off x="5313" y="281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7" name="Freeform 214"/>
              <p:cNvSpPr>
                <a:spLocks/>
              </p:cNvSpPr>
              <p:nvPr/>
            </p:nvSpPr>
            <p:spPr bwMode="auto">
              <a:xfrm>
                <a:off x="5304" y="2811"/>
                <a:ext cx="3" cy="1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8" name="Freeform 215"/>
              <p:cNvSpPr>
                <a:spLocks/>
              </p:cNvSpPr>
              <p:nvPr/>
            </p:nvSpPr>
            <p:spPr bwMode="auto">
              <a:xfrm>
                <a:off x="5310" y="280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9" name="Freeform 216"/>
              <p:cNvSpPr>
                <a:spLocks/>
              </p:cNvSpPr>
              <p:nvPr/>
            </p:nvSpPr>
            <p:spPr bwMode="auto">
              <a:xfrm>
                <a:off x="5297" y="2800"/>
                <a:ext cx="10" cy="7"/>
              </a:xfrm>
              <a:custGeom>
                <a:avLst/>
                <a:gdLst>
                  <a:gd name="T0" fmla="*/ 0 w 12"/>
                  <a:gd name="T1" fmla="*/ 6 h 8"/>
                  <a:gd name="T2" fmla="*/ 2 w 12"/>
                  <a:gd name="T3" fmla="*/ 8 h 8"/>
                  <a:gd name="T4" fmla="*/ 12 w 12"/>
                  <a:gd name="T5" fmla="*/ 1 h 8"/>
                  <a:gd name="T6" fmla="*/ 5 w 12"/>
                  <a:gd name="T7" fmla="*/ 4 h 8"/>
                  <a:gd name="T8" fmla="*/ 4 w 12"/>
                  <a:gd name="T9" fmla="*/ 3 h 8"/>
                  <a:gd name="T10" fmla="*/ 0 w 12"/>
                  <a:gd name="T1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0" y="6"/>
                    </a:moveTo>
                    <a:cubicBezTo>
                      <a:pt x="1" y="6"/>
                      <a:pt x="4" y="5"/>
                      <a:pt x="2" y="8"/>
                    </a:cubicBezTo>
                    <a:cubicBezTo>
                      <a:pt x="6" y="6"/>
                      <a:pt x="8" y="3"/>
                      <a:pt x="12" y="1"/>
                    </a:cubicBezTo>
                    <a:cubicBezTo>
                      <a:pt x="12" y="0"/>
                      <a:pt x="6" y="4"/>
                      <a:pt x="5" y="4"/>
                    </a:cubicBezTo>
                    <a:cubicBezTo>
                      <a:pt x="8" y="2"/>
                      <a:pt x="3" y="4"/>
                      <a:pt x="4" y="3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0" name="Freeform 217"/>
              <p:cNvSpPr>
                <a:spLocks/>
              </p:cNvSpPr>
              <p:nvPr/>
            </p:nvSpPr>
            <p:spPr bwMode="auto">
              <a:xfrm>
                <a:off x="5287" y="2776"/>
                <a:ext cx="24" cy="28"/>
              </a:xfrm>
              <a:custGeom>
                <a:avLst/>
                <a:gdLst>
                  <a:gd name="T0" fmla="*/ 21 w 29"/>
                  <a:gd name="T1" fmla="*/ 23 h 34"/>
                  <a:gd name="T2" fmla="*/ 19 w 29"/>
                  <a:gd name="T3" fmla="*/ 22 h 34"/>
                  <a:gd name="T4" fmla="*/ 21 w 29"/>
                  <a:gd name="T5" fmla="*/ 21 h 34"/>
                  <a:gd name="T6" fmla="*/ 22 w 29"/>
                  <a:gd name="T7" fmla="*/ 18 h 34"/>
                  <a:gd name="T8" fmla="*/ 20 w 29"/>
                  <a:gd name="T9" fmla="*/ 20 h 34"/>
                  <a:gd name="T10" fmla="*/ 17 w 29"/>
                  <a:gd name="T11" fmla="*/ 19 h 34"/>
                  <a:gd name="T12" fmla="*/ 13 w 29"/>
                  <a:gd name="T13" fmla="*/ 22 h 34"/>
                  <a:gd name="T14" fmla="*/ 18 w 29"/>
                  <a:gd name="T15" fmla="*/ 15 h 34"/>
                  <a:gd name="T16" fmla="*/ 10 w 29"/>
                  <a:gd name="T17" fmla="*/ 23 h 34"/>
                  <a:gd name="T18" fmla="*/ 10 w 29"/>
                  <a:gd name="T19" fmla="*/ 18 h 34"/>
                  <a:gd name="T20" fmla="*/ 11 w 29"/>
                  <a:gd name="T21" fmla="*/ 18 h 34"/>
                  <a:gd name="T22" fmla="*/ 10 w 29"/>
                  <a:gd name="T23" fmla="*/ 17 h 34"/>
                  <a:gd name="T24" fmla="*/ 14 w 29"/>
                  <a:gd name="T25" fmla="*/ 13 h 34"/>
                  <a:gd name="T26" fmla="*/ 11 w 29"/>
                  <a:gd name="T27" fmla="*/ 11 h 34"/>
                  <a:gd name="T28" fmla="*/ 13 w 29"/>
                  <a:gd name="T29" fmla="*/ 9 h 34"/>
                  <a:gd name="T30" fmla="*/ 7 w 29"/>
                  <a:gd name="T31" fmla="*/ 9 h 34"/>
                  <a:gd name="T32" fmla="*/ 7 w 29"/>
                  <a:gd name="T33" fmla="*/ 8 h 34"/>
                  <a:gd name="T34" fmla="*/ 8 w 29"/>
                  <a:gd name="T35" fmla="*/ 7 h 34"/>
                  <a:gd name="T36" fmla="*/ 8 w 29"/>
                  <a:gd name="T37" fmla="*/ 21 h 34"/>
                  <a:gd name="T38" fmla="*/ 9 w 29"/>
                  <a:gd name="T39" fmla="*/ 21 h 34"/>
                  <a:gd name="T40" fmla="*/ 7 w 29"/>
                  <a:gd name="T41" fmla="*/ 19 h 34"/>
                  <a:gd name="T42" fmla="*/ 3 w 29"/>
                  <a:gd name="T43" fmla="*/ 14 h 34"/>
                  <a:gd name="T44" fmla="*/ 4 w 29"/>
                  <a:gd name="T45" fmla="*/ 14 h 34"/>
                  <a:gd name="T46" fmla="*/ 8 w 29"/>
                  <a:gd name="T47" fmla="*/ 19 h 34"/>
                  <a:gd name="T48" fmla="*/ 7 w 29"/>
                  <a:gd name="T49" fmla="*/ 16 h 34"/>
                  <a:gd name="T50" fmla="*/ 12 w 29"/>
                  <a:gd name="T51" fmla="*/ 19 h 34"/>
                  <a:gd name="T52" fmla="*/ 7 w 29"/>
                  <a:gd name="T53" fmla="*/ 12 h 34"/>
                  <a:gd name="T54" fmla="*/ 9 w 29"/>
                  <a:gd name="T55" fmla="*/ 12 h 34"/>
                  <a:gd name="T56" fmla="*/ 2 w 29"/>
                  <a:gd name="T57" fmla="*/ 6 h 34"/>
                  <a:gd name="T58" fmla="*/ 1 w 29"/>
                  <a:gd name="T59" fmla="*/ 19 h 34"/>
                  <a:gd name="T60" fmla="*/ 5 w 29"/>
                  <a:gd name="T61" fmla="*/ 16 h 34"/>
                  <a:gd name="T62" fmla="*/ 2 w 29"/>
                  <a:gd name="T63" fmla="*/ 21 h 34"/>
                  <a:gd name="T64" fmla="*/ 5 w 29"/>
                  <a:gd name="T65" fmla="*/ 16 h 34"/>
                  <a:gd name="T66" fmla="*/ 3 w 29"/>
                  <a:gd name="T67" fmla="*/ 21 h 34"/>
                  <a:gd name="T68" fmla="*/ 6 w 29"/>
                  <a:gd name="T69" fmla="*/ 17 h 34"/>
                  <a:gd name="T70" fmla="*/ 2 w 29"/>
                  <a:gd name="T71" fmla="*/ 23 h 34"/>
                  <a:gd name="T72" fmla="*/ 12 w 29"/>
                  <a:gd name="T73" fmla="*/ 28 h 34"/>
                  <a:gd name="T74" fmla="*/ 15 w 29"/>
                  <a:gd name="T75" fmla="*/ 24 h 34"/>
                  <a:gd name="T76" fmla="*/ 18 w 29"/>
                  <a:gd name="T77" fmla="*/ 28 h 34"/>
                  <a:gd name="T78" fmla="*/ 21 w 29"/>
                  <a:gd name="T79" fmla="*/ 26 h 34"/>
                  <a:gd name="T80" fmla="*/ 14 w 29"/>
                  <a:gd name="T81" fmla="*/ 31 h 34"/>
                  <a:gd name="T82" fmla="*/ 15 w 29"/>
                  <a:gd name="T83" fmla="*/ 32 h 34"/>
                  <a:gd name="T84" fmla="*/ 16 w 29"/>
                  <a:gd name="T85" fmla="*/ 30 h 34"/>
                  <a:gd name="T86" fmla="*/ 16 w 29"/>
                  <a:gd name="T87" fmla="*/ 32 h 34"/>
                  <a:gd name="T88" fmla="*/ 24 w 29"/>
                  <a:gd name="T89" fmla="*/ 24 h 34"/>
                  <a:gd name="T90" fmla="*/ 25 w 29"/>
                  <a:gd name="T91" fmla="*/ 18 h 34"/>
                  <a:gd name="T92" fmla="*/ 21 w 29"/>
                  <a:gd name="T93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" h="34">
                    <a:moveTo>
                      <a:pt x="21" y="23"/>
                    </a:moveTo>
                    <a:cubicBezTo>
                      <a:pt x="20" y="22"/>
                      <a:pt x="18" y="24"/>
                      <a:pt x="19" y="22"/>
                    </a:cubicBezTo>
                    <a:cubicBezTo>
                      <a:pt x="21" y="20"/>
                      <a:pt x="21" y="20"/>
                      <a:pt x="21" y="21"/>
                    </a:cubicBezTo>
                    <a:cubicBezTo>
                      <a:pt x="25" y="17"/>
                      <a:pt x="20" y="21"/>
                      <a:pt x="22" y="18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8"/>
                      <a:pt x="17" y="22"/>
                      <a:pt x="17" y="19"/>
                    </a:cubicBezTo>
                    <a:cubicBezTo>
                      <a:pt x="16" y="19"/>
                      <a:pt x="16" y="19"/>
                      <a:pt x="13" y="22"/>
                    </a:cubicBezTo>
                    <a:cubicBezTo>
                      <a:pt x="16" y="18"/>
                      <a:pt x="16" y="18"/>
                      <a:pt x="18" y="15"/>
                    </a:cubicBezTo>
                    <a:cubicBezTo>
                      <a:pt x="16" y="16"/>
                      <a:pt x="13" y="20"/>
                      <a:pt x="10" y="23"/>
                    </a:cubicBezTo>
                    <a:cubicBezTo>
                      <a:pt x="13" y="17"/>
                      <a:pt x="8" y="22"/>
                      <a:pt x="10" y="18"/>
                    </a:cubicBezTo>
                    <a:cubicBezTo>
                      <a:pt x="11" y="18"/>
                      <a:pt x="12" y="17"/>
                      <a:pt x="11" y="18"/>
                    </a:cubicBezTo>
                    <a:cubicBezTo>
                      <a:pt x="15" y="13"/>
                      <a:pt x="10" y="18"/>
                      <a:pt x="10" y="17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3"/>
                      <a:pt x="10" y="15"/>
                      <a:pt x="11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9" y="11"/>
                      <a:pt x="9" y="9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34"/>
                      <a:pt x="8" y="15"/>
                      <a:pt x="8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19"/>
                      <a:pt x="8" y="19"/>
                      <a:pt x="7" y="19"/>
                    </a:cubicBezTo>
                    <a:cubicBezTo>
                      <a:pt x="5" y="0"/>
                      <a:pt x="6" y="16"/>
                      <a:pt x="3" y="14"/>
                    </a:cubicBezTo>
                    <a:cubicBezTo>
                      <a:pt x="9" y="22"/>
                      <a:pt x="1" y="11"/>
                      <a:pt x="4" y="14"/>
                    </a:cubicBezTo>
                    <a:cubicBezTo>
                      <a:pt x="7" y="16"/>
                      <a:pt x="5" y="16"/>
                      <a:pt x="8" y="19"/>
                    </a:cubicBezTo>
                    <a:cubicBezTo>
                      <a:pt x="5" y="15"/>
                      <a:pt x="8" y="17"/>
                      <a:pt x="7" y="16"/>
                    </a:cubicBezTo>
                    <a:cubicBezTo>
                      <a:pt x="10" y="19"/>
                      <a:pt x="8" y="15"/>
                      <a:pt x="12" y="19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4" y="7"/>
                      <a:pt x="2" y="6"/>
                    </a:cubicBezTo>
                    <a:cubicBezTo>
                      <a:pt x="4" y="12"/>
                      <a:pt x="0" y="5"/>
                      <a:pt x="1" y="19"/>
                    </a:cubicBezTo>
                    <a:cubicBezTo>
                      <a:pt x="5" y="14"/>
                      <a:pt x="2" y="20"/>
                      <a:pt x="5" y="16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0"/>
                      <a:pt x="4" y="18"/>
                      <a:pt x="5" y="16"/>
                    </a:cubicBezTo>
                    <a:cubicBezTo>
                      <a:pt x="6" y="16"/>
                      <a:pt x="4" y="19"/>
                      <a:pt x="3" y="21"/>
                    </a:cubicBezTo>
                    <a:cubicBezTo>
                      <a:pt x="3" y="22"/>
                      <a:pt x="4" y="20"/>
                      <a:pt x="6" y="1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6" y="23"/>
                      <a:pt x="12" y="22"/>
                      <a:pt x="12" y="28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4" y="27"/>
                      <a:pt x="24" y="20"/>
                      <a:pt x="18" y="28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9" y="27"/>
                      <a:pt x="16" y="30"/>
                      <a:pt x="14" y="31"/>
                    </a:cubicBezTo>
                    <a:cubicBezTo>
                      <a:pt x="15" y="31"/>
                      <a:pt x="14" y="32"/>
                      <a:pt x="15" y="32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8"/>
                      <a:pt x="18" y="30"/>
                      <a:pt x="16" y="32"/>
                    </a:cubicBezTo>
                    <a:cubicBezTo>
                      <a:pt x="20" y="30"/>
                      <a:pt x="22" y="27"/>
                      <a:pt x="24" y="24"/>
                    </a:cubicBezTo>
                    <a:cubicBezTo>
                      <a:pt x="17" y="28"/>
                      <a:pt x="29" y="18"/>
                      <a:pt x="25" y="18"/>
                    </a:cubicBezTo>
                    <a:cubicBezTo>
                      <a:pt x="23" y="19"/>
                      <a:pt x="22" y="21"/>
                      <a:pt x="21" y="2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1" name="Freeform 218"/>
              <p:cNvSpPr>
                <a:spLocks/>
              </p:cNvSpPr>
              <p:nvPr/>
            </p:nvSpPr>
            <p:spPr bwMode="auto">
              <a:xfrm>
                <a:off x="5297" y="280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2" name="Freeform 219"/>
              <p:cNvSpPr>
                <a:spLocks/>
              </p:cNvSpPr>
              <p:nvPr/>
            </p:nvSpPr>
            <p:spPr bwMode="auto">
              <a:xfrm>
                <a:off x="5295" y="2785"/>
                <a:ext cx="0" cy="1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3" name="Rectangle 220"/>
              <p:cNvSpPr>
                <a:spLocks noChangeArrowheads="1"/>
              </p:cNvSpPr>
              <p:nvPr/>
            </p:nvSpPr>
            <p:spPr bwMode="auto">
              <a:xfrm>
                <a:off x="5300" y="2803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4" name="Freeform 221"/>
              <p:cNvSpPr>
                <a:spLocks/>
              </p:cNvSpPr>
              <p:nvPr/>
            </p:nvSpPr>
            <p:spPr bwMode="auto">
              <a:xfrm>
                <a:off x="5306" y="279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5" name="Freeform 222"/>
              <p:cNvSpPr>
                <a:spLocks/>
              </p:cNvSpPr>
              <p:nvPr/>
            </p:nvSpPr>
            <p:spPr bwMode="auto">
              <a:xfrm>
                <a:off x="5299" y="278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6" name="Freeform 223"/>
              <p:cNvSpPr>
                <a:spLocks/>
              </p:cNvSpPr>
              <p:nvPr/>
            </p:nvSpPr>
            <p:spPr bwMode="auto">
              <a:xfrm>
                <a:off x="5308" y="27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7" name="Freeform 224"/>
              <p:cNvSpPr>
                <a:spLocks/>
              </p:cNvSpPr>
              <p:nvPr/>
            </p:nvSpPr>
            <p:spPr bwMode="auto">
              <a:xfrm>
                <a:off x="5290" y="2745"/>
                <a:ext cx="30" cy="44"/>
              </a:xfrm>
              <a:custGeom>
                <a:avLst/>
                <a:gdLst>
                  <a:gd name="T0" fmla="*/ 23 w 36"/>
                  <a:gd name="T1" fmla="*/ 2 h 53"/>
                  <a:gd name="T2" fmla="*/ 16 w 36"/>
                  <a:gd name="T3" fmla="*/ 1 h 53"/>
                  <a:gd name="T4" fmla="*/ 13 w 36"/>
                  <a:gd name="T5" fmla="*/ 2 h 53"/>
                  <a:gd name="T6" fmla="*/ 16 w 36"/>
                  <a:gd name="T7" fmla="*/ 5 h 53"/>
                  <a:gd name="T8" fmla="*/ 16 w 36"/>
                  <a:gd name="T9" fmla="*/ 10 h 53"/>
                  <a:gd name="T10" fmla="*/ 13 w 36"/>
                  <a:gd name="T11" fmla="*/ 13 h 53"/>
                  <a:gd name="T12" fmla="*/ 18 w 36"/>
                  <a:gd name="T13" fmla="*/ 19 h 53"/>
                  <a:gd name="T14" fmla="*/ 16 w 36"/>
                  <a:gd name="T15" fmla="*/ 19 h 53"/>
                  <a:gd name="T16" fmla="*/ 13 w 36"/>
                  <a:gd name="T17" fmla="*/ 21 h 53"/>
                  <a:gd name="T18" fmla="*/ 22 w 36"/>
                  <a:gd name="T19" fmla="*/ 26 h 53"/>
                  <a:gd name="T20" fmla="*/ 21 w 36"/>
                  <a:gd name="T21" fmla="*/ 29 h 53"/>
                  <a:gd name="T22" fmla="*/ 16 w 36"/>
                  <a:gd name="T23" fmla="*/ 29 h 53"/>
                  <a:gd name="T24" fmla="*/ 15 w 36"/>
                  <a:gd name="T25" fmla="*/ 32 h 53"/>
                  <a:gd name="T26" fmla="*/ 11 w 36"/>
                  <a:gd name="T27" fmla="*/ 34 h 53"/>
                  <a:gd name="T28" fmla="*/ 11 w 36"/>
                  <a:gd name="T29" fmla="*/ 37 h 53"/>
                  <a:gd name="T30" fmla="*/ 14 w 36"/>
                  <a:gd name="T31" fmla="*/ 42 h 53"/>
                  <a:gd name="T32" fmla="*/ 9 w 36"/>
                  <a:gd name="T33" fmla="*/ 39 h 53"/>
                  <a:gd name="T34" fmla="*/ 9 w 36"/>
                  <a:gd name="T35" fmla="*/ 42 h 53"/>
                  <a:gd name="T36" fmla="*/ 4 w 36"/>
                  <a:gd name="T37" fmla="*/ 46 h 53"/>
                  <a:gd name="T38" fmla="*/ 7 w 36"/>
                  <a:gd name="T39" fmla="*/ 45 h 53"/>
                  <a:gd name="T40" fmla="*/ 5 w 36"/>
                  <a:gd name="T41" fmla="*/ 42 h 53"/>
                  <a:gd name="T42" fmla="*/ 15 w 36"/>
                  <a:gd name="T43" fmla="*/ 49 h 53"/>
                  <a:gd name="T44" fmla="*/ 17 w 36"/>
                  <a:gd name="T45" fmla="*/ 49 h 53"/>
                  <a:gd name="T46" fmla="*/ 17 w 36"/>
                  <a:gd name="T47" fmla="*/ 46 h 53"/>
                  <a:gd name="T48" fmla="*/ 20 w 36"/>
                  <a:gd name="T49" fmla="*/ 45 h 53"/>
                  <a:gd name="T50" fmla="*/ 22 w 36"/>
                  <a:gd name="T51" fmla="*/ 42 h 53"/>
                  <a:gd name="T52" fmla="*/ 22 w 36"/>
                  <a:gd name="T53" fmla="*/ 38 h 53"/>
                  <a:gd name="T54" fmla="*/ 23 w 36"/>
                  <a:gd name="T55" fmla="*/ 38 h 53"/>
                  <a:gd name="T56" fmla="*/ 23 w 36"/>
                  <a:gd name="T57" fmla="*/ 38 h 53"/>
                  <a:gd name="T58" fmla="*/ 23 w 36"/>
                  <a:gd name="T59" fmla="*/ 35 h 53"/>
                  <a:gd name="T60" fmla="*/ 22 w 36"/>
                  <a:gd name="T61" fmla="*/ 31 h 53"/>
                  <a:gd name="T62" fmla="*/ 27 w 36"/>
                  <a:gd name="T63" fmla="*/ 33 h 53"/>
                  <a:gd name="T64" fmla="*/ 28 w 36"/>
                  <a:gd name="T65" fmla="*/ 30 h 53"/>
                  <a:gd name="T66" fmla="*/ 24 w 36"/>
                  <a:gd name="T67" fmla="*/ 26 h 53"/>
                  <a:gd name="T68" fmla="*/ 24 w 36"/>
                  <a:gd name="T69" fmla="*/ 22 h 53"/>
                  <a:gd name="T70" fmla="*/ 23 w 36"/>
                  <a:gd name="T71" fmla="*/ 17 h 53"/>
                  <a:gd name="T72" fmla="*/ 24 w 36"/>
                  <a:gd name="T73" fmla="*/ 16 h 53"/>
                  <a:gd name="T74" fmla="*/ 24 w 36"/>
                  <a:gd name="T75" fmla="*/ 10 h 53"/>
                  <a:gd name="T76" fmla="*/ 18 w 36"/>
                  <a:gd name="T77" fmla="*/ 11 h 53"/>
                  <a:gd name="T78" fmla="*/ 28 w 36"/>
                  <a:gd name="T7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" h="53">
                    <a:moveTo>
                      <a:pt x="29" y="5"/>
                    </a:moveTo>
                    <a:cubicBezTo>
                      <a:pt x="28" y="4"/>
                      <a:pt x="26" y="3"/>
                      <a:pt x="23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0" y="0"/>
                      <a:pt x="16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2" y="2"/>
                      <a:pt x="14" y="1"/>
                      <a:pt x="13" y="2"/>
                    </a:cubicBezTo>
                    <a:cubicBezTo>
                      <a:pt x="14" y="3"/>
                      <a:pt x="22" y="4"/>
                      <a:pt x="20" y="5"/>
                    </a:cubicBezTo>
                    <a:cubicBezTo>
                      <a:pt x="21" y="5"/>
                      <a:pt x="18" y="5"/>
                      <a:pt x="16" y="5"/>
                    </a:cubicBezTo>
                    <a:cubicBezTo>
                      <a:pt x="16" y="5"/>
                      <a:pt x="22" y="7"/>
                      <a:pt x="23" y="7"/>
                    </a:cubicBezTo>
                    <a:cubicBezTo>
                      <a:pt x="6" y="4"/>
                      <a:pt x="27" y="11"/>
                      <a:pt x="16" y="10"/>
                    </a:cubicBezTo>
                    <a:cubicBezTo>
                      <a:pt x="17" y="11"/>
                      <a:pt x="15" y="11"/>
                      <a:pt x="19" y="13"/>
                    </a:cubicBezTo>
                    <a:cubicBezTo>
                      <a:pt x="14" y="12"/>
                      <a:pt x="18" y="14"/>
                      <a:pt x="13" y="13"/>
                    </a:cubicBezTo>
                    <a:cubicBezTo>
                      <a:pt x="23" y="16"/>
                      <a:pt x="8" y="14"/>
                      <a:pt x="20" y="18"/>
                    </a:cubicBezTo>
                    <a:cubicBezTo>
                      <a:pt x="16" y="18"/>
                      <a:pt x="21" y="18"/>
                      <a:pt x="18" y="1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4" y="18"/>
                      <a:pt x="21" y="21"/>
                      <a:pt x="16" y="19"/>
                    </a:cubicBezTo>
                    <a:cubicBezTo>
                      <a:pt x="14" y="20"/>
                      <a:pt x="19" y="21"/>
                      <a:pt x="22" y="23"/>
                    </a:cubicBezTo>
                    <a:cubicBezTo>
                      <a:pt x="20" y="23"/>
                      <a:pt x="18" y="22"/>
                      <a:pt x="13" y="21"/>
                    </a:cubicBezTo>
                    <a:cubicBezTo>
                      <a:pt x="18" y="23"/>
                      <a:pt x="15" y="23"/>
                      <a:pt x="18" y="25"/>
                    </a:cubicBezTo>
                    <a:cubicBezTo>
                      <a:pt x="18" y="25"/>
                      <a:pt x="20" y="25"/>
                      <a:pt x="22" y="26"/>
                    </a:cubicBezTo>
                    <a:cubicBezTo>
                      <a:pt x="20" y="27"/>
                      <a:pt x="25" y="29"/>
                      <a:pt x="26" y="31"/>
                    </a:cubicBezTo>
                    <a:cubicBezTo>
                      <a:pt x="19" y="29"/>
                      <a:pt x="26" y="30"/>
                      <a:pt x="21" y="29"/>
                    </a:cubicBezTo>
                    <a:cubicBezTo>
                      <a:pt x="18" y="26"/>
                      <a:pt x="19" y="26"/>
                      <a:pt x="15" y="23"/>
                    </a:cubicBezTo>
                    <a:cubicBezTo>
                      <a:pt x="14" y="24"/>
                      <a:pt x="14" y="26"/>
                      <a:pt x="16" y="29"/>
                    </a:cubicBezTo>
                    <a:cubicBezTo>
                      <a:pt x="15" y="29"/>
                      <a:pt x="13" y="27"/>
                      <a:pt x="12" y="27"/>
                    </a:cubicBezTo>
                    <a:cubicBezTo>
                      <a:pt x="9" y="27"/>
                      <a:pt x="18" y="32"/>
                      <a:pt x="15" y="32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5" y="33"/>
                      <a:pt x="10" y="31"/>
                      <a:pt x="11" y="34"/>
                    </a:cubicBezTo>
                    <a:cubicBezTo>
                      <a:pt x="13" y="34"/>
                      <a:pt x="14" y="35"/>
                      <a:pt x="15" y="36"/>
                    </a:cubicBezTo>
                    <a:cubicBezTo>
                      <a:pt x="7" y="31"/>
                      <a:pt x="17" y="40"/>
                      <a:pt x="11" y="37"/>
                    </a:cubicBezTo>
                    <a:cubicBezTo>
                      <a:pt x="16" y="40"/>
                      <a:pt x="18" y="43"/>
                      <a:pt x="18" y="44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7" y="42"/>
                      <a:pt x="9" y="37"/>
                      <a:pt x="8" y="35"/>
                    </a:cubicBezTo>
                    <a:cubicBezTo>
                      <a:pt x="10" y="37"/>
                      <a:pt x="6" y="36"/>
                      <a:pt x="9" y="39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5" y="37"/>
                      <a:pt x="13" y="43"/>
                      <a:pt x="9" y="42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6" y="42"/>
                      <a:pt x="0" y="40"/>
                      <a:pt x="4" y="46"/>
                    </a:cubicBezTo>
                    <a:cubicBezTo>
                      <a:pt x="5" y="48"/>
                      <a:pt x="11" y="52"/>
                      <a:pt x="12" y="53"/>
                    </a:cubicBezTo>
                    <a:cubicBezTo>
                      <a:pt x="12" y="51"/>
                      <a:pt x="9" y="47"/>
                      <a:pt x="7" y="45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9" y="46"/>
                      <a:pt x="8" y="44"/>
                      <a:pt x="5" y="42"/>
                    </a:cubicBezTo>
                    <a:cubicBezTo>
                      <a:pt x="4" y="40"/>
                      <a:pt x="9" y="45"/>
                      <a:pt x="7" y="42"/>
                    </a:cubicBezTo>
                    <a:cubicBezTo>
                      <a:pt x="11" y="46"/>
                      <a:pt x="12" y="46"/>
                      <a:pt x="15" y="49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5" y="48"/>
                      <a:pt x="15" y="48"/>
                      <a:pt x="17" y="49"/>
                    </a:cubicBezTo>
                    <a:cubicBezTo>
                      <a:pt x="12" y="44"/>
                      <a:pt x="20" y="49"/>
                      <a:pt x="18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18" y="45"/>
                      <a:pt x="18" y="45"/>
                      <a:pt x="20" y="45"/>
                    </a:cubicBezTo>
                    <a:cubicBezTo>
                      <a:pt x="19" y="43"/>
                      <a:pt x="14" y="40"/>
                      <a:pt x="15" y="39"/>
                    </a:cubicBezTo>
                    <a:cubicBezTo>
                      <a:pt x="19" y="42"/>
                      <a:pt x="18" y="40"/>
                      <a:pt x="22" y="42"/>
                    </a:cubicBezTo>
                    <a:cubicBezTo>
                      <a:pt x="18" y="39"/>
                      <a:pt x="22" y="39"/>
                      <a:pt x="19" y="38"/>
                    </a:cubicBezTo>
                    <a:cubicBezTo>
                      <a:pt x="18" y="37"/>
                      <a:pt x="19" y="36"/>
                      <a:pt x="22" y="38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1" y="37"/>
                      <a:pt x="23" y="38"/>
                    </a:cubicBezTo>
                    <a:cubicBezTo>
                      <a:pt x="25" y="38"/>
                      <a:pt x="24" y="39"/>
                      <a:pt x="25" y="39"/>
                    </a:cubicBezTo>
                    <a:cubicBezTo>
                      <a:pt x="26" y="38"/>
                      <a:pt x="18" y="33"/>
                      <a:pt x="23" y="35"/>
                    </a:cubicBezTo>
                    <a:cubicBezTo>
                      <a:pt x="21" y="33"/>
                      <a:pt x="21" y="32"/>
                      <a:pt x="16" y="30"/>
                    </a:cubicBezTo>
                    <a:cubicBezTo>
                      <a:pt x="18" y="30"/>
                      <a:pt x="22" y="32"/>
                      <a:pt x="22" y="31"/>
                    </a:cubicBezTo>
                    <a:cubicBezTo>
                      <a:pt x="18" y="28"/>
                      <a:pt x="24" y="31"/>
                      <a:pt x="21" y="29"/>
                    </a:cubicBezTo>
                    <a:cubicBezTo>
                      <a:pt x="26" y="32"/>
                      <a:pt x="23" y="30"/>
                      <a:pt x="27" y="33"/>
                    </a:cubicBezTo>
                    <a:cubicBezTo>
                      <a:pt x="29" y="33"/>
                      <a:pt x="23" y="29"/>
                      <a:pt x="25" y="28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7" y="29"/>
                      <a:pt x="23" y="27"/>
                      <a:pt x="27" y="28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6" y="26"/>
                      <a:pt x="26" y="25"/>
                      <a:pt x="30" y="26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31" y="24"/>
                      <a:pt x="25" y="20"/>
                      <a:pt x="20" y="17"/>
                    </a:cubicBezTo>
                    <a:cubicBezTo>
                      <a:pt x="20" y="17"/>
                      <a:pt x="22" y="16"/>
                      <a:pt x="23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7"/>
                      <a:pt x="29" y="18"/>
                      <a:pt x="24" y="16"/>
                    </a:cubicBezTo>
                    <a:cubicBezTo>
                      <a:pt x="23" y="15"/>
                      <a:pt x="28" y="16"/>
                      <a:pt x="29" y="16"/>
                    </a:cubicBezTo>
                    <a:cubicBezTo>
                      <a:pt x="22" y="13"/>
                      <a:pt x="36" y="13"/>
                      <a:pt x="24" y="10"/>
                    </a:cubicBezTo>
                    <a:cubicBezTo>
                      <a:pt x="24" y="11"/>
                      <a:pt x="22" y="11"/>
                      <a:pt x="22" y="12"/>
                    </a:cubicBezTo>
                    <a:cubicBezTo>
                      <a:pt x="20" y="12"/>
                      <a:pt x="18" y="11"/>
                      <a:pt x="18" y="11"/>
                    </a:cubicBezTo>
                    <a:cubicBezTo>
                      <a:pt x="18" y="10"/>
                      <a:pt x="22" y="10"/>
                      <a:pt x="20" y="9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36" y="10"/>
                      <a:pt x="18" y="5"/>
                      <a:pt x="29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8" name="Freeform 225"/>
              <p:cNvSpPr>
                <a:spLocks/>
              </p:cNvSpPr>
              <p:nvPr/>
            </p:nvSpPr>
            <p:spPr bwMode="auto">
              <a:xfrm>
                <a:off x="5312" y="2761"/>
                <a:ext cx="3" cy="1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9" name="Freeform 226"/>
              <p:cNvSpPr>
                <a:spLocks/>
              </p:cNvSpPr>
              <p:nvPr/>
            </p:nvSpPr>
            <p:spPr bwMode="auto">
              <a:xfrm>
                <a:off x="5311" y="276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0" name="Freeform 227"/>
              <p:cNvSpPr>
                <a:spLocks/>
              </p:cNvSpPr>
              <p:nvPr/>
            </p:nvSpPr>
            <p:spPr bwMode="auto">
              <a:xfrm>
                <a:off x="5313" y="2746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1" name="Rectangle 228"/>
              <p:cNvSpPr>
                <a:spLocks noChangeArrowheads="1"/>
              </p:cNvSpPr>
              <p:nvPr/>
            </p:nvSpPr>
            <p:spPr bwMode="auto">
              <a:xfrm>
                <a:off x="5311" y="274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2" name="Freeform 229"/>
              <p:cNvSpPr>
                <a:spLocks/>
              </p:cNvSpPr>
              <p:nvPr/>
            </p:nvSpPr>
            <p:spPr bwMode="auto">
              <a:xfrm>
                <a:off x="5294" y="2729"/>
                <a:ext cx="23" cy="16"/>
              </a:xfrm>
              <a:custGeom>
                <a:avLst/>
                <a:gdLst>
                  <a:gd name="T0" fmla="*/ 10 w 28"/>
                  <a:gd name="T1" fmla="*/ 2 h 20"/>
                  <a:gd name="T2" fmla="*/ 6 w 28"/>
                  <a:gd name="T3" fmla="*/ 4 h 20"/>
                  <a:gd name="T4" fmla="*/ 9 w 28"/>
                  <a:gd name="T5" fmla="*/ 1 h 20"/>
                  <a:gd name="T6" fmla="*/ 2 w 28"/>
                  <a:gd name="T7" fmla="*/ 5 h 20"/>
                  <a:gd name="T8" fmla="*/ 10 w 28"/>
                  <a:gd name="T9" fmla="*/ 10 h 20"/>
                  <a:gd name="T10" fmla="*/ 7 w 28"/>
                  <a:gd name="T11" fmla="*/ 10 h 20"/>
                  <a:gd name="T12" fmla="*/ 13 w 28"/>
                  <a:gd name="T13" fmla="*/ 12 h 20"/>
                  <a:gd name="T14" fmla="*/ 7 w 28"/>
                  <a:gd name="T15" fmla="*/ 13 h 20"/>
                  <a:gd name="T16" fmla="*/ 10 w 28"/>
                  <a:gd name="T17" fmla="*/ 15 h 20"/>
                  <a:gd name="T18" fmla="*/ 12 w 28"/>
                  <a:gd name="T19" fmla="*/ 14 h 20"/>
                  <a:gd name="T20" fmla="*/ 11 w 28"/>
                  <a:gd name="T21" fmla="*/ 15 h 20"/>
                  <a:gd name="T22" fmla="*/ 12 w 28"/>
                  <a:gd name="T23" fmla="*/ 15 h 20"/>
                  <a:gd name="T24" fmla="*/ 13 w 28"/>
                  <a:gd name="T25" fmla="*/ 16 h 20"/>
                  <a:gd name="T26" fmla="*/ 12 w 28"/>
                  <a:gd name="T27" fmla="*/ 16 h 20"/>
                  <a:gd name="T28" fmla="*/ 14 w 28"/>
                  <a:gd name="T29" fmla="*/ 17 h 20"/>
                  <a:gd name="T30" fmla="*/ 10 w 28"/>
                  <a:gd name="T31" fmla="*/ 17 h 20"/>
                  <a:gd name="T32" fmla="*/ 15 w 28"/>
                  <a:gd name="T33" fmla="*/ 20 h 20"/>
                  <a:gd name="T34" fmla="*/ 19 w 28"/>
                  <a:gd name="T35" fmla="*/ 20 h 20"/>
                  <a:gd name="T36" fmla="*/ 16 w 28"/>
                  <a:gd name="T37" fmla="*/ 18 h 20"/>
                  <a:gd name="T38" fmla="*/ 16 w 28"/>
                  <a:gd name="T39" fmla="*/ 18 h 20"/>
                  <a:gd name="T40" fmla="*/ 15 w 28"/>
                  <a:gd name="T41" fmla="*/ 16 h 20"/>
                  <a:gd name="T42" fmla="*/ 20 w 28"/>
                  <a:gd name="T43" fmla="*/ 17 h 20"/>
                  <a:gd name="T44" fmla="*/ 24 w 28"/>
                  <a:gd name="T45" fmla="*/ 14 h 20"/>
                  <a:gd name="T46" fmla="*/ 24 w 28"/>
                  <a:gd name="T47" fmla="*/ 14 h 20"/>
                  <a:gd name="T48" fmla="*/ 22 w 28"/>
                  <a:gd name="T49" fmla="*/ 13 h 20"/>
                  <a:gd name="T50" fmla="*/ 19 w 28"/>
                  <a:gd name="T51" fmla="*/ 14 h 20"/>
                  <a:gd name="T52" fmla="*/ 13 w 28"/>
                  <a:gd name="T53" fmla="*/ 14 h 20"/>
                  <a:gd name="T54" fmla="*/ 13 w 28"/>
                  <a:gd name="T55" fmla="*/ 13 h 20"/>
                  <a:gd name="T56" fmla="*/ 18 w 28"/>
                  <a:gd name="T57" fmla="*/ 13 h 20"/>
                  <a:gd name="T58" fmla="*/ 15 w 28"/>
                  <a:gd name="T59" fmla="*/ 13 h 20"/>
                  <a:gd name="T60" fmla="*/ 21 w 28"/>
                  <a:gd name="T61" fmla="*/ 11 h 20"/>
                  <a:gd name="T62" fmla="*/ 15 w 28"/>
                  <a:gd name="T63" fmla="*/ 12 h 20"/>
                  <a:gd name="T64" fmla="*/ 14 w 28"/>
                  <a:gd name="T65" fmla="*/ 7 h 20"/>
                  <a:gd name="T66" fmla="*/ 17 w 28"/>
                  <a:gd name="T67" fmla="*/ 7 h 20"/>
                  <a:gd name="T68" fmla="*/ 13 w 28"/>
                  <a:gd name="T69" fmla="*/ 7 h 20"/>
                  <a:gd name="T70" fmla="*/ 14 w 28"/>
                  <a:gd name="T71" fmla="*/ 4 h 20"/>
                  <a:gd name="T72" fmla="*/ 11 w 28"/>
                  <a:gd name="T73" fmla="*/ 6 h 20"/>
                  <a:gd name="T74" fmla="*/ 11 w 28"/>
                  <a:gd name="T75" fmla="*/ 3 h 20"/>
                  <a:gd name="T76" fmla="*/ 11 w 28"/>
                  <a:gd name="T77" fmla="*/ 3 h 20"/>
                  <a:gd name="T78" fmla="*/ 5 w 28"/>
                  <a:gd name="T79" fmla="*/ 5 h 20"/>
                  <a:gd name="T80" fmla="*/ 10 w 28"/>
                  <a:gd name="T8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" h="20">
                    <a:moveTo>
                      <a:pt x="10" y="2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8" y="2"/>
                      <a:pt x="5" y="3"/>
                      <a:pt x="9" y="1"/>
                    </a:cubicBezTo>
                    <a:cubicBezTo>
                      <a:pt x="4" y="4"/>
                      <a:pt x="7" y="0"/>
                      <a:pt x="2" y="5"/>
                    </a:cubicBezTo>
                    <a:cubicBezTo>
                      <a:pt x="5" y="6"/>
                      <a:pt x="3" y="9"/>
                      <a:pt x="10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13" y="10"/>
                      <a:pt x="0" y="14"/>
                      <a:pt x="13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4"/>
                      <a:pt x="16" y="13"/>
                      <a:pt x="10" y="15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5"/>
                      <a:pt x="11" y="15"/>
                      <a:pt x="11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5" y="15"/>
                      <a:pt x="15" y="16"/>
                      <a:pt x="13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0" y="16"/>
                      <a:pt x="14" y="17"/>
                      <a:pt x="14" y="17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3" y="19"/>
                      <a:pt x="6" y="19"/>
                      <a:pt x="15" y="20"/>
                    </a:cubicBezTo>
                    <a:cubicBezTo>
                      <a:pt x="17" y="20"/>
                      <a:pt x="19" y="20"/>
                      <a:pt x="19" y="20"/>
                    </a:cubicBezTo>
                    <a:cubicBezTo>
                      <a:pt x="23" y="19"/>
                      <a:pt x="19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7" y="17"/>
                      <a:pt x="18" y="17"/>
                      <a:pt x="15" y="16"/>
                    </a:cubicBezTo>
                    <a:cubicBezTo>
                      <a:pt x="18" y="16"/>
                      <a:pt x="18" y="17"/>
                      <a:pt x="20" y="17"/>
                    </a:cubicBezTo>
                    <a:cubicBezTo>
                      <a:pt x="28" y="15"/>
                      <a:pt x="15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3"/>
                      <a:pt x="23" y="13"/>
                      <a:pt x="22" y="13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4" y="14"/>
                      <a:pt x="13" y="14"/>
                    </a:cubicBezTo>
                    <a:cubicBezTo>
                      <a:pt x="17" y="13"/>
                      <a:pt x="11" y="14"/>
                      <a:pt x="13" y="13"/>
                    </a:cubicBezTo>
                    <a:cubicBezTo>
                      <a:pt x="16" y="12"/>
                      <a:pt x="16" y="13"/>
                      <a:pt x="18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9" y="11"/>
                      <a:pt x="21" y="11"/>
                    </a:cubicBezTo>
                    <a:cubicBezTo>
                      <a:pt x="18" y="11"/>
                      <a:pt x="19" y="11"/>
                      <a:pt x="15" y="12"/>
                    </a:cubicBezTo>
                    <a:cubicBezTo>
                      <a:pt x="20" y="10"/>
                      <a:pt x="18" y="7"/>
                      <a:pt x="14" y="7"/>
                    </a:cubicBezTo>
                    <a:cubicBezTo>
                      <a:pt x="15" y="8"/>
                      <a:pt x="18" y="6"/>
                      <a:pt x="17" y="7"/>
                    </a:cubicBezTo>
                    <a:cubicBezTo>
                      <a:pt x="18" y="6"/>
                      <a:pt x="16" y="6"/>
                      <a:pt x="13" y="7"/>
                    </a:cubicBezTo>
                    <a:cubicBezTo>
                      <a:pt x="11" y="7"/>
                      <a:pt x="12" y="6"/>
                      <a:pt x="14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7" y="7"/>
                      <a:pt x="14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4" y="7"/>
                      <a:pt x="5" y="5"/>
                    </a:cubicBezTo>
                    <a:cubicBezTo>
                      <a:pt x="8" y="4"/>
                      <a:pt x="8" y="4"/>
                      <a:pt x="1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3" name="Freeform 230"/>
              <p:cNvSpPr>
                <a:spLocks/>
              </p:cNvSpPr>
              <p:nvPr/>
            </p:nvSpPr>
            <p:spPr bwMode="auto">
              <a:xfrm>
                <a:off x="5295" y="2729"/>
                <a:ext cx="4" cy="5"/>
              </a:xfrm>
              <a:custGeom>
                <a:avLst/>
                <a:gdLst>
                  <a:gd name="T0" fmla="*/ 2 w 6"/>
                  <a:gd name="T1" fmla="*/ 3 h 6"/>
                  <a:gd name="T2" fmla="*/ 5 w 6"/>
                  <a:gd name="T3" fmla="*/ 1 h 6"/>
                  <a:gd name="T4" fmla="*/ 0 w 6"/>
                  <a:gd name="T5" fmla="*/ 5 h 6"/>
                  <a:gd name="T6" fmla="*/ 1 w 6"/>
                  <a:gd name="T7" fmla="*/ 4 h 6"/>
                  <a:gd name="T8" fmla="*/ 2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3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2" y="3"/>
                      <a:pt x="0" y="5"/>
                    </a:cubicBezTo>
                    <a:cubicBezTo>
                      <a:pt x="1" y="4"/>
                      <a:pt x="0" y="6"/>
                      <a:pt x="1" y="4"/>
                    </a:cubicBezTo>
                    <a:cubicBezTo>
                      <a:pt x="2" y="4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4" name="Freeform 231"/>
              <p:cNvSpPr>
                <a:spLocks/>
              </p:cNvSpPr>
              <p:nvPr/>
            </p:nvSpPr>
            <p:spPr bwMode="auto">
              <a:xfrm>
                <a:off x="5287" y="2725"/>
                <a:ext cx="12" cy="11"/>
              </a:xfrm>
              <a:custGeom>
                <a:avLst/>
                <a:gdLst>
                  <a:gd name="T0" fmla="*/ 6 w 15"/>
                  <a:gd name="T1" fmla="*/ 5 h 13"/>
                  <a:gd name="T2" fmla="*/ 4 w 15"/>
                  <a:gd name="T3" fmla="*/ 8 h 13"/>
                  <a:gd name="T4" fmla="*/ 6 w 15"/>
                  <a:gd name="T5" fmla="*/ 11 h 13"/>
                  <a:gd name="T6" fmla="*/ 11 w 15"/>
                  <a:gd name="T7" fmla="*/ 6 h 13"/>
                  <a:gd name="T8" fmla="*/ 8 w 15"/>
                  <a:gd name="T9" fmla="*/ 10 h 13"/>
                  <a:gd name="T10" fmla="*/ 12 w 15"/>
                  <a:gd name="T11" fmla="*/ 6 h 13"/>
                  <a:gd name="T12" fmla="*/ 10 w 15"/>
                  <a:gd name="T13" fmla="*/ 8 h 13"/>
                  <a:gd name="T14" fmla="*/ 12 w 15"/>
                  <a:gd name="T15" fmla="*/ 6 h 13"/>
                  <a:gd name="T16" fmla="*/ 11 w 15"/>
                  <a:gd name="T17" fmla="*/ 6 h 13"/>
                  <a:gd name="T18" fmla="*/ 13 w 15"/>
                  <a:gd name="T19" fmla="*/ 4 h 13"/>
                  <a:gd name="T20" fmla="*/ 8 w 15"/>
                  <a:gd name="T21" fmla="*/ 8 h 13"/>
                  <a:gd name="T22" fmla="*/ 11 w 15"/>
                  <a:gd name="T23" fmla="*/ 3 h 13"/>
                  <a:gd name="T24" fmla="*/ 11 w 15"/>
                  <a:gd name="T25" fmla="*/ 1 h 13"/>
                  <a:gd name="T26" fmla="*/ 10 w 15"/>
                  <a:gd name="T27" fmla="*/ 2 h 13"/>
                  <a:gd name="T28" fmla="*/ 8 w 15"/>
                  <a:gd name="T29" fmla="*/ 6 h 13"/>
                  <a:gd name="T30" fmla="*/ 10 w 15"/>
                  <a:gd name="T31" fmla="*/ 1 h 13"/>
                  <a:gd name="T32" fmla="*/ 6 w 15"/>
                  <a:gd name="T33" fmla="*/ 1 h 13"/>
                  <a:gd name="T34" fmla="*/ 2 w 15"/>
                  <a:gd name="T35" fmla="*/ 7 h 13"/>
                  <a:gd name="T36" fmla="*/ 5 w 15"/>
                  <a:gd name="T37" fmla="*/ 2 h 13"/>
                  <a:gd name="T38" fmla="*/ 5 w 15"/>
                  <a:gd name="T39" fmla="*/ 1 h 13"/>
                  <a:gd name="T40" fmla="*/ 1 w 15"/>
                  <a:gd name="T41" fmla="*/ 9 h 13"/>
                  <a:gd name="T42" fmla="*/ 6 w 15"/>
                  <a:gd name="T4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3">
                    <a:moveTo>
                      <a:pt x="6" y="5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7" y="8"/>
                      <a:pt x="6" y="11"/>
                    </a:cubicBezTo>
                    <a:cubicBezTo>
                      <a:pt x="5" y="12"/>
                      <a:pt x="9" y="7"/>
                      <a:pt x="11" y="6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8"/>
                      <a:pt x="8" y="11"/>
                      <a:pt x="12" y="6"/>
                    </a:cubicBezTo>
                    <a:cubicBezTo>
                      <a:pt x="13" y="6"/>
                      <a:pt x="10" y="9"/>
                      <a:pt x="10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0"/>
                      <a:pt x="7" y="10"/>
                      <a:pt x="8" y="8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9" y="4"/>
                      <a:pt x="11" y="1"/>
                    </a:cubicBezTo>
                    <a:cubicBezTo>
                      <a:pt x="11" y="1"/>
                      <a:pt x="9" y="3"/>
                      <a:pt x="10" y="2"/>
                    </a:cubicBezTo>
                    <a:cubicBezTo>
                      <a:pt x="10" y="3"/>
                      <a:pt x="9" y="5"/>
                      <a:pt x="8" y="6"/>
                    </a:cubicBezTo>
                    <a:cubicBezTo>
                      <a:pt x="4" y="9"/>
                      <a:pt x="10" y="3"/>
                      <a:pt x="10" y="1"/>
                    </a:cubicBezTo>
                    <a:cubicBezTo>
                      <a:pt x="7" y="3"/>
                      <a:pt x="4" y="6"/>
                      <a:pt x="6" y="1"/>
                    </a:cubicBezTo>
                    <a:cubicBezTo>
                      <a:pt x="5" y="4"/>
                      <a:pt x="3" y="7"/>
                      <a:pt x="2" y="7"/>
                    </a:cubicBezTo>
                    <a:cubicBezTo>
                      <a:pt x="3" y="5"/>
                      <a:pt x="4" y="4"/>
                      <a:pt x="5" y="2"/>
                    </a:cubicBezTo>
                    <a:cubicBezTo>
                      <a:pt x="5" y="2"/>
                      <a:pt x="6" y="0"/>
                      <a:pt x="5" y="1"/>
                    </a:cubicBezTo>
                    <a:cubicBezTo>
                      <a:pt x="4" y="4"/>
                      <a:pt x="2" y="8"/>
                      <a:pt x="1" y="9"/>
                    </a:cubicBezTo>
                    <a:cubicBezTo>
                      <a:pt x="0" y="13"/>
                      <a:pt x="5" y="4"/>
                      <a:pt x="6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5" name="Rectangle 232"/>
              <p:cNvSpPr>
                <a:spLocks noChangeArrowheads="1"/>
              </p:cNvSpPr>
              <p:nvPr/>
            </p:nvSpPr>
            <p:spPr bwMode="auto">
              <a:xfrm>
                <a:off x="5290" y="273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6" name="Freeform 233"/>
              <p:cNvSpPr>
                <a:spLocks/>
              </p:cNvSpPr>
              <p:nvPr/>
            </p:nvSpPr>
            <p:spPr bwMode="auto">
              <a:xfrm>
                <a:off x="5261" y="2655"/>
                <a:ext cx="3" cy="2"/>
              </a:xfrm>
              <a:custGeom>
                <a:avLst/>
                <a:gdLst>
                  <a:gd name="T0" fmla="*/ 2 w 3"/>
                  <a:gd name="T1" fmla="*/ 1 h 2"/>
                  <a:gd name="T2" fmla="*/ 3 w 3"/>
                  <a:gd name="T3" fmla="*/ 2 h 2"/>
                  <a:gd name="T4" fmla="*/ 0 w 3"/>
                  <a:gd name="T5" fmla="*/ 0 h 2"/>
                  <a:gd name="T6" fmla="*/ 2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7" name="Freeform 234"/>
              <p:cNvSpPr>
                <a:spLocks/>
              </p:cNvSpPr>
              <p:nvPr/>
            </p:nvSpPr>
            <p:spPr bwMode="auto">
              <a:xfrm>
                <a:off x="5261" y="2654"/>
                <a:ext cx="9" cy="9"/>
              </a:xfrm>
              <a:custGeom>
                <a:avLst/>
                <a:gdLst>
                  <a:gd name="T0" fmla="*/ 11 w 11"/>
                  <a:gd name="T1" fmla="*/ 11 h 11"/>
                  <a:gd name="T2" fmla="*/ 11 w 11"/>
                  <a:gd name="T3" fmla="*/ 10 h 11"/>
                  <a:gd name="T4" fmla="*/ 0 w 11"/>
                  <a:gd name="T5" fmla="*/ 0 h 11"/>
                  <a:gd name="T6" fmla="*/ 6 w 11"/>
                  <a:gd name="T7" fmla="*/ 7 h 11"/>
                  <a:gd name="T8" fmla="*/ 4 w 11"/>
                  <a:gd name="T9" fmla="*/ 4 h 11"/>
                  <a:gd name="T10" fmla="*/ 8 w 11"/>
                  <a:gd name="T11" fmla="*/ 9 h 11"/>
                  <a:gd name="T12" fmla="*/ 8 w 11"/>
                  <a:gd name="T13" fmla="*/ 8 h 11"/>
                  <a:gd name="T14" fmla="*/ 11 w 11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3" y="3"/>
                      <a:pt x="5" y="5"/>
                      <a:pt x="0" y="0"/>
                    </a:cubicBezTo>
                    <a:cubicBezTo>
                      <a:pt x="1" y="1"/>
                      <a:pt x="3" y="4"/>
                      <a:pt x="6" y="7"/>
                    </a:cubicBezTo>
                    <a:cubicBezTo>
                      <a:pt x="6" y="6"/>
                      <a:pt x="3" y="3"/>
                      <a:pt x="4" y="4"/>
                    </a:cubicBezTo>
                    <a:cubicBezTo>
                      <a:pt x="6" y="6"/>
                      <a:pt x="6" y="6"/>
                      <a:pt x="8" y="9"/>
                    </a:cubicBezTo>
                    <a:cubicBezTo>
                      <a:pt x="11" y="11"/>
                      <a:pt x="7" y="7"/>
                      <a:pt x="8" y="8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8" name="Freeform 235"/>
              <p:cNvSpPr>
                <a:spLocks/>
              </p:cNvSpPr>
              <p:nvPr/>
            </p:nvSpPr>
            <p:spPr bwMode="auto">
              <a:xfrm>
                <a:off x="5264" y="265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9" name="Freeform 236"/>
              <p:cNvSpPr>
                <a:spLocks/>
              </p:cNvSpPr>
              <p:nvPr/>
            </p:nvSpPr>
            <p:spPr bwMode="auto">
              <a:xfrm>
                <a:off x="5263" y="2655"/>
                <a:ext cx="4" cy="4"/>
              </a:xfrm>
              <a:custGeom>
                <a:avLst/>
                <a:gdLst>
                  <a:gd name="T0" fmla="*/ 2 w 5"/>
                  <a:gd name="T1" fmla="*/ 2 h 5"/>
                  <a:gd name="T2" fmla="*/ 5 w 5"/>
                  <a:gd name="T3" fmla="*/ 5 h 5"/>
                  <a:gd name="T4" fmla="*/ 0 w 5"/>
                  <a:gd name="T5" fmla="*/ 0 h 5"/>
                  <a:gd name="T6" fmla="*/ 2 w 5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cubicBezTo>
                      <a:pt x="2" y="2"/>
                      <a:pt x="5" y="4"/>
                      <a:pt x="5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0" name="Freeform 237"/>
              <p:cNvSpPr>
                <a:spLocks/>
              </p:cNvSpPr>
              <p:nvPr/>
            </p:nvSpPr>
            <p:spPr bwMode="auto">
              <a:xfrm>
                <a:off x="5264" y="265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1" name="Freeform 238"/>
              <p:cNvSpPr>
                <a:spLocks/>
              </p:cNvSpPr>
              <p:nvPr/>
            </p:nvSpPr>
            <p:spPr bwMode="auto">
              <a:xfrm>
                <a:off x="5264" y="2654"/>
                <a:ext cx="6" cy="7"/>
              </a:xfrm>
              <a:custGeom>
                <a:avLst/>
                <a:gdLst>
                  <a:gd name="T0" fmla="*/ 2 w 8"/>
                  <a:gd name="T1" fmla="*/ 1 h 8"/>
                  <a:gd name="T2" fmla="*/ 1 w 8"/>
                  <a:gd name="T3" fmla="*/ 2 h 8"/>
                  <a:gd name="T4" fmla="*/ 2 w 8"/>
                  <a:gd name="T5" fmla="*/ 2 h 8"/>
                  <a:gd name="T6" fmla="*/ 6 w 8"/>
                  <a:gd name="T7" fmla="*/ 6 h 8"/>
                  <a:gd name="T8" fmla="*/ 5 w 8"/>
                  <a:gd name="T9" fmla="*/ 6 h 8"/>
                  <a:gd name="T10" fmla="*/ 8 w 8"/>
                  <a:gd name="T11" fmla="*/ 8 h 8"/>
                  <a:gd name="T12" fmla="*/ 2 w 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2" y="1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7" y="7"/>
                      <a:pt x="6" y="6"/>
                    </a:cubicBezTo>
                    <a:cubicBezTo>
                      <a:pt x="6" y="7"/>
                      <a:pt x="3" y="3"/>
                      <a:pt x="5" y="6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3" y="3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2" name="Freeform 239"/>
              <p:cNvSpPr>
                <a:spLocks/>
              </p:cNvSpPr>
              <p:nvPr/>
            </p:nvSpPr>
            <p:spPr bwMode="auto">
              <a:xfrm>
                <a:off x="5265" y="2656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3" name="Freeform 240"/>
              <p:cNvSpPr>
                <a:spLocks/>
              </p:cNvSpPr>
              <p:nvPr/>
            </p:nvSpPr>
            <p:spPr bwMode="auto">
              <a:xfrm>
                <a:off x="5264" y="265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4" name="Freeform 241"/>
              <p:cNvSpPr>
                <a:spLocks/>
              </p:cNvSpPr>
              <p:nvPr/>
            </p:nvSpPr>
            <p:spPr bwMode="auto">
              <a:xfrm>
                <a:off x="5264" y="2654"/>
                <a:ext cx="8" cy="7"/>
              </a:xfrm>
              <a:custGeom>
                <a:avLst/>
                <a:gdLst>
                  <a:gd name="T0" fmla="*/ 1 w 10"/>
                  <a:gd name="T1" fmla="*/ 0 h 9"/>
                  <a:gd name="T2" fmla="*/ 4 w 10"/>
                  <a:gd name="T3" fmla="*/ 4 h 9"/>
                  <a:gd name="T4" fmla="*/ 10 w 10"/>
                  <a:gd name="T5" fmla="*/ 9 h 9"/>
                  <a:gd name="T6" fmla="*/ 9 w 10"/>
                  <a:gd name="T7" fmla="*/ 7 h 9"/>
                  <a:gd name="T8" fmla="*/ 1 w 1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1" y="0"/>
                    </a:moveTo>
                    <a:cubicBezTo>
                      <a:pt x="6" y="5"/>
                      <a:pt x="0" y="0"/>
                      <a:pt x="4" y="4"/>
                    </a:cubicBezTo>
                    <a:cubicBezTo>
                      <a:pt x="4" y="3"/>
                      <a:pt x="7" y="6"/>
                      <a:pt x="10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5"/>
                      <a:pt x="3" y="2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5" name="Freeform 242"/>
              <p:cNvSpPr>
                <a:spLocks/>
              </p:cNvSpPr>
              <p:nvPr/>
            </p:nvSpPr>
            <p:spPr bwMode="auto">
              <a:xfrm>
                <a:off x="5275" y="266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6" name="Freeform 243"/>
              <p:cNvSpPr>
                <a:spLocks/>
              </p:cNvSpPr>
              <p:nvPr/>
            </p:nvSpPr>
            <p:spPr bwMode="auto">
              <a:xfrm>
                <a:off x="5268" y="2656"/>
                <a:ext cx="10" cy="9"/>
              </a:xfrm>
              <a:custGeom>
                <a:avLst/>
                <a:gdLst>
                  <a:gd name="T0" fmla="*/ 3 w 13"/>
                  <a:gd name="T1" fmla="*/ 0 h 11"/>
                  <a:gd name="T2" fmla="*/ 7 w 13"/>
                  <a:gd name="T3" fmla="*/ 5 h 11"/>
                  <a:gd name="T4" fmla="*/ 3 w 13"/>
                  <a:gd name="T5" fmla="*/ 2 h 11"/>
                  <a:gd name="T6" fmla="*/ 5 w 13"/>
                  <a:gd name="T7" fmla="*/ 4 h 11"/>
                  <a:gd name="T8" fmla="*/ 1 w 13"/>
                  <a:gd name="T9" fmla="*/ 0 h 11"/>
                  <a:gd name="T10" fmla="*/ 4 w 13"/>
                  <a:gd name="T11" fmla="*/ 4 h 11"/>
                  <a:gd name="T12" fmla="*/ 1 w 13"/>
                  <a:gd name="T13" fmla="*/ 1 h 11"/>
                  <a:gd name="T14" fmla="*/ 6 w 13"/>
                  <a:gd name="T15" fmla="*/ 6 h 11"/>
                  <a:gd name="T16" fmla="*/ 6 w 13"/>
                  <a:gd name="T17" fmla="*/ 5 h 11"/>
                  <a:gd name="T18" fmla="*/ 9 w 13"/>
                  <a:gd name="T19" fmla="*/ 8 h 11"/>
                  <a:gd name="T20" fmla="*/ 13 w 13"/>
                  <a:gd name="T21" fmla="*/ 10 h 11"/>
                  <a:gd name="T22" fmla="*/ 3 w 13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1">
                    <a:moveTo>
                      <a:pt x="3" y="0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2" y="1"/>
                      <a:pt x="5" y="4"/>
                      <a:pt x="5" y="4"/>
                    </a:cubicBezTo>
                    <a:cubicBezTo>
                      <a:pt x="0" y="0"/>
                      <a:pt x="5" y="3"/>
                      <a:pt x="1" y="0"/>
                    </a:cubicBezTo>
                    <a:cubicBezTo>
                      <a:pt x="1" y="0"/>
                      <a:pt x="1" y="0"/>
                      <a:pt x="4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7"/>
                      <a:pt x="2" y="2"/>
                      <a:pt x="6" y="5"/>
                    </a:cubicBezTo>
                    <a:cubicBezTo>
                      <a:pt x="8" y="7"/>
                      <a:pt x="8" y="8"/>
                      <a:pt x="9" y="8"/>
                    </a:cubicBezTo>
                    <a:cubicBezTo>
                      <a:pt x="8" y="7"/>
                      <a:pt x="13" y="11"/>
                      <a:pt x="13" y="10"/>
                    </a:cubicBezTo>
                    <a:cubicBezTo>
                      <a:pt x="13" y="9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7" name="Freeform 244"/>
              <p:cNvSpPr>
                <a:spLocks/>
              </p:cNvSpPr>
              <p:nvPr/>
            </p:nvSpPr>
            <p:spPr bwMode="auto">
              <a:xfrm>
                <a:off x="5273" y="2659"/>
                <a:ext cx="3" cy="2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2 h 2"/>
                  <a:gd name="T4" fmla="*/ 0 w 3"/>
                  <a:gd name="T5" fmla="*/ 0 h 2"/>
                  <a:gd name="T6" fmla="*/ 1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8" name="Freeform 245"/>
              <p:cNvSpPr>
                <a:spLocks/>
              </p:cNvSpPr>
              <p:nvPr/>
            </p:nvSpPr>
            <p:spPr bwMode="auto">
              <a:xfrm>
                <a:off x="5269" y="2653"/>
                <a:ext cx="11" cy="10"/>
              </a:xfrm>
              <a:custGeom>
                <a:avLst/>
                <a:gdLst>
                  <a:gd name="T0" fmla="*/ 0 w 13"/>
                  <a:gd name="T1" fmla="*/ 1 h 12"/>
                  <a:gd name="T2" fmla="*/ 3 w 13"/>
                  <a:gd name="T3" fmla="*/ 4 h 12"/>
                  <a:gd name="T4" fmla="*/ 1 w 13"/>
                  <a:gd name="T5" fmla="*/ 2 h 12"/>
                  <a:gd name="T6" fmla="*/ 5 w 13"/>
                  <a:gd name="T7" fmla="*/ 6 h 12"/>
                  <a:gd name="T8" fmla="*/ 3 w 13"/>
                  <a:gd name="T9" fmla="*/ 3 h 12"/>
                  <a:gd name="T10" fmla="*/ 10 w 13"/>
                  <a:gd name="T11" fmla="*/ 9 h 12"/>
                  <a:gd name="T12" fmla="*/ 8 w 13"/>
                  <a:gd name="T13" fmla="*/ 8 h 12"/>
                  <a:gd name="T14" fmla="*/ 8 w 13"/>
                  <a:gd name="T15" fmla="*/ 6 h 12"/>
                  <a:gd name="T16" fmla="*/ 6 w 13"/>
                  <a:gd name="T17" fmla="*/ 5 h 12"/>
                  <a:gd name="T18" fmla="*/ 5 w 13"/>
                  <a:gd name="T19" fmla="*/ 4 h 12"/>
                  <a:gd name="T20" fmla="*/ 0 w 13"/>
                  <a:gd name="T2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2">
                    <a:moveTo>
                      <a:pt x="0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4" y="5"/>
                      <a:pt x="5" y="6"/>
                    </a:cubicBezTo>
                    <a:cubicBezTo>
                      <a:pt x="9" y="10"/>
                      <a:pt x="4" y="4"/>
                      <a:pt x="3" y="3"/>
                    </a:cubicBezTo>
                    <a:cubicBezTo>
                      <a:pt x="5" y="5"/>
                      <a:pt x="5" y="6"/>
                      <a:pt x="10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12"/>
                      <a:pt x="9" y="8"/>
                      <a:pt x="8" y="6"/>
                    </a:cubicBezTo>
                    <a:cubicBezTo>
                      <a:pt x="7" y="6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9" name="Freeform 246"/>
              <p:cNvSpPr>
                <a:spLocks/>
              </p:cNvSpPr>
              <p:nvPr/>
            </p:nvSpPr>
            <p:spPr bwMode="auto">
              <a:xfrm>
                <a:off x="5268" y="2653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2" y="2"/>
                      <a:pt x="3" y="2"/>
                    </a:cubicBezTo>
                    <a:cubicBezTo>
                      <a:pt x="1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0" name="Freeform 247"/>
              <p:cNvSpPr>
                <a:spLocks/>
              </p:cNvSpPr>
              <p:nvPr/>
            </p:nvSpPr>
            <p:spPr bwMode="auto">
              <a:xfrm>
                <a:off x="5276" y="26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1" name="Freeform 248"/>
              <p:cNvSpPr>
                <a:spLocks/>
              </p:cNvSpPr>
              <p:nvPr/>
            </p:nvSpPr>
            <p:spPr bwMode="auto">
              <a:xfrm>
                <a:off x="5270" y="2653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2" name="Freeform 249"/>
              <p:cNvSpPr>
                <a:spLocks/>
              </p:cNvSpPr>
              <p:nvPr/>
            </p:nvSpPr>
            <p:spPr bwMode="auto">
              <a:xfrm>
                <a:off x="5268" y="2643"/>
                <a:ext cx="17" cy="18"/>
              </a:xfrm>
              <a:custGeom>
                <a:avLst/>
                <a:gdLst>
                  <a:gd name="T0" fmla="*/ 19 w 20"/>
                  <a:gd name="T1" fmla="*/ 8 h 21"/>
                  <a:gd name="T2" fmla="*/ 16 w 20"/>
                  <a:gd name="T3" fmla="*/ 7 h 21"/>
                  <a:gd name="T4" fmla="*/ 12 w 20"/>
                  <a:gd name="T5" fmla="*/ 4 h 21"/>
                  <a:gd name="T6" fmla="*/ 6 w 20"/>
                  <a:gd name="T7" fmla="*/ 0 h 21"/>
                  <a:gd name="T8" fmla="*/ 8 w 20"/>
                  <a:gd name="T9" fmla="*/ 3 h 21"/>
                  <a:gd name="T10" fmla="*/ 5 w 20"/>
                  <a:gd name="T11" fmla="*/ 1 h 21"/>
                  <a:gd name="T12" fmla="*/ 6 w 20"/>
                  <a:gd name="T13" fmla="*/ 4 h 21"/>
                  <a:gd name="T14" fmla="*/ 7 w 20"/>
                  <a:gd name="T15" fmla="*/ 6 h 21"/>
                  <a:gd name="T16" fmla="*/ 3 w 20"/>
                  <a:gd name="T17" fmla="*/ 9 h 21"/>
                  <a:gd name="T18" fmla="*/ 8 w 20"/>
                  <a:gd name="T19" fmla="*/ 13 h 21"/>
                  <a:gd name="T20" fmla="*/ 5 w 20"/>
                  <a:gd name="T21" fmla="*/ 11 h 21"/>
                  <a:gd name="T22" fmla="*/ 5 w 20"/>
                  <a:gd name="T23" fmla="*/ 11 h 21"/>
                  <a:gd name="T24" fmla="*/ 3 w 20"/>
                  <a:gd name="T25" fmla="*/ 11 h 21"/>
                  <a:gd name="T26" fmla="*/ 9 w 20"/>
                  <a:gd name="T27" fmla="*/ 16 h 21"/>
                  <a:gd name="T28" fmla="*/ 2 w 20"/>
                  <a:gd name="T29" fmla="*/ 11 h 21"/>
                  <a:gd name="T30" fmla="*/ 5 w 20"/>
                  <a:gd name="T31" fmla="*/ 15 h 21"/>
                  <a:gd name="T32" fmla="*/ 10 w 20"/>
                  <a:gd name="T33" fmla="*/ 18 h 21"/>
                  <a:gd name="T34" fmla="*/ 12 w 20"/>
                  <a:gd name="T35" fmla="*/ 20 h 21"/>
                  <a:gd name="T36" fmla="*/ 7 w 20"/>
                  <a:gd name="T37" fmla="*/ 12 h 21"/>
                  <a:gd name="T38" fmla="*/ 10 w 20"/>
                  <a:gd name="T39" fmla="*/ 14 h 21"/>
                  <a:gd name="T40" fmla="*/ 14 w 20"/>
                  <a:gd name="T41" fmla="*/ 14 h 21"/>
                  <a:gd name="T42" fmla="*/ 9 w 20"/>
                  <a:gd name="T43" fmla="*/ 10 h 21"/>
                  <a:gd name="T44" fmla="*/ 12 w 20"/>
                  <a:gd name="T45" fmla="*/ 11 h 21"/>
                  <a:gd name="T46" fmla="*/ 9 w 20"/>
                  <a:gd name="T47" fmla="*/ 9 h 21"/>
                  <a:gd name="T48" fmla="*/ 13 w 20"/>
                  <a:gd name="T49" fmla="*/ 11 h 21"/>
                  <a:gd name="T50" fmla="*/ 7 w 20"/>
                  <a:gd name="T51" fmla="*/ 6 h 21"/>
                  <a:gd name="T52" fmla="*/ 17 w 20"/>
                  <a:gd name="T53" fmla="*/ 11 h 21"/>
                  <a:gd name="T54" fmla="*/ 13 w 20"/>
                  <a:gd name="T55" fmla="*/ 9 h 21"/>
                  <a:gd name="T56" fmla="*/ 10 w 20"/>
                  <a:gd name="T57" fmla="*/ 7 h 21"/>
                  <a:gd name="T58" fmla="*/ 16 w 20"/>
                  <a:gd name="T59" fmla="*/ 11 h 21"/>
                  <a:gd name="T60" fmla="*/ 13 w 20"/>
                  <a:gd name="T61" fmla="*/ 7 h 21"/>
                  <a:gd name="T62" fmla="*/ 10 w 20"/>
                  <a:gd name="T63" fmla="*/ 5 h 21"/>
                  <a:gd name="T64" fmla="*/ 12 w 20"/>
                  <a:gd name="T65" fmla="*/ 5 h 21"/>
                  <a:gd name="T66" fmla="*/ 17 w 20"/>
                  <a:gd name="T67" fmla="*/ 9 h 21"/>
                  <a:gd name="T68" fmla="*/ 20 w 20"/>
                  <a:gd name="T69" fmla="*/ 11 h 21"/>
                  <a:gd name="T70" fmla="*/ 13 w 20"/>
                  <a:gd name="T71" fmla="*/ 5 h 21"/>
                  <a:gd name="T72" fmla="*/ 19 w 20"/>
                  <a:gd name="T73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21">
                    <a:moveTo>
                      <a:pt x="19" y="8"/>
                    </a:moveTo>
                    <a:cubicBezTo>
                      <a:pt x="17" y="7"/>
                      <a:pt x="16" y="6"/>
                      <a:pt x="16" y="7"/>
                    </a:cubicBezTo>
                    <a:cubicBezTo>
                      <a:pt x="13" y="5"/>
                      <a:pt x="14" y="5"/>
                      <a:pt x="12" y="4"/>
                    </a:cubicBezTo>
                    <a:cubicBezTo>
                      <a:pt x="10" y="3"/>
                      <a:pt x="9" y="2"/>
                      <a:pt x="6" y="0"/>
                    </a:cubicBezTo>
                    <a:cubicBezTo>
                      <a:pt x="6" y="1"/>
                      <a:pt x="9" y="3"/>
                      <a:pt x="8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2"/>
                      <a:pt x="9" y="5"/>
                      <a:pt x="6" y="4"/>
                    </a:cubicBezTo>
                    <a:cubicBezTo>
                      <a:pt x="5" y="3"/>
                      <a:pt x="6" y="4"/>
                      <a:pt x="7" y="6"/>
                    </a:cubicBezTo>
                    <a:cubicBezTo>
                      <a:pt x="5" y="6"/>
                      <a:pt x="7" y="10"/>
                      <a:pt x="3" y="9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5" y="11"/>
                      <a:pt x="8" y="14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0" y="8"/>
                      <a:pt x="4" y="12"/>
                      <a:pt x="3" y="11"/>
                    </a:cubicBezTo>
                    <a:cubicBezTo>
                      <a:pt x="4" y="12"/>
                      <a:pt x="8" y="15"/>
                      <a:pt x="9" y="16"/>
                    </a:cubicBezTo>
                    <a:cubicBezTo>
                      <a:pt x="3" y="11"/>
                      <a:pt x="8" y="16"/>
                      <a:pt x="2" y="11"/>
                    </a:cubicBezTo>
                    <a:cubicBezTo>
                      <a:pt x="0" y="10"/>
                      <a:pt x="7" y="15"/>
                      <a:pt x="5" y="15"/>
                    </a:cubicBezTo>
                    <a:cubicBezTo>
                      <a:pt x="9" y="18"/>
                      <a:pt x="7" y="16"/>
                      <a:pt x="10" y="18"/>
                    </a:cubicBezTo>
                    <a:cubicBezTo>
                      <a:pt x="12" y="20"/>
                      <a:pt x="8" y="17"/>
                      <a:pt x="12" y="20"/>
                    </a:cubicBezTo>
                    <a:cubicBezTo>
                      <a:pt x="14" y="21"/>
                      <a:pt x="8" y="14"/>
                      <a:pt x="7" y="12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2"/>
                      <a:pt x="9" y="11"/>
                      <a:pt x="14" y="14"/>
                    </a:cubicBezTo>
                    <a:cubicBezTo>
                      <a:pt x="11" y="12"/>
                      <a:pt x="16" y="15"/>
                      <a:pt x="9" y="10"/>
                    </a:cubicBezTo>
                    <a:cubicBezTo>
                      <a:pt x="11" y="11"/>
                      <a:pt x="11" y="10"/>
                      <a:pt x="12" y="11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3" y="11"/>
                      <a:pt x="13" y="11"/>
                    </a:cubicBezTo>
                    <a:cubicBezTo>
                      <a:pt x="10" y="9"/>
                      <a:pt x="9" y="8"/>
                      <a:pt x="7" y="6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10"/>
                      <a:pt x="11" y="8"/>
                      <a:pt x="10" y="7"/>
                    </a:cubicBezTo>
                    <a:cubicBezTo>
                      <a:pt x="10" y="7"/>
                      <a:pt x="14" y="9"/>
                      <a:pt x="16" y="11"/>
                    </a:cubicBezTo>
                    <a:cubicBezTo>
                      <a:pt x="18" y="11"/>
                      <a:pt x="10" y="6"/>
                      <a:pt x="13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13" y="6"/>
                      <a:pt x="12" y="5"/>
                    </a:cubicBezTo>
                    <a:cubicBezTo>
                      <a:pt x="17" y="8"/>
                      <a:pt x="16" y="8"/>
                      <a:pt x="17" y="9"/>
                    </a:cubicBezTo>
                    <a:cubicBezTo>
                      <a:pt x="18" y="10"/>
                      <a:pt x="19" y="10"/>
                      <a:pt x="20" y="1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8" y="9"/>
                      <a:pt x="18" y="8"/>
                      <a:pt x="19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3" name="Freeform 250"/>
              <p:cNvSpPr>
                <a:spLocks/>
              </p:cNvSpPr>
              <p:nvPr/>
            </p:nvSpPr>
            <p:spPr bwMode="auto">
              <a:xfrm>
                <a:off x="5285" y="265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4" name="Freeform 251"/>
              <p:cNvSpPr>
                <a:spLocks/>
              </p:cNvSpPr>
              <p:nvPr/>
            </p:nvSpPr>
            <p:spPr bwMode="auto">
              <a:xfrm>
                <a:off x="5284" y="26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5" name="Freeform 252"/>
              <p:cNvSpPr>
                <a:spLocks/>
              </p:cNvSpPr>
              <p:nvPr/>
            </p:nvSpPr>
            <p:spPr bwMode="auto">
              <a:xfrm>
                <a:off x="5273" y="264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6" name="Freeform 253"/>
              <p:cNvSpPr>
                <a:spLocks/>
              </p:cNvSpPr>
              <p:nvPr/>
            </p:nvSpPr>
            <p:spPr bwMode="auto">
              <a:xfrm>
                <a:off x="5282" y="265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3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7" name="Freeform 254"/>
              <p:cNvSpPr>
                <a:spLocks/>
              </p:cNvSpPr>
              <p:nvPr/>
            </p:nvSpPr>
            <p:spPr bwMode="auto">
              <a:xfrm>
                <a:off x="5281" y="265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8" name="Freeform 255"/>
              <p:cNvSpPr>
                <a:spLocks/>
              </p:cNvSpPr>
              <p:nvPr/>
            </p:nvSpPr>
            <p:spPr bwMode="auto">
              <a:xfrm>
                <a:off x="5285" y="265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9" name="Freeform 256"/>
              <p:cNvSpPr>
                <a:spLocks/>
              </p:cNvSpPr>
              <p:nvPr/>
            </p:nvSpPr>
            <p:spPr bwMode="auto">
              <a:xfrm>
                <a:off x="5272" y="2638"/>
                <a:ext cx="16" cy="11"/>
              </a:xfrm>
              <a:custGeom>
                <a:avLst/>
                <a:gdLst>
                  <a:gd name="T0" fmla="*/ 4 w 20"/>
                  <a:gd name="T1" fmla="*/ 1 h 14"/>
                  <a:gd name="T2" fmla="*/ 1 w 20"/>
                  <a:gd name="T3" fmla="*/ 1 h 14"/>
                  <a:gd name="T4" fmla="*/ 10 w 20"/>
                  <a:gd name="T5" fmla="*/ 6 h 14"/>
                  <a:gd name="T6" fmla="*/ 2 w 20"/>
                  <a:gd name="T7" fmla="*/ 2 h 14"/>
                  <a:gd name="T8" fmla="*/ 7 w 20"/>
                  <a:gd name="T9" fmla="*/ 7 h 14"/>
                  <a:gd name="T10" fmla="*/ 4 w 20"/>
                  <a:gd name="T11" fmla="*/ 6 h 14"/>
                  <a:gd name="T12" fmla="*/ 12 w 20"/>
                  <a:gd name="T13" fmla="*/ 11 h 14"/>
                  <a:gd name="T14" fmla="*/ 2 w 20"/>
                  <a:gd name="T15" fmla="*/ 6 h 14"/>
                  <a:gd name="T16" fmla="*/ 2 w 20"/>
                  <a:gd name="T17" fmla="*/ 5 h 14"/>
                  <a:gd name="T18" fmla="*/ 4 w 20"/>
                  <a:gd name="T19" fmla="*/ 8 h 14"/>
                  <a:gd name="T20" fmla="*/ 9 w 20"/>
                  <a:gd name="T21" fmla="*/ 11 h 14"/>
                  <a:gd name="T22" fmla="*/ 14 w 20"/>
                  <a:gd name="T23" fmla="*/ 14 h 14"/>
                  <a:gd name="T24" fmla="*/ 11 w 20"/>
                  <a:gd name="T25" fmla="*/ 11 h 14"/>
                  <a:gd name="T26" fmla="*/ 15 w 20"/>
                  <a:gd name="T27" fmla="*/ 13 h 14"/>
                  <a:gd name="T28" fmla="*/ 12 w 20"/>
                  <a:gd name="T29" fmla="*/ 11 h 14"/>
                  <a:gd name="T30" fmla="*/ 16 w 20"/>
                  <a:gd name="T31" fmla="*/ 13 h 14"/>
                  <a:gd name="T32" fmla="*/ 13 w 20"/>
                  <a:gd name="T33" fmla="*/ 11 h 14"/>
                  <a:gd name="T34" fmla="*/ 14 w 20"/>
                  <a:gd name="T35" fmla="*/ 11 h 14"/>
                  <a:gd name="T36" fmla="*/ 10 w 20"/>
                  <a:gd name="T37" fmla="*/ 9 h 14"/>
                  <a:gd name="T38" fmla="*/ 15 w 20"/>
                  <a:gd name="T39" fmla="*/ 11 h 14"/>
                  <a:gd name="T40" fmla="*/ 11 w 20"/>
                  <a:gd name="T41" fmla="*/ 9 h 14"/>
                  <a:gd name="T42" fmla="*/ 17 w 20"/>
                  <a:gd name="T43" fmla="*/ 10 h 14"/>
                  <a:gd name="T44" fmla="*/ 14 w 20"/>
                  <a:gd name="T45" fmla="*/ 8 h 14"/>
                  <a:gd name="T46" fmla="*/ 16 w 20"/>
                  <a:gd name="T47" fmla="*/ 10 h 14"/>
                  <a:gd name="T48" fmla="*/ 7 w 20"/>
                  <a:gd name="T49" fmla="*/ 6 h 14"/>
                  <a:gd name="T50" fmla="*/ 15 w 20"/>
                  <a:gd name="T51" fmla="*/ 9 h 14"/>
                  <a:gd name="T52" fmla="*/ 14 w 20"/>
                  <a:gd name="T53" fmla="*/ 7 h 14"/>
                  <a:gd name="T54" fmla="*/ 15 w 20"/>
                  <a:gd name="T55" fmla="*/ 7 h 14"/>
                  <a:gd name="T56" fmla="*/ 13 w 20"/>
                  <a:gd name="T57" fmla="*/ 5 h 14"/>
                  <a:gd name="T58" fmla="*/ 11 w 20"/>
                  <a:gd name="T59" fmla="*/ 5 h 14"/>
                  <a:gd name="T60" fmla="*/ 9 w 20"/>
                  <a:gd name="T61" fmla="*/ 4 h 14"/>
                  <a:gd name="T62" fmla="*/ 11 w 20"/>
                  <a:gd name="T63" fmla="*/ 4 h 14"/>
                  <a:gd name="T64" fmla="*/ 5 w 20"/>
                  <a:gd name="T65" fmla="*/ 2 h 14"/>
                  <a:gd name="T66" fmla="*/ 9 w 20"/>
                  <a:gd name="T67" fmla="*/ 4 h 14"/>
                  <a:gd name="T68" fmla="*/ 4 w 20"/>
                  <a:gd name="T6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" h="14">
                    <a:moveTo>
                      <a:pt x="4" y="1"/>
                    </a:moveTo>
                    <a:cubicBezTo>
                      <a:pt x="0" y="0"/>
                      <a:pt x="2" y="1"/>
                      <a:pt x="1" y="1"/>
                    </a:cubicBezTo>
                    <a:cubicBezTo>
                      <a:pt x="3" y="3"/>
                      <a:pt x="10" y="5"/>
                      <a:pt x="10" y="6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0" y="3"/>
                      <a:pt x="7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15" y="12"/>
                      <a:pt x="12" y="11"/>
                    </a:cubicBezTo>
                    <a:cubicBezTo>
                      <a:pt x="7" y="8"/>
                      <a:pt x="7" y="9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4" y="8"/>
                      <a:pt x="4" y="8"/>
                    </a:cubicBezTo>
                    <a:cubicBezTo>
                      <a:pt x="6" y="9"/>
                      <a:pt x="9" y="11"/>
                      <a:pt x="9" y="11"/>
                    </a:cubicBezTo>
                    <a:cubicBezTo>
                      <a:pt x="10" y="11"/>
                      <a:pt x="12" y="13"/>
                      <a:pt x="14" y="14"/>
                    </a:cubicBezTo>
                    <a:cubicBezTo>
                      <a:pt x="12" y="12"/>
                      <a:pt x="14" y="13"/>
                      <a:pt x="11" y="11"/>
                    </a:cubicBezTo>
                    <a:cubicBezTo>
                      <a:pt x="14" y="12"/>
                      <a:pt x="12" y="12"/>
                      <a:pt x="15" y="13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1"/>
                      <a:pt x="15" y="13"/>
                      <a:pt x="16" y="13"/>
                    </a:cubicBezTo>
                    <a:cubicBezTo>
                      <a:pt x="14" y="12"/>
                      <a:pt x="13" y="11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1"/>
                      <a:pt x="14" y="11"/>
                      <a:pt x="10" y="9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3" y="9"/>
                      <a:pt x="20" y="13"/>
                      <a:pt x="17" y="10"/>
                    </a:cubicBezTo>
                    <a:cubicBezTo>
                      <a:pt x="16" y="10"/>
                      <a:pt x="14" y="9"/>
                      <a:pt x="14" y="8"/>
                    </a:cubicBezTo>
                    <a:cubicBezTo>
                      <a:pt x="11" y="8"/>
                      <a:pt x="16" y="10"/>
                      <a:pt x="16" y="10"/>
                    </a:cubicBezTo>
                    <a:cubicBezTo>
                      <a:pt x="13" y="9"/>
                      <a:pt x="9" y="7"/>
                      <a:pt x="7" y="6"/>
                    </a:cubicBezTo>
                    <a:cubicBezTo>
                      <a:pt x="11" y="8"/>
                      <a:pt x="7" y="5"/>
                      <a:pt x="15" y="9"/>
                    </a:cubicBezTo>
                    <a:cubicBezTo>
                      <a:pt x="16" y="8"/>
                      <a:pt x="12" y="6"/>
                      <a:pt x="1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0" y="5"/>
                      <a:pt x="18" y="8"/>
                      <a:pt x="13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7" y="3"/>
                      <a:pt x="6" y="2"/>
                      <a:pt x="5" y="2"/>
                    </a:cubicBezTo>
                    <a:cubicBezTo>
                      <a:pt x="5" y="1"/>
                      <a:pt x="8" y="3"/>
                      <a:pt x="9" y="4"/>
                    </a:cubicBezTo>
                    <a:cubicBezTo>
                      <a:pt x="6" y="3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0" name="Freeform 257"/>
              <p:cNvSpPr>
                <a:spLocks/>
              </p:cNvSpPr>
              <p:nvPr/>
            </p:nvSpPr>
            <p:spPr bwMode="auto">
              <a:xfrm>
                <a:off x="5283" y="264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1" name="Freeform 258"/>
              <p:cNvSpPr>
                <a:spLocks/>
              </p:cNvSpPr>
              <p:nvPr/>
            </p:nvSpPr>
            <p:spPr bwMode="auto">
              <a:xfrm>
                <a:off x="5271" y="2634"/>
                <a:ext cx="20" cy="10"/>
              </a:xfrm>
              <a:custGeom>
                <a:avLst/>
                <a:gdLst>
                  <a:gd name="T0" fmla="*/ 12 w 25"/>
                  <a:gd name="T1" fmla="*/ 7 h 13"/>
                  <a:gd name="T2" fmla="*/ 18 w 25"/>
                  <a:gd name="T3" fmla="*/ 9 h 13"/>
                  <a:gd name="T4" fmla="*/ 8 w 25"/>
                  <a:gd name="T5" fmla="*/ 5 h 13"/>
                  <a:gd name="T6" fmla="*/ 6 w 25"/>
                  <a:gd name="T7" fmla="*/ 4 h 13"/>
                  <a:gd name="T8" fmla="*/ 15 w 25"/>
                  <a:gd name="T9" fmla="*/ 7 h 13"/>
                  <a:gd name="T10" fmla="*/ 16 w 25"/>
                  <a:gd name="T11" fmla="*/ 7 h 13"/>
                  <a:gd name="T12" fmla="*/ 11 w 25"/>
                  <a:gd name="T13" fmla="*/ 5 h 13"/>
                  <a:gd name="T14" fmla="*/ 8 w 25"/>
                  <a:gd name="T15" fmla="*/ 4 h 13"/>
                  <a:gd name="T16" fmla="*/ 10 w 25"/>
                  <a:gd name="T17" fmla="*/ 4 h 13"/>
                  <a:gd name="T18" fmla="*/ 16 w 25"/>
                  <a:gd name="T19" fmla="*/ 6 h 13"/>
                  <a:gd name="T20" fmla="*/ 2 w 25"/>
                  <a:gd name="T21" fmla="*/ 0 h 13"/>
                  <a:gd name="T22" fmla="*/ 2 w 25"/>
                  <a:gd name="T23" fmla="*/ 1 h 13"/>
                  <a:gd name="T24" fmla="*/ 9 w 25"/>
                  <a:gd name="T25" fmla="*/ 3 h 13"/>
                  <a:gd name="T26" fmla="*/ 7 w 25"/>
                  <a:gd name="T27" fmla="*/ 3 h 13"/>
                  <a:gd name="T28" fmla="*/ 3 w 25"/>
                  <a:gd name="T29" fmla="*/ 1 h 13"/>
                  <a:gd name="T30" fmla="*/ 3 w 25"/>
                  <a:gd name="T31" fmla="*/ 4 h 13"/>
                  <a:gd name="T32" fmla="*/ 3 w 25"/>
                  <a:gd name="T33" fmla="*/ 4 h 13"/>
                  <a:gd name="T34" fmla="*/ 7 w 25"/>
                  <a:gd name="T35" fmla="*/ 6 h 13"/>
                  <a:gd name="T36" fmla="*/ 13 w 25"/>
                  <a:gd name="T37" fmla="*/ 8 h 13"/>
                  <a:gd name="T38" fmla="*/ 11 w 25"/>
                  <a:gd name="T39" fmla="*/ 7 h 13"/>
                  <a:gd name="T40" fmla="*/ 18 w 25"/>
                  <a:gd name="T41" fmla="*/ 10 h 13"/>
                  <a:gd name="T42" fmla="*/ 20 w 25"/>
                  <a:gd name="T43" fmla="*/ 12 h 13"/>
                  <a:gd name="T44" fmla="*/ 21 w 25"/>
                  <a:gd name="T45" fmla="*/ 10 h 13"/>
                  <a:gd name="T46" fmla="*/ 12 w 25"/>
                  <a:gd name="T4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13">
                    <a:moveTo>
                      <a:pt x="12" y="7"/>
                    </a:moveTo>
                    <a:cubicBezTo>
                      <a:pt x="13" y="7"/>
                      <a:pt x="16" y="8"/>
                      <a:pt x="18" y="9"/>
                    </a:cubicBezTo>
                    <a:cubicBezTo>
                      <a:pt x="15" y="7"/>
                      <a:pt x="12" y="7"/>
                      <a:pt x="8" y="5"/>
                    </a:cubicBezTo>
                    <a:cubicBezTo>
                      <a:pt x="10" y="6"/>
                      <a:pt x="6" y="4"/>
                      <a:pt x="6" y="4"/>
                    </a:cubicBezTo>
                    <a:cubicBezTo>
                      <a:pt x="9" y="5"/>
                      <a:pt x="14" y="7"/>
                      <a:pt x="15" y="7"/>
                    </a:cubicBezTo>
                    <a:cubicBezTo>
                      <a:pt x="13" y="7"/>
                      <a:pt x="16" y="7"/>
                      <a:pt x="16" y="7"/>
                    </a:cubicBezTo>
                    <a:cubicBezTo>
                      <a:pt x="13" y="6"/>
                      <a:pt x="15" y="6"/>
                      <a:pt x="11" y="5"/>
                    </a:cubicBezTo>
                    <a:cubicBezTo>
                      <a:pt x="8" y="4"/>
                      <a:pt x="6" y="3"/>
                      <a:pt x="8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6"/>
                      <a:pt x="12" y="5"/>
                      <a:pt x="16" y="6"/>
                    </a:cubicBezTo>
                    <a:cubicBezTo>
                      <a:pt x="10" y="4"/>
                      <a:pt x="11" y="3"/>
                      <a:pt x="2" y="0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4" y="1"/>
                      <a:pt x="7" y="2"/>
                      <a:pt x="9" y="3"/>
                    </a:cubicBezTo>
                    <a:cubicBezTo>
                      <a:pt x="7" y="3"/>
                      <a:pt x="10" y="4"/>
                      <a:pt x="7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5"/>
                      <a:pt x="6" y="5"/>
                      <a:pt x="7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1" y="7"/>
                    </a:cubicBezTo>
                    <a:cubicBezTo>
                      <a:pt x="14" y="9"/>
                      <a:pt x="15" y="9"/>
                      <a:pt x="18" y="10"/>
                    </a:cubicBezTo>
                    <a:cubicBezTo>
                      <a:pt x="18" y="11"/>
                      <a:pt x="16" y="10"/>
                      <a:pt x="20" y="12"/>
                    </a:cubicBezTo>
                    <a:cubicBezTo>
                      <a:pt x="25" y="13"/>
                      <a:pt x="16" y="9"/>
                      <a:pt x="21" y="10"/>
                    </a:cubicBez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2" name="Freeform 259"/>
              <p:cNvSpPr>
                <a:spLocks/>
              </p:cNvSpPr>
              <p:nvPr/>
            </p:nvSpPr>
            <p:spPr bwMode="auto">
              <a:xfrm>
                <a:off x="5281" y="264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3" name="Freeform 260"/>
              <p:cNvSpPr>
                <a:spLocks/>
              </p:cNvSpPr>
              <p:nvPr/>
            </p:nvSpPr>
            <p:spPr bwMode="auto">
              <a:xfrm>
                <a:off x="5272" y="2637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3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4" name="Freeform 261"/>
              <p:cNvSpPr>
                <a:spLocks/>
              </p:cNvSpPr>
              <p:nvPr/>
            </p:nvSpPr>
            <p:spPr bwMode="auto">
              <a:xfrm>
                <a:off x="5282" y="263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5" name="Freeform 262"/>
              <p:cNvSpPr>
                <a:spLocks/>
              </p:cNvSpPr>
              <p:nvPr/>
            </p:nvSpPr>
            <p:spPr bwMode="auto">
              <a:xfrm>
                <a:off x="5272" y="2633"/>
                <a:ext cx="10" cy="3"/>
              </a:xfrm>
              <a:custGeom>
                <a:avLst/>
                <a:gdLst>
                  <a:gd name="T0" fmla="*/ 0 w 13"/>
                  <a:gd name="T1" fmla="*/ 0 h 4"/>
                  <a:gd name="T2" fmla="*/ 0 w 13"/>
                  <a:gd name="T3" fmla="*/ 1 h 4"/>
                  <a:gd name="T4" fmla="*/ 11 w 13"/>
                  <a:gd name="T5" fmla="*/ 4 h 4"/>
                  <a:gd name="T6" fmla="*/ 4 w 13"/>
                  <a:gd name="T7" fmla="*/ 2 h 4"/>
                  <a:gd name="T8" fmla="*/ 4 w 13"/>
                  <a:gd name="T9" fmla="*/ 1 h 4"/>
                  <a:gd name="T10" fmla="*/ 0 w 1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0" y="0"/>
                    </a:moveTo>
                    <a:cubicBezTo>
                      <a:pt x="0" y="0"/>
                      <a:pt x="3" y="1"/>
                      <a:pt x="0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4"/>
                      <a:pt x="5" y="2"/>
                      <a:pt x="4" y="2"/>
                    </a:cubicBezTo>
                    <a:cubicBezTo>
                      <a:pt x="8" y="2"/>
                      <a:pt x="3" y="1"/>
                      <a:pt x="4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6" name="Freeform 263"/>
              <p:cNvSpPr>
                <a:spLocks/>
              </p:cNvSpPr>
              <p:nvPr/>
            </p:nvSpPr>
            <p:spPr bwMode="auto">
              <a:xfrm>
                <a:off x="5273" y="2625"/>
                <a:ext cx="17" cy="11"/>
              </a:xfrm>
              <a:custGeom>
                <a:avLst/>
                <a:gdLst>
                  <a:gd name="T0" fmla="*/ 12 w 21"/>
                  <a:gd name="T1" fmla="*/ 11 h 14"/>
                  <a:gd name="T2" fmla="*/ 11 w 21"/>
                  <a:gd name="T3" fmla="*/ 10 h 14"/>
                  <a:gd name="T4" fmla="*/ 13 w 21"/>
                  <a:gd name="T5" fmla="*/ 11 h 14"/>
                  <a:gd name="T6" fmla="*/ 16 w 21"/>
                  <a:gd name="T7" fmla="*/ 11 h 14"/>
                  <a:gd name="T8" fmla="*/ 14 w 21"/>
                  <a:gd name="T9" fmla="*/ 11 h 14"/>
                  <a:gd name="T10" fmla="*/ 12 w 21"/>
                  <a:gd name="T11" fmla="*/ 9 h 14"/>
                  <a:gd name="T12" fmla="*/ 7 w 21"/>
                  <a:gd name="T13" fmla="*/ 8 h 14"/>
                  <a:gd name="T14" fmla="*/ 16 w 21"/>
                  <a:gd name="T15" fmla="*/ 8 h 14"/>
                  <a:gd name="T16" fmla="*/ 5 w 21"/>
                  <a:gd name="T17" fmla="*/ 7 h 14"/>
                  <a:gd name="T18" fmla="*/ 9 w 21"/>
                  <a:gd name="T19" fmla="*/ 6 h 14"/>
                  <a:gd name="T20" fmla="*/ 9 w 21"/>
                  <a:gd name="T21" fmla="*/ 7 h 14"/>
                  <a:gd name="T22" fmla="*/ 10 w 21"/>
                  <a:gd name="T23" fmla="*/ 6 h 14"/>
                  <a:gd name="T24" fmla="*/ 15 w 21"/>
                  <a:gd name="T25" fmla="*/ 6 h 14"/>
                  <a:gd name="T26" fmla="*/ 15 w 21"/>
                  <a:gd name="T27" fmla="*/ 5 h 14"/>
                  <a:gd name="T28" fmla="*/ 17 w 21"/>
                  <a:gd name="T29" fmla="*/ 5 h 14"/>
                  <a:gd name="T30" fmla="*/ 13 w 21"/>
                  <a:gd name="T31" fmla="*/ 3 h 14"/>
                  <a:gd name="T32" fmla="*/ 16 w 21"/>
                  <a:gd name="T33" fmla="*/ 2 h 14"/>
                  <a:gd name="T34" fmla="*/ 7 w 21"/>
                  <a:gd name="T35" fmla="*/ 3 h 14"/>
                  <a:gd name="T36" fmla="*/ 7 w 21"/>
                  <a:gd name="T37" fmla="*/ 2 h 14"/>
                  <a:gd name="T38" fmla="*/ 14 w 21"/>
                  <a:gd name="T39" fmla="*/ 2 h 14"/>
                  <a:gd name="T40" fmla="*/ 11 w 21"/>
                  <a:gd name="T41" fmla="*/ 2 h 14"/>
                  <a:gd name="T42" fmla="*/ 17 w 21"/>
                  <a:gd name="T43" fmla="*/ 1 h 14"/>
                  <a:gd name="T44" fmla="*/ 8 w 21"/>
                  <a:gd name="T45" fmla="*/ 1 h 14"/>
                  <a:gd name="T46" fmla="*/ 9 w 21"/>
                  <a:gd name="T47" fmla="*/ 0 h 14"/>
                  <a:gd name="T48" fmla="*/ 0 w 21"/>
                  <a:gd name="T49" fmla="*/ 1 h 14"/>
                  <a:gd name="T50" fmla="*/ 2 w 21"/>
                  <a:gd name="T51" fmla="*/ 3 h 14"/>
                  <a:gd name="T52" fmla="*/ 7 w 21"/>
                  <a:gd name="T53" fmla="*/ 4 h 14"/>
                  <a:gd name="T54" fmla="*/ 1 w 21"/>
                  <a:gd name="T55" fmla="*/ 4 h 14"/>
                  <a:gd name="T56" fmla="*/ 7 w 21"/>
                  <a:gd name="T57" fmla="*/ 4 h 14"/>
                  <a:gd name="T58" fmla="*/ 2 w 21"/>
                  <a:gd name="T59" fmla="*/ 4 h 14"/>
                  <a:gd name="T60" fmla="*/ 7 w 21"/>
                  <a:gd name="T61" fmla="*/ 5 h 14"/>
                  <a:gd name="T62" fmla="*/ 0 w 21"/>
                  <a:gd name="T63" fmla="*/ 5 h 14"/>
                  <a:gd name="T64" fmla="*/ 2 w 21"/>
                  <a:gd name="T65" fmla="*/ 9 h 14"/>
                  <a:gd name="T66" fmla="*/ 7 w 21"/>
                  <a:gd name="T67" fmla="*/ 9 h 14"/>
                  <a:gd name="T68" fmla="*/ 7 w 21"/>
                  <a:gd name="T69" fmla="*/ 11 h 14"/>
                  <a:gd name="T70" fmla="*/ 10 w 21"/>
                  <a:gd name="T71" fmla="*/ 12 h 14"/>
                  <a:gd name="T72" fmla="*/ 1 w 21"/>
                  <a:gd name="T73" fmla="*/ 10 h 14"/>
                  <a:gd name="T74" fmla="*/ 2 w 21"/>
                  <a:gd name="T75" fmla="*/ 11 h 14"/>
                  <a:gd name="T76" fmla="*/ 4 w 21"/>
                  <a:gd name="T77" fmla="*/ 11 h 14"/>
                  <a:gd name="T78" fmla="*/ 2 w 21"/>
                  <a:gd name="T79" fmla="*/ 11 h 14"/>
                  <a:gd name="T80" fmla="*/ 13 w 21"/>
                  <a:gd name="T81" fmla="*/ 13 h 14"/>
                  <a:gd name="T82" fmla="*/ 18 w 21"/>
                  <a:gd name="T83" fmla="*/ 12 h 14"/>
                  <a:gd name="T84" fmla="*/ 12 w 21"/>
                  <a:gd name="T8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14">
                    <a:moveTo>
                      <a:pt x="12" y="11"/>
                    </a:moveTo>
                    <a:cubicBezTo>
                      <a:pt x="12" y="11"/>
                      <a:pt x="9" y="10"/>
                      <a:pt x="11" y="10"/>
                    </a:cubicBezTo>
                    <a:cubicBezTo>
                      <a:pt x="13" y="11"/>
                      <a:pt x="14" y="11"/>
                      <a:pt x="13" y="11"/>
                    </a:cubicBezTo>
                    <a:cubicBezTo>
                      <a:pt x="19" y="12"/>
                      <a:pt x="13" y="11"/>
                      <a:pt x="16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0"/>
                      <a:pt x="9" y="10"/>
                      <a:pt x="12" y="9"/>
                    </a:cubicBezTo>
                    <a:cubicBezTo>
                      <a:pt x="11" y="9"/>
                      <a:pt x="11" y="9"/>
                      <a:pt x="7" y="8"/>
                    </a:cubicBezTo>
                    <a:cubicBezTo>
                      <a:pt x="12" y="8"/>
                      <a:pt x="12" y="8"/>
                      <a:pt x="16" y="8"/>
                    </a:cubicBezTo>
                    <a:cubicBezTo>
                      <a:pt x="14" y="8"/>
                      <a:pt x="9" y="8"/>
                      <a:pt x="5" y="7"/>
                    </a:cubicBezTo>
                    <a:cubicBezTo>
                      <a:pt x="11" y="7"/>
                      <a:pt x="4" y="7"/>
                      <a:pt x="9" y="6"/>
                    </a:cubicBezTo>
                    <a:cubicBezTo>
                      <a:pt x="9" y="6"/>
                      <a:pt x="10" y="7"/>
                      <a:pt x="9" y="7"/>
                    </a:cubicBezTo>
                    <a:cubicBezTo>
                      <a:pt x="16" y="7"/>
                      <a:pt x="8" y="6"/>
                      <a:pt x="10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1" y="5"/>
                      <a:pt x="15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3" y="4"/>
                      <a:pt x="15" y="4"/>
                      <a:pt x="13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2"/>
                      <a:pt x="15" y="3"/>
                      <a:pt x="7" y="3"/>
                    </a:cubicBezTo>
                    <a:cubicBezTo>
                      <a:pt x="16" y="3"/>
                      <a:pt x="3" y="3"/>
                      <a:pt x="7" y="2"/>
                    </a:cubicBezTo>
                    <a:cubicBezTo>
                      <a:pt x="11" y="2"/>
                      <a:pt x="9" y="2"/>
                      <a:pt x="14" y="2"/>
                    </a:cubicBezTo>
                    <a:cubicBezTo>
                      <a:pt x="9" y="2"/>
                      <a:pt x="12" y="2"/>
                      <a:pt x="11" y="2"/>
                    </a:cubicBezTo>
                    <a:cubicBezTo>
                      <a:pt x="15" y="1"/>
                      <a:pt x="11" y="1"/>
                      <a:pt x="1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9" y="0"/>
                      <a:pt x="2" y="1"/>
                      <a:pt x="0" y="1"/>
                    </a:cubicBezTo>
                    <a:cubicBezTo>
                      <a:pt x="3" y="2"/>
                      <a:pt x="4" y="3"/>
                      <a:pt x="2" y="3"/>
                    </a:cubicBezTo>
                    <a:cubicBezTo>
                      <a:pt x="8" y="3"/>
                      <a:pt x="2" y="4"/>
                      <a:pt x="7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8" y="4"/>
                      <a:pt x="4" y="5"/>
                      <a:pt x="2" y="4"/>
                    </a:cubicBezTo>
                    <a:cubicBezTo>
                      <a:pt x="1" y="5"/>
                      <a:pt x="3" y="5"/>
                      <a:pt x="7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6" y="8"/>
                      <a:pt x="2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4" y="10"/>
                      <a:pt x="16" y="12"/>
                      <a:pt x="7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8" y="12"/>
                      <a:pt x="4" y="11"/>
                      <a:pt x="1" y="10"/>
                    </a:cubicBezTo>
                    <a:cubicBezTo>
                      <a:pt x="2" y="11"/>
                      <a:pt x="1" y="10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5" y="12"/>
                      <a:pt x="2" y="11"/>
                    </a:cubicBezTo>
                    <a:cubicBezTo>
                      <a:pt x="7" y="13"/>
                      <a:pt x="10" y="12"/>
                      <a:pt x="13" y="13"/>
                    </a:cubicBezTo>
                    <a:cubicBezTo>
                      <a:pt x="6" y="11"/>
                      <a:pt x="21" y="14"/>
                      <a:pt x="18" y="12"/>
                    </a:cubicBezTo>
                    <a:cubicBezTo>
                      <a:pt x="16" y="11"/>
                      <a:pt x="14" y="12"/>
                      <a:pt x="12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7" name="Freeform 264"/>
              <p:cNvSpPr>
                <a:spLocks/>
              </p:cNvSpPr>
              <p:nvPr/>
            </p:nvSpPr>
            <p:spPr bwMode="auto">
              <a:xfrm>
                <a:off x="5273" y="263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8" name="Freeform 265"/>
              <p:cNvSpPr>
                <a:spLocks/>
              </p:cNvSpPr>
              <p:nvPr/>
            </p:nvSpPr>
            <p:spPr bwMode="auto">
              <a:xfrm>
                <a:off x="5280" y="2625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9" name="Rectangle 266"/>
              <p:cNvSpPr>
                <a:spLocks noChangeArrowheads="1"/>
              </p:cNvSpPr>
              <p:nvPr/>
            </p:nvSpPr>
            <p:spPr bwMode="auto">
              <a:xfrm>
                <a:off x="5275" y="2634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0" name="Freeform 267"/>
              <p:cNvSpPr>
                <a:spLocks/>
              </p:cNvSpPr>
              <p:nvPr/>
            </p:nvSpPr>
            <p:spPr bwMode="auto">
              <a:xfrm>
                <a:off x="5282" y="263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1" name="Freeform 268"/>
              <p:cNvSpPr>
                <a:spLocks/>
              </p:cNvSpPr>
              <p:nvPr/>
            </p:nvSpPr>
            <p:spPr bwMode="auto">
              <a:xfrm>
                <a:off x="5283" y="26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2" name="Freeform 269"/>
              <p:cNvSpPr>
                <a:spLocks/>
              </p:cNvSpPr>
              <p:nvPr/>
            </p:nvSpPr>
            <p:spPr bwMode="auto">
              <a:xfrm>
                <a:off x="5285" y="261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3" name="Freeform 270"/>
              <p:cNvSpPr>
                <a:spLocks/>
              </p:cNvSpPr>
              <p:nvPr/>
            </p:nvSpPr>
            <p:spPr bwMode="auto">
              <a:xfrm>
                <a:off x="5261" y="2606"/>
                <a:ext cx="28" cy="19"/>
              </a:xfrm>
              <a:custGeom>
                <a:avLst/>
                <a:gdLst>
                  <a:gd name="T0" fmla="*/ 13 w 34"/>
                  <a:gd name="T1" fmla="*/ 5 h 23"/>
                  <a:gd name="T2" fmla="*/ 7 w 34"/>
                  <a:gd name="T3" fmla="*/ 9 h 23"/>
                  <a:gd name="T4" fmla="*/ 5 w 34"/>
                  <a:gd name="T5" fmla="*/ 11 h 23"/>
                  <a:gd name="T6" fmla="*/ 8 w 34"/>
                  <a:gd name="T7" fmla="*/ 10 h 23"/>
                  <a:gd name="T8" fmla="*/ 10 w 34"/>
                  <a:gd name="T9" fmla="*/ 11 h 23"/>
                  <a:gd name="T10" fmla="*/ 9 w 34"/>
                  <a:gd name="T11" fmla="*/ 13 h 23"/>
                  <a:gd name="T12" fmla="*/ 15 w 34"/>
                  <a:gd name="T13" fmla="*/ 12 h 23"/>
                  <a:gd name="T14" fmla="*/ 13 w 34"/>
                  <a:gd name="T15" fmla="*/ 13 h 23"/>
                  <a:gd name="T16" fmla="*/ 12 w 34"/>
                  <a:gd name="T17" fmla="*/ 15 h 23"/>
                  <a:gd name="T18" fmla="*/ 22 w 34"/>
                  <a:gd name="T19" fmla="*/ 11 h 23"/>
                  <a:gd name="T20" fmla="*/ 22 w 34"/>
                  <a:gd name="T21" fmla="*/ 12 h 23"/>
                  <a:gd name="T22" fmla="*/ 19 w 34"/>
                  <a:gd name="T23" fmla="*/ 14 h 23"/>
                  <a:gd name="T24" fmla="*/ 19 w 34"/>
                  <a:gd name="T25" fmla="*/ 16 h 23"/>
                  <a:gd name="T26" fmla="*/ 18 w 34"/>
                  <a:gd name="T27" fmla="*/ 18 h 23"/>
                  <a:gd name="T28" fmla="*/ 21 w 34"/>
                  <a:gd name="T29" fmla="*/ 18 h 23"/>
                  <a:gd name="T30" fmla="*/ 25 w 34"/>
                  <a:gd name="T31" fmla="*/ 18 h 23"/>
                  <a:gd name="T32" fmla="*/ 20 w 34"/>
                  <a:gd name="T33" fmla="*/ 19 h 23"/>
                  <a:gd name="T34" fmla="*/ 22 w 34"/>
                  <a:gd name="T35" fmla="*/ 20 h 23"/>
                  <a:gd name="T36" fmla="*/ 21 w 34"/>
                  <a:gd name="T37" fmla="*/ 23 h 23"/>
                  <a:gd name="T38" fmla="*/ 22 w 34"/>
                  <a:gd name="T39" fmla="*/ 21 h 23"/>
                  <a:gd name="T40" fmla="*/ 19 w 34"/>
                  <a:gd name="T41" fmla="*/ 21 h 23"/>
                  <a:gd name="T42" fmla="*/ 31 w 34"/>
                  <a:gd name="T43" fmla="*/ 19 h 23"/>
                  <a:gd name="T44" fmla="*/ 32 w 34"/>
                  <a:gd name="T45" fmla="*/ 18 h 23"/>
                  <a:gd name="T46" fmla="*/ 30 w 34"/>
                  <a:gd name="T47" fmla="*/ 17 h 23"/>
                  <a:gd name="T48" fmla="*/ 32 w 34"/>
                  <a:gd name="T49" fmla="*/ 16 h 23"/>
                  <a:gd name="T50" fmla="*/ 32 w 34"/>
                  <a:gd name="T51" fmla="*/ 14 h 23"/>
                  <a:gd name="T52" fmla="*/ 28 w 34"/>
                  <a:gd name="T53" fmla="*/ 14 h 23"/>
                  <a:gd name="T54" fmla="*/ 30 w 34"/>
                  <a:gd name="T55" fmla="*/ 13 h 23"/>
                  <a:gd name="T56" fmla="*/ 29 w 34"/>
                  <a:gd name="T57" fmla="*/ 13 h 23"/>
                  <a:gd name="T58" fmla="*/ 28 w 34"/>
                  <a:gd name="T59" fmla="*/ 12 h 23"/>
                  <a:gd name="T60" fmla="*/ 25 w 34"/>
                  <a:gd name="T61" fmla="*/ 12 h 23"/>
                  <a:gd name="T62" fmla="*/ 29 w 34"/>
                  <a:gd name="T63" fmla="*/ 10 h 23"/>
                  <a:gd name="T64" fmla="*/ 29 w 34"/>
                  <a:gd name="T65" fmla="*/ 9 h 23"/>
                  <a:gd name="T66" fmla="*/ 24 w 34"/>
                  <a:gd name="T67" fmla="*/ 10 h 23"/>
                  <a:gd name="T68" fmla="*/ 21 w 34"/>
                  <a:gd name="T69" fmla="*/ 9 h 23"/>
                  <a:gd name="T70" fmla="*/ 18 w 34"/>
                  <a:gd name="T71" fmla="*/ 9 h 23"/>
                  <a:gd name="T72" fmla="*/ 19 w 34"/>
                  <a:gd name="T73" fmla="*/ 8 h 23"/>
                  <a:gd name="T74" fmla="*/ 17 w 34"/>
                  <a:gd name="T75" fmla="*/ 6 h 23"/>
                  <a:gd name="T76" fmla="*/ 12 w 34"/>
                  <a:gd name="T77" fmla="*/ 10 h 23"/>
                  <a:gd name="T78" fmla="*/ 20 w 34"/>
                  <a:gd name="T7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3">
                    <a:moveTo>
                      <a:pt x="19" y="2"/>
                    </a:moveTo>
                    <a:cubicBezTo>
                      <a:pt x="17" y="3"/>
                      <a:pt x="16" y="3"/>
                      <a:pt x="13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0" y="6"/>
                      <a:pt x="7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6"/>
                      <a:pt x="6" y="10"/>
                      <a:pt x="5" y="11"/>
                    </a:cubicBezTo>
                    <a:cubicBezTo>
                      <a:pt x="6" y="11"/>
                      <a:pt x="13" y="6"/>
                      <a:pt x="12" y="7"/>
                    </a:cubicBezTo>
                    <a:cubicBezTo>
                      <a:pt x="12" y="7"/>
                      <a:pt x="10" y="9"/>
                      <a:pt x="8" y="10"/>
                    </a:cubicBezTo>
                    <a:cubicBezTo>
                      <a:pt x="8" y="10"/>
                      <a:pt x="14" y="7"/>
                      <a:pt x="15" y="6"/>
                    </a:cubicBezTo>
                    <a:cubicBezTo>
                      <a:pt x="0" y="16"/>
                      <a:pt x="19" y="5"/>
                      <a:pt x="10" y="11"/>
                    </a:cubicBezTo>
                    <a:cubicBezTo>
                      <a:pt x="11" y="11"/>
                      <a:pt x="10" y="12"/>
                      <a:pt x="14" y="10"/>
                    </a:cubicBezTo>
                    <a:cubicBezTo>
                      <a:pt x="10" y="12"/>
                      <a:pt x="13" y="11"/>
                      <a:pt x="9" y="13"/>
                    </a:cubicBezTo>
                    <a:cubicBezTo>
                      <a:pt x="18" y="8"/>
                      <a:pt x="5" y="16"/>
                      <a:pt x="17" y="10"/>
                    </a:cubicBezTo>
                    <a:cubicBezTo>
                      <a:pt x="14" y="12"/>
                      <a:pt x="18" y="10"/>
                      <a:pt x="15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1" y="14"/>
                      <a:pt x="19" y="10"/>
                      <a:pt x="13" y="13"/>
                    </a:cubicBezTo>
                    <a:cubicBezTo>
                      <a:pt x="13" y="14"/>
                      <a:pt x="17" y="12"/>
                      <a:pt x="20" y="11"/>
                    </a:cubicBezTo>
                    <a:cubicBezTo>
                      <a:pt x="19" y="12"/>
                      <a:pt x="17" y="12"/>
                      <a:pt x="12" y="15"/>
                    </a:cubicBezTo>
                    <a:cubicBezTo>
                      <a:pt x="18" y="12"/>
                      <a:pt x="15" y="14"/>
                      <a:pt x="18" y="13"/>
                    </a:cubicBezTo>
                    <a:cubicBezTo>
                      <a:pt x="19" y="13"/>
                      <a:pt x="20" y="12"/>
                      <a:pt x="22" y="11"/>
                    </a:cubicBezTo>
                    <a:cubicBezTo>
                      <a:pt x="21" y="12"/>
                      <a:pt x="26" y="10"/>
                      <a:pt x="28" y="10"/>
                    </a:cubicBezTo>
                    <a:cubicBezTo>
                      <a:pt x="21" y="13"/>
                      <a:pt x="27" y="10"/>
                      <a:pt x="22" y="12"/>
                    </a:cubicBezTo>
                    <a:cubicBezTo>
                      <a:pt x="19" y="13"/>
                      <a:pt x="19" y="13"/>
                      <a:pt x="15" y="14"/>
                    </a:cubicBezTo>
                    <a:cubicBezTo>
                      <a:pt x="15" y="15"/>
                      <a:pt x="16" y="15"/>
                      <a:pt x="19" y="14"/>
                    </a:cubicBezTo>
                    <a:cubicBezTo>
                      <a:pt x="18" y="15"/>
                      <a:pt x="16" y="15"/>
                      <a:pt x="15" y="16"/>
                    </a:cubicBezTo>
                    <a:cubicBezTo>
                      <a:pt x="13" y="17"/>
                      <a:pt x="22" y="14"/>
                      <a:pt x="19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21" y="15"/>
                      <a:pt x="15" y="18"/>
                      <a:pt x="18" y="1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3" y="19"/>
                      <a:pt x="27" y="16"/>
                      <a:pt x="21" y="18"/>
                    </a:cubicBezTo>
                    <a:cubicBezTo>
                      <a:pt x="26" y="16"/>
                      <a:pt x="29" y="16"/>
                      <a:pt x="30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8" y="17"/>
                      <a:pt x="19" y="19"/>
                      <a:pt x="16" y="19"/>
                    </a:cubicBezTo>
                    <a:cubicBezTo>
                      <a:pt x="19" y="19"/>
                      <a:pt x="16" y="20"/>
                      <a:pt x="20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21"/>
                      <a:pt x="26" y="18"/>
                      <a:pt x="22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1"/>
                      <a:pt x="13" y="23"/>
                      <a:pt x="21" y="23"/>
                    </a:cubicBezTo>
                    <a:cubicBezTo>
                      <a:pt x="23" y="23"/>
                      <a:pt x="29" y="21"/>
                      <a:pt x="32" y="21"/>
                    </a:cubicBezTo>
                    <a:cubicBezTo>
                      <a:pt x="29" y="21"/>
                      <a:pt x="25" y="21"/>
                      <a:pt x="22" y="21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4" y="21"/>
                      <a:pt x="22" y="21"/>
                      <a:pt x="19" y="21"/>
                    </a:cubicBezTo>
                    <a:cubicBezTo>
                      <a:pt x="16" y="22"/>
                      <a:pt x="23" y="20"/>
                      <a:pt x="20" y="21"/>
                    </a:cubicBezTo>
                    <a:cubicBezTo>
                      <a:pt x="26" y="20"/>
                      <a:pt x="26" y="20"/>
                      <a:pt x="31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30" y="19"/>
                      <a:pt x="30" y="19"/>
                      <a:pt x="32" y="18"/>
                    </a:cubicBezTo>
                    <a:cubicBezTo>
                      <a:pt x="25" y="19"/>
                      <a:pt x="34" y="17"/>
                      <a:pt x="31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7" y="18"/>
                      <a:pt x="28" y="18"/>
                      <a:pt x="27" y="18"/>
                    </a:cubicBezTo>
                    <a:cubicBezTo>
                      <a:pt x="31" y="17"/>
                      <a:pt x="30" y="17"/>
                      <a:pt x="32" y="16"/>
                    </a:cubicBezTo>
                    <a:cubicBezTo>
                      <a:pt x="30" y="16"/>
                      <a:pt x="24" y="17"/>
                      <a:pt x="24" y="17"/>
                    </a:cubicBezTo>
                    <a:cubicBezTo>
                      <a:pt x="30" y="15"/>
                      <a:pt x="27" y="15"/>
                      <a:pt x="32" y="14"/>
                    </a:cubicBezTo>
                    <a:cubicBezTo>
                      <a:pt x="26" y="15"/>
                      <a:pt x="29" y="14"/>
                      <a:pt x="26" y="15"/>
                    </a:cubicBezTo>
                    <a:cubicBezTo>
                      <a:pt x="25" y="15"/>
                      <a:pt x="26" y="14"/>
                      <a:pt x="28" y="14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27" y="14"/>
                      <a:pt x="29" y="13"/>
                    </a:cubicBezTo>
                    <a:cubicBezTo>
                      <a:pt x="31" y="12"/>
                      <a:pt x="31" y="12"/>
                      <a:pt x="32" y="12"/>
                    </a:cubicBezTo>
                    <a:cubicBezTo>
                      <a:pt x="32" y="12"/>
                      <a:pt x="23" y="14"/>
                      <a:pt x="28" y="12"/>
                    </a:cubicBezTo>
                    <a:cubicBezTo>
                      <a:pt x="25" y="13"/>
                      <a:pt x="25" y="12"/>
                      <a:pt x="19" y="15"/>
                    </a:cubicBezTo>
                    <a:cubicBezTo>
                      <a:pt x="21" y="14"/>
                      <a:pt x="26" y="12"/>
                      <a:pt x="25" y="12"/>
                    </a:cubicBezTo>
                    <a:cubicBezTo>
                      <a:pt x="20" y="14"/>
                      <a:pt x="26" y="11"/>
                      <a:pt x="23" y="12"/>
                    </a:cubicBezTo>
                    <a:cubicBezTo>
                      <a:pt x="28" y="10"/>
                      <a:pt x="25" y="11"/>
                      <a:pt x="29" y="10"/>
                    </a:cubicBezTo>
                    <a:cubicBezTo>
                      <a:pt x="31" y="9"/>
                      <a:pt x="25" y="11"/>
                      <a:pt x="25" y="1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7" y="9"/>
                      <a:pt x="23" y="10"/>
                      <a:pt x="27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9"/>
                      <a:pt x="24" y="9"/>
                      <a:pt x="28" y="7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8" y="6"/>
                      <a:pt x="22" y="8"/>
                      <a:pt x="16" y="10"/>
                    </a:cubicBezTo>
                    <a:cubicBezTo>
                      <a:pt x="16" y="10"/>
                      <a:pt x="17" y="9"/>
                      <a:pt x="18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7"/>
                      <a:pt x="24" y="5"/>
                      <a:pt x="19" y="8"/>
                    </a:cubicBezTo>
                    <a:cubicBezTo>
                      <a:pt x="17" y="8"/>
                      <a:pt x="22" y="6"/>
                      <a:pt x="23" y="5"/>
                    </a:cubicBezTo>
                    <a:cubicBezTo>
                      <a:pt x="16" y="8"/>
                      <a:pt x="27" y="1"/>
                      <a:pt x="17" y="6"/>
                    </a:cubicBezTo>
                    <a:cubicBezTo>
                      <a:pt x="17" y="7"/>
                      <a:pt x="15" y="8"/>
                      <a:pt x="16" y="8"/>
                    </a:cubicBezTo>
                    <a:cubicBezTo>
                      <a:pt x="14" y="9"/>
                      <a:pt x="12" y="10"/>
                      <a:pt x="12" y="10"/>
                    </a:cubicBezTo>
                    <a:cubicBezTo>
                      <a:pt x="11" y="10"/>
                      <a:pt x="15" y="8"/>
                      <a:pt x="13" y="8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6" y="0"/>
                      <a:pt x="10" y="9"/>
                      <a:pt x="19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4" name="Freeform 271"/>
              <p:cNvSpPr>
                <a:spLocks/>
              </p:cNvSpPr>
              <p:nvPr/>
            </p:nvSpPr>
            <p:spPr bwMode="auto">
              <a:xfrm>
                <a:off x="5279" y="2611"/>
                <a:ext cx="2" cy="1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5" name="Rectangle 272"/>
              <p:cNvSpPr>
                <a:spLocks noChangeArrowheads="1"/>
              </p:cNvSpPr>
              <p:nvPr/>
            </p:nvSpPr>
            <p:spPr bwMode="auto">
              <a:xfrm>
                <a:off x="5278" y="261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6" name="Freeform 273"/>
              <p:cNvSpPr>
                <a:spLocks/>
              </p:cNvSpPr>
              <p:nvPr/>
            </p:nvSpPr>
            <p:spPr bwMode="auto">
              <a:xfrm>
                <a:off x="5274" y="2607"/>
                <a:ext cx="2" cy="1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7" name="Freeform 274"/>
              <p:cNvSpPr>
                <a:spLocks/>
              </p:cNvSpPr>
              <p:nvPr/>
            </p:nvSpPr>
            <p:spPr bwMode="auto">
              <a:xfrm>
                <a:off x="5272" y="260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8" name="Freeform 275"/>
              <p:cNvSpPr>
                <a:spLocks/>
              </p:cNvSpPr>
              <p:nvPr/>
            </p:nvSpPr>
            <p:spPr bwMode="auto">
              <a:xfrm>
                <a:off x="5258" y="2604"/>
                <a:ext cx="18" cy="12"/>
              </a:xfrm>
              <a:custGeom>
                <a:avLst/>
                <a:gdLst>
                  <a:gd name="T0" fmla="*/ 8 w 22"/>
                  <a:gd name="T1" fmla="*/ 2 h 14"/>
                  <a:gd name="T2" fmla="*/ 5 w 22"/>
                  <a:gd name="T3" fmla="*/ 5 h 14"/>
                  <a:gd name="T4" fmla="*/ 7 w 22"/>
                  <a:gd name="T5" fmla="*/ 2 h 14"/>
                  <a:gd name="T6" fmla="*/ 1 w 22"/>
                  <a:gd name="T7" fmla="*/ 7 h 14"/>
                  <a:gd name="T8" fmla="*/ 7 w 22"/>
                  <a:gd name="T9" fmla="*/ 7 h 14"/>
                  <a:gd name="T10" fmla="*/ 5 w 22"/>
                  <a:gd name="T11" fmla="*/ 9 h 14"/>
                  <a:gd name="T12" fmla="*/ 10 w 22"/>
                  <a:gd name="T13" fmla="*/ 7 h 14"/>
                  <a:gd name="T14" fmla="*/ 5 w 22"/>
                  <a:gd name="T15" fmla="*/ 11 h 14"/>
                  <a:gd name="T16" fmla="*/ 8 w 22"/>
                  <a:gd name="T17" fmla="*/ 10 h 14"/>
                  <a:gd name="T18" fmla="*/ 10 w 22"/>
                  <a:gd name="T19" fmla="*/ 8 h 14"/>
                  <a:gd name="T20" fmla="*/ 9 w 22"/>
                  <a:gd name="T21" fmla="*/ 9 h 14"/>
                  <a:gd name="T22" fmla="*/ 10 w 22"/>
                  <a:gd name="T23" fmla="*/ 8 h 14"/>
                  <a:gd name="T24" fmla="*/ 10 w 22"/>
                  <a:gd name="T25" fmla="*/ 9 h 14"/>
                  <a:gd name="T26" fmla="*/ 9 w 22"/>
                  <a:gd name="T27" fmla="*/ 9 h 14"/>
                  <a:gd name="T28" fmla="*/ 11 w 22"/>
                  <a:gd name="T29" fmla="*/ 9 h 14"/>
                  <a:gd name="T30" fmla="*/ 8 w 22"/>
                  <a:gd name="T31" fmla="*/ 11 h 14"/>
                  <a:gd name="T32" fmla="*/ 14 w 22"/>
                  <a:gd name="T33" fmla="*/ 9 h 14"/>
                  <a:gd name="T34" fmla="*/ 17 w 22"/>
                  <a:gd name="T35" fmla="*/ 6 h 14"/>
                  <a:gd name="T36" fmla="*/ 14 w 22"/>
                  <a:gd name="T37" fmla="*/ 7 h 14"/>
                  <a:gd name="T38" fmla="*/ 14 w 22"/>
                  <a:gd name="T39" fmla="*/ 7 h 14"/>
                  <a:gd name="T40" fmla="*/ 12 w 22"/>
                  <a:gd name="T41" fmla="*/ 8 h 14"/>
                  <a:gd name="T42" fmla="*/ 17 w 22"/>
                  <a:gd name="T43" fmla="*/ 5 h 14"/>
                  <a:gd name="T44" fmla="*/ 19 w 22"/>
                  <a:gd name="T45" fmla="*/ 2 h 14"/>
                  <a:gd name="T46" fmla="*/ 19 w 22"/>
                  <a:gd name="T47" fmla="*/ 1 h 14"/>
                  <a:gd name="T48" fmla="*/ 18 w 22"/>
                  <a:gd name="T49" fmla="*/ 2 h 14"/>
                  <a:gd name="T50" fmla="*/ 16 w 22"/>
                  <a:gd name="T51" fmla="*/ 4 h 14"/>
                  <a:gd name="T52" fmla="*/ 10 w 22"/>
                  <a:gd name="T53" fmla="*/ 8 h 14"/>
                  <a:gd name="T54" fmla="*/ 10 w 22"/>
                  <a:gd name="T55" fmla="*/ 7 h 14"/>
                  <a:gd name="T56" fmla="*/ 14 w 22"/>
                  <a:gd name="T57" fmla="*/ 4 h 14"/>
                  <a:gd name="T58" fmla="*/ 12 w 22"/>
                  <a:gd name="T59" fmla="*/ 6 h 14"/>
                  <a:gd name="T60" fmla="*/ 17 w 22"/>
                  <a:gd name="T61" fmla="*/ 2 h 14"/>
                  <a:gd name="T62" fmla="*/ 12 w 22"/>
                  <a:gd name="T63" fmla="*/ 5 h 14"/>
                  <a:gd name="T64" fmla="*/ 11 w 22"/>
                  <a:gd name="T65" fmla="*/ 4 h 14"/>
                  <a:gd name="T66" fmla="*/ 13 w 22"/>
                  <a:gd name="T67" fmla="*/ 2 h 14"/>
                  <a:gd name="T68" fmla="*/ 10 w 22"/>
                  <a:gd name="T69" fmla="*/ 4 h 14"/>
                  <a:gd name="T70" fmla="*/ 11 w 22"/>
                  <a:gd name="T71" fmla="*/ 2 h 14"/>
                  <a:gd name="T72" fmla="*/ 9 w 22"/>
                  <a:gd name="T73" fmla="*/ 4 h 14"/>
                  <a:gd name="T74" fmla="*/ 8 w 22"/>
                  <a:gd name="T75" fmla="*/ 3 h 14"/>
                  <a:gd name="T76" fmla="*/ 8 w 22"/>
                  <a:gd name="T77" fmla="*/ 3 h 14"/>
                  <a:gd name="T78" fmla="*/ 3 w 22"/>
                  <a:gd name="T79" fmla="*/ 7 h 14"/>
                  <a:gd name="T80" fmla="*/ 8 w 22"/>
                  <a:gd name="T8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" h="14">
                    <a:moveTo>
                      <a:pt x="8" y="2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6" y="3"/>
                      <a:pt x="4" y="5"/>
                      <a:pt x="7" y="2"/>
                    </a:cubicBezTo>
                    <a:cubicBezTo>
                      <a:pt x="3" y="6"/>
                      <a:pt x="6" y="2"/>
                      <a:pt x="1" y="7"/>
                    </a:cubicBezTo>
                    <a:cubicBezTo>
                      <a:pt x="3" y="6"/>
                      <a:pt x="1" y="11"/>
                      <a:pt x="7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0" y="6"/>
                      <a:pt x="0" y="14"/>
                      <a:pt x="10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2"/>
                      <a:pt x="13" y="6"/>
                      <a:pt x="8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7"/>
                      <a:pt x="12" y="7"/>
                      <a:pt x="10" y="9"/>
                    </a:cubicBezTo>
                    <a:cubicBezTo>
                      <a:pt x="9" y="10"/>
                      <a:pt x="10" y="9"/>
                      <a:pt x="9" y="9"/>
                    </a:cubicBezTo>
                    <a:cubicBezTo>
                      <a:pt x="8" y="11"/>
                      <a:pt x="11" y="8"/>
                      <a:pt x="11" y="9"/>
                    </a:cubicBezTo>
                    <a:cubicBezTo>
                      <a:pt x="10" y="10"/>
                      <a:pt x="9" y="10"/>
                      <a:pt x="8" y="11"/>
                    </a:cubicBezTo>
                    <a:cubicBezTo>
                      <a:pt x="11" y="10"/>
                      <a:pt x="5" y="14"/>
                      <a:pt x="14" y="9"/>
                    </a:cubicBezTo>
                    <a:cubicBezTo>
                      <a:pt x="15" y="8"/>
                      <a:pt x="16" y="7"/>
                      <a:pt x="17" y="6"/>
                    </a:cubicBezTo>
                    <a:cubicBezTo>
                      <a:pt x="19" y="4"/>
                      <a:pt x="16" y="6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6" y="13"/>
                      <a:pt x="15" y="6"/>
                      <a:pt x="12" y="8"/>
                    </a:cubicBezTo>
                    <a:cubicBezTo>
                      <a:pt x="15" y="6"/>
                      <a:pt x="15" y="6"/>
                      <a:pt x="17" y="5"/>
                    </a:cubicBezTo>
                    <a:cubicBezTo>
                      <a:pt x="22" y="0"/>
                      <a:pt x="12" y="7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18" y="2"/>
                      <a:pt x="18" y="2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2" y="7"/>
                      <a:pt x="10" y="8"/>
                    </a:cubicBezTo>
                    <a:cubicBezTo>
                      <a:pt x="13" y="5"/>
                      <a:pt x="8" y="9"/>
                      <a:pt x="10" y="7"/>
                    </a:cubicBezTo>
                    <a:cubicBezTo>
                      <a:pt x="13" y="5"/>
                      <a:pt x="13" y="6"/>
                      <a:pt x="14" y="4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5" y="3"/>
                      <a:pt x="17" y="2"/>
                    </a:cubicBezTo>
                    <a:cubicBezTo>
                      <a:pt x="15" y="3"/>
                      <a:pt x="15" y="3"/>
                      <a:pt x="12" y="5"/>
                    </a:cubicBezTo>
                    <a:cubicBezTo>
                      <a:pt x="16" y="2"/>
                      <a:pt x="14" y="2"/>
                      <a:pt x="11" y="4"/>
                    </a:cubicBezTo>
                    <a:cubicBezTo>
                      <a:pt x="11" y="4"/>
                      <a:pt x="14" y="1"/>
                      <a:pt x="13" y="2"/>
                    </a:cubicBezTo>
                    <a:cubicBezTo>
                      <a:pt x="14" y="1"/>
                      <a:pt x="12" y="2"/>
                      <a:pt x="10" y="4"/>
                    </a:cubicBezTo>
                    <a:cubicBezTo>
                      <a:pt x="8" y="6"/>
                      <a:pt x="9" y="4"/>
                      <a:pt x="11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5" y="7"/>
                      <a:pt x="11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2" y="8"/>
                      <a:pt x="3" y="7"/>
                    </a:cubicBezTo>
                    <a:cubicBezTo>
                      <a:pt x="6" y="4"/>
                      <a:pt x="6" y="5"/>
                      <a:pt x="8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9" name="Freeform 276"/>
              <p:cNvSpPr>
                <a:spLocks/>
              </p:cNvSpPr>
              <p:nvPr/>
            </p:nvSpPr>
            <p:spPr bwMode="auto">
              <a:xfrm>
                <a:off x="5257" y="2606"/>
                <a:ext cx="6" cy="5"/>
              </a:xfrm>
              <a:custGeom>
                <a:avLst/>
                <a:gdLst>
                  <a:gd name="T0" fmla="*/ 3 w 7"/>
                  <a:gd name="T1" fmla="*/ 3 h 6"/>
                  <a:gd name="T2" fmla="*/ 6 w 7"/>
                  <a:gd name="T3" fmla="*/ 1 h 6"/>
                  <a:gd name="T4" fmla="*/ 1 w 7"/>
                  <a:gd name="T5" fmla="*/ 5 h 6"/>
                  <a:gd name="T6" fmla="*/ 2 w 7"/>
                  <a:gd name="T7" fmla="*/ 5 h 6"/>
                  <a:gd name="T8" fmla="*/ 3 w 7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3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3" y="3"/>
                      <a:pt x="1" y="5"/>
                    </a:cubicBezTo>
                    <a:cubicBezTo>
                      <a:pt x="2" y="5"/>
                      <a:pt x="0" y="6"/>
                      <a:pt x="2" y="5"/>
                    </a:cubicBezTo>
                    <a:cubicBezTo>
                      <a:pt x="2" y="4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0" name="Freeform 277"/>
              <p:cNvSpPr>
                <a:spLocks/>
              </p:cNvSpPr>
              <p:nvPr/>
            </p:nvSpPr>
            <p:spPr bwMode="auto">
              <a:xfrm>
                <a:off x="5251" y="2603"/>
                <a:ext cx="13" cy="9"/>
              </a:xfrm>
              <a:custGeom>
                <a:avLst/>
                <a:gdLst>
                  <a:gd name="T0" fmla="*/ 7 w 15"/>
                  <a:gd name="T1" fmla="*/ 5 h 11"/>
                  <a:gd name="T2" fmla="*/ 5 w 15"/>
                  <a:gd name="T3" fmla="*/ 7 h 11"/>
                  <a:gd name="T4" fmla="*/ 5 w 15"/>
                  <a:gd name="T5" fmla="*/ 9 h 11"/>
                  <a:gd name="T6" fmla="*/ 10 w 15"/>
                  <a:gd name="T7" fmla="*/ 5 h 11"/>
                  <a:gd name="T8" fmla="*/ 7 w 15"/>
                  <a:gd name="T9" fmla="*/ 8 h 11"/>
                  <a:gd name="T10" fmla="*/ 11 w 15"/>
                  <a:gd name="T11" fmla="*/ 5 h 11"/>
                  <a:gd name="T12" fmla="*/ 10 w 15"/>
                  <a:gd name="T13" fmla="*/ 6 h 11"/>
                  <a:gd name="T14" fmla="*/ 11 w 15"/>
                  <a:gd name="T15" fmla="*/ 5 h 11"/>
                  <a:gd name="T16" fmla="*/ 10 w 15"/>
                  <a:gd name="T17" fmla="*/ 5 h 11"/>
                  <a:gd name="T18" fmla="*/ 13 w 15"/>
                  <a:gd name="T19" fmla="*/ 3 h 11"/>
                  <a:gd name="T20" fmla="*/ 8 w 15"/>
                  <a:gd name="T21" fmla="*/ 7 h 11"/>
                  <a:gd name="T22" fmla="*/ 12 w 15"/>
                  <a:gd name="T23" fmla="*/ 2 h 11"/>
                  <a:gd name="T24" fmla="*/ 13 w 15"/>
                  <a:gd name="T25" fmla="*/ 0 h 11"/>
                  <a:gd name="T26" fmla="*/ 11 w 15"/>
                  <a:gd name="T27" fmla="*/ 2 h 11"/>
                  <a:gd name="T28" fmla="*/ 8 w 15"/>
                  <a:gd name="T29" fmla="*/ 5 h 11"/>
                  <a:gd name="T30" fmla="*/ 12 w 15"/>
                  <a:gd name="T31" fmla="*/ 1 h 11"/>
                  <a:gd name="T32" fmla="*/ 9 w 15"/>
                  <a:gd name="T33" fmla="*/ 1 h 11"/>
                  <a:gd name="T34" fmla="*/ 4 w 15"/>
                  <a:gd name="T35" fmla="*/ 6 h 11"/>
                  <a:gd name="T36" fmla="*/ 8 w 15"/>
                  <a:gd name="T37" fmla="*/ 2 h 11"/>
                  <a:gd name="T38" fmla="*/ 9 w 15"/>
                  <a:gd name="T39" fmla="*/ 1 h 11"/>
                  <a:gd name="T40" fmla="*/ 2 w 15"/>
                  <a:gd name="T41" fmla="*/ 8 h 11"/>
                  <a:gd name="T42" fmla="*/ 7 w 15"/>
                  <a:gd name="T4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1">
                    <a:moveTo>
                      <a:pt x="7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7"/>
                      <a:pt x="5" y="9"/>
                    </a:cubicBezTo>
                    <a:cubicBezTo>
                      <a:pt x="5" y="10"/>
                      <a:pt x="9" y="6"/>
                      <a:pt x="10" y="5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9" y="6"/>
                      <a:pt x="6" y="10"/>
                      <a:pt x="11" y="5"/>
                    </a:cubicBezTo>
                    <a:cubicBezTo>
                      <a:pt x="12" y="5"/>
                      <a:pt x="9" y="7"/>
                      <a:pt x="10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5" y="0"/>
                      <a:pt x="6" y="9"/>
                      <a:pt x="8" y="7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0" y="3"/>
                      <a:pt x="13" y="0"/>
                    </a:cubicBezTo>
                    <a:cubicBezTo>
                      <a:pt x="13" y="0"/>
                      <a:pt x="11" y="3"/>
                      <a:pt x="11" y="2"/>
                    </a:cubicBezTo>
                    <a:cubicBezTo>
                      <a:pt x="11" y="2"/>
                      <a:pt x="10" y="4"/>
                      <a:pt x="8" y="5"/>
                    </a:cubicBezTo>
                    <a:cubicBezTo>
                      <a:pt x="5" y="8"/>
                      <a:pt x="11" y="3"/>
                      <a:pt x="12" y="1"/>
                    </a:cubicBezTo>
                    <a:cubicBezTo>
                      <a:pt x="9" y="3"/>
                      <a:pt x="6" y="5"/>
                      <a:pt x="9" y="1"/>
                    </a:cubicBezTo>
                    <a:cubicBezTo>
                      <a:pt x="7" y="4"/>
                      <a:pt x="4" y="7"/>
                      <a:pt x="4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9" y="1"/>
                      <a:pt x="9" y="1"/>
                    </a:cubicBezTo>
                    <a:cubicBezTo>
                      <a:pt x="7" y="4"/>
                      <a:pt x="3" y="7"/>
                      <a:pt x="2" y="8"/>
                    </a:cubicBezTo>
                    <a:cubicBezTo>
                      <a:pt x="0" y="11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1" name="Rectangle 278"/>
              <p:cNvSpPr>
                <a:spLocks noChangeArrowheads="1"/>
              </p:cNvSpPr>
              <p:nvPr/>
            </p:nvSpPr>
            <p:spPr bwMode="auto">
              <a:xfrm>
                <a:off x="5255" y="2609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2" name="Freeform 279"/>
              <p:cNvSpPr>
                <a:spLocks/>
              </p:cNvSpPr>
              <p:nvPr/>
            </p:nvSpPr>
            <p:spPr bwMode="auto">
              <a:xfrm>
                <a:off x="5294" y="311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0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3" name="Freeform 280"/>
              <p:cNvSpPr>
                <a:spLocks/>
              </p:cNvSpPr>
              <p:nvPr/>
            </p:nvSpPr>
            <p:spPr bwMode="auto">
              <a:xfrm>
                <a:off x="5294" y="3109"/>
                <a:ext cx="6" cy="13"/>
              </a:xfrm>
              <a:custGeom>
                <a:avLst/>
                <a:gdLst>
                  <a:gd name="T0" fmla="*/ 7 w 8"/>
                  <a:gd name="T1" fmla="*/ 15 h 15"/>
                  <a:gd name="T2" fmla="*/ 8 w 8"/>
                  <a:gd name="T3" fmla="*/ 13 h 15"/>
                  <a:gd name="T4" fmla="*/ 0 w 8"/>
                  <a:gd name="T5" fmla="*/ 0 h 15"/>
                  <a:gd name="T6" fmla="*/ 2 w 8"/>
                  <a:gd name="T7" fmla="*/ 9 h 15"/>
                  <a:gd name="T8" fmla="*/ 3 w 8"/>
                  <a:gd name="T9" fmla="*/ 6 h 15"/>
                  <a:gd name="T10" fmla="*/ 4 w 8"/>
                  <a:gd name="T11" fmla="*/ 12 h 15"/>
                  <a:gd name="T12" fmla="*/ 5 w 8"/>
                  <a:gd name="T13" fmla="*/ 10 h 15"/>
                  <a:gd name="T14" fmla="*/ 7 w 8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5">
                    <a:moveTo>
                      <a:pt x="7" y="15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3" y="4"/>
                      <a:pt x="5" y="6"/>
                      <a:pt x="0" y="0"/>
                    </a:cubicBezTo>
                    <a:cubicBezTo>
                      <a:pt x="1" y="2"/>
                      <a:pt x="1" y="5"/>
                      <a:pt x="2" y="9"/>
                    </a:cubicBezTo>
                    <a:cubicBezTo>
                      <a:pt x="3" y="9"/>
                      <a:pt x="2" y="5"/>
                      <a:pt x="3" y="6"/>
                    </a:cubicBezTo>
                    <a:cubicBezTo>
                      <a:pt x="4" y="8"/>
                      <a:pt x="3" y="8"/>
                      <a:pt x="4" y="12"/>
                    </a:cubicBezTo>
                    <a:cubicBezTo>
                      <a:pt x="6" y="15"/>
                      <a:pt x="4" y="10"/>
                      <a:pt x="5" y="10"/>
                    </a:cubicBez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4" name="Freeform 281"/>
              <p:cNvSpPr>
                <a:spLocks/>
              </p:cNvSpPr>
              <p:nvPr/>
            </p:nvSpPr>
            <p:spPr bwMode="auto">
              <a:xfrm>
                <a:off x="5297" y="3113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5" name="Freeform 282"/>
              <p:cNvSpPr>
                <a:spLocks/>
              </p:cNvSpPr>
              <p:nvPr/>
            </p:nvSpPr>
            <p:spPr bwMode="auto">
              <a:xfrm>
                <a:off x="5297" y="3110"/>
                <a:ext cx="2" cy="5"/>
              </a:xfrm>
              <a:custGeom>
                <a:avLst/>
                <a:gdLst>
                  <a:gd name="T0" fmla="*/ 0 w 2"/>
                  <a:gd name="T1" fmla="*/ 2 h 6"/>
                  <a:gd name="T2" fmla="*/ 2 w 2"/>
                  <a:gd name="T3" fmla="*/ 6 h 6"/>
                  <a:gd name="T4" fmla="*/ 0 w 2"/>
                  <a:gd name="T5" fmla="*/ 0 h 6"/>
                  <a:gd name="T6" fmla="*/ 0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cubicBezTo>
                      <a:pt x="1" y="2"/>
                      <a:pt x="2" y="6"/>
                      <a:pt x="2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6" name="Freeform 283"/>
              <p:cNvSpPr>
                <a:spLocks/>
              </p:cNvSpPr>
              <p:nvPr/>
            </p:nvSpPr>
            <p:spPr bwMode="auto">
              <a:xfrm>
                <a:off x="5299" y="3110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7" name="Freeform 284"/>
              <p:cNvSpPr>
                <a:spLocks/>
              </p:cNvSpPr>
              <p:nvPr/>
            </p:nvSpPr>
            <p:spPr bwMode="auto">
              <a:xfrm>
                <a:off x="5299" y="3109"/>
                <a:ext cx="4" cy="9"/>
              </a:xfrm>
              <a:custGeom>
                <a:avLst/>
                <a:gdLst>
                  <a:gd name="T0" fmla="*/ 1 w 5"/>
                  <a:gd name="T1" fmla="*/ 2 h 11"/>
                  <a:gd name="T2" fmla="*/ 1 w 5"/>
                  <a:gd name="T3" fmla="*/ 3 h 11"/>
                  <a:gd name="T4" fmla="*/ 1 w 5"/>
                  <a:gd name="T5" fmla="*/ 3 h 11"/>
                  <a:gd name="T6" fmla="*/ 3 w 5"/>
                  <a:gd name="T7" fmla="*/ 8 h 11"/>
                  <a:gd name="T8" fmla="*/ 2 w 5"/>
                  <a:gd name="T9" fmla="*/ 8 h 11"/>
                  <a:gd name="T10" fmla="*/ 4 w 5"/>
                  <a:gd name="T11" fmla="*/ 11 h 11"/>
                  <a:gd name="T12" fmla="*/ 1 w 5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1" y="2"/>
                    </a:moveTo>
                    <a:cubicBezTo>
                      <a:pt x="0" y="0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5"/>
                      <a:pt x="4" y="9"/>
                      <a:pt x="3" y="8"/>
                    </a:cubicBezTo>
                    <a:cubicBezTo>
                      <a:pt x="3" y="9"/>
                      <a:pt x="1" y="5"/>
                      <a:pt x="2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2" y="4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8" name="Freeform 285"/>
              <p:cNvSpPr>
                <a:spLocks/>
              </p:cNvSpPr>
              <p:nvPr/>
            </p:nvSpPr>
            <p:spPr bwMode="auto">
              <a:xfrm>
                <a:off x="5299" y="3111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9" name="Freeform 286"/>
              <p:cNvSpPr>
                <a:spLocks/>
              </p:cNvSpPr>
              <p:nvPr/>
            </p:nvSpPr>
            <p:spPr bwMode="auto">
              <a:xfrm>
                <a:off x="5298" y="311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0" name="Freeform 287"/>
              <p:cNvSpPr>
                <a:spLocks/>
              </p:cNvSpPr>
              <p:nvPr/>
            </p:nvSpPr>
            <p:spPr bwMode="auto">
              <a:xfrm>
                <a:off x="5299" y="3109"/>
                <a:ext cx="7" cy="9"/>
              </a:xfrm>
              <a:custGeom>
                <a:avLst/>
                <a:gdLst>
                  <a:gd name="T0" fmla="*/ 2 w 8"/>
                  <a:gd name="T1" fmla="*/ 0 h 11"/>
                  <a:gd name="T2" fmla="*/ 3 w 8"/>
                  <a:gd name="T3" fmla="*/ 4 h 11"/>
                  <a:gd name="T4" fmla="*/ 8 w 8"/>
                  <a:gd name="T5" fmla="*/ 11 h 11"/>
                  <a:gd name="T6" fmla="*/ 8 w 8"/>
                  <a:gd name="T7" fmla="*/ 8 h 11"/>
                  <a:gd name="T8" fmla="*/ 2 w 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2" y="0"/>
                    </a:moveTo>
                    <a:cubicBezTo>
                      <a:pt x="5" y="5"/>
                      <a:pt x="0" y="0"/>
                      <a:pt x="3" y="4"/>
                    </a:cubicBezTo>
                    <a:cubicBezTo>
                      <a:pt x="3" y="4"/>
                      <a:pt x="7" y="7"/>
                      <a:pt x="8" y="11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6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1" name="Freeform 288"/>
              <p:cNvSpPr>
                <a:spLocks/>
              </p:cNvSpPr>
              <p:nvPr/>
            </p:nvSpPr>
            <p:spPr bwMode="auto">
              <a:xfrm>
                <a:off x="5310" y="311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2" name="Freeform 289"/>
              <p:cNvSpPr>
                <a:spLocks/>
              </p:cNvSpPr>
              <p:nvPr/>
            </p:nvSpPr>
            <p:spPr bwMode="auto">
              <a:xfrm>
                <a:off x="5304" y="3109"/>
                <a:ext cx="11" cy="13"/>
              </a:xfrm>
              <a:custGeom>
                <a:avLst/>
                <a:gdLst>
                  <a:gd name="T0" fmla="*/ 5 w 13"/>
                  <a:gd name="T1" fmla="*/ 0 h 15"/>
                  <a:gd name="T2" fmla="*/ 7 w 13"/>
                  <a:gd name="T3" fmla="*/ 7 h 15"/>
                  <a:gd name="T4" fmla="*/ 5 w 13"/>
                  <a:gd name="T5" fmla="*/ 3 h 15"/>
                  <a:gd name="T6" fmla="*/ 4 w 13"/>
                  <a:gd name="T7" fmla="*/ 6 h 15"/>
                  <a:gd name="T8" fmla="*/ 2 w 13"/>
                  <a:gd name="T9" fmla="*/ 1 h 15"/>
                  <a:gd name="T10" fmla="*/ 3 w 13"/>
                  <a:gd name="T11" fmla="*/ 6 h 15"/>
                  <a:gd name="T12" fmla="*/ 0 w 13"/>
                  <a:gd name="T13" fmla="*/ 3 h 15"/>
                  <a:gd name="T14" fmla="*/ 4 w 13"/>
                  <a:gd name="T15" fmla="*/ 9 h 15"/>
                  <a:gd name="T16" fmla="*/ 5 w 13"/>
                  <a:gd name="T17" fmla="*/ 8 h 15"/>
                  <a:gd name="T18" fmla="*/ 7 w 13"/>
                  <a:gd name="T19" fmla="*/ 11 h 15"/>
                  <a:gd name="T20" fmla="*/ 12 w 13"/>
                  <a:gd name="T21" fmla="*/ 13 h 15"/>
                  <a:gd name="T22" fmla="*/ 5 w 13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5">
                    <a:moveTo>
                      <a:pt x="5" y="0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6" y="5"/>
                      <a:pt x="5" y="4"/>
                      <a:pt x="5" y="3"/>
                    </a:cubicBezTo>
                    <a:cubicBezTo>
                      <a:pt x="3" y="3"/>
                      <a:pt x="6" y="6"/>
                      <a:pt x="4" y="6"/>
                    </a:cubicBezTo>
                    <a:cubicBezTo>
                      <a:pt x="1" y="1"/>
                      <a:pt x="6" y="5"/>
                      <a:pt x="2" y="1"/>
                    </a:cubicBezTo>
                    <a:cubicBezTo>
                      <a:pt x="2" y="1"/>
                      <a:pt x="1" y="2"/>
                      <a:pt x="3" y="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0"/>
                      <a:pt x="2" y="4"/>
                      <a:pt x="5" y="8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6" y="10"/>
                      <a:pt x="12" y="15"/>
                      <a:pt x="12" y="13"/>
                    </a:cubicBezTo>
                    <a:cubicBezTo>
                      <a:pt x="13" y="11"/>
                      <a:pt x="6" y="3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3" name="Freeform 290"/>
              <p:cNvSpPr>
                <a:spLocks/>
              </p:cNvSpPr>
              <p:nvPr/>
            </p:nvSpPr>
            <p:spPr bwMode="auto">
              <a:xfrm>
                <a:off x="5312" y="3113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3 h 3"/>
                  <a:gd name="T4" fmla="*/ 0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4" name="Freeform 291"/>
              <p:cNvSpPr>
                <a:spLocks/>
              </p:cNvSpPr>
              <p:nvPr/>
            </p:nvSpPr>
            <p:spPr bwMode="auto">
              <a:xfrm>
                <a:off x="5308" y="3106"/>
                <a:ext cx="11" cy="11"/>
              </a:xfrm>
              <a:custGeom>
                <a:avLst/>
                <a:gdLst>
                  <a:gd name="T0" fmla="*/ 1 w 13"/>
                  <a:gd name="T1" fmla="*/ 1 h 13"/>
                  <a:gd name="T2" fmla="*/ 3 w 13"/>
                  <a:gd name="T3" fmla="*/ 5 h 13"/>
                  <a:gd name="T4" fmla="*/ 0 w 13"/>
                  <a:gd name="T5" fmla="*/ 3 h 13"/>
                  <a:gd name="T6" fmla="*/ 4 w 13"/>
                  <a:gd name="T7" fmla="*/ 7 h 13"/>
                  <a:gd name="T8" fmla="*/ 3 w 13"/>
                  <a:gd name="T9" fmla="*/ 4 h 13"/>
                  <a:gd name="T10" fmla="*/ 10 w 13"/>
                  <a:gd name="T11" fmla="*/ 10 h 13"/>
                  <a:gd name="T12" fmla="*/ 8 w 13"/>
                  <a:gd name="T13" fmla="*/ 9 h 13"/>
                  <a:gd name="T14" fmla="*/ 9 w 13"/>
                  <a:gd name="T15" fmla="*/ 6 h 13"/>
                  <a:gd name="T16" fmla="*/ 8 w 13"/>
                  <a:gd name="T17" fmla="*/ 5 h 13"/>
                  <a:gd name="T18" fmla="*/ 7 w 13"/>
                  <a:gd name="T19" fmla="*/ 3 h 13"/>
                  <a:gd name="T20" fmla="*/ 1 w 13"/>
                  <a:gd name="T2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3">
                    <a:moveTo>
                      <a:pt x="1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1" y="4"/>
                      <a:pt x="3" y="7"/>
                      <a:pt x="4" y="7"/>
                    </a:cubicBezTo>
                    <a:cubicBezTo>
                      <a:pt x="8" y="12"/>
                      <a:pt x="4" y="5"/>
                      <a:pt x="3" y="4"/>
                    </a:cubicBezTo>
                    <a:cubicBezTo>
                      <a:pt x="7" y="4"/>
                      <a:pt x="6" y="6"/>
                      <a:pt x="10" y="10"/>
                    </a:cubicBezTo>
                    <a:cubicBezTo>
                      <a:pt x="9" y="10"/>
                      <a:pt x="8" y="9"/>
                      <a:pt x="8" y="9"/>
                    </a:cubicBezTo>
                    <a:cubicBezTo>
                      <a:pt x="13" y="13"/>
                      <a:pt x="10" y="8"/>
                      <a:pt x="9" y="6"/>
                    </a:cubicBezTo>
                    <a:cubicBezTo>
                      <a:pt x="9" y="6"/>
                      <a:pt x="7" y="4"/>
                      <a:pt x="8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3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5" name="Freeform 292"/>
              <p:cNvSpPr>
                <a:spLocks/>
              </p:cNvSpPr>
              <p:nvPr/>
            </p:nvSpPr>
            <p:spPr bwMode="auto">
              <a:xfrm>
                <a:off x="5307" y="3107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6" name="Freeform 293"/>
              <p:cNvSpPr>
                <a:spLocks/>
              </p:cNvSpPr>
              <p:nvPr/>
            </p:nvSpPr>
            <p:spPr bwMode="auto">
              <a:xfrm>
                <a:off x="5316" y="311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7" name="Freeform 294"/>
              <p:cNvSpPr>
                <a:spLocks/>
              </p:cNvSpPr>
              <p:nvPr/>
            </p:nvSpPr>
            <p:spPr bwMode="auto">
              <a:xfrm>
                <a:off x="5311" y="3105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8" name="Freeform 295"/>
              <p:cNvSpPr>
                <a:spLocks/>
              </p:cNvSpPr>
              <p:nvPr/>
            </p:nvSpPr>
            <p:spPr bwMode="auto">
              <a:xfrm>
                <a:off x="5310" y="3082"/>
                <a:ext cx="24" cy="30"/>
              </a:xfrm>
              <a:custGeom>
                <a:avLst/>
                <a:gdLst>
                  <a:gd name="T0" fmla="*/ 28 w 29"/>
                  <a:gd name="T1" fmla="*/ 4 h 36"/>
                  <a:gd name="T2" fmla="*/ 24 w 29"/>
                  <a:gd name="T3" fmla="*/ 4 h 36"/>
                  <a:gd name="T4" fmla="*/ 20 w 29"/>
                  <a:gd name="T5" fmla="*/ 2 h 36"/>
                  <a:gd name="T6" fmla="*/ 13 w 29"/>
                  <a:gd name="T7" fmla="*/ 0 h 36"/>
                  <a:gd name="T8" fmla="*/ 16 w 29"/>
                  <a:gd name="T9" fmla="*/ 3 h 36"/>
                  <a:gd name="T10" fmla="*/ 12 w 29"/>
                  <a:gd name="T11" fmla="*/ 2 h 36"/>
                  <a:gd name="T12" fmla="*/ 13 w 29"/>
                  <a:gd name="T13" fmla="*/ 7 h 36"/>
                  <a:gd name="T14" fmla="*/ 14 w 29"/>
                  <a:gd name="T15" fmla="*/ 11 h 36"/>
                  <a:gd name="T16" fmla="*/ 6 w 29"/>
                  <a:gd name="T17" fmla="*/ 21 h 36"/>
                  <a:gd name="T18" fmla="*/ 10 w 29"/>
                  <a:gd name="T19" fmla="*/ 26 h 36"/>
                  <a:gd name="T20" fmla="*/ 7 w 29"/>
                  <a:gd name="T21" fmla="*/ 24 h 36"/>
                  <a:gd name="T22" fmla="*/ 7 w 29"/>
                  <a:gd name="T23" fmla="*/ 23 h 36"/>
                  <a:gd name="T24" fmla="*/ 3 w 29"/>
                  <a:gd name="T25" fmla="*/ 25 h 36"/>
                  <a:gd name="T26" fmla="*/ 9 w 29"/>
                  <a:gd name="T27" fmla="*/ 30 h 36"/>
                  <a:gd name="T28" fmla="*/ 2 w 29"/>
                  <a:gd name="T29" fmla="*/ 26 h 36"/>
                  <a:gd name="T30" fmla="*/ 5 w 29"/>
                  <a:gd name="T31" fmla="*/ 31 h 36"/>
                  <a:gd name="T32" fmla="*/ 9 w 29"/>
                  <a:gd name="T33" fmla="*/ 33 h 36"/>
                  <a:gd name="T34" fmla="*/ 11 w 29"/>
                  <a:gd name="T35" fmla="*/ 36 h 36"/>
                  <a:gd name="T36" fmla="*/ 10 w 29"/>
                  <a:gd name="T37" fmla="*/ 23 h 36"/>
                  <a:gd name="T38" fmla="*/ 13 w 29"/>
                  <a:gd name="T39" fmla="*/ 26 h 36"/>
                  <a:gd name="T40" fmla="*/ 19 w 29"/>
                  <a:gd name="T41" fmla="*/ 22 h 36"/>
                  <a:gd name="T42" fmla="*/ 15 w 29"/>
                  <a:gd name="T43" fmla="*/ 17 h 36"/>
                  <a:gd name="T44" fmla="*/ 17 w 29"/>
                  <a:gd name="T45" fmla="*/ 17 h 36"/>
                  <a:gd name="T46" fmla="*/ 15 w 29"/>
                  <a:gd name="T47" fmla="*/ 16 h 36"/>
                  <a:gd name="T48" fmla="*/ 19 w 29"/>
                  <a:gd name="T49" fmla="*/ 16 h 36"/>
                  <a:gd name="T50" fmla="*/ 13 w 29"/>
                  <a:gd name="T51" fmla="*/ 13 h 36"/>
                  <a:gd name="T52" fmla="*/ 24 w 29"/>
                  <a:gd name="T53" fmla="*/ 14 h 36"/>
                  <a:gd name="T54" fmla="*/ 20 w 29"/>
                  <a:gd name="T55" fmla="*/ 13 h 36"/>
                  <a:gd name="T56" fmla="*/ 17 w 29"/>
                  <a:gd name="T57" fmla="*/ 11 h 36"/>
                  <a:gd name="T58" fmla="*/ 24 w 29"/>
                  <a:gd name="T59" fmla="*/ 13 h 36"/>
                  <a:gd name="T60" fmla="*/ 21 w 29"/>
                  <a:gd name="T61" fmla="*/ 9 h 36"/>
                  <a:gd name="T62" fmla="*/ 17 w 29"/>
                  <a:gd name="T63" fmla="*/ 8 h 36"/>
                  <a:gd name="T64" fmla="*/ 20 w 29"/>
                  <a:gd name="T65" fmla="*/ 5 h 36"/>
                  <a:gd name="T66" fmla="*/ 26 w 29"/>
                  <a:gd name="T67" fmla="*/ 9 h 36"/>
                  <a:gd name="T68" fmla="*/ 29 w 29"/>
                  <a:gd name="T69" fmla="*/ 9 h 36"/>
                  <a:gd name="T70" fmla="*/ 21 w 29"/>
                  <a:gd name="T71" fmla="*/ 4 h 36"/>
                  <a:gd name="T72" fmla="*/ 28 w 29"/>
                  <a:gd name="T73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" h="36">
                    <a:moveTo>
                      <a:pt x="28" y="4"/>
                    </a:moveTo>
                    <a:cubicBezTo>
                      <a:pt x="25" y="3"/>
                      <a:pt x="24" y="3"/>
                      <a:pt x="24" y="4"/>
                    </a:cubicBezTo>
                    <a:cubicBezTo>
                      <a:pt x="21" y="3"/>
                      <a:pt x="22" y="2"/>
                      <a:pt x="20" y="2"/>
                    </a:cubicBezTo>
                    <a:cubicBezTo>
                      <a:pt x="18" y="2"/>
                      <a:pt x="17" y="1"/>
                      <a:pt x="13" y="0"/>
                    </a:cubicBezTo>
                    <a:cubicBezTo>
                      <a:pt x="13" y="1"/>
                      <a:pt x="17" y="2"/>
                      <a:pt x="16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4"/>
                      <a:pt x="16" y="7"/>
                      <a:pt x="13" y="7"/>
                    </a:cubicBezTo>
                    <a:cubicBezTo>
                      <a:pt x="12" y="8"/>
                      <a:pt x="13" y="9"/>
                      <a:pt x="14" y="11"/>
                    </a:cubicBezTo>
                    <a:cubicBezTo>
                      <a:pt x="10" y="14"/>
                      <a:pt x="11" y="19"/>
                      <a:pt x="6" y="21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4"/>
                      <a:pt x="10" y="27"/>
                      <a:pt x="7" y="24"/>
                    </a:cubicBezTo>
                    <a:cubicBezTo>
                      <a:pt x="7" y="24"/>
                      <a:pt x="7" y="24"/>
                      <a:pt x="7" y="23"/>
                    </a:cubicBezTo>
                    <a:cubicBezTo>
                      <a:pt x="2" y="21"/>
                      <a:pt x="6" y="26"/>
                      <a:pt x="3" y="25"/>
                    </a:cubicBezTo>
                    <a:cubicBezTo>
                      <a:pt x="4" y="26"/>
                      <a:pt x="9" y="29"/>
                      <a:pt x="9" y="30"/>
                    </a:cubicBezTo>
                    <a:cubicBezTo>
                      <a:pt x="4" y="25"/>
                      <a:pt x="8" y="31"/>
                      <a:pt x="2" y="26"/>
                    </a:cubicBezTo>
                    <a:cubicBezTo>
                      <a:pt x="0" y="26"/>
                      <a:pt x="6" y="30"/>
                      <a:pt x="5" y="31"/>
                    </a:cubicBezTo>
                    <a:cubicBezTo>
                      <a:pt x="7" y="34"/>
                      <a:pt x="7" y="31"/>
                      <a:pt x="9" y="33"/>
                    </a:cubicBezTo>
                    <a:cubicBezTo>
                      <a:pt x="12" y="36"/>
                      <a:pt x="7" y="33"/>
                      <a:pt x="11" y="36"/>
                    </a:cubicBezTo>
                    <a:cubicBezTo>
                      <a:pt x="14" y="36"/>
                      <a:pt x="11" y="27"/>
                      <a:pt x="10" y="23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2" y="22"/>
                      <a:pt x="13" y="20"/>
                      <a:pt x="19" y="22"/>
                    </a:cubicBezTo>
                    <a:cubicBezTo>
                      <a:pt x="16" y="21"/>
                      <a:pt x="22" y="21"/>
                      <a:pt x="15" y="17"/>
                    </a:cubicBezTo>
                    <a:cubicBezTo>
                      <a:pt x="17" y="18"/>
                      <a:pt x="16" y="18"/>
                      <a:pt x="17" y="1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9" y="17"/>
                      <a:pt x="19" y="16"/>
                    </a:cubicBezTo>
                    <a:cubicBezTo>
                      <a:pt x="16" y="15"/>
                      <a:pt x="15" y="14"/>
                      <a:pt x="13" y="13"/>
                    </a:cubicBezTo>
                    <a:cubicBezTo>
                      <a:pt x="17" y="13"/>
                      <a:pt x="21" y="14"/>
                      <a:pt x="24" y="14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2" y="13"/>
                      <a:pt x="19" y="12"/>
                      <a:pt x="17" y="11"/>
                    </a:cubicBezTo>
                    <a:cubicBezTo>
                      <a:pt x="18" y="10"/>
                      <a:pt x="22" y="12"/>
                      <a:pt x="24" y="13"/>
                    </a:cubicBezTo>
                    <a:cubicBezTo>
                      <a:pt x="26" y="12"/>
                      <a:pt x="18" y="9"/>
                      <a:pt x="21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6"/>
                      <a:pt x="21" y="7"/>
                      <a:pt x="20" y="5"/>
                    </a:cubicBezTo>
                    <a:cubicBezTo>
                      <a:pt x="25" y="6"/>
                      <a:pt x="24" y="7"/>
                      <a:pt x="26" y="9"/>
                    </a:cubicBezTo>
                    <a:cubicBezTo>
                      <a:pt x="27" y="9"/>
                      <a:pt x="27" y="8"/>
                      <a:pt x="29" y="9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7" y="6"/>
                      <a:pt x="27" y="4"/>
                      <a:pt x="28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9" name="Freeform 296"/>
              <p:cNvSpPr>
                <a:spLocks/>
              </p:cNvSpPr>
              <p:nvPr/>
            </p:nvSpPr>
            <p:spPr bwMode="auto">
              <a:xfrm>
                <a:off x="5334" y="309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0" name="Freeform 297"/>
              <p:cNvSpPr>
                <a:spLocks/>
              </p:cNvSpPr>
              <p:nvPr/>
            </p:nvSpPr>
            <p:spPr bwMode="auto">
              <a:xfrm>
                <a:off x="5333" y="30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1" name="Rectangle 298"/>
              <p:cNvSpPr>
                <a:spLocks noChangeArrowheads="1"/>
              </p:cNvSpPr>
              <p:nvPr/>
            </p:nvSpPr>
            <p:spPr bwMode="auto">
              <a:xfrm>
                <a:off x="5321" y="308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2" name="Freeform 299"/>
              <p:cNvSpPr>
                <a:spLocks/>
              </p:cNvSpPr>
              <p:nvPr/>
            </p:nvSpPr>
            <p:spPr bwMode="auto">
              <a:xfrm>
                <a:off x="5330" y="3094"/>
                <a:ext cx="3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4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3" name="Freeform 300"/>
              <p:cNvSpPr>
                <a:spLocks/>
              </p:cNvSpPr>
              <p:nvPr/>
            </p:nvSpPr>
            <p:spPr bwMode="auto">
              <a:xfrm>
                <a:off x="5326" y="3100"/>
                <a:ext cx="3" cy="1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4" name="Freeform 301"/>
              <p:cNvSpPr>
                <a:spLocks/>
              </p:cNvSpPr>
              <p:nvPr/>
            </p:nvSpPr>
            <p:spPr bwMode="auto">
              <a:xfrm>
                <a:off x="5334" y="308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5" name="Freeform 302"/>
              <p:cNvSpPr>
                <a:spLocks/>
              </p:cNvSpPr>
              <p:nvPr/>
            </p:nvSpPr>
            <p:spPr bwMode="auto">
              <a:xfrm>
                <a:off x="5317" y="3069"/>
                <a:ext cx="20" cy="15"/>
              </a:xfrm>
              <a:custGeom>
                <a:avLst/>
                <a:gdLst>
                  <a:gd name="T0" fmla="*/ 4 w 24"/>
                  <a:gd name="T1" fmla="*/ 2 h 19"/>
                  <a:gd name="T2" fmla="*/ 2 w 24"/>
                  <a:gd name="T3" fmla="*/ 5 h 19"/>
                  <a:gd name="T4" fmla="*/ 12 w 24"/>
                  <a:gd name="T5" fmla="*/ 6 h 19"/>
                  <a:gd name="T6" fmla="*/ 3 w 24"/>
                  <a:gd name="T7" fmla="*/ 6 h 19"/>
                  <a:gd name="T8" fmla="*/ 10 w 24"/>
                  <a:gd name="T9" fmla="*/ 12 h 19"/>
                  <a:gd name="T10" fmla="*/ 6 w 24"/>
                  <a:gd name="T11" fmla="*/ 11 h 19"/>
                  <a:gd name="T12" fmla="*/ 16 w 24"/>
                  <a:gd name="T13" fmla="*/ 15 h 19"/>
                  <a:gd name="T14" fmla="*/ 5 w 24"/>
                  <a:gd name="T15" fmla="*/ 13 h 19"/>
                  <a:gd name="T16" fmla="*/ 4 w 24"/>
                  <a:gd name="T17" fmla="*/ 13 h 19"/>
                  <a:gd name="T18" fmla="*/ 6 w 24"/>
                  <a:gd name="T19" fmla="*/ 16 h 19"/>
                  <a:gd name="T20" fmla="*/ 12 w 24"/>
                  <a:gd name="T21" fmla="*/ 18 h 19"/>
                  <a:gd name="T22" fmla="*/ 18 w 24"/>
                  <a:gd name="T23" fmla="*/ 19 h 19"/>
                  <a:gd name="T24" fmla="*/ 15 w 24"/>
                  <a:gd name="T25" fmla="*/ 16 h 19"/>
                  <a:gd name="T26" fmla="*/ 19 w 24"/>
                  <a:gd name="T27" fmla="*/ 16 h 19"/>
                  <a:gd name="T28" fmla="*/ 16 w 24"/>
                  <a:gd name="T29" fmla="*/ 15 h 19"/>
                  <a:gd name="T30" fmla="*/ 20 w 24"/>
                  <a:gd name="T31" fmla="*/ 15 h 19"/>
                  <a:gd name="T32" fmla="*/ 16 w 24"/>
                  <a:gd name="T33" fmla="*/ 13 h 19"/>
                  <a:gd name="T34" fmla="*/ 18 w 24"/>
                  <a:gd name="T35" fmla="*/ 13 h 19"/>
                  <a:gd name="T36" fmla="*/ 13 w 24"/>
                  <a:gd name="T37" fmla="*/ 12 h 19"/>
                  <a:gd name="T38" fmla="*/ 18 w 24"/>
                  <a:gd name="T39" fmla="*/ 11 h 19"/>
                  <a:gd name="T40" fmla="*/ 14 w 24"/>
                  <a:gd name="T41" fmla="*/ 11 h 19"/>
                  <a:gd name="T42" fmla="*/ 20 w 24"/>
                  <a:gd name="T43" fmla="*/ 6 h 19"/>
                  <a:gd name="T44" fmla="*/ 16 w 24"/>
                  <a:gd name="T45" fmla="*/ 6 h 19"/>
                  <a:gd name="T46" fmla="*/ 19 w 24"/>
                  <a:gd name="T47" fmla="*/ 8 h 19"/>
                  <a:gd name="T48" fmla="*/ 9 w 24"/>
                  <a:gd name="T49" fmla="*/ 8 h 19"/>
                  <a:gd name="T50" fmla="*/ 17 w 24"/>
                  <a:gd name="T51" fmla="*/ 5 h 19"/>
                  <a:gd name="T52" fmla="*/ 16 w 24"/>
                  <a:gd name="T53" fmla="*/ 2 h 19"/>
                  <a:gd name="T54" fmla="*/ 17 w 24"/>
                  <a:gd name="T55" fmla="*/ 2 h 19"/>
                  <a:gd name="T56" fmla="*/ 13 w 24"/>
                  <a:gd name="T57" fmla="*/ 0 h 19"/>
                  <a:gd name="T58" fmla="*/ 12 w 24"/>
                  <a:gd name="T59" fmla="*/ 1 h 19"/>
                  <a:gd name="T60" fmla="*/ 9 w 24"/>
                  <a:gd name="T61" fmla="*/ 1 h 19"/>
                  <a:gd name="T62" fmla="*/ 11 w 24"/>
                  <a:gd name="T63" fmla="*/ 0 h 19"/>
                  <a:gd name="T64" fmla="*/ 5 w 24"/>
                  <a:gd name="T65" fmla="*/ 0 h 19"/>
                  <a:gd name="T66" fmla="*/ 9 w 24"/>
                  <a:gd name="T67" fmla="*/ 1 h 19"/>
                  <a:gd name="T68" fmla="*/ 4 w 24"/>
                  <a:gd name="T6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19">
                    <a:moveTo>
                      <a:pt x="4" y="2"/>
                    </a:moveTo>
                    <a:cubicBezTo>
                      <a:pt x="0" y="4"/>
                      <a:pt x="2" y="4"/>
                      <a:pt x="2" y="5"/>
                    </a:cubicBezTo>
                    <a:cubicBezTo>
                      <a:pt x="4" y="6"/>
                      <a:pt x="11" y="4"/>
                      <a:pt x="1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8"/>
                      <a:pt x="1" y="10"/>
                      <a:pt x="10" y="12"/>
                    </a:cubicBezTo>
                    <a:cubicBezTo>
                      <a:pt x="8" y="12"/>
                      <a:pt x="7" y="12"/>
                      <a:pt x="6" y="11"/>
                    </a:cubicBezTo>
                    <a:cubicBezTo>
                      <a:pt x="6" y="13"/>
                      <a:pt x="19" y="13"/>
                      <a:pt x="16" y="15"/>
                    </a:cubicBezTo>
                    <a:cubicBezTo>
                      <a:pt x="10" y="12"/>
                      <a:pt x="10" y="15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7" y="16"/>
                      <a:pt x="6" y="16"/>
                    </a:cubicBezTo>
                    <a:cubicBezTo>
                      <a:pt x="9" y="17"/>
                      <a:pt x="12" y="17"/>
                      <a:pt x="12" y="18"/>
                    </a:cubicBezTo>
                    <a:cubicBezTo>
                      <a:pt x="13" y="18"/>
                      <a:pt x="16" y="18"/>
                      <a:pt x="18" y="19"/>
                    </a:cubicBezTo>
                    <a:cubicBezTo>
                      <a:pt x="16" y="17"/>
                      <a:pt x="17" y="17"/>
                      <a:pt x="15" y="16"/>
                    </a:cubicBezTo>
                    <a:cubicBezTo>
                      <a:pt x="18" y="16"/>
                      <a:pt x="15" y="16"/>
                      <a:pt x="19" y="16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5"/>
                      <a:pt x="19" y="16"/>
                      <a:pt x="20" y="15"/>
                    </a:cubicBezTo>
                    <a:cubicBezTo>
                      <a:pt x="18" y="15"/>
                      <a:pt x="16" y="14"/>
                      <a:pt x="16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6" y="13"/>
                      <a:pt x="18" y="12"/>
                      <a:pt x="13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6" y="10"/>
                      <a:pt x="24" y="9"/>
                      <a:pt x="20" y="6"/>
                    </a:cubicBezTo>
                    <a:cubicBezTo>
                      <a:pt x="18" y="7"/>
                      <a:pt x="17" y="7"/>
                      <a:pt x="16" y="6"/>
                    </a:cubicBezTo>
                    <a:cubicBezTo>
                      <a:pt x="14" y="7"/>
                      <a:pt x="19" y="7"/>
                      <a:pt x="19" y="8"/>
                    </a:cubicBezTo>
                    <a:cubicBezTo>
                      <a:pt x="16" y="9"/>
                      <a:pt x="11" y="7"/>
                      <a:pt x="9" y="8"/>
                    </a:cubicBezTo>
                    <a:cubicBezTo>
                      <a:pt x="13" y="7"/>
                      <a:pt x="9" y="6"/>
                      <a:pt x="17" y="5"/>
                    </a:cubicBezTo>
                    <a:cubicBezTo>
                      <a:pt x="18" y="4"/>
                      <a:pt x="14" y="4"/>
                      <a:pt x="16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1" y="3"/>
                      <a:pt x="19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2"/>
                      <a:pt x="10" y="1"/>
                      <a:pt x="9" y="1"/>
                    </a:cubicBezTo>
                    <a:cubicBezTo>
                      <a:pt x="10" y="1"/>
                      <a:pt x="10" y="1"/>
                      <a:pt x="11" y="0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4" y="1"/>
                      <a:pt x="8" y="1"/>
                      <a:pt x="9" y="1"/>
                    </a:cubicBezTo>
                    <a:cubicBezTo>
                      <a:pt x="7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6" name="Freeform 303"/>
              <p:cNvSpPr>
                <a:spLocks/>
              </p:cNvSpPr>
              <p:nvPr/>
            </p:nvSpPr>
            <p:spPr bwMode="auto">
              <a:xfrm>
                <a:off x="5332" y="307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7" name="Freeform 304"/>
              <p:cNvSpPr>
                <a:spLocks/>
              </p:cNvSpPr>
              <p:nvPr/>
            </p:nvSpPr>
            <p:spPr bwMode="auto">
              <a:xfrm>
                <a:off x="5312" y="3058"/>
                <a:ext cx="23" cy="11"/>
              </a:xfrm>
              <a:custGeom>
                <a:avLst/>
                <a:gdLst>
                  <a:gd name="T0" fmla="*/ 15 w 29"/>
                  <a:gd name="T1" fmla="*/ 7 h 13"/>
                  <a:gd name="T2" fmla="*/ 20 w 29"/>
                  <a:gd name="T3" fmla="*/ 4 h 13"/>
                  <a:gd name="T4" fmla="*/ 11 w 29"/>
                  <a:gd name="T5" fmla="*/ 9 h 13"/>
                  <a:gd name="T6" fmla="*/ 8 w 29"/>
                  <a:gd name="T7" fmla="*/ 9 h 13"/>
                  <a:gd name="T8" fmla="*/ 16 w 29"/>
                  <a:gd name="T9" fmla="*/ 4 h 13"/>
                  <a:gd name="T10" fmla="*/ 16 w 29"/>
                  <a:gd name="T11" fmla="*/ 2 h 13"/>
                  <a:gd name="T12" fmla="*/ 12 w 29"/>
                  <a:gd name="T13" fmla="*/ 5 h 13"/>
                  <a:gd name="T14" fmla="*/ 8 w 29"/>
                  <a:gd name="T15" fmla="*/ 6 h 13"/>
                  <a:gd name="T16" fmla="*/ 10 w 29"/>
                  <a:gd name="T17" fmla="*/ 5 h 13"/>
                  <a:gd name="T18" fmla="*/ 15 w 29"/>
                  <a:gd name="T19" fmla="*/ 0 h 13"/>
                  <a:gd name="T20" fmla="*/ 1 w 29"/>
                  <a:gd name="T21" fmla="*/ 9 h 13"/>
                  <a:gd name="T22" fmla="*/ 2 w 29"/>
                  <a:gd name="T23" fmla="*/ 9 h 13"/>
                  <a:gd name="T24" fmla="*/ 7 w 29"/>
                  <a:gd name="T25" fmla="*/ 3 h 13"/>
                  <a:gd name="T26" fmla="*/ 7 w 29"/>
                  <a:gd name="T27" fmla="*/ 5 h 13"/>
                  <a:gd name="T28" fmla="*/ 3 w 29"/>
                  <a:gd name="T29" fmla="*/ 8 h 13"/>
                  <a:gd name="T30" fmla="*/ 7 w 29"/>
                  <a:gd name="T31" fmla="*/ 13 h 13"/>
                  <a:gd name="T32" fmla="*/ 7 w 29"/>
                  <a:gd name="T33" fmla="*/ 12 h 13"/>
                  <a:gd name="T34" fmla="*/ 11 w 29"/>
                  <a:gd name="T35" fmla="*/ 11 h 13"/>
                  <a:gd name="T36" fmla="*/ 17 w 29"/>
                  <a:gd name="T37" fmla="*/ 8 h 13"/>
                  <a:gd name="T38" fmla="*/ 15 w 29"/>
                  <a:gd name="T39" fmla="*/ 10 h 13"/>
                  <a:gd name="T40" fmla="*/ 22 w 29"/>
                  <a:gd name="T41" fmla="*/ 7 h 13"/>
                  <a:gd name="T42" fmla="*/ 25 w 29"/>
                  <a:gd name="T43" fmla="*/ 8 h 13"/>
                  <a:gd name="T44" fmla="*/ 23 w 29"/>
                  <a:gd name="T45" fmla="*/ 4 h 13"/>
                  <a:gd name="T46" fmla="*/ 15 w 29"/>
                  <a:gd name="T4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3">
                    <a:moveTo>
                      <a:pt x="15" y="7"/>
                    </a:moveTo>
                    <a:cubicBezTo>
                      <a:pt x="16" y="6"/>
                      <a:pt x="18" y="6"/>
                      <a:pt x="20" y="4"/>
                    </a:cubicBezTo>
                    <a:cubicBezTo>
                      <a:pt x="17" y="5"/>
                      <a:pt x="15" y="8"/>
                      <a:pt x="11" y="9"/>
                    </a:cubicBezTo>
                    <a:cubicBezTo>
                      <a:pt x="13" y="8"/>
                      <a:pt x="9" y="9"/>
                      <a:pt x="8" y="9"/>
                    </a:cubicBezTo>
                    <a:cubicBezTo>
                      <a:pt x="11" y="8"/>
                      <a:pt x="15" y="5"/>
                      <a:pt x="16" y="4"/>
                    </a:cubicBezTo>
                    <a:cubicBezTo>
                      <a:pt x="15" y="5"/>
                      <a:pt x="17" y="2"/>
                      <a:pt x="16" y="2"/>
                    </a:cubicBezTo>
                    <a:cubicBezTo>
                      <a:pt x="14" y="5"/>
                      <a:pt x="14" y="2"/>
                      <a:pt x="12" y="5"/>
                    </a:cubicBezTo>
                    <a:cubicBezTo>
                      <a:pt x="9" y="7"/>
                      <a:pt x="7" y="8"/>
                      <a:pt x="8" y="6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4" y="3"/>
                      <a:pt x="12" y="3"/>
                      <a:pt x="15" y="0"/>
                    </a:cubicBezTo>
                    <a:cubicBezTo>
                      <a:pt x="10" y="2"/>
                      <a:pt x="6" y="1"/>
                      <a:pt x="1" y="9"/>
                    </a:cubicBezTo>
                    <a:cubicBezTo>
                      <a:pt x="0" y="10"/>
                      <a:pt x="2" y="9"/>
                      <a:pt x="2" y="9"/>
                    </a:cubicBezTo>
                    <a:cubicBezTo>
                      <a:pt x="3" y="7"/>
                      <a:pt x="6" y="5"/>
                      <a:pt x="7" y="3"/>
                    </a:cubicBezTo>
                    <a:cubicBezTo>
                      <a:pt x="6" y="5"/>
                      <a:pt x="9" y="3"/>
                      <a:pt x="7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0"/>
                      <a:pt x="4" y="12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1"/>
                      <a:pt x="10" y="12"/>
                      <a:pt x="11" y="11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9"/>
                      <a:pt x="18" y="9"/>
                      <a:pt x="15" y="10"/>
                    </a:cubicBezTo>
                    <a:cubicBezTo>
                      <a:pt x="18" y="9"/>
                      <a:pt x="20" y="8"/>
                      <a:pt x="22" y="7"/>
                    </a:cubicBezTo>
                    <a:cubicBezTo>
                      <a:pt x="23" y="8"/>
                      <a:pt x="21" y="9"/>
                      <a:pt x="25" y="8"/>
                    </a:cubicBezTo>
                    <a:cubicBezTo>
                      <a:pt x="29" y="4"/>
                      <a:pt x="20" y="8"/>
                      <a:pt x="23" y="4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8" name="Freeform 305"/>
              <p:cNvSpPr>
                <a:spLocks/>
              </p:cNvSpPr>
              <p:nvPr/>
            </p:nvSpPr>
            <p:spPr bwMode="auto">
              <a:xfrm>
                <a:off x="5326" y="3066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9" name="Freeform 306"/>
              <p:cNvSpPr>
                <a:spLocks/>
              </p:cNvSpPr>
              <p:nvPr/>
            </p:nvSpPr>
            <p:spPr bwMode="auto">
              <a:xfrm>
                <a:off x="5317" y="3068"/>
                <a:ext cx="4" cy="1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0" name="Freeform 307"/>
              <p:cNvSpPr>
                <a:spLocks/>
              </p:cNvSpPr>
              <p:nvPr/>
            </p:nvSpPr>
            <p:spPr bwMode="auto">
              <a:xfrm>
                <a:off x="5322" y="3057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1" name="Freeform 308"/>
              <p:cNvSpPr>
                <a:spLocks/>
              </p:cNvSpPr>
              <p:nvPr/>
            </p:nvSpPr>
            <p:spPr bwMode="auto">
              <a:xfrm>
                <a:off x="5310" y="3057"/>
                <a:ext cx="8" cy="8"/>
              </a:xfrm>
              <a:custGeom>
                <a:avLst/>
                <a:gdLst>
                  <a:gd name="T0" fmla="*/ 0 w 10"/>
                  <a:gd name="T1" fmla="*/ 10 h 10"/>
                  <a:gd name="T2" fmla="*/ 2 w 10"/>
                  <a:gd name="T3" fmla="*/ 10 h 10"/>
                  <a:gd name="T4" fmla="*/ 10 w 10"/>
                  <a:gd name="T5" fmla="*/ 1 h 10"/>
                  <a:gd name="T6" fmla="*/ 4 w 10"/>
                  <a:gd name="T7" fmla="*/ 6 h 10"/>
                  <a:gd name="T8" fmla="*/ 2 w 10"/>
                  <a:gd name="T9" fmla="*/ 6 h 10"/>
                  <a:gd name="T10" fmla="*/ 0 w 10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cubicBezTo>
                      <a:pt x="1" y="9"/>
                      <a:pt x="3" y="7"/>
                      <a:pt x="2" y="10"/>
                    </a:cubicBezTo>
                    <a:cubicBezTo>
                      <a:pt x="5" y="7"/>
                      <a:pt x="7" y="4"/>
                      <a:pt x="10" y="1"/>
                    </a:cubicBezTo>
                    <a:cubicBezTo>
                      <a:pt x="10" y="0"/>
                      <a:pt x="5" y="6"/>
                      <a:pt x="4" y="6"/>
                    </a:cubicBezTo>
                    <a:cubicBezTo>
                      <a:pt x="6" y="3"/>
                      <a:pt x="2" y="7"/>
                      <a:pt x="2" y="6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2" name="Freeform 309"/>
              <p:cNvSpPr>
                <a:spLocks/>
              </p:cNvSpPr>
              <p:nvPr/>
            </p:nvSpPr>
            <p:spPr bwMode="auto">
              <a:xfrm>
                <a:off x="5290" y="3047"/>
                <a:ext cx="27" cy="16"/>
              </a:xfrm>
              <a:custGeom>
                <a:avLst/>
                <a:gdLst>
                  <a:gd name="T0" fmla="*/ 27 w 33"/>
                  <a:gd name="T1" fmla="*/ 8 h 20"/>
                  <a:gd name="T2" fmla="*/ 25 w 33"/>
                  <a:gd name="T3" fmla="*/ 8 h 20"/>
                  <a:gd name="T4" fmla="*/ 26 w 33"/>
                  <a:gd name="T5" fmla="*/ 6 h 20"/>
                  <a:gd name="T6" fmla="*/ 26 w 33"/>
                  <a:gd name="T7" fmla="*/ 3 h 20"/>
                  <a:gd name="T8" fmla="*/ 25 w 33"/>
                  <a:gd name="T9" fmla="*/ 5 h 20"/>
                  <a:gd name="T10" fmla="*/ 21 w 33"/>
                  <a:gd name="T11" fmla="*/ 6 h 20"/>
                  <a:gd name="T12" fmla="*/ 20 w 33"/>
                  <a:gd name="T13" fmla="*/ 11 h 20"/>
                  <a:gd name="T14" fmla="*/ 19 w 33"/>
                  <a:gd name="T15" fmla="*/ 2 h 20"/>
                  <a:gd name="T16" fmla="*/ 18 w 33"/>
                  <a:gd name="T17" fmla="*/ 13 h 20"/>
                  <a:gd name="T18" fmla="*/ 15 w 33"/>
                  <a:gd name="T19" fmla="*/ 9 h 20"/>
                  <a:gd name="T20" fmla="*/ 16 w 33"/>
                  <a:gd name="T21" fmla="*/ 9 h 20"/>
                  <a:gd name="T22" fmla="*/ 14 w 33"/>
                  <a:gd name="T23" fmla="*/ 9 h 20"/>
                  <a:gd name="T24" fmla="*/ 15 w 33"/>
                  <a:gd name="T25" fmla="*/ 3 h 20"/>
                  <a:gd name="T26" fmla="*/ 12 w 33"/>
                  <a:gd name="T27" fmla="*/ 4 h 20"/>
                  <a:gd name="T28" fmla="*/ 12 w 33"/>
                  <a:gd name="T29" fmla="*/ 1 h 20"/>
                  <a:gd name="T30" fmla="*/ 6 w 33"/>
                  <a:gd name="T31" fmla="*/ 5 h 20"/>
                  <a:gd name="T32" fmla="*/ 5 w 33"/>
                  <a:gd name="T33" fmla="*/ 1 h 20"/>
                  <a:gd name="T34" fmla="*/ 6 w 33"/>
                  <a:gd name="T35" fmla="*/ 11 h 20"/>
                  <a:gd name="T36" fmla="*/ 7 w 33"/>
                  <a:gd name="T37" fmla="*/ 11 h 20"/>
                  <a:gd name="T38" fmla="*/ 11 w 33"/>
                  <a:gd name="T39" fmla="*/ 16 h 20"/>
                  <a:gd name="T40" fmla="*/ 10 w 33"/>
                  <a:gd name="T41" fmla="*/ 13 h 20"/>
                  <a:gd name="T42" fmla="*/ 14 w 33"/>
                  <a:gd name="T43" fmla="*/ 17 h 20"/>
                  <a:gd name="T44" fmla="*/ 10 w 33"/>
                  <a:gd name="T45" fmla="*/ 9 h 20"/>
                  <a:gd name="T46" fmla="*/ 12 w 33"/>
                  <a:gd name="T47" fmla="*/ 9 h 20"/>
                  <a:gd name="T48" fmla="*/ 5 w 33"/>
                  <a:gd name="T49" fmla="*/ 3 h 20"/>
                  <a:gd name="T50" fmla="*/ 4 w 33"/>
                  <a:gd name="T51" fmla="*/ 7 h 20"/>
                  <a:gd name="T52" fmla="*/ 6 w 33"/>
                  <a:gd name="T53" fmla="*/ 15 h 20"/>
                  <a:gd name="T54" fmla="*/ 8 w 33"/>
                  <a:gd name="T55" fmla="*/ 16 h 20"/>
                  <a:gd name="T56" fmla="*/ 9 w 33"/>
                  <a:gd name="T57" fmla="*/ 11 h 20"/>
                  <a:gd name="T58" fmla="*/ 10 w 33"/>
                  <a:gd name="T59" fmla="*/ 17 h 20"/>
                  <a:gd name="T60" fmla="*/ 10 w 33"/>
                  <a:gd name="T61" fmla="*/ 11 h 20"/>
                  <a:gd name="T62" fmla="*/ 10 w 33"/>
                  <a:gd name="T63" fmla="*/ 16 h 20"/>
                  <a:gd name="T64" fmla="*/ 11 w 33"/>
                  <a:gd name="T65" fmla="*/ 11 h 20"/>
                  <a:gd name="T66" fmla="*/ 12 w 33"/>
                  <a:gd name="T67" fmla="*/ 18 h 20"/>
                  <a:gd name="T68" fmla="*/ 22 w 33"/>
                  <a:gd name="T69" fmla="*/ 16 h 20"/>
                  <a:gd name="T70" fmla="*/ 23 w 33"/>
                  <a:gd name="T71" fmla="*/ 12 h 20"/>
                  <a:gd name="T72" fmla="*/ 27 w 33"/>
                  <a:gd name="T73" fmla="*/ 14 h 20"/>
                  <a:gd name="T74" fmla="*/ 29 w 33"/>
                  <a:gd name="T75" fmla="*/ 11 h 20"/>
                  <a:gd name="T76" fmla="*/ 24 w 33"/>
                  <a:gd name="T77" fmla="*/ 19 h 20"/>
                  <a:gd name="T78" fmla="*/ 26 w 33"/>
                  <a:gd name="T79" fmla="*/ 19 h 20"/>
                  <a:gd name="T80" fmla="*/ 26 w 33"/>
                  <a:gd name="T81" fmla="*/ 16 h 20"/>
                  <a:gd name="T82" fmla="*/ 27 w 33"/>
                  <a:gd name="T83" fmla="*/ 19 h 20"/>
                  <a:gd name="T84" fmla="*/ 31 w 33"/>
                  <a:gd name="T85" fmla="*/ 8 h 20"/>
                  <a:gd name="T86" fmla="*/ 29 w 33"/>
                  <a:gd name="T87" fmla="*/ 2 h 20"/>
                  <a:gd name="T88" fmla="*/ 27 w 33"/>
                  <a:gd name="T89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" h="20">
                    <a:moveTo>
                      <a:pt x="27" y="8"/>
                    </a:moveTo>
                    <a:cubicBezTo>
                      <a:pt x="26" y="8"/>
                      <a:pt x="25" y="10"/>
                      <a:pt x="25" y="8"/>
                    </a:cubicBezTo>
                    <a:cubicBezTo>
                      <a:pt x="25" y="6"/>
                      <a:pt x="26" y="5"/>
                      <a:pt x="26" y="6"/>
                    </a:cubicBezTo>
                    <a:cubicBezTo>
                      <a:pt x="28" y="1"/>
                      <a:pt x="25" y="6"/>
                      <a:pt x="26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3"/>
                      <a:pt x="23" y="9"/>
                      <a:pt x="21" y="6"/>
                    </a:cubicBezTo>
                    <a:cubicBezTo>
                      <a:pt x="21" y="7"/>
                      <a:pt x="21" y="7"/>
                      <a:pt x="20" y="11"/>
                    </a:cubicBezTo>
                    <a:cubicBezTo>
                      <a:pt x="20" y="6"/>
                      <a:pt x="20" y="6"/>
                      <a:pt x="19" y="2"/>
                    </a:cubicBezTo>
                    <a:cubicBezTo>
                      <a:pt x="19" y="4"/>
                      <a:pt x="19" y="9"/>
                      <a:pt x="18" y="13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5" y="9"/>
                      <a:pt x="16" y="8"/>
                      <a:pt x="16" y="9"/>
                    </a:cubicBezTo>
                    <a:cubicBezTo>
                      <a:pt x="17" y="3"/>
                      <a:pt x="15" y="10"/>
                      <a:pt x="14" y="9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4"/>
                      <a:pt x="12" y="7"/>
                      <a:pt x="12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5"/>
                      <a:pt x="8" y="3"/>
                      <a:pt x="6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5"/>
                      <a:pt x="8" y="3"/>
                      <a:pt x="6" y="11"/>
                    </a:cubicBezTo>
                    <a:cubicBezTo>
                      <a:pt x="6" y="1"/>
                      <a:pt x="5" y="15"/>
                      <a:pt x="7" y="11"/>
                    </a:cubicBezTo>
                    <a:cubicBezTo>
                      <a:pt x="10" y="13"/>
                      <a:pt x="7" y="13"/>
                      <a:pt x="11" y="16"/>
                    </a:cubicBezTo>
                    <a:cubicBezTo>
                      <a:pt x="7" y="12"/>
                      <a:pt x="10" y="15"/>
                      <a:pt x="10" y="13"/>
                    </a:cubicBezTo>
                    <a:cubicBezTo>
                      <a:pt x="13" y="17"/>
                      <a:pt x="11" y="13"/>
                      <a:pt x="14" y="17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11"/>
                      <a:pt x="12" y="10"/>
                      <a:pt x="12" y="9"/>
                    </a:cubicBezTo>
                    <a:cubicBezTo>
                      <a:pt x="11" y="10"/>
                      <a:pt x="7" y="4"/>
                      <a:pt x="5" y="3"/>
                    </a:cubicBezTo>
                    <a:cubicBezTo>
                      <a:pt x="5" y="5"/>
                      <a:pt x="5" y="6"/>
                      <a:pt x="4" y="7"/>
                    </a:cubicBezTo>
                    <a:cubicBezTo>
                      <a:pt x="5" y="11"/>
                      <a:pt x="0" y="2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9"/>
                      <a:pt x="9" y="16"/>
                      <a:pt x="9" y="11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5"/>
                      <a:pt x="9" y="13"/>
                      <a:pt x="10" y="11"/>
                    </a:cubicBezTo>
                    <a:cubicBezTo>
                      <a:pt x="10" y="10"/>
                      <a:pt x="11" y="14"/>
                      <a:pt x="10" y="16"/>
                    </a:cubicBezTo>
                    <a:cubicBezTo>
                      <a:pt x="11" y="17"/>
                      <a:pt x="11" y="15"/>
                      <a:pt x="11" y="1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6"/>
                      <a:pt x="20" y="12"/>
                      <a:pt x="22" y="16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5"/>
                      <a:pt x="29" y="4"/>
                      <a:pt x="27" y="14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8" y="12"/>
                      <a:pt x="26" y="17"/>
                      <a:pt x="24" y="19"/>
                    </a:cubicBezTo>
                    <a:cubicBezTo>
                      <a:pt x="25" y="18"/>
                      <a:pt x="25" y="20"/>
                      <a:pt x="26" y="19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9" y="13"/>
                      <a:pt x="28" y="16"/>
                      <a:pt x="27" y="19"/>
                    </a:cubicBezTo>
                    <a:cubicBezTo>
                      <a:pt x="30" y="15"/>
                      <a:pt x="30" y="12"/>
                      <a:pt x="31" y="8"/>
                    </a:cubicBezTo>
                    <a:cubicBezTo>
                      <a:pt x="26" y="14"/>
                      <a:pt x="33" y="0"/>
                      <a:pt x="29" y="2"/>
                    </a:cubicBezTo>
                    <a:cubicBezTo>
                      <a:pt x="27" y="4"/>
                      <a:pt x="28" y="6"/>
                      <a:pt x="27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3" name="Freeform 310"/>
              <p:cNvSpPr>
                <a:spLocks/>
              </p:cNvSpPr>
              <p:nvPr/>
            </p:nvSpPr>
            <p:spPr bwMode="auto">
              <a:xfrm>
                <a:off x="5310" y="306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4" name="Freeform 311"/>
              <p:cNvSpPr>
                <a:spLocks/>
              </p:cNvSpPr>
              <p:nvPr/>
            </p:nvSpPr>
            <p:spPr bwMode="auto">
              <a:xfrm>
                <a:off x="5299" y="305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5" name="Freeform 312"/>
              <p:cNvSpPr>
                <a:spLocks/>
              </p:cNvSpPr>
              <p:nvPr/>
            </p:nvSpPr>
            <p:spPr bwMode="auto">
              <a:xfrm>
                <a:off x="5312" y="306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6" name="Freeform 313"/>
              <p:cNvSpPr>
                <a:spLocks/>
              </p:cNvSpPr>
              <p:nvPr/>
            </p:nvSpPr>
            <p:spPr bwMode="auto">
              <a:xfrm>
                <a:off x="5317" y="305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7" name="Freeform 314"/>
              <p:cNvSpPr>
                <a:spLocks/>
              </p:cNvSpPr>
              <p:nvPr/>
            </p:nvSpPr>
            <p:spPr bwMode="auto">
              <a:xfrm>
                <a:off x="5305" y="305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8" name="Freeform 315"/>
              <p:cNvSpPr>
                <a:spLocks/>
              </p:cNvSpPr>
              <p:nvPr/>
            </p:nvSpPr>
            <p:spPr bwMode="auto">
              <a:xfrm>
                <a:off x="5314" y="30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9" name="Freeform 316"/>
              <p:cNvSpPr>
                <a:spLocks/>
              </p:cNvSpPr>
              <p:nvPr/>
            </p:nvSpPr>
            <p:spPr bwMode="auto">
              <a:xfrm>
                <a:off x="5295" y="3015"/>
                <a:ext cx="35" cy="42"/>
              </a:xfrm>
              <a:custGeom>
                <a:avLst/>
                <a:gdLst>
                  <a:gd name="T0" fmla="*/ 31 w 42"/>
                  <a:gd name="T1" fmla="*/ 3 h 52"/>
                  <a:gd name="T2" fmla="*/ 25 w 42"/>
                  <a:gd name="T3" fmla="*/ 0 h 52"/>
                  <a:gd name="T4" fmla="*/ 21 w 42"/>
                  <a:gd name="T5" fmla="*/ 0 h 52"/>
                  <a:gd name="T6" fmla="*/ 24 w 42"/>
                  <a:gd name="T7" fmla="*/ 4 h 52"/>
                  <a:gd name="T8" fmla="*/ 23 w 42"/>
                  <a:gd name="T9" fmla="*/ 9 h 52"/>
                  <a:gd name="T10" fmla="*/ 19 w 42"/>
                  <a:gd name="T11" fmla="*/ 11 h 52"/>
                  <a:gd name="T12" fmla="*/ 22 w 42"/>
                  <a:gd name="T13" fmla="*/ 18 h 52"/>
                  <a:gd name="T14" fmla="*/ 20 w 42"/>
                  <a:gd name="T15" fmla="*/ 18 h 52"/>
                  <a:gd name="T16" fmla="*/ 17 w 42"/>
                  <a:gd name="T17" fmla="*/ 20 h 52"/>
                  <a:gd name="T18" fmla="*/ 25 w 42"/>
                  <a:gd name="T19" fmla="*/ 26 h 52"/>
                  <a:gd name="T20" fmla="*/ 23 w 42"/>
                  <a:gd name="T21" fmla="*/ 29 h 52"/>
                  <a:gd name="T22" fmla="*/ 18 w 42"/>
                  <a:gd name="T23" fmla="*/ 28 h 52"/>
                  <a:gd name="T24" fmla="*/ 16 w 42"/>
                  <a:gd name="T25" fmla="*/ 31 h 52"/>
                  <a:gd name="T26" fmla="*/ 13 w 42"/>
                  <a:gd name="T27" fmla="*/ 32 h 52"/>
                  <a:gd name="T28" fmla="*/ 13 w 42"/>
                  <a:gd name="T29" fmla="*/ 36 h 52"/>
                  <a:gd name="T30" fmla="*/ 14 w 42"/>
                  <a:gd name="T31" fmla="*/ 40 h 52"/>
                  <a:gd name="T32" fmla="*/ 10 w 42"/>
                  <a:gd name="T33" fmla="*/ 38 h 52"/>
                  <a:gd name="T34" fmla="*/ 10 w 42"/>
                  <a:gd name="T35" fmla="*/ 40 h 52"/>
                  <a:gd name="T36" fmla="*/ 4 w 42"/>
                  <a:gd name="T37" fmla="*/ 45 h 52"/>
                  <a:gd name="T38" fmla="*/ 8 w 42"/>
                  <a:gd name="T39" fmla="*/ 43 h 52"/>
                  <a:gd name="T40" fmla="*/ 6 w 42"/>
                  <a:gd name="T41" fmla="*/ 41 h 52"/>
                  <a:gd name="T42" fmla="*/ 15 w 42"/>
                  <a:gd name="T43" fmla="*/ 48 h 52"/>
                  <a:gd name="T44" fmla="*/ 17 w 42"/>
                  <a:gd name="T45" fmla="*/ 48 h 52"/>
                  <a:gd name="T46" fmla="*/ 18 w 42"/>
                  <a:gd name="T47" fmla="*/ 45 h 52"/>
                  <a:gd name="T48" fmla="*/ 21 w 42"/>
                  <a:gd name="T49" fmla="*/ 44 h 52"/>
                  <a:gd name="T50" fmla="*/ 23 w 42"/>
                  <a:gd name="T51" fmla="*/ 42 h 52"/>
                  <a:gd name="T52" fmla="*/ 23 w 42"/>
                  <a:gd name="T53" fmla="*/ 38 h 52"/>
                  <a:gd name="T54" fmla="*/ 24 w 42"/>
                  <a:gd name="T55" fmla="*/ 38 h 52"/>
                  <a:gd name="T56" fmla="*/ 24 w 42"/>
                  <a:gd name="T57" fmla="*/ 38 h 52"/>
                  <a:gd name="T58" fmla="*/ 25 w 42"/>
                  <a:gd name="T59" fmla="*/ 35 h 52"/>
                  <a:gd name="T60" fmla="*/ 24 w 42"/>
                  <a:gd name="T61" fmla="*/ 31 h 52"/>
                  <a:gd name="T62" fmla="*/ 29 w 42"/>
                  <a:gd name="T63" fmla="*/ 34 h 52"/>
                  <a:gd name="T64" fmla="*/ 30 w 42"/>
                  <a:gd name="T65" fmla="*/ 31 h 52"/>
                  <a:gd name="T66" fmla="*/ 27 w 42"/>
                  <a:gd name="T67" fmla="*/ 27 h 52"/>
                  <a:gd name="T68" fmla="*/ 27 w 42"/>
                  <a:gd name="T69" fmla="*/ 23 h 52"/>
                  <a:gd name="T70" fmla="*/ 28 w 42"/>
                  <a:gd name="T71" fmla="*/ 17 h 52"/>
                  <a:gd name="T72" fmla="*/ 29 w 42"/>
                  <a:gd name="T73" fmla="*/ 17 h 52"/>
                  <a:gd name="T74" fmla="*/ 31 w 42"/>
                  <a:gd name="T75" fmla="*/ 11 h 52"/>
                  <a:gd name="T76" fmla="*/ 24 w 42"/>
                  <a:gd name="T77" fmla="*/ 10 h 52"/>
                  <a:gd name="T78" fmla="*/ 34 w 42"/>
                  <a:gd name="T79" fmla="*/ 1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2" h="52">
                    <a:moveTo>
                      <a:pt x="37" y="7"/>
                    </a:moveTo>
                    <a:cubicBezTo>
                      <a:pt x="36" y="6"/>
                      <a:pt x="35" y="4"/>
                      <a:pt x="31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29" y="0"/>
                      <a:pt x="25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30" y="3"/>
                      <a:pt x="23" y="0"/>
                      <a:pt x="21" y="0"/>
                    </a:cubicBezTo>
                    <a:cubicBezTo>
                      <a:pt x="22" y="1"/>
                      <a:pt x="30" y="5"/>
                      <a:pt x="28" y="5"/>
                    </a:cubicBezTo>
                    <a:cubicBezTo>
                      <a:pt x="28" y="5"/>
                      <a:pt x="26" y="4"/>
                      <a:pt x="24" y="4"/>
                    </a:cubicBezTo>
                    <a:cubicBezTo>
                      <a:pt x="24" y="4"/>
                      <a:pt x="30" y="7"/>
                      <a:pt x="30" y="8"/>
                    </a:cubicBezTo>
                    <a:cubicBezTo>
                      <a:pt x="14" y="1"/>
                      <a:pt x="33" y="13"/>
                      <a:pt x="23" y="9"/>
                    </a:cubicBezTo>
                    <a:cubicBezTo>
                      <a:pt x="24" y="10"/>
                      <a:pt x="22" y="10"/>
                      <a:pt x="24" y="13"/>
                    </a:cubicBezTo>
                    <a:cubicBezTo>
                      <a:pt x="21" y="10"/>
                      <a:pt x="23" y="14"/>
                      <a:pt x="19" y="11"/>
                    </a:cubicBezTo>
                    <a:cubicBezTo>
                      <a:pt x="28" y="16"/>
                      <a:pt x="14" y="11"/>
                      <a:pt x="25" y="18"/>
                    </a:cubicBezTo>
                    <a:cubicBezTo>
                      <a:pt x="21" y="17"/>
                      <a:pt x="25" y="18"/>
                      <a:pt x="22" y="18"/>
                    </a:cubicBezTo>
                    <a:cubicBezTo>
                      <a:pt x="21" y="18"/>
                      <a:pt x="21" y="17"/>
                      <a:pt x="21" y="17"/>
                    </a:cubicBezTo>
                    <a:cubicBezTo>
                      <a:pt x="18" y="16"/>
                      <a:pt x="25" y="21"/>
                      <a:pt x="20" y="18"/>
                    </a:cubicBezTo>
                    <a:cubicBezTo>
                      <a:pt x="18" y="19"/>
                      <a:pt x="22" y="20"/>
                      <a:pt x="25" y="23"/>
                    </a:cubicBezTo>
                    <a:cubicBezTo>
                      <a:pt x="23" y="23"/>
                      <a:pt x="22" y="22"/>
                      <a:pt x="17" y="20"/>
                    </a:cubicBezTo>
                    <a:cubicBezTo>
                      <a:pt x="22" y="23"/>
                      <a:pt x="19" y="22"/>
                      <a:pt x="21" y="24"/>
                    </a:cubicBezTo>
                    <a:cubicBezTo>
                      <a:pt x="21" y="25"/>
                      <a:pt x="23" y="24"/>
                      <a:pt x="25" y="26"/>
                    </a:cubicBezTo>
                    <a:cubicBezTo>
                      <a:pt x="23" y="27"/>
                      <a:pt x="27" y="30"/>
                      <a:pt x="28" y="32"/>
                    </a:cubicBezTo>
                    <a:cubicBezTo>
                      <a:pt x="22" y="29"/>
                      <a:pt x="28" y="31"/>
                      <a:pt x="23" y="29"/>
                    </a:cubicBezTo>
                    <a:cubicBezTo>
                      <a:pt x="21" y="26"/>
                      <a:pt x="22" y="25"/>
                      <a:pt x="18" y="22"/>
                    </a:cubicBezTo>
                    <a:cubicBezTo>
                      <a:pt x="17" y="23"/>
                      <a:pt x="17" y="25"/>
                      <a:pt x="18" y="28"/>
                    </a:cubicBezTo>
                    <a:cubicBezTo>
                      <a:pt x="17" y="28"/>
                      <a:pt x="16" y="26"/>
                      <a:pt x="15" y="26"/>
                    </a:cubicBezTo>
                    <a:cubicBezTo>
                      <a:pt x="12" y="25"/>
                      <a:pt x="20" y="32"/>
                      <a:pt x="16" y="31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7" y="32"/>
                      <a:pt x="12" y="30"/>
                      <a:pt x="13" y="32"/>
                    </a:cubicBezTo>
                    <a:cubicBezTo>
                      <a:pt x="14" y="33"/>
                      <a:pt x="15" y="34"/>
                      <a:pt x="16" y="35"/>
                    </a:cubicBezTo>
                    <a:cubicBezTo>
                      <a:pt x="9" y="29"/>
                      <a:pt x="18" y="39"/>
                      <a:pt x="13" y="36"/>
                    </a:cubicBezTo>
                    <a:cubicBezTo>
                      <a:pt x="17" y="40"/>
                      <a:pt x="19" y="43"/>
                      <a:pt x="19" y="44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8" y="42"/>
                      <a:pt x="11" y="36"/>
                      <a:pt x="9" y="33"/>
                    </a:cubicBezTo>
                    <a:cubicBezTo>
                      <a:pt x="11" y="36"/>
                      <a:pt x="8" y="35"/>
                      <a:pt x="10" y="38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6" y="35"/>
                      <a:pt x="14" y="42"/>
                      <a:pt x="10" y="40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6" y="40"/>
                      <a:pt x="0" y="39"/>
                      <a:pt x="4" y="45"/>
                    </a:cubicBezTo>
                    <a:cubicBezTo>
                      <a:pt x="6" y="47"/>
                      <a:pt x="11" y="50"/>
                      <a:pt x="13" y="52"/>
                    </a:cubicBezTo>
                    <a:cubicBezTo>
                      <a:pt x="12" y="49"/>
                      <a:pt x="9" y="46"/>
                      <a:pt x="8" y="43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9" y="44"/>
                      <a:pt x="8" y="42"/>
                      <a:pt x="6" y="41"/>
                    </a:cubicBezTo>
                    <a:cubicBezTo>
                      <a:pt x="5" y="38"/>
                      <a:pt x="10" y="43"/>
                      <a:pt x="8" y="41"/>
                    </a:cubicBezTo>
                    <a:cubicBezTo>
                      <a:pt x="12" y="44"/>
                      <a:pt x="12" y="45"/>
                      <a:pt x="15" y="48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7"/>
                      <a:pt x="16" y="46"/>
                      <a:pt x="17" y="48"/>
                    </a:cubicBezTo>
                    <a:cubicBezTo>
                      <a:pt x="13" y="43"/>
                      <a:pt x="20" y="48"/>
                      <a:pt x="19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5" y="43"/>
                      <a:pt x="16" y="43"/>
                      <a:pt x="16" y="42"/>
                    </a:cubicBezTo>
                    <a:cubicBezTo>
                      <a:pt x="19" y="45"/>
                      <a:pt x="19" y="44"/>
                      <a:pt x="21" y="44"/>
                    </a:cubicBezTo>
                    <a:cubicBezTo>
                      <a:pt x="19" y="42"/>
                      <a:pt x="15" y="39"/>
                      <a:pt x="16" y="38"/>
                    </a:cubicBezTo>
                    <a:cubicBezTo>
                      <a:pt x="20" y="42"/>
                      <a:pt x="19" y="39"/>
                      <a:pt x="23" y="42"/>
                    </a:cubicBezTo>
                    <a:cubicBezTo>
                      <a:pt x="19" y="38"/>
                      <a:pt x="23" y="39"/>
                      <a:pt x="20" y="37"/>
                    </a:cubicBezTo>
                    <a:cubicBezTo>
                      <a:pt x="20" y="36"/>
                      <a:pt x="20" y="36"/>
                      <a:pt x="23" y="38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9"/>
                      <a:pt x="22" y="36"/>
                      <a:pt x="24" y="38"/>
                    </a:cubicBezTo>
                    <a:cubicBezTo>
                      <a:pt x="26" y="39"/>
                      <a:pt x="25" y="39"/>
                      <a:pt x="26" y="39"/>
                    </a:cubicBezTo>
                    <a:cubicBezTo>
                      <a:pt x="27" y="39"/>
                      <a:pt x="20" y="33"/>
                      <a:pt x="25" y="35"/>
                    </a:cubicBezTo>
                    <a:cubicBezTo>
                      <a:pt x="23" y="33"/>
                      <a:pt x="23" y="32"/>
                      <a:pt x="18" y="29"/>
                    </a:cubicBezTo>
                    <a:cubicBezTo>
                      <a:pt x="20" y="30"/>
                      <a:pt x="24" y="33"/>
                      <a:pt x="24" y="31"/>
                    </a:cubicBezTo>
                    <a:cubicBezTo>
                      <a:pt x="20" y="28"/>
                      <a:pt x="26" y="32"/>
                      <a:pt x="24" y="29"/>
                    </a:cubicBezTo>
                    <a:cubicBezTo>
                      <a:pt x="27" y="33"/>
                      <a:pt x="25" y="30"/>
                      <a:pt x="29" y="34"/>
                    </a:cubicBezTo>
                    <a:cubicBezTo>
                      <a:pt x="31" y="34"/>
                      <a:pt x="26" y="30"/>
                      <a:pt x="27" y="29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9" y="30"/>
                      <a:pt x="26" y="27"/>
                      <a:pt x="30" y="29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9" y="27"/>
                      <a:pt x="28" y="26"/>
                      <a:pt x="32" y="27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34" y="26"/>
                      <a:pt x="29" y="21"/>
                      <a:pt x="24" y="17"/>
                    </a:cubicBezTo>
                    <a:cubicBezTo>
                      <a:pt x="25" y="17"/>
                      <a:pt x="26" y="17"/>
                      <a:pt x="28" y="17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4" y="20"/>
                      <a:pt x="29" y="17"/>
                    </a:cubicBezTo>
                    <a:cubicBezTo>
                      <a:pt x="28" y="15"/>
                      <a:pt x="33" y="18"/>
                      <a:pt x="34" y="18"/>
                    </a:cubicBezTo>
                    <a:cubicBezTo>
                      <a:pt x="28" y="13"/>
                      <a:pt x="41" y="17"/>
                      <a:pt x="31" y="11"/>
                    </a:cubicBezTo>
                    <a:cubicBezTo>
                      <a:pt x="30" y="11"/>
                      <a:pt x="28" y="11"/>
                      <a:pt x="28" y="12"/>
                    </a:cubicBezTo>
                    <a:cubicBezTo>
                      <a:pt x="26" y="12"/>
                      <a:pt x="24" y="11"/>
                      <a:pt x="24" y="10"/>
                    </a:cubicBezTo>
                    <a:cubicBezTo>
                      <a:pt x="24" y="9"/>
                      <a:pt x="28" y="11"/>
                      <a:pt x="27" y="9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42" y="13"/>
                      <a:pt x="26" y="5"/>
                      <a:pt x="37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0" name="Freeform 317"/>
              <p:cNvSpPr>
                <a:spLocks/>
              </p:cNvSpPr>
              <p:nvPr/>
            </p:nvSpPr>
            <p:spPr bwMode="auto">
              <a:xfrm>
                <a:off x="5320" y="3031"/>
                <a:ext cx="2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1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1" name="Freeform 318"/>
              <p:cNvSpPr>
                <a:spLocks/>
              </p:cNvSpPr>
              <p:nvPr/>
            </p:nvSpPr>
            <p:spPr bwMode="auto">
              <a:xfrm>
                <a:off x="5320" y="303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2" name="Freeform 319"/>
              <p:cNvSpPr>
                <a:spLocks/>
              </p:cNvSpPr>
              <p:nvPr/>
            </p:nvSpPr>
            <p:spPr bwMode="auto">
              <a:xfrm>
                <a:off x="5324" y="3017"/>
                <a:ext cx="2" cy="1"/>
              </a:xfrm>
              <a:custGeom>
                <a:avLst/>
                <a:gdLst>
                  <a:gd name="T0" fmla="*/ 1 w 3"/>
                  <a:gd name="T1" fmla="*/ 1 h 1"/>
                  <a:gd name="T2" fmla="*/ 2 w 3"/>
                  <a:gd name="T3" fmla="*/ 0 h 1"/>
                  <a:gd name="T4" fmla="*/ 1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3" name="Freeform 320"/>
              <p:cNvSpPr>
                <a:spLocks/>
              </p:cNvSpPr>
              <p:nvPr/>
            </p:nvSpPr>
            <p:spPr bwMode="auto">
              <a:xfrm>
                <a:off x="5322" y="3016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4" name="Freeform 321"/>
              <p:cNvSpPr>
                <a:spLocks/>
              </p:cNvSpPr>
              <p:nvPr/>
            </p:nvSpPr>
            <p:spPr bwMode="auto">
              <a:xfrm>
                <a:off x="5308" y="3002"/>
                <a:ext cx="21" cy="14"/>
              </a:xfrm>
              <a:custGeom>
                <a:avLst/>
                <a:gdLst>
                  <a:gd name="T0" fmla="*/ 9 w 25"/>
                  <a:gd name="T1" fmla="*/ 1 h 16"/>
                  <a:gd name="T2" fmla="*/ 6 w 25"/>
                  <a:gd name="T3" fmla="*/ 5 h 16"/>
                  <a:gd name="T4" fmla="*/ 7 w 25"/>
                  <a:gd name="T5" fmla="*/ 1 h 16"/>
                  <a:gd name="T6" fmla="*/ 3 w 25"/>
                  <a:gd name="T7" fmla="*/ 8 h 16"/>
                  <a:gd name="T8" fmla="*/ 9 w 25"/>
                  <a:gd name="T9" fmla="*/ 6 h 16"/>
                  <a:gd name="T10" fmla="*/ 6 w 25"/>
                  <a:gd name="T11" fmla="*/ 7 h 16"/>
                  <a:gd name="T12" fmla="*/ 12 w 25"/>
                  <a:gd name="T13" fmla="*/ 8 h 16"/>
                  <a:gd name="T14" fmla="*/ 5 w 25"/>
                  <a:gd name="T15" fmla="*/ 8 h 16"/>
                  <a:gd name="T16" fmla="*/ 8 w 25"/>
                  <a:gd name="T17" fmla="*/ 9 h 16"/>
                  <a:gd name="T18" fmla="*/ 10 w 25"/>
                  <a:gd name="T19" fmla="*/ 9 h 16"/>
                  <a:gd name="T20" fmla="*/ 9 w 25"/>
                  <a:gd name="T21" fmla="*/ 10 h 16"/>
                  <a:gd name="T22" fmla="*/ 10 w 25"/>
                  <a:gd name="T23" fmla="*/ 10 h 16"/>
                  <a:gd name="T24" fmla="*/ 11 w 25"/>
                  <a:gd name="T25" fmla="*/ 11 h 16"/>
                  <a:gd name="T26" fmla="*/ 9 w 25"/>
                  <a:gd name="T27" fmla="*/ 10 h 16"/>
                  <a:gd name="T28" fmla="*/ 11 w 25"/>
                  <a:gd name="T29" fmla="*/ 12 h 16"/>
                  <a:gd name="T30" fmla="*/ 8 w 25"/>
                  <a:gd name="T31" fmla="*/ 11 h 16"/>
                  <a:gd name="T32" fmla="*/ 13 w 25"/>
                  <a:gd name="T33" fmla="*/ 15 h 16"/>
                  <a:gd name="T34" fmla="*/ 16 w 25"/>
                  <a:gd name="T35" fmla="*/ 16 h 16"/>
                  <a:gd name="T36" fmla="*/ 14 w 25"/>
                  <a:gd name="T37" fmla="*/ 13 h 16"/>
                  <a:gd name="T38" fmla="*/ 14 w 25"/>
                  <a:gd name="T39" fmla="*/ 13 h 16"/>
                  <a:gd name="T40" fmla="*/ 12 w 25"/>
                  <a:gd name="T41" fmla="*/ 11 h 16"/>
                  <a:gd name="T42" fmla="*/ 18 w 25"/>
                  <a:gd name="T43" fmla="*/ 13 h 16"/>
                  <a:gd name="T44" fmla="*/ 22 w 25"/>
                  <a:gd name="T45" fmla="*/ 10 h 16"/>
                  <a:gd name="T46" fmla="*/ 22 w 25"/>
                  <a:gd name="T47" fmla="*/ 10 h 16"/>
                  <a:gd name="T48" fmla="*/ 20 w 25"/>
                  <a:gd name="T49" fmla="*/ 9 h 16"/>
                  <a:gd name="T50" fmla="*/ 18 w 25"/>
                  <a:gd name="T51" fmla="*/ 10 h 16"/>
                  <a:gd name="T52" fmla="*/ 11 w 25"/>
                  <a:gd name="T53" fmla="*/ 9 h 16"/>
                  <a:gd name="T54" fmla="*/ 11 w 25"/>
                  <a:gd name="T55" fmla="*/ 8 h 16"/>
                  <a:gd name="T56" fmla="*/ 16 w 25"/>
                  <a:gd name="T57" fmla="*/ 9 h 16"/>
                  <a:gd name="T58" fmla="*/ 14 w 25"/>
                  <a:gd name="T59" fmla="*/ 8 h 16"/>
                  <a:gd name="T60" fmla="*/ 20 w 25"/>
                  <a:gd name="T61" fmla="*/ 7 h 16"/>
                  <a:gd name="T62" fmla="*/ 14 w 25"/>
                  <a:gd name="T63" fmla="*/ 7 h 16"/>
                  <a:gd name="T64" fmla="*/ 13 w 25"/>
                  <a:gd name="T65" fmla="*/ 4 h 16"/>
                  <a:gd name="T66" fmla="*/ 16 w 25"/>
                  <a:gd name="T67" fmla="*/ 3 h 16"/>
                  <a:gd name="T68" fmla="*/ 12 w 25"/>
                  <a:gd name="T69" fmla="*/ 4 h 16"/>
                  <a:gd name="T70" fmla="*/ 12 w 25"/>
                  <a:gd name="T71" fmla="*/ 1 h 16"/>
                  <a:gd name="T72" fmla="*/ 10 w 25"/>
                  <a:gd name="T73" fmla="*/ 3 h 16"/>
                  <a:gd name="T74" fmla="*/ 9 w 25"/>
                  <a:gd name="T75" fmla="*/ 1 h 16"/>
                  <a:gd name="T76" fmla="*/ 9 w 25"/>
                  <a:gd name="T77" fmla="*/ 1 h 16"/>
                  <a:gd name="T78" fmla="*/ 5 w 25"/>
                  <a:gd name="T79" fmla="*/ 7 h 16"/>
                  <a:gd name="T80" fmla="*/ 9 w 25"/>
                  <a:gd name="T81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" h="16">
                    <a:moveTo>
                      <a:pt x="9" y="1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7" y="2"/>
                      <a:pt x="5" y="5"/>
                      <a:pt x="7" y="1"/>
                    </a:cubicBezTo>
                    <a:cubicBezTo>
                      <a:pt x="5" y="6"/>
                      <a:pt x="5" y="1"/>
                      <a:pt x="3" y="8"/>
                    </a:cubicBezTo>
                    <a:cubicBezTo>
                      <a:pt x="7" y="7"/>
                      <a:pt x="3" y="9"/>
                      <a:pt x="9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2" y="6"/>
                      <a:pt x="0" y="8"/>
                      <a:pt x="1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3" y="8"/>
                      <a:pt x="14" y="9"/>
                      <a:pt x="8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9" y="9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3" y="10"/>
                      <a:pt x="13" y="11"/>
                      <a:pt x="11" y="11"/>
                    </a:cubicBezTo>
                    <a:cubicBezTo>
                      <a:pt x="9" y="11"/>
                      <a:pt x="10" y="11"/>
                      <a:pt x="9" y="10"/>
                    </a:cubicBezTo>
                    <a:cubicBezTo>
                      <a:pt x="7" y="10"/>
                      <a:pt x="11" y="11"/>
                      <a:pt x="11" y="12"/>
                    </a:cubicBezTo>
                    <a:cubicBezTo>
                      <a:pt x="9" y="12"/>
                      <a:pt x="8" y="11"/>
                      <a:pt x="8" y="11"/>
                    </a:cubicBezTo>
                    <a:cubicBezTo>
                      <a:pt x="10" y="13"/>
                      <a:pt x="3" y="12"/>
                      <a:pt x="13" y="15"/>
                    </a:cubicBezTo>
                    <a:cubicBezTo>
                      <a:pt x="14" y="16"/>
                      <a:pt x="16" y="16"/>
                      <a:pt x="16" y="16"/>
                    </a:cubicBezTo>
                    <a:cubicBezTo>
                      <a:pt x="20" y="16"/>
                      <a:pt x="16" y="14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5" y="11"/>
                      <a:pt x="16" y="13"/>
                      <a:pt x="12" y="11"/>
                    </a:cubicBezTo>
                    <a:cubicBezTo>
                      <a:pt x="16" y="12"/>
                      <a:pt x="16" y="13"/>
                      <a:pt x="18" y="13"/>
                    </a:cubicBezTo>
                    <a:cubicBezTo>
                      <a:pt x="25" y="13"/>
                      <a:pt x="13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10"/>
                      <a:pt x="21" y="10"/>
                      <a:pt x="20" y="9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3" y="9"/>
                      <a:pt x="11" y="9"/>
                    </a:cubicBezTo>
                    <a:cubicBezTo>
                      <a:pt x="15" y="9"/>
                      <a:pt x="9" y="9"/>
                      <a:pt x="11" y="8"/>
                    </a:cubicBezTo>
                    <a:cubicBezTo>
                      <a:pt x="15" y="8"/>
                      <a:pt x="14" y="9"/>
                      <a:pt x="16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8" y="7"/>
                      <a:pt x="20" y="7"/>
                    </a:cubicBezTo>
                    <a:cubicBezTo>
                      <a:pt x="17" y="7"/>
                      <a:pt x="18" y="7"/>
                      <a:pt x="14" y="7"/>
                    </a:cubicBezTo>
                    <a:cubicBezTo>
                      <a:pt x="19" y="6"/>
                      <a:pt x="16" y="3"/>
                      <a:pt x="13" y="4"/>
                    </a:cubicBezTo>
                    <a:cubicBezTo>
                      <a:pt x="13" y="4"/>
                      <a:pt x="17" y="2"/>
                      <a:pt x="16" y="3"/>
                    </a:cubicBezTo>
                    <a:cubicBezTo>
                      <a:pt x="17" y="2"/>
                      <a:pt x="15" y="3"/>
                      <a:pt x="12" y="4"/>
                    </a:cubicBezTo>
                    <a:cubicBezTo>
                      <a:pt x="10" y="5"/>
                      <a:pt x="11" y="4"/>
                      <a:pt x="12" y="1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7"/>
                      <a:pt x="12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5" y="8"/>
                      <a:pt x="5" y="7"/>
                    </a:cubicBezTo>
                    <a:cubicBezTo>
                      <a:pt x="7" y="3"/>
                      <a:pt x="7" y="4"/>
                      <a:pt x="9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5" name="Freeform 322"/>
              <p:cNvSpPr>
                <a:spLocks/>
              </p:cNvSpPr>
              <p:nvPr/>
            </p:nvSpPr>
            <p:spPr bwMode="auto">
              <a:xfrm>
                <a:off x="5310" y="3003"/>
                <a:ext cx="3" cy="8"/>
              </a:xfrm>
              <a:custGeom>
                <a:avLst/>
                <a:gdLst>
                  <a:gd name="T0" fmla="*/ 2 w 3"/>
                  <a:gd name="T1" fmla="*/ 5 h 9"/>
                  <a:gd name="T2" fmla="*/ 3 w 3"/>
                  <a:gd name="T3" fmla="*/ 1 h 9"/>
                  <a:gd name="T4" fmla="*/ 0 w 3"/>
                  <a:gd name="T5" fmla="*/ 8 h 9"/>
                  <a:gd name="T6" fmla="*/ 1 w 3"/>
                  <a:gd name="T7" fmla="*/ 6 h 9"/>
                  <a:gd name="T8" fmla="*/ 2 w 3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5"/>
                      <a:pt x="0" y="8"/>
                    </a:cubicBezTo>
                    <a:cubicBezTo>
                      <a:pt x="1" y="7"/>
                      <a:pt x="1" y="9"/>
                      <a:pt x="1" y="6"/>
                    </a:cubicBezTo>
                    <a:cubicBezTo>
                      <a:pt x="1" y="6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6" name="Freeform 323"/>
              <p:cNvSpPr>
                <a:spLocks/>
              </p:cNvSpPr>
              <p:nvPr/>
            </p:nvSpPr>
            <p:spPr bwMode="auto">
              <a:xfrm>
                <a:off x="5303" y="3000"/>
                <a:ext cx="8" cy="16"/>
              </a:xfrm>
              <a:custGeom>
                <a:avLst/>
                <a:gdLst>
                  <a:gd name="T0" fmla="*/ 4 w 10"/>
                  <a:gd name="T1" fmla="*/ 9 h 19"/>
                  <a:gd name="T2" fmla="*/ 4 w 10"/>
                  <a:gd name="T3" fmla="*/ 12 h 19"/>
                  <a:gd name="T4" fmla="*/ 7 w 10"/>
                  <a:gd name="T5" fmla="*/ 14 h 19"/>
                  <a:gd name="T6" fmla="*/ 9 w 10"/>
                  <a:gd name="T7" fmla="*/ 8 h 19"/>
                  <a:gd name="T8" fmla="*/ 8 w 10"/>
                  <a:gd name="T9" fmla="*/ 12 h 19"/>
                  <a:gd name="T10" fmla="*/ 10 w 10"/>
                  <a:gd name="T11" fmla="*/ 7 h 19"/>
                  <a:gd name="T12" fmla="*/ 9 w 10"/>
                  <a:gd name="T13" fmla="*/ 9 h 19"/>
                  <a:gd name="T14" fmla="*/ 10 w 10"/>
                  <a:gd name="T15" fmla="*/ 7 h 19"/>
                  <a:gd name="T16" fmla="*/ 9 w 10"/>
                  <a:gd name="T17" fmla="*/ 7 h 19"/>
                  <a:gd name="T18" fmla="*/ 10 w 10"/>
                  <a:gd name="T19" fmla="*/ 4 h 19"/>
                  <a:gd name="T20" fmla="*/ 7 w 10"/>
                  <a:gd name="T21" fmla="*/ 10 h 19"/>
                  <a:gd name="T22" fmla="*/ 8 w 10"/>
                  <a:gd name="T23" fmla="*/ 4 h 19"/>
                  <a:gd name="T24" fmla="*/ 6 w 10"/>
                  <a:gd name="T25" fmla="*/ 2 h 19"/>
                  <a:gd name="T26" fmla="*/ 6 w 10"/>
                  <a:gd name="T27" fmla="*/ 4 h 19"/>
                  <a:gd name="T28" fmla="*/ 6 w 10"/>
                  <a:gd name="T29" fmla="*/ 8 h 19"/>
                  <a:gd name="T30" fmla="*/ 6 w 10"/>
                  <a:gd name="T31" fmla="*/ 2 h 19"/>
                  <a:gd name="T32" fmla="*/ 2 w 10"/>
                  <a:gd name="T33" fmla="*/ 5 h 19"/>
                  <a:gd name="T34" fmla="*/ 1 w 10"/>
                  <a:gd name="T35" fmla="*/ 12 h 19"/>
                  <a:gd name="T36" fmla="*/ 1 w 10"/>
                  <a:gd name="T37" fmla="*/ 7 h 19"/>
                  <a:gd name="T38" fmla="*/ 0 w 10"/>
                  <a:gd name="T39" fmla="*/ 5 h 19"/>
                  <a:gd name="T40" fmla="*/ 0 w 10"/>
                  <a:gd name="T41" fmla="*/ 15 h 19"/>
                  <a:gd name="T42" fmla="*/ 4 w 10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" h="19">
                    <a:moveTo>
                      <a:pt x="4" y="9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7" y="10"/>
                      <a:pt x="7" y="14"/>
                    </a:cubicBezTo>
                    <a:cubicBezTo>
                      <a:pt x="7" y="15"/>
                      <a:pt x="8" y="9"/>
                      <a:pt x="9" y="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9"/>
                      <a:pt x="9" y="14"/>
                      <a:pt x="10" y="7"/>
                    </a:cubicBezTo>
                    <a:cubicBezTo>
                      <a:pt x="10" y="6"/>
                      <a:pt x="9" y="10"/>
                      <a:pt x="9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0"/>
                      <a:pt x="8" y="13"/>
                      <a:pt x="7" y="1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6"/>
                      <a:pt x="6" y="2"/>
                    </a:cubicBezTo>
                    <a:cubicBezTo>
                      <a:pt x="6" y="2"/>
                      <a:pt x="6" y="5"/>
                      <a:pt x="6" y="4"/>
                    </a:cubicBezTo>
                    <a:cubicBezTo>
                      <a:pt x="6" y="4"/>
                      <a:pt x="6" y="7"/>
                      <a:pt x="6" y="8"/>
                    </a:cubicBezTo>
                    <a:cubicBezTo>
                      <a:pt x="5" y="13"/>
                      <a:pt x="7" y="5"/>
                      <a:pt x="6" y="2"/>
                    </a:cubicBezTo>
                    <a:cubicBezTo>
                      <a:pt x="4" y="6"/>
                      <a:pt x="2" y="10"/>
                      <a:pt x="2" y="5"/>
                    </a:cubicBezTo>
                    <a:cubicBezTo>
                      <a:pt x="2" y="9"/>
                      <a:pt x="2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0" y="5"/>
                    </a:cubicBezTo>
                    <a:cubicBezTo>
                      <a:pt x="1" y="9"/>
                      <a:pt x="1" y="13"/>
                      <a:pt x="0" y="15"/>
                    </a:cubicBezTo>
                    <a:cubicBezTo>
                      <a:pt x="2" y="19"/>
                      <a:pt x="2" y="8"/>
                      <a:pt x="4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7" name="Freeform 324"/>
              <p:cNvSpPr>
                <a:spLocks/>
              </p:cNvSpPr>
              <p:nvPr/>
            </p:nvSpPr>
            <p:spPr bwMode="auto">
              <a:xfrm>
                <a:off x="5305" y="301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8" name="Freeform 325"/>
              <p:cNvSpPr>
                <a:spLocks/>
              </p:cNvSpPr>
              <p:nvPr/>
            </p:nvSpPr>
            <p:spPr bwMode="auto">
              <a:xfrm>
                <a:off x="5228" y="317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9" name="Freeform 326"/>
              <p:cNvSpPr>
                <a:spLocks/>
              </p:cNvSpPr>
              <p:nvPr/>
            </p:nvSpPr>
            <p:spPr bwMode="auto">
              <a:xfrm>
                <a:off x="5229" y="3176"/>
                <a:ext cx="6" cy="13"/>
              </a:xfrm>
              <a:custGeom>
                <a:avLst/>
                <a:gdLst>
                  <a:gd name="T0" fmla="*/ 7 w 7"/>
                  <a:gd name="T1" fmla="*/ 15 h 15"/>
                  <a:gd name="T2" fmla="*/ 7 w 7"/>
                  <a:gd name="T3" fmla="*/ 13 h 15"/>
                  <a:gd name="T4" fmla="*/ 0 w 7"/>
                  <a:gd name="T5" fmla="*/ 0 h 15"/>
                  <a:gd name="T6" fmla="*/ 3 w 7"/>
                  <a:gd name="T7" fmla="*/ 9 h 15"/>
                  <a:gd name="T8" fmla="*/ 2 w 7"/>
                  <a:gd name="T9" fmla="*/ 6 h 15"/>
                  <a:gd name="T10" fmla="*/ 5 w 7"/>
                  <a:gd name="T11" fmla="*/ 12 h 15"/>
                  <a:gd name="T12" fmla="*/ 5 w 7"/>
                  <a:gd name="T13" fmla="*/ 11 h 15"/>
                  <a:gd name="T14" fmla="*/ 7 w 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5">
                    <a:moveTo>
                      <a:pt x="7" y="15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2" y="4"/>
                      <a:pt x="4" y="7"/>
                      <a:pt x="0" y="0"/>
                    </a:cubicBezTo>
                    <a:cubicBezTo>
                      <a:pt x="0" y="2"/>
                      <a:pt x="1" y="5"/>
                      <a:pt x="3" y="9"/>
                    </a:cubicBezTo>
                    <a:cubicBezTo>
                      <a:pt x="3" y="9"/>
                      <a:pt x="1" y="5"/>
                      <a:pt x="2" y="6"/>
                    </a:cubicBezTo>
                    <a:cubicBezTo>
                      <a:pt x="4" y="9"/>
                      <a:pt x="3" y="8"/>
                      <a:pt x="5" y="12"/>
                    </a:cubicBezTo>
                    <a:cubicBezTo>
                      <a:pt x="7" y="15"/>
                      <a:pt x="4" y="10"/>
                      <a:pt x="5" y="11"/>
                    </a:cubicBez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0" name="Freeform 327"/>
              <p:cNvSpPr>
                <a:spLocks/>
              </p:cNvSpPr>
              <p:nvPr/>
            </p:nvSpPr>
            <p:spPr bwMode="auto">
              <a:xfrm>
                <a:off x="5232" y="3180"/>
                <a:ext cx="1" cy="4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1" name="Freeform 328"/>
              <p:cNvSpPr>
                <a:spLocks/>
              </p:cNvSpPr>
              <p:nvPr/>
            </p:nvSpPr>
            <p:spPr bwMode="auto">
              <a:xfrm>
                <a:off x="5231" y="3178"/>
                <a:ext cx="2" cy="5"/>
              </a:xfrm>
              <a:custGeom>
                <a:avLst/>
                <a:gdLst>
                  <a:gd name="T0" fmla="*/ 1 w 3"/>
                  <a:gd name="T1" fmla="*/ 2 h 6"/>
                  <a:gd name="T2" fmla="*/ 3 w 3"/>
                  <a:gd name="T3" fmla="*/ 6 h 6"/>
                  <a:gd name="T4" fmla="*/ 0 w 3"/>
                  <a:gd name="T5" fmla="*/ 0 h 6"/>
                  <a:gd name="T6" fmla="*/ 1 w 3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2"/>
                    </a:moveTo>
                    <a:cubicBezTo>
                      <a:pt x="1" y="2"/>
                      <a:pt x="2" y="6"/>
                      <a:pt x="3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2" name="Freeform 329"/>
              <p:cNvSpPr>
                <a:spLocks/>
              </p:cNvSpPr>
              <p:nvPr/>
            </p:nvSpPr>
            <p:spPr bwMode="auto">
              <a:xfrm>
                <a:off x="5232" y="3178"/>
                <a:ext cx="0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3" name="Freeform 330"/>
              <p:cNvSpPr>
                <a:spLocks/>
              </p:cNvSpPr>
              <p:nvPr/>
            </p:nvSpPr>
            <p:spPr bwMode="auto">
              <a:xfrm>
                <a:off x="5232" y="3177"/>
                <a:ext cx="4" cy="9"/>
              </a:xfrm>
              <a:custGeom>
                <a:avLst/>
                <a:gdLst>
                  <a:gd name="T0" fmla="*/ 1 w 5"/>
                  <a:gd name="T1" fmla="*/ 2 h 11"/>
                  <a:gd name="T2" fmla="*/ 1 w 5"/>
                  <a:gd name="T3" fmla="*/ 2 h 11"/>
                  <a:gd name="T4" fmla="*/ 1 w 5"/>
                  <a:gd name="T5" fmla="*/ 3 h 11"/>
                  <a:gd name="T6" fmla="*/ 3 w 5"/>
                  <a:gd name="T7" fmla="*/ 8 h 11"/>
                  <a:gd name="T8" fmla="*/ 3 w 5"/>
                  <a:gd name="T9" fmla="*/ 7 h 11"/>
                  <a:gd name="T10" fmla="*/ 5 w 5"/>
                  <a:gd name="T11" fmla="*/ 11 h 11"/>
                  <a:gd name="T12" fmla="*/ 1 w 5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1" y="2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4" y="9"/>
                      <a:pt x="3" y="8"/>
                    </a:cubicBezTo>
                    <a:cubicBezTo>
                      <a:pt x="4" y="9"/>
                      <a:pt x="1" y="5"/>
                      <a:pt x="3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2" y="4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4" name="Freeform 331"/>
              <p:cNvSpPr>
                <a:spLocks/>
              </p:cNvSpPr>
              <p:nvPr/>
            </p:nvSpPr>
            <p:spPr bwMode="auto">
              <a:xfrm>
                <a:off x="5232" y="3180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5" name="Freeform 332"/>
              <p:cNvSpPr>
                <a:spLocks/>
              </p:cNvSpPr>
              <p:nvPr/>
            </p:nvSpPr>
            <p:spPr bwMode="auto">
              <a:xfrm>
                <a:off x="5232" y="318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6" name="Freeform 333"/>
              <p:cNvSpPr>
                <a:spLocks/>
              </p:cNvSpPr>
              <p:nvPr/>
            </p:nvSpPr>
            <p:spPr bwMode="auto">
              <a:xfrm>
                <a:off x="5232" y="3178"/>
                <a:ext cx="6" cy="9"/>
              </a:xfrm>
              <a:custGeom>
                <a:avLst/>
                <a:gdLst>
                  <a:gd name="T0" fmla="*/ 1 w 7"/>
                  <a:gd name="T1" fmla="*/ 0 h 11"/>
                  <a:gd name="T2" fmla="*/ 2 w 7"/>
                  <a:gd name="T3" fmla="*/ 4 h 11"/>
                  <a:gd name="T4" fmla="*/ 7 w 7"/>
                  <a:gd name="T5" fmla="*/ 11 h 11"/>
                  <a:gd name="T6" fmla="*/ 6 w 7"/>
                  <a:gd name="T7" fmla="*/ 9 h 11"/>
                  <a:gd name="T8" fmla="*/ 1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1" y="0"/>
                    </a:moveTo>
                    <a:cubicBezTo>
                      <a:pt x="4" y="6"/>
                      <a:pt x="0" y="0"/>
                      <a:pt x="2" y="4"/>
                    </a:cubicBezTo>
                    <a:cubicBezTo>
                      <a:pt x="3" y="4"/>
                      <a:pt x="5" y="8"/>
                      <a:pt x="7" y="11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7"/>
                      <a:pt x="3" y="3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7" name="Freeform 334"/>
              <p:cNvSpPr>
                <a:spLocks/>
              </p:cNvSpPr>
              <p:nvPr/>
            </p:nvSpPr>
            <p:spPr bwMode="auto">
              <a:xfrm>
                <a:off x="5241" y="31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8" name="Freeform 335"/>
              <p:cNvSpPr>
                <a:spLocks/>
              </p:cNvSpPr>
              <p:nvPr/>
            </p:nvSpPr>
            <p:spPr bwMode="auto">
              <a:xfrm>
                <a:off x="5236" y="3180"/>
                <a:ext cx="7" cy="12"/>
              </a:xfrm>
              <a:custGeom>
                <a:avLst/>
                <a:gdLst>
                  <a:gd name="T0" fmla="*/ 3 w 9"/>
                  <a:gd name="T1" fmla="*/ 1 h 15"/>
                  <a:gd name="T2" fmla="*/ 5 w 9"/>
                  <a:gd name="T3" fmla="*/ 7 h 15"/>
                  <a:gd name="T4" fmla="*/ 3 w 9"/>
                  <a:gd name="T5" fmla="*/ 3 h 15"/>
                  <a:gd name="T6" fmla="*/ 3 w 9"/>
                  <a:gd name="T7" fmla="*/ 6 h 15"/>
                  <a:gd name="T8" fmla="*/ 1 w 9"/>
                  <a:gd name="T9" fmla="*/ 0 h 15"/>
                  <a:gd name="T10" fmla="*/ 3 w 9"/>
                  <a:gd name="T11" fmla="*/ 6 h 15"/>
                  <a:gd name="T12" fmla="*/ 0 w 9"/>
                  <a:gd name="T13" fmla="*/ 2 h 15"/>
                  <a:gd name="T14" fmla="*/ 4 w 9"/>
                  <a:gd name="T15" fmla="*/ 8 h 15"/>
                  <a:gd name="T16" fmla="*/ 4 w 9"/>
                  <a:gd name="T17" fmla="*/ 7 h 15"/>
                  <a:gd name="T18" fmla="*/ 5 w 9"/>
                  <a:gd name="T19" fmla="*/ 11 h 15"/>
                  <a:gd name="T20" fmla="*/ 9 w 9"/>
                  <a:gd name="T21" fmla="*/ 14 h 15"/>
                  <a:gd name="T22" fmla="*/ 3 w 9"/>
                  <a:gd name="T2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5">
                    <a:moveTo>
                      <a:pt x="3" y="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2"/>
                      <a:pt x="4" y="6"/>
                      <a:pt x="3" y="6"/>
                    </a:cubicBezTo>
                    <a:cubicBezTo>
                      <a:pt x="0" y="0"/>
                      <a:pt x="4" y="5"/>
                      <a:pt x="1" y="0"/>
                    </a:cubicBezTo>
                    <a:cubicBezTo>
                      <a:pt x="1" y="1"/>
                      <a:pt x="0" y="1"/>
                      <a:pt x="3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10"/>
                      <a:pt x="1" y="3"/>
                      <a:pt x="4" y="7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9"/>
                      <a:pt x="9" y="15"/>
                      <a:pt x="9" y="14"/>
                    </a:cubicBezTo>
                    <a:cubicBezTo>
                      <a:pt x="9" y="13"/>
                      <a:pt x="4" y="4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9" name="Freeform 336"/>
              <p:cNvSpPr>
                <a:spLocks/>
              </p:cNvSpPr>
              <p:nvPr/>
            </p:nvSpPr>
            <p:spPr bwMode="auto">
              <a:xfrm>
                <a:off x="5241" y="3184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3 h 3"/>
                  <a:gd name="T4" fmla="*/ 0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0" name="Freeform 337"/>
              <p:cNvSpPr>
                <a:spLocks/>
              </p:cNvSpPr>
              <p:nvPr/>
            </p:nvSpPr>
            <p:spPr bwMode="auto">
              <a:xfrm>
                <a:off x="5238" y="3178"/>
                <a:ext cx="8" cy="12"/>
              </a:xfrm>
              <a:custGeom>
                <a:avLst/>
                <a:gdLst>
                  <a:gd name="T0" fmla="*/ 0 w 9"/>
                  <a:gd name="T1" fmla="*/ 1 h 15"/>
                  <a:gd name="T2" fmla="*/ 2 w 9"/>
                  <a:gd name="T3" fmla="*/ 5 h 15"/>
                  <a:gd name="T4" fmla="*/ 0 w 9"/>
                  <a:gd name="T5" fmla="*/ 2 h 15"/>
                  <a:gd name="T6" fmla="*/ 3 w 9"/>
                  <a:gd name="T7" fmla="*/ 7 h 15"/>
                  <a:gd name="T8" fmla="*/ 2 w 9"/>
                  <a:gd name="T9" fmla="*/ 4 h 15"/>
                  <a:gd name="T10" fmla="*/ 7 w 9"/>
                  <a:gd name="T11" fmla="*/ 11 h 15"/>
                  <a:gd name="T12" fmla="*/ 5 w 9"/>
                  <a:gd name="T13" fmla="*/ 10 h 15"/>
                  <a:gd name="T14" fmla="*/ 6 w 9"/>
                  <a:gd name="T15" fmla="*/ 8 h 15"/>
                  <a:gd name="T16" fmla="*/ 5 w 9"/>
                  <a:gd name="T17" fmla="*/ 7 h 15"/>
                  <a:gd name="T18" fmla="*/ 4 w 9"/>
                  <a:gd name="T19" fmla="*/ 5 h 15"/>
                  <a:gd name="T20" fmla="*/ 0 w 9"/>
                  <a:gd name="T21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5">
                    <a:moveTo>
                      <a:pt x="0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3"/>
                      <a:pt x="0" y="2"/>
                    </a:cubicBezTo>
                    <a:cubicBezTo>
                      <a:pt x="1" y="4"/>
                      <a:pt x="2" y="6"/>
                      <a:pt x="3" y="7"/>
                    </a:cubicBezTo>
                    <a:cubicBezTo>
                      <a:pt x="6" y="12"/>
                      <a:pt x="2" y="5"/>
                      <a:pt x="2" y="4"/>
                    </a:cubicBezTo>
                    <a:cubicBezTo>
                      <a:pt x="4" y="6"/>
                      <a:pt x="4" y="7"/>
                      <a:pt x="7" y="11"/>
                    </a:cubicBezTo>
                    <a:cubicBezTo>
                      <a:pt x="7" y="11"/>
                      <a:pt x="6" y="10"/>
                      <a:pt x="5" y="10"/>
                    </a:cubicBezTo>
                    <a:cubicBezTo>
                      <a:pt x="9" y="15"/>
                      <a:pt x="7" y="10"/>
                      <a:pt x="6" y="8"/>
                    </a:cubicBezTo>
                    <a:cubicBezTo>
                      <a:pt x="6" y="8"/>
                      <a:pt x="5" y="6"/>
                      <a:pt x="5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1" name="Freeform 338"/>
              <p:cNvSpPr>
                <a:spLocks/>
              </p:cNvSpPr>
              <p:nvPr/>
            </p:nvSpPr>
            <p:spPr bwMode="auto">
              <a:xfrm>
                <a:off x="5237" y="3178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2" name="Freeform 339"/>
              <p:cNvSpPr>
                <a:spLocks/>
              </p:cNvSpPr>
              <p:nvPr/>
            </p:nvSpPr>
            <p:spPr bwMode="auto">
              <a:xfrm>
                <a:off x="5243" y="31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3" name="Freeform 340"/>
              <p:cNvSpPr>
                <a:spLocks/>
              </p:cNvSpPr>
              <p:nvPr/>
            </p:nvSpPr>
            <p:spPr bwMode="auto">
              <a:xfrm>
                <a:off x="5239" y="317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4" name="Freeform 341"/>
              <p:cNvSpPr>
                <a:spLocks/>
              </p:cNvSpPr>
              <p:nvPr/>
            </p:nvSpPr>
            <p:spPr bwMode="auto">
              <a:xfrm>
                <a:off x="5238" y="3168"/>
                <a:ext cx="18" cy="19"/>
              </a:xfrm>
              <a:custGeom>
                <a:avLst/>
                <a:gdLst>
                  <a:gd name="T0" fmla="*/ 22 w 22"/>
                  <a:gd name="T1" fmla="*/ 11 h 23"/>
                  <a:gd name="T2" fmla="*/ 19 w 22"/>
                  <a:gd name="T3" fmla="*/ 9 h 23"/>
                  <a:gd name="T4" fmla="*/ 17 w 22"/>
                  <a:gd name="T5" fmla="*/ 5 h 23"/>
                  <a:gd name="T6" fmla="*/ 12 w 22"/>
                  <a:gd name="T7" fmla="*/ 0 h 23"/>
                  <a:gd name="T8" fmla="*/ 13 w 22"/>
                  <a:gd name="T9" fmla="*/ 3 h 23"/>
                  <a:gd name="T10" fmla="*/ 10 w 22"/>
                  <a:gd name="T11" fmla="*/ 0 h 23"/>
                  <a:gd name="T12" fmla="*/ 10 w 22"/>
                  <a:gd name="T13" fmla="*/ 4 h 23"/>
                  <a:gd name="T14" fmla="*/ 10 w 22"/>
                  <a:gd name="T15" fmla="*/ 6 h 23"/>
                  <a:gd name="T16" fmla="*/ 4 w 22"/>
                  <a:gd name="T17" fmla="*/ 9 h 23"/>
                  <a:gd name="T18" fmla="*/ 8 w 22"/>
                  <a:gd name="T19" fmla="*/ 14 h 23"/>
                  <a:gd name="T20" fmla="*/ 5 w 22"/>
                  <a:gd name="T21" fmla="*/ 11 h 23"/>
                  <a:gd name="T22" fmla="*/ 5 w 22"/>
                  <a:gd name="T23" fmla="*/ 11 h 23"/>
                  <a:gd name="T24" fmla="*/ 3 w 22"/>
                  <a:gd name="T25" fmla="*/ 11 h 23"/>
                  <a:gd name="T26" fmla="*/ 7 w 22"/>
                  <a:gd name="T27" fmla="*/ 17 h 23"/>
                  <a:gd name="T28" fmla="*/ 2 w 22"/>
                  <a:gd name="T29" fmla="*/ 11 h 23"/>
                  <a:gd name="T30" fmla="*/ 4 w 22"/>
                  <a:gd name="T31" fmla="*/ 16 h 23"/>
                  <a:gd name="T32" fmla="*/ 7 w 22"/>
                  <a:gd name="T33" fmla="*/ 20 h 23"/>
                  <a:gd name="T34" fmla="*/ 9 w 22"/>
                  <a:gd name="T35" fmla="*/ 22 h 23"/>
                  <a:gd name="T36" fmla="*/ 7 w 22"/>
                  <a:gd name="T37" fmla="*/ 12 h 23"/>
                  <a:gd name="T38" fmla="*/ 10 w 22"/>
                  <a:gd name="T39" fmla="*/ 16 h 23"/>
                  <a:gd name="T40" fmla="*/ 14 w 22"/>
                  <a:gd name="T41" fmla="*/ 17 h 23"/>
                  <a:gd name="T42" fmla="*/ 11 w 22"/>
                  <a:gd name="T43" fmla="*/ 11 h 23"/>
                  <a:gd name="T44" fmla="*/ 13 w 22"/>
                  <a:gd name="T45" fmla="*/ 12 h 23"/>
                  <a:gd name="T46" fmla="*/ 11 w 22"/>
                  <a:gd name="T47" fmla="*/ 10 h 23"/>
                  <a:gd name="T48" fmla="*/ 14 w 22"/>
                  <a:gd name="T49" fmla="*/ 13 h 23"/>
                  <a:gd name="T50" fmla="*/ 9 w 22"/>
                  <a:gd name="T51" fmla="*/ 7 h 23"/>
                  <a:gd name="T52" fmla="*/ 18 w 22"/>
                  <a:gd name="T53" fmla="*/ 14 h 23"/>
                  <a:gd name="T54" fmla="*/ 15 w 22"/>
                  <a:gd name="T55" fmla="*/ 11 h 23"/>
                  <a:gd name="T56" fmla="*/ 13 w 22"/>
                  <a:gd name="T57" fmla="*/ 8 h 23"/>
                  <a:gd name="T58" fmla="*/ 18 w 22"/>
                  <a:gd name="T59" fmla="*/ 13 h 23"/>
                  <a:gd name="T60" fmla="*/ 16 w 22"/>
                  <a:gd name="T61" fmla="*/ 9 h 23"/>
                  <a:gd name="T62" fmla="*/ 13 w 22"/>
                  <a:gd name="T63" fmla="*/ 6 h 23"/>
                  <a:gd name="T64" fmla="*/ 16 w 22"/>
                  <a:gd name="T65" fmla="*/ 7 h 23"/>
                  <a:gd name="T66" fmla="*/ 19 w 22"/>
                  <a:gd name="T67" fmla="*/ 12 h 23"/>
                  <a:gd name="T68" fmla="*/ 22 w 22"/>
                  <a:gd name="T69" fmla="*/ 14 h 23"/>
                  <a:gd name="T70" fmla="*/ 17 w 22"/>
                  <a:gd name="T71" fmla="*/ 7 h 23"/>
                  <a:gd name="T72" fmla="*/ 22 w 22"/>
                  <a:gd name="T7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cubicBezTo>
                      <a:pt x="20" y="9"/>
                      <a:pt x="19" y="8"/>
                      <a:pt x="19" y="9"/>
                    </a:cubicBezTo>
                    <a:cubicBezTo>
                      <a:pt x="17" y="6"/>
                      <a:pt x="18" y="7"/>
                      <a:pt x="17" y="5"/>
                    </a:cubicBezTo>
                    <a:cubicBezTo>
                      <a:pt x="15" y="4"/>
                      <a:pt x="14" y="2"/>
                      <a:pt x="12" y="0"/>
                    </a:cubicBezTo>
                    <a:cubicBezTo>
                      <a:pt x="11" y="0"/>
                      <a:pt x="14" y="3"/>
                      <a:pt x="13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2"/>
                      <a:pt x="13" y="5"/>
                      <a:pt x="10" y="4"/>
                    </a:cubicBezTo>
                    <a:cubicBezTo>
                      <a:pt x="9" y="3"/>
                      <a:pt x="10" y="4"/>
                      <a:pt x="10" y="6"/>
                    </a:cubicBezTo>
                    <a:cubicBezTo>
                      <a:pt x="7" y="6"/>
                      <a:pt x="8" y="10"/>
                      <a:pt x="4" y="9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6" y="12"/>
                      <a:pt x="7" y="15"/>
                      <a:pt x="5" y="11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2" y="7"/>
                      <a:pt x="4" y="12"/>
                      <a:pt x="3" y="11"/>
                    </a:cubicBezTo>
                    <a:cubicBezTo>
                      <a:pt x="3" y="12"/>
                      <a:pt x="7" y="16"/>
                      <a:pt x="7" y="17"/>
                    </a:cubicBezTo>
                    <a:cubicBezTo>
                      <a:pt x="3" y="11"/>
                      <a:pt x="6" y="18"/>
                      <a:pt x="2" y="11"/>
                    </a:cubicBezTo>
                    <a:cubicBezTo>
                      <a:pt x="0" y="10"/>
                      <a:pt x="5" y="16"/>
                      <a:pt x="4" y="16"/>
                    </a:cubicBezTo>
                    <a:cubicBezTo>
                      <a:pt x="6" y="19"/>
                      <a:pt x="6" y="17"/>
                      <a:pt x="7" y="20"/>
                    </a:cubicBezTo>
                    <a:cubicBezTo>
                      <a:pt x="9" y="22"/>
                      <a:pt x="6" y="19"/>
                      <a:pt x="9" y="22"/>
                    </a:cubicBezTo>
                    <a:cubicBezTo>
                      <a:pt x="11" y="23"/>
                      <a:pt x="8" y="15"/>
                      <a:pt x="7" y="1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3"/>
                      <a:pt x="9" y="12"/>
                      <a:pt x="14" y="17"/>
                    </a:cubicBezTo>
                    <a:cubicBezTo>
                      <a:pt x="11" y="14"/>
                      <a:pt x="16" y="17"/>
                      <a:pt x="11" y="11"/>
                    </a:cubicBezTo>
                    <a:cubicBezTo>
                      <a:pt x="12" y="12"/>
                      <a:pt x="12" y="12"/>
                      <a:pt x="13" y="1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4" y="13"/>
                      <a:pt x="14" y="13"/>
                    </a:cubicBezTo>
                    <a:cubicBezTo>
                      <a:pt x="12" y="10"/>
                      <a:pt x="11" y="9"/>
                      <a:pt x="9" y="7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2"/>
                      <a:pt x="14" y="9"/>
                      <a:pt x="13" y="8"/>
                    </a:cubicBezTo>
                    <a:cubicBezTo>
                      <a:pt x="13" y="8"/>
                      <a:pt x="16" y="11"/>
                      <a:pt x="18" y="13"/>
                    </a:cubicBezTo>
                    <a:cubicBezTo>
                      <a:pt x="19" y="14"/>
                      <a:pt x="13" y="7"/>
                      <a:pt x="16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6" y="8"/>
                      <a:pt x="16" y="7"/>
                    </a:cubicBezTo>
                    <a:cubicBezTo>
                      <a:pt x="19" y="10"/>
                      <a:pt x="18" y="10"/>
                      <a:pt x="19" y="12"/>
                    </a:cubicBezTo>
                    <a:cubicBezTo>
                      <a:pt x="20" y="13"/>
                      <a:pt x="21" y="13"/>
                      <a:pt x="22" y="1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1" y="11"/>
                      <a:pt x="21" y="11"/>
                      <a:pt x="22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5" name="Freeform 342"/>
              <p:cNvSpPr>
                <a:spLocks/>
              </p:cNvSpPr>
              <p:nvPr/>
            </p:nvSpPr>
            <p:spPr bwMode="auto">
              <a:xfrm>
                <a:off x="5256" y="318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6" name="Freeform 343"/>
              <p:cNvSpPr>
                <a:spLocks/>
              </p:cNvSpPr>
              <p:nvPr/>
            </p:nvSpPr>
            <p:spPr bwMode="auto">
              <a:xfrm>
                <a:off x="5256" y="31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7" name="Rectangle 344"/>
              <p:cNvSpPr>
                <a:spLocks noChangeArrowheads="1"/>
              </p:cNvSpPr>
              <p:nvPr/>
            </p:nvSpPr>
            <p:spPr bwMode="auto">
              <a:xfrm>
                <a:off x="5246" y="31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8" name="Freeform 345"/>
              <p:cNvSpPr>
                <a:spLocks/>
              </p:cNvSpPr>
              <p:nvPr/>
            </p:nvSpPr>
            <p:spPr bwMode="auto">
              <a:xfrm>
                <a:off x="5253" y="3180"/>
                <a:ext cx="2" cy="2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9" name="Freeform 346"/>
              <p:cNvSpPr>
                <a:spLocks/>
              </p:cNvSpPr>
              <p:nvPr/>
            </p:nvSpPr>
            <p:spPr bwMode="auto">
              <a:xfrm>
                <a:off x="5250" y="3181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0" name="Freeform 347"/>
              <p:cNvSpPr>
                <a:spLocks/>
              </p:cNvSpPr>
              <p:nvPr/>
            </p:nvSpPr>
            <p:spPr bwMode="auto">
              <a:xfrm>
                <a:off x="5256" y="3178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1" name="Freeform 348"/>
              <p:cNvSpPr>
                <a:spLocks/>
              </p:cNvSpPr>
              <p:nvPr/>
            </p:nvSpPr>
            <p:spPr bwMode="auto">
              <a:xfrm>
                <a:off x="5247" y="3161"/>
                <a:ext cx="14" cy="15"/>
              </a:xfrm>
              <a:custGeom>
                <a:avLst/>
                <a:gdLst>
                  <a:gd name="T0" fmla="*/ 5 w 17"/>
                  <a:gd name="T1" fmla="*/ 2 h 19"/>
                  <a:gd name="T2" fmla="*/ 2 w 17"/>
                  <a:gd name="T3" fmla="*/ 2 h 19"/>
                  <a:gd name="T4" fmla="*/ 9 w 17"/>
                  <a:gd name="T5" fmla="*/ 9 h 19"/>
                  <a:gd name="T6" fmla="*/ 3 w 17"/>
                  <a:gd name="T7" fmla="*/ 3 h 19"/>
                  <a:gd name="T8" fmla="*/ 6 w 17"/>
                  <a:gd name="T9" fmla="*/ 10 h 19"/>
                  <a:gd name="T10" fmla="*/ 3 w 17"/>
                  <a:gd name="T11" fmla="*/ 7 h 19"/>
                  <a:gd name="T12" fmla="*/ 9 w 17"/>
                  <a:gd name="T13" fmla="*/ 15 h 19"/>
                  <a:gd name="T14" fmla="*/ 2 w 17"/>
                  <a:gd name="T15" fmla="*/ 7 h 19"/>
                  <a:gd name="T16" fmla="*/ 1 w 17"/>
                  <a:gd name="T17" fmla="*/ 7 h 19"/>
                  <a:gd name="T18" fmla="*/ 2 w 17"/>
                  <a:gd name="T19" fmla="*/ 10 h 19"/>
                  <a:gd name="T20" fmla="*/ 7 w 17"/>
                  <a:gd name="T21" fmla="*/ 15 h 19"/>
                  <a:gd name="T22" fmla="*/ 10 w 17"/>
                  <a:gd name="T23" fmla="*/ 18 h 19"/>
                  <a:gd name="T24" fmla="*/ 8 w 17"/>
                  <a:gd name="T25" fmla="*/ 15 h 19"/>
                  <a:gd name="T26" fmla="*/ 11 w 17"/>
                  <a:gd name="T27" fmla="*/ 18 h 19"/>
                  <a:gd name="T28" fmla="*/ 10 w 17"/>
                  <a:gd name="T29" fmla="*/ 15 h 19"/>
                  <a:gd name="T30" fmla="*/ 12 w 17"/>
                  <a:gd name="T31" fmla="*/ 18 h 19"/>
                  <a:gd name="T32" fmla="*/ 10 w 17"/>
                  <a:gd name="T33" fmla="*/ 15 h 19"/>
                  <a:gd name="T34" fmla="*/ 11 w 17"/>
                  <a:gd name="T35" fmla="*/ 16 h 19"/>
                  <a:gd name="T36" fmla="*/ 8 w 17"/>
                  <a:gd name="T37" fmla="*/ 12 h 19"/>
                  <a:gd name="T38" fmla="*/ 12 w 17"/>
                  <a:gd name="T39" fmla="*/ 15 h 19"/>
                  <a:gd name="T40" fmla="*/ 9 w 17"/>
                  <a:gd name="T41" fmla="*/ 13 h 19"/>
                  <a:gd name="T42" fmla="*/ 15 w 17"/>
                  <a:gd name="T43" fmla="*/ 15 h 19"/>
                  <a:gd name="T44" fmla="*/ 12 w 17"/>
                  <a:gd name="T45" fmla="*/ 12 h 19"/>
                  <a:gd name="T46" fmla="*/ 14 w 17"/>
                  <a:gd name="T47" fmla="*/ 15 h 19"/>
                  <a:gd name="T48" fmla="*/ 7 w 17"/>
                  <a:gd name="T49" fmla="*/ 8 h 19"/>
                  <a:gd name="T50" fmla="*/ 14 w 17"/>
                  <a:gd name="T51" fmla="*/ 13 h 19"/>
                  <a:gd name="T52" fmla="*/ 13 w 17"/>
                  <a:gd name="T53" fmla="*/ 11 h 19"/>
                  <a:gd name="T54" fmla="*/ 14 w 17"/>
                  <a:gd name="T55" fmla="*/ 12 h 19"/>
                  <a:gd name="T56" fmla="*/ 12 w 17"/>
                  <a:gd name="T57" fmla="*/ 9 h 19"/>
                  <a:gd name="T58" fmla="*/ 11 w 17"/>
                  <a:gd name="T59" fmla="*/ 8 h 19"/>
                  <a:gd name="T60" fmla="*/ 9 w 17"/>
                  <a:gd name="T61" fmla="*/ 6 h 19"/>
                  <a:gd name="T62" fmla="*/ 11 w 17"/>
                  <a:gd name="T63" fmla="*/ 7 h 19"/>
                  <a:gd name="T64" fmla="*/ 7 w 17"/>
                  <a:gd name="T65" fmla="*/ 3 h 19"/>
                  <a:gd name="T66" fmla="*/ 9 w 17"/>
                  <a:gd name="T67" fmla="*/ 6 h 19"/>
                  <a:gd name="T68" fmla="*/ 5 w 17"/>
                  <a:gd name="T6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19">
                    <a:moveTo>
                      <a:pt x="5" y="2"/>
                    </a:moveTo>
                    <a:cubicBezTo>
                      <a:pt x="2" y="0"/>
                      <a:pt x="3" y="2"/>
                      <a:pt x="2" y="2"/>
                    </a:cubicBezTo>
                    <a:cubicBezTo>
                      <a:pt x="4" y="4"/>
                      <a:pt x="10" y="8"/>
                      <a:pt x="9" y="9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3"/>
                      <a:pt x="6" y="1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12" y="17"/>
                      <a:pt x="9" y="15"/>
                    </a:cubicBezTo>
                    <a:cubicBezTo>
                      <a:pt x="6" y="10"/>
                      <a:pt x="5" y="11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3" y="10"/>
                      <a:pt x="2" y="10"/>
                    </a:cubicBezTo>
                    <a:cubicBezTo>
                      <a:pt x="4" y="12"/>
                      <a:pt x="7" y="14"/>
                      <a:pt x="7" y="15"/>
                    </a:cubicBezTo>
                    <a:cubicBezTo>
                      <a:pt x="7" y="15"/>
                      <a:pt x="9" y="17"/>
                      <a:pt x="10" y="18"/>
                    </a:cubicBezTo>
                    <a:cubicBezTo>
                      <a:pt x="9" y="16"/>
                      <a:pt x="10" y="17"/>
                      <a:pt x="8" y="15"/>
                    </a:cubicBezTo>
                    <a:cubicBezTo>
                      <a:pt x="11" y="17"/>
                      <a:pt x="9" y="16"/>
                      <a:pt x="11" y="18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2" y="18"/>
                      <a:pt x="12" y="18"/>
                    </a:cubicBezTo>
                    <a:cubicBezTo>
                      <a:pt x="11" y="17"/>
                      <a:pt x="10" y="15"/>
                      <a:pt x="10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2" y="15"/>
                      <a:pt x="8" y="12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17" y="19"/>
                      <a:pt x="15" y="15"/>
                    </a:cubicBezTo>
                    <a:cubicBezTo>
                      <a:pt x="14" y="14"/>
                      <a:pt x="12" y="13"/>
                      <a:pt x="12" y="12"/>
                    </a:cubicBezTo>
                    <a:cubicBezTo>
                      <a:pt x="10" y="11"/>
                      <a:pt x="14" y="15"/>
                      <a:pt x="14" y="15"/>
                    </a:cubicBezTo>
                    <a:cubicBezTo>
                      <a:pt x="11" y="13"/>
                      <a:pt x="9" y="10"/>
                      <a:pt x="7" y="8"/>
                    </a:cubicBezTo>
                    <a:cubicBezTo>
                      <a:pt x="10" y="11"/>
                      <a:pt x="7" y="7"/>
                      <a:pt x="14" y="13"/>
                    </a:cubicBezTo>
                    <a:cubicBezTo>
                      <a:pt x="14" y="13"/>
                      <a:pt x="11" y="10"/>
                      <a:pt x="13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0" y="8"/>
                      <a:pt x="17" y="13"/>
                      <a:pt x="12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8" y="5"/>
                      <a:pt x="8" y="4"/>
                      <a:pt x="7" y="3"/>
                    </a:cubicBezTo>
                    <a:cubicBezTo>
                      <a:pt x="6" y="2"/>
                      <a:pt x="8" y="5"/>
                      <a:pt x="9" y="6"/>
                    </a:cubicBezTo>
                    <a:cubicBezTo>
                      <a:pt x="7" y="4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2" name="Freeform 349"/>
              <p:cNvSpPr>
                <a:spLocks/>
              </p:cNvSpPr>
              <p:nvPr/>
            </p:nvSpPr>
            <p:spPr bwMode="auto">
              <a:xfrm>
                <a:off x="5256" y="317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3" name="Freeform 350"/>
              <p:cNvSpPr>
                <a:spLocks/>
              </p:cNvSpPr>
              <p:nvPr/>
            </p:nvSpPr>
            <p:spPr bwMode="auto">
              <a:xfrm>
                <a:off x="5250" y="3155"/>
                <a:ext cx="16" cy="18"/>
              </a:xfrm>
              <a:custGeom>
                <a:avLst/>
                <a:gdLst>
                  <a:gd name="T0" fmla="*/ 9 w 19"/>
                  <a:gd name="T1" fmla="*/ 12 h 22"/>
                  <a:gd name="T2" fmla="*/ 13 w 19"/>
                  <a:gd name="T3" fmla="*/ 15 h 22"/>
                  <a:gd name="T4" fmla="*/ 5 w 19"/>
                  <a:gd name="T5" fmla="*/ 9 h 22"/>
                  <a:gd name="T6" fmla="*/ 4 w 19"/>
                  <a:gd name="T7" fmla="*/ 7 h 22"/>
                  <a:gd name="T8" fmla="*/ 11 w 19"/>
                  <a:gd name="T9" fmla="*/ 13 h 22"/>
                  <a:gd name="T10" fmla="*/ 13 w 19"/>
                  <a:gd name="T11" fmla="*/ 13 h 22"/>
                  <a:gd name="T12" fmla="*/ 8 w 19"/>
                  <a:gd name="T13" fmla="*/ 9 h 22"/>
                  <a:gd name="T14" fmla="*/ 6 w 19"/>
                  <a:gd name="T15" fmla="*/ 7 h 22"/>
                  <a:gd name="T16" fmla="*/ 7 w 19"/>
                  <a:gd name="T17" fmla="*/ 8 h 22"/>
                  <a:gd name="T18" fmla="*/ 13 w 19"/>
                  <a:gd name="T19" fmla="*/ 12 h 22"/>
                  <a:gd name="T20" fmla="*/ 1 w 19"/>
                  <a:gd name="T21" fmla="*/ 1 h 22"/>
                  <a:gd name="T22" fmla="*/ 2 w 19"/>
                  <a:gd name="T23" fmla="*/ 2 h 22"/>
                  <a:gd name="T24" fmla="*/ 7 w 19"/>
                  <a:gd name="T25" fmla="*/ 6 h 22"/>
                  <a:gd name="T26" fmla="*/ 5 w 19"/>
                  <a:gd name="T27" fmla="*/ 5 h 22"/>
                  <a:gd name="T28" fmla="*/ 3 w 19"/>
                  <a:gd name="T29" fmla="*/ 3 h 22"/>
                  <a:gd name="T30" fmla="*/ 0 w 19"/>
                  <a:gd name="T31" fmla="*/ 6 h 22"/>
                  <a:gd name="T32" fmla="*/ 1 w 19"/>
                  <a:gd name="T33" fmla="*/ 6 h 22"/>
                  <a:gd name="T34" fmla="*/ 4 w 19"/>
                  <a:gd name="T35" fmla="*/ 9 h 22"/>
                  <a:gd name="T36" fmla="*/ 9 w 19"/>
                  <a:gd name="T37" fmla="*/ 13 h 22"/>
                  <a:gd name="T38" fmla="*/ 7 w 19"/>
                  <a:gd name="T39" fmla="*/ 12 h 22"/>
                  <a:gd name="T40" fmla="*/ 13 w 19"/>
                  <a:gd name="T41" fmla="*/ 16 h 22"/>
                  <a:gd name="T42" fmla="*/ 14 w 19"/>
                  <a:gd name="T43" fmla="*/ 19 h 22"/>
                  <a:gd name="T44" fmla="*/ 15 w 19"/>
                  <a:gd name="T45" fmla="*/ 18 h 22"/>
                  <a:gd name="T46" fmla="*/ 9 w 19"/>
                  <a:gd name="T47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2">
                    <a:moveTo>
                      <a:pt x="9" y="12"/>
                    </a:moveTo>
                    <a:cubicBezTo>
                      <a:pt x="10" y="12"/>
                      <a:pt x="11" y="14"/>
                      <a:pt x="13" y="15"/>
                    </a:cubicBezTo>
                    <a:cubicBezTo>
                      <a:pt x="11" y="13"/>
                      <a:pt x="8" y="12"/>
                      <a:pt x="5" y="9"/>
                    </a:cubicBezTo>
                    <a:cubicBezTo>
                      <a:pt x="7" y="10"/>
                      <a:pt x="4" y="7"/>
                      <a:pt x="4" y="7"/>
                    </a:cubicBezTo>
                    <a:cubicBezTo>
                      <a:pt x="6" y="9"/>
                      <a:pt x="10" y="12"/>
                      <a:pt x="11" y="13"/>
                    </a:cubicBezTo>
                    <a:cubicBezTo>
                      <a:pt x="10" y="12"/>
                      <a:pt x="12" y="13"/>
                      <a:pt x="13" y="13"/>
                    </a:cubicBezTo>
                    <a:cubicBezTo>
                      <a:pt x="10" y="11"/>
                      <a:pt x="11" y="11"/>
                      <a:pt x="8" y="9"/>
                    </a:cubicBezTo>
                    <a:cubicBezTo>
                      <a:pt x="5" y="7"/>
                      <a:pt x="4" y="6"/>
                      <a:pt x="6" y="7"/>
                    </a:cubicBezTo>
                    <a:cubicBezTo>
                      <a:pt x="8" y="8"/>
                      <a:pt x="7" y="8"/>
                      <a:pt x="7" y="8"/>
                    </a:cubicBezTo>
                    <a:cubicBezTo>
                      <a:pt x="11" y="11"/>
                      <a:pt x="10" y="9"/>
                      <a:pt x="13" y="12"/>
                    </a:cubicBezTo>
                    <a:cubicBezTo>
                      <a:pt x="8" y="8"/>
                      <a:pt x="10" y="7"/>
                      <a:pt x="1" y="1"/>
                    </a:cubicBezTo>
                    <a:cubicBezTo>
                      <a:pt x="0" y="0"/>
                      <a:pt x="1" y="2"/>
                      <a:pt x="2" y="2"/>
                    </a:cubicBezTo>
                    <a:cubicBezTo>
                      <a:pt x="4" y="3"/>
                      <a:pt x="6" y="5"/>
                      <a:pt x="7" y="6"/>
                    </a:cubicBezTo>
                    <a:cubicBezTo>
                      <a:pt x="6" y="5"/>
                      <a:pt x="8" y="8"/>
                      <a:pt x="5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8"/>
                      <a:pt x="3" y="8"/>
                      <a:pt x="4" y="9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9" y="13"/>
                      <a:pt x="7" y="12"/>
                    </a:cubicBezTo>
                    <a:cubicBezTo>
                      <a:pt x="9" y="14"/>
                      <a:pt x="11" y="15"/>
                      <a:pt x="13" y="16"/>
                    </a:cubicBezTo>
                    <a:cubicBezTo>
                      <a:pt x="13" y="17"/>
                      <a:pt x="11" y="16"/>
                      <a:pt x="14" y="19"/>
                    </a:cubicBezTo>
                    <a:cubicBezTo>
                      <a:pt x="19" y="22"/>
                      <a:pt x="11" y="15"/>
                      <a:pt x="15" y="18"/>
                    </a:cubicBez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4" name="Freeform 351"/>
              <p:cNvSpPr>
                <a:spLocks/>
              </p:cNvSpPr>
              <p:nvPr/>
            </p:nvSpPr>
            <p:spPr bwMode="auto">
              <a:xfrm>
                <a:off x="5257" y="316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5" name="Freeform 352"/>
              <p:cNvSpPr>
                <a:spLocks/>
              </p:cNvSpPr>
              <p:nvPr/>
            </p:nvSpPr>
            <p:spPr bwMode="auto">
              <a:xfrm>
                <a:off x="5250" y="3160"/>
                <a:ext cx="3" cy="2"/>
              </a:xfrm>
              <a:custGeom>
                <a:avLst/>
                <a:gdLst>
                  <a:gd name="T0" fmla="*/ 0 w 4"/>
                  <a:gd name="T1" fmla="*/ 0 h 3"/>
                  <a:gd name="T2" fmla="*/ 3 w 4"/>
                  <a:gd name="T3" fmla="*/ 2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6" name="Freeform 353"/>
              <p:cNvSpPr>
                <a:spLocks/>
              </p:cNvSpPr>
              <p:nvPr/>
            </p:nvSpPr>
            <p:spPr bwMode="auto">
              <a:xfrm>
                <a:off x="5260" y="3163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7" name="Freeform 354"/>
              <p:cNvSpPr>
                <a:spLocks/>
              </p:cNvSpPr>
              <p:nvPr/>
            </p:nvSpPr>
            <p:spPr bwMode="auto">
              <a:xfrm>
                <a:off x="5251" y="3154"/>
                <a:ext cx="9" cy="8"/>
              </a:xfrm>
              <a:custGeom>
                <a:avLst/>
                <a:gdLst>
                  <a:gd name="T0" fmla="*/ 0 w 11"/>
                  <a:gd name="T1" fmla="*/ 0 h 9"/>
                  <a:gd name="T2" fmla="*/ 0 w 11"/>
                  <a:gd name="T3" fmla="*/ 2 h 9"/>
                  <a:gd name="T4" fmla="*/ 10 w 11"/>
                  <a:gd name="T5" fmla="*/ 8 h 9"/>
                  <a:gd name="T6" fmla="*/ 4 w 11"/>
                  <a:gd name="T7" fmla="*/ 3 h 9"/>
                  <a:gd name="T8" fmla="*/ 4 w 11"/>
                  <a:gd name="T9" fmla="*/ 3 h 9"/>
                  <a:gd name="T10" fmla="*/ 0 w 11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cubicBezTo>
                      <a:pt x="0" y="1"/>
                      <a:pt x="3" y="3"/>
                      <a:pt x="0" y="2"/>
                    </a:cubicBezTo>
                    <a:cubicBezTo>
                      <a:pt x="3" y="4"/>
                      <a:pt x="6" y="6"/>
                      <a:pt x="10" y="8"/>
                    </a:cubicBezTo>
                    <a:cubicBezTo>
                      <a:pt x="11" y="9"/>
                      <a:pt x="5" y="5"/>
                      <a:pt x="4" y="3"/>
                    </a:cubicBezTo>
                    <a:cubicBezTo>
                      <a:pt x="7" y="5"/>
                      <a:pt x="3" y="3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8" name="Freeform 355"/>
              <p:cNvSpPr>
                <a:spLocks/>
              </p:cNvSpPr>
              <p:nvPr/>
            </p:nvSpPr>
            <p:spPr bwMode="auto">
              <a:xfrm>
                <a:off x="5254" y="3146"/>
                <a:ext cx="15" cy="18"/>
              </a:xfrm>
              <a:custGeom>
                <a:avLst/>
                <a:gdLst>
                  <a:gd name="T0" fmla="*/ 10 w 19"/>
                  <a:gd name="T1" fmla="*/ 16 h 22"/>
                  <a:gd name="T2" fmla="*/ 10 w 19"/>
                  <a:gd name="T3" fmla="*/ 14 h 22"/>
                  <a:gd name="T4" fmla="*/ 12 w 19"/>
                  <a:gd name="T5" fmla="*/ 16 h 22"/>
                  <a:gd name="T6" fmla="*/ 14 w 19"/>
                  <a:gd name="T7" fmla="*/ 17 h 22"/>
                  <a:gd name="T8" fmla="*/ 12 w 19"/>
                  <a:gd name="T9" fmla="*/ 16 h 22"/>
                  <a:gd name="T10" fmla="*/ 12 w 19"/>
                  <a:gd name="T11" fmla="*/ 14 h 22"/>
                  <a:gd name="T12" fmla="*/ 8 w 19"/>
                  <a:gd name="T13" fmla="*/ 11 h 22"/>
                  <a:gd name="T14" fmla="*/ 15 w 19"/>
                  <a:gd name="T15" fmla="*/ 14 h 22"/>
                  <a:gd name="T16" fmla="*/ 5 w 19"/>
                  <a:gd name="T17" fmla="*/ 9 h 22"/>
                  <a:gd name="T18" fmla="*/ 10 w 19"/>
                  <a:gd name="T19" fmla="*/ 9 h 22"/>
                  <a:gd name="T20" fmla="*/ 10 w 19"/>
                  <a:gd name="T21" fmla="*/ 10 h 22"/>
                  <a:gd name="T22" fmla="*/ 11 w 19"/>
                  <a:gd name="T23" fmla="*/ 9 h 22"/>
                  <a:gd name="T24" fmla="*/ 15 w 19"/>
                  <a:gd name="T25" fmla="*/ 11 h 22"/>
                  <a:gd name="T26" fmla="*/ 16 w 19"/>
                  <a:gd name="T27" fmla="*/ 10 h 22"/>
                  <a:gd name="T28" fmla="*/ 18 w 19"/>
                  <a:gd name="T29" fmla="*/ 11 h 22"/>
                  <a:gd name="T30" fmla="*/ 15 w 19"/>
                  <a:gd name="T31" fmla="*/ 7 h 22"/>
                  <a:gd name="T32" fmla="*/ 18 w 19"/>
                  <a:gd name="T33" fmla="*/ 8 h 22"/>
                  <a:gd name="T34" fmla="*/ 9 w 19"/>
                  <a:gd name="T35" fmla="*/ 4 h 22"/>
                  <a:gd name="T36" fmla="*/ 10 w 19"/>
                  <a:gd name="T37" fmla="*/ 4 h 22"/>
                  <a:gd name="T38" fmla="*/ 16 w 19"/>
                  <a:gd name="T39" fmla="*/ 6 h 22"/>
                  <a:gd name="T40" fmla="*/ 14 w 19"/>
                  <a:gd name="T41" fmla="*/ 5 h 22"/>
                  <a:gd name="T42" fmla="*/ 19 w 19"/>
                  <a:gd name="T43" fmla="*/ 6 h 22"/>
                  <a:gd name="T44" fmla="*/ 12 w 19"/>
                  <a:gd name="T45" fmla="*/ 2 h 22"/>
                  <a:gd name="T46" fmla="*/ 13 w 19"/>
                  <a:gd name="T47" fmla="*/ 2 h 22"/>
                  <a:gd name="T48" fmla="*/ 4 w 19"/>
                  <a:gd name="T49" fmla="*/ 0 h 22"/>
                  <a:gd name="T50" fmla="*/ 5 w 19"/>
                  <a:gd name="T51" fmla="*/ 3 h 22"/>
                  <a:gd name="T52" fmla="*/ 9 w 19"/>
                  <a:gd name="T53" fmla="*/ 6 h 22"/>
                  <a:gd name="T54" fmla="*/ 4 w 19"/>
                  <a:gd name="T55" fmla="*/ 4 h 22"/>
                  <a:gd name="T56" fmla="*/ 9 w 19"/>
                  <a:gd name="T57" fmla="*/ 6 h 22"/>
                  <a:gd name="T58" fmla="*/ 4 w 19"/>
                  <a:gd name="T59" fmla="*/ 4 h 22"/>
                  <a:gd name="T60" fmla="*/ 9 w 19"/>
                  <a:gd name="T61" fmla="*/ 7 h 22"/>
                  <a:gd name="T62" fmla="*/ 2 w 19"/>
                  <a:gd name="T63" fmla="*/ 4 h 22"/>
                  <a:gd name="T64" fmla="*/ 2 w 19"/>
                  <a:gd name="T65" fmla="*/ 10 h 22"/>
                  <a:gd name="T66" fmla="*/ 6 w 19"/>
                  <a:gd name="T67" fmla="*/ 12 h 22"/>
                  <a:gd name="T68" fmla="*/ 5 w 19"/>
                  <a:gd name="T69" fmla="*/ 14 h 22"/>
                  <a:gd name="T70" fmla="*/ 8 w 19"/>
                  <a:gd name="T71" fmla="*/ 16 h 22"/>
                  <a:gd name="T72" fmla="*/ 0 w 19"/>
                  <a:gd name="T73" fmla="*/ 11 h 22"/>
                  <a:gd name="T74" fmla="*/ 1 w 19"/>
                  <a:gd name="T75" fmla="*/ 12 h 22"/>
                  <a:gd name="T76" fmla="*/ 3 w 19"/>
                  <a:gd name="T77" fmla="*/ 13 h 22"/>
                  <a:gd name="T78" fmla="*/ 1 w 19"/>
                  <a:gd name="T79" fmla="*/ 13 h 22"/>
                  <a:gd name="T80" fmla="*/ 11 w 19"/>
                  <a:gd name="T81" fmla="*/ 18 h 22"/>
                  <a:gd name="T82" fmla="*/ 16 w 19"/>
                  <a:gd name="T83" fmla="*/ 19 h 22"/>
                  <a:gd name="T84" fmla="*/ 10 w 19"/>
                  <a:gd name="T8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" h="22">
                    <a:moveTo>
                      <a:pt x="10" y="16"/>
                    </a:moveTo>
                    <a:cubicBezTo>
                      <a:pt x="10" y="16"/>
                      <a:pt x="8" y="14"/>
                      <a:pt x="10" y="14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6" y="19"/>
                      <a:pt x="11" y="15"/>
                      <a:pt x="14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4" y="15"/>
                      <a:pt x="9" y="13"/>
                      <a:pt x="12" y="14"/>
                    </a:cubicBezTo>
                    <a:cubicBezTo>
                      <a:pt x="11" y="13"/>
                      <a:pt x="11" y="13"/>
                      <a:pt x="8" y="11"/>
                    </a:cubicBezTo>
                    <a:cubicBezTo>
                      <a:pt x="12" y="12"/>
                      <a:pt x="12" y="13"/>
                      <a:pt x="15" y="14"/>
                    </a:cubicBezTo>
                    <a:cubicBezTo>
                      <a:pt x="14" y="13"/>
                      <a:pt x="9" y="11"/>
                      <a:pt x="5" y="9"/>
                    </a:cubicBezTo>
                    <a:cubicBezTo>
                      <a:pt x="11" y="11"/>
                      <a:pt x="5" y="8"/>
                      <a:pt x="10" y="9"/>
                    </a:cubicBezTo>
                    <a:cubicBezTo>
                      <a:pt x="10" y="9"/>
                      <a:pt x="11" y="10"/>
                      <a:pt x="10" y="10"/>
                    </a:cubicBezTo>
                    <a:cubicBezTo>
                      <a:pt x="16" y="12"/>
                      <a:pt x="9" y="9"/>
                      <a:pt x="11" y="9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2" y="9"/>
                      <a:pt x="16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5" y="9"/>
                      <a:pt x="17" y="8"/>
                      <a:pt x="15" y="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5" y="5"/>
                      <a:pt x="16" y="8"/>
                      <a:pt x="9" y="4"/>
                    </a:cubicBezTo>
                    <a:cubicBezTo>
                      <a:pt x="18" y="8"/>
                      <a:pt x="7" y="3"/>
                      <a:pt x="10" y="4"/>
                    </a:cubicBezTo>
                    <a:cubicBezTo>
                      <a:pt x="14" y="5"/>
                      <a:pt x="12" y="5"/>
                      <a:pt x="16" y="6"/>
                    </a:cubicBezTo>
                    <a:cubicBezTo>
                      <a:pt x="12" y="4"/>
                      <a:pt x="15" y="5"/>
                      <a:pt x="14" y="5"/>
                    </a:cubicBezTo>
                    <a:cubicBezTo>
                      <a:pt x="18" y="6"/>
                      <a:pt x="15" y="4"/>
                      <a:pt x="19" y="6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3"/>
                      <a:pt x="14" y="2"/>
                      <a:pt x="13" y="2"/>
                    </a:cubicBezTo>
                    <a:cubicBezTo>
                      <a:pt x="13" y="2"/>
                      <a:pt x="7" y="0"/>
                      <a:pt x="4" y="0"/>
                    </a:cubicBezTo>
                    <a:cubicBezTo>
                      <a:pt x="6" y="1"/>
                      <a:pt x="7" y="3"/>
                      <a:pt x="5" y="3"/>
                    </a:cubicBezTo>
                    <a:cubicBezTo>
                      <a:pt x="11" y="6"/>
                      <a:pt x="5" y="4"/>
                      <a:pt x="9" y="6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5"/>
                      <a:pt x="7" y="5"/>
                      <a:pt x="9" y="6"/>
                    </a:cubicBezTo>
                    <a:cubicBezTo>
                      <a:pt x="10" y="7"/>
                      <a:pt x="6" y="5"/>
                      <a:pt x="4" y="4"/>
                    </a:cubicBezTo>
                    <a:cubicBezTo>
                      <a:pt x="3" y="5"/>
                      <a:pt x="6" y="5"/>
                      <a:pt x="9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6"/>
                      <a:pt x="7" y="10"/>
                      <a:pt x="2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1"/>
                      <a:pt x="14" y="18"/>
                      <a:pt x="5" y="1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5"/>
                      <a:pt x="3" y="13"/>
                      <a:pt x="0" y="11"/>
                    </a:cubicBezTo>
                    <a:cubicBezTo>
                      <a:pt x="1" y="12"/>
                      <a:pt x="0" y="11"/>
                      <a:pt x="1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6" y="15"/>
                      <a:pt x="4" y="14"/>
                      <a:pt x="1" y="13"/>
                    </a:cubicBezTo>
                    <a:cubicBezTo>
                      <a:pt x="4" y="16"/>
                      <a:pt x="8" y="17"/>
                      <a:pt x="11" y="18"/>
                    </a:cubicBezTo>
                    <a:cubicBezTo>
                      <a:pt x="4" y="13"/>
                      <a:pt x="18" y="22"/>
                      <a:pt x="16" y="19"/>
                    </a:cubicBezTo>
                    <a:cubicBezTo>
                      <a:pt x="14" y="17"/>
                      <a:pt x="12" y="17"/>
                      <a:pt x="10" y="1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9" name="Freeform 356"/>
              <p:cNvSpPr>
                <a:spLocks/>
              </p:cNvSpPr>
              <p:nvPr/>
            </p:nvSpPr>
            <p:spPr bwMode="auto">
              <a:xfrm>
                <a:off x="5253" y="315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0" name="Freeform 357"/>
              <p:cNvSpPr>
                <a:spLocks/>
              </p:cNvSpPr>
              <p:nvPr/>
            </p:nvSpPr>
            <p:spPr bwMode="auto">
              <a:xfrm>
                <a:off x="5264" y="3147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1" name="Rectangle 358"/>
              <p:cNvSpPr>
                <a:spLocks noChangeArrowheads="1"/>
              </p:cNvSpPr>
              <p:nvPr/>
            </p:nvSpPr>
            <p:spPr bwMode="auto">
              <a:xfrm>
                <a:off x="5255" y="3157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2" name="Freeform 359"/>
              <p:cNvSpPr>
                <a:spLocks/>
              </p:cNvSpPr>
              <p:nvPr/>
            </p:nvSpPr>
            <p:spPr bwMode="auto">
              <a:xfrm>
                <a:off x="5260" y="316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3" name="Freeform 360"/>
              <p:cNvSpPr>
                <a:spLocks/>
              </p:cNvSpPr>
              <p:nvPr/>
            </p:nvSpPr>
            <p:spPr bwMode="auto">
              <a:xfrm>
                <a:off x="5268" y="314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4" name="Freeform 361"/>
              <p:cNvSpPr>
                <a:spLocks/>
              </p:cNvSpPr>
              <p:nvPr/>
            </p:nvSpPr>
            <p:spPr bwMode="auto">
              <a:xfrm>
                <a:off x="5272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5" name="Freeform 362"/>
              <p:cNvSpPr>
                <a:spLocks/>
              </p:cNvSpPr>
              <p:nvPr/>
            </p:nvSpPr>
            <p:spPr bwMode="auto">
              <a:xfrm>
                <a:off x="5250" y="3126"/>
                <a:ext cx="25" cy="23"/>
              </a:xfrm>
              <a:custGeom>
                <a:avLst/>
                <a:gdLst>
                  <a:gd name="T0" fmla="*/ 16 w 31"/>
                  <a:gd name="T1" fmla="*/ 0 h 28"/>
                  <a:gd name="T2" fmla="*/ 9 w 31"/>
                  <a:gd name="T3" fmla="*/ 1 h 28"/>
                  <a:gd name="T4" fmla="*/ 6 w 31"/>
                  <a:gd name="T5" fmla="*/ 2 h 28"/>
                  <a:gd name="T6" fmla="*/ 10 w 31"/>
                  <a:gd name="T7" fmla="*/ 3 h 28"/>
                  <a:gd name="T8" fmla="*/ 11 w 31"/>
                  <a:gd name="T9" fmla="*/ 5 h 28"/>
                  <a:gd name="T10" fmla="*/ 9 w 31"/>
                  <a:gd name="T11" fmla="*/ 7 h 28"/>
                  <a:gd name="T12" fmla="*/ 15 w 31"/>
                  <a:gd name="T13" fmla="*/ 9 h 28"/>
                  <a:gd name="T14" fmla="*/ 13 w 31"/>
                  <a:gd name="T15" fmla="*/ 10 h 28"/>
                  <a:gd name="T16" fmla="*/ 11 w 31"/>
                  <a:gd name="T17" fmla="*/ 11 h 28"/>
                  <a:gd name="T18" fmla="*/ 22 w 31"/>
                  <a:gd name="T19" fmla="*/ 12 h 28"/>
                  <a:gd name="T20" fmla="*/ 22 w 31"/>
                  <a:gd name="T21" fmla="*/ 14 h 28"/>
                  <a:gd name="T22" fmla="*/ 17 w 31"/>
                  <a:gd name="T23" fmla="*/ 14 h 28"/>
                  <a:gd name="T24" fmla="*/ 17 w 31"/>
                  <a:gd name="T25" fmla="*/ 16 h 28"/>
                  <a:gd name="T26" fmla="*/ 15 w 31"/>
                  <a:gd name="T27" fmla="*/ 18 h 28"/>
                  <a:gd name="T28" fmla="*/ 17 w 31"/>
                  <a:gd name="T29" fmla="*/ 19 h 28"/>
                  <a:gd name="T30" fmla="*/ 21 w 31"/>
                  <a:gd name="T31" fmla="*/ 21 h 28"/>
                  <a:gd name="T32" fmla="*/ 16 w 31"/>
                  <a:gd name="T33" fmla="*/ 21 h 28"/>
                  <a:gd name="T34" fmla="*/ 17 w 31"/>
                  <a:gd name="T35" fmla="*/ 22 h 28"/>
                  <a:gd name="T36" fmla="*/ 15 w 31"/>
                  <a:gd name="T37" fmla="*/ 25 h 28"/>
                  <a:gd name="T38" fmla="*/ 17 w 31"/>
                  <a:gd name="T39" fmla="*/ 24 h 28"/>
                  <a:gd name="T40" fmla="*/ 14 w 31"/>
                  <a:gd name="T41" fmla="*/ 23 h 28"/>
                  <a:gd name="T42" fmla="*/ 26 w 31"/>
                  <a:gd name="T43" fmla="*/ 25 h 28"/>
                  <a:gd name="T44" fmla="*/ 27 w 31"/>
                  <a:gd name="T45" fmla="*/ 25 h 28"/>
                  <a:gd name="T46" fmla="*/ 26 w 31"/>
                  <a:gd name="T47" fmla="*/ 23 h 28"/>
                  <a:gd name="T48" fmla="*/ 28 w 31"/>
                  <a:gd name="T49" fmla="*/ 22 h 28"/>
                  <a:gd name="T50" fmla="*/ 29 w 31"/>
                  <a:gd name="T51" fmla="*/ 20 h 28"/>
                  <a:gd name="T52" fmla="*/ 27 w 31"/>
                  <a:gd name="T53" fmla="*/ 18 h 28"/>
                  <a:gd name="T54" fmla="*/ 28 w 31"/>
                  <a:gd name="T55" fmla="*/ 18 h 28"/>
                  <a:gd name="T56" fmla="*/ 28 w 31"/>
                  <a:gd name="T57" fmla="*/ 18 h 28"/>
                  <a:gd name="T58" fmla="*/ 27 w 31"/>
                  <a:gd name="T59" fmla="*/ 16 h 28"/>
                  <a:gd name="T60" fmla="*/ 24 w 31"/>
                  <a:gd name="T61" fmla="*/ 15 h 28"/>
                  <a:gd name="T62" fmla="*/ 29 w 31"/>
                  <a:gd name="T63" fmla="*/ 15 h 28"/>
                  <a:gd name="T64" fmla="*/ 29 w 31"/>
                  <a:gd name="T65" fmla="*/ 13 h 28"/>
                  <a:gd name="T66" fmla="*/ 24 w 31"/>
                  <a:gd name="T67" fmla="*/ 12 h 28"/>
                  <a:gd name="T68" fmla="*/ 22 w 31"/>
                  <a:gd name="T69" fmla="*/ 10 h 28"/>
                  <a:gd name="T70" fmla="*/ 20 w 31"/>
                  <a:gd name="T71" fmla="*/ 7 h 28"/>
                  <a:gd name="T72" fmla="*/ 21 w 31"/>
                  <a:gd name="T73" fmla="*/ 6 h 28"/>
                  <a:gd name="T74" fmla="*/ 19 w 31"/>
                  <a:gd name="T75" fmla="*/ 4 h 28"/>
                  <a:gd name="T76" fmla="*/ 13 w 31"/>
                  <a:gd name="T77" fmla="*/ 5 h 28"/>
                  <a:gd name="T78" fmla="*/ 22 w 31"/>
                  <a:gd name="T7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28">
                    <a:moveTo>
                      <a:pt x="22" y="0"/>
                    </a:moveTo>
                    <a:cubicBezTo>
                      <a:pt x="21" y="0"/>
                      <a:pt x="19" y="0"/>
                      <a:pt x="16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3" y="0"/>
                      <a:pt x="9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5" y="0"/>
                      <a:pt x="7" y="2"/>
                      <a:pt x="6" y="2"/>
                    </a:cubicBezTo>
                    <a:cubicBezTo>
                      <a:pt x="7" y="2"/>
                      <a:pt x="16" y="1"/>
                      <a:pt x="14" y="2"/>
                    </a:cubicBezTo>
                    <a:cubicBezTo>
                      <a:pt x="14" y="2"/>
                      <a:pt x="12" y="3"/>
                      <a:pt x="10" y="3"/>
                    </a:cubicBezTo>
                    <a:cubicBezTo>
                      <a:pt x="9" y="3"/>
                      <a:pt x="16" y="2"/>
                      <a:pt x="17" y="3"/>
                    </a:cubicBezTo>
                    <a:cubicBezTo>
                      <a:pt x="0" y="5"/>
                      <a:pt x="22" y="4"/>
                      <a:pt x="11" y="5"/>
                    </a:cubicBezTo>
                    <a:cubicBezTo>
                      <a:pt x="13" y="6"/>
                      <a:pt x="11" y="6"/>
                      <a:pt x="15" y="6"/>
                    </a:cubicBezTo>
                    <a:cubicBezTo>
                      <a:pt x="10" y="6"/>
                      <a:pt x="14" y="7"/>
                      <a:pt x="9" y="7"/>
                    </a:cubicBezTo>
                    <a:cubicBezTo>
                      <a:pt x="19" y="7"/>
                      <a:pt x="5" y="9"/>
                      <a:pt x="17" y="8"/>
                    </a:cubicBezTo>
                    <a:cubicBezTo>
                      <a:pt x="14" y="9"/>
                      <a:pt x="18" y="8"/>
                      <a:pt x="15" y="9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1" y="9"/>
                      <a:pt x="19" y="10"/>
                      <a:pt x="13" y="10"/>
                    </a:cubicBezTo>
                    <a:cubicBezTo>
                      <a:pt x="12" y="10"/>
                      <a:pt x="17" y="10"/>
                      <a:pt x="20" y="10"/>
                    </a:cubicBezTo>
                    <a:cubicBezTo>
                      <a:pt x="18" y="11"/>
                      <a:pt x="17" y="11"/>
                      <a:pt x="11" y="11"/>
                    </a:cubicBezTo>
                    <a:cubicBezTo>
                      <a:pt x="18" y="11"/>
                      <a:pt x="15" y="12"/>
                      <a:pt x="18" y="12"/>
                    </a:cubicBezTo>
                    <a:cubicBezTo>
                      <a:pt x="18" y="12"/>
                      <a:pt x="19" y="12"/>
                      <a:pt x="22" y="12"/>
                    </a:cubicBezTo>
                    <a:cubicBezTo>
                      <a:pt x="21" y="13"/>
                      <a:pt x="26" y="13"/>
                      <a:pt x="27" y="14"/>
                    </a:cubicBezTo>
                    <a:cubicBezTo>
                      <a:pt x="20" y="14"/>
                      <a:pt x="27" y="13"/>
                      <a:pt x="22" y="14"/>
                    </a:cubicBezTo>
                    <a:cubicBezTo>
                      <a:pt x="19" y="13"/>
                      <a:pt x="19" y="12"/>
                      <a:pt x="14" y="12"/>
                    </a:cubicBezTo>
                    <a:cubicBezTo>
                      <a:pt x="14" y="13"/>
                      <a:pt x="15" y="13"/>
                      <a:pt x="17" y="14"/>
                    </a:cubicBezTo>
                    <a:cubicBezTo>
                      <a:pt x="16" y="15"/>
                      <a:pt x="14" y="14"/>
                      <a:pt x="14" y="14"/>
                    </a:cubicBezTo>
                    <a:cubicBezTo>
                      <a:pt x="11" y="14"/>
                      <a:pt x="20" y="16"/>
                      <a:pt x="17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9" y="16"/>
                      <a:pt x="13" y="17"/>
                      <a:pt x="15" y="18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11" y="17"/>
                      <a:pt x="24" y="20"/>
                      <a:pt x="17" y="19"/>
                    </a:cubicBezTo>
                    <a:cubicBezTo>
                      <a:pt x="23" y="20"/>
                      <a:pt x="26" y="22"/>
                      <a:pt x="26" y="2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4" y="21"/>
                      <a:pt x="15" y="19"/>
                      <a:pt x="13" y="19"/>
                    </a:cubicBezTo>
                    <a:cubicBezTo>
                      <a:pt x="16" y="20"/>
                      <a:pt x="12" y="20"/>
                      <a:pt x="16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0"/>
                      <a:pt x="22" y="22"/>
                      <a:pt x="17" y="2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3"/>
                      <a:pt x="8" y="22"/>
                      <a:pt x="15" y="25"/>
                    </a:cubicBezTo>
                    <a:cubicBezTo>
                      <a:pt x="18" y="26"/>
                      <a:pt x="24" y="27"/>
                      <a:pt x="26" y="28"/>
                    </a:cubicBezTo>
                    <a:cubicBezTo>
                      <a:pt x="24" y="27"/>
                      <a:pt x="19" y="25"/>
                      <a:pt x="17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9" y="24"/>
                      <a:pt x="17" y="23"/>
                      <a:pt x="14" y="23"/>
                    </a:cubicBezTo>
                    <a:cubicBezTo>
                      <a:pt x="12" y="22"/>
                      <a:pt x="19" y="24"/>
                      <a:pt x="16" y="22"/>
                    </a:cubicBezTo>
                    <a:cubicBezTo>
                      <a:pt x="21" y="24"/>
                      <a:pt x="21" y="24"/>
                      <a:pt x="26" y="25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25"/>
                      <a:pt x="25" y="24"/>
                      <a:pt x="27" y="25"/>
                    </a:cubicBezTo>
                    <a:cubicBezTo>
                      <a:pt x="21" y="23"/>
                      <a:pt x="30" y="25"/>
                      <a:pt x="27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3" y="23"/>
                      <a:pt x="24" y="22"/>
                      <a:pt x="23" y="22"/>
                    </a:cubicBezTo>
                    <a:cubicBezTo>
                      <a:pt x="27" y="23"/>
                      <a:pt x="27" y="22"/>
                      <a:pt x="28" y="22"/>
                    </a:cubicBezTo>
                    <a:cubicBezTo>
                      <a:pt x="26" y="22"/>
                      <a:pt x="21" y="20"/>
                      <a:pt x="21" y="20"/>
                    </a:cubicBezTo>
                    <a:cubicBezTo>
                      <a:pt x="27" y="21"/>
                      <a:pt x="24" y="20"/>
                      <a:pt x="29" y="20"/>
                    </a:cubicBezTo>
                    <a:cubicBezTo>
                      <a:pt x="24" y="19"/>
                      <a:pt x="27" y="19"/>
                      <a:pt x="24" y="19"/>
                    </a:cubicBezTo>
                    <a:cubicBezTo>
                      <a:pt x="23" y="18"/>
                      <a:pt x="24" y="18"/>
                      <a:pt x="27" y="18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8"/>
                      <a:pt x="25" y="18"/>
                      <a:pt x="28" y="18"/>
                    </a:cubicBezTo>
                    <a:cubicBezTo>
                      <a:pt x="29" y="18"/>
                      <a:pt x="29" y="18"/>
                      <a:pt x="30" y="18"/>
                    </a:cubicBezTo>
                    <a:cubicBezTo>
                      <a:pt x="31" y="18"/>
                      <a:pt x="22" y="16"/>
                      <a:pt x="27" y="16"/>
                    </a:cubicBezTo>
                    <a:cubicBezTo>
                      <a:pt x="24" y="16"/>
                      <a:pt x="24" y="15"/>
                      <a:pt x="18" y="15"/>
                    </a:cubicBezTo>
                    <a:cubicBezTo>
                      <a:pt x="20" y="15"/>
                      <a:pt x="25" y="15"/>
                      <a:pt x="24" y="15"/>
                    </a:cubicBezTo>
                    <a:cubicBezTo>
                      <a:pt x="19" y="14"/>
                      <a:pt x="26" y="14"/>
                      <a:pt x="22" y="14"/>
                    </a:cubicBezTo>
                    <a:cubicBezTo>
                      <a:pt x="28" y="15"/>
                      <a:pt x="24" y="14"/>
                      <a:pt x="29" y="15"/>
                    </a:cubicBezTo>
                    <a:cubicBezTo>
                      <a:pt x="31" y="14"/>
                      <a:pt x="24" y="13"/>
                      <a:pt x="25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7" y="12"/>
                      <a:pt x="23" y="12"/>
                      <a:pt x="27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2"/>
                      <a:pt x="25" y="11"/>
                      <a:pt x="29" y="1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9" y="9"/>
                      <a:pt x="23" y="8"/>
                      <a:pt x="17" y="8"/>
                    </a:cubicBezTo>
                    <a:cubicBezTo>
                      <a:pt x="17" y="8"/>
                      <a:pt x="18" y="7"/>
                      <a:pt x="20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6" y="6"/>
                      <a:pt x="21" y="6"/>
                    </a:cubicBezTo>
                    <a:cubicBezTo>
                      <a:pt x="19" y="6"/>
                      <a:pt x="24" y="6"/>
                      <a:pt x="25" y="6"/>
                    </a:cubicBezTo>
                    <a:cubicBezTo>
                      <a:pt x="18" y="5"/>
                      <a:pt x="31" y="3"/>
                      <a:pt x="19" y="4"/>
                    </a:cubicBezTo>
                    <a:cubicBezTo>
                      <a:pt x="19" y="4"/>
                      <a:pt x="17" y="5"/>
                      <a:pt x="17" y="5"/>
                    </a:cubicBezTo>
                    <a:cubicBezTo>
                      <a:pt x="16" y="5"/>
                      <a:pt x="13" y="6"/>
                      <a:pt x="13" y="5"/>
                    </a:cubicBezTo>
                    <a:cubicBezTo>
                      <a:pt x="13" y="5"/>
                      <a:pt x="17" y="4"/>
                      <a:pt x="15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30" y="1"/>
                      <a:pt x="12" y="3"/>
                      <a:pt x="2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6" name="Freeform 363"/>
              <p:cNvSpPr>
                <a:spLocks/>
              </p:cNvSpPr>
              <p:nvPr/>
            </p:nvSpPr>
            <p:spPr bwMode="auto">
              <a:xfrm>
                <a:off x="5268" y="3132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1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7" name="Freeform 364"/>
              <p:cNvSpPr>
                <a:spLocks/>
              </p:cNvSpPr>
              <p:nvPr/>
            </p:nvSpPr>
            <p:spPr bwMode="auto">
              <a:xfrm>
                <a:off x="5268" y="3131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8" name="Freeform 365"/>
              <p:cNvSpPr>
                <a:spLocks/>
              </p:cNvSpPr>
              <p:nvPr/>
            </p:nvSpPr>
            <p:spPr bwMode="auto">
              <a:xfrm>
                <a:off x="5266" y="3124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9" name="Rectangle 366"/>
              <p:cNvSpPr>
                <a:spLocks noChangeArrowheads="1"/>
              </p:cNvSpPr>
              <p:nvPr/>
            </p:nvSpPr>
            <p:spPr bwMode="auto">
              <a:xfrm>
                <a:off x="5264" y="312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0" name="Freeform 367"/>
              <p:cNvSpPr>
                <a:spLocks/>
              </p:cNvSpPr>
              <p:nvPr/>
            </p:nvSpPr>
            <p:spPr bwMode="auto">
              <a:xfrm>
                <a:off x="5247" y="3116"/>
                <a:ext cx="21" cy="11"/>
              </a:xfrm>
              <a:custGeom>
                <a:avLst/>
                <a:gdLst>
                  <a:gd name="T0" fmla="*/ 12 w 26"/>
                  <a:gd name="T1" fmla="*/ 2 h 13"/>
                  <a:gd name="T2" fmla="*/ 8 w 26"/>
                  <a:gd name="T3" fmla="*/ 3 h 13"/>
                  <a:gd name="T4" fmla="*/ 11 w 26"/>
                  <a:gd name="T5" fmla="*/ 1 h 13"/>
                  <a:gd name="T6" fmla="*/ 3 w 26"/>
                  <a:gd name="T7" fmla="*/ 3 h 13"/>
                  <a:gd name="T8" fmla="*/ 10 w 26"/>
                  <a:gd name="T9" fmla="*/ 7 h 13"/>
                  <a:gd name="T10" fmla="*/ 7 w 26"/>
                  <a:gd name="T11" fmla="*/ 7 h 13"/>
                  <a:gd name="T12" fmla="*/ 13 w 26"/>
                  <a:gd name="T13" fmla="*/ 8 h 13"/>
                  <a:gd name="T14" fmla="*/ 6 w 26"/>
                  <a:gd name="T15" fmla="*/ 9 h 13"/>
                  <a:gd name="T16" fmla="*/ 9 w 26"/>
                  <a:gd name="T17" fmla="*/ 10 h 13"/>
                  <a:gd name="T18" fmla="*/ 12 w 26"/>
                  <a:gd name="T19" fmla="*/ 9 h 13"/>
                  <a:gd name="T20" fmla="*/ 10 w 26"/>
                  <a:gd name="T21" fmla="*/ 10 h 13"/>
                  <a:gd name="T22" fmla="*/ 12 w 26"/>
                  <a:gd name="T23" fmla="*/ 10 h 13"/>
                  <a:gd name="T24" fmla="*/ 12 w 26"/>
                  <a:gd name="T25" fmla="*/ 10 h 13"/>
                  <a:gd name="T26" fmla="*/ 11 w 26"/>
                  <a:gd name="T27" fmla="*/ 10 h 13"/>
                  <a:gd name="T28" fmla="*/ 13 w 26"/>
                  <a:gd name="T29" fmla="*/ 11 h 13"/>
                  <a:gd name="T30" fmla="*/ 9 w 26"/>
                  <a:gd name="T31" fmla="*/ 11 h 13"/>
                  <a:gd name="T32" fmla="*/ 15 w 26"/>
                  <a:gd name="T33" fmla="*/ 12 h 13"/>
                  <a:gd name="T34" fmla="*/ 19 w 26"/>
                  <a:gd name="T35" fmla="*/ 11 h 13"/>
                  <a:gd name="T36" fmla="*/ 16 w 26"/>
                  <a:gd name="T37" fmla="*/ 10 h 13"/>
                  <a:gd name="T38" fmla="*/ 16 w 26"/>
                  <a:gd name="T39" fmla="*/ 11 h 13"/>
                  <a:gd name="T40" fmla="*/ 14 w 26"/>
                  <a:gd name="T41" fmla="*/ 10 h 13"/>
                  <a:gd name="T42" fmla="*/ 19 w 26"/>
                  <a:gd name="T43" fmla="*/ 9 h 13"/>
                  <a:gd name="T44" fmla="*/ 23 w 26"/>
                  <a:gd name="T45" fmla="*/ 7 h 13"/>
                  <a:gd name="T46" fmla="*/ 23 w 26"/>
                  <a:gd name="T47" fmla="*/ 7 h 13"/>
                  <a:gd name="T48" fmla="*/ 21 w 26"/>
                  <a:gd name="T49" fmla="*/ 7 h 13"/>
                  <a:gd name="T50" fmla="*/ 19 w 26"/>
                  <a:gd name="T51" fmla="*/ 8 h 13"/>
                  <a:gd name="T52" fmla="*/ 12 w 26"/>
                  <a:gd name="T53" fmla="*/ 9 h 13"/>
                  <a:gd name="T54" fmla="*/ 12 w 26"/>
                  <a:gd name="T55" fmla="*/ 9 h 13"/>
                  <a:gd name="T56" fmla="*/ 17 w 26"/>
                  <a:gd name="T57" fmla="*/ 8 h 13"/>
                  <a:gd name="T58" fmla="*/ 15 w 26"/>
                  <a:gd name="T59" fmla="*/ 8 h 13"/>
                  <a:gd name="T60" fmla="*/ 21 w 26"/>
                  <a:gd name="T61" fmla="*/ 6 h 13"/>
                  <a:gd name="T62" fmla="*/ 15 w 26"/>
                  <a:gd name="T63" fmla="*/ 7 h 13"/>
                  <a:gd name="T64" fmla="*/ 14 w 26"/>
                  <a:gd name="T65" fmla="*/ 5 h 13"/>
                  <a:gd name="T66" fmla="*/ 17 w 26"/>
                  <a:gd name="T67" fmla="*/ 4 h 13"/>
                  <a:gd name="T68" fmla="*/ 13 w 26"/>
                  <a:gd name="T69" fmla="*/ 5 h 13"/>
                  <a:gd name="T70" fmla="*/ 15 w 26"/>
                  <a:gd name="T71" fmla="*/ 3 h 13"/>
                  <a:gd name="T72" fmla="*/ 12 w 26"/>
                  <a:gd name="T73" fmla="*/ 4 h 13"/>
                  <a:gd name="T74" fmla="*/ 12 w 26"/>
                  <a:gd name="T75" fmla="*/ 2 h 13"/>
                  <a:gd name="T76" fmla="*/ 12 w 26"/>
                  <a:gd name="T77" fmla="*/ 2 h 13"/>
                  <a:gd name="T78" fmla="*/ 6 w 26"/>
                  <a:gd name="T79" fmla="*/ 4 h 13"/>
                  <a:gd name="T80" fmla="*/ 12 w 26"/>
                  <a:gd name="T8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3">
                    <a:moveTo>
                      <a:pt x="12" y="2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10" y="2"/>
                      <a:pt x="7" y="2"/>
                      <a:pt x="11" y="1"/>
                    </a:cubicBezTo>
                    <a:cubicBezTo>
                      <a:pt x="5" y="3"/>
                      <a:pt x="10" y="0"/>
                      <a:pt x="3" y="3"/>
                    </a:cubicBezTo>
                    <a:cubicBezTo>
                      <a:pt x="6" y="4"/>
                      <a:pt x="2" y="7"/>
                      <a:pt x="10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3" y="6"/>
                      <a:pt x="0" y="10"/>
                      <a:pt x="13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15" y="8"/>
                      <a:pt x="9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4" y="10"/>
                      <a:pt x="12" y="10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9" y="11"/>
                      <a:pt x="13" y="10"/>
                      <a:pt x="13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12" y="12"/>
                      <a:pt x="6" y="13"/>
                      <a:pt x="15" y="12"/>
                    </a:cubicBezTo>
                    <a:cubicBezTo>
                      <a:pt x="17" y="12"/>
                      <a:pt x="18" y="11"/>
                      <a:pt x="19" y="11"/>
                    </a:cubicBezTo>
                    <a:cubicBezTo>
                      <a:pt x="22" y="10"/>
                      <a:pt x="18" y="10"/>
                      <a:pt x="16" y="10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6" y="12"/>
                      <a:pt x="18" y="10"/>
                      <a:pt x="14" y="10"/>
                    </a:cubicBezTo>
                    <a:cubicBezTo>
                      <a:pt x="17" y="9"/>
                      <a:pt x="17" y="10"/>
                      <a:pt x="19" y="9"/>
                    </a:cubicBezTo>
                    <a:cubicBezTo>
                      <a:pt x="26" y="7"/>
                      <a:pt x="14" y="9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4" y="7"/>
                      <a:pt x="22" y="7"/>
                      <a:pt x="21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8"/>
                      <a:pt x="14" y="9"/>
                      <a:pt x="12" y="9"/>
                    </a:cubicBezTo>
                    <a:cubicBezTo>
                      <a:pt x="16" y="8"/>
                      <a:pt x="10" y="9"/>
                      <a:pt x="12" y="9"/>
                    </a:cubicBezTo>
                    <a:cubicBezTo>
                      <a:pt x="16" y="7"/>
                      <a:pt x="15" y="8"/>
                      <a:pt x="17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9" y="6"/>
                      <a:pt x="21" y="6"/>
                    </a:cubicBezTo>
                    <a:cubicBezTo>
                      <a:pt x="18" y="6"/>
                      <a:pt x="19" y="6"/>
                      <a:pt x="15" y="7"/>
                    </a:cubicBezTo>
                    <a:cubicBezTo>
                      <a:pt x="19" y="6"/>
                      <a:pt x="18" y="4"/>
                      <a:pt x="14" y="5"/>
                    </a:cubicBezTo>
                    <a:cubicBezTo>
                      <a:pt x="15" y="5"/>
                      <a:pt x="18" y="4"/>
                      <a:pt x="17" y="4"/>
                    </a:cubicBezTo>
                    <a:cubicBezTo>
                      <a:pt x="18" y="4"/>
                      <a:pt x="16" y="4"/>
                      <a:pt x="13" y="5"/>
                    </a:cubicBezTo>
                    <a:cubicBezTo>
                      <a:pt x="11" y="5"/>
                      <a:pt x="12" y="4"/>
                      <a:pt x="15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7" y="5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4" y="5"/>
                      <a:pt x="6" y="4"/>
                    </a:cubicBezTo>
                    <a:cubicBezTo>
                      <a:pt x="9" y="3"/>
                      <a:pt x="9" y="3"/>
                      <a:pt x="1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1" name="Freeform 368"/>
              <p:cNvSpPr>
                <a:spLocks/>
              </p:cNvSpPr>
              <p:nvPr/>
            </p:nvSpPr>
            <p:spPr bwMode="auto">
              <a:xfrm>
                <a:off x="5248" y="3116"/>
                <a:ext cx="7" cy="3"/>
              </a:xfrm>
              <a:custGeom>
                <a:avLst/>
                <a:gdLst>
                  <a:gd name="T0" fmla="*/ 4 w 8"/>
                  <a:gd name="T1" fmla="*/ 2 h 4"/>
                  <a:gd name="T2" fmla="*/ 8 w 8"/>
                  <a:gd name="T3" fmla="*/ 1 h 4"/>
                  <a:gd name="T4" fmla="*/ 1 w 8"/>
                  <a:gd name="T5" fmla="*/ 3 h 4"/>
                  <a:gd name="T6" fmla="*/ 3 w 8"/>
                  <a:gd name="T7" fmla="*/ 3 h 4"/>
                  <a:gd name="T8" fmla="*/ 4 w 8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4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4" y="2"/>
                      <a:pt x="1" y="3"/>
                    </a:cubicBezTo>
                    <a:cubicBezTo>
                      <a:pt x="2" y="3"/>
                      <a:pt x="0" y="4"/>
                      <a:pt x="3" y="3"/>
                    </a:cubicBezTo>
                    <a:cubicBezTo>
                      <a:pt x="3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2" name="Freeform 369"/>
              <p:cNvSpPr>
                <a:spLocks/>
              </p:cNvSpPr>
              <p:nvPr/>
            </p:nvSpPr>
            <p:spPr bwMode="auto">
              <a:xfrm>
                <a:off x="5241" y="3112"/>
                <a:ext cx="16" cy="7"/>
              </a:xfrm>
              <a:custGeom>
                <a:avLst/>
                <a:gdLst>
                  <a:gd name="T0" fmla="*/ 10 w 19"/>
                  <a:gd name="T1" fmla="*/ 4 h 9"/>
                  <a:gd name="T2" fmla="*/ 6 w 19"/>
                  <a:gd name="T3" fmla="*/ 5 h 9"/>
                  <a:gd name="T4" fmla="*/ 6 w 19"/>
                  <a:gd name="T5" fmla="*/ 7 h 9"/>
                  <a:gd name="T6" fmla="*/ 12 w 19"/>
                  <a:gd name="T7" fmla="*/ 6 h 9"/>
                  <a:gd name="T8" fmla="*/ 9 w 19"/>
                  <a:gd name="T9" fmla="*/ 7 h 9"/>
                  <a:gd name="T10" fmla="*/ 13 w 19"/>
                  <a:gd name="T11" fmla="*/ 6 h 9"/>
                  <a:gd name="T12" fmla="*/ 11 w 19"/>
                  <a:gd name="T13" fmla="*/ 6 h 9"/>
                  <a:gd name="T14" fmla="*/ 14 w 19"/>
                  <a:gd name="T15" fmla="*/ 6 h 9"/>
                  <a:gd name="T16" fmla="*/ 13 w 19"/>
                  <a:gd name="T17" fmla="*/ 5 h 9"/>
                  <a:gd name="T18" fmla="*/ 15 w 19"/>
                  <a:gd name="T19" fmla="*/ 4 h 9"/>
                  <a:gd name="T20" fmla="*/ 9 w 19"/>
                  <a:gd name="T21" fmla="*/ 6 h 9"/>
                  <a:gd name="T22" fmla="*/ 15 w 19"/>
                  <a:gd name="T23" fmla="*/ 3 h 9"/>
                  <a:gd name="T24" fmla="*/ 16 w 19"/>
                  <a:gd name="T25" fmla="*/ 2 h 9"/>
                  <a:gd name="T26" fmla="*/ 15 w 19"/>
                  <a:gd name="T27" fmla="*/ 2 h 9"/>
                  <a:gd name="T28" fmla="*/ 11 w 19"/>
                  <a:gd name="T29" fmla="*/ 4 h 9"/>
                  <a:gd name="T30" fmla="*/ 16 w 19"/>
                  <a:gd name="T31" fmla="*/ 2 h 9"/>
                  <a:gd name="T32" fmla="*/ 13 w 19"/>
                  <a:gd name="T33" fmla="*/ 1 h 9"/>
                  <a:gd name="T34" fmla="*/ 6 w 19"/>
                  <a:gd name="T35" fmla="*/ 4 h 9"/>
                  <a:gd name="T36" fmla="*/ 11 w 19"/>
                  <a:gd name="T37" fmla="*/ 1 h 9"/>
                  <a:gd name="T38" fmla="*/ 12 w 19"/>
                  <a:gd name="T39" fmla="*/ 0 h 9"/>
                  <a:gd name="T40" fmla="*/ 3 w 19"/>
                  <a:gd name="T41" fmla="*/ 5 h 9"/>
                  <a:gd name="T42" fmla="*/ 10 w 19"/>
                  <a:gd name="T4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10" y="4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9" y="6"/>
                      <a:pt x="6" y="7"/>
                    </a:cubicBezTo>
                    <a:cubicBezTo>
                      <a:pt x="5" y="8"/>
                      <a:pt x="11" y="6"/>
                      <a:pt x="12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1" y="6"/>
                      <a:pt x="7" y="9"/>
                      <a:pt x="13" y="6"/>
                    </a:cubicBezTo>
                    <a:cubicBezTo>
                      <a:pt x="14" y="6"/>
                      <a:pt x="10" y="7"/>
                      <a:pt x="11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9" y="2"/>
                      <a:pt x="7" y="8"/>
                      <a:pt x="9" y="6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3" y="4"/>
                      <a:pt x="16" y="2"/>
                    </a:cubicBezTo>
                    <a:cubicBezTo>
                      <a:pt x="16" y="2"/>
                      <a:pt x="13" y="3"/>
                      <a:pt x="15" y="2"/>
                    </a:cubicBezTo>
                    <a:cubicBezTo>
                      <a:pt x="14" y="3"/>
                      <a:pt x="12" y="4"/>
                      <a:pt x="11" y="4"/>
                    </a:cubicBezTo>
                    <a:cubicBezTo>
                      <a:pt x="6" y="6"/>
                      <a:pt x="14" y="3"/>
                      <a:pt x="16" y="2"/>
                    </a:cubicBezTo>
                    <a:cubicBezTo>
                      <a:pt x="12" y="3"/>
                      <a:pt x="9" y="3"/>
                      <a:pt x="13" y="1"/>
                    </a:cubicBezTo>
                    <a:cubicBezTo>
                      <a:pt x="10" y="3"/>
                      <a:pt x="6" y="4"/>
                      <a:pt x="6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3" y="0"/>
                      <a:pt x="12" y="0"/>
                    </a:cubicBezTo>
                    <a:cubicBezTo>
                      <a:pt x="9" y="2"/>
                      <a:pt x="5" y="4"/>
                      <a:pt x="3" y="5"/>
                    </a:cubicBezTo>
                    <a:cubicBezTo>
                      <a:pt x="0" y="7"/>
                      <a:pt x="10" y="3"/>
                      <a:pt x="1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3" name="Rectangle 370"/>
              <p:cNvSpPr>
                <a:spLocks noChangeArrowheads="1"/>
              </p:cNvSpPr>
              <p:nvPr/>
            </p:nvSpPr>
            <p:spPr bwMode="auto">
              <a:xfrm>
                <a:off x="5246" y="311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4" name="Freeform 371"/>
              <p:cNvSpPr>
                <a:spLocks/>
              </p:cNvSpPr>
              <p:nvPr/>
            </p:nvSpPr>
            <p:spPr bwMode="auto">
              <a:xfrm>
                <a:off x="4616" y="2821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5" name="Freeform 372"/>
              <p:cNvSpPr>
                <a:spLocks/>
              </p:cNvSpPr>
              <p:nvPr/>
            </p:nvSpPr>
            <p:spPr bwMode="auto">
              <a:xfrm>
                <a:off x="4615" y="2816"/>
                <a:ext cx="11" cy="8"/>
              </a:xfrm>
              <a:custGeom>
                <a:avLst/>
                <a:gdLst>
                  <a:gd name="T0" fmla="*/ 13 w 13"/>
                  <a:gd name="T1" fmla="*/ 0 h 10"/>
                  <a:gd name="T2" fmla="*/ 11 w 13"/>
                  <a:gd name="T3" fmla="*/ 0 h 10"/>
                  <a:gd name="T4" fmla="*/ 0 w 13"/>
                  <a:gd name="T5" fmla="*/ 10 h 10"/>
                  <a:gd name="T6" fmla="*/ 7 w 13"/>
                  <a:gd name="T7" fmla="*/ 4 h 10"/>
                  <a:gd name="T8" fmla="*/ 5 w 13"/>
                  <a:gd name="T9" fmla="*/ 6 h 10"/>
                  <a:gd name="T10" fmla="*/ 10 w 13"/>
                  <a:gd name="T11" fmla="*/ 2 h 10"/>
                  <a:gd name="T12" fmla="*/ 9 w 13"/>
                  <a:gd name="T13" fmla="*/ 2 h 10"/>
                  <a:gd name="T14" fmla="*/ 13 w 13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">
                    <a:moveTo>
                      <a:pt x="1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7"/>
                      <a:pt x="5" y="4"/>
                      <a:pt x="0" y="10"/>
                    </a:cubicBezTo>
                    <a:cubicBezTo>
                      <a:pt x="1" y="9"/>
                      <a:pt x="4" y="7"/>
                      <a:pt x="7" y="4"/>
                    </a:cubicBezTo>
                    <a:cubicBezTo>
                      <a:pt x="7" y="5"/>
                      <a:pt x="4" y="7"/>
                      <a:pt x="5" y="6"/>
                    </a:cubicBezTo>
                    <a:cubicBezTo>
                      <a:pt x="7" y="4"/>
                      <a:pt x="7" y="4"/>
                      <a:pt x="10" y="2"/>
                    </a:cubicBezTo>
                    <a:cubicBezTo>
                      <a:pt x="12" y="0"/>
                      <a:pt x="8" y="4"/>
                      <a:pt x="9" y="2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6" name="Freeform 373"/>
              <p:cNvSpPr>
                <a:spLocks/>
              </p:cNvSpPr>
              <p:nvPr/>
            </p:nvSpPr>
            <p:spPr bwMode="auto">
              <a:xfrm>
                <a:off x="4618" y="2817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0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7" name="Freeform 374"/>
              <p:cNvSpPr>
                <a:spLocks/>
              </p:cNvSpPr>
              <p:nvPr/>
            </p:nvSpPr>
            <p:spPr bwMode="auto">
              <a:xfrm>
                <a:off x="4616" y="2818"/>
                <a:ext cx="5" cy="3"/>
              </a:xfrm>
              <a:custGeom>
                <a:avLst/>
                <a:gdLst>
                  <a:gd name="T0" fmla="*/ 2 w 6"/>
                  <a:gd name="T1" fmla="*/ 3 h 4"/>
                  <a:gd name="T2" fmla="*/ 6 w 6"/>
                  <a:gd name="T3" fmla="*/ 0 h 4"/>
                  <a:gd name="T4" fmla="*/ 0 w 6"/>
                  <a:gd name="T5" fmla="*/ 4 h 4"/>
                  <a:gd name="T6" fmla="*/ 2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2" y="3"/>
                    </a:moveTo>
                    <a:cubicBezTo>
                      <a:pt x="2" y="2"/>
                      <a:pt x="5" y="1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8" name="Freeform 375"/>
              <p:cNvSpPr>
                <a:spLocks/>
              </p:cNvSpPr>
              <p:nvPr/>
            </p:nvSpPr>
            <p:spPr bwMode="auto">
              <a:xfrm>
                <a:off x="4617" y="2820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9" name="Freeform 376"/>
              <p:cNvSpPr>
                <a:spLocks/>
              </p:cNvSpPr>
              <p:nvPr/>
            </p:nvSpPr>
            <p:spPr bwMode="auto">
              <a:xfrm>
                <a:off x="4615" y="2816"/>
                <a:ext cx="8" cy="5"/>
              </a:xfrm>
              <a:custGeom>
                <a:avLst/>
                <a:gdLst>
                  <a:gd name="T0" fmla="*/ 2 w 10"/>
                  <a:gd name="T1" fmla="*/ 5 h 6"/>
                  <a:gd name="T2" fmla="*/ 3 w 10"/>
                  <a:gd name="T3" fmla="*/ 5 h 6"/>
                  <a:gd name="T4" fmla="*/ 3 w 10"/>
                  <a:gd name="T5" fmla="*/ 5 h 6"/>
                  <a:gd name="T6" fmla="*/ 7 w 10"/>
                  <a:gd name="T7" fmla="*/ 2 h 6"/>
                  <a:gd name="T8" fmla="*/ 7 w 10"/>
                  <a:gd name="T9" fmla="*/ 2 h 6"/>
                  <a:gd name="T10" fmla="*/ 10 w 10"/>
                  <a:gd name="T11" fmla="*/ 0 h 6"/>
                  <a:gd name="T12" fmla="*/ 2 w 10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2" y="5"/>
                    </a:moveTo>
                    <a:cubicBezTo>
                      <a:pt x="0" y="6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8" y="1"/>
                      <a:pt x="7" y="2"/>
                    </a:cubicBezTo>
                    <a:cubicBezTo>
                      <a:pt x="8" y="1"/>
                      <a:pt x="5" y="4"/>
                      <a:pt x="7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4" y="4"/>
                      <a:pt x="2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0" name="Freeform 377"/>
              <p:cNvSpPr>
                <a:spLocks/>
              </p:cNvSpPr>
              <p:nvPr/>
            </p:nvSpPr>
            <p:spPr bwMode="auto">
              <a:xfrm>
                <a:off x="4617" y="281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1" name="Freeform 378"/>
              <p:cNvSpPr>
                <a:spLocks/>
              </p:cNvSpPr>
              <p:nvPr/>
            </p:nvSpPr>
            <p:spPr bwMode="auto">
              <a:xfrm>
                <a:off x="4617" y="2819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2" name="Freeform 379"/>
              <p:cNvSpPr>
                <a:spLocks/>
              </p:cNvSpPr>
              <p:nvPr/>
            </p:nvSpPr>
            <p:spPr bwMode="auto">
              <a:xfrm>
                <a:off x="4616" y="2814"/>
                <a:ext cx="9" cy="6"/>
              </a:xfrm>
              <a:custGeom>
                <a:avLst/>
                <a:gdLst>
                  <a:gd name="T0" fmla="*/ 0 w 11"/>
                  <a:gd name="T1" fmla="*/ 6 h 7"/>
                  <a:gd name="T2" fmla="*/ 4 w 11"/>
                  <a:gd name="T3" fmla="*/ 4 h 7"/>
                  <a:gd name="T4" fmla="*/ 11 w 11"/>
                  <a:gd name="T5" fmla="*/ 0 h 7"/>
                  <a:gd name="T6" fmla="*/ 9 w 11"/>
                  <a:gd name="T7" fmla="*/ 0 h 7"/>
                  <a:gd name="T8" fmla="*/ 0 w 11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0" y="6"/>
                    </a:moveTo>
                    <a:cubicBezTo>
                      <a:pt x="6" y="3"/>
                      <a:pt x="0" y="7"/>
                      <a:pt x="4" y="4"/>
                    </a:cubicBezTo>
                    <a:cubicBezTo>
                      <a:pt x="4" y="4"/>
                      <a:pt x="8" y="1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2"/>
                      <a:pt x="3" y="4"/>
                      <a:pt x="0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3" name="Freeform 380"/>
              <p:cNvSpPr>
                <a:spLocks/>
              </p:cNvSpPr>
              <p:nvPr/>
            </p:nvSpPr>
            <p:spPr bwMode="auto">
              <a:xfrm>
                <a:off x="4626" y="281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4" name="Freeform 381"/>
              <p:cNvSpPr>
                <a:spLocks/>
              </p:cNvSpPr>
              <p:nvPr/>
            </p:nvSpPr>
            <p:spPr bwMode="auto">
              <a:xfrm>
                <a:off x="4618" y="2809"/>
                <a:ext cx="12" cy="7"/>
              </a:xfrm>
              <a:custGeom>
                <a:avLst/>
                <a:gdLst>
                  <a:gd name="T0" fmla="*/ 1 w 14"/>
                  <a:gd name="T1" fmla="*/ 7 h 9"/>
                  <a:gd name="T2" fmla="*/ 7 w 14"/>
                  <a:gd name="T3" fmla="*/ 5 h 9"/>
                  <a:gd name="T4" fmla="*/ 2 w 14"/>
                  <a:gd name="T5" fmla="*/ 7 h 9"/>
                  <a:gd name="T6" fmla="*/ 5 w 14"/>
                  <a:gd name="T7" fmla="*/ 6 h 9"/>
                  <a:gd name="T8" fmla="*/ 0 w 14"/>
                  <a:gd name="T9" fmla="*/ 9 h 9"/>
                  <a:gd name="T10" fmla="*/ 5 w 14"/>
                  <a:gd name="T11" fmla="*/ 7 h 9"/>
                  <a:gd name="T12" fmla="*/ 2 w 14"/>
                  <a:gd name="T13" fmla="*/ 9 h 9"/>
                  <a:gd name="T14" fmla="*/ 7 w 14"/>
                  <a:gd name="T15" fmla="*/ 5 h 9"/>
                  <a:gd name="T16" fmla="*/ 6 w 14"/>
                  <a:gd name="T17" fmla="*/ 5 h 9"/>
                  <a:gd name="T18" fmla="*/ 10 w 14"/>
                  <a:gd name="T19" fmla="*/ 3 h 9"/>
                  <a:gd name="T20" fmla="*/ 13 w 14"/>
                  <a:gd name="T21" fmla="*/ 1 h 9"/>
                  <a:gd name="T22" fmla="*/ 1 w 14"/>
                  <a:gd name="T2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9">
                    <a:moveTo>
                      <a:pt x="1" y="7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5" y="6"/>
                      <a:pt x="3" y="7"/>
                      <a:pt x="2" y="7"/>
                    </a:cubicBezTo>
                    <a:cubicBezTo>
                      <a:pt x="2" y="8"/>
                      <a:pt x="5" y="6"/>
                      <a:pt x="5" y="6"/>
                    </a:cubicBezTo>
                    <a:cubicBezTo>
                      <a:pt x="0" y="9"/>
                      <a:pt x="4" y="6"/>
                      <a:pt x="0" y="9"/>
                    </a:cubicBezTo>
                    <a:cubicBezTo>
                      <a:pt x="0" y="9"/>
                      <a:pt x="0" y="9"/>
                      <a:pt x="5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4"/>
                      <a:pt x="3" y="8"/>
                      <a:pt x="6" y="5"/>
                    </a:cubicBezTo>
                    <a:cubicBezTo>
                      <a:pt x="9" y="4"/>
                      <a:pt x="9" y="4"/>
                      <a:pt x="10" y="3"/>
                    </a:cubicBezTo>
                    <a:cubicBezTo>
                      <a:pt x="9" y="4"/>
                      <a:pt x="14" y="0"/>
                      <a:pt x="13" y="1"/>
                    </a:cubicBezTo>
                    <a:cubicBezTo>
                      <a:pt x="13" y="1"/>
                      <a:pt x="4" y="6"/>
                      <a:pt x="1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5" name="Freeform 382"/>
              <p:cNvSpPr>
                <a:spLocks/>
              </p:cNvSpPr>
              <p:nvPr/>
            </p:nvSpPr>
            <p:spPr bwMode="auto">
              <a:xfrm>
                <a:off x="4623" y="2812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6" name="Freeform 383"/>
              <p:cNvSpPr>
                <a:spLocks/>
              </p:cNvSpPr>
              <p:nvPr/>
            </p:nvSpPr>
            <p:spPr bwMode="auto">
              <a:xfrm>
                <a:off x="4617" y="2808"/>
                <a:ext cx="13" cy="7"/>
              </a:xfrm>
              <a:custGeom>
                <a:avLst/>
                <a:gdLst>
                  <a:gd name="T0" fmla="*/ 1 w 16"/>
                  <a:gd name="T1" fmla="*/ 8 h 8"/>
                  <a:gd name="T2" fmla="*/ 5 w 16"/>
                  <a:gd name="T3" fmla="*/ 7 h 8"/>
                  <a:gd name="T4" fmla="*/ 2 w 16"/>
                  <a:gd name="T5" fmla="*/ 8 h 8"/>
                  <a:gd name="T6" fmla="*/ 7 w 16"/>
                  <a:gd name="T7" fmla="*/ 6 h 8"/>
                  <a:gd name="T8" fmla="*/ 4 w 16"/>
                  <a:gd name="T9" fmla="*/ 7 h 8"/>
                  <a:gd name="T10" fmla="*/ 12 w 16"/>
                  <a:gd name="T11" fmla="*/ 2 h 8"/>
                  <a:gd name="T12" fmla="*/ 10 w 16"/>
                  <a:gd name="T13" fmla="*/ 4 h 8"/>
                  <a:gd name="T14" fmla="*/ 9 w 16"/>
                  <a:gd name="T15" fmla="*/ 3 h 8"/>
                  <a:gd name="T16" fmla="*/ 7 w 16"/>
                  <a:gd name="T17" fmla="*/ 4 h 8"/>
                  <a:gd name="T18" fmla="*/ 5 w 16"/>
                  <a:gd name="T19" fmla="*/ 5 h 8"/>
                  <a:gd name="T20" fmla="*/ 1 w 16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8">
                    <a:moveTo>
                      <a:pt x="1" y="8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8"/>
                      <a:pt x="2" y="8"/>
                    </a:cubicBezTo>
                    <a:cubicBezTo>
                      <a:pt x="3" y="8"/>
                      <a:pt x="6" y="6"/>
                      <a:pt x="7" y="6"/>
                    </a:cubicBezTo>
                    <a:cubicBezTo>
                      <a:pt x="12" y="3"/>
                      <a:pt x="5" y="6"/>
                      <a:pt x="4" y="7"/>
                    </a:cubicBezTo>
                    <a:cubicBezTo>
                      <a:pt x="6" y="5"/>
                      <a:pt x="7" y="5"/>
                      <a:pt x="12" y="2"/>
                    </a:cubicBezTo>
                    <a:cubicBezTo>
                      <a:pt x="12" y="3"/>
                      <a:pt x="10" y="3"/>
                      <a:pt x="10" y="4"/>
                    </a:cubicBezTo>
                    <a:cubicBezTo>
                      <a:pt x="16" y="0"/>
                      <a:pt x="10" y="3"/>
                      <a:pt x="9" y="3"/>
                    </a:cubicBezTo>
                    <a:cubicBezTo>
                      <a:pt x="8" y="4"/>
                      <a:pt x="7" y="5"/>
                      <a:pt x="7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1" y="7"/>
                      <a:pt x="0" y="8"/>
                      <a:pt x="1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7" name="Freeform 384"/>
              <p:cNvSpPr>
                <a:spLocks/>
              </p:cNvSpPr>
              <p:nvPr/>
            </p:nvSpPr>
            <p:spPr bwMode="auto">
              <a:xfrm>
                <a:off x="4617" y="2815"/>
                <a:ext cx="1" cy="1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8" name="Freeform 385"/>
              <p:cNvSpPr>
                <a:spLocks/>
              </p:cNvSpPr>
              <p:nvPr/>
            </p:nvSpPr>
            <p:spPr bwMode="auto">
              <a:xfrm>
                <a:off x="4623" y="281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9" name="Freeform 386"/>
              <p:cNvSpPr>
                <a:spLocks/>
              </p:cNvSpPr>
              <p:nvPr/>
            </p:nvSpPr>
            <p:spPr bwMode="auto">
              <a:xfrm>
                <a:off x="4617" y="2813"/>
                <a:ext cx="2" cy="2"/>
              </a:xfrm>
              <a:custGeom>
                <a:avLst/>
                <a:gdLst>
                  <a:gd name="T0" fmla="*/ 2 w 3"/>
                  <a:gd name="T1" fmla="*/ 1 h 2"/>
                  <a:gd name="T2" fmla="*/ 3 w 3"/>
                  <a:gd name="T3" fmla="*/ 0 h 2"/>
                  <a:gd name="T4" fmla="*/ 0 w 3"/>
                  <a:gd name="T5" fmla="*/ 2 h 2"/>
                  <a:gd name="T6" fmla="*/ 2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0" name="Freeform 387"/>
              <p:cNvSpPr>
                <a:spLocks/>
              </p:cNvSpPr>
              <p:nvPr/>
            </p:nvSpPr>
            <p:spPr bwMode="auto">
              <a:xfrm>
                <a:off x="4611" y="2804"/>
                <a:ext cx="16" cy="11"/>
              </a:xfrm>
              <a:custGeom>
                <a:avLst/>
                <a:gdLst>
                  <a:gd name="T0" fmla="*/ 15 w 20"/>
                  <a:gd name="T1" fmla="*/ 0 h 13"/>
                  <a:gd name="T2" fmla="*/ 12 w 20"/>
                  <a:gd name="T3" fmla="*/ 1 h 13"/>
                  <a:gd name="T4" fmla="*/ 7 w 20"/>
                  <a:gd name="T5" fmla="*/ 2 h 13"/>
                  <a:gd name="T6" fmla="*/ 0 w 20"/>
                  <a:gd name="T7" fmla="*/ 3 h 13"/>
                  <a:gd name="T8" fmla="*/ 4 w 20"/>
                  <a:gd name="T9" fmla="*/ 3 h 13"/>
                  <a:gd name="T10" fmla="*/ 0 w 20"/>
                  <a:gd name="T11" fmla="*/ 4 h 13"/>
                  <a:gd name="T12" fmla="*/ 3 w 20"/>
                  <a:gd name="T13" fmla="*/ 5 h 13"/>
                  <a:gd name="T14" fmla="*/ 5 w 20"/>
                  <a:gd name="T15" fmla="*/ 6 h 13"/>
                  <a:gd name="T16" fmla="*/ 5 w 20"/>
                  <a:gd name="T17" fmla="*/ 10 h 13"/>
                  <a:gd name="T18" fmla="*/ 11 w 20"/>
                  <a:gd name="T19" fmla="*/ 8 h 13"/>
                  <a:gd name="T20" fmla="*/ 7 w 20"/>
                  <a:gd name="T21" fmla="*/ 10 h 13"/>
                  <a:gd name="T22" fmla="*/ 7 w 20"/>
                  <a:gd name="T23" fmla="*/ 10 h 13"/>
                  <a:gd name="T24" fmla="*/ 6 w 20"/>
                  <a:gd name="T25" fmla="*/ 12 h 13"/>
                  <a:gd name="T26" fmla="*/ 13 w 20"/>
                  <a:gd name="T27" fmla="*/ 8 h 13"/>
                  <a:gd name="T28" fmla="*/ 6 w 20"/>
                  <a:gd name="T29" fmla="*/ 12 h 13"/>
                  <a:gd name="T30" fmla="*/ 11 w 20"/>
                  <a:gd name="T31" fmla="*/ 10 h 13"/>
                  <a:gd name="T32" fmla="*/ 16 w 20"/>
                  <a:gd name="T33" fmla="*/ 8 h 13"/>
                  <a:gd name="T34" fmla="*/ 18 w 20"/>
                  <a:gd name="T35" fmla="*/ 7 h 13"/>
                  <a:gd name="T36" fmla="*/ 9 w 20"/>
                  <a:gd name="T37" fmla="*/ 8 h 13"/>
                  <a:gd name="T38" fmla="*/ 13 w 20"/>
                  <a:gd name="T39" fmla="*/ 7 h 13"/>
                  <a:gd name="T40" fmla="*/ 16 w 20"/>
                  <a:gd name="T41" fmla="*/ 4 h 13"/>
                  <a:gd name="T42" fmla="*/ 9 w 20"/>
                  <a:gd name="T43" fmla="*/ 6 h 13"/>
                  <a:gd name="T44" fmla="*/ 12 w 20"/>
                  <a:gd name="T45" fmla="*/ 5 h 13"/>
                  <a:gd name="T46" fmla="*/ 9 w 20"/>
                  <a:gd name="T47" fmla="*/ 6 h 13"/>
                  <a:gd name="T48" fmla="*/ 13 w 20"/>
                  <a:gd name="T49" fmla="*/ 4 h 13"/>
                  <a:gd name="T50" fmla="*/ 5 w 20"/>
                  <a:gd name="T51" fmla="*/ 6 h 13"/>
                  <a:gd name="T52" fmla="*/ 16 w 20"/>
                  <a:gd name="T53" fmla="*/ 2 h 13"/>
                  <a:gd name="T54" fmla="*/ 12 w 20"/>
                  <a:gd name="T55" fmla="*/ 4 h 13"/>
                  <a:gd name="T56" fmla="*/ 8 w 20"/>
                  <a:gd name="T57" fmla="*/ 4 h 13"/>
                  <a:gd name="T58" fmla="*/ 15 w 20"/>
                  <a:gd name="T59" fmla="*/ 2 h 13"/>
                  <a:gd name="T60" fmla="*/ 10 w 20"/>
                  <a:gd name="T61" fmla="*/ 3 h 13"/>
                  <a:gd name="T62" fmla="*/ 7 w 20"/>
                  <a:gd name="T63" fmla="*/ 4 h 13"/>
                  <a:gd name="T64" fmla="*/ 8 w 20"/>
                  <a:gd name="T65" fmla="*/ 2 h 13"/>
                  <a:gd name="T66" fmla="*/ 15 w 20"/>
                  <a:gd name="T67" fmla="*/ 1 h 13"/>
                  <a:gd name="T68" fmla="*/ 18 w 20"/>
                  <a:gd name="T69" fmla="*/ 0 h 13"/>
                  <a:gd name="T70" fmla="*/ 9 w 20"/>
                  <a:gd name="T71" fmla="*/ 2 h 13"/>
                  <a:gd name="T72" fmla="*/ 15 w 20"/>
                  <a:gd name="T7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3">
                    <a:moveTo>
                      <a:pt x="15" y="0"/>
                    </a:moveTo>
                    <a:cubicBezTo>
                      <a:pt x="12" y="1"/>
                      <a:pt x="11" y="1"/>
                      <a:pt x="12" y="1"/>
                    </a:cubicBezTo>
                    <a:cubicBezTo>
                      <a:pt x="9" y="2"/>
                      <a:pt x="9" y="1"/>
                      <a:pt x="7" y="2"/>
                    </a:cubicBezTo>
                    <a:cubicBezTo>
                      <a:pt x="5" y="2"/>
                      <a:pt x="4" y="2"/>
                      <a:pt x="0" y="3"/>
                    </a:cubicBezTo>
                    <a:cubicBezTo>
                      <a:pt x="0" y="3"/>
                      <a:pt x="4" y="3"/>
                      <a:pt x="4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6" y="4"/>
                      <a:pt x="3" y="5"/>
                    </a:cubicBezTo>
                    <a:cubicBezTo>
                      <a:pt x="2" y="6"/>
                      <a:pt x="4" y="6"/>
                      <a:pt x="5" y="6"/>
                    </a:cubicBezTo>
                    <a:cubicBezTo>
                      <a:pt x="4" y="7"/>
                      <a:pt x="8" y="8"/>
                      <a:pt x="5" y="10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8" y="9"/>
                      <a:pt x="11" y="8"/>
                      <a:pt x="7" y="10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2" y="12"/>
                      <a:pt x="8" y="10"/>
                      <a:pt x="6" y="12"/>
                    </a:cubicBezTo>
                    <a:cubicBezTo>
                      <a:pt x="7" y="11"/>
                      <a:pt x="12" y="9"/>
                      <a:pt x="13" y="8"/>
                    </a:cubicBezTo>
                    <a:cubicBezTo>
                      <a:pt x="7" y="11"/>
                      <a:pt x="14" y="9"/>
                      <a:pt x="6" y="12"/>
                    </a:cubicBezTo>
                    <a:cubicBezTo>
                      <a:pt x="5" y="13"/>
                      <a:pt x="12" y="10"/>
                      <a:pt x="11" y="10"/>
                    </a:cubicBezTo>
                    <a:cubicBezTo>
                      <a:pt x="15" y="9"/>
                      <a:pt x="13" y="9"/>
                      <a:pt x="16" y="8"/>
                    </a:cubicBezTo>
                    <a:cubicBezTo>
                      <a:pt x="19" y="7"/>
                      <a:pt x="14" y="9"/>
                      <a:pt x="18" y="7"/>
                    </a:cubicBezTo>
                    <a:cubicBezTo>
                      <a:pt x="20" y="6"/>
                      <a:pt x="12" y="8"/>
                      <a:pt x="9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" y="8"/>
                      <a:pt x="10" y="7"/>
                      <a:pt x="16" y="4"/>
                    </a:cubicBezTo>
                    <a:cubicBezTo>
                      <a:pt x="12" y="6"/>
                      <a:pt x="18" y="3"/>
                      <a:pt x="9" y="6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13" y="4"/>
                      <a:pt x="13" y="4"/>
                    </a:cubicBezTo>
                    <a:cubicBezTo>
                      <a:pt x="9" y="5"/>
                      <a:pt x="8" y="5"/>
                      <a:pt x="5" y="6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9" y="4"/>
                      <a:pt x="8" y="4"/>
                    </a:cubicBezTo>
                    <a:cubicBezTo>
                      <a:pt x="8" y="4"/>
                      <a:pt x="13" y="3"/>
                      <a:pt x="15" y="2"/>
                    </a:cubicBezTo>
                    <a:cubicBezTo>
                      <a:pt x="16" y="2"/>
                      <a:pt x="7" y="4"/>
                      <a:pt x="10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10" y="2"/>
                      <a:pt x="8" y="2"/>
                    </a:cubicBezTo>
                    <a:cubicBezTo>
                      <a:pt x="13" y="1"/>
                      <a:pt x="13" y="2"/>
                      <a:pt x="15" y="1"/>
                    </a:cubicBezTo>
                    <a:cubicBezTo>
                      <a:pt x="16" y="1"/>
                      <a:pt x="16" y="1"/>
                      <a:pt x="18" y="0"/>
                    </a:cubicBezTo>
                    <a:cubicBezTo>
                      <a:pt x="15" y="1"/>
                      <a:pt x="12" y="1"/>
                      <a:pt x="9" y="2"/>
                    </a:cubicBezTo>
                    <a:cubicBezTo>
                      <a:pt x="15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1" name="Freeform 388"/>
              <p:cNvSpPr>
                <a:spLocks/>
              </p:cNvSpPr>
              <p:nvPr/>
            </p:nvSpPr>
            <p:spPr bwMode="auto">
              <a:xfrm>
                <a:off x="4626" y="280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2" name="Freeform 389"/>
              <p:cNvSpPr>
                <a:spLocks/>
              </p:cNvSpPr>
              <p:nvPr/>
            </p:nvSpPr>
            <p:spPr bwMode="auto">
              <a:xfrm>
                <a:off x="4623" y="28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3" name="Rectangle 390"/>
              <p:cNvSpPr>
                <a:spLocks noChangeArrowheads="1"/>
              </p:cNvSpPr>
              <p:nvPr/>
            </p:nvSpPr>
            <p:spPr bwMode="auto">
              <a:xfrm>
                <a:off x="4613" y="280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4" name="Freeform 391"/>
              <p:cNvSpPr>
                <a:spLocks/>
              </p:cNvSpPr>
              <p:nvPr/>
            </p:nvSpPr>
            <p:spPr bwMode="auto">
              <a:xfrm>
                <a:off x="4624" y="280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5" name="Freeform 392"/>
              <p:cNvSpPr>
                <a:spLocks/>
              </p:cNvSpPr>
              <p:nvPr/>
            </p:nvSpPr>
            <p:spPr bwMode="auto">
              <a:xfrm>
                <a:off x="4624" y="2807"/>
                <a:ext cx="2" cy="0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6" name="Freeform 393"/>
              <p:cNvSpPr>
                <a:spLocks/>
              </p:cNvSpPr>
              <p:nvPr/>
            </p:nvSpPr>
            <p:spPr bwMode="auto">
              <a:xfrm>
                <a:off x="4624" y="2804"/>
                <a:ext cx="2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7" name="Freeform 394"/>
              <p:cNvSpPr>
                <a:spLocks/>
              </p:cNvSpPr>
              <p:nvPr/>
            </p:nvSpPr>
            <p:spPr bwMode="auto">
              <a:xfrm>
                <a:off x="4606" y="2801"/>
                <a:ext cx="20" cy="5"/>
              </a:xfrm>
              <a:custGeom>
                <a:avLst/>
                <a:gdLst>
                  <a:gd name="T0" fmla="*/ 5 w 25"/>
                  <a:gd name="T1" fmla="*/ 1 h 6"/>
                  <a:gd name="T2" fmla="*/ 2 w 25"/>
                  <a:gd name="T3" fmla="*/ 2 h 6"/>
                  <a:gd name="T4" fmla="*/ 13 w 25"/>
                  <a:gd name="T5" fmla="*/ 2 h 6"/>
                  <a:gd name="T6" fmla="*/ 3 w 25"/>
                  <a:gd name="T7" fmla="*/ 3 h 6"/>
                  <a:gd name="T8" fmla="*/ 10 w 25"/>
                  <a:gd name="T9" fmla="*/ 4 h 6"/>
                  <a:gd name="T10" fmla="*/ 6 w 25"/>
                  <a:gd name="T11" fmla="*/ 4 h 6"/>
                  <a:gd name="T12" fmla="*/ 16 w 25"/>
                  <a:gd name="T13" fmla="*/ 4 h 6"/>
                  <a:gd name="T14" fmla="*/ 5 w 25"/>
                  <a:gd name="T15" fmla="*/ 5 h 6"/>
                  <a:gd name="T16" fmla="*/ 5 w 25"/>
                  <a:gd name="T17" fmla="*/ 5 h 6"/>
                  <a:gd name="T18" fmla="*/ 8 w 25"/>
                  <a:gd name="T19" fmla="*/ 6 h 6"/>
                  <a:gd name="T20" fmla="*/ 14 w 25"/>
                  <a:gd name="T21" fmla="*/ 5 h 6"/>
                  <a:gd name="T22" fmla="*/ 20 w 25"/>
                  <a:gd name="T23" fmla="*/ 4 h 6"/>
                  <a:gd name="T24" fmla="*/ 16 w 25"/>
                  <a:gd name="T25" fmla="*/ 4 h 6"/>
                  <a:gd name="T26" fmla="*/ 20 w 25"/>
                  <a:gd name="T27" fmla="*/ 4 h 6"/>
                  <a:gd name="T28" fmla="*/ 17 w 25"/>
                  <a:gd name="T29" fmla="*/ 4 h 6"/>
                  <a:gd name="T30" fmla="*/ 20 w 25"/>
                  <a:gd name="T31" fmla="*/ 3 h 6"/>
                  <a:gd name="T32" fmla="*/ 17 w 25"/>
                  <a:gd name="T33" fmla="*/ 3 h 6"/>
                  <a:gd name="T34" fmla="*/ 18 w 25"/>
                  <a:gd name="T35" fmla="*/ 3 h 6"/>
                  <a:gd name="T36" fmla="*/ 13 w 25"/>
                  <a:gd name="T37" fmla="*/ 3 h 6"/>
                  <a:gd name="T38" fmla="*/ 18 w 25"/>
                  <a:gd name="T39" fmla="*/ 3 h 6"/>
                  <a:gd name="T40" fmla="*/ 15 w 25"/>
                  <a:gd name="T41" fmla="*/ 3 h 6"/>
                  <a:gd name="T42" fmla="*/ 20 w 25"/>
                  <a:gd name="T43" fmla="*/ 1 h 6"/>
                  <a:gd name="T44" fmla="*/ 17 w 25"/>
                  <a:gd name="T45" fmla="*/ 2 h 6"/>
                  <a:gd name="T46" fmla="*/ 20 w 25"/>
                  <a:gd name="T47" fmla="*/ 2 h 6"/>
                  <a:gd name="T48" fmla="*/ 10 w 25"/>
                  <a:gd name="T49" fmla="*/ 3 h 6"/>
                  <a:gd name="T50" fmla="*/ 18 w 25"/>
                  <a:gd name="T51" fmla="*/ 1 h 6"/>
                  <a:gd name="T52" fmla="*/ 16 w 25"/>
                  <a:gd name="T53" fmla="*/ 1 h 6"/>
                  <a:gd name="T54" fmla="*/ 18 w 25"/>
                  <a:gd name="T55" fmla="*/ 1 h 6"/>
                  <a:gd name="T56" fmla="*/ 14 w 25"/>
                  <a:gd name="T57" fmla="*/ 0 h 6"/>
                  <a:gd name="T58" fmla="*/ 13 w 25"/>
                  <a:gd name="T59" fmla="*/ 1 h 6"/>
                  <a:gd name="T60" fmla="*/ 10 w 25"/>
                  <a:gd name="T61" fmla="*/ 1 h 6"/>
                  <a:gd name="T62" fmla="*/ 12 w 25"/>
                  <a:gd name="T63" fmla="*/ 0 h 6"/>
                  <a:gd name="T64" fmla="*/ 6 w 25"/>
                  <a:gd name="T65" fmla="*/ 0 h 6"/>
                  <a:gd name="T66" fmla="*/ 10 w 25"/>
                  <a:gd name="T67" fmla="*/ 1 h 6"/>
                  <a:gd name="T68" fmla="*/ 5 w 25"/>
                  <a:gd name="T6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6">
                    <a:moveTo>
                      <a:pt x="5" y="1"/>
                    </a:moveTo>
                    <a:cubicBezTo>
                      <a:pt x="0" y="1"/>
                      <a:pt x="3" y="2"/>
                      <a:pt x="2" y="2"/>
                    </a:cubicBezTo>
                    <a:cubicBezTo>
                      <a:pt x="5" y="3"/>
                      <a:pt x="12" y="1"/>
                      <a:pt x="1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2" y="4"/>
                      <a:pt x="10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5"/>
                      <a:pt x="19" y="3"/>
                      <a:pt x="16" y="4"/>
                    </a:cubicBezTo>
                    <a:cubicBezTo>
                      <a:pt x="11" y="4"/>
                      <a:pt x="11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8" y="6"/>
                      <a:pt x="8" y="6"/>
                    </a:cubicBezTo>
                    <a:cubicBezTo>
                      <a:pt x="10" y="6"/>
                      <a:pt x="14" y="5"/>
                      <a:pt x="14" y="5"/>
                    </a:cubicBezTo>
                    <a:cubicBezTo>
                      <a:pt x="15" y="5"/>
                      <a:pt x="17" y="5"/>
                      <a:pt x="20" y="4"/>
                    </a:cubicBezTo>
                    <a:cubicBezTo>
                      <a:pt x="17" y="4"/>
                      <a:pt x="19" y="4"/>
                      <a:pt x="16" y="4"/>
                    </a:cubicBezTo>
                    <a:cubicBezTo>
                      <a:pt x="19" y="4"/>
                      <a:pt x="17" y="4"/>
                      <a:pt x="20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20" y="3"/>
                      <a:pt x="20" y="3"/>
                    </a:cubicBezTo>
                    <a:cubicBezTo>
                      <a:pt x="19" y="3"/>
                      <a:pt x="17" y="3"/>
                      <a:pt x="17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3"/>
                      <a:pt x="18" y="3"/>
                      <a:pt x="13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25" y="1"/>
                      <a:pt x="20" y="1"/>
                    </a:cubicBezTo>
                    <a:cubicBezTo>
                      <a:pt x="19" y="2"/>
                      <a:pt x="17" y="2"/>
                      <a:pt x="17" y="2"/>
                    </a:cubicBezTo>
                    <a:cubicBezTo>
                      <a:pt x="14" y="2"/>
                      <a:pt x="19" y="2"/>
                      <a:pt x="20" y="2"/>
                    </a:cubicBezTo>
                    <a:cubicBezTo>
                      <a:pt x="16" y="2"/>
                      <a:pt x="12" y="2"/>
                      <a:pt x="10" y="3"/>
                    </a:cubicBezTo>
                    <a:cubicBezTo>
                      <a:pt x="14" y="2"/>
                      <a:pt x="10" y="2"/>
                      <a:pt x="18" y="1"/>
                    </a:cubicBezTo>
                    <a:cubicBezTo>
                      <a:pt x="19" y="1"/>
                      <a:pt x="14" y="1"/>
                      <a:pt x="16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2" y="1"/>
                      <a:pt x="20" y="0"/>
                      <a:pt x="14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1" y="1"/>
                      <a:pt x="11" y="1"/>
                      <a:pt x="12" y="0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5" y="0"/>
                      <a:pt x="9" y="0"/>
                      <a:pt x="10" y="1"/>
                    </a:cubicBezTo>
                    <a:cubicBezTo>
                      <a:pt x="8" y="1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8" name="Freeform 395"/>
              <p:cNvSpPr>
                <a:spLocks/>
              </p:cNvSpPr>
              <p:nvPr/>
            </p:nvSpPr>
            <p:spPr bwMode="auto">
              <a:xfrm>
                <a:off x="4621" y="2803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9" name="Freeform 396"/>
              <p:cNvSpPr>
                <a:spLocks/>
              </p:cNvSpPr>
              <p:nvPr/>
            </p:nvSpPr>
            <p:spPr bwMode="auto">
              <a:xfrm>
                <a:off x="4604" y="2797"/>
                <a:ext cx="23" cy="3"/>
              </a:xfrm>
              <a:custGeom>
                <a:avLst/>
                <a:gdLst>
                  <a:gd name="T0" fmla="*/ 15 w 29"/>
                  <a:gd name="T1" fmla="*/ 4 h 4"/>
                  <a:gd name="T2" fmla="*/ 20 w 29"/>
                  <a:gd name="T3" fmla="*/ 3 h 4"/>
                  <a:gd name="T4" fmla="*/ 10 w 29"/>
                  <a:gd name="T5" fmla="*/ 3 h 4"/>
                  <a:gd name="T6" fmla="*/ 8 w 29"/>
                  <a:gd name="T7" fmla="*/ 3 h 4"/>
                  <a:gd name="T8" fmla="*/ 17 w 29"/>
                  <a:gd name="T9" fmla="*/ 3 h 4"/>
                  <a:gd name="T10" fmla="*/ 19 w 29"/>
                  <a:gd name="T11" fmla="*/ 3 h 4"/>
                  <a:gd name="T12" fmla="*/ 13 w 29"/>
                  <a:gd name="T13" fmla="*/ 3 h 4"/>
                  <a:gd name="T14" fmla="*/ 10 w 29"/>
                  <a:gd name="T15" fmla="*/ 2 h 4"/>
                  <a:gd name="T16" fmla="*/ 12 w 29"/>
                  <a:gd name="T17" fmla="*/ 2 h 4"/>
                  <a:gd name="T18" fmla="*/ 18 w 29"/>
                  <a:gd name="T19" fmla="*/ 2 h 4"/>
                  <a:gd name="T20" fmla="*/ 2 w 29"/>
                  <a:gd name="T21" fmla="*/ 0 h 4"/>
                  <a:gd name="T22" fmla="*/ 3 w 29"/>
                  <a:gd name="T23" fmla="*/ 1 h 4"/>
                  <a:gd name="T24" fmla="*/ 10 w 29"/>
                  <a:gd name="T25" fmla="*/ 1 h 4"/>
                  <a:gd name="T26" fmla="*/ 8 w 29"/>
                  <a:gd name="T27" fmla="*/ 1 h 4"/>
                  <a:gd name="T28" fmla="*/ 5 w 29"/>
                  <a:gd name="T29" fmla="*/ 1 h 4"/>
                  <a:gd name="T30" fmla="*/ 5 w 29"/>
                  <a:gd name="T31" fmla="*/ 4 h 4"/>
                  <a:gd name="T32" fmla="*/ 5 w 29"/>
                  <a:gd name="T33" fmla="*/ 4 h 4"/>
                  <a:gd name="T34" fmla="*/ 9 w 29"/>
                  <a:gd name="T35" fmla="*/ 4 h 4"/>
                  <a:gd name="T36" fmla="*/ 16 w 29"/>
                  <a:gd name="T37" fmla="*/ 4 h 4"/>
                  <a:gd name="T38" fmla="*/ 14 w 29"/>
                  <a:gd name="T39" fmla="*/ 4 h 4"/>
                  <a:gd name="T40" fmla="*/ 21 w 29"/>
                  <a:gd name="T41" fmla="*/ 4 h 4"/>
                  <a:gd name="T42" fmla="*/ 24 w 29"/>
                  <a:gd name="T43" fmla="*/ 4 h 4"/>
                  <a:gd name="T44" fmla="*/ 24 w 29"/>
                  <a:gd name="T45" fmla="*/ 4 h 4"/>
                  <a:gd name="T46" fmla="*/ 15 w 29"/>
                  <a:gd name="T4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4">
                    <a:moveTo>
                      <a:pt x="15" y="4"/>
                    </a:moveTo>
                    <a:cubicBezTo>
                      <a:pt x="16" y="3"/>
                      <a:pt x="19" y="4"/>
                      <a:pt x="20" y="3"/>
                    </a:cubicBezTo>
                    <a:cubicBezTo>
                      <a:pt x="17" y="3"/>
                      <a:pt x="14" y="4"/>
                      <a:pt x="10" y="3"/>
                    </a:cubicBezTo>
                    <a:cubicBezTo>
                      <a:pt x="13" y="3"/>
                      <a:pt x="8" y="3"/>
                      <a:pt x="8" y="3"/>
                    </a:cubicBezTo>
                    <a:cubicBezTo>
                      <a:pt x="11" y="3"/>
                      <a:pt x="16" y="3"/>
                      <a:pt x="17" y="3"/>
                    </a:cubicBezTo>
                    <a:cubicBezTo>
                      <a:pt x="16" y="3"/>
                      <a:pt x="18" y="3"/>
                      <a:pt x="19" y="3"/>
                    </a:cubicBezTo>
                    <a:cubicBezTo>
                      <a:pt x="15" y="3"/>
                      <a:pt x="16" y="2"/>
                      <a:pt x="13" y="3"/>
                    </a:cubicBezTo>
                    <a:cubicBezTo>
                      <a:pt x="9" y="2"/>
                      <a:pt x="7" y="2"/>
                      <a:pt x="10" y="2"/>
                    </a:cubicBezTo>
                    <a:cubicBezTo>
                      <a:pt x="12" y="2"/>
                      <a:pt x="11" y="2"/>
                      <a:pt x="12" y="2"/>
                    </a:cubicBezTo>
                    <a:cubicBezTo>
                      <a:pt x="16" y="2"/>
                      <a:pt x="14" y="2"/>
                      <a:pt x="18" y="2"/>
                    </a:cubicBezTo>
                    <a:cubicBezTo>
                      <a:pt x="12" y="2"/>
                      <a:pt x="12" y="0"/>
                      <a:pt x="2" y="0"/>
                    </a:cubicBezTo>
                    <a:cubicBezTo>
                      <a:pt x="0" y="0"/>
                      <a:pt x="3" y="0"/>
                      <a:pt x="3" y="1"/>
                    </a:cubicBezTo>
                    <a:cubicBezTo>
                      <a:pt x="5" y="0"/>
                      <a:pt x="9" y="1"/>
                      <a:pt x="10" y="1"/>
                    </a:cubicBezTo>
                    <a:cubicBezTo>
                      <a:pt x="9" y="1"/>
                      <a:pt x="12" y="1"/>
                      <a:pt x="8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2" y="2"/>
                      <a:pt x="3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6" y="4"/>
                      <a:pt x="14" y="4"/>
                    </a:cubicBezTo>
                    <a:cubicBezTo>
                      <a:pt x="17" y="4"/>
                      <a:pt x="19" y="4"/>
                      <a:pt x="21" y="4"/>
                    </a:cubicBezTo>
                    <a:cubicBezTo>
                      <a:pt x="22" y="4"/>
                      <a:pt x="19" y="4"/>
                      <a:pt x="24" y="4"/>
                    </a:cubicBezTo>
                    <a:cubicBezTo>
                      <a:pt x="29" y="4"/>
                      <a:pt x="19" y="4"/>
                      <a:pt x="24" y="4"/>
                    </a:cubicBez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0" name="Freeform 397"/>
              <p:cNvSpPr>
                <a:spLocks/>
              </p:cNvSpPr>
              <p:nvPr/>
            </p:nvSpPr>
            <p:spPr bwMode="auto">
              <a:xfrm>
                <a:off x="4616" y="280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1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1" name="Freeform 398"/>
              <p:cNvSpPr>
                <a:spLocks/>
              </p:cNvSpPr>
              <p:nvPr/>
            </p:nvSpPr>
            <p:spPr bwMode="auto">
              <a:xfrm>
                <a:off x="4607" y="2800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2" name="Freeform 399"/>
              <p:cNvSpPr>
                <a:spLocks/>
              </p:cNvSpPr>
              <p:nvPr/>
            </p:nvSpPr>
            <p:spPr bwMode="auto">
              <a:xfrm>
                <a:off x="4617" y="2798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3" name="Freeform 400"/>
              <p:cNvSpPr>
                <a:spLocks/>
              </p:cNvSpPr>
              <p:nvPr/>
            </p:nvSpPr>
            <p:spPr bwMode="auto">
              <a:xfrm>
                <a:off x="4604" y="2795"/>
                <a:ext cx="12" cy="2"/>
              </a:xfrm>
              <a:custGeom>
                <a:avLst/>
                <a:gdLst>
                  <a:gd name="T0" fmla="*/ 0 w 14"/>
                  <a:gd name="T1" fmla="*/ 0 h 2"/>
                  <a:gd name="T2" fmla="*/ 1 w 14"/>
                  <a:gd name="T3" fmla="*/ 2 h 2"/>
                  <a:gd name="T4" fmla="*/ 13 w 14"/>
                  <a:gd name="T5" fmla="*/ 2 h 2"/>
                  <a:gd name="T6" fmla="*/ 5 w 14"/>
                  <a:gd name="T7" fmla="*/ 1 h 2"/>
                  <a:gd name="T8" fmla="*/ 5 w 14"/>
                  <a:gd name="T9" fmla="*/ 1 h 2"/>
                  <a:gd name="T10" fmla="*/ 0 w 1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cubicBezTo>
                      <a:pt x="1" y="1"/>
                      <a:pt x="4" y="1"/>
                      <a:pt x="1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6" y="2"/>
                      <a:pt x="5" y="1"/>
                    </a:cubicBezTo>
                    <a:cubicBezTo>
                      <a:pt x="9" y="2"/>
                      <a:pt x="4" y="1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4" name="Freeform 401"/>
              <p:cNvSpPr>
                <a:spLocks/>
              </p:cNvSpPr>
              <p:nvPr/>
            </p:nvSpPr>
            <p:spPr bwMode="auto">
              <a:xfrm>
                <a:off x="4607" y="2785"/>
                <a:ext cx="18" cy="12"/>
              </a:xfrm>
              <a:custGeom>
                <a:avLst/>
                <a:gdLst>
                  <a:gd name="T0" fmla="*/ 12 w 22"/>
                  <a:gd name="T1" fmla="*/ 12 h 14"/>
                  <a:gd name="T2" fmla="*/ 11 w 22"/>
                  <a:gd name="T3" fmla="*/ 11 h 14"/>
                  <a:gd name="T4" fmla="*/ 13 w 22"/>
                  <a:gd name="T5" fmla="*/ 12 h 14"/>
                  <a:gd name="T6" fmla="*/ 16 w 22"/>
                  <a:gd name="T7" fmla="*/ 12 h 14"/>
                  <a:gd name="T8" fmla="*/ 14 w 22"/>
                  <a:gd name="T9" fmla="*/ 12 h 14"/>
                  <a:gd name="T10" fmla="*/ 12 w 22"/>
                  <a:gd name="T11" fmla="*/ 11 h 14"/>
                  <a:gd name="T12" fmla="*/ 8 w 22"/>
                  <a:gd name="T13" fmla="*/ 10 h 14"/>
                  <a:gd name="T14" fmla="*/ 16 w 22"/>
                  <a:gd name="T15" fmla="*/ 10 h 14"/>
                  <a:gd name="T16" fmla="*/ 5 w 22"/>
                  <a:gd name="T17" fmla="*/ 9 h 14"/>
                  <a:gd name="T18" fmla="*/ 9 w 22"/>
                  <a:gd name="T19" fmla="*/ 8 h 14"/>
                  <a:gd name="T20" fmla="*/ 9 w 22"/>
                  <a:gd name="T21" fmla="*/ 8 h 14"/>
                  <a:gd name="T22" fmla="*/ 10 w 22"/>
                  <a:gd name="T23" fmla="*/ 8 h 14"/>
                  <a:gd name="T24" fmla="*/ 15 w 22"/>
                  <a:gd name="T25" fmla="*/ 9 h 14"/>
                  <a:gd name="T26" fmla="*/ 14 w 22"/>
                  <a:gd name="T27" fmla="*/ 8 h 14"/>
                  <a:gd name="T28" fmla="*/ 17 w 22"/>
                  <a:gd name="T29" fmla="*/ 9 h 14"/>
                  <a:gd name="T30" fmla="*/ 13 w 22"/>
                  <a:gd name="T31" fmla="*/ 6 h 14"/>
                  <a:gd name="T32" fmla="*/ 16 w 22"/>
                  <a:gd name="T33" fmla="*/ 7 h 14"/>
                  <a:gd name="T34" fmla="*/ 7 w 22"/>
                  <a:gd name="T35" fmla="*/ 4 h 14"/>
                  <a:gd name="T36" fmla="*/ 8 w 22"/>
                  <a:gd name="T37" fmla="*/ 4 h 14"/>
                  <a:gd name="T38" fmla="*/ 14 w 22"/>
                  <a:gd name="T39" fmla="*/ 6 h 14"/>
                  <a:gd name="T40" fmla="*/ 12 w 22"/>
                  <a:gd name="T41" fmla="*/ 5 h 14"/>
                  <a:gd name="T42" fmla="*/ 17 w 22"/>
                  <a:gd name="T43" fmla="*/ 6 h 14"/>
                  <a:gd name="T44" fmla="*/ 9 w 22"/>
                  <a:gd name="T45" fmla="*/ 3 h 14"/>
                  <a:gd name="T46" fmla="*/ 11 w 22"/>
                  <a:gd name="T47" fmla="*/ 3 h 14"/>
                  <a:gd name="T48" fmla="*/ 2 w 22"/>
                  <a:gd name="T49" fmla="*/ 0 h 14"/>
                  <a:gd name="T50" fmla="*/ 2 w 22"/>
                  <a:gd name="T51" fmla="*/ 4 h 14"/>
                  <a:gd name="T52" fmla="*/ 7 w 22"/>
                  <a:gd name="T53" fmla="*/ 6 h 14"/>
                  <a:gd name="T54" fmla="*/ 1 w 22"/>
                  <a:gd name="T55" fmla="*/ 4 h 14"/>
                  <a:gd name="T56" fmla="*/ 7 w 22"/>
                  <a:gd name="T57" fmla="*/ 6 h 14"/>
                  <a:gd name="T58" fmla="*/ 2 w 22"/>
                  <a:gd name="T59" fmla="*/ 5 h 14"/>
                  <a:gd name="T60" fmla="*/ 7 w 22"/>
                  <a:gd name="T61" fmla="*/ 6 h 14"/>
                  <a:gd name="T62" fmla="*/ 0 w 22"/>
                  <a:gd name="T63" fmla="*/ 5 h 14"/>
                  <a:gd name="T64" fmla="*/ 2 w 22"/>
                  <a:gd name="T65" fmla="*/ 10 h 14"/>
                  <a:gd name="T66" fmla="*/ 7 w 22"/>
                  <a:gd name="T67" fmla="*/ 11 h 14"/>
                  <a:gd name="T68" fmla="*/ 7 w 22"/>
                  <a:gd name="T69" fmla="*/ 12 h 14"/>
                  <a:gd name="T70" fmla="*/ 10 w 22"/>
                  <a:gd name="T71" fmla="*/ 13 h 14"/>
                  <a:gd name="T72" fmla="*/ 1 w 22"/>
                  <a:gd name="T73" fmla="*/ 12 h 14"/>
                  <a:gd name="T74" fmla="*/ 2 w 22"/>
                  <a:gd name="T75" fmla="*/ 13 h 14"/>
                  <a:gd name="T76" fmla="*/ 4 w 22"/>
                  <a:gd name="T77" fmla="*/ 12 h 14"/>
                  <a:gd name="T78" fmla="*/ 2 w 22"/>
                  <a:gd name="T79" fmla="*/ 13 h 14"/>
                  <a:gd name="T80" fmla="*/ 14 w 22"/>
                  <a:gd name="T81" fmla="*/ 13 h 14"/>
                  <a:gd name="T82" fmla="*/ 18 w 22"/>
                  <a:gd name="T83" fmla="*/ 13 h 14"/>
                  <a:gd name="T84" fmla="*/ 12 w 22"/>
                  <a:gd name="T8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4">
                    <a:moveTo>
                      <a:pt x="12" y="12"/>
                    </a:moveTo>
                    <a:cubicBezTo>
                      <a:pt x="12" y="12"/>
                      <a:pt x="9" y="11"/>
                      <a:pt x="11" y="11"/>
                    </a:cubicBezTo>
                    <a:cubicBezTo>
                      <a:pt x="13" y="12"/>
                      <a:pt x="14" y="12"/>
                      <a:pt x="13" y="12"/>
                    </a:cubicBezTo>
                    <a:cubicBezTo>
                      <a:pt x="19" y="13"/>
                      <a:pt x="13" y="12"/>
                      <a:pt x="16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1"/>
                      <a:pt x="9" y="11"/>
                      <a:pt x="12" y="11"/>
                    </a:cubicBezTo>
                    <a:cubicBezTo>
                      <a:pt x="11" y="10"/>
                      <a:pt x="11" y="10"/>
                      <a:pt x="8" y="10"/>
                    </a:cubicBezTo>
                    <a:cubicBezTo>
                      <a:pt x="12" y="10"/>
                      <a:pt x="12" y="10"/>
                      <a:pt x="16" y="10"/>
                    </a:cubicBezTo>
                    <a:cubicBezTo>
                      <a:pt x="14" y="10"/>
                      <a:pt x="9" y="9"/>
                      <a:pt x="5" y="9"/>
                    </a:cubicBezTo>
                    <a:cubicBezTo>
                      <a:pt x="11" y="9"/>
                      <a:pt x="4" y="8"/>
                      <a:pt x="9" y="8"/>
                    </a:cubicBezTo>
                    <a:cubicBezTo>
                      <a:pt x="9" y="8"/>
                      <a:pt x="10" y="8"/>
                      <a:pt x="9" y="8"/>
                    </a:cubicBezTo>
                    <a:cubicBezTo>
                      <a:pt x="15" y="10"/>
                      <a:pt x="8" y="8"/>
                      <a:pt x="10" y="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9"/>
                      <a:pt x="11" y="7"/>
                      <a:pt x="14" y="8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3" y="7"/>
                      <a:pt x="15" y="7"/>
                      <a:pt x="13" y="6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3" y="5"/>
                      <a:pt x="14" y="7"/>
                      <a:pt x="7" y="4"/>
                    </a:cubicBezTo>
                    <a:cubicBezTo>
                      <a:pt x="16" y="7"/>
                      <a:pt x="4" y="3"/>
                      <a:pt x="8" y="4"/>
                    </a:cubicBezTo>
                    <a:cubicBezTo>
                      <a:pt x="12" y="5"/>
                      <a:pt x="10" y="5"/>
                      <a:pt x="14" y="6"/>
                    </a:cubicBezTo>
                    <a:cubicBezTo>
                      <a:pt x="9" y="4"/>
                      <a:pt x="13" y="5"/>
                      <a:pt x="12" y="5"/>
                    </a:cubicBezTo>
                    <a:cubicBezTo>
                      <a:pt x="16" y="6"/>
                      <a:pt x="12" y="4"/>
                      <a:pt x="17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3"/>
                      <a:pt x="4" y="1"/>
                      <a:pt x="2" y="0"/>
                    </a:cubicBezTo>
                    <a:cubicBezTo>
                      <a:pt x="4" y="2"/>
                      <a:pt x="5" y="3"/>
                      <a:pt x="2" y="4"/>
                    </a:cubicBezTo>
                    <a:cubicBezTo>
                      <a:pt x="9" y="5"/>
                      <a:pt x="2" y="4"/>
                      <a:pt x="7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5" y="5"/>
                      <a:pt x="7" y="6"/>
                    </a:cubicBezTo>
                    <a:cubicBezTo>
                      <a:pt x="8" y="6"/>
                      <a:pt x="4" y="5"/>
                      <a:pt x="2" y="5"/>
                    </a:cubicBezTo>
                    <a:cubicBezTo>
                      <a:pt x="1" y="5"/>
                      <a:pt x="4" y="5"/>
                      <a:pt x="7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7"/>
                      <a:pt x="6" y="9"/>
                      <a:pt x="2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4" y="11"/>
                      <a:pt x="16" y="13"/>
                      <a:pt x="7" y="12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3"/>
                      <a:pt x="4" y="12"/>
                      <a:pt x="1" y="12"/>
                    </a:cubicBezTo>
                    <a:cubicBezTo>
                      <a:pt x="2" y="12"/>
                      <a:pt x="1" y="12"/>
                      <a:pt x="2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8" y="13"/>
                      <a:pt x="5" y="13"/>
                      <a:pt x="2" y="13"/>
                    </a:cubicBezTo>
                    <a:cubicBezTo>
                      <a:pt x="7" y="14"/>
                      <a:pt x="10" y="13"/>
                      <a:pt x="14" y="13"/>
                    </a:cubicBezTo>
                    <a:cubicBezTo>
                      <a:pt x="6" y="12"/>
                      <a:pt x="22" y="14"/>
                      <a:pt x="18" y="13"/>
                    </a:cubicBez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5" name="Freeform 402"/>
              <p:cNvSpPr>
                <a:spLocks/>
              </p:cNvSpPr>
              <p:nvPr/>
            </p:nvSpPr>
            <p:spPr bwMode="auto">
              <a:xfrm>
                <a:off x="4607" y="279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6" name="Freeform 403"/>
              <p:cNvSpPr>
                <a:spLocks/>
              </p:cNvSpPr>
              <p:nvPr/>
            </p:nvSpPr>
            <p:spPr bwMode="auto">
              <a:xfrm>
                <a:off x="4615" y="278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7" name="Rectangle 404"/>
              <p:cNvSpPr>
                <a:spLocks noChangeArrowheads="1"/>
              </p:cNvSpPr>
              <p:nvPr/>
            </p:nvSpPr>
            <p:spPr bwMode="auto">
              <a:xfrm>
                <a:off x="4608" y="279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8" name="Freeform 405"/>
              <p:cNvSpPr>
                <a:spLocks/>
              </p:cNvSpPr>
              <p:nvPr/>
            </p:nvSpPr>
            <p:spPr bwMode="auto">
              <a:xfrm>
                <a:off x="4616" y="2797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64" name="Freeform 407"/>
            <p:cNvSpPr>
              <a:spLocks/>
            </p:cNvSpPr>
            <p:nvPr/>
          </p:nvSpPr>
          <p:spPr bwMode="auto">
            <a:xfrm>
              <a:off x="4618" y="2787"/>
              <a:ext cx="3" cy="1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5" name="Freeform 408"/>
            <p:cNvSpPr>
              <a:spLocks/>
            </p:cNvSpPr>
            <p:nvPr/>
          </p:nvSpPr>
          <p:spPr bwMode="auto">
            <a:xfrm>
              <a:off x="4622" y="27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6" name="Freeform 409"/>
            <p:cNvSpPr>
              <a:spLocks/>
            </p:cNvSpPr>
            <p:nvPr/>
          </p:nvSpPr>
          <p:spPr bwMode="auto">
            <a:xfrm>
              <a:off x="4608" y="2764"/>
              <a:ext cx="20" cy="25"/>
            </a:xfrm>
            <a:custGeom>
              <a:avLst/>
              <a:gdLst>
                <a:gd name="T0" fmla="*/ 16 w 25"/>
                <a:gd name="T1" fmla="*/ 10 h 31"/>
                <a:gd name="T2" fmla="*/ 12 w 25"/>
                <a:gd name="T3" fmla="*/ 5 h 31"/>
                <a:gd name="T4" fmla="*/ 9 w 25"/>
                <a:gd name="T5" fmla="*/ 3 h 31"/>
                <a:gd name="T6" fmla="*/ 11 w 25"/>
                <a:gd name="T7" fmla="*/ 7 h 31"/>
                <a:gd name="T8" fmla="*/ 9 w 25"/>
                <a:gd name="T9" fmla="*/ 9 h 31"/>
                <a:gd name="T10" fmla="*/ 7 w 25"/>
                <a:gd name="T11" fmla="*/ 9 h 31"/>
                <a:gd name="T12" fmla="*/ 11 w 25"/>
                <a:gd name="T13" fmla="*/ 15 h 31"/>
                <a:gd name="T14" fmla="*/ 8 w 25"/>
                <a:gd name="T15" fmla="*/ 14 h 31"/>
                <a:gd name="T16" fmla="*/ 6 w 25"/>
                <a:gd name="T17" fmla="*/ 14 h 31"/>
                <a:gd name="T18" fmla="*/ 15 w 25"/>
                <a:gd name="T19" fmla="*/ 20 h 31"/>
                <a:gd name="T20" fmla="*/ 14 w 25"/>
                <a:gd name="T21" fmla="*/ 21 h 31"/>
                <a:gd name="T22" fmla="*/ 10 w 25"/>
                <a:gd name="T23" fmla="*/ 20 h 31"/>
                <a:gd name="T24" fmla="*/ 10 w 25"/>
                <a:gd name="T25" fmla="*/ 21 h 31"/>
                <a:gd name="T26" fmla="*/ 7 w 25"/>
                <a:gd name="T27" fmla="*/ 21 h 31"/>
                <a:gd name="T28" fmla="*/ 9 w 25"/>
                <a:gd name="T29" fmla="*/ 23 h 31"/>
                <a:gd name="T30" fmla="*/ 12 w 25"/>
                <a:gd name="T31" fmla="*/ 26 h 31"/>
                <a:gd name="T32" fmla="*/ 8 w 25"/>
                <a:gd name="T33" fmla="*/ 24 h 31"/>
                <a:gd name="T34" fmla="*/ 9 w 25"/>
                <a:gd name="T35" fmla="*/ 25 h 31"/>
                <a:gd name="T36" fmla="*/ 7 w 25"/>
                <a:gd name="T37" fmla="*/ 27 h 31"/>
                <a:gd name="T38" fmla="*/ 9 w 25"/>
                <a:gd name="T39" fmla="*/ 27 h 31"/>
                <a:gd name="T40" fmla="*/ 6 w 25"/>
                <a:gd name="T41" fmla="*/ 25 h 31"/>
                <a:gd name="T42" fmla="*/ 17 w 25"/>
                <a:gd name="T43" fmla="*/ 29 h 31"/>
                <a:gd name="T44" fmla="*/ 18 w 25"/>
                <a:gd name="T45" fmla="*/ 29 h 31"/>
                <a:gd name="T46" fmla="*/ 17 w 25"/>
                <a:gd name="T47" fmla="*/ 28 h 31"/>
                <a:gd name="T48" fmla="*/ 19 w 25"/>
                <a:gd name="T49" fmla="*/ 28 h 31"/>
                <a:gd name="T50" fmla="*/ 20 w 25"/>
                <a:gd name="T51" fmla="*/ 27 h 31"/>
                <a:gd name="T52" fmla="*/ 18 w 25"/>
                <a:gd name="T53" fmla="*/ 26 h 31"/>
                <a:gd name="T54" fmla="*/ 19 w 25"/>
                <a:gd name="T55" fmla="*/ 26 h 31"/>
                <a:gd name="T56" fmla="*/ 19 w 25"/>
                <a:gd name="T57" fmla="*/ 26 h 31"/>
                <a:gd name="T58" fmla="*/ 18 w 25"/>
                <a:gd name="T59" fmla="*/ 25 h 31"/>
                <a:gd name="T60" fmla="*/ 16 w 25"/>
                <a:gd name="T61" fmla="*/ 23 h 31"/>
                <a:gd name="T62" fmla="*/ 20 w 25"/>
                <a:gd name="T63" fmla="*/ 25 h 31"/>
                <a:gd name="T64" fmla="*/ 21 w 25"/>
                <a:gd name="T65" fmla="*/ 24 h 31"/>
                <a:gd name="T66" fmla="*/ 17 w 25"/>
                <a:gd name="T67" fmla="*/ 21 h 31"/>
                <a:gd name="T68" fmla="*/ 16 w 25"/>
                <a:gd name="T69" fmla="*/ 19 h 31"/>
                <a:gd name="T70" fmla="*/ 15 w 25"/>
                <a:gd name="T71" fmla="*/ 16 h 31"/>
                <a:gd name="T72" fmla="*/ 16 w 25"/>
                <a:gd name="T73" fmla="*/ 16 h 31"/>
                <a:gd name="T74" fmla="*/ 16 w 25"/>
                <a:gd name="T75" fmla="*/ 14 h 31"/>
                <a:gd name="T76" fmla="*/ 11 w 25"/>
                <a:gd name="T77" fmla="*/ 11 h 31"/>
                <a:gd name="T78" fmla="*/ 19 w 25"/>
                <a:gd name="T7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" h="31">
                  <a:moveTo>
                    <a:pt x="20" y="15"/>
                  </a:moveTo>
                  <a:cubicBezTo>
                    <a:pt x="20" y="14"/>
                    <a:pt x="19" y="13"/>
                    <a:pt x="16" y="1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1"/>
                    <a:pt x="15" y="8"/>
                    <a:pt x="12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9"/>
                    <a:pt x="10" y="4"/>
                    <a:pt x="9" y="3"/>
                  </a:cubicBezTo>
                  <a:cubicBezTo>
                    <a:pt x="9" y="4"/>
                    <a:pt x="16" y="11"/>
                    <a:pt x="14" y="9"/>
                  </a:cubicBezTo>
                  <a:cubicBezTo>
                    <a:pt x="14" y="10"/>
                    <a:pt x="12" y="8"/>
                    <a:pt x="11" y="7"/>
                  </a:cubicBezTo>
                  <a:cubicBezTo>
                    <a:pt x="10" y="7"/>
                    <a:pt x="15" y="11"/>
                    <a:pt x="15" y="12"/>
                  </a:cubicBezTo>
                  <a:cubicBezTo>
                    <a:pt x="2" y="0"/>
                    <a:pt x="18" y="16"/>
                    <a:pt x="9" y="9"/>
                  </a:cubicBezTo>
                  <a:cubicBezTo>
                    <a:pt x="10" y="10"/>
                    <a:pt x="9" y="10"/>
                    <a:pt x="11" y="12"/>
                  </a:cubicBezTo>
                  <a:cubicBezTo>
                    <a:pt x="8" y="9"/>
                    <a:pt x="11" y="13"/>
                    <a:pt x="7" y="9"/>
                  </a:cubicBezTo>
                  <a:cubicBezTo>
                    <a:pt x="15" y="16"/>
                    <a:pt x="2" y="8"/>
                    <a:pt x="13" y="16"/>
                  </a:cubicBezTo>
                  <a:cubicBezTo>
                    <a:pt x="9" y="14"/>
                    <a:pt x="13" y="16"/>
                    <a:pt x="11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2"/>
                    <a:pt x="13" y="17"/>
                    <a:pt x="8" y="14"/>
                  </a:cubicBezTo>
                  <a:cubicBezTo>
                    <a:pt x="7" y="14"/>
                    <a:pt x="11" y="16"/>
                    <a:pt x="14" y="18"/>
                  </a:cubicBezTo>
                  <a:cubicBezTo>
                    <a:pt x="12" y="18"/>
                    <a:pt x="11" y="17"/>
                    <a:pt x="6" y="14"/>
                  </a:cubicBezTo>
                  <a:cubicBezTo>
                    <a:pt x="12" y="18"/>
                    <a:pt x="9" y="16"/>
                    <a:pt x="11" y="18"/>
                  </a:cubicBezTo>
                  <a:cubicBezTo>
                    <a:pt x="12" y="18"/>
                    <a:pt x="13" y="19"/>
                    <a:pt x="15" y="20"/>
                  </a:cubicBezTo>
                  <a:cubicBezTo>
                    <a:pt x="14" y="20"/>
                    <a:pt x="18" y="23"/>
                    <a:pt x="19" y="24"/>
                  </a:cubicBezTo>
                  <a:cubicBezTo>
                    <a:pt x="13" y="21"/>
                    <a:pt x="19" y="23"/>
                    <a:pt x="14" y="21"/>
                  </a:cubicBezTo>
                  <a:cubicBezTo>
                    <a:pt x="12" y="19"/>
                    <a:pt x="12" y="19"/>
                    <a:pt x="8" y="16"/>
                  </a:cubicBezTo>
                  <a:cubicBezTo>
                    <a:pt x="8" y="16"/>
                    <a:pt x="8" y="18"/>
                    <a:pt x="10" y="20"/>
                  </a:cubicBezTo>
                  <a:cubicBezTo>
                    <a:pt x="9" y="19"/>
                    <a:pt x="8" y="18"/>
                    <a:pt x="7" y="18"/>
                  </a:cubicBezTo>
                  <a:cubicBezTo>
                    <a:pt x="4" y="17"/>
                    <a:pt x="13" y="22"/>
                    <a:pt x="10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1" y="21"/>
                    <a:pt x="5" y="19"/>
                    <a:pt x="7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3" y="19"/>
                    <a:pt x="15" y="25"/>
                    <a:pt x="9" y="23"/>
                  </a:cubicBezTo>
                  <a:cubicBezTo>
                    <a:pt x="14" y="26"/>
                    <a:pt x="17" y="27"/>
                    <a:pt x="17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7"/>
                    <a:pt x="7" y="23"/>
                    <a:pt x="5" y="21"/>
                  </a:cubicBezTo>
                  <a:cubicBezTo>
                    <a:pt x="7" y="23"/>
                    <a:pt x="4" y="22"/>
                    <a:pt x="8" y="2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13" y="26"/>
                    <a:pt x="9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0" y="24"/>
                    <a:pt x="7" y="27"/>
                  </a:cubicBezTo>
                  <a:cubicBezTo>
                    <a:pt x="9" y="28"/>
                    <a:pt x="15" y="30"/>
                    <a:pt x="17" y="31"/>
                  </a:cubicBezTo>
                  <a:cubicBezTo>
                    <a:pt x="15" y="30"/>
                    <a:pt x="11" y="28"/>
                    <a:pt x="9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0" y="27"/>
                    <a:pt x="9" y="26"/>
                    <a:pt x="6" y="25"/>
                  </a:cubicBezTo>
                  <a:cubicBezTo>
                    <a:pt x="4" y="24"/>
                    <a:pt x="10" y="27"/>
                    <a:pt x="8" y="25"/>
                  </a:cubicBezTo>
                  <a:cubicBezTo>
                    <a:pt x="12" y="27"/>
                    <a:pt x="13" y="28"/>
                    <a:pt x="17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7" y="29"/>
                    <a:pt x="16" y="29"/>
                    <a:pt x="18" y="29"/>
                  </a:cubicBezTo>
                  <a:cubicBezTo>
                    <a:pt x="12" y="27"/>
                    <a:pt x="21" y="30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7"/>
                    <a:pt x="15" y="27"/>
                    <a:pt x="14" y="27"/>
                  </a:cubicBezTo>
                  <a:cubicBezTo>
                    <a:pt x="18" y="28"/>
                    <a:pt x="17" y="28"/>
                    <a:pt x="19" y="28"/>
                  </a:cubicBezTo>
                  <a:cubicBezTo>
                    <a:pt x="17" y="27"/>
                    <a:pt x="12" y="25"/>
                    <a:pt x="13" y="25"/>
                  </a:cubicBezTo>
                  <a:cubicBezTo>
                    <a:pt x="18" y="27"/>
                    <a:pt x="15" y="25"/>
                    <a:pt x="20" y="27"/>
                  </a:cubicBezTo>
                  <a:cubicBezTo>
                    <a:pt x="15" y="25"/>
                    <a:pt x="18" y="26"/>
                    <a:pt x="15" y="25"/>
                  </a:cubicBezTo>
                  <a:cubicBezTo>
                    <a:pt x="14" y="24"/>
                    <a:pt x="15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16" y="25"/>
                    <a:pt x="19" y="26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2" y="27"/>
                    <a:pt x="13" y="22"/>
                    <a:pt x="18" y="25"/>
                  </a:cubicBezTo>
                  <a:cubicBezTo>
                    <a:pt x="16" y="23"/>
                    <a:pt x="16" y="23"/>
                    <a:pt x="11" y="20"/>
                  </a:cubicBezTo>
                  <a:cubicBezTo>
                    <a:pt x="13" y="21"/>
                    <a:pt x="17" y="23"/>
                    <a:pt x="16" y="23"/>
                  </a:cubicBezTo>
                  <a:cubicBezTo>
                    <a:pt x="12" y="20"/>
                    <a:pt x="18" y="23"/>
                    <a:pt x="15" y="21"/>
                  </a:cubicBezTo>
                  <a:cubicBezTo>
                    <a:pt x="19" y="24"/>
                    <a:pt x="16" y="22"/>
                    <a:pt x="20" y="25"/>
                  </a:cubicBezTo>
                  <a:cubicBezTo>
                    <a:pt x="22" y="26"/>
                    <a:pt x="17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3"/>
                    <a:pt x="16" y="21"/>
                    <a:pt x="20" y="23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9" y="22"/>
                    <a:pt x="18" y="21"/>
                    <a:pt x="21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2" y="23"/>
                    <a:pt x="17" y="19"/>
                    <a:pt x="12" y="15"/>
                  </a:cubicBezTo>
                  <a:cubicBezTo>
                    <a:pt x="13" y="15"/>
                    <a:pt x="14" y="15"/>
                    <a:pt x="15" y="1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20" y="20"/>
                    <a:pt x="16" y="16"/>
                  </a:cubicBezTo>
                  <a:cubicBezTo>
                    <a:pt x="15" y="15"/>
                    <a:pt x="19" y="19"/>
                    <a:pt x="20" y="19"/>
                  </a:cubicBezTo>
                  <a:cubicBezTo>
                    <a:pt x="14" y="14"/>
                    <a:pt x="25" y="22"/>
                    <a:pt x="16" y="14"/>
                  </a:cubicBezTo>
                  <a:cubicBezTo>
                    <a:pt x="16" y="14"/>
                    <a:pt x="14" y="13"/>
                    <a:pt x="14" y="13"/>
                  </a:cubicBezTo>
                  <a:cubicBezTo>
                    <a:pt x="13" y="12"/>
                    <a:pt x="11" y="11"/>
                    <a:pt x="11" y="11"/>
                  </a:cubicBezTo>
                  <a:cubicBezTo>
                    <a:pt x="11" y="10"/>
                    <a:pt x="14" y="13"/>
                    <a:pt x="13" y="11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5" y="21"/>
                    <a:pt x="12" y="8"/>
                    <a:pt x="20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7" name="Freeform 410"/>
            <p:cNvSpPr>
              <a:spLocks/>
            </p:cNvSpPr>
            <p:nvPr/>
          </p:nvSpPr>
          <p:spPr bwMode="auto">
            <a:xfrm>
              <a:off x="4622" y="2780"/>
              <a:ext cx="2" cy="1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1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8" name="Rectangle 411"/>
            <p:cNvSpPr>
              <a:spLocks noChangeArrowheads="1"/>
            </p:cNvSpPr>
            <p:nvPr/>
          </p:nvSpPr>
          <p:spPr bwMode="auto">
            <a:xfrm>
              <a:off x="4622" y="2779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9" name="Freeform 412"/>
            <p:cNvSpPr>
              <a:spLocks/>
            </p:cNvSpPr>
            <p:nvPr/>
          </p:nvSpPr>
          <p:spPr bwMode="auto">
            <a:xfrm>
              <a:off x="4623" y="2775"/>
              <a:ext cx="2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0" name="Freeform 413"/>
            <p:cNvSpPr>
              <a:spLocks/>
            </p:cNvSpPr>
            <p:nvPr/>
          </p:nvSpPr>
          <p:spPr bwMode="auto">
            <a:xfrm>
              <a:off x="4622" y="2773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1" name="Freeform 414"/>
            <p:cNvSpPr>
              <a:spLocks/>
            </p:cNvSpPr>
            <p:nvPr/>
          </p:nvSpPr>
          <p:spPr bwMode="auto">
            <a:xfrm>
              <a:off x="4614" y="2758"/>
              <a:ext cx="13" cy="18"/>
            </a:xfrm>
            <a:custGeom>
              <a:avLst/>
              <a:gdLst>
                <a:gd name="T0" fmla="*/ 14 w 16"/>
                <a:gd name="T1" fmla="*/ 9 h 23"/>
                <a:gd name="T2" fmla="*/ 13 w 16"/>
                <a:gd name="T3" fmla="*/ 5 h 23"/>
                <a:gd name="T4" fmla="*/ 15 w 16"/>
                <a:gd name="T5" fmla="*/ 8 h 23"/>
                <a:gd name="T6" fmla="*/ 12 w 16"/>
                <a:gd name="T7" fmla="*/ 0 h 23"/>
                <a:gd name="T8" fmla="*/ 9 w 16"/>
                <a:gd name="T9" fmla="*/ 8 h 23"/>
                <a:gd name="T10" fmla="*/ 7 w 16"/>
                <a:gd name="T11" fmla="*/ 5 h 23"/>
                <a:gd name="T12" fmla="*/ 9 w 16"/>
                <a:gd name="T13" fmla="*/ 11 h 23"/>
                <a:gd name="T14" fmla="*/ 5 w 16"/>
                <a:gd name="T15" fmla="*/ 6 h 23"/>
                <a:gd name="T16" fmla="*/ 5 w 16"/>
                <a:gd name="T17" fmla="*/ 9 h 23"/>
                <a:gd name="T18" fmla="*/ 7 w 16"/>
                <a:gd name="T19" fmla="*/ 11 h 23"/>
                <a:gd name="T20" fmla="*/ 6 w 16"/>
                <a:gd name="T21" fmla="*/ 10 h 23"/>
                <a:gd name="T22" fmla="*/ 7 w 16"/>
                <a:gd name="T23" fmla="*/ 11 h 23"/>
                <a:gd name="T24" fmla="*/ 6 w 16"/>
                <a:gd name="T25" fmla="*/ 12 h 23"/>
                <a:gd name="T26" fmla="*/ 6 w 16"/>
                <a:gd name="T27" fmla="*/ 11 h 23"/>
                <a:gd name="T28" fmla="*/ 6 w 16"/>
                <a:gd name="T29" fmla="*/ 13 h 23"/>
                <a:gd name="T30" fmla="*/ 4 w 16"/>
                <a:gd name="T31" fmla="*/ 10 h 23"/>
                <a:gd name="T32" fmla="*/ 7 w 16"/>
                <a:gd name="T33" fmla="*/ 15 h 23"/>
                <a:gd name="T34" fmla="*/ 9 w 16"/>
                <a:gd name="T35" fmla="*/ 18 h 23"/>
                <a:gd name="T36" fmla="*/ 8 w 16"/>
                <a:gd name="T37" fmla="*/ 15 h 23"/>
                <a:gd name="T38" fmla="*/ 8 w 16"/>
                <a:gd name="T39" fmla="*/ 15 h 23"/>
                <a:gd name="T40" fmla="*/ 7 w 16"/>
                <a:gd name="T41" fmla="*/ 13 h 23"/>
                <a:gd name="T42" fmla="*/ 11 w 16"/>
                <a:gd name="T43" fmla="*/ 18 h 23"/>
                <a:gd name="T44" fmla="*/ 14 w 16"/>
                <a:gd name="T45" fmla="*/ 20 h 23"/>
                <a:gd name="T46" fmla="*/ 14 w 16"/>
                <a:gd name="T47" fmla="*/ 20 h 23"/>
                <a:gd name="T48" fmla="*/ 13 w 16"/>
                <a:gd name="T49" fmla="*/ 18 h 23"/>
                <a:gd name="T50" fmla="*/ 11 w 16"/>
                <a:gd name="T51" fmla="*/ 16 h 23"/>
                <a:gd name="T52" fmla="*/ 7 w 16"/>
                <a:gd name="T53" fmla="*/ 11 h 23"/>
                <a:gd name="T54" fmla="*/ 8 w 16"/>
                <a:gd name="T55" fmla="*/ 11 h 23"/>
                <a:gd name="T56" fmla="*/ 11 w 16"/>
                <a:gd name="T57" fmla="*/ 15 h 23"/>
                <a:gd name="T58" fmla="*/ 10 w 16"/>
                <a:gd name="T59" fmla="*/ 13 h 23"/>
                <a:gd name="T60" fmla="*/ 14 w 16"/>
                <a:gd name="T61" fmla="*/ 18 h 23"/>
                <a:gd name="T62" fmla="*/ 10 w 16"/>
                <a:gd name="T63" fmla="*/ 13 h 23"/>
                <a:gd name="T64" fmla="*/ 12 w 16"/>
                <a:gd name="T65" fmla="*/ 11 h 23"/>
                <a:gd name="T66" fmla="*/ 13 w 16"/>
                <a:gd name="T67" fmla="*/ 14 h 23"/>
                <a:gd name="T68" fmla="*/ 11 w 16"/>
                <a:gd name="T69" fmla="*/ 10 h 23"/>
                <a:gd name="T70" fmla="*/ 14 w 16"/>
                <a:gd name="T71" fmla="*/ 11 h 23"/>
                <a:gd name="T72" fmla="*/ 12 w 16"/>
                <a:gd name="T73" fmla="*/ 9 h 23"/>
                <a:gd name="T74" fmla="*/ 14 w 16"/>
                <a:gd name="T75" fmla="*/ 9 h 23"/>
                <a:gd name="T76" fmla="*/ 14 w 16"/>
                <a:gd name="T77" fmla="*/ 9 h 23"/>
                <a:gd name="T78" fmla="*/ 11 w 16"/>
                <a:gd name="T79" fmla="*/ 3 h 23"/>
                <a:gd name="T80" fmla="*/ 14 w 16"/>
                <a:gd name="T8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" h="23">
                  <a:moveTo>
                    <a:pt x="14" y="9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4" y="7"/>
                    <a:pt x="13" y="4"/>
                    <a:pt x="15" y="8"/>
                  </a:cubicBezTo>
                  <a:cubicBezTo>
                    <a:pt x="12" y="3"/>
                    <a:pt x="16" y="7"/>
                    <a:pt x="12" y="0"/>
                  </a:cubicBezTo>
                  <a:cubicBezTo>
                    <a:pt x="11" y="3"/>
                    <a:pt x="6" y="1"/>
                    <a:pt x="9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0" y="11"/>
                    <a:pt x="2" y="0"/>
                    <a:pt x="9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5"/>
                    <a:pt x="10" y="14"/>
                    <a:pt x="5" y="9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3"/>
                    <a:pt x="8" y="13"/>
                    <a:pt x="6" y="12"/>
                  </a:cubicBezTo>
                  <a:cubicBezTo>
                    <a:pt x="5" y="10"/>
                    <a:pt x="6" y="11"/>
                    <a:pt x="6" y="11"/>
                  </a:cubicBezTo>
                  <a:cubicBezTo>
                    <a:pt x="4" y="9"/>
                    <a:pt x="7" y="13"/>
                    <a:pt x="6" y="13"/>
                  </a:cubicBezTo>
                  <a:cubicBezTo>
                    <a:pt x="5" y="11"/>
                    <a:pt x="5" y="10"/>
                    <a:pt x="4" y="10"/>
                  </a:cubicBezTo>
                  <a:cubicBezTo>
                    <a:pt x="5" y="12"/>
                    <a:pt x="0" y="8"/>
                    <a:pt x="7" y="15"/>
                  </a:cubicBezTo>
                  <a:cubicBezTo>
                    <a:pt x="8" y="16"/>
                    <a:pt x="9" y="17"/>
                    <a:pt x="9" y="18"/>
                  </a:cubicBezTo>
                  <a:cubicBezTo>
                    <a:pt x="12" y="20"/>
                    <a:pt x="9" y="17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2" y="8"/>
                    <a:pt x="9" y="16"/>
                    <a:pt x="7" y="13"/>
                  </a:cubicBezTo>
                  <a:cubicBezTo>
                    <a:pt x="10" y="16"/>
                    <a:pt x="9" y="16"/>
                    <a:pt x="11" y="18"/>
                  </a:cubicBezTo>
                  <a:cubicBezTo>
                    <a:pt x="16" y="23"/>
                    <a:pt x="8" y="13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4" y="19"/>
                    <a:pt x="13" y="18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8" y="12"/>
                    <a:pt x="7" y="11"/>
                  </a:cubicBezTo>
                  <a:cubicBezTo>
                    <a:pt x="10" y="14"/>
                    <a:pt x="6" y="9"/>
                    <a:pt x="8" y="11"/>
                  </a:cubicBezTo>
                  <a:cubicBezTo>
                    <a:pt x="10" y="14"/>
                    <a:pt x="10" y="14"/>
                    <a:pt x="11" y="15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2" y="16"/>
                    <a:pt x="14" y="18"/>
                  </a:cubicBezTo>
                  <a:cubicBezTo>
                    <a:pt x="12" y="15"/>
                    <a:pt x="12" y="16"/>
                    <a:pt x="10" y="13"/>
                  </a:cubicBezTo>
                  <a:cubicBezTo>
                    <a:pt x="13" y="16"/>
                    <a:pt x="13" y="14"/>
                    <a:pt x="12" y="11"/>
                  </a:cubicBezTo>
                  <a:cubicBezTo>
                    <a:pt x="12" y="12"/>
                    <a:pt x="14" y="14"/>
                    <a:pt x="13" y="14"/>
                  </a:cubicBezTo>
                  <a:cubicBezTo>
                    <a:pt x="14" y="15"/>
                    <a:pt x="13" y="13"/>
                    <a:pt x="11" y="10"/>
                  </a:cubicBezTo>
                  <a:cubicBezTo>
                    <a:pt x="10" y="8"/>
                    <a:pt x="12" y="9"/>
                    <a:pt x="14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0" y="5"/>
                    <a:pt x="15" y="12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0" y="2"/>
                    <a:pt x="11" y="3"/>
                  </a:cubicBezTo>
                  <a:cubicBezTo>
                    <a:pt x="13" y="6"/>
                    <a:pt x="13" y="6"/>
                    <a:pt x="14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2" name="Freeform 415"/>
            <p:cNvSpPr>
              <a:spLocks/>
            </p:cNvSpPr>
            <p:nvPr/>
          </p:nvSpPr>
          <p:spPr bwMode="auto">
            <a:xfrm>
              <a:off x="4623" y="2757"/>
              <a:ext cx="3" cy="6"/>
            </a:xfrm>
            <a:custGeom>
              <a:avLst/>
              <a:gdLst>
                <a:gd name="T0" fmla="*/ 2 w 4"/>
                <a:gd name="T1" fmla="*/ 3 h 7"/>
                <a:gd name="T2" fmla="*/ 4 w 4"/>
                <a:gd name="T3" fmla="*/ 7 h 7"/>
                <a:gd name="T4" fmla="*/ 1 w 4"/>
                <a:gd name="T5" fmla="*/ 0 h 7"/>
                <a:gd name="T6" fmla="*/ 1 w 4"/>
                <a:gd name="T7" fmla="*/ 2 h 7"/>
                <a:gd name="T8" fmla="*/ 2 w 4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3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2" y="3"/>
                    <a:pt x="1" y="0"/>
                  </a:cubicBezTo>
                  <a:cubicBezTo>
                    <a:pt x="1" y="1"/>
                    <a:pt x="0" y="0"/>
                    <a:pt x="1" y="2"/>
                  </a:cubicBezTo>
                  <a:cubicBezTo>
                    <a:pt x="2" y="2"/>
                    <a:pt x="2" y="4"/>
                    <a:pt x="2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3" name="Freeform 416"/>
            <p:cNvSpPr>
              <a:spLocks/>
            </p:cNvSpPr>
            <p:nvPr/>
          </p:nvSpPr>
          <p:spPr bwMode="auto">
            <a:xfrm>
              <a:off x="4623" y="2749"/>
              <a:ext cx="8" cy="16"/>
            </a:xfrm>
            <a:custGeom>
              <a:avLst/>
              <a:gdLst>
                <a:gd name="T0" fmla="*/ 6 w 10"/>
                <a:gd name="T1" fmla="*/ 10 h 20"/>
                <a:gd name="T2" fmla="*/ 5 w 10"/>
                <a:gd name="T3" fmla="*/ 7 h 20"/>
                <a:gd name="T4" fmla="*/ 2 w 10"/>
                <a:gd name="T5" fmla="*/ 7 h 20"/>
                <a:gd name="T6" fmla="*/ 4 w 10"/>
                <a:gd name="T7" fmla="*/ 13 h 20"/>
                <a:gd name="T8" fmla="*/ 2 w 10"/>
                <a:gd name="T9" fmla="*/ 10 h 20"/>
                <a:gd name="T10" fmla="*/ 4 w 10"/>
                <a:gd name="T11" fmla="*/ 14 h 20"/>
                <a:gd name="T12" fmla="*/ 3 w 10"/>
                <a:gd name="T13" fmla="*/ 12 h 20"/>
                <a:gd name="T14" fmla="*/ 4 w 10"/>
                <a:gd name="T15" fmla="*/ 15 h 20"/>
                <a:gd name="T16" fmla="*/ 4 w 10"/>
                <a:gd name="T17" fmla="*/ 14 h 20"/>
                <a:gd name="T18" fmla="*/ 5 w 10"/>
                <a:gd name="T19" fmla="*/ 16 h 20"/>
                <a:gd name="T20" fmla="*/ 4 w 10"/>
                <a:gd name="T21" fmla="*/ 10 h 20"/>
                <a:gd name="T22" fmla="*/ 6 w 10"/>
                <a:gd name="T23" fmla="*/ 16 h 20"/>
                <a:gd name="T24" fmla="*/ 8 w 10"/>
                <a:gd name="T25" fmla="*/ 17 h 20"/>
                <a:gd name="T26" fmla="*/ 7 w 10"/>
                <a:gd name="T27" fmla="*/ 15 h 20"/>
                <a:gd name="T28" fmla="*/ 5 w 10"/>
                <a:gd name="T29" fmla="*/ 11 h 20"/>
                <a:gd name="T30" fmla="*/ 8 w 10"/>
                <a:gd name="T31" fmla="*/ 17 h 20"/>
                <a:gd name="T32" fmla="*/ 9 w 10"/>
                <a:gd name="T33" fmla="*/ 13 h 20"/>
                <a:gd name="T34" fmla="*/ 7 w 10"/>
                <a:gd name="T35" fmla="*/ 6 h 20"/>
                <a:gd name="T36" fmla="*/ 9 w 10"/>
                <a:gd name="T37" fmla="*/ 11 h 20"/>
                <a:gd name="T38" fmla="*/ 9 w 10"/>
                <a:gd name="T39" fmla="*/ 12 h 20"/>
                <a:gd name="T40" fmla="*/ 7 w 10"/>
                <a:gd name="T41" fmla="*/ 3 h 20"/>
                <a:gd name="T42" fmla="*/ 6 w 10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20">
                  <a:moveTo>
                    <a:pt x="6" y="10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10"/>
                    <a:pt x="2" y="7"/>
                  </a:cubicBezTo>
                  <a:cubicBezTo>
                    <a:pt x="1" y="6"/>
                    <a:pt x="4" y="12"/>
                    <a:pt x="4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2"/>
                    <a:pt x="0" y="8"/>
                    <a:pt x="4" y="14"/>
                  </a:cubicBezTo>
                  <a:cubicBezTo>
                    <a:pt x="4" y="15"/>
                    <a:pt x="2" y="11"/>
                    <a:pt x="3" y="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20"/>
                    <a:pt x="2" y="8"/>
                    <a:pt x="4" y="1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6" y="14"/>
                    <a:pt x="8" y="17"/>
                  </a:cubicBezTo>
                  <a:cubicBezTo>
                    <a:pt x="8" y="17"/>
                    <a:pt x="7" y="14"/>
                    <a:pt x="7" y="15"/>
                  </a:cubicBezTo>
                  <a:cubicBezTo>
                    <a:pt x="7" y="15"/>
                    <a:pt x="6" y="13"/>
                    <a:pt x="5" y="11"/>
                  </a:cubicBezTo>
                  <a:cubicBezTo>
                    <a:pt x="4" y="7"/>
                    <a:pt x="7" y="15"/>
                    <a:pt x="8" y="17"/>
                  </a:cubicBezTo>
                  <a:cubicBezTo>
                    <a:pt x="7" y="13"/>
                    <a:pt x="7" y="9"/>
                    <a:pt x="9" y="13"/>
                  </a:cubicBezTo>
                  <a:cubicBezTo>
                    <a:pt x="7" y="10"/>
                    <a:pt x="7" y="6"/>
                    <a:pt x="7" y="6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10" y="13"/>
                    <a:pt x="9" y="12"/>
                  </a:cubicBezTo>
                  <a:cubicBezTo>
                    <a:pt x="8" y="9"/>
                    <a:pt x="7" y="5"/>
                    <a:pt x="7" y="3"/>
                  </a:cubicBezTo>
                  <a:cubicBezTo>
                    <a:pt x="5" y="0"/>
                    <a:pt x="7" y="11"/>
                    <a:pt x="6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4" name="Freeform 417"/>
            <p:cNvSpPr>
              <a:spLocks/>
            </p:cNvSpPr>
            <p:nvPr/>
          </p:nvSpPr>
          <p:spPr bwMode="auto">
            <a:xfrm>
              <a:off x="4627" y="2754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5" name="Freeform 418"/>
            <p:cNvSpPr>
              <a:spLocks/>
            </p:cNvSpPr>
            <p:nvPr/>
          </p:nvSpPr>
          <p:spPr bwMode="auto">
            <a:xfrm>
              <a:off x="5094" y="3131"/>
              <a:ext cx="2" cy="2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6" name="Freeform 419"/>
            <p:cNvSpPr>
              <a:spLocks/>
            </p:cNvSpPr>
            <p:nvPr/>
          </p:nvSpPr>
          <p:spPr bwMode="auto">
            <a:xfrm>
              <a:off x="5094" y="3130"/>
              <a:ext cx="8" cy="11"/>
            </a:xfrm>
            <a:custGeom>
              <a:avLst/>
              <a:gdLst>
                <a:gd name="T0" fmla="*/ 9 w 9"/>
                <a:gd name="T1" fmla="*/ 14 h 14"/>
                <a:gd name="T2" fmla="*/ 8 w 9"/>
                <a:gd name="T3" fmla="*/ 12 h 14"/>
                <a:gd name="T4" fmla="*/ 0 w 9"/>
                <a:gd name="T5" fmla="*/ 0 h 14"/>
                <a:gd name="T6" fmla="*/ 4 w 9"/>
                <a:gd name="T7" fmla="*/ 8 h 14"/>
                <a:gd name="T8" fmla="*/ 3 w 9"/>
                <a:gd name="T9" fmla="*/ 5 h 14"/>
                <a:gd name="T10" fmla="*/ 6 w 9"/>
                <a:gd name="T11" fmla="*/ 11 h 14"/>
                <a:gd name="T12" fmla="*/ 6 w 9"/>
                <a:gd name="T13" fmla="*/ 10 h 14"/>
                <a:gd name="T14" fmla="*/ 9 w 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4">
                  <a:moveTo>
                    <a:pt x="9" y="14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3" y="3"/>
                    <a:pt x="4" y="6"/>
                    <a:pt x="0" y="0"/>
                  </a:cubicBezTo>
                  <a:cubicBezTo>
                    <a:pt x="1" y="1"/>
                    <a:pt x="2" y="5"/>
                    <a:pt x="4" y="8"/>
                  </a:cubicBezTo>
                  <a:cubicBezTo>
                    <a:pt x="4" y="8"/>
                    <a:pt x="2" y="4"/>
                    <a:pt x="3" y="5"/>
                  </a:cubicBezTo>
                  <a:cubicBezTo>
                    <a:pt x="5" y="8"/>
                    <a:pt x="4" y="7"/>
                    <a:pt x="6" y="11"/>
                  </a:cubicBezTo>
                  <a:cubicBezTo>
                    <a:pt x="8" y="13"/>
                    <a:pt x="5" y="9"/>
                    <a:pt x="6" y="10"/>
                  </a:cubicBezTo>
                  <a:lnTo>
                    <a:pt x="9" y="1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7" name="Freeform 420"/>
            <p:cNvSpPr>
              <a:spLocks/>
            </p:cNvSpPr>
            <p:nvPr/>
          </p:nvSpPr>
          <p:spPr bwMode="auto">
            <a:xfrm>
              <a:off x="5098" y="3134"/>
              <a:ext cx="1" cy="3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4 h 4"/>
                <a:gd name="T4" fmla="*/ 0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8" name="Freeform 421"/>
            <p:cNvSpPr>
              <a:spLocks/>
            </p:cNvSpPr>
            <p:nvPr/>
          </p:nvSpPr>
          <p:spPr bwMode="auto">
            <a:xfrm>
              <a:off x="5096" y="3131"/>
              <a:ext cx="3" cy="5"/>
            </a:xfrm>
            <a:custGeom>
              <a:avLst/>
              <a:gdLst>
                <a:gd name="T0" fmla="*/ 1 w 4"/>
                <a:gd name="T1" fmla="*/ 3 h 6"/>
                <a:gd name="T2" fmla="*/ 4 w 4"/>
                <a:gd name="T3" fmla="*/ 6 h 6"/>
                <a:gd name="T4" fmla="*/ 0 w 4"/>
                <a:gd name="T5" fmla="*/ 0 h 6"/>
                <a:gd name="T6" fmla="*/ 1 w 4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1" y="3"/>
                  </a:moveTo>
                  <a:cubicBezTo>
                    <a:pt x="2" y="3"/>
                    <a:pt x="3" y="6"/>
                    <a:pt x="4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9" name="Freeform 422"/>
            <p:cNvSpPr>
              <a:spLocks/>
            </p:cNvSpPr>
            <p:nvPr/>
          </p:nvSpPr>
          <p:spPr bwMode="auto">
            <a:xfrm>
              <a:off x="5097" y="3131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0" name="Freeform 423"/>
            <p:cNvSpPr>
              <a:spLocks/>
            </p:cNvSpPr>
            <p:nvPr/>
          </p:nvSpPr>
          <p:spPr bwMode="auto">
            <a:xfrm>
              <a:off x="5097" y="3131"/>
              <a:ext cx="5" cy="8"/>
            </a:xfrm>
            <a:custGeom>
              <a:avLst/>
              <a:gdLst>
                <a:gd name="T0" fmla="*/ 1 w 6"/>
                <a:gd name="T1" fmla="*/ 1 h 10"/>
                <a:gd name="T2" fmla="*/ 1 w 6"/>
                <a:gd name="T3" fmla="*/ 2 h 10"/>
                <a:gd name="T4" fmla="*/ 1 w 6"/>
                <a:gd name="T5" fmla="*/ 2 h 10"/>
                <a:gd name="T6" fmla="*/ 4 w 6"/>
                <a:gd name="T7" fmla="*/ 7 h 10"/>
                <a:gd name="T8" fmla="*/ 3 w 6"/>
                <a:gd name="T9" fmla="*/ 7 h 10"/>
                <a:gd name="T10" fmla="*/ 6 w 6"/>
                <a:gd name="T11" fmla="*/ 10 h 10"/>
                <a:gd name="T12" fmla="*/ 1 w 6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1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4"/>
                    <a:pt x="5" y="8"/>
                    <a:pt x="4" y="7"/>
                  </a:cubicBezTo>
                  <a:cubicBezTo>
                    <a:pt x="4" y="8"/>
                    <a:pt x="2" y="4"/>
                    <a:pt x="3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2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1" name="Freeform 424"/>
            <p:cNvSpPr>
              <a:spLocks/>
            </p:cNvSpPr>
            <p:nvPr/>
          </p:nvSpPr>
          <p:spPr bwMode="auto">
            <a:xfrm>
              <a:off x="5098" y="313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2" name="Freeform 425"/>
            <p:cNvSpPr>
              <a:spLocks/>
            </p:cNvSpPr>
            <p:nvPr/>
          </p:nvSpPr>
          <p:spPr bwMode="auto">
            <a:xfrm>
              <a:off x="5098" y="3132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1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3" name="Freeform 426"/>
            <p:cNvSpPr>
              <a:spLocks/>
            </p:cNvSpPr>
            <p:nvPr/>
          </p:nvSpPr>
          <p:spPr bwMode="auto">
            <a:xfrm>
              <a:off x="5098" y="3131"/>
              <a:ext cx="5" cy="9"/>
            </a:xfrm>
            <a:custGeom>
              <a:avLst/>
              <a:gdLst>
                <a:gd name="T0" fmla="*/ 1 w 7"/>
                <a:gd name="T1" fmla="*/ 1 h 11"/>
                <a:gd name="T2" fmla="*/ 2 w 7"/>
                <a:gd name="T3" fmla="*/ 5 h 11"/>
                <a:gd name="T4" fmla="*/ 7 w 7"/>
                <a:gd name="T5" fmla="*/ 11 h 11"/>
                <a:gd name="T6" fmla="*/ 6 w 7"/>
                <a:gd name="T7" fmla="*/ 9 h 11"/>
                <a:gd name="T8" fmla="*/ 1 w 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1" y="1"/>
                  </a:moveTo>
                  <a:cubicBezTo>
                    <a:pt x="4" y="6"/>
                    <a:pt x="0" y="0"/>
                    <a:pt x="2" y="5"/>
                  </a:cubicBezTo>
                  <a:cubicBezTo>
                    <a:pt x="3" y="4"/>
                    <a:pt x="5" y="8"/>
                    <a:pt x="7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7"/>
                    <a:pt x="2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4" name="Freeform 427"/>
            <p:cNvSpPr>
              <a:spLocks/>
            </p:cNvSpPr>
            <p:nvPr/>
          </p:nvSpPr>
          <p:spPr bwMode="auto">
            <a:xfrm>
              <a:off x="5105" y="3141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5" name="Freeform 428"/>
            <p:cNvSpPr>
              <a:spLocks/>
            </p:cNvSpPr>
            <p:nvPr/>
          </p:nvSpPr>
          <p:spPr bwMode="auto">
            <a:xfrm>
              <a:off x="5100" y="3133"/>
              <a:ext cx="8" cy="12"/>
            </a:xfrm>
            <a:custGeom>
              <a:avLst/>
              <a:gdLst>
                <a:gd name="T0" fmla="*/ 2 w 10"/>
                <a:gd name="T1" fmla="*/ 1 h 14"/>
                <a:gd name="T2" fmla="*/ 5 w 10"/>
                <a:gd name="T3" fmla="*/ 7 h 14"/>
                <a:gd name="T4" fmla="*/ 3 w 10"/>
                <a:gd name="T5" fmla="*/ 3 h 14"/>
                <a:gd name="T6" fmla="*/ 4 w 10"/>
                <a:gd name="T7" fmla="*/ 5 h 14"/>
                <a:gd name="T8" fmla="*/ 1 w 10"/>
                <a:gd name="T9" fmla="*/ 0 h 14"/>
                <a:gd name="T10" fmla="*/ 3 w 10"/>
                <a:gd name="T11" fmla="*/ 5 h 14"/>
                <a:gd name="T12" fmla="*/ 1 w 10"/>
                <a:gd name="T13" fmla="*/ 2 h 14"/>
                <a:gd name="T14" fmla="*/ 4 w 10"/>
                <a:gd name="T15" fmla="*/ 7 h 14"/>
                <a:gd name="T16" fmla="*/ 4 w 10"/>
                <a:gd name="T17" fmla="*/ 7 h 14"/>
                <a:gd name="T18" fmla="*/ 6 w 10"/>
                <a:gd name="T19" fmla="*/ 10 h 14"/>
                <a:gd name="T20" fmla="*/ 10 w 10"/>
                <a:gd name="T21" fmla="*/ 13 h 14"/>
                <a:gd name="T22" fmla="*/ 2 w 10"/>
                <a:gd name="T2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4">
                  <a:moveTo>
                    <a:pt x="2" y="1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5"/>
                    <a:pt x="3" y="3"/>
                    <a:pt x="3" y="3"/>
                  </a:cubicBezTo>
                  <a:cubicBezTo>
                    <a:pt x="2" y="2"/>
                    <a:pt x="4" y="6"/>
                    <a:pt x="4" y="5"/>
                  </a:cubicBezTo>
                  <a:cubicBezTo>
                    <a:pt x="0" y="0"/>
                    <a:pt x="4" y="5"/>
                    <a:pt x="1" y="0"/>
                  </a:cubicBezTo>
                  <a:cubicBezTo>
                    <a:pt x="1" y="0"/>
                    <a:pt x="1" y="1"/>
                    <a:pt x="3" y="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9"/>
                    <a:pt x="2" y="3"/>
                    <a:pt x="4" y="7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9"/>
                    <a:pt x="10" y="14"/>
                    <a:pt x="10" y="13"/>
                  </a:cubicBezTo>
                  <a:cubicBezTo>
                    <a:pt x="10" y="13"/>
                    <a:pt x="4" y="4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6" name="Freeform 429"/>
            <p:cNvSpPr>
              <a:spLocks/>
            </p:cNvSpPr>
            <p:nvPr/>
          </p:nvSpPr>
          <p:spPr bwMode="auto">
            <a:xfrm>
              <a:off x="5105" y="3138"/>
              <a:ext cx="2" cy="2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7" name="Freeform 430"/>
            <p:cNvSpPr>
              <a:spLocks/>
            </p:cNvSpPr>
            <p:nvPr/>
          </p:nvSpPr>
          <p:spPr bwMode="auto">
            <a:xfrm>
              <a:off x="5102" y="3131"/>
              <a:ext cx="8" cy="14"/>
            </a:xfrm>
            <a:custGeom>
              <a:avLst/>
              <a:gdLst>
                <a:gd name="T0" fmla="*/ 0 w 10"/>
                <a:gd name="T1" fmla="*/ 1 h 16"/>
                <a:gd name="T2" fmla="*/ 2 w 10"/>
                <a:gd name="T3" fmla="*/ 5 h 16"/>
                <a:gd name="T4" fmla="*/ 1 w 10"/>
                <a:gd name="T5" fmla="*/ 2 h 16"/>
                <a:gd name="T6" fmla="*/ 3 w 10"/>
                <a:gd name="T7" fmla="*/ 7 h 16"/>
                <a:gd name="T8" fmla="*/ 2 w 10"/>
                <a:gd name="T9" fmla="*/ 4 h 16"/>
                <a:gd name="T10" fmla="*/ 7 w 10"/>
                <a:gd name="T11" fmla="*/ 12 h 16"/>
                <a:gd name="T12" fmla="*/ 6 w 10"/>
                <a:gd name="T13" fmla="*/ 10 h 16"/>
                <a:gd name="T14" fmla="*/ 6 w 10"/>
                <a:gd name="T15" fmla="*/ 9 h 16"/>
                <a:gd name="T16" fmla="*/ 5 w 10"/>
                <a:gd name="T17" fmla="*/ 7 h 16"/>
                <a:gd name="T18" fmla="*/ 4 w 10"/>
                <a:gd name="T19" fmla="*/ 5 h 16"/>
                <a:gd name="T20" fmla="*/ 0 w 10"/>
                <a:gd name="T2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6">
                  <a:moveTo>
                    <a:pt x="0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3"/>
                    <a:pt x="1" y="2"/>
                  </a:cubicBezTo>
                  <a:cubicBezTo>
                    <a:pt x="1" y="4"/>
                    <a:pt x="3" y="6"/>
                    <a:pt x="3" y="7"/>
                  </a:cubicBezTo>
                  <a:cubicBezTo>
                    <a:pt x="7" y="12"/>
                    <a:pt x="3" y="5"/>
                    <a:pt x="2" y="4"/>
                  </a:cubicBezTo>
                  <a:cubicBezTo>
                    <a:pt x="4" y="6"/>
                    <a:pt x="4" y="7"/>
                    <a:pt x="7" y="12"/>
                  </a:cubicBezTo>
                  <a:cubicBezTo>
                    <a:pt x="7" y="11"/>
                    <a:pt x="6" y="10"/>
                    <a:pt x="6" y="10"/>
                  </a:cubicBezTo>
                  <a:cubicBezTo>
                    <a:pt x="10" y="16"/>
                    <a:pt x="7" y="10"/>
                    <a:pt x="6" y="9"/>
                  </a:cubicBezTo>
                  <a:cubicBezTo>
                    <a:pt x="6" y="8"/>
                    <a:pt x="5" y="7"/>
                    <a:pt x="5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8" name="Freeform 431"/>
            <p:cNvSpPr>
              <a:spLocks/>
            </p:cNvSpPr>
            <p:nvPr/>
          </p:nvSpPr>
          <p:spPr bwMode="auto">
            <a:xfrm>
              <a:off x="5101" y="3131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1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9" name="Freeform 432"/>
            <p:cNvSpPr>
              <a:spLocks/>
            </p:cNvSpPr>
            <p:nvPr/>
          </p:nvSpPr>
          <p:spPr bwMode="auto">
            <a:xfrm>
              <a:off x="5107" y="313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0" name="Freeform 433"/>
            <p:cNvSpPr>
              <a:spLocks/>
            </p:cNvSpPr>
            <p:nvPr/>
          </p:nvSpPr>
          <p:spPr bwMode="auto">
            <a:xfrm>
              <a:off x="5103" y="3132"/>
              <a:ext cx="1" cy="2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1" name="Freeform 434"/>
            <p:cNvSpPr>
              <a:spLocks/>
            </p:cNvSpPr>
            <p:nvPr/>
          </p:nvSpPr>
          <p:spPr bwMode="auto">
            <a:xfrm>
              <a:off x="5102" y="3125"/>
              <a:ext cx="14" cy="16"/>
            </a:xfrm>
            <a:custGeom>
              <a:avLst/>
              <a:gdLst>
                <a:gd name="T0" fmla="*/ 17 w 18"/>
                <a:gd name="T1" fmla="*/ 11 h 20"/>
                <a:gd name="T2" fmla="*/ 15 w 18"/>
                <a:gd name="T3" fmla="*/ 9 h 20"/>
                <a:gd name="T4" fmla="*/ 12 w 18"/>
                <a:gd name="T5" fmla="*/ 5 h 20"/>
                <a:gd name="T6" fmla="*/ 8 w 18"/>
                <a:gd name="T7" fmla="*/ 0 h 20"/>
                <a:gd name="T8" fmla="*/ 9 w 18"/>
                <a:gd name="T9" fmla="*/ 3 h 20"/>
                <a:gd name="T10" fmla="*/ 7 w 18"/>
                <a:gd name="T11" fmla="*/ 0 h 20"/>
                <a:gd name="T12" fmla="*/ 7 w 18"/>
                <a:gd name="T13" fmla="*/ 3 h 20"/>
                <a:gd name="T14" fmla="*/ 7 w 18"/>
                <a:gd name="T15" fmla="*/ 5 h 20"/>
                <a:gd name="T16" fmla="*/ 3 w 18"/>
                <a:gd name="T17" fmla="*/ 6 h 20"/>
                <a:gd name="T18" fmla="*/ 6 w 18"/>
                <a:gd name="T19" fmla="*/ 12 h 20"/>
                <a:gd name="T20" fmla="*/ 4 w 18"/>
                <a:gd name="T21" fmla="*/ 8 h 20"/>
                <a:gd name="T22" fmla="*/ 4 w 18"/>
                <a:gd name="T23" fmla="*/ 8 h 20"/>
                <a:gd name="T24" fmla="*/ 2 w 18"/>
                <a:gd name="T25" fmla="*/ 8 h 20"/>
                <a:gd name="T26" fmla="*/ 6 w 18"/>
                <a:gd name="T27" fmla="*/ 14 h 20"/>
                <a:gd name="T28" fmla="*/ 1 w 18"/>
                <a:gd name="T29" fmla="*/ 8 h 20"/>
                <a:gd name="T30" fmla="*/ 4 w 18"/>
                <a:gd name="T31" fmla="*/ 12 h 20"/>
                <a:gd name="T32" fmla="*/ 7 w 18"/>
                <a:gd name="T33" fmla="*/ 16 h 20"/>
                <a:gd name="T34" fmla="*/ 8 w 18"/>
                <a:gd name="T35" fmla="*/ 19 h 20"/>
                <a:gd name="T36" fmla="*/ 6 w 18"/>
                <a:gd name="T37" fmla="*/ 10 h 20"/>
                <a:gd name="T38" fmla="*/ 8 w 18"/>
                <a:gd name="T39" fmla="*/ 13 h 20"/>
                <a:gd name="T40" fmla="*/ 12 w 18"/>
                <a:gd name="T41" fmla="*/ 15 h 20"/>
                <a:gd name="T42" fmla="*/ 8 w 18"/>
                <a:gd name="T43" fmla="*/ 9 h 20"/>
                <a:gd name="T44" fmla="*/ 10 w 18"/>
                <a:gd name="T45" fmla="*/ 11 h 20"/>
                <a:gd name="T46" fmla="*/ 8 w 18"/>
                <a:gd name="T47" fmla="*/ 9 h 20"/>
                <a:gd name="T48" fmla="*/ 11 w 18"/>
                <a:gd name="T49" fmla="*/ 11 h 20"/>
                <a:gd name="T50" fmla="*/ 7 w 18"/>
                <a:gd name="T51" fmla="*/ 5 h 20"/>
                <a:gd name="T52" fmla="*/ 14 w 18"/>
                <a:gd name="T53" fmla="*/ 13 h 20"/>
                <a:gd name="T54" fmla="*/ 12 w 18"/>
                <a:gd name="T55" fmla="*/ 10 h 20"/>
                <a:gd name="T56" fmla="*/ 10 w 18"/>
                <a:gd name="T57" fmla="*/ 7 h 20"/>
                <a:gd name="T58" fmla="*/ 14 w 18"/>
                <a:gd name="T59" fmla="*/ 13 h 20"/>
                <a:gd name="T60" fmla="*/ 12 w 18"/>
                <a:gd name="T61" fmla="*/ 8 h 20"/>
                <a:gd name="T62" fmla="*/ 10 w 18"/>
                <a:gd name="T63" fmla="*/ 5 h 20"/>
                <a:gd name="T64" fmla="*/ 12 w 18"/>
                <a:gd name="T65" fmla="*/ 6 h 20"/>
                <a:gd name="T66" fmla="*/ 15 w 18"/>
                <a:gd name="T67" fmla="*/ 12 h 20"/>
                <a:gd name="T68" fmla="*/ 18 w 18"/>
                <a:gd name="T69" fmla="*/ 14 h 20"/>
                <a:gd name="T70" fmla="*/ 13 w 18"/>
                <a:gd name="T71" fmla="*/ 7 h 20"/>
                <a:gd name="T72" fmla="*/ 17 w 18"/>
                <a:gd name="T7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" h="20">
                  <a:moveTo>
                    <a:pt x="17" y="11"/>
                  </a:moveTo>
                  <a:cubicBezTo>
                    <a:pt x="15" y="9"/>
                    <a:pt x="15" y="8"/>
                    <a:pt x="15" y="9"/>
                  </a:cubicBezTo>
                  <a:cubicBezTo>
                    <a:pt x="13" y="6"/>
                    <a:pt x="13" y="7"/>
                    <a:pt x="12" y="5"/>
                  </a:cubicBezTo>
                  <a:cubicBezTo>
                    <a:pt x="11" y="4"/>
                    <a:pt x="10" y="2"/>
                    <a:pt x="8" y="0"/>
                  </a:cubicBezTo>
                  <a:cubicBezTo>
                    <a:pt x="7" y="0"/>
                    <a:pt x="10" y="3"/>
                    <a:pt x="9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9" y="5"/>
                    <a:pt x="7" y="3"/>
                  </a:cubicBezTo>
                  <a:cubicBezTo>
                    <a:pt x="6" y="2"/>
                    <a:pt x="7" y="3"/>
                    <a:pt x="7" y="5"/>
                  </a:cubicBezTo>
                  <a:cubicBezTo>
                    <a:pt x="5" y="4"/>
                    <a:pt x="6" y="8"/>
                    <a:pt x="3" y="6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9"/>
                    <a:pt x="6" y="12"/>
                    <a:pt x="4" y="8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1" y="4"/>
                    <a:pt x="4" y="9"/>
                    <a:pt x="2" y="8"/>
                  </a:cubicBezTo>
                  <a:cubicBezTo>
                    <a:pt x="3" y="9"/>
                    <a:pt x="6" y="13"/>
                    <a:pt x="6" y="14"/>
                  </a:cubicBezTo>
                  <a:cubicBezTo>
                    <a:pt x="2" y="8"/>
                    <a:pt x="6" y="14"/>
                    <a:pt x="1" y="8"/>
                  </a:cubicBezTo>
                  <a:cubicBezTo>
                    <a:pt x="0" y="6"/>
                    <a:pt x="5" y="13"/>
                    <a:pt x="4" y="12"/>
                  </a:cubicBezTo>
                  <a:cubicBezTo>
                    <a:pt x="6" y="16"/>
                    <a:pt x="5" y="14"/>
                    <a:pt x="7" y="16"/>
                  </a:cubicBezTo>
                  <a:cubicBezTo>
                    <a:pt x="9" y="19"/>
                    <a:pt x="6" y="15"/>
                    <a:pt x="8" y="19"/>
                  </a:cubicBezTo>
                  <a:cubicBezTo>
                    <a:pt x="10" y="20"/>
                    <a:pt x="6" y="12"/>
                    <a:pt x="6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0"/>
                    <a:pt x="7" y="10"/>
                    <a:pt x="12" y="15"/>
                  </a:cubicBezTo>
                  <a:cubicBezTo>
                    <a:pt x="9" y="12"/>
                    <a:pt x="13" y="16"/>
                    <a:pt x="8" y="9"/>
                  </a:cubicBezTo>
                  <a:cubicBezTo>
                    <a:pt x="10" y="11"/>
                    <a:pt x="9" y="10"/>
                    <a:pt x="10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11" y="12"/>
                    <a:pt x="11" y="11"/>
                  </a:cubicBezTo>
                  <a:cubicBezTo>
                    <a:pt x="9" y="9"/>
                    <a:pt x="8" y="8"/>
                    <a:pt x="7" y="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1"/>
                    <a:pt x="10" y="8"/>
                    <a:pt x="10" y="7"/>
                  </a:cubicBezTo>
                  <a:cubicBezTo>
                    <a:pt x="10" y="7"/>
                    <a:pt x="13" y="11"/>
                    <a:pt x="14" y="13"/>
                  </a:cubicBezTo>
                  <a:cubicBezTo>
                    <a:pt x="15" y="13"/>
                    <a:pt x="10" y="6"/>
                    <a:pt x="12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12" y="8"/>
                    <a:pt x="12" y="6"/>
                  </a:cubicBezTo>
                  <a:cubicBezTo>
                    <a:pt x="15" y="10"/>
                    <a:pt x="14" y="10"/>
                    <a:pt x="15" y="12"/>
                  </a:cubicBezTo>
                  <a:cubicBezTo>
                    <a:pt x="16" y="13"/>
                    <a:pt x="16" y="13"/>
                    <a:pt x="18" y="1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6" y="12"/>
                    <a:pt x="17" y="11"/>
                    <a:pt x="17" y="1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2" name="Freeform 435"/>
            <p:cNvSpPr>
              <a:spLocks/>
            </p:cNvSpPr>
            <p:nvPr/>
          </p:nvSpPr>
          <p:spPr bwMode="auto">
            <a:xfrm>
              <a:off x="5116" y="3136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3" name="Freeform 436"/>
            <p:cNvSpPr>
              <a:spLocks/>
            </p:cNvSpPr>
            <p:nvPr/>
          </p:nvSpPr>
          <p:spPr bwMode="auto">
            <a:xfrm>
              <a:off x="5116" y="313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4" name="Rectangle 437"/>
            <p:cNvSpPr>
              <a:spLocks noChangeArrowheads="1"/>
            </p:cNvSpPr>
            <p:nvPr/>
          </p:nvSpPr>
          <p:spPr bwMode="auto">
            <a:xfrm>
              <a:off x="5108" y="312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5" name="Freeform 438"/>
            <p:cNvSpPr>
              <a:spLocks/>
            </p:cNvSpPr>
            <p:nvPr/>
          </p:nvSpPr>
          <p:spPr bwMode="auto">
            <a:xfrm>
              <a:off x="5113" y="3136"/>
              <a:ext cx="3" cy="2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3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6" name="Freeform 439"/>
            <p:cNvSpPr>
              <a:spLocks/>
            </p:cNvSpPr>
            <p:nvPr/>
          </p:nvSpPr>
          <p:spPr bwMode="auto">
            <a:xfrm>
              <a:off x="5112" y="3136"/>
              <a:ext cx="1" cy="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7" name="Freeform 440"/>
            <p:cNvSpPr>
              <a:spLocks/>
            </p:cNvSpPr>
            <p:nvPr/>
          </p:nvSpPr>
          <p:spPr bwMode="auto">
            <a:xfrm>
              <a:off x="5116" y="3136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8" name="Freeform 441"/>
            <p:cNvSpPr>
              <a:spLocks/>
            </p:cNvSpPr>
            <p:nvPr/>
          </p:nvSpPr>
          <p:spPr bwMode="auto">
            <a:xfrm>
              <a:off x="5108" y="3118"/>
              <a:ext cx="12" cy="17"/>
            </a:xfrm>
            <a:custGeom>
              <a:avLst/>
              <a:gdLst>
                <a:gd name="T0" fmla="*/ 4 w 15"/>
                <a:gd name="T1" fmla="*/ 3 h 20"/>
                <a:gd name="T2" fmla="*/ 2 w 15"/>
                <a:gd name="T3" fmla="*/ 2 h 20"/>
                <a:gd name="T4" fmla="*/ 8 w 15"/>
                <a:gd name="T5" fmla="*/ 10 h 20"/>
                <a:gd name="T6" fmla="*/ 2 w 15"/>
                <a:gd name="T7" fmla="*/ 3 h 20"/>
                <a:gd name="T8" fmla="*/ 5 w 15"/>
                <a:gd name="T9" fmla="*/ 10 h 20"/>
                <a:gd name="T10" fmla="*/ 3 w 15"/>
                <a:gd name="T11" fmla="*/ 7 h 20"/>
                <a:gd name="T12" fmla="*/ 8 w 15"/>
                <a:gd name="T13" fmla="*/ 15 h 20"/>
                <a:gd name="T14" fmla="*/ 1 w 15"/>
                <a:gd name="T15" fmla="*/ 6 h 20"/>
                <a:gd name="T16" fmla="*/ 1 w 15"/>
                <a:gd name="T17" fmla="*/ 6 h 20"/>
                <a:gd name="T18" fmla="*/ 2 w 15"/>
                <a:gd name="T19" fmla="*/ 9 h 20"/>
                <a:gd name="T20" fmla="*/ 6 w 15"/>
                <a:gd name="T21" fmla="*/ 14 h 20"/>
                <a:gd name="T22" fmla="*/ 10 w 15"/>
                <a:gd name="T23" fmla="*/ 18 h 20"/>
                <a:gd name="T24" fmla="*/ 8 w 15"/>
                <a:gd name="T25" fmla="*/ 14 h 20"/>
                <a:gd name="T26" fmla="*/ 10 w 15"/>
                <a:gd name="T27" fmla="*/ 18 h 20"/>
                <a:gd name="T28" fmla="*/ 9 w 15"/>
                <a:gd name="T29" fmla="*/ 15 h 20"/>
                <a:gd name="T30" fmla="*/ 11 w 15"/>
                <a:gd name="T31" fmla="*/ 18 h 20"/>
                <a:gd name="T32" fmla="*/ 9 w 15"/>
                <a:gd name="T33" fmla="*/ 15 h 20"/>
                <a:gd name="T34" fmla="*/ 10 w 15"/>
                <a:gd name="T35" fmla="*/ 16 h 20"/>
                <a:gd name="T36" fmla="*/ 7 w 15"/>
                <a:gd name="T37" fmla="*/ 12 h 20"/>
                <a:gd name="T38" fmla="*/ 11 w 15"/>
                <a:gd name="T39" fmla="*/ 16 h 20"/>
                <a:gd name="T40" fmla="*/ 8 w 15"/>
                <a:gd name="T41" fmla="*/ 13 h 20"/>
                <a:gd name="T42" fmla="*/ 13 w 15"/>
                <a:gd name="T43" fmla="*/ 16 h 20"/>
                <a:gd name="T44" fmla="*/ 11 w 15"/>
                <a:gd name="T45" fmla="*/ 13 h 20"/>
                <a:gd name="T46" fmla="*/ 12 w 15"/>
                <a:gd name="T47" fmla="*/ 16 h 20"/>
                <a:gd name="T48" fmla="*/ 6 w 15"/>
                <a:gd name="T49" fmla="*/ 9 h 20"/>
                <a:gd name="T50" fmla="*/ 12 w 15"/>
                <a:gd name="T51" fmla="*/ 14 h 20"/>
                <a:gd name="T52" fmla="*/ 11 w 15"/>
                <a:gd name="T53" fmla="*/ 12 h 20"/>
                <a:gd name="T54" fmla="*/ 12 w 15"/>
                <a:gd name="T55" fmla="*/ 13 h 20"/>
                <a:gd name="T56" fmla="*/ 11 w 15"/>
                <a:gd name="T57" fmla="*/ 10 h 20"/>
                <a:gd name="T58" fmla="*/ 10 w 15"/>
                <a:gd name="T59" fmla="*/ 10 h 20"/>
                <a:gd name="T60" fmla="*/ 8 w 15"/>
                <a:gd name="T61" fmla="*/ 7 h 20"/>
                <a:gd name="T62" fmla="*/ 9 w 15"/>
                <a:gd name="T63" fmla="*/ 9 h 20"/>
                <a:gd name="T64" fmla="*/ 5 w 15"/>
                <a:gd name="T65" fmla="*/ 4 h 20"/>
                <a:gd name="T66" fmla="*/ 8 w 15"/>
                <a:gd name="T67" fmla="*/ 7 h 20"/>
                <a:gd name="T68" fmla="*/ 4 w 15"/>
                <a:gd name="T6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0">
                  <a:moveTo>
                    <a:pt x="4" y="3"/>
                  </a:moveTo>
                  <a:cubicBezTo>
                    <a:pt x="1" y="0"/>
                    <a:pt x="3" y="2"/>
                    <a:pt x="2" y="2"/>
                  </a:cubicBezTo>
                  <a:cubicBezTo>
                    <a:pt x="3" y="4"/>
                    <a:pt x="8" y="9"/>
                    <a:pt x="8" y="1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0" y="3"/>
                    <a:pt x="5" y="1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1" y="17"/>
                    <a:pt x="8" y="15"/>
                  </a:cubicBezTo>
                  <a:cubicBezTo>
                    <a:pt x="5" y="10"/>
                    <a:pt x="5" y="11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3" y="9"/>
                    <a:pt x="2" y="9"/>
                  </a:cubicBezTo>
                  <a:cubicBezTo>
                    <a:pt x="4" y="11"/>
                    <a:pt x="6" y="13"/>
                    <a:pt x="6" y="14"/>
                  </a:cubicBezTo>
                  <a:cubicBezTo>
                    <a:pt x="6" y="14"/>
                    <a:pt x="8" y="16"/>
                    <a:pt x="10" y="18"/>
                  </a:cubicBezTo>
                  <a:cubicBezTo>
                    <a:pt x="8" y="16"/>
                    <a:pt x="9" y="17"/>
                    <a:pt x="8" y="14"/>
                  </a:cubicBezTo>
                  <a:cubicBezTo>
                    <a:pt x="10" y="17"/>
                    <a:pt x="8" y="15"/>
                    <a:pt x="10" y="18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10" y="18"/>
                    <a:pt x="11" y="18"/>
                  </a:cubicBezTo>
                  <a:cubicBezTo>
                    <a:pt x="10" y="17"/>
                    <a:pt x="9" y="15"/>
                    <a:pt x="9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5"/>
                    <a:pt x="11" y="16"/>
                    <a:pt x="7" y="12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4"/>
                    <a:pt x="15" y="20"/>
                    <a:pt x="13" y="16"/>
                  </a:cubicBezTo>
                  <a:cubicBezTo>
                    <a:pt x="12" y="15"/>
                    <a:pt x="11" y="14"/>
                    <a:pt x="11" y="13"/>
                  </a:cubicBezTo>
                  <a:cubicBezTo>
                    <a:pt x="9" y="12"/>
                    <a:pt x="12" y="16"/>
                    <a:pt x="12" y="16"/>
                  </a:cubicBezTo>
                  <a:cubicBezTo>
                    <a:pt x="10" y="14"/>
                    <a:pt x="7" y="10"/>
                    <a:pt x="6" y="9"/>
                  </a:cubicBezTo>
                  <a:cubicBezTo>
                    <a:pt x="9" y="12"/>
                    <a:pt x="6" y="8"/>
                    <a:pt x="12" y="14"/>
                  </a:cubicBezTo>
                  <a:cubicBezTo>
                    <a:pt x="13" y="14"/>
                    <a:pt x="10" y="11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9" y="9"/>
                    <a:pt x="14" y="15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6"/>
                    <a:pt x="6" y="5"/>
                    <a:pt x="5" y="4"/>
                  </a:cubicBezTo>
                  <a:cubicBezTo>
                    <a:pt x="5" y="4"/>
                    <a:pt x="7" y="6"/>
                    <a:pt x="8" y="7"/>
                  </a:cubicBezTo>
                  <a:cubicBezTo>
                    <a:pt x="6" y="5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9" name="Freeform 442"/>
            <p:cNvSpPr>
              <a:spLocks/>
            </p:cNvSpPr>
            <p:nvPr/>
          </p:nvSpPr>
          <p:spPr bwMode="auto">
            <a:xfrm>
              <a:off x="5116" y="3131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0" name="Freeform 443"/>
            <p:cNvSpPr>
              <a:spLocks/>
            </p:cNvSpPr>
            <p:nvPr/>
          </p:nvSpPr>
          <p:spPr bwMode="auto">
            <a:xfrm>
              <a:off x="5109" y="3114"/>
              <a:ext cx="15" cy="19"/>
            </a:xfrm>
            <a:custGeom>
              <a:avLst/>
              <a:gdLst>
                <a:gd name="T0" fmla="*/ 9 w 18"/>
                <a:gd name="T1" fmla="*/ 12 h 23"/>
                <a:gd name="T2" fmla="*/ 13 w 18"/>
                <a:gd name="T3" fmla="*/ 16 h 23"/>
                <a:gd name="T4" fmla="*/ 5 w 18"/>
                <a:gd name="T5" fmla="*/ 9 h 23"/>
                <a:gd name="T6" fmla="*/ 4 w 18"/>
                <a:gd name="T7" fmla="*/ 7 h 23"/>
                <a:gd name="T8" fmla="*/ 11 w 18"/>
                <a:gd name="T9" fmla="*/ 13 h 23"/>
                <a:gd name="T10" fmla="*/ 12 w 18"/>
                <a:gd name="T11" fmla="*/ 14 h 23"/>
                <a:gd name="T12" fmla="*/ 8 w 18"/>
                <a:gd name="T13" fmla="*/ 10 h 23"/>
                <a:gd name="T14" fmla="*/ 6 w 18"/>
                <a:gd name="T15" fmla="*/ 7 h 23"/>
                <a:gd name="T16" fmla="*/ 7 w 18"/>
                <a:gd name="T17" fmla="*/ 9 h 23"/>
                <a:gd name="T18" fmla="*/ 12 w 18"/>
                <a:gd name="T19" fmla="*/ 13 h 23"/>
                <a:gd name="T20" fmla="*/ 2 w 18"/>
                <a:gd name="T21" fmla="*/ 2 h 23"/>
                <a:gd name="T22" fmla="*/ 2 w 18"/>
                <a:gd name="T23" fmla="*/ 2 h 23"/>
                <a:gd name="T24" fmla="*/ 7 w 18"/>
                <a:gd name="T25" fmla="*/ 7 h 23"/>
                <a:gd name="T26" fmla="*/ 5 w 18"/>
                <a:gd name="T27" fmla="*/ 6 h 23"/>
                <a:gd name="T28" fmla="*/ 3 w 18"/>
                <a:gd name="T29" fmla="*/ 3 h 23"/>
                <a:gd name="T30" fmla="*/ 1 w 18"/>
                <a:gd name="T31" fmla="*/ 5 h 23"/>
                <a:gd name="T32" fmla="*/ 2 w 18"/>
                <a:gd name="T33" fmla="*/ 5 h 23"/>
                <a:gd name="T34" fmla="*/ 4 w 18"/>
                <a:gd name="T35" fmla="*/ 9 h 23"/>
                <a:gd name="T36" fmla="*/ 9 w 18"/>
                <a:gd name="T37" fmla="*/ 13 h 23"/>
                <a:gd name="T38" fmla="*/ 7 w 18"/>
                <a:gd name="T39" fmla="*/ 12 h 23"/>
                <a:gd name="T40" fmla="*/ 12 w 18"/>
                <a:gd name="T41" fmla="*/ 17 h 23"/>
                <a:gd name="T42" fmla="*/ 14 w 18"/>
                <a:gd name="T43" fmla="*/ 19 h 23"/>
                <a:gd name="T44" fmla="*/ 15 w 18"/>
                <a:gd name="T45" fmla="*/ 19 h 23"/>
                <a:gd name="T46" fmla="*/ 9 w 18"/>
                <a:gd name="T4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3">
                  <a:moveTo>
                    <a:pt x="9" y="12"/>
                  </a:moveTo>
                  <a:cubicBezTo>
                    <a:pt x="9" y="13"/>
                    <a:pt x="11" y="15"/>
                    <a:pt x="13" y="16"/>
                  </a:cubicBezTo>
                  <a:cubicBezTo>
                    <a:pt x="11" y="14"/>
                    <a:pt x="8" y="12"/>
                    <a:pt x="5" y="9"/>
                  </a:cubicBezTo>
                  <a:cubicBezTo>
                    <a:pt x="7" y="10"/>
                    <a:pt x="4" y="7"/>
                    <a:pt x="4" y="7"/>
                  </a:cubicBezTo>
                  <a:cubicBezTo>
                    <a:pt x="6" y="9"/>
                    <a:pt x="10" y="13"/>
                    <a:pt x="11" y="13"/>
                  </a:cubicBezTo>
                  <a:cubicBezTo>
                    <a:pt x="10" y="12"/>
                    <a:pt x="12" y="14"/>
                    <a:pt x="12" y="14"/>
                  </a:cubicBezTo>
                  <a:cubicBezTo>
                    <a:pt x="9" y="12"/>
                    <a:pt x="11" y="12"/>
                    <a:pt x="8" y="10"/>
                  </a:cubicBezTo>
                  <a:cubicBezTo>
                    <a:pt x="6" y="8"/>
                    <a:pt x="4" y="6"/>
                    <a:pt x="6" y="7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10" y="12"/>
                    <a:pt x="9" y="10"/>
                    <a:pt x="12" y="13"/>
                  </a:cubicBezTo>
                  <a:cubicBezTo>
                    <a:pt x="8" y="9"/>
                    <a:pt x="9" y="8"/>
                    <a:pt x="2" y="2"/>
                  </a:cubicBezTo>
                  <a:cubicBezTo>
                    <a:pt x="0" y="0"/>
                    <a:pt x="2" y="2"/>
                    <a:pt x="2" y="2"/>
                  </a:cubicBezTo>
                  <a:cubicBezTo>
                    <a:pt x="4" y="4"/>
                    <a:pt x="6" y="6"/>
                    <a:pt x="7" y="7"/>
                  </a:cubicBezTo>
                  <a:cubicBezTo>
                    <a:pt x="6" y="6"/>
                    <a:pt x="8" y="9"/>
                    <a:pt x="5" y="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7"/>
                    <a:pt x="3" y="8"/>
                    <a:pt x="4" y="9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3"/>
                    <a:pt x="9" y="14"/>
                    <a:pt x="7" y="12"/>
                  </a:cubicBezTo>
                  <a:cubicBezTo>
                    <a:pt x="9" y="14"/>
                    <a:pt x="10" y="15"/>
                    <a:pt x="12" y="17"/>
                  </a:cubicBezTo>
                  <a:cubicBezTo>
                    <a:pt x="13" y="18"/>
                    <a:pt x="11" y="16"/>
                    <a:pt x="14" y="19"/>
                  </a:cubicBezTo>
                  <a:cubicBezTo>
                    <a:pt x="18" y="23"/>
                    <a:pt x="11" y="16"/>
                    <a:pt x="15" y="19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1" name="Freeform 444"/>
            <p:cNvSpPr>
              <a:spLocks/>
            </p:cNvSpPr>
            <p:nvPr/>
          </p:nvSpPr>
          <p:spPr bwMode="auto">
            <a:xfrm>
              <a:off x="5116" y="312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2" name="Freeform 445"/>
            <p:cNvSpPr>
              <a:spLocks/>
            </p:cNvSpPr>
            <p:nvPr/>
          </p:nvSpPr>
          <p:spPr bwMode="auto">
            <a:xfrm>
              <a:off x="5109" y="3118"/>
              <a:ext cx="3" cy="3"/>
            </a:xfrm>
            <a:custGeom>
              <a:avLst/>
              <a:gdLst>
                <a:gd name="T0" fmla="*/ 0 w 4"/>
                <a:gd name="T1" fmla="*/ 0 h 3"/>
                <a:gd name="T2" fmla="*/ 3 w 4"/>
                <a:gd name="T3" fmla="*/ 3 h 3"/>
                <a:gd name="T4" fmla="*/ 0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3" name="Freeform 446"/>
            <p:cNvSpPr>
              <a:spLocks/>
            </p:cNvSpPr>
            <p:nvPr/>
          </p:nvSpPr>
          <p:spPr bwMode="auto">
            <a:xfrm>
              <a:off x="5118" y="3123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4" name="Freeform 447"/>
            <p:cNvSpPr>
              <a:spLocks/>
            </p:cNvSpPr>
            <p:nvPr/>
          </p:nvSpPr>
          <p:spPr bwMode="auto">
            <a:xfrm>
              <a:off x="5110" y="3114"/>
              <a:ext cx="8" cy="8"/>
            </a:xfrm>
            <a:custGeom>
              <a:avLst/>
              <a:gdLst>
                <a:gd name="T0" fmla="*/ 1 w 10"/>
                <a:gd name="T1" fmla="*/ 0 h 10"/>
                <a:gd name="T2" fmla="*/ 0 w 10"/>
                <a:gd name="T3" fmla="*/ 1 h 10"/>
                <a:gd name="T4" fmla="*/ 9 w 10"/>
                <a:gd name="T5" fmla="*/ 9 h 10"/>
                <a:gd name="T6" fmla="*/ 4 w 10"/>
                <a:gd name="T7" fmla="*/ 4 h 10"/>
                <a:gd name="T8" fmla="*/ 4 w 10"/>
                <a:gd name="T9" fmla="*/ 3 h 10"/>
                <a:gd name="T10" fmla="*/ 1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" y="0"/>
                  </a:moveTo>
                  <a:cubicBezTo>
                    <a:pt x="1" y="1"/>
                    <a:pt x="3" y="3"/>
                    <a:pt x="0" y="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10"/>
                    <a:pt x="5" y="5"/>
                    <a:pt x="4" y="4"/>
                  </a:cubicBezTo>
                  <a:cubicBezTo>
                    <a:pt x="6" y="6"/>
                    <a:pt x="3" y="3"/>
                    <a:pt x="4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5" name="Freeform 448"/>
            <p:cNvSpPr>
              <a:spLocks/>
            </p:cNvSpPr>
            <p:nvPr/>
          </p:nvSpPr>
          <p:spPr bwMode="auto">
            <a:xfrm>
              <a:off x="5112" y="3110"/>
              <a:ext cx="15" cy="17"/>
            </a:xfrm>
            <a:custGeom>
              <a:avLst/>
              <a:gdLst>
                <a:gd name="T0" fmla="*/ 9 w 18"/>
                <a:gd name="T1" fmla="*/ 13 h 20"/>
                <a:gd name="T2" fmla="*/ 9 w 18"/>
                <a:gd name="T3" fmla="*/ 12 h 20"/>
                <a:gd name="T4" fmla="*/ 11 w 18"/>
                <a:gd name="T5" fmla="*/ 14 h 20"/>
                <a:gd name="T6" fmla="*/ 13 w 18"/>
                <a:gd name="T7" fmla="*/ 15 h 20"/>
                <a:gd name="T8" fmla="*/ 11 w 18"/>
                <a:gd name="T9" fmla="*/ 13 h 20"/>
                <a:gd name="T10" fmla="*/ 11 w 18"/>
                <a:gd name="T11" fmla="*/ 12 h 20"/>
                <a:gd name="T12" fmla="*/ 7 w 18"/>
                <a:gd name="T13" fmla="*/ 9 h 20"/>
                <a:gd name="T14" fmla="*/ 14 w 18"/>
                <a:gd name="T15" fmla="*/ 13 h 20"/>
                <a:gd name="T16" fmla="*/ 5 w 18"/>
                <a:gd name="T17" fmla="*/ 6 h 20"/>
                <a:gd name="T18" fmla="*/ 9 w 18"/>
                <a:gd name="T19" fmla="*/ 8 h 20"/>
                <a:gd name="T20" fmla="*/ 9 w 18"/>
                <a:gd name="T21" fmla="*/ 8 h 20"/>
                <a:gd name="T22" fmla="*/ 9 w 18"/>
                <a:gd name="T23" fmla="*/ 8 h 20"/>
                <a:gd name="T24" fmla="*/ 14 w 18"/>
                <a:gd name="T25" fmla="*/ 11 h 20"/>
                <a:gd name="T26" fmla="*/ 14 w 18"/>
                <a:gd name="T27" fmla="*/ 10 h 20"/>
                <a:gd name="T28" fmla="*/ 16 w 18"/>
                <a:gd name="T29" fmla="*/ 11 h 20"/>
                <a:gd name="T30" fmla="*/ 14 w 18"/>
                <a:gd name="T31" fmla="*/ 7 h 20"/>
                <a:gd name="T32" fmla="*/ 17 w 18"/>
                <a:gd name="T33" fmla="*/ 9 h 20"/>
                <a:gd name="T34" fmla="*/ 8 w 18"/>
                <a:gd name="T35" fmla="*/ 4 h 20"/>
                <a:gd name="T36" fmla="*/ 9 w 18"/>
                <a:gd name="T37" fmla="*/ 4 h 20"/>
                <a:gd name="T38" fmla="*/ 15 w 18"/>
                <a:gd name="T39" fmla="*/ 7 h 20"/>
                <a:gd name="T40" fmla="*/ 12 w 18"/>
                <a:gd name="T41" fmla="*/ 5 h 20"/>
                <a:gd name="T42" fmla="*/ 18 w 18"/>
                <a:gd name="T43" fmla="*/ 7 h 20"/>
                <a:gd name="T44" fmla="*/ 10 w 18"/>
                <a:gd name="T45" fmla="*/ 3 h 20"/>
                <a:gd name="T46" fmla="*/ 12 w 18"/>
                <a:gd name="T47" fmla="*/ 3 h 20"/>
                <a:gd name="T48" fmla="*/ 4 w 18"/>
                <a:gd name="T49" fmla="*/ 0 h 20"/>
                <a:gd name="T50" fmla="*/ 4 w 18"/>
                <a:gd name="T51" fmla="*/ 2 h 20"/>
                <a:gd name="T52" fmla="*/ 8 w 18"/>
                <a:gd name="T53" fmla="*/ 5 h 20"/>
                <a:gd name="T54" fmla="*/ 3 w 18"/>
                <a:gd name="T55" fmla="*/ 2 h 20"/>
                <a:gd name="T56" fmla="*/ 8 w 18"/>
                <a:gd name="T57" fmla="*/ 5 h 20"/>
                <a:gd name="T58" fmla="*/ 3 w 18"/>
                <a:gd name="T59" fmla="*/ 3 h 20"/>
                <a:gd name="T60" fmla="*/ 8 w 18"/>
                <a:gd name="T61" fmla="*/ 6 h 20"/>
                <a:gd name="T62" fmla="*/ 2 w 18"/>
                <a:gd name="T63" fmla="*/ 2 h 20"/>
                <a:gd name="T64" fmla="*/ 2 w 18"/>
                <a:gd name="T65" fmla="*/ 6 h 20"/>
                <a:gd name="T66" fmla="*/ 5 w 18"/>
                <a:gd name="T67" fmla="*/ 9 h 20"/>
                <a:gd name="T68" fmla="*/ 5 w 18"/>
                <a:gd name="T69" fmla="*/ 10 h 20"/>
                <a:gd name="T70" fmla="*/ 8 w 18"/>
                <a:gd name="T71" fmla="*/ 13 h 20"/>
                <a:gd name="T72" fmla="*/ 0 w 18"/>
                <a:gd name="T73" fmla="*/ 7 h 20"/>
                <a:gd name="T74" fmla="*/ 1 w 18"/>
                <a:gd name="T75" fmla="*/ 8 h 20"/>
                <a:gd name="T76" fmla="*/ 3 w 18"/>
                <a:gd name="T77" fmla="*/ 9 h 20"/>
                <a:gd name="T78" fmla="*/ 1 w 18"/>
                <a:gd name="T79" fmla="*/ 8 h 20"/>
                <a:gd name="T80" fmla="*/ 10 w 18"/>
                <a:gd name="T81" fmla="*/ 15 h 20"/>
                <a:gd name="T82" fmla="*/ 14 w 18"/>
                <a:gd name="T83" fmla="*/ 17 h 20"/>
                <a:gd name="T84" fmla="*/ 9 w 18"/>
                <a:gd name="T85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" h="20">
                  <a:moveTo>
                    <a:pt x="9" y="13"/>
                  </a:moveTo>
                  <a:cubicBezTo>
                    <a:pt x="9" y="13"/>
                    <a:pt x="7" y="11"/>
                    <a:pt x="9" y="12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5" y="17"/>
                    <a:pt x="10" y="13"/>
                    <a:pt x="13" y="1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4"/>
                    <a:pt x="8" y="10"/>
                    <a:pt x="11" y="12"/>
                  </a:cubicBezTo>
                  <a:cubicBezTo>
                    <a:pt x="10" y="11"/>
                    <a:pt x="10" y="11"/>
                    <a:pt x="7" y="9"/>
                  </a:cubicBezTo>
                  <a:cubicBezTo>
                    <a:pt x="11" y="11"/>
                    <a:pt x="10" y="11"/>
                    <a:pt x="14" y="13"/>
                  </a:cubicBezTo>
                  <a:cubicBezTo>
                    <a:pt x="12" y="12"/>
                    <a:pt x="8" y="9"/>
                    <a:pt x="5" y="6"/>
                  </a:cubicBezTo>
                  <a:cubicBezTo>
                    <a:pt x="10" y="9"/>
                    <a:pt x="4" y="5"/>
                    <a:pt x="9" y="8"/>
                  </a:cubicBezTo>
                  <a:cubicBezTo>
                    <a:pt x="9" y="8"/>
                    <a:pt x="10" y="9"/>
                    <a:pt x="9" y="8"/>
                  </a:cubicBezTo>
                  <a:cubicBezTo>
                    <a:pt x="14" y="12"/>
                    <a:pt x="8" y="7"/>
                    <a:pt x="9" y="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0"/>
                    <a:pt x="11" y="8"/>
                    <a:pt x="14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3" y="8"/>
                    <a:pt x="15" y="9"/>
                    <a:pt x="14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6"/>
                    <a:pt x="15" y="8"/>
                    <a:pt x="8" y="4"/>
                  </a:cubicBezTo>
                  <a:cubicBezTo>
                    <a:pt x="17" y="9"/>
                    <a:pt x="6" y="2"/>
                    <a:pt x="9" y="4"/>
                  </a:cubicBezTo>
                  <a:cubicBezTo>
                    <a:pt x="13" y="5"/>
                    <a:pt x="11" y="5"/>
                    <a:pt x="15" y="7"/>
                  </a:cubicBezTo>
                  <a:cubicBezTo>
                    <a:pt x="10" y="4"/>
                    <a:pt x="14" y="6"/>
                    <a:pt x="12" y="5"/>
                  </a:cubicBezTo>
                  <a:cubicBezTo>
                    <a:pt x="17" y="7"/>
                    <a:pt x="13" y="5"/>
                    <a:pt x="18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4"/>
                    <a:pt x="12" y="3"/>
                    <a:pt x="12" y="3"/>
                  </a:cubicBezTo>
                  <a:cubicBezTo>
                    <a:pt x="12" y="3"/>
                    <a:pt x="6" y="0"/>
                    <a:pt x="4" y="0"/>
                  </a:cubicBezTo>
                  <a:cubicBezTo>
                    <a:pt x="5" y="1"/>
                    <a:pt x="7" y="3"/>
                    <a:pt x="4" y="2"/>
                  </a:cubicBezTo>
                  <a:cubicBezTo>
                    <a:pt x="10" y="5"/>
                    <a:pt x="4" y="2"/>
                    <a:pt x="8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6" y="4"/>
                    <a:pt x="8" y="5"/>
                  </a:cubicBezTo>
                  <a:cubicBezTo>
                    <a:pt x="9" y="6"/>
                    <a:pt x="5" y="4"/>
                    <a:pt x="3" y="3"/>
                  </a:cubicBezTo>
                  <a:cubicBezTo>
                    <a:pt x="3" y="3"/>
                    <a:pt x="5" y="4"/>
                    <a:pt x="8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6" y="8"/>
                    <a:pt x="2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8"/>
                    <a:pt x="12" y="16"/>
                    <a:pt x="5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2"/>
                    <a:pt x="3" y="9"/>
                    <a:pt x="0" y="7"/>
                  </a:cubicBezTo>
                  <a:cubicBezTo>
                    <a:pt x="1" y="8"/>
                    <a:pt x="0" y="7"/>
                    <a:pt x="1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12"/>
                    <a:pt x="4" y="10"/>
                    <a:pt x="1" y="8"/>
                  </a:cubicBezTo>
                  <a:cubicBezTo>
                    <a:pt x="4" y="11"/>
                    <a:pt x="7" y="13"/>
                    <a:pt x="10" y="15"/>
                  </a:cubicBezTo>
                  <a:cubicBezTo>
                    <a:pt x="4" y="9"/>
                    <a:pt x="16" y="20"/>
                    <a:pt x="14" y="17"/>
                  </a:cubicBezTo>
                  <a:cubicBezTo>
                    <a:pt x="13" y="15"/>
                    <a:pt x="11" y="15"/>
                    <a:pt x="9" y="1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6" name="Freeform 449"/>
            <p:cNvSpPr>
              <a:spLocks/>
            </p:cNvSpPr>
            <p:nvPr/>
          </p:nvSpPr>
          <p:spPr bwMode="auto">
            <a:xfrm>
              <a:off x="5112" y="3115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7" name="Freeform 450"/>
            <p:cNvSpPr>
              <a:spLocks/>
            </p:cNvSpPr>
            <p:nvPr/>
          </p:nvSpPr>
          <p:spPr bwMode="auto">
            <a:xfrm>
              <a:off x="5121" y="3112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8" name="Rectangle 451"/>
            <p:cNvSpPr>
              <a:spLocks noChangeArrowheads="1"/>
            </p:cNvSpPr>
            <p:nvPr/>
          </p:nvSpPr>
          <p:spPr bwMode="auto">
            <a:xfrm>
              <a:off x="5113" y="311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9" name="Freeform 452"/>
            <p:cNvSpPr>
              <a:spLocks/>
            </p:cNvSpPr>
            <p:nvPr/>
          </p:nvSpPr>
          <p:spPr bwMode="auto">
            <a:xfrm>
              <a:off x="5119" y="3122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10" name="Freeform 453"/>
            <p:cNvSpPr>
              <a:spLocks/>
            </p:cNvSpPr>
            <p:nvPr/>
          </p:nvSpPr>
          <p:spPr bwMode="auto">
            <a:xfrm>
              <a:off x="5125" y="3112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11" name="Freeform 454"/>
            <p:cNvSpPr>
              <a:spLocks/>
            </p:cNvSpPr>
            <p:nvPr/>
          </p:nvSpPr>
          <p:spPr bwMode="auto">
            <a:xfrm>
              <a:off x="5130" y="31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12" name="Freeform 455"/>
            <p:cNvSpPr>
              <a:spLocks/>
            </p:cNvSpPr>
            <p:nvPr/>
          </p:nvSpPr>
          <p:spPr bwMode="auto">
            <a:xfrm>
              <a:off x="5107" y="3097"/>
              <a:ext cx="25" cy="17"/>
            </a:xfrm>
            <a:custGeom>
              <a:avLst/>
              <a:gdLst>
                <a:gd name="T0" fmla="*/ 16 w 31"/>
                <a:gd name="T1" fmla="*/ 1 h 21"/>
                <a:gd name="T2" fmla="*/ 9 w 31"/>
                <a:gd name="T3" fmla="*/ 2 h 21"/>
                <a:gd name="T4" fmla="*/ 6 w 31"/>
                <a:gd name="T5" fmla="*/ 3 h 21"/>
                <a:gd name="T6" fmla="*/ 10 w 31"/>
                <a:gd name="T7" fmla="*/ 3 h 21"/>
                <a:gd name="T8" fmla="*/ 11 w 31"/>
                <a:gd name="T9" fmla="*/ 4 h 21"/>
                <a:gd name="T10" fmla="*/ 10 w 31"/>
                <a:gd name="T11" fmla="*/ 6 h 21"/>
                <a:gd name="T12" fmla="*/ 16 w 31"/>
                <a:gd name="T13" fmla="*/ 7 h 21"/>
                <a:gd name="T14" fmla="*/ 14 w 31"/>
                <a:gd name="T15" fmla="*/ 7 h 21"/>
                <a:gd name="T16" fmla="*/ 12 w 31"/>
                <a:gd name="T17" fmla="*/ 8 h 21"/>
                <a:gd name="T18" fmla="*/ 22 w 31"/>
                <a:gd name="T19" fmla="*/ 8 h 21"/>
                <a:gd name="T20" fmla="*/ 22 w 31"/>
                <a:gd name="T21" fmla="*/ 10 h 21"/>
                <a:gd name="T22" fmla="*/ 18 w 31"/>
                <a:gd name="T23" fmla="*/ 10 h 21"/>
                <a:gd name="T24" fmla="*/ 18 w 31"/>
                <a:gd name="T25" fmla="*/ 11 h 21"/>
                <a:gd name="T26" fmla="*/ 16 w 31"/>
                <a:gd name="T27" fmla="*/ 12 h 21"/>
                <a:gd name="T28" fmla="*/ 18 w 31"/>
                <a:gd name="T29" fmla="*/ 14 h 21"/>
                <a:gd name="T30" fmla="*/ 22 w 31"/>
                <a:gd name="T31" fmla="*/ 15 h 21"/>
                <a:gd name="T32" fmla="*/ 17 w 31"/>
                <a:gd name="T33" fmla="*/ 14 h 21"/>
                <a:gd name="T34" fmla="*/ 18 w 31"/>
                <a:gd name="T35" fmla="*/ 15 h 21"/>
                <a:gd name="T36" fmla="*/ 16 w 31"/>
                <a:gd name="T37" fmla="*/ 17 h 21"/>
                <a:gd name="T38" fmla="*/ 18 w 31"/>
                <a:gd name="T39" fmla="*/ 17 h 21"/>
                <a:gd name="T40" fmla="*/ 15 w 31"/>
                <a:gd name="T41" fmla="*/ 15 h 21"/>
                <a:gd name="T42" fmla="*/ 26 w 31"/>
                <a:gd name="T43" fmla="*/ 19 h 21"/>
                <a:gd name="T44" fmla="*/ 28 w 31"/>
                <a:gd name="T45" fmla="*/ 19 h 21"/>
                <a:gd name="T46" fmla="*/ 27 w 31"/>
                <a:gd name="T47" fmla="*/ 17 h 21"/>
                <a:gd name="T48" fmla="*/ 29 w 31"/>
                <a:gd name="T49" fmla="*/ 17 h 21"/>
                <a:gd name="T50" fmla="*/ 30 w 31"/>
                <a:gd name="T51" fmla="*/ 15 h 21"/>
                <a:gd name="T52" fmla="*/ 27 w 31"/>
                <a:gd name="T53" fmla="*/ 13 h 21"/>
                <a:gd name="T54" fmla="*/ 28 w 31"/>
                <a:gd name="T55" fmla="*/ 14 h 21"/>
                <a:gd name="T56" fmla="*/ 28 w 31"/>
                <a:gd name="T57" fmla="*/ 13 h 21"/>
                <a:gd name="T58" fmla="*/ 27 w 31"/>
                <a:gd name="T59" fmla="*/ 12 h 21"/>
                <a:gd name="T60" fmla="*/ 24 w 31"/>
                <a:gd name="T61" fmla="*/ 10 h 21"/>
                <a:gd name="T62" fmla="*/ 29 w 31"/>
                <a:gd name="T63" fmla="*/ 10 h 21"/>
                <a:gd name="T64" fmla="*/ 30 w 31"/>
                <a:gd name="T65" fmla="*/ 9 h 21"/>
                <a:gd name="T66" fmla="*/ 24 w 31"/>
                <a:gd name="T67" fmla="*/ 8 h 21"/>
                <a:gd name="T68" fmla="*/ 22 w 31"/>
                <a:gd name="T69" fmla="*/ 7 h 21"/>
                <a:gd name="T70" fmla="*/ 20 w 31"/>
                <a:gd name="T71" fmla="*/ 5 h 21"/>
                <a:gd name="T72" fmla="*/ 21 w 31"/>
                <a:gd name="T73" fmla="*/ 4 h 21"/>
                <a:gd name="T74" fmla="*/ 19 w 31"/>
                <a:gd name="T75" fmla="*/ 3 h 21"/>
                <a:gd name="T76" fmla="*/ 13 w 31"/>
                <a:gd name="T77" fmla="*/ 4 h 21"/>
                <a:gd name="T78" fmla="*/ 23 w 31"/>
                <a:gd name="T7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" h="21">
                  <a:moveTo>
                    <a:pt x="23" y="0"/>
                  </a:moveTo>
                  <a:cubicBezTo>
                    <a:pt x="21" y="0"/>
                    <a:pt x="20" y="0"/>
                    <a:pt x="16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3" y="1"/>
                    <a:pt x="9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5" y="1"/>
                    <a:pt x="8" y="3"/>
                    <a:pt x="6" y="3"/>
                  </a:cubicBezTo>
                  <a:cubicBezTo>
                    <a:pt x="7" y="3"/>
                    <a:pt x="16" y="1"/>
                    <a:pt x="14" y="2"/>
                  </a:cubicBezTo>
                  <a:cubicBezTo>
                    <a:pt x="14" y="2"/>
                    <a:pt x="12" y="3"/>
                    <a:pt x="10" y="3"/>
                  </a:cubicBezTo>
                  <a:cubicBezTo>
                    <a:pt x="10" y="3"/>
                    <a:pt x="16" y="2"/>
                    <a:pt x="17" y="2"/>
                  </a:cubicBezTo>
                  <a:cubicBezTo>
                    <a:pt x="0" y="5"/>
                    <a:pt x="22" y="2"/>
                    <a:pt x="11" y="4"/>
                  </a:cubicBezTo>
                  <a:cubicBezTo>
                    <a:pt x="13" y="5"/>
                    <a:pt x="11" y="5"/>
                    <a:pt x="15" y="5"/>
                  </a:cubicBezTo>
                  <a:cubicBezTo>
                    <a:pt x="10" y="5"/>
                    <a:pt x="15" y="5"/>
                    <a:pt x="10" y="6"/>
                  </a:cubicBezTo>
                  <a:cubicBezTo>
                    <a:pt x="20" y="5"/>
                    <a:pt x="5" y="7"/>
                    <a:pt x="18" y="6"/>
                  </a:cubicBezTo>
                  <a:cubicBezTo>
                    <a:pt x="14" y="7"/>
                    <a:pt x="19" y="6"/>
                    <a:pt x="16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7"/>
                    <a:pt x="19" y="7"/>
                    <a:pt x="14" y="7"/>
                  </a:cubicBezTo>
                  <a:cubicBezTo>
                    <a:pt x="13" y="7"/>
                    <a:pt x="17" y="7"/>
                    <a:pt x="21" y="7"/>
                  </a:cubicBezTo>
                  <a:cubicBezTo>
                    <a:pt x="19" y="8"/>
                    <a:pt x="17" y="8"/>
                    <a:pt x="12" y="8"/>
                  </a:cubicBezTo>
                  <a:cubicBezTo>
                    <a:pt x="18" y="8"/>
                    <a:pt x="15" y="8"/>
                    <a:pt x="18" y="8"/>
                  </a:cubicBezTo>
                  <a:cubicBezTo>
                    <a:pt x="19" y="8"/>
                    <a:pt x="20" y="8"/>
                    <a:pt x="22" y="8"/>
                  </a:cubicBezTo>
                  <a:cubicBezTo>
                    <a:pt x="21" y="9"/>
                    <a:pt x="26" y="9"/>
                    <a:pt x="28" y="10"/>
                  </a:cubicBezTo>
                  <a:cubicBezTo>
                    <a:pt x="21" y="10"/>
                    <a:pt x="28" y="9"/>
                    <a:pt x="22" y="10"/>
                  </a:cubicBezTo>
                  <a:cubicBezTo>
                    <a:pt x="19" y="9"/>
                    <a:pt x="19" y="9"/>
                    <a:pt x="14" y="8"/>
                  </a:cubicBezTo>
                  <a:cubicBezTo>
                    <a:pt x="14" y="9"/>
                    <a:pt x="15" y="9"/>
                    <a:pt x="18" y="10"/>
                  </a:cubicBezTo>
                  <a:cubicBezTo>
                    <a:pt x="17" y="10"/>
                    <a:pt x="15" y="9"/>
                    <a:pt x="14" y="10"/>
                  </a:cubicBezTo>
                  <a:cubicBezTo>
                    <a:pt x="11" y="10"/>
                    <a:pt x="21" y="11"/>
                    <a:pt x="18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12"/>
                    <a:pt x="13" y="11"/>
                    <a:pt x="16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1" y="11"/>
                    <a:pt x="24" y="14"/>
                    <a:pt x="18" y="14"/>
                  </a:cubicBezTo>
                  <a:cubicBezTo>
                    <a:pt x="24" y="15"/>
                    <a:pt x="26" y="16"/>
                    <a:pt x="27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5" y="16"/>
                    <a:pt x="16" y="13"/>
                    <a:pt x="14" y="12"/>
                  </a:cubicBezTo>
                  <a:cubicBezTo>
                    <a:pt x="16" y="13"/>
                    <a:pt x="13" y="13"/>
                    <a:pt x="17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22" y="16"/>
                    <a:pt x="18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0" y="14"/>
                    <a:pt x="16" y="17"/>
                  </a:cubicBezTo>
                  <a:cubicBezTo>
                    <a:pt x="18" y="18"/>
                    <a:pt x="24" y="20"/>
                    <a:pt x="26" y="21"/>
                  </a:cubicBezTo>
                  <a:cubicBezTo>
                    <a:pt x="24" y="20"/>
                    <a:pt x="20" y="18"/>
                    <a:pt x="18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9" y="17"/>
                    <a:pt x="18" y="16"/>
                    <a:pt x="15" y="15"/>
                  </a:cubicBezTo>
                  <a:cubicBezTo>
                    <a:pt x="13" y="14"/>
                    <a:pt x="19" y="17"/>
                    <a:pt x="17" y="15"/>
                  </a:cubicBezTo>
                  <a:cubicBezTo>
                    <a:pt x="22" y="17"/>
                    <a:pt x="22" y="18"/>
                    <a:pt x="26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6" y="19"/>
                    <a:pt x="26" y="18"/>
                    <a:pt x="28" y="19"/>
                  </a:cubicBezTo>
                  <a:cubicBezTo>
                    <a:pt x="22" y="16"/>
                    <a:pt x="30" y="19"/>
                    <a:pt x="28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4" y="17"/>
                    <a:pt x="24" y="16"/>
                    <a:pt x="24" y="16"/>
                  </a:cubicBezTo>
                  <a:cubicBezTo>
                    <a:pt x="28" y="17"/>
                    <a:pt x="27" y="17"/>
                    <a:pt x="29" y="17"/>
                  </a:cubicBezTo>
                  <a:cubicBezTo>
                    <a:pt x="27" y="16"/>
                    <a:pt x="22" y="15"/>
                    <a:pt x="22" y="14"/>
                  </a:cubicBezTo>
                  <a:cubicBezTo>
                    <a:pt x="27" y="16"/>
                    <a:pt x="25" y="14"/>
                    <a:pt x="30" y="15"/>
                  </a:cubicBezTo>
                  <a:cubicBezTo>
                    <a:pt x="24" y="14"/>
                    <a:pt x="28" y="14"/>
                    <a:pt x="25" y="13"/>
                  </a:cubicBezTo>
                  <a:cubicBezTo>
                    <a:pt x="24" y="13"/>
                    <a:pt x="24" y="13"/>
                    <a:pt x="27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26" y="13"/>
                    <a:pt x="28" y="13"/>
                  </a:cubicBezTo>
                  <a:cubicBezTo>
                    <a:pt x="30" y="13"/>
                    <a:pt x="30" y="13"/>
                    <a:pt x="30" y="14"/>
                  </a:cubicBezTo>
                  <a:cubicBezTo>
                    <a:pt x="31" y="13"/>
                    <a:pt x="22" y="12"/>
                    <a:pt x="27" y="12"/>
                  </a:cubicBezTo>
                  <a:cubicBezTo>
                    <a:pt x="24" y="11"/>
                    <a:pt x="24" y="11"/>
                    <a:pt x="18" y="10"/>
                  </a:cubicBezTo>
                  <a:cubicBezTo>
                    <a:pt x="20" y="10"/>
                    <a:pt x="25" y="11"/>
                    <a:pt x="24" y="10"/>
                  </a:cubicBezTo>
                  <a:cubicBezTo>
                    <a:pt x="19" y="10"/>
                    <a:pt x="26" y="10"/>
                    <a:pt x="23" y="10"/>
                  </a:cubicBezTo>
                  <a:cubicBezTo>
                    <a:pt x="28" y="10"/>
                    <a:pt x="24" y="10"/>
                    <a:pt x="29" y="10"/>
                  </a:cubicBezTo>
                  <a:cubicBezTo>
                    <a:pt x="31" y="10"/>
                    <a:pt x="25" y="9"/>
                    <a:pt x="26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8" y="9"/>
                    <a:pt x="24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6" y="8"/>
                    <a:pt x="25" y="8"/>
                    <a:pt x="29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9" y="6"/>
                    <a:pt x="23" y="5"/>
                    <a:pt x="17" y="6"/>
                  </a:cubicBezTo>
                  <a:cubicBezTo>
                    <a:pt x="17" y="6"/>
                    <a:pt x="19" y="5"/>
                    <a:pt x="20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7" y="4"/>
                    <a:pt x="21" y="4"/>
                  </a:cubicBezTo>
                  <a:cubicBezTo>
                    <a:pt x="19" y="4"/>
                    <a:pt x="25" y="4"/>
                    <a:pt x="26" y="4"/>
                  </a:cubicBezTo>
                  <a:cubicBezTo>
                    <a:pt x="18" y="4"/>
                    <a:pt x="31" y="1"/>
                    <a:pt x="19" y="3"/>
                  </a:cubicBezTo>
                  <a:cubicBezTo>
                    <a:pt x="19" y="3"/>
                    <a:pt x="17" y="4"/>
                    <a:pt x="17" y="4"/>
                  </a:cubicBezTo>
                  <a:cubicBezTo>
                    <a:pt x="16" y="4"/>
                    <a:pt x="14" y="4"/>
                    <a:pt x="13" y="4"/>
                  </a:cubicBezTo>
                  <a:cubicBezTo>
                    <a:pt x="13" y="4"/>
                    <a:pt x="17" y="3"/>
                    <a:pt x="15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0"/>
                    <a:pt x="12" y="3"/>
                    <a:pt x="23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13" name="Freeform 456"/>
            <p:cNvSpPr>
              <a:spLocks/>
            </p:cNvSpPr>
            <p:nvPr/>
          </p:nvSpPr>
          <p:spPr bwMode="auto">
            <a:xfrm>
              <a:off x="5125" y="3101"/>
              <a:ext cx="4" cy="0"/>
            </a:xfrm>
            <a:custGeom>
              <a:avLst/>
              <a:gdLst>
                <a:gd name="T0" fmla="*/ 0 w 4"/>
                <a:gd name="T1" fmla="*/ 4 w 4"/>
                <a:gd name="T2" fmla="*/ 1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14" name="Freeform 457"/>
            <p:cNvSpPr>
              <a:spLocks/>
            </p:cNvSpPr>
            <p:nvPr/>
          </p:nvSpPr>
          <p:spPr bwMode="auto">
            <a:xfrm>
              <a:off x="5125" y="3101"/>
              <a:ext cx="1" cy="0"/>
            </a:xfrm>
            <a:custGeom>
              <a:avLst/>
              <a:gdLst>
                <a:gd name="T0" fmla="*/ 2 w 2"/>
                <a:gd name="T1" fmla="*/ 1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15" name="Freeform 458"/>
            <p:cNvSpPr>
              <a:spLocks/>
            </p:cNvSpPr>
            <p:nvPr/>
          </p:nvSpPr>
          <p:spPr bwMode="auto">
            <a:xfrm>
              <a:off x="5123" y="3096"/>
              <a:ext cx="2" cy="0"/>
            </a:xfrm>
            <a:custGeom>
              <a:avLst/>
              <a:gdLst>
                <a:gd name="T0" fmla="*/ 1 w 2"/>
                <a:gd name="T1" fmla="*/ 1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16" name="Freeform 459"/>
            <p:cNvSpPr>
              <a:spLocks/>
            </p:cNvSpPr>
            <p:nvPr/>
          </p:nvSpPr>
          <p:spPr bwMode="auto">
            <a:xfrm>
              <a:off x="5121" y="309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17" name="Freeform 460"/>
            <p:cNvSpPr>
              <a:spLocks/>
            </p:cNvSpPr>
            <p:nvPr/>
          </p:nvSpPr>
          <p:spPr bwMode="auto">
            <a:xfrm>
              <a:off x="5105" y="3092"/>
              <a:ext cx="20" cy="8"/>
            </a:xfrm>
            <a:custGeom>
              <a:avLst/>
              <a:gdLst>
                <a:gd name="T0" fmla="*/ 12 w 25"/>
                <a:gd name="T1" fmla="*/ 1 h 9"/>
                <a:gd name="T2" fmla="*/ 7 w 25"/>
                <a:gd name="T3" fmla="*/ 2 h 9"/>
                <a:gd name="T4" fmla="*/ 10 w 25"/>
                <a:gd name="T5" fmla="*/ 0 h 9"/>
                <a:gd name="T6" fmla="*/ 3 w 25"/>
                <a:gd name="T7" fmla="*/ 4 h 9"/>
                <a:gd name="T8" fmla="*/ 9 w 25"/>
                <a:gd name="T9" fmla="*/ 5 h 9"/>
                <a:gd name="T10" fmla="*/ 6 w 25"/>
                <a:gd name="T11" fmla="*/ 6 h 9"/>
                <a:gd name="T12" fmla="*/ 12 w 25"/>
                <a:gd name="T13" fmla="*/ 5 h 9"/>
                <a:gd name="T14" fmla="*/ 6 w 25"/>
                <a:gd name="T15" fmla="*/ 7 h 9"/>
                <a:gd name="T16" fmla="*/ 9 w 25"/>
                <a:gd name="T17" fmla="*/ 7 h 9"/>
                <a:gd name="T18" fmla="*/ 11 w 25"/>
                <a:gd name="T19" fmla="*/ 6 h 9"/>
                <a:gd name="T20" fmla="*/ 10 w 25"/>
                <a:gd name="T21" fmla="*/ 7 h 9"/>
                <a:gd name="T22" fmla="*/ 11 w 25"/>
                <a:gd name="T23" fmla="*/ 6 h 9"/>
                <a:gd name="T24" fmla="*/ 12 w 25"/>
                <a:gd name="T25" fmla="*/ 6 h 9"/>
                <a:gd name="T26" fmla="*/ 10 w 25"/>
                <a:gd name="T27" fmla="*/ 7 h 9"/>
                <a:gd name="T28" fmla="*/ 12 w 25"/>
                <a:gd name="T29" fmla="*/ 6 h 9"/>
                <a:gd name="T30" fmla="*/ 9 w 25"/>
                <a:gd name="T31" fmla="*/ 8 h 9"/>
                <a:gd name="T32" fmla="*/ 15 w 25"/>
                <a:gd name="T33" fmla="*/ 7 h 9"/>
                <a:gd name="T34" fmla="*/ 18 w 25"/>
                <a:gd name="T35" fmla="*/ 6 h 9"/>
                <a:gd name="T36" fmla="*/ 15 w 25"/>
                <a:gd name="T37" fmla="*/ 6 h 9"/>
                <a:gd name="T38" fmla="*/ 15 w 25"/>
                <a:gd name="T39" fmla="*/ 6 h 9"/>
                <a:gd name="T40" fmla="*/ 13 w 25"/>
                <a:gd name="T41" fmla="*/ 6 h 9"/>
                <a:gd name="T42" fmla="*/ 19 w 25"/>
                <a:gd name="T43" fmla="*/ 5 h 9"/>
                <a:gd name="T44" fmla="*/ 22 w 25"/>
                <a:gd name="T45" fmla="*/ 2 h 9"/>
                <a:gd name="T46" fmla="*/ 22 w 25"/>
                <a:gd name="T47" fmla="*/ 2 h 9"/>
                <a:gd name="T48" fmla="*/ 20 w 25"/>
                <a:gd name="T49" fmla="*/ 2 h 9"/>
                <a:gd name="T50" fmla="*/ 18 w 25"/>
                <a:gd name="T51" fmla="*/ 4 h 9"/>
                <a:gd name="T52" fmla="*/ 12 w 25"/>
                <a:gd name="T53" fmla="*/ 6 h 9"/>
                <a:gd name="T54" fmla="*/ 12 w 25"/>
                <a:gd name="T55" fmla="*/ 5 h 9"/>
                <a:gd name="T56" fmla="*/ 17 w 25"/>
                <a:gd name="T57" fmla="*/ 4 h 9"/>
                <a:gd name="T58" fmla="*/ 14 w 25"/>
                <a:gd name="T59" fmla="*/ 4 h 9"/>
                <a:gd name="T60" fmla="*/ 20 w 25"/>
                <a:gd name="T61" fmla="*/ 2 h 9"/>
                <a:gd name="T62" fmla="*/ 14 w 25"/>
                <a:gd name="T63" fmla="*/ 4 h 9"/>
                <a:gd name="T64" fmla="*/ 13 w 25"/>
                <a:gd name="T65" fmla="*/ 3 h 9"/>
                <a:gd name="T66" fmla="*/ 17 w 25"/>
                <a:gd name="T67" fmla="*/ 1 h 9"/>
                <a:gd name="T68" fmla="*/ 13 w 25"/>
                <a:gd name="T69" fmla="*/ 3 h 9"/>
                <a:gd name="T70" fmla="*/ 14 w 25"/>
                <a:gd name="T71" fmla="*/ 1 h 9"/>
                <a:gd name="T72" fmla="*/ 11 w 25"/>
                <a:gd name="T73" fmla="*/ 2 h 9"/>
                <a:gd name="T74" fmla="*/ 12 w 25"/>
                <a:gd name="T75" fmla="*/ 1 h 9"/>
                <a:gd name="T76" fmla="*/ 11 w 25"/>
                <a:gd name="T77" fmla="*/ 1 h 9"/>
                <a:gd name="T78" fmla="*/ 6 w 25"/>
                <a:gd name="T79" fmla="*/ 4 h 9"/>
                <a:gd name="T80" fmla="*/ 12 w 25"/>
                <a:gd name="T8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" h="9">
                  <a:moveTo>
                    <a:pt x="12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1"/>
                    <a:pt x="7" y="2"/>
                    <a:pt x="10" y="0"/>
                  </a:cubicBezTo>
                  <a:cubicBezTo>
                    <a:pt x="5" y="3"/>
                    <a:pt x="10" y="0"/>
                    <a:pt x="3" y="4"/>
                  </a:cubicBezTo>
                  <a:cubicBezTo>
                    <a:pt x="6" y="3"/>
                    <a:pt x="2" y="7"/>
                    <a:pt x="9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4"/>
                    <a:pt x="0" y="9"/>
                    <a:pt x="12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8"/>
                    <a:pt x="15" y="4"/>
                    <a:pt x="9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4" y="5"/>
                    <a:pt x="13" y="6"/>
                    <a:pt x="12" y="6"/>
                  </a:cubicBezTo>
                  <a:cubicBezTo>
                    <a:pt x="10" y="7"/>
                    <a:pt x="11" y="7"/>
                    <a:pt x="10" y="7"/>
                  </a:cubicBezTo>
                  <a:cubicBezTo>
                    <a:pt x="8" y="8"/>
                    <a:pt x="12" y="6"/>
                    <a:pt x="12" y="6"/>
                  </a:cubicBezTo>
                  <a:cubicBezTo>
                    <a:pt x="11" y="7"/>
                    <a:pt x="10" y="7"/>
                    <a:pt x="9" y="8"/>
                  </a:cubicBezTo>
                  <a:cubicBezTo>
                    <a:pt x="12" y="7"/>
                    <a:pt x="5" y="9"/>
                    <a:pt x="15" y="7"/>
                  </a:cubicBezTo>
                  <a:cubicBezTo>
                    <a:pt x="16" y="6"/>
                    <a:pt x="18" y="6"/>
                    <a:pt x="18" y="6"/>
                  </a:cubicBezTo>
                  <a:cubicBezTo>
                    <a:pt x="21" y="5"/>
                    <a:pt x="18" y="5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6" y="9"/>
                    <a:pt x="17" y="5"/>
                    <a:pt x="13" y="6"/>
                  </a:cubicBezTo>
                  <a:cubicBezTo>
                    <a:pt x="17" y="5"/>
                    <a:pt x="17" y="5"/>
                    <a:pt x="19" y="5"/>
                  </a:cubicBezTo>
                  <a:cubicBezTo>
                    <a:pt x="25" y="2"/>
                    <a:pt x="13" y="6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1" y="2"/>
                    <a:pt x="20" y="2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3" y="5"/>
                    <a:pt x="12" y="6"/>
                  </a:cubicBezTo>
                  <a:cubicBezTo>
                    <a:pt x="15" y="4"/>
                    <a:pt x="10" y="6"/>
                    <a:pt x="12" y="5"/>
                  </a:cubicBezTo>
                  <a:cubicBezTo>
                    <a:pt x="15" y="4"/>
                    <a:pt x="15" y="4"/>
                    <a:pt x="17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8" y="3"/>
                    <a:pt x="20" y="2"/>
                  </a:cubicBezTo>
                  <a:cubicBezTo>
                    <a:pt x="17" y="3"/>
                    <a:pt x="18" y="3"/>
                    <a:pt x="14" y="4"/>
                  </a:cubicBezTo>
                  <a:cubicBezTo>
                    <a:pt x="19" y="2"/>
                    <a:pt x="17" y="1"/>
                    <a:pt x="13" y="3"/>
                  </a:cubicBezTo>
                  <a:cubicBezTo>
                    <a:pt x="14" y="2"/>
                    <a:pt x="17" y="1"/>
                    <a:pt x="17" y="1"/>
                  </a:cubicBezTo>
                  <a:cubicBezTo>
                    <a:pt x="17" y="1"/>
                    <a:pt x="15" y="2"/>
                    <a:pt x="13" y="3"/>
                  </a:cubicBezTo>
                  <a:cubicBezTo>
                    <a:pt x="10" y="4"/>
                    <a:pt x="12" y="2"/>
                    <a:pt x="14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7" y="4"/>
                    <a:pt x="14" y="0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4" y="4"/>
                    <a:pt x="6" y="4"/>
                  </a:cubicBezTo>
                  <a:cubicBezTo>
                    <a:pt x="9" y="2"/>
                    <a:pt x="9" y="2"/>
                    <a:pt x="1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18" name="Freeform 461"/>
            <p:cNvSpPr>
              <a:spLocks/>
            </p:cNvSpPr>
            <p:nvPr/>
          </p:nvSpPr>
          <p:spPr bwMode="auto">
            <a:xfrm>
              <a:off x="5107" y="3092"/>
              <a:ext cx="5" cy="4"/>
            </a:xfrm>
            <a:custGeom>
              <a:avLst/>
              <a:gdLst>
                <a:gd name="T0" fmla="*/ 3 w 7"/>
                <a:gd name="T1" fmla="*/ 3 h 4"/>
                <a:gd name="T2" fmla="*/ 7 w 7"/>
                <a:gd name="T3" fmla="*/ 1 h 4"/>
                <a:gd name="T4" fmla="*/ 0 w 7"/>
                <a:gd name="T5" fmla="*/ 4 h 4"/>
                <a:gd name="T6" fmla="*/ 2 w 7"/>
                <a:gd name="T7" fmla="*/ 3 h 4"/>
                <a:gd name="T8" fmla="*/ 3 w 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3" y="2"/>
                    <a:pt x="0" y="4"/>
                  </a:cubicBezTo>
                  <a:cubicBezTo>
                    <a:pt x="1" y="3"/>
                    <a:pt x="0" y="4"/>
                    <a:pt x="2" y="3"/>
                  </a:cubicBezTo>
                  <a:cubicBezTo>
                    <a:pt x="2" y="3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19" name="Freeform 462"/>
            <p:cNvSpPr>
              <a:spLocks/>
            </p:cNvSpPr>
            <p:nvPr/>
          </p:nvSpPr>
          <p:spPr bwMode="auto">
            <a:xfrm>
              <a:off x="5100" y="3090"/>
              <a:ext cx="15" cy="6"/>
            </a:xfrm>
            <a:custGeom>
              <a:avLst/>
              <a:gdLst>
                <a:gd name="T0" fmla="*/ 9 w 18"/>
                <a:gd name="T1" fmla="*/ 4 h 8"/>
                <a:gd name="T2" fmla="*/ 6 w 18"/>
                <a:gd name="T3" fmla="*/ 5 h 8"/>
                <a:gd name="T4" fmla="*/ 6 w 18"/>
                <a:gd name="T5" fmla="*/ 7 h 8"/>
                <a:gd name="T6" fmla="*/ 12 w 18"/>
                <a:gd name="T7" fmla="*/ 4 h 8"/>
                <a:gd name="T8" fmla="*/ 8 w 18"/>
                <a:gd name="T9" fmla="*/ 6 h 8"/>
                <a:gd name="T10" fmla="*/ 12 w 18"/>
                <a:gd name="T11" fmla="*/ 4 h 8"/>
                <a:gd name="T12" fmla="*/ 11 w 18"/>
                <a:gd name="T13" fmla="*/ 5 h 8"/>
                <a:gd name="T14" fmla="*/ 13 w 18"/>
                <a:gd name="T15" fmla="*/ 4 h 8"/>
                <a:gd name="T16" fmla="*/ 12 w 18"/>
                <a:gd name="T17" fmla="*/ 4 h 8"/>
                <a:gd name="T18" fmla="*/ 14 w 18"/>
                <a:gd name="T19" fmla="*/ 3 h 8"/>
                <a:gd name="T20" fmla="*/ 9 w 18"/>
                <a:gd name="T21" fmla="*/ 5 h 8"/>
                <a:gd name="T22" fmla="*/ 14 w 18"/>
                <a:gd name="T23" fmla="*/ 2 h 8"/>
                <a:gd name="T24" fmla="*/ 15 w 18"/>
                <a:gd name="T25" fmla="*/ 1 h 8"/>
                <a:gd name="T26" fmla="*/ 14 w 18"/>
                <a:gd name="T27" fmla="*/ 2 h 8"/>
                <a:gd name="T28" fmla="*/ 10 w 18"/>
                <a:gd name="T29" fmla="*/ 4 h 8"/>
                <a:gd name="T30" fmla="*/ 15 w 18"/>
                <a:gd name="T31" fmla="*/ 1 h 8"/>
                <a:gd name="T32" fmla="*/ 12 w 18"/>
                <a:gd name="T33" fmla="*/ 1 h 8"/>
                <a:gd name="T34" fmla="*/ 6 w 18"/>
                <a:gd name="T35" fmla="*/ 5 h 8"/>
                <a:gd name="T36" fmla="*/ 10 w 18"/>
                <a:gd name="T37" fmla="*/ 2 h 8"/>
                <a:gd name="T38" fmla="*/ 11 w 18"/>
                <a:gd name="T39" fmla="*/ 1 h 8"/>
                <a:gd name="T40" fmla="*/ 3 w 18"/>
                <a:gd name="T41" fmla="*/ 6 h 8"/>
                <a:gd name="T42" fmla="*/ 9 w 18"/>
                <a:gd name="T4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8">
                  <a:moveTo>
                    <a:pt x="9" y="4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8" y="5"/>
                    <a:pt x="6" y="7"/>
                  </a:cubicBezTo>
                  <a:cubicBezTo>
                    <a:pt x="5" y="8"/>
                    <a:pt x="10" y="5"/>
                    <a:pt x="12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5"/>
                    <a:pt x="7" y="8"/>
                    <a:pt x="12" y="4"/>
                  </a:cubicBezTo>
                  <a:cubicBezTo>
                    <a:pt x="13" y="4"/>
                    <a:pt x="10" y="6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8" y="0"/>
                    <a:pt x="7" y="7"/>
                    <a:pt x="9" y="5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2" y="3"/>
                    <a:pt x="15" y="1"/>
                  </a:cubicBezTo>
                  <a:cubicBezTo>
                    <a:pt x="15" y="1"/>
                    <a:pt x="13" y="2"/>
                    <a:pt x="14" y="2"/>
                  </a:cubicBezTo>
                  <a:cubicBezTo>
                    <a:pt x="13" y="2"/>
                    <a:pt x="11" y="3"/>
                    <a:pt x="10" y="4"/>
                  </a:cubicBezTo>
                  <a:cubicBezTo>
                    <a:pt x="6" y="6"/>
                    <a:pt x="13" y="2"/>
                    <a:pt x="15" y="1"/>
                  </a:cubicBezTo>
                  <a:cubicBezTo>
                    <a:pt x="11" y="2"/>
                    <a:pt x="8" y="4"/>
                    <a:pt x="12" y="1"/>
                  </a:cubicBezTo>
                  <a:cubicBezTo>
                    <a:pt x="9" y="3"/>
                    <a:pt x="6" y="5"/>
                    <a:pt x="6" y="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2" y="0"/>
                    <a:pt x="11" y="1"/>
                  </a:cubicBezTo>
                  <a:cubicBezTo>
                    <a:pt x="9" y="3"/>
                    <a:pt x="5" y="5"/>
                    <a:pt x="3" y="6"/>
                  </a:cubicBezTo>
                  <a:cubicBezTo>
                    <a:pt x="0" y="8"/>
                    <a:pt x="10" y="3"/>
                    <a:pt x="9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20" name="Freeform 463"/>
            <p:cNvSpPr>
              <a:spLocks/>
            </p:cNvSpPr>
            <p:nvPr/>
          </p:nvSpPr>
          <p:spPr bwMode="auto">
            <a:xfrm>
              <a:off x="5104" y="3094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21" name="Freeform 464"/>
            <p:cNvSpPr>
              <a:spLocks/>
            </p:cNvSpPr>
            <p:nvPr/>
          </p:nvSpPr>
          <p:spPr bwMode="auto">
            <a:xfrm>
              <a:off x="4743" y="3209"/>
              <a:ext cx="2" cy="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2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22" name="Freeform 465"/>
            <p:cNvSpPr>
              <a:spLocks/>
            </p:cNvSpPr>
            <p:nvPr/>
          </p:nvSpPr>
          <p:spPr bwMode="auto">
            <a:xfrm>
              <a:off x="4738" y="3201"/>
              <a:ext cx="6" cy="11"/>
            </a:xfrm>
            <a:custGeom>
              <a:avLst/>
              <a:gdLst>
                <a:gd name="T0" fmla="*/ 0 w 7"/>
                <a:gd name="T1" fmla="*/ 0 h 14"/>
                <a:gd name="T2" fmla="*/ 0 w 7"/>
                <a:gd name="T3" fmla="*/ 1 h 14"/>
                <a:gd name="T4" fmla="*/ 7 w 7"/>
                <a:gd name="T5" fmla="*/ 14 h 14"/>
                <a:gd name="T6" fmla="*/ 4 w 7"/>
                <a:gd name="T7" fmla="*/ 6 h 14"/>
                <a:gd name="T8" fmla="*/ 4 w 7"/>
                <a:gd name="T9" fmla="*/ 9 h 14"/>
                <a:gd name="T10" fmla="*/ 2 w 7"/>
                <a:gd name="T11" fmla="*/ 3 h 14"/>
                <a:gd name="T12" fmla="*/ 2 w 7"/>
                <a:gd name="T13" fmla="*/ 4 h 14"/>
                <a:gd name="T14" fmla="*/ 0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1"/>
                    <a:pt x="3" y="8"/>
                    <a:pt x="7" y="14"/>
                  </a:cubicBezTo>
                  <a:cubicBezTo>
                    <a:pt x="7" y="13"/>
                    <a:pt x="6" y="9"/>
                    <a:pt x="4" y="6"/>
                  </a:cubicBezTo>
                  <a:cubicBezTo>
                    <a:pt x="4" y="6"/>
                    <a:pt x="5" y="10"/>
                    <a:pt x="4" y="9"/>
                  </a:cubicBezTo>
                  <a:cubicBezTo>
                    <a:pt x="3" y="6"/>
                    <a:pt x="4" y="6"/>
                    <a:pt x="2" y="3"/>
                  </a:cubicBezTo>
                  <a:cubicBezTo>
                    <a:pt x="0" y="0"/>
                    <a:pt x="3" y="5"/>
                    <a:pt x="2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23" name="Freeform 466"/>
            <p:cNvSpPr>
              <a:spLocks/>
            </p:cNvSpPr>
            <p:nvPr/>
          </p:nvSpPr>
          <p:spPr bwMode="auto">
            <a:xfrm>
              <a:off x="4740" y="3205"/>
              <a:ext cx="2" cy="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24" name="Freeform 467"/>
            <p:cNvSpPr>
              <a:spLocks/>
            </p:cNvSpPr>
            <p:nvPr/>
          </p:nvSpPr>
          <p:spPr bwMode="auto">
            <a:xfrm>
              <a:off x="4740" y="3206"/>
              <a:ext cx="2" cy="5"/>
            </a:xfrm>
            <a:custGeom>
              <a:avLst/>
              <a:gdLst>
                <a:gd name="T0" fmla="*/ 2 w 2"/>
                <a:gd name="T1" fmla="*/ 4 h 7"/>
                <a:gd name="T2" fmla="*/ 0 w 2"/>
                <a:gd name="T3" fmla="*/ 0 h 7"/>
                <a:gd name="T4" fmla="*/ 2 w 2"/>
                <a:gd name="T5" fmla="*/ 7 h 7"/>
                <a:gd name="T6" fmla="*/ 2 w 2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7">
                  <a:moveTo>
                    <a:pt x="2" y="4"/>
                  </a:moveTo>
                  <a:cubicBezTo>
                    <a:pt x="1" y="4"/>
                    <a:pt x="0" y="1"/>
                    <a:pt x="0" y="0"/>
                  </a:cubicBezTo>
                  <a:cubicBezTo>
                    <a:pt x="2" y="7"/>
                    <a:pt x="2" y="7"/>
                    <a:pt x="2" y="7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25" name="Freeform 468"/>
            <p:cNvSpPr>
              <a:spLocks/>
            </p:cNvSpPr>
            <p:nvPr/>
          </p:nvSpPr>
          <p:spPr bwMode="auto">
            <a:xfrm>
              <a:off x="4740" y="3210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26" name="Freeform 469"/>
            <p:cNvSpPr>
              <a:spLocks/>
            </p:cNvSpPr>
            <p:nvPr/>
          </p:nvSpPr>
          <p:spPr bwMode="auto">
            <a:xfrm>
              <a:off x="4737" y="3202"/>
              <a:ext cx="3" cy="10"/>
            </a:xfrm>
            <a:custGeom>
              <a:avLst/>
              <a:gdLst>
                <a:gd name="T0" fmla="*/ 2 w 3"/>
                <a:gd name="T1" fmla="*/ 10 h 12"/>
                <a:gd name="T2" fmla="*/ 3 w 3"/>
                <a:gd name="T3" fmla="*/ 9 h 12"/>
                <a:gd name="T4" fmla="*/ 3 w 3"/>
                <a:gd name="T5" fmla="*/ 9 h 12"/>
                <a:gd name="T6" fmla="*/ 1 w 3"/>
                <a:gd name="T7" fmla="*/ 4 h 12"/>
                <a:gd name="T8" fmla="*/ 2 w 3"/>
                <a:gd name="T9" fmla="*/ 4 h 12"/>
                <a:gd name="T10" fmla="*/ 0 w 3"/>
                <a:gd name="T11" fmla="*/ 0 h 12"/>
                <a:gd name="T12" fmla="*/ 2 w 3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2" y="10"/>
                  </a:moveTo>
                  <a:cubicBezTo>
                    <a:pt x="3" y="12"/>
                    <a:pt x="3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7"/>
                    <a:pt x="1" y="2"/>
                    <a:pt x="1" y="4"/>
                  </a:cubicBezTo>
                  <a:cubicBezTo>
                    <a:pt x="1" y="2"/>
                    <a:pt x="3" y="7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8"/>
                    <a:pt x="2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27" name="Freeform 470"/>
            <p:cNvSpPr>
              <a:spLocks/>
            </p:cNvSpPr>
            <p:nvPr/>
          </p:nvSpPr>
          <p:spPr bwMode="auto">
            <a:xfrm>
              <a:off x="4740" y="3209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28" name="Freeform 471"/>
            <p:cNvSpPr>
              <a:spLocks/>
            </p:cNvSpPr>
            <p:nvPr/>
          </p:nvSpPr>
          <p:spPr bwMode="auto">
            <a:xfrm>
              <a:off x="4740" y="3207"/>
              <a:ext cx="1" cy="3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2 h 3"/>
                <a:gd name="T4" fmla="*/ 0 w 1"/>
                <a:gd name="T5" fmla="*/ 0 h 3"/>
                <a:gd name="T6" fmla="*/ 1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29" name="Freeform 472"/>
            <p:cNvSpPr>
              <a:spLocks/>
            </p:cNvSpPr>
            <p:nvPr/>
          </p:nvSpPr>
          <p:spPr bwMode="auto">
            <a:xfrm>
              <a:off x="4736" y="3201"/>
              <a:ext cx="3" cy="10"/>
            </a:xfrm>
            <a:custGeom>
              <a:avLst/>
              <a:gdLst>
                <a:gd name="T0" fmla="*/ 3 w 4"/>
                <a:gd name="T1" fmla="*/ 12 h 13"/>
                <a:gd name="T2" fmla="*/ 3 w 4"/>
                <a:gd name="T3" fmla="*/ 8 h 13"/>
                <a:gd name="T4" fmla="*/ 0 w 4"/>
                <a:gd name="T5" fmla="*/ 0 h 13"/>
                <a:gd name="T6" fmla="*/ 1 w 4"/>
                <a:gd name="T7" fmla="*/ 2 h 13"/>
                <a:gd name="T8" fmla="*/ 3 w 4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3">
                  <a:moveTo>
                    <a:pt x="3" y="12"/>
                  </a:moveTo>
                  <a:cubicBezTo>
                    <a:pt x="2" y="6"/>
                    <a:pt x="4" y="13"/>
                    <a:pt x="3" y="8"/>
                  </a:cubicBezTo>
                  <a:cubicBezTo>
                    <a:pt x="3" y="8"/>
                    <a:pt x="1" y="4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5"/>
                    <a:pt x="2" y="10"/>
                    <a:pt x="3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30" name="Freeform 473"/>
            <p:cNvSpPr>
              <a:spLocks/>
            </p:cNvSpPr>
            <p:nvPr/>
          </p:nvSpPr>
          <p:spPr bwMode="auto">
            <a:xfrm>
              <a:off x="4735" y="319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31" name="Freeform 474"/>
            <p:cNvSpPr>
              <a:spLocks/>
            </p:cNvSpPr>
            <p:nvPr/>
          </p:nvSpPr>
          <p:spPr bwMode="auto">
            <a:xfrm>
              <a:off x="4734" y="3195"/>
              <a:ext cx="3" cy="14"/>
            </a:xfrm>
            <a:custGeom>
              <a:avLst/>
              <a:gdLst>
                <a:gd name="T0" fmla="*/ 1 w 3"/>
                <a:gd name="T1" fmla="*/ 15 h 17"/>
                <a:gd name="T2" fmla="*/ 1 w 3"/>
                <a:gd name="T3" fmla="*/ 8 h 17"/>
                <a:gd name="T4" fmla="*/ 1 w 3"/>
                <a:gd name="T5" fmla="*/ 13 h 17"/>
                <a:gd name="T6" fmla="*/ 2 w 3"/>
                <a:gd name="T7" fmla="*/ 11 h 17"/>
                <a:gd name="T8" fmla="*/ 2 w 3"/>
                <a:gd name="T9" fmla="*/ 16 h 17"/>
                <a:gd name="T10" fmla="*/ 2 w 3"/>
                <a:gd name="T11" fmla="*/ 11 h 17"/>
                <a:gd name="T12" fmla="*/ 3 w 3"/>
                <a:gd name="T13" fmla="*/ 15 h 17"/>
                <a:gd name="T14" fmla="*/ 2 w 3"/>
                <a:gd name="T15" fmla="*/ 8 h 17"/>
                <a:gd name="T16" fmla="*/ 2 w 3"/>
                <a:gd name="T17" fmla="*/ 9 h 17"/>
                <a:gd name="T18" fmla="*/ 1 w 3"/>
                <a:gd name="T19" fmla="*/ 5 h 17"/>
                <a:gd name="T20" fmla="*/ 0 w 3"/>
                <a:gd name="T21" fmla="*/ 1 h 17"/>
                <a:gd name="T22" fmla="*/ 1 w 3"/>
                <a:gd name="T23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7">
                  <a:moveTo>
                    <a:pt x="1" y="15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10"/>
                    <a:pt x="2" y="12"/>
                    <a:pt x="1" y="13"/>
                  </a:cubicBezTo>
                  <a:cubicBezTo>
                    <a:pt x="2" y="14"/>
                    <a:pt x="2" y="10"/>
                    <a:pt x="2" y="11"/>
                  </a:cubicBezTo>
                  <a:cubicBezTo>
                    <a:pt x="3" y="17"/>
                    <a:pt x="1" y="11"/>
                    <a:pt x="2" y="16"/>
                  </a:cubicBezTo>
                  <a:cubicBezTo>
                    <a:pt x="3" y="16"/>
                    <a:pt x="3" y="16"/>
                    <a:pt x="2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6"/>
                    <a:pt x="3" y="13"/>
                    <a:pt x="2" y="9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6"/>
                    <a:pt x="0" y="0"/>
                    <a:pt x="0" y="1"/>
                  </a:cubicBezTo>
                  <a:cubicBezTo>
                    <a:pt x="0" y="1"/>
                    <a:pt x="1" y="12"/>
                    <a:pt x="1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32" name="Freeform 475"/>
            <p:cNvSpPr>
              <a:spLocks/>
            </p:cNvSpPr>
            <p:nvPr/>
          </p:nvSpPr>
          <p:spPr bwMode="auto">
            <a:xfrm>
              <a:off x="4734" y="3199"/>
              <a:ext cx="0" cy="3"/>
            </a:xfrm>
            <a:custGeom>
              <a:avLst/>
              <a:gdLst>
                <a:gd name="T0" fmla="*/ 2 h 3"/>
                <a:gd name="T1" fmla="*/ 0 h 3"/>
                <a:gd name="T2" fmla="*/ 3 h 3"/>
                <a:gd name="T3" fmla="*/ 2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2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33" name="Freeform 476"/>
            <p:cNvSpPr>
              <a:spLocks/>
            </p:cNvSpPr>
            <p:nvPr/>
          </p:nvSpPr>
          <p:spPr bwMode="auto">
            <a:xfrm>
              <a:off x="4733" y="3194"/>
              <a:ext cx="1" cy="15"/>
            </a:xfrm>
            <a:custGeom>
              <a:avLst/>
              <a:gdLst>
                <a:gd name="T0" fmla="*/ 2 w 2"/>
                <a:gd name="T1" fmla="*/ 17 h 18"/>
                <a:gd name="T2" fmla="*/ 2 w 2"/>
                <a:gd name="T3" fmla="*/ 13 h 18"/>
                <a:gd name="T4" fmla="*/ 2 w 2"/>
                <a:gd name="T5" fmla="*/ 16 h 18"/>
                <a:gd name="T6" fmla="*/ 2 w 2"/>
                <a:gd name="T7" fmla="*/ 11 h 18"/>
                <a:gd name="T8" fmla="*/ 1 w 2"/>
                <a:gd name="T9" fmla="*/ 14 h 18"/>
                <a:gd name="T10" fmla="*/ 1 w 2"/>
                <a:gd name="T11" fmla="*/ 5 h 18"/>
                <a:gd name="T12" fmla="*/ 1 w 2"/>
                <a:gd name="T13" fmla="*/ 7 h 18"/>
                <a:gd name="T14" fmla="*/ 1 w 2"/>
                <a:gd name="T15" fmla="*/ 8 h 18"/>
                <a:gd name="T16" fmla="*/ 1 w 2"/>
                <a:gd name="T17" fmla="*/ 10 h 18"/>
                <a:gd name="T18" fmla="*/ 0 w 2"/>
                <a:gd name="T19" fmla="*/ 12 h 18"/>
                <a:gd name="T20" fmla="*/ 2 w 2"/>
                <a:gd name="T2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18">
                  <a:moveTo>
                    <a:pt x="2" y="17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2" y="15"/>
                    <a:pt x="2" y="12"/>
                    <a:pt x="2" y="11"/>
                  </a:cubicBezTo>
                  <a:cubicBezTo>
                    <a:pt x="2" y="5"/>
                    <a:pt x="2" y="13"/>
                    <a:pt x="1" y="14"/>
                  </a:cubicBezTo>
                  <a:cubicBezTo>
                    <a:pt x="1" y="11"/>
                    <a:pt x="1" y="10"/>
                    <a:pt x="1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0"/>
                    <a:pt x="1" y="6"/>
                    <a:pt x="1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7"/>
                    <a:pt x="1" y="18"/>
                    <a:pt x="2" y="1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34" name="Freeform 477"/>
            <p:cNvSpPr>
              <a:spLocks/>
            </p:cNvSpPr>
            <p:nvPr/>
          </p:nvSpPr>
          <p:spPr bwMode="auto">
            <a:xfrm>
              <a:off x="4734" y="3207"/>
              <a:ext cx="1" cy="3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1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1" y="2"/>
                    <a:pt x="1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35" name="Freeform 478"/>
            <p:cNvSpPr>
              <a:spLocks/>
            </p:cNvSpPr>
            <p:nvPr/>
          </p:nvSpPr>
          <p:spPr bwMode="auto">
            <a:xfrm>
              <a:off x="4733" y="3201"/>
              <a:ext cx="0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36" name="Freeform 479"/>
            <p:cNvSpPr>
              <a:spLocks/>
            </p:cNvSpPr>
            <p:nvPr/>
          </p:nvSpPr>
          <p:spPr bwMode="auto">
            <a:xfrm>
              <a:off x="4733" y="3207"/>
              <a:ext cx="0" cy="1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37" name="Freeform 480"/>
            <p:cNvSpPr>
              <a:spLocks/>
            </p:cNvSpPr>
            <p:nvPr/>
          </p:nvSpPr>
          <p:spPr bwMode="auto">
            <a:xfrm>
              <a:off x="4719" y="3195"/>
              <a:ext cx="14" cy="16"/>
            </a:xfrm>
            <a:custGeom>
              <a:avLst/>
              <a:gdLst>
                <a:gd name="T0" fmla="*/ 9 w 17"/>
                <a:gd name="T1" fmla="*/ 2 h 20"/>
                <a:gd name="T2" fmla="*/ 7 w 17"/>
                <a:gd name="T3" fmla="*/ 5 h 20"/>
                <a:gd name="T4" fmla="*/ 4 w 17"/>
                <a:gd name="T5" fmla="*/ 8 h 20"/>
                <a:gd name="T6" fmla="*/ 0 w 17"/>
                <a:gd name="T7" fmla="*/ 14 h 20"/>
                <a:gd name="T8" fmla="*/ 3 w 17"/>
                <a:gd name="T9" fmla="*/ 12 h 20"/>
                <a:gd name="T10" fmla="*/ 1 w 17"/>
                <a:gd name="T11" fmla="*/ 15 h 20"/>
                <a:gd name="T12" fmla="*/ 4 w 17"/>
                <a:gd name="T13" fmla="*/ 14 h 20"/>
                <a:gd name="T14" fmla="*/ 7 w 17"/>
                <a:gd name="T15" fmla="*/ 13 h 20"/>
                <a:gd name="T16" fmla="*/ 13 w 17"/>
                <a:gd name="T17" fmla="*/ 17 h 20"/>
                <a:gd name="T18" fmla="*/ 14 w 17"/>
                <a:gd name="T19" fmla="*/ 11 h 20"/>
                <a:gd name="T20" fmla="*/ 14 w 17"/>
                <a:gd name="T21" fmla="*/ 15 h 20"/>
                <a:gd name="T22" fmla="*/ 13 w 17"/>
                <a:gd name="T23" fmla="*/ 15 h 20"/>
                <a:gd name="T24" fmla="*/ 15 w 17"/>
                <a:gd name="T25" fmla="*/ 17 h 20"/>
                <a:gd name="T26" fmla="*/ 16 w 17"/>
                <a:gd name="T27" fmla="*/ 9 h 20"/>
                <a:gd name="T28" fmla="*/ 16 w 17"/>
                <a:gd name="T29" fmla="*/ 17 h 20"/>
                <a:gd name="T30" fmla="*/ 17 w 17"/>
                <a:gd name="T31" fmla="*/ 12 h 20"/>
                <a:gd name="T32" fmla="*/ 17 w 17"/>
                <a:gd name="T33" fmla="*/ 7 h 20"/>
                <a:gd name="T34" fmla="*/ 17 w 17"/>
                <a:gd name="T35" fmla="*/ 4 h 20"/>
                <a:gd name="T36" fmla="*/ 13 w 17"/>
                <a:gd name="T37" fmla="*/ 12 h 20"/>
                <a:gd name="T38" fmla="*/ 14 w 17"/>
                <a:gd name="T39" fmla="*/ 9 h 20"/>
                <a:gd name="T40" fmla="*/ 13 w 17"/>
                <a:gd name="T41" fmla="*/ 5 h 20"/>
                <a:gd name="T42" fmla="*/ 10 w 17"/>
                <a:gd name="T43" fmla="*/ 11 h 20"/>
                <a:gd name="T44" fmla="*/ 11 w 17"/>
                <a:gd name="T45" fmla="*/ 8 h 20"/>
                <a:gd name="T46" fmla="*/ 10 w 17"/>
                <a:gd name="T47" fmla="*/ 11 h 20"/>
                <a:gd name="T48" fmla="*/ 11 w 17"/>
                <a:gd name="T49" fmla="*/ 7 h 20"/>
                <a:gd name="T50" fmla="*/ 7 w 17"/>
                <a:gd name="T51" fmla="*/ 14 h 20"/>
                <a:gd name="T52" fmla="*/ 11 w 17"/>
                <a:gd name="T53" fmla="*/ 3 h 20"/>
                <a:gd name="T54" fmla="*/ 9 w 17"/>
                <a:gd name="T55" fmla="*/ 7 h 20"/>
                <a:gd name="T56" fmla="*/ 7 w 17"/>
                <a:gd name="T57" fmla="*/ 10 h 20"/>
                <a:gd name="T58" fmla="*/ 11 w 17"/>
                <a:gd name="T59" fmla="*/ 4 h 20"/>
                <a:gd name="T60" fmla="*/ 8 w 17"/>
                <a:gd name="T61" fmla="*/ 7 h 20"/>
                <a:gd name="T62" fmla="*/ 6 w 17"/>
                <a:gd name="T63" fmla="*/ 11 h 20"/>
                <a:gd name="T64" fmla="*/ 6 w 17"/>
                <a:gd name="T65" fmla="*/ 8 h 20"/>
                <a:gd name="T66" fmla="*/ 10 w 17"/>
                <a:gd name="T67" fmla="*/ 3 h 20"/>
                <a:gd name="T68" fmla="*/ 11 w 17"/>
                <a:gd name="T69" fmla="*/ 0 h 20"/>
                <a:gd name="T70" fmla="*/ 6 w 17"/>
                <a:gd name="T71" fmla="*/ 7 h 20"/>
                <a:gd name="T72" fmla="*/ 9 w 17"/>
                <a:gd name="T7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" h="20">
                  <a:moveTo>
                    <a:pt x="9" y="2"/>
                  </a:moveTo>
                  <a:cubicBezTo>
                    <a:pt x="7" y="4"/>
                    <a:pt x="7" y="5"/>
                    <a:pt x="7" y="5"/>
                  </a:cubicBezTo>
                  <a:cubicBezTo>
                    <a:pt x="5" y="7"/>
                    <a:pt x="5" y="7"/>
                    <a:pt x="4" y="8"/>
                  </a:cubicBezTo>
                  <a:cubicBezTo>
                    <a:pt x="3" y="10"/>
                    <a:pt x="2" y="11"/>
                    <a:pt x="0" y="14"/>
                  </a:cubicBezTo>
                  <a:cubicBezTo>
                    <a:pt x="0" y="14"/>
                    <a:pt x="3" y="11"/>
                    <a:pt x="3" y="1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3"/>
                    <a:pt x="5" y="11"/>
                    <a:pt x="4" y="14"/>
                  </a:cubicBezTo>
                  <a:cubicBezTo>
                    <a:pt x="4" y="16"/>
                    <a:pt x="5" y="14"/>
                    <a:pt x="7" y="13"/>
                  </a:cubicBezTo>
                  <a:cubicBezTo>
                    <a:pt x="8" y="16"/>
                    <a:pt x="11" y="13"/>
                    <a:pt x="13" y="1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4"/>
                    <a:pt x="15" y="11"/>
                    <a:pt x="14" y="15"/>
                  </a:cubicBezTo>
                  <a:cubicBezTo>
                    <a:pt x="14" y="14"/>
                    <a:pt x="14" y="15"/>
                    <a:pt x="13" y="15"/>
                  </a:cubicBezTo>
                  <a:cubicBezTo>
                    <a:pt x="13" y="20"/>
                    <a:pt x="15" y="15"/>
                    <a:pt x="15" y="17"/>
                  </a:cubicBezTo>
                  <a:cubicBezTo>
                    <a:pt x="15" y="16"/>
                    <a:pt x="16" y="10"/>
                    <a:pt x="16" y="9"/>
                  </a:cubicBezTo>
                  <a:cubicBezTo>
                    <a:pt x="15" y="16"/>
                    <a:pt x="17" y="9"/>
                    <a:pt x="16" y="17"/>
                  </a:cubicBezTo>
                  <a:cubicBezTo>
                    <a:pt x="16" y="19"/>
                    <a:pt x="16" y="11"/>
                    <a:pt x="17" y="12"/>
                  </a:cubicBezTo>
                  <a:cubicBezTo>
                    <a:pt x="17" y="8"/>
                    <a:pt x="17" y="10"/>
                    <a:pt x="17" y="7"/>
                  </a:cubicBezTo>
                  <a:cubicBezTo>
                    <a:pt x="17" y="4"/>
                    <a:pt x="17" y="8"/>
                    <a:pt x="17" y="4"/>
                  </a:cubicBezTo>
                  <a:cubicBezTo>
                    <a:pt x="17" y="2"/>
                    <a:pt x="15" y="10"/>
                    <a:pt x="13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11"/>
                    <a:pt x="12" y="11"/>
                    <a:pt x="13" y="5"/>
                  </a:cubicBezTo>
                  <a:cubicBezTo>
                    <a:pt x="12" y="8"/>
                    <a:pt x="13" y="3"/>
                    <a:pt x="10" y="11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11" y="7"/>
                    <a:pt x="11" y="7"/>
                  </a:cubicBezTo>
                  <a:cubicBezTo>
                    <a:pt x="9" y="10"/>
                    <a:pt x="9" y="11"/>
                    <a:pt x="7" y="14"/>
                  </a:cubicBezTo>
                  <a:cubicBezTo>
                    <a:pt x="9" y="10"/>
                    <a:pt x="10" y="7"/>
                    <a:pt x="11" y="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8" y="9"/>
                    <a:pt x="7" y="10"/>
                  </a:cubicBezTo>
                  <a:cubicBezTo>
                    <a:pt x="7" y="10"/>
                    <a:pt x="9" y="6"/>
                    <a:pt x="11" y="4"/>
                  </a:cubicBezTo>
                  <a:cubicBezTo>
                    <a:pt x="11" y="2"/>
                    <a:pt x="6" y="10"/>
                    <a:pt x="8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7" y="7"/>
                    <a:pt x="6" y="8"/>
                  </a:cubicBezTo>
                  <a:cubicBezTo>
                    <a:pt x="8" y="4"/>
                    <a:pt x="8" y="5"/>
                    <a:pt x="10" y="3"/>
                  </a:cubicBezTo>
                  <a:cubicBezTo>
                    <a:pt x="10" y="2"/>
                    <a:pt x="10" y="2"/>
                    <a:pt x="11" y="0"/>
                  </a:cubicBezTo>
                  <a:cubicBezTo>
                    <a:pt x="10" y="2"/>
                    <a:pt x="7" y="5"/>
                    <a:pt x="6" y="7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38" name="Freeform 481"/>
            <p:cNvSpPr>
              <a:spLocks/>
            </p:cNvSpPr>
            <p:nvPr/>
          </p:nvSpPr>
          <p:spPr bwMode="auto">
            <a:xfrm>
              <a:off x="4728" y="3194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39" name="Freeform 482"/>
            <p:cNvSpPr>
              <a:spLocks/>
            </p:cNvSpPr>
            <p:nvPr/>
          </p:nvSpPr>
          <p:spPr bwMode="auto">
            <a:xfrm>
              <a:off x="4726" y="319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40" name="Rectangle 483"/>
            <p:cNvSpPr>
              <a:spLocks noChangeArrowheads="1"/>
            </p:cNvSpPr>
            <p:nvPr/>
          </p:nvSpPr>
          <p:spPr bwMode="auto">
            <a:xfrm>
              <a:off x="4722" y="320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41" name="Freeform 484"/>
            <p:cNvSpPr>
              <a:spLocks/>
            </p:cNvSpPr>
            <p:nvPr/>
          </p:nvSpPr>
          <p:spPr bwMode="auto">
            <a:xfrm>
              <a:off x="4728" y="3195"/>
              <a:ext cx="1" cy="3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42" name="Freeform 485"/>
            <p:cNvSpPr>
              <a:spLocks/>
            </p:cNvSpPr>
            <p:nvPr/>
          </p:nvSpPr>
          <p:spPr bwMode="auto">
            <a:xfrm>
              <a:off x="4729" y="3197"/>
              <a:ext cx="1" cy="2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0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43" name="Freeform 486"/>
            <p:cNvSpPr>
              <a:spLocks/>
            </p:cNvSpPr>
            <p:nvPr/>
          </p:nvSpPr>
          <p:spPr bwMode="auto">
            <a:xfrm>
              <a:off x="4727" y="3194"/>
              <a:ext cx="1" cy="2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44" name="Freeform 487"/>
            <p:cNvSpPr>
              <a:spLocks/>
            </p:cNvSpPr>
            <p:nvPr/>
          </p:nvSpPr>
          <p:spPr bwMode="auto">
            <a:xfrm>
              <a:off x="4710" y="3193"/>
              <a:ext cx="17" cy="13"/>
            </a:xfrm>
            <a:custGeom>
              <a:avLst/>
              <a:gdLst>
                <a:gd name="T0" fmla="*/ 3 w 21"/>
                <a:gd name="T1" fmla="*/ 9 h 15"/>
                <a:gd name="T2" fmla="*/ 2 w 21"/>
                <a:gd name="T3" fmla="*/ 12 h 15"/>
                <a:gd name="T4" fmla="*/ 11 w 21"/>
                <a:gd name="T5" fmla="*/ 7 h 15"/>
                <a:gd name="T6" fmla="*/ 4 w 21"/>
                <a:gd name="T7" fmla="*/ 12 h 15"/>
                <a:gd name="T8" fmla="*/ 11 w 21"/>
                <a:gd name="T9" fmla="*/ 10 h 15"/>
                <a:gd name="T10" fmla="*/ 8 w 21"/>
                <a:gd name="T11" fmla="*/ 13 h 15"/>
                <a:gd name="T12" fmla="*/ 16 w 21"/>
                <a:gd name="T13" fmla="*/ 7 h 15"/>
                <a:gd name="T14" fmla="*/ 8 w 21"/>
                <a:gd name="T15" fmla="*/ 15 h 15"/>
                <a:gd name="T16" fmla="*/ 8 w 21"/>
                <a:gd name="T17" fmla="*/ 15 h 15"/>
                <a:gd name="T18" fmla="*/ 11 w 21"/>
                <a:gd name="T19" fmla="*/ 14 h 15"/>
                <a:gd name="T20" fmla="*/ 15 w 21"/>
                <a:gd name="T21" fmla="*/ 9 h 15"/>
                <a:gd name="T22" fmla="*/ 19 w 21"/>
                <a:gd name="T23" fmla="*/ 5 h 15"/>
                <a:gd name="T24" fmla="*/ 16 w 21"/>
                <a:gd name="T25" fmla="*/ 7 h 15"/>
                <a:gd name="T26" fmla="*/ 18 w 21"/>
                <a:gd name="T27" fmla="*/ 4 h 15"/>
                <a:gd name="T28" fmla="*/ 16 w 21"/>
                <a:gd name="T29" fmla="*/ 6 h 15"/>
                <a:gd name="T30" fmla="*/ 19 w 21"/>
                <a:gd name="T31" fmla="*/ 4 h 15"/>
                <a:gd name="T32" fmla="*/ 16 w 21"/>
                <a:gd name="T33" fmla="*/ 6 h 15"/>
                <a:gd name="T34" fmla="*/ 17 w 21"/>
                <a:gd name="T35" fmla="*/ 5 h 15"/>
                <a:gd name="T36" fmla="*/ 13 w 21"/>
                <a:gd name="T37" fmla="*/ 8 h 15"/>
                <a:gd name="T38" fmla="*/ 17 w 21"/>
                <a:gd name="T39" fmla="*/ 4 h 15"/>
                <a:gd name="T40" fmla="*/ 14 w 21"/>
                <a:gd name="T41" fmla="*/ 7 h 15"/>
                <a:gd name="T42" fmla="*/ 18 w 21"/>
                <a:gd name="T43" fmla="*/ 2 h 15"/>
                <a:gd name="T44" fmla="*/ 15 w 21"/>
                <a:gd name="T45" fmla="*/ 5 h 15"/>
                <a:gd name="T46" fmla="*/ 18 w 21"/>
                <a:gd name="T47" fmla="*/ 3 h 15"/>
                <a:gd name="T48" fmla="*/ 10 w 21"/>
                <a:gd name="T49" fmla="*/ 9 h 15"/>
                <a:gd name="T50" fmla="*/ 16 w 21"/>
                <a:gd name="T51" fmla="*/ 4 h 15"/>
                <a:gd name="T52" fmla="*/ 14 w 21"/>
                <a:gd name="T53" fmla="*/ 4 h 15"/>
                <a:gd name="T54" fmla="*/ 15 w 21"/>
                <a:gd name="T55" fmla="*/ 3 h 15"/>
                <a:gd name="T56" fmla="*/ 12 w 21"/>
                <a:gd name="T57" fmla="*/ 4 h 15"/>
                <a:gd name="T58" fmla="*/ 11 w 21"/>
                <a:gd name="T59" fmla="*/ 5 h 15"/>
                <a:gd name="T60" fmla="*/ 8 w 21"/>
                <a:gd name="T61" fmla="*/ 6 h 15"/>
                <a:gd name="T62" fmla="*/ 10 w 21"/>
                <a:gd name="T63" fmla="*/ 5 h 15"/>
                <a:gd name="T64" fmla="*/ 4 w 21"/>
                <a:gd name="T65" fmla="*/ 7 h 15"/>
                <a:gd name="T66" fmla="*/ 8 w 21"/>
                <a:gd name="T67" fmla="*/ 7 h 15"/>
                <a:gd name="T68" fmla="*/ 3 w 21"/>
                <a:gd name="T6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15">
                  <a:moveTo>
                    <a:pt x="3" y="9"/>
                  </a:moveTo>
                  <a:cubicBezTo>
                    <a:pt x="0" y="11"/>
                    <a:pt x="2" y="11"/>
                    <a:pt x="2" y="12"/>
                  </a:cubicBezTo>
                  <a:cubicBezTo>
                    <a:pt x="5" y="11"/>
                    <a:pt x="10" y="7"/>
                    <a:pt x="11" y="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5"/>
                    <a:pt x="11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18" y="4"/>
                    <a:pt x="16" y="7"/>
                  </a:cubicBezTo>
                  <a:cubicBezTo>
                    <a:pt x="12" y="10"/>
                    <a:pt x="12" y="11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11" y="13"/>
                    <a:pt x="11" y="14"/>
                  </a:cubicBezTo>
                  <a:cubicBezTo>
                    <a:pt x="13" y="12"/>
                    <a:pt x="15" y="9"/>
                    <a:pt x="15" y="9"/>
                  </a:cubicBezTo>
                  <a:cubicBezTo>
                    <a:pt x="16" y="9"/>
                    <a:pt x="17" y="7"/>
                    <a:pt x="19" y="5"/>
                  </a:cubicBezTo>
                  <a:cubicBezTo>
                    <a:pt x="17" y="7"/>
                    <a:pt x="18" y="5"/>
                    <a:pt x="16" y="7"/>
                  </a:cubicBezTo>
                  <a:cubicBezTo>
                    <a:pt x="18" y="5"/>
                    <a:pt x="16" y="7"/>
                    <a:pt x="18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9" y="4"/>
                    <a:pt x="19" y="4"/>
                  </a:cubicBezTo>
                  <a:cubicBezTo>
                    <a:pt x="18" y="5"/>
                    <a:pt x="16" y="6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6"/>
                    <a:pt x="17" y="4"/>
                    <a:pt x="13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5"/>
                    <a:pt x="21" y="0"/>
                    <a:pt x="18" y="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6"/>
                    <a:pt x="17" y="3"/>
                    <a:pt x="18" y="3"/>
                  </a:cubicBezTo>
                  <a:cubicBezTo>
                    <a:pt x="15" y="5"/>
                    <a:pt x="11" y="8"/>
                    <a:pt x="10" y="9"/>
                  </a:cubicBezTo>
                  <a:cubicBezTo>
                    <a:pt x="13" y="6"/>
                    <a:pt x="9" y="9"/>
                    <a:pt x="16" y="4"/>
                  </a:cubicBezTo>
                  <a:cubicBezTo>
                    <a:pt x="16" y="3"/>
                    <a:pt x="12" y="5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0" y="6"/>
                    <a:pt x="17" y="2"/>
                    <a:pt x="12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9" y="6"/>
                    <a:pt x="9" y="6"/>
                    <a:pt x="10" y="5"/>
                  </a:cubicBezTo>
                  <a:cubicBezTo>
                    <a:pt x="6" y="7"/>
                    <a:pt x="6" y="7"/>
                    <a:pt x="4" y="7"/>
                  </a:cubicBezTo>
                  <a:cubicBezTo>
                    <a:pt x="4" y="8"/>
                    <a:pt x="7" y="7"/>
                    <a:pt x="8" y="7"/>
                  </a:cubicBezTo>
                  <a:cubicBezTo>
                    <a:pt x="6" y="8"/>
                    <a:pt x="3" y="9"/>
                    <a:pt x="3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45" name="Freeform 488"/>
            <p:cNvSpPr>
              <a:spLocks/>
            </p:cNvSpPr>
            <p:nvPr/>
          </p:nvSpPr>
          <p:spPr bwMode="auto">
            <a:xfrm>
              <a:off x="4724" y="319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46" name="Freeform 489"/>
            <p:cNvSpPr>
              <a:spLocks/>
            </p:cNvSpPr>
            <p:nvPr/>
          </p:nvSpPr>
          <p:spPr bwMode="auto">
            <a:xfrm>
              <a:off x="4705" y="3193"/>
              <a:ext cx="23" cy="7"/>
            </a:xfrm>
            <a:custGeom>
              <a:avLst/>
              <a:gdLst>
                <a:gd name="T0" fmla="*/ 15 w 28"/>
                <a:gd name="T1" fmla="*/ 4 h 9"/>
                <a:gd name="T2" fmla="*/ 20 w 28"/>
                <a:gd name="T3" fmla="*/ 2 h 9"/>
                <a:gd name="T4" fmla="*/ 10 w 28"/>
                <a:gd name="T5" fmla="*/ 6 h 9"/>
                <a:gd name="T6" fmla="*/ 8 w 28"/>
                <a:gd name="T7" fmla="*/ 5 h 9"/>
                <a:gd name="T8" fmla="*/ 17 w 28"/>
                <a:gd name="T9" fmla="*/ 3 h 9"/>
                <a:gd name="T10" fmla="*/ 18 w 28"/>
                <a:gd name="T11" fmla="*/ 2 h 9"/>
                <a:gd name="T12" fmla="*/ 12 w 28"/>
                <a:gd name="T13" fmla="*/ 4 h 9"/>
                <a:gd name="T14" fmla="*/ 9 w 28"/>
                <a:gd name="T15" fmla="*/ 4 h 9"/>
                <a:gd name="T16" fmla="*/ 11 w 28"/>
                <a:gd name="T17" fmla="*/ 3 h 9"/>
                <a:gd name="T18" fmla="*/ 17 w 28"/>
                <a:gd name="T19" fmla="*/ 2 h 9"/>
                <a:gd name="T20" fmla="*/ 2 w 28"/>
                <a:gd name="T21" fmla="*/ 2 h 9"/>
                <a:gd name="T22" fmla="*/ 3 w 28"/>
                <a:gd name="T23" fmla="*/ 3 h 9"/>
                <a:gd name="T24" fmla="*/ 10 w 28"/>
                <a:gd name="T25" fmla="*/ 2 h 9"/>
                <a:gd name="T26" fmla="*/ 8 w 28"/>
                <a:gd name="T27" fmla="*/ 3 h 9"/>
                <a:gd name="T28" fmla="*/ 4 w 28"/>
                <a:gd name="T29" fmla="*/ 3 h 9"/>
                <a:gd name="T30" fmla="*/ 6 w 28"/>
                <a:gd name="T31" fmla="*/ 9 h 9"/>
                <a:gd name="T32" fmla="*/ 6 w 28"/>
                <a:gd name="T33" fmla="*/ 8 h 9"/>
                <a:gd name="T34" fmla="*/ 10 w 28"/>
                <a:gd name="T35" fmla="*/ 7 h 9"/>
                <a:gd name="T36" fmla="*/ 16 w 28"/>
                <a:gd name="T37" fmla="*/ 4 h 9"/>
                <a:gd name="T38" fmla="*/ 14 w 28"/>
                <a:gd name="T39" fmla="*/ 5 h 9"/>
                <a:gd name="T40" fmla="*/ 21 w 28"/>
                <a:gd name="T41" fmla="*/ 3 h 9"/>
                <a:gd name="T42" fmla="*/ 23 w 28"/>
                <a:gd name="T43" fmla="*/ 2 h 9"/>
                <a:gd name="T44" fmla="*/ 24 w 28"/>
                <a:gd name="T45" fmla="*/ 1 h 9"/>
                <a:gd name="T46" fmla="*/ 15 w 28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9">
                  <a:moveTo>
                    <a:pt x="15" y="4"/>
                  </a:moveTo>
                  <a:cubicBezTo>
                    <a:pt x="16" y="4"/>
                    <a:pt x="18" y="3"/>
                    <a:pt x="20" y="2"/>
                  </a:cubicBezTo>
                  <a:cubicBezTo>
                    <a:pt x="17" y="3"/>
                    <a:pt x="15" y="5"/>
                    <a:pt x="10" y="6"/>
                  </a:cubicBezTo>
                  <a:cubicBezTo>
                    <a:pt x="13" y="5"/>
                    <a:pt x="8" y="6"/>
                    <a:pt x="8" y="5"/>
                  </a:cubicBezTo>
                  <a:cubicBezTo>
                    <a:pt x="11" y="5"/>
                    <a:pt x="16" y="3"/>
                    <a:pt x="17" y="3"/>
                  </a:cubicBezTo>
                  <a:cubicBezTo>
                    <a:pt x="16" y="3"/>
                    <a:pt x="18" y="2"/>
                    <a:pt x="18" y="2"/>
                  </a:cubicBezTo>
                  <a:cubicBezTo>
                    <a:pt x="15" y="3"/>
                    <a:pt x="16" y="2"/>
                    <a:pt x="12" y="4"/>
                  </a:cubicBezTo>
                  <a:cubicBezTo>
                    <a:pt x="9" y="4"/>
                    <a:pt x="7" y="4"/>
                    <a:pt x="9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6" y="3"/>
                    <a:pt x="13" y="3"/>
                    <a:pt x="17" y="2"/>
                  </a:cubicBezTo>
                  <a:cubicBezTo>
                    <a:pt x="11" y="3"/>
                    <a:pt x="12" y="1"/>
                    <a:pt x="2" y="2"/>
                  </a:cubicBezTo>
                  <a:cubicBezTo>
                    <a:pt x="0" y="2"/>
                    <a:pt x="2" y="2"/>
                    <a:pt x="3" y="3"/>
                  </a:cubicBezTo>
                  <a:cubicBezTo>
                    <a:pt x="5" y="2"/>
                    <a:pt x="8" y="2"/>
                    <a:pt x="10" y="2"/>
                  </a:cubicBezTo>
                  <a:cubicBezTo>
                    <a:pt x="8" y="2"/>
                    <a:pt x="11" y="2"/>
                    <a:pt x="8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5"/>
                    <a:pt x="4" y="7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7" y="4"/>
                    <a:pt x="14" y="5"/>
                  </a:cubicBezTo>
                  <a:cubicBezTo>
                    <a:pt x="17" y="4"/>
                    <a:pt x="19" y="4"/>
                    <a:pt x="21" y="3"/>
                  </a:cubicBezTo>
                  <a:cubicBezTo>
                    <a:pt x="22" y="2"/>
                    <a:pt x="19" y="4"/>
                    <a:pt x="23" y="2"/>
                  </a:cubicBezTo>
                  <a:cubicBezTo>
                    <a:pt x="28" y="0"/>
                    <a:pt x="19" y="3"/>
                    <a:pt x="24" y="1"/>
                  </a:cubicBezTo>
                  <a:lnTo>
                    <a:pt x="15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47" name="Freeform 490"/>
            <p:cNvSpPr>
              <a:spLocks/>
            </p:cNvSpPr>
            <p:nvPr/>
          </p:nvSpPr>
          <p:spPr bwMode="auto">
            <a:xfrm>
              <a:off x="4718" y="3196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48" name="Freeform 491"/>
            <p:cNvSpPr>
              <a:spLocks/>
            </p:cNvSpPr>
            <p:nvPr/>
          </p:nvSpPr>
          <p:spPr bwMode="auto">
            <a:xfrm>
              <a:off x="4710" y="3199"/>
              <a:ext cx="3" cy="2"/>
            </a:xfrm>
            <a:custGeom>
              <a:avLst/>
              <a:gdLst>
                <a:gd name="T0" fmla="*/ 0 w 4"/>
                <a:gd name="T1" fmla="*/ 2 h 2"/>
                <a:gd name="T2" fmla="*/ 3 w 4"/>
                <a:gd name="T3" fmla="*/ 0 h 2"/>
                <a:gd name="T4" fmla="*/ 0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49" name="Freeform 492"/>
            <p:cNvSpPr>
              <a:spLocks/>
            </p:cNvSpPr>
            <p:nvPr/>
          </p:nvSpPr>
          <p:spPr bwMode="auto">
            <a:xfrm>
              <a:off x="4717" y="3193"/>
              <a:ext cx="3" cy="1"/>
            </a:xfrm>
            <a:custGeom>
              <a:avLst/>
              <a:gdLst>
                <a:gd name="T0" fmla="*/ 3 w 3"/>
                <a:gd name="T1" fmla="*/ 1 h 1"/>
                <a:gd name="T2" fmla="*/ 2 w 3"/>
                <a:gd name="T3" fmla="*/ 0 h 1"/>
                <a:gd name="T4" fmla="*/ 0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50" name="Freeform 493"/>
            <p:cNvSpPr>
              <a:spLocks/>
            </p:cNvSpPr>
            <p:nvPr/>
          </p:nvSpPr>
          <p:spPr bwMode="auto">
            <a:xfrm>
              <a:off x="4706" y="3192"/>
              <a:ext cx="10" cy="2"/>
            </a:xfrm>
            <a:custGeom>
              <a:avLst/>
              <a:gdLst>
                <a:gd name="T0" fmla="*/ 0 w 13"/>
                <a:gd name="T1" fmla="*/ 0 h 3"/>
                <a:gd name="T2" fmla="*/ 0 w 13"/>
                <a:gd name="T3" fmla="*/ 2 h 3"/>
                <a:gd name="T4" fmla="*/ 12 w 13"/>
                <a:gd name="T5" fmla="*/ 2 h 3"/>
                <a:gd name="T6" fmla="*/ 4 w 13"/>
                <a:gd name="T7" fmla="*/ 1 h 3"/>
                <a:gd name="T8" fmla="*/ 4 w 13"/>
                <a:gd name="T9" fmla="*/ 0 h 3"/>
                <a:gd name="T10" fmla="*/ 0 w 1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">
                  <a:moveTo>
                    <a:pt x="0" y="0"/>
                  </a:moveTo>
                  <a:cubicBezTo>
                    <a:pt x="0" y="1"/>
                    <a:pt x="3" y="1"/>
                    <a:pt x="0" y="2"/>
                  </a:cubicBezTo>
                  <a:cubicBezTo>
                    <a:pt x="4" y="3"/>
                    <a:pt x="8" y="2"/>
                    <a:pt x="12" y="2"/>
                  </a:cubicBezTo>
                  <a:cubicBezTo>
                    <a:pt x="13" y="1"/>
                    <a:pt x="6" y="2"/>
                    <a:pt x="4" y="1"/>
                  </a:cubicBezTo>
                  <a:cubicBezTo>
                    <a:pt x="8" y="1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51" name="Freeform 494"/>
            <p:cNvSpPr>
              <a:spLocks/>
            </p:cNvSpPr>
            <p:nvPr/>
          </p:nvSpPr>
          <p:spPr bwMode="auto">
            <a:xfrm>
              <a:off x="4708" y="3173"/>
              <a:ext cx="17" cy="22"/>
            </a:xfrm>
            <a:custGeom>
              <a:avLst/>
              <a:gdLst>
                <a:gd name="T0" fmla="*/ 11 w 21"/>
                <a:gd name="T1" fmla="*/ 22 h 27"/>
                <a:gd name="T2" fmla="*/ 10 w 21"/>
                <a:gd name="T3" fmla="*/ 21 h 27"/>
                <a:gd name="T4" fmla="*/ 12 w 21"/>
                <a:gd name="T5" fmla="*/ 22 h 27"/>
                <a:gd name="T6" fmla="*/ 15 w 21"/>
                <a:gd name="T7" fmla="*/ 22 h 27"/>
                <a:gd name="T8" fmla="*/ 13 w 21"/>
                <a:gd name="T9" fmla="*/ 21 h 27"/>
                <a:gd name="T10" fmla="*/ 12 w 21"/>
                <a:gd name="T11" fmla="*/ 20 h 27"/>
                <a:gd name="T12" fmla="*/ 7 w 21"/>
                <a:gd name="T13" fmla="*/ 18 h 27"/>
                <a:gd name="T14" fmla="*/ 16 w 21"/>
                <a:gd name="T15" fmla="*/ 20 h 27"/>
                <a:gd name="T16" fmla="*/ 5 w 21"/>
                <a:gd name="T17" fmla="*/ 16 h 27"/>
                <a:gd name="T18" fmla="*/ 9 w 21"/>
                <a:gd name="T19" fmla="*/ 16 h 27"/>
                <a:gd name="T20" fmla="*/ 10 w 21"/>
                <a:gd name="T21" fmla="*/ 17 h 27"/>
                <a:gd name="T22" fmla="*/ 10 w 21"/>
                <a:gd name="T23" fmla="*/ 16 h 27"/>
                <a:gd name="T24" fmla="*/ 15 w 21"/>
                <a:gd name="T25" fmla="*/ 18 h 27"/>
                <a:gd name="T26" fmla="*/ 15 w 21"/>
                <a:gd name="T27" fmla="*/ 17 h 27"/>
                <a:gd name="T28" fmla="*/ 17 w 21"/>
                <a:gd name="T29" fmla="*/ 19 h 27"/>
                <a:gd name="T30" fmla="*/ 9 w 21"/>
                <a:gd name="T31" fmla="*/ 4 h 27"/>
                <a:gd name="T32" fmla="*/ 9 w 21"/>
                <a:gd name="T33" fmla="*/ 1 h 27"/>
                <a:gd name="T34" fmla="*/ 9 w 21"/>
                <a:gd name="T35" fmla="*/ 11 h 27"/>
                <a:gd name="T36" fmla="*/ 8 w 21"/>
                <a:gd name="T37" fmla="*/ 10 h 27"/>
                <a:gd name="T38" fmla="*/ 9 w 21"/>
                <a:gd name="T39" fmla="*/ 4 h 27"/>
                <a:gd name="T40" fmla="*/ 8 w 21"/>
                <a:gd name="T41" fmla="*/ 6 h 27"/>
                <a:gd name="T42" fmla="*/ 8 w 21"/>
                <a:gd name="T43" fmla="*/ 0 h 27"/>
                <a:gd name="T44" fmla="*/ 6 w 21"/>
                <a:gd name="T45" fmla="*/ 9 h 27"/>
                <a:gd name="T46" fmla="*/ 5 w 21"/>
                <a:gd name="T47" fmla="*/ 7 h 27"/>
                <a:gd name="T48" fmla="*/ 4 w 21"/>
                <a:gd name="T49" fmla="*/ 16 h 27"/>
                <a:gd name="T50" fmla="*/ 6 w 21"/>
                <a:gd name="T51" fmla="*/ 8 h 27"/>
                <a:gd name="T52" fmla="*/ 9 w 21"/>
                <a:gd name="T53" fmla="*/ 12 h 27"/>
                <a:gd name="T54" fmla="*/ 4 w 21"/>
                <a:gd name="T55" fmla="*/ 9 h 27"/>
                <a:gd name="T56" fmla="*/ 9 w 21"/>
                <a:gd name="T57" fmla="*/ 12 h 27"/>
                <a:gd name="T58" fmla="*/ 4 w 21"/>
                <a:gd name="T59" fmla="*/ 10 h 27"/>
                <a:gd name="T60" fmla="*/ 9 w 21"/>
                <a:gd name="T61" fmla="*/ 13 h 27"/>
                <a:gd name="T62" fmla="*/ 2 w 21"/>
                <a:gd name="T63" fmla="*/ 10 h 27"/>
                <a:gd name="T64" fmla="*/ 1 w 21"/>
                <a:gd name="T65" fmla="*/ 18 h 27"/>
                <a:gd name="T66" fmla="*/ 6 w 21"/>
                <a:gd name="T67" fmla="*/ 19 h 27"/>
                <a:gd name="T68" fmla="*/ 6 w 21"/>
                <a:gd name="T69" fmla="*/ 22 h 27"/>
                <a:gd name="T70" fmla="*/ 10 w 21"/>
                <a:gd name="T71" fmla="*/ 23 h 27"/>
                <a:gd name="T72" fmla="*/ 0 w 21"/>
                <a:gd name="T73" fmla="*/ 21 h 27"/>
                <a:gd name="T74" fmla="*/ 1 w 21"/>
                <a:gd name="T75" fmla="*/ 23 h 27"/>
                <a:gd name="T76" fmla="*/ 3 w 21"/>
                <a:gd name="T77" fmla="*/ 22 h 27"/>
                <a:gd name="T78" fmla="*/ 1 w 21"/>
                <a:gd name="T79" fmla="*/ 23 h 27"/>
                <a:gd name="T80" fmla="*/ 13 w 21"/>
                <a:gd name="T81" fmla="*/ 23 h 27"/>
                <a:gd name="T82" fmla="*/ 17 w 21"/>
                <a:gd name="T83" fmla="*/ 23 h 27"/>
                <a:gd name="T84" fmla="*/ 11 w 21"/>
                <a:gd name="T85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27">
                  <a:moveTo>
                    <a:pt x="11" y="22"/>
                  </a:moveTo>
                  <a:cubicBezTo>
                    <a:pt x="11" y="22"/>
                    <a:pt x="8" y="21"/>
                    <a:pt x="10" y="21"/>
                  </a:cubicBezTo>
                  <a:cubicBezTo>
                    <a:pt x="12" y="21"/>
                    <a:pt x="13" y="22"/>
                    <a:pt x="12" y="22"/>
                  </a:cubicBezTo>
                  <a:cubicBezTo>
                    <a:pt x="18" y="23"/>
                    <a:pt x="12" y="21"/>
                    <a:pt x="15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9" y="20"/>
                    <a:pt x="12" y="20"/>
                  </a:cubicBezTo>
                  <a:cubicBezTo>
                    <a:pt x="11" y="19"/>
                    <a:pt x="11" y="19"/>
                    <a:pt x="7" y="18"/>
                  </a:cubicBezTo>
                  <a:cubicBezTo>
                    <a:pt x="12" y="19"/>
                    <a:pt x="12" y="19"/>
                    <a:pt x="16" y="20"/>
                  </a:cubicBezTo>
                  <a:cubicBezTo>
                    <a:pt x="14" y="19"/>
                    <a:pt x="9" y="18"/>
                    <a:pt x="5" y="16"/>
                  </a:cubicBezTo>
                  <a:cubicBezTo>
                    <a:pt x="11" y="18"/>
                    <a:pt x="5" y="15"/>
                    <a:pt x="9" y="16"/>
                  </a:cubicBezTo>
                  <a:cubicBezTo>
                    <a:pt x="10" y="16"/>
                    <a:pt x="11" y="17"/>
                    <a:pt x="10" y="17"/>
                  </a:cubicBezTo>
                  <a:cubicBezTo>
                    <a:pt x="15" y="19"/>
                    <a:pt x="9" y="16"/>
                    <a:pt x="10" y="16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2" y="16"/>
                    <a:pt x="15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2" y="12"/>
                    <a:pt x="21" y="27"/>
                    <a:pt x="9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5"/>
                    <a:pt x="10" y="3"/>
                    <a:pt x="9" y="11"/>
                  </a:cubicBezTo>
                  <a:cubicBezTo>
                    <a:pt x="10" y="1"/>
                    <a:pt x="8" y="14"/>
                    <a:pt x="8" y="10"/>
                  </a:cubicBezTo>
                  <a:cubicBezTo>
                    <a:pt x="8" y="6"/>
                    <a:pt x="8" y="8"/>
                    <a:pt x="9" y="4"/>
                  </a:cubicBezTo>
                  <a:cubicBezTo>
                    <a:pt x="8" y="8"/>
                    <a:pt x="8" y="5"/>
                    <a:pt x="8" y="6"/>
                  </a:cubicBezTo>
                  <a:cubicBezTo>
                    <a:pt x="9" y="2"/>
                    <a:pt x="7" y="5"/>
                    <a:pt x="8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6" y="7"/>
                    <a:pt x="4" y="14"/>
                    <a:pt x="4" y="16"/>
                  </a:cubicBezTo>
                  <a:cubicBezTo>
                    <a:pt x="4" y="11"/>
                    <a:pt x="11" y="20"/>
                    <a:pt x="6" y="8"/>
                  </a:cubicBezTo>
                  <a:cubicBezTo>
                    <a:pt x="11" y="12"/>
                    <a:pt x="5" y="9"/>
                    <a:pt x="9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1"/>
                    <a:pt x="7" y="11"/>
                    <a:pt x="9" y="12"/>
                  </a:cubicBezTo>
                  <a:cubicBezTo>
                    <a:pt x="10" y="13"/>
                    <a:pt x="6" y="11"/>
                    <a:pt x="4" y="10"/>
                  </a:cubicBezTo>
                  <a:cubicBezTo>
                    <a:pt x="4" y="11"/>
                    <a:pt x="6" y="11"/>
                    <a:pt x="9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4"/>
                    <a:pt x="6" y="17"/>
                    <a:pt x="1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3" y="20"/>
                    <a:pt x="15" y="23"/>
                    <a:pt x="6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8" y="22"/>
                    <a:pt x="3" y="22"/>
                    <a:pt x="0" y="21"/>
                  </a:cubicBezTo>
                  <a:cubicBezTo>
                    <a:pt x="2" y="22"/>
                    <a:pt x="0" y="22"/>
                    <a:pt x="1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7" y="23"/>
                    <a:pt x="5" y="23"/>
                    <a:pt x="1" y="23"/>
                  </a:cubicBezTo>
                  <a:cubicBezTo>
                    <a:pt x="6" y="24"/>
                    <a:pt x="9" y="23"/>
                    <a:pt x="13" y="23"/>
                  </a:cubicBezTo>
                  <a:cubicBezTo>
                    <a:pt x="5" y="22"/>
                    <a:pt x="21" y="24"/>
                    <a:pt x="17" y="23"/>
                  </a:cubicBezTo>
                  <a:cubicBezTo>
                    <a:pt x="15" y="22"/>
                    <a:pt x="13" y="22"/>
                    <a:pt x="11" y="2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52" name="Freeform 495"/>
            <p:cNvSpPr>
              <a:spLocks/>
            </p:cNvSpPr>
            <p:nvPr/>
          </p:nvSpPr>
          <p:spPr bwMode="auto">
            <a:xfrm>
              <a:off x="4707" y="3190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53" name="Freeform 496"/>
            <p:cNvSpPr>
              <a:spLocks/>
            </p:cNvSpPr>
            <p:nvPr/>
          </p:nvSpPr>
          <p:spPr bwMode="auto">
            <a:xfrm>
              <a:off x="4712" y="3179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54" name="Rectangle 497"/>
            <p:cNvSpPr>
              <a:spLocks noChangeArrowheads="1"/>
            </p:cNvSpPr>
            <p:nvPr/>
          </p:nvSpPr>
          <p:spPr bwMode="auto">
            <a:xfrm>
              <a:off x="4709" y="3192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55" name="Freeform 498"/>
            <p:cNvSpPr>
              <a:spLocks/>
            </p:cNvSpPr>
            <p:nvPr/>
          </p:nvSpPr>
          <p:spPr bwMode="auto">
            <a:xfrm>
              <a:off x="4716" y="3193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56" name="Freeform 499"/>
            <p:cNvSpPr>
              <a:spLocks/>
            </p:cNvSpPr>
            <p:nvPr/>
          </p:nvSpPr>
          <p:spPr bwMode="auto">
            <a:xfrm>
              <a:off x="4711" y="3174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57" name="Freeform 500"/>
            <p:cNvSpPr>
              <a:spLocks/>
            </p:cNvSpPr>
            <p:nvPr/>
          </p:nvSpPr>
          <p:spPr bwMode="auto">
            <a:xfrm>
              <a:off x="4708" y="31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58" name="Freeform 501"/>
            <p:cNvSpPr>
              <a:spLocks/>
            </p:cNvSpPr>
            <p:nvPr/>
          </p:nvSpPr>
          <p:spPr bwMode="auto">
            <a:xfrm>
              <a:off x="4681" y="3163"/>
              <a:ext cx="32" cy="24"/>
            </a:xfrm>
            <a:custGeom>
              <a:avLst/>
              <a:gdLst>
                <a:gd name="T0" fmla="*/ 13 w 39"/>
                <a:gd name="T1" fmla="*/ 3 h 29"/>
                <a:gd name="T2" fmla="*/ 7 w 39"/>
                <a:gd name="T3" fmla="*/ 5 h 29"/>
                <a:gd name="T4" fmla="*/ 4 w 39"/>
                <a:gd name="T5" fmla="*/ 8 h 29"/>
                <a:gd name="T6" fmla="*/ 9 w 39"/>
                <a:gd name="T7" fmla="*/ 8 h 29"/>
                <a:gd name="T8" fmla="*/ 12 w 39"/>
                <a:gd name="T9" fmla="*/ 12 h 29"/>
                <a:gd name="T10" fmla="*/ 12 w 39"/>
                <a:gd name="T11" fmla="*/ 15 h 29"/>
                <a:gd name="T12" fmla="*/ 19 w 39"/>
                <a:gd name="T13" fmla="*/ 14 h 29"/>
                <a:gd name="T14" fmla="*/ 18 w 39"/>
                <a:gd name="T15" fmla="*/ 16 h 29"/>
                <a:gd name="T16" fmla="*/ 18 w 39"/>
                <a:gd name="T17" fmla="*/ 18 h 29"/>
                <a:gd name="T18" fmla="*/ 25 w 39"/>
                <a:gd name="T19" fmla="*/ 11 h 29"/>
                <a:gd name="T20" fmla="*/ 27 w 39"/>
                <a:gd name="T21" fmla="*/ 12 h 29"/>
                <a:gd name="T22" fmla="*/ 25 w 39"/>
                <a:gd name="T23" fmla="*/ 16 h 29"/>
                <a:gd name="T24" fmla="*/ 27 w 39"/>
                <a:gd name="T25" fmla="*/ 18 h 29"/>
                <a:gd name="T26" fmla="*/ 28 w 39"/>
                <a:gd name="T27" fmla="*/ 20 h 29"/>
                <a:gd name="T28" fmla="*/ 30 w 39"/>
                <a:gd name="T29" fmla="*/ 19 h 29"/>
                <a:gd name="T30" fmla="*/ 33 w 39"/>
                <a:gd name="T31" fmla="*/ 16 h 29"/>
                <a:gd name="T32" fmla="*/ 32 w 39"/>
                <a:gd name="T33" fmla="*/ 20 h 29"/>
                <a:gd name="T34" fmla="*/ 33 w 39"/>
                <a:gd name="T35" fmla="*/ 20 h 29"/>
                <a:gd name="T36" fmla="*/ 37 w 39"/>
                <a:gd name="T37" fmla="*/ 22 h 29"/>
                <a:gd name="T38" fmla="*/ 35 w 39"/>
                <a:gd name="T39" fmla="*/ 20 h 29"/>
                <a:gd name="T40" fmla="*/ 34 w 39"/>
                <a:gd name="T41" fmla="*/ 23 h 29"/>
                <a:gd name="T42" fmla="*/ 38 w 39"/>
                <a:gd name="T43" fmla="*/ 12 h 29"/>
                <a:gd name="T44" fmla="*/ 38 w 39"/>
                <a:gd name="T45" fmla="*/ 10 h 29"/>
                <a:gd name="T46" fmla="*/ 36 w 39"/>
                <a:gd name="T47" fmla="*/ 11 h 29"/>
                <a:gd name="T48" fmla="*/ 36 w 39"/>
                <a:gd name="T49" fmla="*/ 9 h 29"/>
                <a:gd name="T50" fmla="*/ 35 w 39"/>
                <a:gd name="T51" fmla="*/ 8 h 29"/>
                <a:gd name="T52" fmla="*/ 32 w 39"/>
                <a:gd name="T53" fmla="*/ 10 h 29"/>
                <a:gd name="T54" fmla="*/ 33 w 39"/>
                <a:gd name="T55" fmla="*/ 9 h 29"/>
                <a:gd name="T56" fmla="*/ 33 w 39"/>
                <a:gd name="T57" fmla="*/ 9 h 29"/>
                <a:gd name="T58" fmla="*/ 31 w 39"/>
                <a:gd name="T59" fmla="*/ 9 h 29"/>
                <a:gd name="T60" fmla="*/ 29 w 39"/>
                <a:gd name="T61" fmla="*/ 11 h 29"/>
                <a:gd name="T62" fmla="*/ 31 w 39"/>
                <a:gd name="T63" fmla="*/ 7 h 29"/>
                <a:gd name="T64" fmla="*/ 31 w 39"/>
                <a:gd name="T65" fmla="*/ 6 h 29"/>
                <a:gd name="T66" fmla="*/ 27 w 39"/>
                <a:gd name="T67" fmla="*/ 9 h 29"/>
                <a:gd name="T68" fmla="*/ 24 w 39"/>
                <a:gd name="T69" fmla="*/ 10 h 29"/>
                <a:gd name="T70" fmla="*/ 20 w 39"/>
                <a:gd name="T71" fmla="*/ 9 h 29"/>
                <a:gd name="T72" fmla="*/ 21 w 39"/>
                <a:gd name="T73" fmla="*/ 8 h 29"/>
                <a:gd name="T74" fmla="*/ 18 w 39"/>
                <a:gd name="T75" fmla="*/ 6 h 29"/>
                <a:gd name="T76" fmla="*/ 13 w 39"/>
                <a:gd name="T77" fmla="*/ 11 h 29"/>
                <a:gd name="T78" fmla="*/ 20 w 39"/>
                <a:gd name="T7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" h="29">
                  <a:moveTo>
                    <a:pt x="20" y="2"/>
                  </a:moveTo>
                  <a:cubicBezTo>
                    <a:pt x="18" y="2"/>
                    <a:pt x="17" y="2"/>
                    <a:pt x="13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0" y="3"/>
                    <a:pt x="7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2" y="4"/>
                    <a:pt x="5" y="7"/>
                    <a:pt x="4" y="8"/>
                  </a:cubicBezTo>
                  <a:cubicBezTo>
                    <a:pt x="6" y="8"/>
                    <a:pt x="14" y="5"/>
                    <a:pt x="12" y="6"/>
                  </a:cubicBezTo>
                  <a:cubicBezTo>
                    <a:pt x="12" y="7"/>
                    <a:pt x="10" y="8"/>
                    <a:pt x="9" y="8"/>
                  </a:cubicBezTo>
                  <a:cubicBezTo>
                    <a:pt x="8" y="9"/>
                    <a:pt x="14" y="6"/>
                    <a:pt x="15" y="6"/>
                  </a:cubicBezTo>
                  <a:cubicBezTo>
                    <a:pt x="0" y="15"/>
                    <a:pt x="20" y="5"/>
                    <a:pt x="12" y="12"/>
                  </a:cubicBezTo>
                  <a:cubicBezTo>
                    <a:pt x="13" y="11"/>
                    <a:pt x="12" y="13"/>
                    <a:pt x="16" y="11"/>
                  </a:cubicBezTo>
                  <a:cubicBezTo>
                    <a:pt x="12" y="14"/>
                    <a:pt x="16" y="12"/>
                    <a:pt x="12" y="15"/>
                  </a:cubicBezTo>
                  <a:cubicBezTo>
                    <a:pt x="20" y="9"/>
                    <a:pt x="10" y="20"/>
                    <a:pt x="19" y="12"/>
                  </a:cubicBezTo>
                  <a:cubicBezTo>
                    <a:pt x="17" y="15"/>
                    <a:pt x="20" y="11"/>
                    <a:pt x="19" y="14"/>
                  </a:cubicBezTo>
                  <a:cubicBezTo>
                    <a:pt x="18" y="15"/>
                    <a:pt x="17" y="15"/>
                    <a:pt x="17" y="15"/>
                  </a:cubicBezTo>
                  <a:cubicBezTo>
                    <a:pt x="16" y="17"/>
                    <a:pt x="22" y="12"/>
                    <a:pt x="18" y="16"/>
                  </a:cubicBezTo>
                  <a:cubicBezTo>
                    <a:pt x="18" y="17"/>
                    <a:pt x="20" y="14"/>
                    <a:pt x="23" y="11"/>
                  </a:cubicBezTo>
                  <a:cubicBezTo>
                    <a:pt x="23" y="13"/>
                    <a:pt x="21" y="14"/>
                    <a:pt x="18" y="18"/>
                  </a:cubicBezTo>
                  <a:cubicBezTo>
                    <a:pt x="22" y="14"/>
                    <a:pt x="21" y="16"/>
                    <a:pt x="23" y="14"/>
                  </a:cubicBezTo>
                  <a:cubicBezTo>
                    <a:pt x="23" y="14"/>
                    <a:pt x="24" y="13"/>
                    <a:pt x="25" y="11"/>
                  </a:cubicBezTo>
                  <a:cubicBezTo>
                    <a:pt x="25" y="13"/>
                    <a:pt x="29" y="9"/>
                    <a:pt x="30" y="8"/>
                  </a:cubicBezTo>
                  <a:cubicBezTo>
                    <a:pt x="26" y="13"/>
                    <a:pt x="29" y="8"/>
                    <a:pt x="27" y="12"/>
                  </a:cubicBezTo>
                  <a:cubicBezTo>
                    <a:pt x="24" y="14"/>
                    <a:pt x="24" y="14"/>
                    <a:pt x="21" y="17"/>
                  </a:cubicBezTo>
                  <a:cubicBezTo>
                    <a:pt x="21" y="18"/>
                    <a:pt x="23" y="18"/>
                    <a:pt x="25" y="16"/>
                  </a:cubicBezTo>
                  <a:cubicBezTo>
                    <a:pt x="25" y="17"/>
                    <a:pt x="23" y="19"/>
                    <a:pt x="23" y="19"/>
                  </a:cubicBezTo>
                  <a:cubicBezTo>
                    <a:pt x="22" y="22"/>
                    <a:pt x="28" y="15"/>
                    <a:pt x="27" y="18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7" y="17"/>
                    <a:pt x="25" y="22"/>
                    <a:pt x="28" y="2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5" y="24"/>
                    <a:pt x="33" y="13"/>
                    <a:pt x="30" y="19"/>
                  </a:cubicBezTo>
                  <a:cubicBezTo>
                    <a:pt x="33" y="14"/>
                    <a:pt x="35" y="11"/>
                    <a:pt x="35" y="11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3"/>
                    <a:pt x="30" y="21"/>
                    <a:pt x="28" y="23"/>
                  </a:cubicBezTo>
                  <a:cubicBezTo>
                    <a:pt x="30" y="21"/>
                    <a:pt x="29" y="24"/>
                    <a:pt x="32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5"/>
                    <a:pt x="34" y="16"/>
                    <a:pt x="33" y="20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3"/>
                    <a:pt x="34" y="29"/>
                    <a:pt x="37" y="22"/>
                  </a:cubicBezTo>
                  <a:cubicBezTo>
                    <a:pt x="38" y="20"/>
                    <a:pt x="39" y="14"/>
                    <a:pt x="39" y="12"/>
                  </a:cubicBezTo>
                  <a:cubicBezTo>
                    <a:pt x="38" y="14"/>
                    <a:pt x="37" y="18"/>
                    <a:pt x="35" y="20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6" y="19"/>
                    <a:pt x="34" y="20"/>
                    <a:pt x="34" y="23"/>
                  </a:cubicBezTo>
                  <a:cubicBezTo>
                    <a:pt x="32" y="25"/>
                    <a:pt x="35" y="19"/>
                    <a:pt x="34" y="21"/>
                  </a:cubicBezTo>
                  <a:cubicBezTo>
                    <a:pt x="36" y="16"/>
                    <a:pt x="36" y="16"/>
                    <a:pt x="38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2"/>
                    <a:pt x="37" y="12"/>
                    <a:pt x="38" y="10"/>
                  </a:cubicBezTo>
                  <a:cubicBezTo>
                    <a:pt x="35" y="16"/>
                    <a:pt x="38" y="8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4"/>
                    <a:pt x="35" y="13"/>
                    <a:pt x="34" y="14"/>
                  </a:cubicBezTo>
                  <a:cubicBezTo>
                    <a:pt x="36" y="10"/>
                    <a:pt x="36" y="11"/>
                    <a:pt x="36" y="9"/>
                  </a:cubicBezTo>
                  <a:cubicBezTo>
                    <a:pt x="35" y="11"/>
                    <a:pt x="32" y="16"/>
                    <a:pt x="32" y="15"/>
                  </a:cubicBezTo>
                  <a:cubicBezTo>
                    <a:pt x="35" y="11"/>
                    <a:pt x="33" y="12"/>
                    <a:pt x="35" y="8"/>
                  </a:cubicBezTo>
                  <a:cubicBezTo>
                    <a:pt x="32" y="13"/>
                    <a:pt x="33" y="10"/>
                    <a:pt x="32" y="12"/>
                  </a:cubicBezTo>
                  <a:cubicBezTo>
                    <a:pt x="31" y="13"/>
                    <a:pt x="31" y="13"/>
                    <a:pt x="32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1" y="11"/>
                    <a:pt x="33" y="9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6"/>
                    <a:pt x="29" y="14"/>
                    <a:pt x="31" y="9"/>
                  </a:cubicBezTo>
                  <a:cubicBezTo>
                    <a:pt x="30" y="12"/>
                    <a:pt x="29" y="11"/>
                    <a:pt x="26" y="16"/>
                  </a:cubicBezTo>
                  <a:cubicBezTo>
                    <a:pt x="27" y="14"/>
                    <a:pt x="30" y="11"/>
                    <a:pt x="29" y="11"/>
                  </a:cubicBezTo>
                  <a:cubicBezTo>
                    <a:pt x="25" y="15"/>
                    <a:pt x="29" y="9"/>
                    <a:pt x="27" y="11"/>
                  </a:cubicBezTo>
                  <a:cubicBezTo>
                    <a:pt x="31" y="8"/>
                    <a:pt x="28" y="10"/>
                    <a:pt x="31" y="7"/>
                  </a:cubicBezTo>
                  <a:cubicBezTo>
                    <a:pt x="33" y="5"/>
                    <a:pt x="28" y="10"/>
                    <a:pt x="28" y="9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9" y="7"/>
                    <a:pt x="26" y="10"/>
                    <a:pt x="29" y="7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8"/>
                    <a:pt x="27" y="8"/>
                    <a:pt x="29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8" y="4"/>
                    <a:pt x="24" y="8"/>
                    <a:pt x="18" y="12"/>
                  </a:cubicBezTo>
                  <a:cubicBezTo>
                    <a:pt x="19" y="11"/>
                    <a:pt x="19" y="10"/>
                    <a:pt x="20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7"/>
                    <a:pt x="25" y="5"/>
                    <a:pt x="21" y="8"/>
                  </a:cubicBezTo>
                  <a:cubicBezTo>
                    <a:pt x="19" y="9"/>
                    <a:pt x="23" y="5"/>
                    <a:pt x="24" y="5"/>
                  </a:cubicBezTo>
                  <a:cubicBezTo>
                    <a:pt x="17" y="9"/>
                    <a:pt x="28" y="0"/>
                    <a:pt x="18" y="6"/>
                  </a:cubicBezTo>
                  <a:cubicBezTo>
                    <a:pt x="18" y="7"/>
                    <a:pt x="16" y="9"/>
                    <a:pt x="17" y="9"/>
                  </a:cubicBezTo>
                  <a:cubicBezTo>
                    <a:pt x="16" y="9"/>
                    <a:pt x="14" y="11"/>
                    <a:pt x="13" y="11"/>
                  </a:cubicBezTo>
                  <a:cubicBezTo>
                    <a:pt x="13" y="11"/>
                    <a:pt x="16" y="8"/>
                    <a:pt x="14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0"/>
                    <a:pt x="10" y="8"/>
                    <a:pt x="2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59" name="Freeform 502"/>
            <p:cNvSpPr>
              <a:spLocks/>
            </p:cNvSpPr>
            <p:nvPr/>
          </p:nvSpPr>
          <p:spPr bwMode="auto">
            <a:xfrm>
              <a:off x="4700" y="3167"/>
              <a:ext cx="2" cy="3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1 w 3"/>
                <a:gd name="T5" fmla="*/ 2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60" name="Freeform 503"/>
            <p:cNvSpPr>
              <a:spLocks/>
            </p:cNvSpPr>
            <p:nvPr/>
          </p:nvSpPr>
          <p:spPr bwMode="auto">
            <a:xfrm>
              <a:off x="4699" y="3169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61" name="Freeform 504"/>
            <p:cNvSpPr>
              <a:spLocks/>
            </p:cNvSpPr>
            <p:nvPr/>
          </p:nvSpPr>
          <p:spPr bwMode="auto">
            <a:xfrm>
              <a:off x="4695" y="3163"/>
              <a:ext cx="2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62" name="Freeform 505"/>
            <p:cNvSpPr>
              <a:spLocks/>
            </p:cNvSpPr>
            <p:nvPr/>
          </p:nvSpPr>
          <p:spPr bwMode="auto">
            <a:xfrm>
              <a:off x="4693" y="3164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63" name="Freeform 506"/>
            <p:cNvSpPr>
              <a:spLocks/>
            </p:cNvSpPr>
            <p:nvPr/>
          </p:nvSpPr>
          <p:spPr bwMode="auto">
            <a:xfrm>
              <a:off x="4676" y="3145"/>
              <a:ext cx="21" cy="23"/>
            </a:xfrm>
            <a:custGeom>
              <a:avLst/>
              <a:gdLst>
                <a:gd name="T0" fmla="*/ 16 w 26"/>
                <a:gd name="T1" fmla="*/ 9 h 28"/>
                <a:gd name="T2" fmla="*/ 12 w 26"/>
                <a:gd name="T3" fmla="*/ 5 h 28"/>
                <a:gd name="T4" fmla="*/ 16 w 26"/>
                <a:gd name="T5" fmla="*/ 6 h 28"/>
                <a:gd name="T6" fmla="*/ 10 w 26"/>
                <a:gd name="T7" fmla="*/ 0 h 28"/>
                <a:gd name="T8" fmla="*/ 10 w 26"/>
                <a:gd name="T9" fmla="*/ 15 h 28"/>
                <a:gd name="T10" fmla="*/ 7 w 26"/>
                <a:gd name="T11" fmla="*/ 14 h 28"/>
                <a:gd name="T12" fmla="*/ 12 w 26"/>
                <a:gd name="T13" fmla="*/ 19 h 28"/>
                <a:gd name="T14" fmla="*/ 6 w 26"/>
                <a:gd name="T15" fmla="*/ 19 h 28"/>
                <a:gd name="T16" fmla="*/ 8 w 26"/>
                <a:gd name="T17" fmla="*/ 22 h 28"/>
                <a:gd name="T18" fmla="*/ 11 w 26"/>
                <a:gd name="T19" fmla="*/ 21 h 28"/>
                <a:gd name="T20" fmla="*/ 10 w 26"/>
                <a:gd name="T21" fmla="*/ 22 h 28"/>
                <a:gd name="T22" fmla="*/ 11 w 26"/>
                <a:gd name="T23" fmla="*/ 22 h 28"/>
                <a:gd name="T24" fmla="*/ 12 w 26"/>
                <a:gd name="T25" fmla="*/ 23 h 28"/>
                <a:gd name="T26" fmla="*/ 10 w 26"/>
                <a:gd name="T27" fmla="*/ 23 h 28"/>
                <a:gd name="T28" fmla="*/ 13 w 26"/>
                <a:gd name="T29" fmla="*/ 24 h 28"/>
                <a:gd name="T30" fmla="*/ 9 w 26"/>
                <a:gd name="T31" fmla="*/ 24 h 28"/>
                <a:gd name="T32" fmla="*/ 16 w 26"/>
                <a:gd name="T33" fmla="*/ 26 h 28"/>
                <a:gd name="T34" fmla="*/ 19 w 26"/>
                <a:gd name="T35" fmla="*/ 24 h 28"/>
                <a:gd name="T36" fmla="*/ 16 w 26"/>
                <a:gd name="T37" fmla="*/ 23 h 28"/>
                <a:gd name="T38" fmla="*/ 16 w 26"/>
                <a:gd name="T39" fmla="*/ 24 h 28"/>
                <a:gd name="T40" fmla="*/ 13 w 26"/>
                <a:gd name="T41" fmla="*/ 23 h 28"/>
                <a:gd name="T42" fmla="*/ 19 w 26"/>
                <a:gd name="T43" fmla="*/ 22 h 28"/>
                <a:gd name="T44" fmla="*/ 22 w 26"/>
                <a:gd name="T45" fmla="*/ 20 h 28"/>
                <a:gd name="T46" fmla="*/ 23 w 26"/>
                <a:gd name="T47" fmla="*/ 20 h 28"/>
                <a:gd name="T48" fmla="*/ 21 w 26"/>
                <a:gd name="T49" fmla="*/ 19 h 28"/>
                <a:gd name="T50" fmla="*/ 18 w 26"/>
                <a:gd name="T51" fmla="*/ 20 h 28"/>
                <a:gd name="T52" fmla="*/ 12 w 26"/>
                <a:gd name="T53" fmla="*/ 21 h 28"/>
                <a:gd name="T54" fmla="*/ 12 w 26"/>
                <a:gd name="T55" fmla="*/ 20 h 28"/>
                <a:gd name="T56" fmla="*/ 17 w 26"/>
                <a:gd name="T57" fmla="*/ 20 h 28"/>
                <a:gd name="T58" fmla="*/ 15 w 26"/>
                <a:gd name="T59" fmla="*/ 19 h 28"/>
                <a:gd name="T60" fmla="*/ 21 w 26"/>
                <a:gd name="T61" fmla="*/ 18 h 28"/>
                <a:gd name="T62" fmla="*/ 15 w 26"/>
                <a:gd name="T63" fmla="*/ 19 h 28"/>
                <a:gd name="T64" fmla="*/ 14 w 26"/>
                <a:gd name="T65" fmla="*/ 14 h 28"/>
                <a:gd name="T66" fmla="*/ 18 w 26"/>
                <a:gd name="T67" fmla="*/ 15 h 28"/>
                <a:gd name="T68" fmla="*/ 14 w 26"/>
                <a:gd name="T69" fmla="*/ 14 h 28"/>
                <a:gd name="T70" fmla="*/ 16 w 26"/>
                <a:gd name="T71" fmla="*/ 12 h 28"/>
                <a:gd name="T72" fmla="*/ 13 w 26"/>
                <a:gd name="T73" fmla="*/ 12 h 28"/>
                <a:gd name="T74" fmla="*/ 15 w 26"/>
                <a:gd name="T75" fmla="*/ 9 h 28"/>
                <a:gd name="T76" fmla="*/ 15 w 26"/>
                <a:gd name="T77" fmla="*/ 9 h 28"/>
                <a:gd name="T78" fmla="*/ 10 w 26"/>
                <a:gd name="T79" fmla="*/ 5 h 28"/>
                <a:gd name="T80" fmla="*/ 16 w 26"/>
                <a:gd name="T8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28">
                  <a:moveTo>
                    <a:pt x="16" y="9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4" y="6"/>
                    <a:pt x="12" y="4"/>
                    <a:pt x="16" y="6"/>
                  </a:cubicBezTo>
                  <a:cubicBezTo>
                    <a:pt x="11" y="3"/>
                    <a:pt x="17" y="4"/>
                    <a:pt x="10" y="0"/>
                  </a:cubicBezTo>
                  <a:cubicBezTo>
                    <a:pt x="10" y="5"/>
                    <a:pt x="2" y="10"/>
                    <a:pt x="1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16"/>
                    <a:pt x="0" y="17"/>
                    <a:pt x="12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15" y="20"/>
                    <a:pt x="8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0" y="22"/>
                    <a:pt x="10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4" y="22"/>
                    <a:pt x="13" y="22"/>
                    <a:pt x="12" y="23"/>
                  </a:cubicBezTo>
                  <a:cubicBezTo>
                    <a:pt x="10" y="24"/>
                    <a:pt x="11" y="23"/>
                    <a:pt x="10" y="23"/>
                  </a:cubicBezTo>
                  <a:cubicBezTo>
                    <a:pt x="8" y="24"/>
                    <a:pt x="13" y="23"/>
                    <a:pt x="13" y="24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12" y="25"/>
                    <a:pt x="6" y="28"/>
                    <a:pt x="16" y="26"/>
                  </a:cubicBezTo>
                  <a:cubicBezTo>
                    <a:pt x="17" y="25"/>
                    <a:pt x="19" y="24"/>
                    <a:pt x="19" y="24"/>
                  </a:cubicBezTo>
                  <a:cubicBezTo>
                    <a:pt x="22" y="23"/>
                    <a:pt x="18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6" y="26"/>
                    <a:pt x="17" y="23"/>
                    <a:pt x="13" y="23"/>
                  </a:cubicBezTo>
                  <a:cubicBezTo>
                    <a:pt x="17" y="22"/>
                    <a:pt x="17" y="22"/>
                    <a:pt x="19" y="22"/>
                  </a:cubicBezTo>
                  <a:cubicBezTo>
                    <a:pt x="26" y="20"/>
                    <a:pt x="13" y="22"/>
                    <a:pt x="22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19"/>
                    <a:pt x="22" y="19"/>
                    <a:pt x="21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3" y="21"/>
                    <a:pt x="12" y="21"/>
                  </a:cubicBezTo>
                  <a:cubicBezTo>
                    <a:pt x="16" y="20"/>
                    <a:pt x="10" y="21"/>
                    <a:pt x="12" y="20"/>
                  </a:cubicBezTo>
                  <a:cubicBezTo>
                    <a:pt x="15" y="19"/>
                    <a:pt x="15" y="20"/>
                    <a:pt x="17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9" y="19"/>
                    <a:pt x="21" y="18"/>
                  </a:cubicBezTo>
                  <a:cubicBezTo>
                    <a:pt x="18" y="18"/>
                    <a:pt x="19" y="19"/>
                    <a:pt x="15" y="19"/>
                  </a:cubicBezTo>
                  <a:cubicBezTo>
                    <a:pt x="19" y="18"/>
                    <a:pt x="18" y="16"/>
                    <a:pt x="14" y="14"/>
                  </a:cubicBezTo>
                  <a:cubicBezTo>
                    <a:pt x="15" y="15"/>
                    <a:pt x="18" y="15"/>
                    <a:pt x="18" y="15"/>
                  </a:cubicBezTo>
                  <a:cubicBezTo>
                    <a:pt x="19" y="15"/>
                    <a:pt x="17" y="15"/>
                    <a:pt x="14" y="14"/>
                  </a:cubicBezTo>
                  <a:cubicBezTo>
                    <a:pt x="11" y="13"/>
                    <a:pt x="13" y="12"/>
                    <a:pt x="16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9" y="10"/>
                    <a:pt x="17" y="11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8" y="5"/>
                    <a:pt x="10" y="5"/>
                  </a:cubicBezTo>
                  <a:cubicBezTo>
                    <a:pt x="13" y="7"/>
                    <a:pt x="13" y="7"/>
                    <a:pt x="16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64" name="Freeform 507"/>
            <p:cNvSpPr>
              <a:spLocks/>
            </p:cNvSpPr>
            <p:nvPr/>
          </p:nvSpPr>
          <p:spPr bwMode="auto">
            <a:xfrm>
              <a:off x="4684" y="3144"/>
              <a:ext cx="5" cy="5"/>
            </a:xfrm>
            <a:custGeom>
              <a:avLst/>
              <a:gdLst>
                <a:gd name="T0" fmla="*/ 3 w 7"/>
                <a:gd name="T1" fmla="*/ 3 h 6"/>
                <a:gd name="T2" fmla="*/ 6 w 7"/>
                <a:gd name="T3" fmla="*/ 6 h 6"/>
                <a:gd name="T4" fmla="*/ 1 w 7"/>
                <a:gd name="T5" fmla="*/ 0 h 6"/>
                <a:gd name="T6" fmla="*/ 2 w 7"/>
                <a:gd name="T7" fmla="*/ 2 h 6"/>
                <a:gd name="T8" fmla="*/ 3 w 7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3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3" y="2"/>
                    <a:pt x="1" y="0"/>
                  </a:cubicBezTo>
                  <a:cubicBezTo>
                    <a:pt x="2" y="1"/>
                    <a:pt x="0" y="1"/>
                    <a:pt x="2" y="2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65" name="Freeform 508"/>
            <p:cNvSpPr>
              <a:spLocks/>
            </p:cNvSpPr>
            <p:nvPr/>
          </p:nvSpPr>
          <p:spPr bwMode="auto">
            <a:xfrm>
              <a:off x="4684" y="3132"/>
              <a:ext cx="12" cy="17"/>
            </a:xfrm>
            <a:custGeom>
              <a:avLst/>
              <a:gdLst>
                <a:gd name="T0" fmla="*/ 10 w 15"/>
                <a:gd name="T1" fmla="*/ 10 h 20"/>
                <a:gd name="T2" fmla="*/ 8 w 15"/>
                <a:gd name="T3" fmla="*/ 7 h 20"/>
                <a:gd name="T4" fmla="*/ 3 w 15"/>
                <a:gd name="T5" fmla="*/ 10 h 20"/>
                <a:gd name="T6" fmla="*/ 6 w 15"/>
                <a:gd name="T7" fmla="*/ 16 h 20"/>
                <a:gd name="T8" fmla="*/ 3 w 15"/>
                <a:gd name="T9" fmla="*/ 13 h 20"/>
                <a:gd name="T10" fmla="*/ 5 w 15"/>
                <a:gd name="T11" fmla="*/ 17 h 20"/>
                <a:gd name="T12" fmla="*/ 4 w 15"/>
                <a:gd name="T13" fmla="*/ 15 h 20"/>
                <a:gd name="T14" fmla="*/ 6 w 15"/>
                <a:gd name="T15" fmla="*/ 17 h 20"/>
                <a:gd name="T16" fmla="*/ 6 w 15"/>
                <a:gd name="T17" fmla="*/ 16 h 20"/>
                <a:gd name="T18" fmla="*/ 8 w 15"/>
                <a:gd name="T19" fmla="*/ 18 h 20"/>
                <a:gd name="T20" fmla="*/ 5 w 15"/>
                <a:gd name="T21" fmla="*/ 12 h 20"/>
                <a:gd name="T22" fmla="*/ 9 w 15"/>
                <a:gd name="T23" fmla="*/ 17 h 20"/>
                <a:gd name="T24" fmla="*/ 12 w 15"/>
                <a:gd name="T25" fmla="*/ 17 h 20"/>
                <a:gd name="T26" fmla="*/ 11 w 15"/>
                <a:gd name="T27" fmla="*/ 16 h 20"/>
                <a:gd name="T28" fmla="*/ 8 w 15"/>
                <a:gd name="T29" fmla="*/ 12 h 20"/>
                <a:gd name="T30" fmla="*/ 12 w 15"/>
                <a:gd name="T31" fmla="*/ 16 h 20"/>
                <a:gd name="T32" fmla="*/ 14 w 15"/>
                <a:gd name="T33" fmla="*/ 12 h 20"/>
                <a:gd name="T34" fmla="*/ 11 w 15"/>
                <a:gd name="T35" fmla="*/ 5 h 20"/>
                <a:gd name="T36" fmla="*/ 13 w 15"/>
                <a:gd name="T37" fmla="*/ 10 h 20"/>
                <a:gd name="T38" fmla="*/ 15 w 15"/>
                <a:gd name="T39" fmla="*/ 11 h 20"/>
                <a:gd name="T40" fmla="*/ 11 w 15"/>
                <a:gd name="T41" fmla="*/ 2 h 20"/>
                <a:gd name="T42" fmla="*/ 10 w 15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20">
                  <a:moveTo>
                    <a:pt x="10" y="10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6" y="9"/>
                    <a:pt x="6" y="12"/>
                    <a:pt x="3" y="10"/>
                  </a:cubicBezTo>
                  <a:cubicBezTo>
                    <a:pt x="1" y="10"/>
                    <a:pt x="5" y="14"/>
                    <a:pt x="6" y="1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5"/>
                    <a:pt x="0" y="13"/>
                    <a:pt x="5" y="17"/>
                  </a:cubicBezTo>
                  <a:cubicBezTo>
                    <a:pt x="6" y="18"/>
                    <a:pt x="3" y="15"/>
                    <a:pt x="4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2" y="20"/>
                    <a:pt x="2" y="12"/>
                    <a:pt x="5" y="1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6"/>
                    <a:pt x="9" y="15"/>
                    <a:pt x="12" y="17"/>
                  </a:cubicBezTo>
                  <a:cubicBezTo>
                    <a:pt x="12" y="17"/>
                    <a:pt x="10" y="15"/>
                    <a:pt x="11" y="16"/>
                  </a:cubicBezTo>
                  <a:cubicBezTo>
                    <a:pt x="11" y="15"/>
                    <a:pt x="9" y="14"/>
                    <a:pt x="8" y="12"/>
                  </a:cubicBezTo>
                  <a:cubicBezTo>
                    <a:pt x="6" y="8"/>
                    <a:pt x="10" y="15"/>
                    <a:pt x="12" y="16"/>
                  </a:cubicBezTo>
                  <a:cubicBezTo>
                    <a:pt x="10" y="13"/>
                    <a:pt x="11" y="8"/>
                    <a:pt x="14" y="12"/>
                  </a:cubicBezTo>
                  <a:cubicBezTo>
                    <a:pt x="11" y="9"/>
                    <a:pt x="10" y="6"/>
                    <a:pt x="11" y="5"/>
                  </a:cubicBezTo>
                  <a:cubicBezTo>
                    <a:pt x="12" y="7"/>
                    <a:pt x="13" y="9"/>
                    <a:pt x="13" y="10"/>
                  </a:cubicBezTo>
                  <a:cubicBezTo>
                    <a:pt x="14" y="10"/>
                    <a:pt x="15" y="12"/>
                    <a:pt x="15" y="11"/>
                  </a:cubicBezTo>
                  <a:cubicBezTo>
                    <a:pt x="13" y="8"/>
                    <a:pt x="11" y="4"/>
                    <a:pt x="11" y="2"/>
                  </a:cubicBezTo>
                  <a:cubicBezTo>
                    <a:pt x="7" y="0"/>
                    <a:pt x="11" y="10"/>
                    <a:pt x="10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66" name="Freeform 509"/>
            <p:cNvSpPr>
              <a:spLocks/>
            </p:cNvSpPr>
            <p:nvPr/>
          </p:nvSpPr>
          <p:spPr bwMode="auto">
            <a:xfrm>
              <a:off x="4689" y="313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67" name="Freeform 510"/>
            <p:cNvSpPr>
              <a:spLocks/>
            </p:cNvSpPr>
            <p:nvPr/>
          </p:nvSpPr>
          <p:spPr bwMode="auto">
            <a:xfrm>
              <a:off x="4914" y="3091"/>
              <a:ext cx="2" cy="3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68" name="Freeform 511"/>
            <p:cNvSpPr>
              <a:spLocks/>
            </p:cNvSpPr>
            <p:nvPr/>
          </p:nvSpPr>
          <p:spPr bwMode="auto">
            <a:xfrm>
              <a:off x="4908" y="3084"/>
              <a:ext cx="7" cy="12"/>
            </a:xfrm>
            <a:custGeom>
              <a:avLst/>
              <a:gdLst>
                <a:gd name="T0" fmla="*/ 0 w 8"/>
                <a:gd name="T1" fmla="*/ 0 h 14"/>
                <a:gd name="T2" fmla="*/ 0 w 8"/>
                <a:gd name="T3" fmla="*/ 1 h 14"/>
                <a:gd name="T4" fmla="*/ 8 w 8"/>
                <a:gd name="T5" fmla="*/ 14 h 14"/>
                <a:gd name="T6" fmla="*/ 5 w 8"/>
                <a:gd name="T7" fmla="*/ 5 h 14"/>
                <a:gd name="T8" fmla="*/ 5 w 8"/>
                <a:gd name="T9" fmla="*/ 9 h 14"/>
                <a:gd name="T10" fmla="*/ 3 w 8"/>
                <a:gd name="T11" fmla="*/ 3 h 14"/>
                <a:gd name="T12" fmla="*/ 2 w 8"/>
                <a:gd name="T13" fmla="*/ 4 h 14"/>
                <a:gd name="T14" fmla="*/ 0 w 8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0"/>
                    <a:pt x="3" y="8"/>
                    <a:pt x="8" y="14"/>
                  </a:cubicBezTo>
                  <a:cubicBezTo>
                    <a:pt x="8" y="12"/>
                    <a:pt x="7" y="9"/>
                    <a:pt x="5" y="5"/>
                  </a:cubicBezTo>
                  <a:cubicBezTo>
                    <a:pt x="5" y="6"/>
                    <a:pt x="6" y="9"/>
                    <a:pt x="5" y="9"/>
                  </a:cubicBezTo>
                  <a:cubicBezTo>
                    <a:pt x="4" y="6"/>
                    <a:pt x="5" y="6"/>
                    <a:pt x="3" y="3"/>
                  </a:cubicBezTo>
                  <a:cubicBezTo>
                    <a:pt x="0" y="0"/>
                    <a:pt x="4" y="5"/>
                    <a:pt x="2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69" name="Freeform 512"/>
            <p:cNvSpPr>
              <a:spLocks/>
            </p:cNvSpPr>
            <p:nvPr/>
          </p:nvSpPr>
          <p:spPr bwMode="auto">
            <a:xfrm>
              <a:off x="4910" y="3088"/>
              <a:ext cx="1" cy="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0" name="Freeform 513"/>
            <p:cNvSpPr>
              <a:spLocks/>
            </p:cNvSpPr>
            <p:nvPr/>
          </p:nvSpPr>
          <p:spPr bwMode="auto">
            <a:xfrm>
              <a:off x="4910" y="3090"/>
              <a:ext cx="2" cy="5"/>
            </a:xfrm>
            <a:custGeom>
              <a:avLst/>
              <a:gdLst>
                <a:gd name="T0" fmla="*/ 2 w 3"/>
                <a:gd name="T1" fmla="*/ 3 h 6"/>
                <a:gd name="T2" fmla="*/ 0 w 3"/>
                <a:gd name="T3" fmla="*/ 0 h 6"/>
                <a:gd name="T4" fmla="*/ 3 w 3"/>
                <a:gd name="T5" fmla="*/ 6 h 6"/>
                <a:gd name="T6" fmla="*/ 2 w 3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2" y="3"/>
                  </a:moveTo>
                  <a:cubicBezTo>
                    <a:pt x="2" y="3"/>
                    <a:pt x="0" y="0"/>
                    <a:pt x="0" y="0"/>
                  </a:cubicBezTo>
                  <a:cubicBezTo>
                    <a:pt x="3" y="6"/>
                    <a:pt x="3" y="6"/>
                    <a:pt x="3" y="6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1" name="Freeform 514"/>
            <p:cNvSpPr>
              <a:spLocks/>
            </p:cNvSpPr>
            <p:nvPr/>
          </p:nvSpPr>
          <p:spPr bwMode="auto">
            <a:xfrm>
              <a:off x="4910" y="309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2" name="Freeform 515"/>
            <p:cNvSpPr>
              <a:spLocks/>
            </p:cNvSpPr>
            <p:nvPr/>
          </p:nvSpPr>
          <p:spPr bwMode="auto">
            <a:xfrm>
              <a:off x="4907" y="3087"/>
              <a:ext cx="3" cy="9"/>
            </a:xfrm>
            <a:custGeom>
              <a:avLst/>
              <a:gdLst>
                <a:gd name="T0" fmla="*/ 2 w 3"/>
                <a:gd name="T1" fmla="*/ 9 h 11"/>
                <a:gd name="T2" fmla="*/ 3 w 3"/>
                <a:gd name="T3" fmla="*/ 9 h 11"/>
                <a:gd name="T4" fmla="*/ 3 w 3"/>
                <a:gd name="T5" fmla="*/ 8 h 11"/>
                <a:gd name="T6" fmla="*/ 1 w 3"/>
                <a:gd name="T7" fmla="*/ 3 h 11"/>
                <a:gd name="T8" fmla="*/ 2 w 3"/>
                <a:gd name="T9" fmla="*/ 3 h 11"/>
                <a:gd name="T10" fmla="*/ 0 w 3"/>
                <a:gd name="T11" fmla="*/ 0 h 11"/>
                <a:gd name="T12" fmla="*/ 2 w 3"/>
                <a:gd name="T1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9"/>
                  </a:move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0" y="2"/>
                    <a:pt x="1" y="3"/>
                  </a:cubicBezTo>
                  <a:cubicBezTo>
                    <a:pt x="1" y="2"/>
                    <a:pt x="3" y="6"/>
                    <a:pt x="2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7"/>
                    <a:pt x="2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3" name="Freeform 516"/>
            <p:cNvSpPr>
              <a:spLocks/>
            </p:cNvSpPr>
            <p:nvPr/>
          </p:nvSpPr>
          <p:spPr bwMode="auto">
            <a:xfrm>
              <a:off x="4910" y="3092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4" name="Freeform 517"/>
            <p:cNvSpPr>
              <a:spLocks/>
            </p:cNvSpPr>
            <p:nvPr/>
          </p:nvSpPr>
          <p:spPr bwMode="auto">
            <a:xfrm>
              <a:off x="4910" y="3091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5" name="Freeform 518"/>
            <p:cNvSpPr>
              <a:spLocks/>
            </p:cNvSpPr>
            <p:nvPr/>
          </p:nvSpPr>
          <p:spPr bwMode="auto">
            <a:xfrm>
              <a:off x="4905" y="3085"/>
              <a:ext cx="4" cy="10"/>
            </a:xfrm>
            <a:custGeom>
              <a:avLst/>
              <a:gdLst>
                <a:gd name="T0" fmla="*/ 4 w 5"/>
                <a:gd name="T1" fmla="*/ 12 h 12"/>
                <a:gd name="T2" fmla="*/ 3 w 5"/>
                <a:gd name="T3" fmla="*/ 7 h 12"/>
                <a:gd name="T4" fmla="*/ 0 w 5"/>
                <a:gd name="T5" fmla="*/ 0 h 12"/>
                <a:gd name="T6" fmla="*/ 0 w 5"/>
                <a:gd name="T7" fmla="*/ 2 h 12"/>
                <a:gd name="T8" fmla="*/ 4 w 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4" y="12"/>
                  </a:moveTo>
                  <a:cubicBezTo>
                    <a:pt x="2" y="6"/>
                    <a:pt x="5" y="12"/>
                    <a:pt x="3" y="7"/>
                  </a:cubicBezTo>
                  <a:cubicBezTo>
                    <a:pt x="3" y="8"/>
                    <a:pt x="1" y="4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2" y="9"/>
                    <a:pt x="4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6" name="Freeform 519"/>
            <p:cNvSpPr>
              <a:spLocks/>
            </p:cNvSpPr>
            <p:nvPr/>
          </p:nvSpPr>
          <p:spPr bwMode="auto">
            <a:xfrm>
              <a:off x="4902" y="3082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7" name="Freeform 520"/>
            <p:cNvSpPr>
              <a:spLocks/>
            </p:cNvSpPr>
            <p:nvPr/>
          </p:nvSpPr>
          <p:spPr bwMode="auto">
            <a:xfrm>
              <a:off x="4901" y="3080"/>
              <a:ext cx="5" cy="13"/>
            </a:xfrm>
            <a:custGeom>
              <a:avLst/>
              <a:gdLst>
                <a:gd name="T0" fmla="*/ 2 w 6"/>
                <a:gd name="T1" fmla="*/ 15 h 16"/>
                <a:gd name="T2" fmla="*/ 2 w 6"/>
                <a:gd name="T3" fmla="*/ 8 h 16"/>
                <a:gd name="T4" fmla="*/ 3 w 6"/>
                <a:gd name="T5" fmla="*/ 13 h 16"/>
                <a:gd name="T6" fmla="*/ 4 w 6"/>
                <a:gd name="T7" fmla="*/ 10 h 16"/>
                <a:gd name="T8" fmla="*/ 5 w 6"/>
                <a:gd name="T9" fmla="*/ 16 h 16"/>
                <a:gd name="T10" fmla="*/ 4 w 6"/>
                <a:gd name="T11" fmla="*/ 10 h 16"/>
                <a:gd name="T12" fmla="*/ 6 w 6"/>
                <a:gd name="T13" fmla="*/ 14 h 16"/>
                <a:gd name="T14" fmla="*/ 4 w 6"/>
                <a:gd name="T15" fmla="*/ 7 h 16"/>
                <a:gd name="T16" fmla="*/ 3 w 6"/>
                <a:gd name="T17" fmla="*/ 8 h 16"/>
                <a:gd name="T18" fmla="*/ 2 w 6"/>
                <a:gd name="T19" fmla="*/ 4 h 16"/>
                <a:gd name="T20" fmla="*/ 0 w 6"/>
                <a:gd name="T21" fmla="*/ 1 h 16"/>
                <a:gd name="T22" fmla="*/ 2 w 6"/>
                <a:gd name="T2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6">
                  <a:moveTo>
                    <a:pt x="2" y="15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10"/>
                    <a:pt x="3" y="12"/>
                    <a:pt x="3" y="13"/>
                  </a:cubicBezTo>
                  <a:cubicBezTo>
                    <a:pt x="4" y="14"/>
                    <a:pt x="3" y="10"/>
                    <a:pt x="4" y="10"/>
                  </a:cubicBezTo>
                  <a:cubicBezTo>
                    <a:pt x="5" y="16"/>
                    <a:pt x="3" y="11"/>
                    <a:pt x="5" y="16"/>
                  </a:cubicBezTo>
                  <a:cubicBezTo>
                    <a:pt x="5" y="16"/>
                    <a:pt x="5" y="15"/>
                    <a:pt x="4" y="1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5" y="13"/>
                    <a:pt x="3" y="8"/>
                  </a:cubicBezTo>
                  <a:cubicBezTo>
                    <a:pt x="3" y="6"/>
                    <a:pt x="3" y="5"/>
                    <a:pt x="2" y="4"/>
                  </a:cubicBezTo>
                  <a:cubicBezTo>
                    <a:pt x="3" y="6"/>
                    <a:pt x="0" y="0"/>
                    <a:pt x="0" y="1"/>
                  </a:cubicBezTo>
                  <a:cubicBezTo>
                    <a:pt x="0" y="2"/>
                    <a:pt x="2" y="12"/>
                    <a:pt x="2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8" name="Freeform 521"/>
            <p:cNvSpPr>
              <a:spLocks/>
            </p:cNvSpPr>
            <p:nvPr/>
          </p:nvSpPr>
          <p:spPr bwMode="auto">
            <a:xfrm>
              <a:off x="4901" y="308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9" name="Freeform 522"/>
            <p:cNvSpPr>
              <a:spLocks/>
            </p:cNvSpPr>
            <p:nvPr/>
          </p:nvSpPr>
          <p:spPr bwMode="auto">
            <a:xfrm>
              <a:off x="4899" y="3080"/>
              <a:ext cx="3" cy="14"/>
            </a:xfrm>
            <a:custGeom>
              <a:avLst/>
              <a:gdLst>
                <a:gd name="T0" fmla="*/ 3 w 4"/>
                <a:gd name="T1" fmla="*/ 17 h 17"/>
                <a:gd name="T2" fmla="*/ 3 w 4"/>
                <a:gd name="T3" fmla="*/ 13 h 17"/>
                <a:gd name="T4" fmla="*/ 4 w 4"/>
                <a:gd name="T5" fmla="*/ 16 h 17"/>
                <a:gd name="T6" fmla="*/ 3 w 4"/>
                <a:gd name="T7" fmla="*/ 10 h 17"/>
                <a:gd name="T8" fmla="*/ 2 w 4"/>
                <a:gd name="T9" fmla="*/ 13 h 17"/>
                <a:gd name="T10" fmla="*/ 1 w 4"/>
                <a:gd name="T11" fmla="*/ 4 h 17"/>
                <a:gd name="T12" fmla="*/ 2 w 4"/>
                <a:gd name="T13" fmla="*/ 7 h 17"/>
                <a:gd name="T14" fmla="*/ 1 w 4"/>
                <a:gd name="T15" fmla="*/ 7 h 17"/>
                <a:gd name="T16" fmla="*/ 1 w 4"/>
                <a:gd name="T17" fmla="*/ 9 h 17"/>
                <a:gd name="T18" fmla="*/ 1 w 4"/>
                <a:gd name="T19" fmla="*/ 11 h 17"/>
                <a:gd name="T20" fmla="*/ 3 w 4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7">
                  <a:moveTo>
                    <a:pt x="3" y="17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5"/>
                    <a:pt x="4" y="16"/>
                  </a:cubicBezTo>
                  <a:cubicBezTo>
                    <a:pt x="3" y="14"/>
                    <a:pt x="3" y="12"/>
                    <a:pt x="3" y="10"/>
                  </a:cubicBezTo>
                  <a:cubicBezTo>
                    <a:pt x="2" y="5"/>
                    <a:pt x="3" y="12"/>
                    <a:pt x="2" y="13"/>
                  </a:cubicBezTo>
                  <a:cubicBezTo>
                    <a:pt x="1" y="10"/>
                    <a:pt x="2" y="10"/>
                    <a:pt x="1" y="4"/>
                  </a:cubicBezTo>
                  <a:cubicBezTo>
                    <a:pt x="1" y="5"/>
                    <a:pt x="1" y="6"/>
                    <a:pt x="2" y="7"/>
                  </a:cubicBezTo>
                  <a:cubicBezTo>
                    <a:pt x="0" y="0"/>
                    <a:pt x="1" y="6"/>
                    <a:pt x="1" y="7"/>
                  </a:cubicBezTo>
                  <a:cubicBezTo>
                    <a:pt x="1" y="8"/>
                    <a:pt x="1" y="10"/>
                    <a:pt x="1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6"/>
                    <a:pt x="2" y="17"/>
                    <a:pt x="3" y="1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80" name="Freeform 523"/>
            <p:cNvSpPr>
              <a:spLocks/>
            </p:cNvSpPr>
            <p:nvPr/>
          </p:nvSpPr>
          <p:spPr bwMode="auto">
            <a:xfrm>
              <a:off x="4902" y="3093"/>
              <a:ext cx="1" cy="3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0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81" name="Freeform 524"/>
            <p:cNvSpPr>
              <a:spLocks/>
            </p:cNvSpPr>
            <p:nvPr/>
          </p:nvSpPr>
          <p:spPr bwMode="auto">
            <a:xfrm>
              <a:off x="4899" y="3086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82" name="Freeform 525"/>
            <p:cNvSpPr>
              <a:spLocks/>
            </p:cNvSpPr>
            <p:nvPr/>
          </p:nvSpPr>
          <p:spPr bwMode="auto">
            <a:xfrm>
              <a:off x="4899" y="3091"/>
              <a:ext cx="1" cy="3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1 w 1"/>
                <a:gd name="T5" fmla="*/ 3 h 3"/>
                <a:gd name="T6" fmla="*/ 1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83" name="Freeform 526"/>
            <p:cNvSpPr>
              <a:spLocks/>
            </p:cNvSpPr>
            <p:nvPr/>
          </p:nvSpPr>
          <p:spPr bwMode="auto">
            <a:xfrm>
              <a:off x="4882" y="3080"/>
              <a:ext cx="17" cy="17"/>
            </a:xfrm>
            <a:custGeom>
              <a:avLst/>
              <a:gdLst>
                <a:gd name="T0" fmla="*/ 13 w 21"/>
                <a:gd name="T1" fmla="*/ 1 h 21"/>
                <a:gd name="T2" fmla="*/ 10 w 21"/>
                <a:gd name="T3" fmla="*/ 3 h 21"/>
                <a:gd name="T4" fmla="*/ 6 w 21"/>
                <a:gd name="T5" fmla="*/ 5 h 21"/>
                <a:gd name="T6" fmla="*/ 0 w 21"/>
                <a:gd name="T7" fmla="*/ 9 h 21"/>
                <a:gd name="T8" fmla="*/ 4 w 21"/>
                <a:gd name="T9" fmla="*/ 8 h 21"/>
                <a:gd name="T10" fmla="*/ 1 w 21"/>
                <a:gd name="T11" fmla="*/ 11 h 21"/>
                <a:gd name="T12" fmla="*/ 5 w 21"/>
                <a:gd name="T13" fmla="*/ 12 h 21"/>
                <a:gd name="T14" fmla="*/ 8 w 21"/>
                <a:gd name="T15" fmla="*/ 12 h 21"/>
                <a:gd name="T16" fmla="*/ 16 w 21"/>
                <a:gd name="T17" fmla="*/ 18 h 21"/>
                <a:gd name="T18" fmla="*/ 18 w 21"/>
                <a:gd name="T19" fmla="*/ 11 h 21"/>
                <a:gd name="T20" fmla="*/ 17 w 21"/>
                <a:gd name="T21" fmla="*/ 15 h 21"/>
                <a:gd name="T22" fmla="*/ 17 w 21"/>
                <a:gd name="T23" fmla="*/ 15 h 21"/>
                <a:gd name="T24" fmla="*/ 19 w 21"/>
                <a:gd name="T25" fmla="*/ 17 h 21"/>
                <a:gd name="T26" fmla="*/ 20 w 21"/>
                <a:gd name="T27" fmla="*/ 9 h 21"/>
                <a:gd name="T28" fmla="*/ 20 w 21"/>
                <a:gd name="T29" fmla="*/ 17 h 21"/>
                <a:gd name="T30" fmla="*/ 21 w 21"/>
                <a:gd name="T31" fmla="*/ 12 h 21"/>
                <a:gd name="T32" fmla="*/ 21 w 21"/>
                <a:gd name="T33" fmla="*/ 7 h 21"/>
                <a:gd name="T34" fmla="*/ 21 w 21"/>
                <a:gd name="T35" fmla="*/ 4 h 21"/>
                <a:gd name="T36" fmla="*/ 16 w 21"/>
                <a:gd name="T37" fmla="*/ 13 h 21"/>
                <a:gd name="T38" fmla="*/ 17 w 21"/>
                <a:gd name="T39" fmla="*/ 9 h 21"/>
                <a:gd name="T40" fmla="*/ 17 w 21"/>
                <a:gd name="T41" fmla="*/ 5 h 21"/>
                <a:gd name="T42" fmla="*/ 13 w 21"/>
                <a:gd name="T43" fmla="*/ 10 h 21"/>
                <a:gd name="T44" fmla="*/ 14 w 21"/>
                <a:gd name="T45" fmla="*/ 8 h 21"/>
                <a:gd name="T46" fmla="*/ 12 w 21"/>
                <a:gd name="T47" fmla="*/ 10 h 21"/>
                <a:gd name="T48" fmla="*/ 14 w 21"/>
                <a:gd name="T49" fmla="*/ 7 h 21"/>
                <a:gd name="T50" fmla="*/ 9 w 21"/>
                <a:gd name="T51" fmla="*/ 13 h 21"/>
                <a:gd name="T52" fmla="*/ 15 w 21"/>
                <a:gd name="T53" fmla="*/ 4 h 21"/>
                <a:gd name="T54" fmla="*/ 12 w 21"/>
                <a:gd name="T55" fmla="*/ 7 h 21"/>
                <a:gd name="T56" fmla="*/ 10 w 21"/>
                <a:gd name="T57" fmla="*/ 9 h 21"/>
                <a:gd name="T58" fmla="*/ 14 w 21"/>
                <a:gd name="T59" fmla="*/ 4 h 21"/>
                <a:gd name="T60" fmla="*/ 10 w 21"/>
                <a:gd name="T61" fmla="*/ 6 h 21"/>
                <a:gd name="T62" fmla="*/ 7 w 21"/>
                <a:gd name="T63" fmla="*/ 9 h 21"/>
                <a:gd name="T64" fmla="*/ 8 w 21"/>
                <a:gd name="T65" fmla="*/ 6 h 21"/>
                <a:gd name="T66" fmla="*/ 13 w 21"/>
                <a:gd name="T67" fmla="*/ 2 h 21"/>
                <a:gd name="T68" fmla="*/ 16 w 21"/>
                <a:gd name="T69" fmla="*/ 0 h 21"/>
                <a:gd name="T70" fmla="*/ 8 w 21"/>
                <a:gd name="T71" fmla="*/ 5 h 21"/>
                <a:gd name="T72" fmla="*/ 13 w 21"/>
                <a:gd name="T7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" h="21">
                  <a:moveTo>
                    <a:pt x="13" y="1"/>
                  </a:moveTo>
                  <a:cubicBezTo>
                    <a:pt x="11" y="2"/>
                    <a:pt x="10" y="3"/>
                    <a:pt x="10" y="3"/>
                  </a:cubicBezTo>
                  <a:cubicBezTo>
                    <a:pt x="8" y="5"/>
                    <a:pt x="8" y="4"/>
                    <a:pt x="6" y="5"/>
                  </a:cubicBezTo>
                  <a:cubicBezTo>
                    <a:pt x="5" y="6"/>
                    <a:pt x="3" y="7"/>
                    <a:pt x="0" y="9"/>
                  </a:cubicBezTo>
                  <a:cubicBezTo>
                    <a:pt x="1" y="9"/>
                    <a:pt x="4" y="7"/>
                    <a:pt x="4" y="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4" y="10"/>
                    <a:pt x="7" y="9"/>
                    <a:pt x="5" y="12"/>
                  </a:cubicBezTo>
                  <a:cubicBezTo>
                    <a:pt x="5" y="14"/>
                    <a:pt x="6" y="13"/>
                    <a:pt x="8" y="12"/>
                  </a:cubicBezTo>
                  <a:cubicBezTo>
                    <a:pt x="10" y="15"/>
                    <a:pt x="13" y="14"/>
                    <a:pt x="16" y="18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5"/>
                    <a:pt x="18" y="11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21"/>
                    <a:pt x="19" y="15"/>
                    <a:pt x="19" y="17"/>
                  </a:cubicBezTo>
                  <a:cubicBezTo>
                    <a:pt x="19" y="16"/>
                    <a:pt x="20" y="10"/>
                    <a:pt x="20" y="9"/>
                  </a:cubicBezTo>
                  <a:cubicBezTo>
                    <a:pt x="19" y="16"/>
                    <a:pt x="20" y="9"/>
                    <a:pt x="20" y="17"/>
                  </a:cubicBezTo>
                  <a:cubicBezTo>
                    <a:pt x="21" y="19"/>
                    <a:pt x="20" y="11"/>
                    <a:pt x="21" y="12"/>
                  </a:cubicBezTo>
                  <a:cubicBezTo>
                    <a:pt x="21" y="8"/>
                    <a:pt x="21" y="10"/>
                    <a:pt x="21" y="7"/>
                  </a:cubicBezTo>
                  <a:cubicBezTo>
                    <a:pt x="21" y="4"/>
                    <a:pt x="21" y="9"/>
                    <a:pt x="21" y="4"/>
                  </a:cubicBezTo>
                  <a:cubicBezTo>
                    <a:pt x="21" y="2"/>
                    <a:pt x="19" y="11"/>
                    <a:pt x="16" y="13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2"/>
                    <a:pt x="14" y="11"/>
                    <a:pt x="17" y="5"/>
                  </a:cubicBezTo>
                  <a:cubicBezTo>
                    <a:pt x="15" y="9"/>
                    <a:pt x="17" y="3"/>
                    <a:pt x="13" y="10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4" y="7"/>
                    <a:pt x="14" y="7"/>
                  </a:cubicBezTo>
                  <a:cubicBezTo>
                    <a:pt x="12" y="10"/>
                    <a:pt x="11" y="10"/>
                    <a:pt x="9" y="13"/>
                  </a:cubicBezTo>
                  <a:cubicBezTo>
                    <a:pt x="11" y="9"/>
                    <a:pt x="13" y="6"/>
                    <a:pt x="15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6"/>
                    <a:pt x="10" y="8"/>
                    <a:pt x="10" y="9"/>
                  </a:cubicBezTo>
                  <a:cubicBezTo>
                    <a:pt x="9" y="9"/>
                    <a:pt x="12" y="6"/>
                    <a:pt x="14" y="4"/>
                  </a:cubicBezTo>
                  <a:cubicBezTo>
                    <a:pt x="15" y="3"/>
                    <a:pt x="8" y="9"/>
                    <a:pt x="10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9" y="6"/>
                    <a:pt x="8" y="6"/>
                  </a:cubicBezTo>
                  <a:cubicBezTo>
                    <a:pt x="12" y="2"/>
                    <a:pt x="12" y="4"/>
                    <a:pt x="13" y="2"/>
                  </a:cubicBezTo>
                  <a:cubicBezTo>
                    <a:pt x="14" y="2"/>
                    <a:pt x="14" y="1"/>
                    <a:pt x="16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3" y="1"/>
                    <a:pt x="12" y="1"/>
                    <a:pt x="1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84" name="Freeform 527"/>
            <p:cNvSpPr>
              <a:spLocks/>
            </p:cNvSpPr>
            <p:nvPr/>
          </p:nvSpPr>
          <p:spPr bwMode="auto">
            <a:xfrm>
              <a:off x="4895" y="3079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85" name="Freeform 528"/>
            <p:cNvSpPr>
              <a:spLocks/>
            </p:cNvSpPr>
            <p:nvPr/>
          </p:nvSpPr>
          <p:spPr bwMode="auto">
            <a:xfrm>
              <a:off x="4893" y="3080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86" name="Rectangle 529"/>
            <p:cNvSpPr>
              <a:spLocks noChangeArrowheads="1"/>
            </p:cNvSpPr>
            <p:nvPr/>
          </p:nvSpPr>
          <p:spPr bwMode="auto">
            <a:xfrm>
              <a:off x="4886" y="3090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87" name="Freeform 530"/>
            <p:cNvSpPr>
              <a:spLocks/>
            </p:cNvSpPr>
            <p:nvPr/>
          </p:nvSpPr>
          <p:spPr bwMode="auto">
            <a:xfrm>
              <a:off x="4894" y="3081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88" name="Freeform 531"/>
            <p:cNvSpPr>
              <a:spLocks/>
            </p:cNvSpPr>
            <p:nvPr/>
          </p:nvSpPr>
          <p:spPr bwMode="auto">
            <a:xfrm>
              <a:off x="4895" y="3082"/>
              <a:ext cx="2" cy="2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89" name="Freeform 532"/>
            <p:cNvSpPr>
              <a:spLocks/>
            </p:cNvSpPr>
            <p:nvPr/>
          </p:nvSpPr>
          <p:spPr bwMode="auto">
            <a:xfrm>
              <a:off x="4893" y="3079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90" name="Freeform 533"/>
            <p:cNvSpPr>
              <a:spLocks/>
            </p:cNvSpPr>
            <p:nvPr/>
          </p:nvSpPr>
          <p:spPr bwMode="auto">
            <a:xfrm>
              <a:off x="4874" y="3075"/>
              <a:ext cx="19" cy="11"/>
            </a:xfrm>
            <a:custGeom>
              <a:avLst/>
              <a:gdLst>
                <a:gd name="T0" fmla="*/ 4 w 24"/>
                <a:gd name="T1" fmla="*/ 2 h 13"/>
                <a:gd name="T2" fmla="*/ 2 w 24"/>
                <a:gd name="T3" fmla="*/ 5 h 13"/>
                <a:gd name="T4" fmla="*/ 13 w 24"/>
                <a:gd name="T5" fmla="*/ 4 h 13"/>
                <a:gd name="T6" fmla="*/ 4 w 24"/>
                <a:gd name="T7" fmla="*/ 7 h 13"/>
                <a:gd name="T8" fmla="*/ 11 w 24"/>
                <a:gd name="T9" fmla="*/ 9 h 13"/>
                <a:gd name="T10" fmla="*/ 8 w 24"/>
                <a:gd name="T11" fmla="*/ 10 h 13"/>
                <a:gd name="T12" fmla="*/ 18 w 24"/>
                <a:gd name="T13" fmla="*/ 7 h 13"/>
                <a:gd name="T14" fmla="*/ 8 w 24"/>
                <a:gd name="T15" fmla="*/ 12 h 13"/>
                <a:gd name="T16" fmla="*/ 7 w 24"/>
                <a:gd name="T17" fmla="*/ 12 h 13"/>
                <a:gd name="T18" fmla="*/ 11 w 24"/>
                <a:gd name="T19" fmla="*/ 13 h 13"/>
                <a:gd name="T20" fmla="*/ 17 w 24"/>
                <a:gd name="T21" fmla="*/ 10 h 13"/>
                <a:gd name="T22" fmla="*/ 21 w 24"/>
                <a:gd name="T23" fmla="*/ 7 h 13"/>
                <a:gd name="T24" fmla="*/ 17 w 24"/>
                <a:gd name="T25" fmla="*/ 8 h 13"/>
                <a:gd name="T26" fmla="*/ 21 w 24"/>
                <a:gd name="T27" fmla="*/ 6 h 13"/>
                <a:gd name="T28" fmla="*/ 18 w 24"/>
                <a:gd name="T29" fmla="*/ 7 h 13"/>
                <a:gd name="T30" fmla="*/ 21 w 24"/>
                <a:gd name="T31" fmla="*/ 5 h 13"/>
                <a:gd name="T32" fmla="*/ 18 w 24"/>
                <a:gd name="T33" fmla="*/ 6 h 13"/>
                <a:gd name="T34" fmla="*/ 19 w 24"/>
                <a:gd name="T35" fmla="*/ 6 h 13"/>
                <a:gd name="T36" fmla="*/ 14 w 24"/>
                <a:gd name="T37" fmla="*/ 7 h 13"/>
                <a:gd name="T38" fmla="*/ 19 w 24"/>
                <a:gd name="T39" fmla="*/ 5 h 13"/>
                <a:gd name="T40" fmla="*/ 15 w 24"/>
                <a:gd name="T41" fmla="*/ 6 h 13"/>
                <a:gd name="T42" fmla="*/ 20 w 24"/>
                <a:gd name="T43" fmla="*/ 2 h 13"/>
                <a:gd name="T44" fmla="*/ 17 w 24"/>
                <a:gd name="T45" fmla="*/ 3 h 13"/>
                <a:gd name="T46" fmla="*/ 20 w 24"/>
                <a:gd name="T47" fmla="*/ 3 h 13"/>
                <a:gd name="T48" fmla="*/ 11 w 24"/>
                <a:gd name="T49" fmla="*/ 6 h 13"/>
                <a:gd name="T50" fmla="*/ 18 w 24"/>
                <a:gd name="T51" fmla="*/ 2 h 13"/>
                <a:gd name="T52" fmla="*/ 16 w 24"/>
                <a:gd name="T53" fmla="*/ 1 h 13"/>
                <a:gd name="T54" fmla="*/ 17 w 24"/>
                <a:gd name="T55" fmla="*/ 1 h 13"/>
                <a:gd name="T56" fmla="*/ 14 w 24"/>
                <a:gd name="T57" fmla="*/ 1 h 13"/>
                <a:gd name="T58" fmla="*/ 13 w 24"/>
                <a:gd name="T59" fmla="*/ 1 h 13"/>
                <a:gd name="T60" fmla="*/ 10 w 24"/>
                <a:gd name="T61" fmla="*/ 2 h 13"/>
                <a:gd name="T62" fmla="*/ 12 w 24"/>
                <a:gd name="T63" fmla="*/ 1 h 13"/>
                <a:gd name="T64" fmla="*/ 5 w 24"/>
                <a:gd name="T65" fmla="*/ 1 h 13"/>
                <a:gd name="T66" fmla="*/ 9 w 24"/>
                <a:gd name="T67" fmla="*/ 2 h 13"/>
                <a:gd name="T68" fmla="*/ 4 w 24"/>
                <a:gd name="T6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" h="13">
                  <a:moveTo>
                    <a:pt x="4" y="2"/>
                  </a:moveTo>
                  <a:cubicBezTo>
                    <a:pt x="0" y="4"/>
                    <a:pt x="3" y="4"/>
                    <a:pt x="2" y="5"/>
                  </a:cubicBezTo>
                  <a:cubicBezTo>
                    <a:pt x="5" y="6"/>
                    <a:pt x="12" y="3"/>
                    <a:pt x="13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3" y="11"/>
                    <a:pt x="11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20" y="5"/>
                    <a:pt x="18" y="7"/>
                  </a:cubicBezTo>
                  <a:cubicBezTo>
                    <a:pt x="12" y="9"/>
                    <a:pt x="13" y="10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1" y="12"/>
                    <a:pt x="11" y="13"/>
                  </a:cubicBezTo>
                  <a:cubicBezTo>
                    <a:pt x="13" y="12"/>
                    <a:pt x="16" y="9"/>
                    <a:pt x="17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19" y="8"/>
                    <a:pt x="20" y="7"/>
                    <a:pt x="17" y="8"/>
                  </a:cubicBezTo>
                  <a:cubicBezTo>
                    <a:pt x="20" y="6"/>
                    <a:pt x="18" y="8"/>
                    <a:pt x="21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21" y="6"/>
                    <a:pt x="21" y="5"/>
                  </a:cubicBezTo>
                  <a:cubicBezTo>
                    <a:pt x="20" y="6"/>
                    <a:pt x="18" y="7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6"/>
                    <a:pt x="19" y="5"/>
                    <a:pt x="14" y="7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24" y="2"/>
                    <a:pt x="20" y="2"/>
                  </a:cubicBezTo>
                  <a:cubicBezTo>
                    <a:pt x="19" y="3"/>
                    <a:pt x="17" y="3"/>
                    <a:pt x="17" y="3"/>
                  </a:cubicBezTo>
                  <a:cubicBezTo>
                    <a:pt x="14" y="5"/>
                    <a:pt x="19" y="3"/>
                    <a:pt x="20" y="3"/>
                  </a:cubicBezTo>
                  <a:cubicBezTo>
                    <a:pt x="16" y="5"/>
                    <a:pt x="12" y="5"/>
                    <a:pt x="11" y="6"/>
                  </a:cubicBezTo>
                  <a:cubicBezTo>
                    <a:pt x="14" y="4"/>
                    <a:pt x="10" y="5"/>
                    <a:pt x="18" y="2"/>
                  </a:cubicBezTo>
                  <a:cubicBezTo>
                    <a:pt x="18" y="2"/>
                    <a:pt x="14" y="3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2"/>
                    <a:pt x="20" y="0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2" y="1"/>
                  </a:cubicBezTo>
                  <a:cubicBezTo>
                    <a:pt x="8" y="2"/>
                    <a:pt x="7" y="1"/>
                    <a:pt x="5" y="1"/>
                  </a:cubicBezTo>
                  <a:cubicBezTo>
                    <a:pt x="5" y="2"/>
                    <a:pt x="8" y="2"/>
                    <a:pt x="9" y="2"/>
                  </a:cubicBezTo>
                  <a:cubicBezTo>
                    <a:pt x="7" y="2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91" name="Freeform 534"/>
            <p:cNvSpPr>
              <a:spLocks/>
            </p:cNvSpPr>
            <p:nvPr/>
          </p:nvSpPr>
          <p:spPr bwMode="auto">
            <a:xfrm>
              <a:off x="4889" y="3079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92" name="Freeform 535"/>
            <p:cNvSpPr>
              <a:spLocks/>
            </p:cNvSpPr>
            <p:nvPr/>
          </p:nvSpPr>
          <p:spPr bwMode="auto">
            <a:xfrm>
              <a:off x="4871" y="3067"/>
              <a:ext cx="23" cy="8"/>
            </a:xfrm>
            <a:custGeom>
              <a:avLst/>
              <a:gdLst>
                <a:gd name="T0" fmla="*/ 14 w 29"/>
                <a:gd name="T1" fmla="*/ 7 h 10"/>
                <a:gd name="T2" fmla="*/ 20 w 29"/>
                <a:gd name="T3" fmla="*/ 6 h 10"/>
                <a:gd name="T4" fmla="*/ 10 w 29"/>
                <a:gd name="T5" fmla="*/ 8 h 10"/>
                <a:gd name="T6" fmla="*/ 8 w 29"/>
                <a:gd name="T7" fmla="*/ 7 h 10"/>
                <a:gd name="T8" fmla="*/ 17 w 29"/>
                <a:gd name="T9" fmla="*/ 6 h 10"/>
                <a:gd name="T10" fmla="*/ 18 w 29"/>
                <a:gd name="T11" fmla="*/ 5 h 10"/>
                <a:gd name="T12" fmla="*/ 12 w 29"/>
                <a:gd name="T13" fmla="*/ 5 h 10"/>
                <a:gd name="T14" fmla="*/ 9 w 29"/>
                <a:gd name="T15" fmla="*/ 4 h 10"/>
                <a:gd name="T16" fmla="*/ 11 w 29"/>
                <a:gd name="T17" fmla="*/ 5 h 10"/>
                <a:gd name="T18" fmla="*/ 18 w 29"/>
                <a:gd name="T19" fmla="*/ 4 h 10"/>
                <a:gd name="T20" fmla="*/ 2 w 29"/>
                <a:gd name="T21" fmla="*/ 1 h 10"/>
                <a:gd name="T22" fmla="*/ 3 w 29"/>
                <a:gd name="T23" fmla="*/ 2 h 10"/>
                <a:gd name="T24" fmla="*/ 10 w 29"/>
                <a:gd name="T25" fmla="*/ 2 h 10"/>
                <a:gd name="T26" fmla="*/ 8 w 29"/>
                <a:gd name="T27" fmla="*/ 3 h 10"/>
                <a:gd name="T28" fmla="*/ 4 w 29"/>
                <a:gd name="T29" fmla="*/ 2 h 10"/>
                <a:gd name="T30" fmla="*/ 5 w 29"/>
                <a:gd name="T31" fmla="*/ 10 h 10"/>
                <a:gd name="T32" fmla="*/ 5 w 29"/>
                <a:gd name="T33" fmla="*/ 9 h 10"/>
                <a:gd name="T34" fmla="*/ 9 w 29"/>
                <a:gd name="T35" fmla="*/ 9 h 10"/>
                <a:gd name="T36" fmla="*/ 15 w 29"/>
                <a:gd name="T37" fmla="*/ 8 h 10"/>
                <a:gd name="T38" fmla="*/ 14 w 29"/>
                <a:gd name="T39" fmla="*/ 9 h 10"/>
                <a:gd name="T40" fmla="*/ 20 w 29"/>
                <a:gd name="T41" fmla="*/ 8 h 10"/>
                <a:gd name="T42" fmla="*/ 24 w 29"/>
                <a:gd name="T43" fmla="*/ 8 h 10"/>
                <a:gd name="T44" fmla="*/ 23 w 29"/>
                <a:gd name="T45" fmla="*/ 7 h 10"/>
                <a:gd name="T46" fmla="*/ 14 w 29"/>
                <a:gd name="T4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10">
                  <a:moveTo>
                    <a:pt x="14" y="7"/>
                  </a:moveTo>
                  <a:cubicBezTo>
                    <a:pt x="15" y="7"/>
                    <a:pt x="18" y="7"/>
                    <a:pt x="20" y="6"/>
                  </a:cubicBezTo>
                  <a:cubicBezTo>
                    <a:pt x="17" y="6"/>
                    <a:pt x="14" y="8"/>
                    <a:pt x="10" y="8"/>
                  </a:cubicBezTo>
                  <a:cubicBezTo>
                    <a:pt x="12" y="7"/>
                    <a:pt x="8" y="7"/>
                    <a:pt x="8" y="7"/>
                  </a:cubicBezTo>
                  <a:cubicBezTo>
                    <a:pt x="10" y="7"/>
                    <a:pt x="16" y="6"/>
                    <a:pt x="17" y="6"/>
                  </a:cubicBezTo>
                  <a:cubicBezTo>
                    <a:pt x="15" y="6"/>
                    <a:pt x="18" y="5"/>
                    <a:pt x="18" y="5"/>
                  </a:cubicBezTo>
                  <a:cubicBezTo>
                    <a:pt x="15" y="6"/>
                    <a:pt x="16" y="4"/>
                    <a:pt x="12" y="5"/>
                  </a:cubicBezTo>
                  <a:cubicBezTo>
                    <a:pt x="9" y="5"/>
                    <a:pt x="7" y="4"/>
                    <a:pt x="9" y="4"/>
                  </a:cubicBezTo>
                  <a:cubicBezTo>
                    <a:pt x="12" y="4"/>
                    <a:pt x="11" y="4"/>
                    <a:pt x="11" y="5"/>
                  </a:cubicBezTo>
                  <a:cubicBezTo>
                    <a:pt x="16" y="5"/>
                    <a:pt x="14" y="4"/>
                    <a:pt x="18" y="4"/>
                  </a:cubicBezTo>
                  <a:cubicBezTo>
                    <a:pt x="12" y="3"/>
                    <a:pt x="12" y="0"/>
                    <a:pt x="2" y="1"/>
                  </a:cubicBezTo>
                  <a:cubicBezTo>
                    <a:pt x="0" y="1"/>
                    <a:pt x="3" y="1"/>
                    <a:pt x="3" y="2"/>
                  </a:cubicBezTo>
                  <a:cubicBezTo>
                    <a:pt x="5" y="1"/>
                    <a:pt x="8" y="2"/>
                    <a:pt x="10" y="2"/>
                  </a:cubicBezTo>
                  <a:cubicBezTo>
                    <a:pt x="8" y="2"/>
                    <a:pt x="12" y="3"/>
                    <a:pt x="8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4"/>
                    <a:pt x="2" y="8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6" y="8"/>
                    <a:pt x="14" y="9"/>
                  </a:cubicBezTo>
                  <a:cubicBezTo>
                    <a:pt x="17" y="9"/>
                    <a:pt x="18" y="8"/>
                    <a:pt x="20" y="8"/>
                  </a:cubicBezTo>
                  <a:cubicBezTo>
                    <a:pt x="22" y="8"/>
                    <a:pt x="19" y="9"/>
                    <a:pt x="24" y="8"/>
                  </a:cubicBezTo>
                  <a:cubicBezTo>
                    <a:pt x="29" y="7"/>
                    <a:pt x="19" y="8"/>
                    <a:pt x="2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93" name="Freeform 536"/>
            <p:cNvSpPr>
              <a:spLocks/>
            </p:cNvSpPr>
            <p:nvPr/>
          </p:nvSpPr>
          <p:spPr bwMode="auto">
            <a:xfrm>
              <a:off x="4883" y="3074"/>
              <a:ext cx="3" cy="0"/>
            </a:xfrm>
            <a:custGeom>
              <a:avLst/>
              <a:gdLst>
                <a:gd name="T0" fmla="*/ 3 w 3"/>
                <a:gd name="T1" fmla="*/ 0 w 3"/>
                <a:gd name="T2" fmla="*/ 2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94" name="Freeform 537"/>
            <p:cNvSpPr>
              <a:spLocks/>
            </p:cNvSpPr>
            <p:nvPr/>
          </p:nvSpPr>
          <p:spPr bwMode="auto">
            <a:xfrm>
              <a:off x="4874" y="3075"/>
              <a:ext cx="3" cy="1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95" name="Freeform 538"/>
            <p:cNvSpPr>
              <a:spLocks/>
            </p:cNvSpPr>
            <p:nvPr/>
          </p:nvSpPr>
          <p:spPr bwMode="auto">
            <a:xfrm>
              <a:off x="4884" y="3069"/>
              <a:ext cx="1" cy="0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96" name="Freeform 539"/>
            <p:cNvSpPr>
              <a:spLocks/>
            </p:cNvSpPr>
            <p:nvPr/>
          </p:nvSpPr>
          <p:spPr bwMode="auto">
            <a:xfrm>
              <a:off x="4871" y="3065"/>
              <a:ext cx="11" cy="3"/>
            </a:xfrm>
            <a:custGeom>
              <a:avLst/>
              <a:gdLst>
                <a:gd name="T0" fmla="*/ 0 w 13"/>
                <a:gd name="T1" fmla="*/ 0 h 4"/>
                <a:gd name="T2" fmla="*/ 0 w 13"/>
                <a:gd name="T3" fmla="*/ 3 h 4"/>
                <a:gd name="T4" fmla="*/ 12 w 13"/>
                <a:gd name="T5" fmla="*/ 4 h 4"/>
                <a:gd name="T6" fmla="*/ 5 w 13"/>
                <a:gd name="T7" fmla="*/ 2 h 4"/>
                <a:gd name="T8" fmla="*/ 5 w 13"/>
                <a:gd name="T9" fmla="*/ 1 h 4"/>
                <a:gd name="T10" fmla="*/ 0 w 1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">
                  <a:moveTo>
                    <a:pt x="0" y="0"/>
                  </a:moveTo>
                  <a:cubicBezTo>
                    <a:pt x="1" y="1"/>
                    <a:pt x="4" y="2"/>
                    <a:pt x="0" y="3"/>
                  </a:cubicBezTo>
                  <a:cubicBezTo>
                    <a:pt x="5" y="4"/>
                    <a:pt x="8" y="3"/>
                    <a:pt x="12" y="4"/>
                  </a:cubicBezTo>
                  <a:cubicBezTo>
                    <a:pt x="13" y="3"/>
                    <a:pt x="6" y="3"/>
                    <a:pt x="5" y="2"/>
                  </a:cubicBezTo>
                  <a:cubicBezTo>
                    <a:pt x="8" y="2"/>
                    <a:pt x="4" y="1"/>
                    <a:pt x="5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97" name="Freeform 540"/>
            <p:cNvSpPr>
              <a:spLocks/>
            </p:cNvSpPr>
            <p:nvPr/>
          </p:nvSpPr>
          <p:spPr bwMode="auto">
            <a:xfrm>
              <a:off x="4874" y="3044"/>
              <a:ext cx="17" cy="22"/>
            </a:xfrm>
            <a:custGeom>
              <a:avLst/>
              <a:gdLst>
                <a:gd name="T0" fmla="*/ 11 w 21"/>
                <a:gd name="T1" fmla="*/ 23 h 27"/>
                <a:gd name="T2" fmla="*/ 11 w 21"/>
                <a:gd name="T3" fmla="*/ 22 h 27"/>
                <a:gd name="T4" fmla="*/ 13 w 21"/>
                <a:gd name="T5" fmla="*/ 23 h 27"/>
                <a:gd name="T6" fmla="*/ 16 w 21"/>
                <a:gd name="T7" fmla="*/ 23 h 27"/>
                <a:gd name="T8" fmla="*/ 13 w 21"/>
                <a:gd name="T9" fmla="*/ 22 h 27"/>
                <a:gd name="T10" fmla="*/ 13 w 21"/>
                <a:gd name="T11" fmla="*/ 20 h 27"/>
                <a:gd name="T12" fmla="*/ 8 w 21"/>
                <a:gd name="T13" fmla="*/ 18 h 27"/>
                <a:gd name="T14" fmla="*/ 17 w 21"/>
                <a:gd name="T15" fmla="*/ 20 h 27"/>
                <a:gd name="T16" fmla="*/ 6 w 21"/>
                <a:gd name="T17" fmla="*/ 16 h 27"/>
                <a:gd name="T18" fmla="*/ 10 w 21"/>
                <a:gd name="T19" fmla="*/ 15 h 27"/>
                <a:gd name="T20" fmla="*/ 11 w 21"/>
                <a:gd name="T21" fmla="*/ 16 h 27"/>
                <a:gd name="T22" fmla="*/ 11 w 21"/>
                <a:gd name="T23" fmla="*/ 15 h 27"/>
                <a:gd name="T24" fmla="*/ 16 w 21"/>
                <a:gd name="T25" fmla="*/ 17 h 27"/>
                <a:gd name="T26" fmla="*/ 16 w 21"/>
                <a:gd name="T27" fmla="*/ 15 h 27"/>
                <a:gd name="T28" fmla="*/ 19 w 21"/>
                <a:gd name="T29" fmla="*/ 16 h 27"/>
                <a:gd name="T30" fmla="*/ 17 w 21"/>
                <a:gd name="T31" fmla="*/ 12 h 27"/>
                <a:gd name="T32" fmla="*/ 20 w 21"/>
                <a:gd name="T33" fmla="*/ 13 h 27"/>
                <a:gd name="T34" fmla="*/ 11 w 21"/>
                <a:gd name="T35" fmla="*/ 8 h 27"/>
                <a:gd name="T36" fmla="*/ 13 w 21"/>
                <a:gd name="T37" fmla="*/ 7 h 27"/>
                <a:gd name="T38" fmla="*/ 18 w 21"/>
                <a:gd name="T39" fmla="*/ 11 h 27"/>
                <a:gd name="T40" fmla="*/ 16 w 21"/>
                <a:gd name="T41" fmla="*/ 9 h 27"/>
                <a:gd name="T42" fmla="*/ 21 w 21"/>
                <a:gd name="T43" fmla="*/ 12 h 27"/>
                <a:gd name="T44" fmla="*/ 15 w 21"/>
                <a:gd name="T45" fmla="*/ 5 h 27"/>
                <a:gd name="T46" fmla="*/ 17 w 21"/>
                <a:gd name="T47" fmla="*/ 6 h 27"/>
                <a:gd name="T48" fmla="*/ 10 w 21"/>
                <a:gd name="T49" fmla="*/ 0 h 27"/>
                <a:gd name="T50" fmla="*/ 7 w 21"/>
                <a:gd name="T51" fmla="*/ 6 h 27"/>
                <a:gd name="T52" fmla="*/ 10 w 21"/>
                <a:gd name="T53" fmla="*/ 10 h 27"/>
                <a:gd name="T54" fmla="*/ 5 w 21"/>
                <a:gd name="T55" fmla="*/ 8 h 27"/>
                <a:gd name="T56" fmla="*/ 10 w 21"/>
                <a:gd name="T57" fmla="*/ 10 h 27"/>
                <a:gd name="T58" fmla="*/ 5 w 21"/>
                <a:gd name="T59" fmla="*/ 9 h 27"/>
                <a:gd name="T60" fmla="*/ 10 w 21"/>
                <a:gd name="T61" fmla="*/ 12 h 27"/>
                <a:gd name="T62" fmla="*/ 3 w 21"/>
                <a:gd name="T63" fmla="*/ 9 h 27"/>
                <a:gd name="T64" fmla="*/ 2 w 21"/>
                <a:gd name="T65" fmla="*/ 20 h 27"/>
                <a:gd name="T66" fmla="*/ 7 w 21"/>
                <a:gd name="T67" fmla="*/ 21 h 27"/>
                <a:gd name="T68" fmla="*/ 6 w 21"/>
                <a:gd name="T69" fmla="*/ 24 h 27"/>
                <a:gd name="T70" fmla="*/ 10 w 21"/>
                <a:gd name="T71" fmla="*/ 25 h 27"/>
                <a:gd name="T72" fmla="*/ 0 w 21"/>
                <a:gd name="T73" fmla="*/ 24 h 27"/>
                <a:gd name="T74" fmla="*/ 2 w 21"/>
                <a:gd name="T75" fmla="*/ 25 h 27"/>
                <a:gd name="T76" fmla="*/ 4 w 21"/>
                <a:gd name="T77" fmla="*/ 25 h 27"/>
                <a:gd name="T78" fmla="*/ 2 w 21"/>
                <a:gd name="T79" fmla="*/ 26 h 27"/>
                <a:gd name="T80" fmla="*/ 13 w 21"/>
                <a:gd name="T81" fmla="*/ 26 h 27"/>
                <a:gd name="T82" fmla="*/ 18 w 21"/>
                <a:gd name="T83" fmla="*/ 25 h 27"/>
                <a:gd name="T84" fmla="*/ 11 w 21"/>
                <a:gd name="T8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27">
                  <a:moveTo>
                    <a:pt x="11" y="23"/>
                  </a:moveTo>
                  <a:cubicBezTo>
                    <a:pt x="12" y="23"/>
                    <a:pt x="9" y="22"/>
                    <a:pt x="11" y="22"/>
                  </a:cubicBezTo>
                  <a:cubicBezTo>
                    <a:pt x="13" y="23"/>
                    <a:pt x="14" y="23"/>
                    <a:pt x="13" y="23"/>
                  </a:cubicBezTo>
                  <a:cubicBezTo>
                    <a:pt x="18" y="24"/>
                    <a:pt x="12" y="23"/>
                    <a:pt x="16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5" y="22"/>
                    <a:pt x="9" y="21"/>
                    <a:pt x="13" y="20"/>
                  </a:cubicBezTo>
                  <a:cubicBezTo>
                    <a:pt x="12" y="20"/>
                    <a:pt x="12" y="19"/>
                    <a:pt x="8" y="18"/>
                  </a:cubicBezTo>
                  <a:cubicBezTo>
                    <a:pt x="13" y="19"/>
                    <a:pt x="13" y="19"/>
                    <a:pt x="17" y="20"/>
                  </a:cubicBezTo>
                  <a:cubicBezTo>
                    <a:pt x="15" y="19"/>
                    <a:pt x="10" y="18"/>
                    <a:pt x="6" y="16"/>
                  </a:cubicBezTo>
                  <a:cubicBezTo>
                    <a:pt x="12" y="17"/>
                    <a:pt x="6" y="15"/>
                    <a:pt x="10" y="15"/>
                  </a:cubicBezTo>
                  <a:cubicBezTo>
                    <a:pt x="11" y="15"/>
                    <a:pt x="12" y="16"/>
                    <a:pt x="11" y="16"/>
                  </a:cubicBezTo>
                  <a:cubicBezTo>
                    <a:pt x="17" y="18"/>
                    <a:pt x="10" y="15"/>
                    <a:pt x="11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3" y="14"/>
                    <a:pt x="16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5" y="14"/>
                    <a:pt x="18" y="13"/>
                    <a:pt x="17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7" y="10"/>
                    <a:pt x="17" y="13"/>
                    <a:pt x="11" y="8"/>
                  </a:cubicBezTo>
                  <a:cubicBezTo>
                    <a:pt x="20" y="13"/>
                    <a:pt x="9" y="6"/>
                    <a:pt x="13" y="7"/>
                  </a:cubicBezTo>
                  <a:cubicBezTo>
                    <a:pt x="16" y="9"/>
                    <a:pt x="14" y="9"/>
                    <a:pt x="18" y="11"/>
                  </a:cubicBezTo>
                  <a:cubicBezTo>
                    <a:pt x="14" y="8"/>
                    <a:pt x="17" y="10"/>
                    <a:pt x="16" y="9"/>
                  </a:cubicBezTo>
                  <a:cubicBezTo>
                    <a:pt x="20" y="11"/>
                    <a:pt x="17" y="8"/>
                    <a:pt x="21" y="1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2" y="1"/>
                    <a:pt x="10" y="0"/>
                  </a:cubicBezTo>
                  <a:cubicBezTo>
                    <a:pt x="10" y="3"/>
                    <a:pt x="10" y="6"/>
                    <a:pt x="7" y="6"/>
                  </a:cubicBezTo>
                  <a:cubicBezTo>
                    <a:pt x="12" y="10"/>
                    <a:pt x="6" y="7"/>
                    <a:pt x="10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0"/>
                    <a:pt x="8" y="9"/>
                    <a:pt x="10" y="10"/>
                  </a:cubicBezTo>
                  <a:cubicBezTo>
                    <a:pt x="11" y="11"/>
                    <a:pt x="7" y="10"/>
                    <a:pt x="5" y="9"/>
                  </a:cubicBezTo>
                  <a:cubicBezTo>
                    <a:pt x="4" y="10"/>
                    <a:pt x="7" y="10"/>
                    <a:pt x="10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3"/>
                    <a:pt x="7" y="18"/>
                    <a:pt x="2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4" y="22"/>
                    <a:pt x="16" y="25"/>
                    <a:pt x="6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8" y="25"/>
                    <a:pt x="3" y="24"/>
                    <a:pt x="0" y="24"/>
                  </a:cubicBezTo>
                  <a:cubicBezTo>
                    <a:pt x="2" y="24"/>
                    <a:pt x="0" y="24"/>
                    <a:pt x="2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6"/>
                    <a:pt x="5" y="26"/>
                    <a:pt x="2" y="26"/>
                  </a:cubicBezTo>
                  <a:cubicBezTo>
                    <a:pt x="6" y="27"/>
                    <a:pt x="9" y="26"/>
                    <a:pt x="13" y="26"/>
                  </a:cubicBezTo>
                  <a:cubicBezTo>
                    <a:pt x="5" y="24"/>
                    <a:pt x="21" y="26"/>
                    <a:pt x="18" y="25"/>
                  </a:cubicBezTo>
                  <a:cubicBezTo>
                    <a:pt x="15" y="24"/>
                    <a:pt x="14" y="24"/>
                    <a:pt x="11" y="2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98" name="Freeform 541"/>
            <p:cNvSpPr>
              <a:spLocks/>
            </p:cNvSpPr>
            <p:nvPr/>
          </p:nvSpPr>
          <p:spPr bwMode="auto">
            <a:xfrm>
              <a:off x="4873" y="3063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99" name="Freeform 542"/>
            <p:cNvSpPr>
              <a:spLocks/>
            </p:cNvSpPr>
            <p:nvPr/>
          </p:nvSpPr>
          <p:spPr bwMode="auto">
            <a:xfrm>
              <a:off x="4887" y="3047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00" name="Rectangle 543"/>
            <p:cNvSpPr>
              <a:spLocks noChangeArrowheads="1"/>
            </p:cNvSpPr>
            <p:nvPr/>
          </p:nvSpPr>
          <p:spPr bwMode="auto">
            <a:xfrm>
              <a:off x="4876" y="3065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01" name="Freeform 544"/>
            <p:cNvSpPr>
              <a:spLocks/>
            </p:cNvSpPr>
            <p:nvPr/>
          </p:nvSpPr>
          <p:spPr bwMode="auto">
            <a:xfrm>
              <a:off x="4883" y="3066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02" name="Freeform 545"/>
            <p:cNvSpPr>
              <a:spLocks/>
            </p:cNvSpPr>
            <p:nvPr/>
          </p:nvSpPr>
          <p:spPr bwMode="auto">
            <a:xfrm>
              <a:off x="4892" y="3048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03" name="Freeform 546"/>
            <p:cNvSpPr>
              <a:spLocks/>
            </p:cNvSpPr>
            <p:nvPr/>
          </p:nvSpPr>
          <p:spPr bwMode="auto">
            <a:xfrm>
              <a:off x="4883" y="30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04" name="Freeform 547"/>
            <p:cNvSpPr>
              <a:spLocks/>
            </p:cNvSpPr>
            <p:nvPr/>
          </p:nvSpPr>
          <p:spPr bwMode="auto">
            <a:xfrm>
              <a:off x="4853" y="3023"/>
              <a:ext cx="42" cy="28"/>
            </a:xfrm>
            <a:custGeom>
              <a:avLst/>
              <a:gdLst>
                <a:gd name="T0" fmla="*/ 12 w 51"/>
                <a:gd name="T1" fmla="*/ 11 h 35"/>
                <a:gd name="T2" fmla="*/ 5 w 51"/>
                <a:gd name="T3" fmla="*/ 12 h 35"/>
                <a:gd name="T4" fmla="*/ 3 w 51"/>
                <a:gd name="T5" fmla="*/ 15 h 35"/>
                <a:gd name="T6" fmla="*/ 8 w 51"/>
                <a:gd name="T7" fmla="*/ 17 h 35"/>
                <a:gd name="T8" fmla="*/ 12 w 51"/>
                <a:gd name="T9" fmla="*/ 21 h 35"/>
                <a:gd name="T10" fmla="*/ 14 w 51"/>
                <a:gd name="T11" fmla="*/ 26 h 35"/>
                <a:gd name="T12" fmla="*/ 22 w 51"/>
                <a:gd name="T13" fmla="*/ 24 h 35"/>
                <a:gd name="T14" fmla="*/ 22 w 51"/>
                <a:gd name="T15" fmla="*/ 26 h 35"/>
                <a:gd name="T16" fmla="*/ 24 w 51"/>
                <a:gd name="T17" fmla="*/ 29 h 35"/>
                <a:gd name="T18" fmla="*/ 28 w 51"/>
                <a:gd name="T19" fmla="*/ 20 h 35"/>
                <a:gd name="T20" fmla="*/ 30 w 51"/>
                <a:gd name="T21" fmla="*/ 20 h 35"/>
                <a:gd name="T22" fmla="*/ 31 w 51"/>
                <a:gd name="T23" fmla="*/ 25 h 35"/>
                <a:gd name="T24" fmla="*/ 34 w 51"/>
                <a:gd name="T25" fmla="*/ 25 h 35"/>
                <a:gd name="T26" fmla="*/ 37 w 51"/>
                <a:gd name="T27" fmla="*/ 27 h 35"/>
                <a:gd name="T28" fmla="*/ 39 w 51"/>
                <a:gd name="T29" fmla="*/ 24 h 35"/>
                <a:gd name="T30" fmla="*/ 41 w 51"/>
                <a:gd name="T31" fmla="*/ 20 h 35"/>
                <a:gd name="T32" fmla="*/ 42 w 51"/>
                <a:gd name="T33" fmla="*/ 25 h 35"/>
                <a:gd name="T34" fmla="*/ 43 w 51"/>
                <a:gd name="T35" fmla="*/ 23 h 35"/>
                <a:gd name="T36" fmla="*/ 40 w 51"/>
                <a:gd name="T37" fmla="*/ 29 h 35"/>
                <a:gd name="T38" fmla="*/ 43 w 51"/>
                <a:gd name="T39" fmla="*/ 27 h 35"/>
                <a:gd name="T40" fmla="*/ 41 w 51"/>
                <a:gd name="T41" fmla="*/ 25 h 35"/>
                <a:gd name="T42" fmla="*/ 50 w 51"/>
                <a:gd name="T43" fmla="*/ 33 h 35"/>
                <a:gd name="T44" fmla="*/ 51 w 51"/>
                <a:gd name="T45" fmla="*/ 33 h 35"/>
                <a:gd name="T46" fmla="*/ 50 w 51"/>
                <a:gd name="T47" fmla="*/ 31 h 35"/>
                <a:gd name="T48" fmla="*/ 50 w 51"/>
                <a:gd name="T49" fmla="*/ 31 h 35"/>
                <a:gd name="T50" fmla="*/ 50 w 51"/>
                <a:gd name="T51" fmla="*/ 31 h 35"/>
                <a:gd name="T52" fmla="*/ 42 w 51"/>
                <a:gd name="T53" fmla="*/ 15 h 35"/>
                <a:gd name="T54" fmla="*/ 42 w 51"/>
                <a:gd name="T55" fmla="*/ 16 h 35"/>
                <a:gd name="T56" fmla="*/ 41 w 51"/>
                <a:gd name="T57" fmla="*/ 15 h 35"/>
                <a:gd name="T58" fmla="*/ 41 w 51"/>
                <a:gd name="T59" fmla="*/ 15 h 35"/>
                <a:gd name="T60" fmla="*/ 39 w 51"/>
                <a:gd name="T61" fmla="*/ 13 h 35"/>
                <a:gd name="T62" fmla="*/ 37 w 51"/>
                <a:gd name="T63" fmla="*/ 13 h 35"/>
                <a:gd name="T64" fmla="*/ 36 w 51"/>
                <a:gd name="T65" fmla="*/ 16 h 35"/>
                <a:gd name="T66" fmla="*/ 36 w 51"/>
                <a:gd name="T67" fmla="*/ 15 h 35"/>
                <a:gd name="T68" fmla="*/ 35 w 51"/>
                <a:gd name="T69" fmla="*/ 15 h 35"/>
                <a:gd name="T70" fmla="*/ 34 w 51"/>
                <a:gd name="T71" fmla="*/ 16 h 35"/>
                <a:gd name="T72" fmla="*/ 32 w 51"/>
                <a:gd name="T73" fmla="*/ 18 h 35"/>
                <a:gd name="T74" fmla="*/ 32 w 51"/>
                <a:gd name="T75" fmla="*/ 13 h 35"/>
                <a:gd name="T76" fmla="*/ 31 w 51"/>
                <a:gd name="T77" fmla="*/ 13 h 35"/>
                <a:gd name="T78" fmla="*/ 29 w 51"/>
                <a:gd name="T79" fmla="*/ 18 h 35"/>
                <a:gd name="T80" fmla="*/ 26 w 51"/>
                <a:gd name="T81" fmla="*/ 18 h 35"/>
                <a:gd name="T82" fmla="*/ 21 w 51"/>
                <a:gd name="T83" fmla="*/ 19 h 35"/>
                <a:gd name="T84" fmla="*/ 21 w 51"/>
                <a:gd name="T85" fmla="*/ 17 h 35"/>
                <a:gd name="T86" fmla="*/ 17 w 51"/>
                <a:gd name="T87" fmla="*/ 15 h 35"/>
                <a:gd name="T88" fmla="*/ 14 w 51"/>
                <a:gd name="T89" fmla="*/ 21 h 35"/>
                <a:gd name="T90" fmla="*/ 20 w 51"/>
                <a:gd name="T9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" h="35">
                  <a:moveTo>
                    <a:pt x="19" y="10"/>
                  </a:moveTo>
                  <a:cubicBezTo>
                    <a:pt x="17" y="10"/>
                    <a:pt x="16" y="10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9" y="10"/>
                    <a:pt x="5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11"/>
                    <a:pt x="4" y="14"/>
                    <a:pt x="3" y="15"/>
                  </a:cubicBezTo>
                  <a:cubicBezTo>
                    <a:pt x="5" y="16"/>
                    <a:pt x="13" y="13"/>
                    <a:pt x="11" y="14"/>
                  </a:cubicBezTo>
                  <a:cubicBezTo>
                    <a:pt x="12" y="15"/>
                    <a:pt x="10" y="16"/>
                    <a:pt x="8" y="17"/>
                  </a:cubicBezTo>
                  <a:cubicBezTo>
                    <a:pt x="8" y="18"/>
                    <a:pt x="14" y="15"/>
                    <a:pt x="15" y="15"/>
                  </a:cubicBezTo>
                  <a:cubicBezTo>
                    <a:pt x="0" y="25"/>
                    <a:pt x="20" y="14"/>
                    <a:pt x="12" y="21"/>
                  </a:cubicBezTo>
                  <a:cubicBezTo>
                    <a:pt x="14" y="21"/>
                    <a:pt x="14" y="23"/>
                    <a:pt x="17" y="21"/>
                  </a:cubicBezTo>
                  <a:cubicBezTo>
                    <a:pt x="13" y="24"/>
                    <a:pt x="17" y="23"/>
                    <a:pt x="14" y="26"/>
                  </a:cubicBezTo>
                  <a:cubicBezTo>
                    <a:pt x="20" y="18"/>
                    <a:pt x="14" y="32"/>
                    <a:pt x="22" y="21"/>
                  </a:cubicBezTo>
                  <a:cubicBezTo>
                    <a:pt x="21" y="25"/>
                    <a:pt x="22" y="21"/>
                    <a:pt x="22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8"/>
                    <a:pt x="24" y="21"/>
                    <a:pt x="22" y="26"/>
                  </a:cubicBezTo>
                  <a:cubicBezTo>
                    <a:pt x="23" y="28"/>
                    <a:pt x="24" y="23"/>
                    <a:pt x="26" y="20"/>
                  </a:cubicBezTo>
                  <a:cubicBezTo>
                    <a:pt x="26" y="22"/>
                    <a:pt x="25" y="24"/>
                    <a:pt x="24" y="29"/>
                  </a:cubicBezTo>
                  <a:cubicBezTo>
                    <a:pt x="26" y="24"/>
                    <a:pt x="26" y="27"/>
                    <a:pt x="27" y="24"/>
                  </a:cubicBezTo>
                  <a:cubicBezTo>
                    <a:pt x="27" y="23"/>
                    <a:pt x="27" y="22"/>
                    <a:pt x="28" y="20"/>
                  </a:cubicBezTo>
                  <a:cubicBezTo>
                    <a:pt x="29" y="21"/>
                    <a:pt x="30" y="16"/>
                    <a:pt x="32" y="15"/>
                  </a:cubicBezTo>
                  <a:cubicBezTo>
                    <a:pt x="31" y="21"/>
                    <a:pt x="31" y="15"/>
                    <a:pt x="30" y="20"/>
                  </a:cubicBezTo>
                  <a:cubicBezTo>
                    <a:pt x="29" y="23"/>
                    <a:pt x="28" y="23"/>
                    <a:pt x="26" y="27"/>
                  </a:cubicBezTo>
                  <a:cubicBezTo>
                    <a:pt x="27" y="28"/>
                    <a:pt x="29" y="27"/>
                    <a:pt x="31" y="25"/>
                  </a:cubicBezTo>
                  <a:cubicBezTo>
                    <a:pt x="31" y="26"/>
                    <a:pt x="30" y="28"/>
                    <a:pt x="30" y="28"/>
                  </a:cubicBezTo>
                  <a:cubicBezTo>
                    <a:pt x="31" y="32"/>
                    <a:pt x="33" y="22"/>
                    <a:pt x="34" y="25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4"/>
                    <a:pt x="36" y="30"/>
                    <a:pt x="37" y="27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32"/>
                    <a:pt x="38" y="18"/>
                    <a:pt x="39" y="24"/>
                  </a:cubicBezTo>
                  <a:cubicBezTo>
                    <a:pt x="39" y="19"/>
                    <a:pt x="40" y="16"/>
                    <a:pt x="40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9" y="17"/>
                    <a:pt x="40" y="26"/>
                    <a:pt x="40" y="29"/>
                  </a:cubicBezTo>
                  <a:cubicBezTo>
                    <a:pt x="40" y="26"/>
                    <a:pt x="42" y="29"/>
                    <a:pt x="42" y="2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30"/>
                    <a:pt x="42" y="19"/>
                    <a:pt x="43" y="23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20"/>
                    <a:pt x="36" y="24"/>
                    <a:pt x="40" y="29"/>
                  </a:cubicBezTo>
                  <a:cubicBezTo>
                    <a:pt x="42" y="30"/>
                    <a:pt x="47" y="34"/>
                    <a:pt x="49" y="35"/>
                  </a:cubicBezTo>
                  <a:cubicBezTo>
                    <a:pt x="47" y="33"/>
                    <a:pt x="44" y="30"/>
                    <a:pt x="43" y="27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4" y="28"/>
                    <a:pt x="44" y="26"/>
                    <a:pt x="41" y="25"/>
                  </a:cubicBezTo>
                  <a:cubicBezTo>
                    <a:pt x="40" y="22"/>
                    <a:pt x="45" y="27"/>
                    <a:pt x="43" y="25"/>
                  </a:cubicBezTo>
                  <a:cubicBezTo>
                    <a:pt x="47" y="29"/>
                    <a:pt x="47" y="29"/>
                    <a:pt x="50" y="3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0" y="32"/>
                    <a:pt x="50" y="31"/>
                    <a:pt x="51" y="3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34" y="0"/>
                    <a:pt x="46" y="22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4"/>
                    <a:pt x="40" y="12"/>
                    <a:pt x="40" y="14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8"/>
                    <a:pt x="41" y="17"/>
                    <a:pt x="41" y="18"/>
                  </a:cubicBezTo>
                  <a:cubicBezTo>
                    <a:pt x="40" y="14"/>
                    <a:pt x="40" y="15"/>
                    <a:pt x="39" y="13"/>
                  </a:cubicBezTo>
                  <a:cubicBezTo>
                    <a:pt x="39" y="15"/>
                    <a:pt x="39" y="21"/>
                    <a:pt x="39" y="21"/>
                  </a:cubicBezTo>
                  <a:cubicBezTo>
                    <a:pt x="39" y="15"/>
                    <a:pt x="38" y="18"/>
                    <a:pt x="37" y="13"/>
                  </a:cubicBezTo>
                  <a:cubicBezTo>
                    <a:pt x="37" y="18"/>
                    <a:pt x="36" y="15"/>
                    <a:pt x="36" y="18"/>
                  </a:cubicBezTo>
                  <a:cubicBezTo>
                    <a:pt x="36" y="19"/>
                    <a:pt x="35" y="19"/>
                    <a:pt x="36" y="16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3"/>
                    <a:pt x="35" y="17"/>
                    <a:pt x="35" y="15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4" y="21"/>
                    <a:pt x="34" y="16"/>
                  </a:cubicBezTo>
                  <a:cubicBezTo>
                    <a:pt x="33" y="18"/>
                    <a:pt x="32" y="18"/>
                    <a:pt x="32" y="24"/>
                  </a:cubicBezTo>
                  <a:cubicBezTo>
                    <a:pt x="32" y="22"/>
                    <a:pt x="33" y="17"/>
                    <a:pt x="32" y="18"/>
                  </a:cubicBezTo>
                  <a:cubicBezTo>
                    <a:pt x="31" y="23"/>
                    <a:pt x="32" y="16"/>
                    <a:pt x="30" y="19"/>
                  </a:cubicBezTo>
                  <a:cubicBezTo>
                    <a:pt x="32" y="14"/>
                    <a:pt x="31" y="18"/>
                    <a:pt x="32" y="13"/>
                  </a:cubicBezTo>
                  <a:cubicBezTo>
                    <a:pt x="33" y="11"/>
                    <a:pt x="31" y="17"/>
                    <a:pt x="30" y="16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4"/>
                    <a:pt x="29" y="18"/>
                    <a:pt x="30" y="14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6"/>
                    <a:pt x="28" y="16"/>
                    <a:pt x="29" y="13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2"/>
                    <a:pt x="25" y="17"/>
                    <a:pt x="20" y="22"/>
                  </a:cubicBezTo>
                  <a:cubicBezTo>
                    <a:pt x="20" y="21"/>
                    <a:pt x="20" y="20"/>
                    <a:pt x="21" y="19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5" y="13"/>
                    <a:pt x="21" y="17"/>
                  </a:cubicBezTo>
                  <a:cubicBezTo>
                    <a:pt x="20" y="18"/>
                    <a:pt x="23" y="14"/>
                    <a:pt x="24" y="13"/>
                  </a:cubicBezTo>
                  <a:cubicBezTo>
                    <a:pt x="18" y="18"/>
                    <a:pt x="27" y="8"/>
                    <a:pt x="17" y="15"/>
                  </a:cubicBezTo>
                  <a:cubicBezTo>
                    <a:pt x="18" y="15"/>
                    <a:pt x="16" y="18"/>
                    <a:pt x="17" y="18"/>
                  </a:cubicBezTo>
                  <a:cubicBezTo>
                    <a:pt x="16" y="19"/>
                    <a:pt x="15" y="21"/>
                    <a:pt x="14" y="21"/>
                  </a:cubicBezTo>
                  <a:cubicBezTo>
                    <a:pt x="13" y="20"/>
                    <a:pt x="16" y="17"/>
                    <a:pt x="14" y="17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8"/>
                    <a:pt x="10" y="16"/>
                    <a:pt x="19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05" name="Freeform 548"/>
            <p:cNvSpPr>
              <a:spLocks/>
            </p:cNvSpPr>
            <p:nvPr/>
          </p:nvSpPr>
          <p:spPr bwMode="auto">
            <a:xfrm>
              <a:off x="4873" y="3034"/>
              <a:ext cx="2" cy="2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06" name="Freeform 549"/>
            <p:cNvSpPr>
              <a:spLocks/>
            </p:cNvSpPr>
            <p:nvPr/>
          </p:nvSpPr>
          <p:spPr bwMode="auto">
            <a:xfrm>
              <a:off x="4872" y="303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07" name="Freeform 550"/>
            <p:cNvSpPr>
              <a:spLocks/>
            </p:cNvSpPr>
            <p:nvPr/>
          </p:nvSpPr>
          <p:spPr bwMode="auto">
            <a:xfrm>
              <a:off x="4866" y="3029"/>
              <a:ext cx="1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08" name="Freeform 551"/>
            <p:cNvSpPr>
              <a:spLocks/>
            </p:cNvSpPr>
            <p:nvPr/>
          </p:nvSpPr>
          <p:spPr bwMode="auto">
            <a:xfrm>
              <a:off x="4864" y="3029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09" name="Freeform 552"/>
            <p:cNvSpPr>
              <a:spLocks/>
            </p:cNvSpPr>
            <p:nvPr/>
          </p:nvSpPr>
          <p:spPr bwMode="auto">
            <a:xfrm>
              <a:off x="4847" y="3008"/>
              <a:ext cx="21" cy="25"/>
            </a:xfrm>
            <a:custGeom>
              <a:avLst/>
              <a:gdLst>
                <a:gd name="T0" fmla="*/ 15 w 26"/>
                <a:gd name="T1" fmla="*/ 7 h 30"/>
                <a:gd name="T2" fmla="*/ 11 w 26"/>
                <a:gd name="T3" fmla="*/ 5 h 30"/>
                <a:gd name="T4" fmla="*/ 15 w 26"/>
                <a:gd name="T5" fmla="*/ 4 h 30"/>
                <a:gd name="T6" fmla="*/ 8 w 26"/>
                <a:gd name="T7" fmla="*/ 0 h 30"/>
                <a:gd name="T8" fmla="*/ 10 w 26"/>
                <a:gd name="T9" fmla="*/ 15 h 30"/>
                <a:gd name="T10" fmla="*/ 7 w 26"/>
                <a:gd name="T11" fmla="*/ 14 h 30"/>
                <a:gd name="T12" fmla="*/ 12 w 26"/>
                <a:gd name="T13" fmla="*/ 19 h 30"/>
                <a:gd name="T14" fmla="*/ 6 w 26"/>
                <a:gd name="T15" fmla="*/ 19 h 30"/>
                <a:gd name="T16" fmla="*/ 9 w 26"/>
                <a:gd name="T17" fmla="*/ 23 h 30"/>
                <a:gd name="T18" fmla="*/ 11 w 26"/>
                <a:gd name="T19" fmla="*/ 22 h 30"/>
                <a:gd name="T20" fmla="*/ 10 w 26"/>
                <a:gd name="T21" fmla="*/ 23 h 30"/>
                <a:gd name="T22" fmla="*/ 12 w 26"/>
                <a:gd name="T23" fmla="*/ 23 h 30"/>
                <a:gd name="T24" fmla="*/ 12 w 26"/>
                <a:gd name="T25" fmla="*/ 25 h 30"/>
                <a:gd name="T26" fmla="*/ 11 w 26"/>
                <a:gd name="T27" fmla="*/ 24 h 30"/>
                <a:gd name="T28" fmla="*/ 13 w 26"/>
                <a:gd name="T29" fmla="*/ 25 h 30"/>
                <a:gd name="T30" fmla="*/ 10 w 26"/>
                <a:gd name="T31" fmla="*/ 26 h 30"/>
                <a:gd name="T32" fmla="*/ 16 w 26"/>
                <a:gd name="T33" fmla="*/ 28 h 30"/>
                <a:gd name="T34" fmla="*/ 20 w 26"/>
                <a:gd name="T35" fmla="*/ 27 h 30"/>
                <a:gd name="T36" fmla="*/ 16 w 26"/>
                <a:gd name="T37" fmla="*/ 26 h 30"/>
                <a:gd name="T38" fmla="*/ 16 w 26"/>
                <a:gd name="T39" fmla="*/ 26 h 30"/>
                <a:gd name="T40" fmla="*/ 14 w 26"/>
                <a:gd name="T41" fmla="*/ 24 h 30"/>
                <a:gd name="T42" fmla="*/ 20 w 26"/>
                <a:gd name="T43" fmla="*/ 24 h 30"/>
                <a:gd name="T44" fmla="*/ 23 w 26"/>
                <a:gd name="T45" fmla="*/ 21 h 30"/>
                <a:gd name="T46" fmla="*/ 23 w 26"/>
                <a:gd name="T47" fmla="*/ 21 h 30"/>
                <a:gd name="T48" fmla="*/ 21 w 26"/>
                <a:gd name="T49" fmla="*/ 21 h 30"/>
                <a:gd name="T50" fmla="*/ 19 w 26"/>
                <a:gd name="T51" fmla="*/ 21 h 30"/>
                <a:gd name="T52" fmla="*/ 12 w 26"/>
                <a:gd name="T53" fmla="*/ 22 h 30"/>
                <a:gd name="T54" fmla="*/ 12 w 26"/>
                <a:gd name="T55" fmla="*/ 21 h 30"/>
                <a:gd name="T56" fmla="*/ 18 w 26"/>
                <a:gd name="T57" fmla="*/ 21 h 30"/>
                <a:gd name="T58" fmla="*/ 15 w 26"/>
                <a:gd name="T59" fmla="*/ 20 h 30"/>
                <a:gd name="T60" fmla="*/ 21 w 26"/>
                <a:gd name="T61" fmla="*/ 19 h 30"/>
                <a:gd name="T62" fmla="*/ 15 w 26"/>
                <a:gd name="T63" fmla="*/ 19 h 30"/>
                <a:gd name="T64" fmla="*/ 15 w 26"/>
                <a:gd name="T65" fmla="*/ 14 h 30"/>
                <a:gd name="T66" fmla="*/ 18 w 26"/>
                <a:gd name="T67" fmla="*/ 15 h 30"/>
                <a:gd name="T68" fmla="*/ 14 w 26"/>
                <a:gd name="T69" fmla="*/ 14 h 30"/>
                <a:gd name="T70" fmla="*/ 16 w 26"/>
                <a:gd name="T71" fmla="*/ 11 h 30"/>
                <a:gd name="T72" fmla="*/ 13 w 26"/>
                <a:gd name="T73" fmla="*/ 11 h 30"/>
                <a:gd name="T74" fmla="*/ 15 w 26"/>
                <a:gd name="T75" fmla="*/ 8 h 30"/>
                <a:gd name="T76" fmla="*/ 15 w 26"/>
                <a:gd name="T77" fmla="*/ 8 h 30"/>
                <a:gd name="T78" fmla="*/ 9 w 26"/>
                <a:gd name="T79" fmla="*/ 5 h 30"/>
                <a:gd name="T80" fmla="*/ 15 w 26"/>
                <a:gd name="T8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30">
                  <a:moveTo>
                    <a:pt x="15" y="7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1" y="3"/>
                    <a:pt x="15" y="4"/>
                  </a:cubicBezTo>
                  <a:cubicBezTo>
                    <a:pt x="10" y="2"/>
                    <a:pt x="16" y="2"/>
                    <a:pt x="8" y="0"/>
                  </a:cubicBezTo>
                  <a:cubicBezTo>
                    <a:pt x="9" y="4"/>
                    <a:pt x="3" y="10"/>
                    <a:pt x="1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17"/>
                    <a:pt x="0" y="18"/>
                    <a:pt x="12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1"/>
                    <a:pt x="15" y="21"/>
                    <a:pt x="9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0" y="23"/>
                    <a:pt x="1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4" y="23"/>
                    <a:pt x="14" y="24"/>
                    <a:pt x="12" y="25"/>
                  </a:cubicBezTo>
                  <a:cubicBezTo>
                    <a:pt x="10" y="25"/>
                    <a:pt x="11" y="24"/>
                    <a:pt x="11" y="24"/>
                  </a:cubicBezTo>
                  <a:cubicBezTo>
                    <a:pt x="9" y="25"/>
                    <a:pt x="13" y="25"/>
                    <a:pt x="13" y="25"/>
                  </a:cubicBezTo>
                  <a:cubicBezTo>
                    <a:pt x="12" y="26"/>
                    <a:pt x="10" y="26"/>
                    <a:pt x="10" y="26"/>
                  </a:cubicBezTo>
                  <a:cubicBezTo>
                    <a:pt x="13" y="27"/>
                    <a:pt x="6" y="30"/>
                    <a:pt x="16" y="28"/>
                  </a:cubicBezTo>
                  <a:cubicBezTo>
                    <a:pt x="18" y="28"/>
                    <a:pt x="19" y="27"/>
                    <a:pt x="20" y="27"/>
                  </a:cubicBezTo>
                  <a:cubicBezTo>
                    <a:pt x="22" y="25"/>
                    <a:pt x="19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7" y="27"/>
                    <a:pt x="18" y="25"/>
                    <a:pt x="14" y="24"/>
                  </a:cubicBezTo>
                  <a:cubicBezTo>
                    <a:pt x="18" y="24"/>
                    <a:pt x="18" y="24"/>
                    <a:pt x="20" y="24"/>
                  </a:cubicBezTo>
                  <a:cubicBezTo>
                    <a:pt x="26" y="22"/>
                    <a:pt x="14" y="23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2" y="21"/>
                    <a:pt x="21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4" y="22"/>
                    <a:pt x="12" y="22"/>
                  </a:cubicBezTo>
                  <a:cubicBezTo>
                    <a:pt x="16" y="21"/>
                    <a:pt x="10" y="21"/>
                    <a:pt x="12" y="21"/>
                  </a:cubicBezTo>
                  <a:cubicBezTo>
                    <a:pt x="16" y="20"/>
                    <a:pt x="15" y="21"/>
                    <a:pt x="18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9" y="19"/>
                    <a:pt x="21" y="19"/>
                  </a:cubicBezTo>
                  <a:cubicBezTo>
                    <a:pt x="18" y="19"/>
                    <a:pt x="19" y="19"/>
                    <a:pt x="15" y="19"/>
                  </a:cubicBezTo>
                  <a:cubicBezTo>
                    <a:pt x="19" y="18"/>
                    <a:pt x="18" y="16"/>
                    <a:pt x="15" y="14"/>
                  </a:cubicBezTo>
                  <a:cubicBezTo>
                    <a:pt x="15" y="15"/>
                    <a:pt x="19" y="15"/>
                    <a:pt x="18" y="15"/>
                  </a:cubicBezTo>
                  <a:cubicBezTo>
                    <a:pt x="19" y="15"/>
                    <a:pt x="17" y="14"/>
                    <a:pt x="14" y="14"/>
                  </a:cubicBezTo>
                  <a:cubicBezTo>
                    <a:pt x="12" y="13"/>
                    <a:pt x="14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9"/>
                    <a:pt x="17" y="9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7" y="5"/>
                    <a:pt x="9" y="5"/>
                  </a:cubicBezTo>
                  <a:cubicBezTo>
                    <a:pt x="12" y="6"/>
                    <a:pt x="12" y="6"/>
                    <a:pt x="15" y="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10" name="Freeform 553"/>
            <p:cNvSpPr>
              <a:spLocks/>
            </p:cNvSpPr>
            <p:nvPr/>
          </p:nvSpPr>
          <p:spPr bwMode="auto">
            <a:xfrm>
              <a:off x="4853" y="3007"/>
              <a:ext cx="6" cy="3"/>
            </a:xfrm>
            <a:custGeom>
              <a:avLst/>
              <a:gdLst>
                <a:gd name="T0" fmla="*/ 3 w 8"/>
                <a:gd name="T1" fmla="*/ 1 h 3"/>
                <a:gd name="T2" fmla="*/ 7 w 8"/>
                <a:gd name="T3" fmla="*/ 3 h 3"/>
                <a:gd name="T4" fmla="*/ 1 w 8"/>
                <a:gd name="T5" fmla="*/ 0 h 3"/>
                <a:gd name="T6" fmla="*/ 2 w 8"/>
                <a:gd name="T7" fmla="*/ 1 h 3"/>
                <a:gd name="T8" fmla="*/ 3 w 8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3" y="1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3" y="0"/>
                    <a:pt x="1" y="0"/>
                  </a:cubicBezTo>
                  <a:cubicBezTo>
                    <a:pt x="1" y="0"/>
                    <a:pt x="0" y="0"/>
                    <a:pt x="2" y="1"/>
                  </a:cubicBezTo>
                  <a:cubicBezTo>
                    <a:pt x="2" y="1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11" name="Freeform 554"/>
            <p:cNvSpPr>
              <a:spLocks/>
            </p:cNvSpPr>
            <p:nvPr/>
          </p:nvSpPr>
          <p:spPr bwMode="auto">
            <a:xfrm>
              <a:off x="4852" y="2992"/>
              <a:ext cx="37" cy="18"/>
            </a:xfrm>
            <a:custGeom>
              <a:avLst/>
              <a:gdLst>
                <a:gd name="T0" fmla="*/ 27 w 45"/>
                <a:gd name="T1" fmla="*/ 9 h 22"/>
                <a:gd name="T2" fmla="*/ 31 w 45"/>
                <a:gd name="T3" fmla="*/ 8 h 22"/>
                <a:gd name="T4" fmla="*/ 1 w 45"/>
                <a:gd name="T5" fmla="*/ 14 h 22"/>
                <a:gd name="T6" fmla="*/ 6 w 45"/>
                <a:gd name="T7" fmla="*/ 18 h 22"/>
                <a:gd name="T8" fmla="*/ 2 w 45"/>
                <a:gd name="T9" fmla="*/ 17 h 22"/>
                <a:gd name="T10" fmla="*/ 6 w 45"/>
                <a:gd name="T11" fmla="*/ 20 h 22"/>
                <a:gd name="T12" fmla="*/ 5 w 45"/>
                <a:gd name="T13" fmla="*/ 18 h 22"/>
                <a:gd name="T14" fmla="*/ 7 w 45"/>
                <a:gd name="T15" fmla="*/ 19 h 22"/>
                <a:gd name="T16" fmla="*/ 6 w 45"/>
                <a:gd name="T17" fmla="*/ 18 h 22"/>
                <a:gd name="T18" fmla="*/ 9 w 45"/>
                <a:gd name="T19" fmla="*/ 19 h 22"/>
                <a:gd name="T20" fmla="*/ 4 w 45"/>
                <a:gd name="T21" fmla="*/ 15 h 22"/>
                <a:gd name="T22" fmla="*/ 10 w 45"/>
                <a:gd name="T23" fmla="*/ 17 h 22"/>
                <a:gd name="T24" fmla="*/ 18 w 45"/>
                <a:gd name="T25" fmla="*/ 14 h 22"/>
                <a:gd name="T26" fmla="*/ 18 w 45"/>
                <a:gd name="T27" fmla="*/ 12 h 22"/>
                <a:gd name="T28" fmla="*/ 16 w 45"/>
                <a:gd name="T29" fmla="*/ 8 h 22"/>
                <a:gd name="T30" fmla="*/ 19 w 45"/>
                <a:gd name="T31" fmla="*/ 14 h 22"/>
                <a:gd name="T32" fmla="*/ 29 w 45"/>
                <a:gd name="T33" fmla="*/ 14 h 22"/>
                <a:gd name="T34" fmla="*/ 29 w 45"/>
                <a:gd name="T35" fmla="*/ 18 h 22"/>
                <a:gd name="T36" fmla="*/ 34 w 45"/>
                <a:gd name="T37" fmla="*/ 12 h 22"/>
                <a:gd name="T38" fmla="*/ 31 w 45"/>
                <a:gd name="T39" fmla="*/ 16 h 22"/>
                <a:gd name="T40" fmla="*/ 27 w 45"/>
                <a:gd name="T41" fmla="*/ 15 h 22"/>
                <a:gd name="T42" fmla="*/ 28 w 45"/>
                <a:gd name="T43" fmla="*/ 5 h 22"/>
                <a:gd name="T44" fmla="*/ 27 w 45"/>
                <a:gd name="T4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22">
                  <a:moveTo>
                    <a:pt x="27" y="9"/>
                  </a:moveTo>
                  <a:cubicBezTo>
                    <a:pt x="29" y="10"/>
                    <a:pt x="30" y="8"/>
                    <a:pt x="31" y="8"/>
                  </a:cubicBezTo>
                  <a:cubicBezTo>
                    <a:pt x="8" y="3"/>
                    <a:pt x="22" y="0"/>
                    <a:pt x="1" y="14"/>
                  </a:cubicBezTo>
                  <a:cubicBezTo>
                    <a:pt x="0" y="14"/>
                    <a:pt x="5" y="16"/>
                    <a:pt x="6" y="1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5" y="18"/>
                    <a:pt x="0" y="18"/>
                    <a:pt x="6" y="20"/>
                  </a:cubicBezTo>
                  <a:cubicBezTo>
                    <a:pt x="7" y="20"/>
                    <a:pt x="3" y="18"/>
                    <a:pt x="5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3" y="20"/>
                    <a:pt x="1" y="15"/>
                    <a:pt x="4" y="15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9" y="9"/>
                    <a:pt x="14" y="12"/>
                    <a:pt x="18" y="14"/>
                  </a:cubicBezTo>
                  <a:cubicBezTo>
                    <a:pt x="18" y="14"/>
                    <a:pt x="18" y="11"/>
                    <a:pt x="18" y="12"/>
                  </a:cubicBezTo>
                  <a:cubicBezTo>
                    <a:pt x="17" y="12"/>
                    <a:pt x="16" y="10"/>
                    <a:pt x="16" y="8"/>
                  </a:cubicBezTo>
                  <a:cubicBezTo>
                    <a:pt x="20" y="3"/>
                    <a:pt x="16" y="12"/>
                    <a:pt x="19" y="14"/>
                  </a:cubicBezTo>
                  <a:cubicBezTo>
                    <a:pt x="18" y="11"/>
                    <a:pt x="23" y="8"/>
                    <a:pt x="29" y="14"/>
                  </a:cubicBezTo>
                  <a:cubicBezTo>
                    <a:pt x="33" y="17"/>
                    <a:pt x="31" y="16"/>
                    <a:pt x="29" y="18"/>
                  </a:cubicBezTo>
                  <a:cubicBezTo>
                    <a:pt x="32" y="15"/>
                    <a:pt x="38" y="18"/>
                    <a:pt x="34" y="12"/>
                  </a:cubicBezTo>
                  <a:cubicBezTo>
                    <a:pt x="31" y="12"/>
                    <a:pt x="32" y="15"/>
                    <a:pt x="31" y="16"/>
                  </a:cubicBezTo>
                  <a:cubicBezTo>
                    <a:pt x="29" y="16"/>
                    <a:pt x="28" y="16"/>
                    <a:pt x="27" y="15"/>
                  </a:cubicBezTo>
                  <a:cubicBezTo>
                    <a:pt x="30" y="13"/>
                    <a:pt x="33" y="9"/>
                    <a:pt x="28" y="5"/>
                  </a:cubicBezTo>
                  <a:cubicBezTo>
                    <a:pt x="45" y="11"/>
                    <a:pt x="35" y="22"/>
                    <a:pt x="2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12" name="Freeform 555"/>
            <p:cNvSpPr>
              <a:spLocks/>
            </p:cNvSpPr>
            <p:nvPr/>
          </p:nvSpPr>
          <p:spPr bwMode="auto">
            <a:xfrm>
              <a:off x="4877" y="2998"/>
              <a:ext cx="3" cy="4"/>
            </a:xfrm>
            <a:custGeom>
              <a:avLst/>
              <a:gdLst>
                <a:gd name="T0" fmla="*/ 3 w 4"/>
                <a:gd name="T1" fmla="*/ 1 h 5"/>
                <a:gd name="T2" fmla="*/ 0 w 4"/>
                <a:gd name="T3" fmla="*/ 0 h 5"/>
                <a:gd name="T4" fmla="*/ 4 w 4"/>
                <a:gd name="T5" fmla="*/ 5 h 5"/>
                <a:gd name="T6" fmla="*/ 3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4" y="3"/>
                    <a:pt x="4" y="5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13" name="Freeform 556"/>
            <p:cNvSpPr>
              <a:spLocks/>
            </p:cNvSpPr>
            <p:nvPr/>
          </p:nvSpPr>
          <p:spPr bwMode="auto">
            <a:xfrm>
              <a:off x="4644" y="2953"/>
              <a:ext cx="0" cy="2"/>
            </a:xfrm>
            <a:custGeom>
              <a:avLst/>
              <a:gdLst>
                <a:gd name="T0" fmla="*/ 1 h 2"/>
                <a:gd name="T1" fmla="*/ 0 h 2"/>
                <a:gd name="T2" fmla="*/ 2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14" name="Freeform 557"/>
            <p:cNvSpPr>
              <a:spLocks/>
            </p:cNvSpPr>
            <p:nvPr/>
          </p:nvSpPr>
          <p:spPr bwMode="auto">
            <a:xfrm>
              <a:off x="4642" y="2943"/>
              <a:ext cx="4" cy="13"/>
            </a:xfrm>
            <a:custGeom>
              <a:avLst/>
              <a:gdLst>
                <a:gd name="T0" fmla="*/ 5 w 5"/>
                <a:gd name="T1" fmla="*/ 0 h 16"/>
                <a:gd name="T2" fmla="*/ 4 w 5"/>
                <a:gd name="T3" fmla="*/ 2 h 16"/>
                <a:gd name="T4" fmla="*/ 0 w 5"/>
                <a:gd name="T5" fmla="*/ 16 h 16"/>
                <a:gd name="T6" fmla="*/ 4 w 5"/>
                <a:gd name="T7" fmla="*/ 7 h 16"/>
                <a:gd name="T8" fmla="*/ 2 w 5"/>
                <a:gd name="T9" fmla="*/ 10 h 16"/>
                <a:gd name="T10" fmla="*/ 5 w 5"/>
                <a:gd name="T11" fmla="*/ 4 h 16"/>
                <a:gd name="T12" fmla="*/ 4 w 5"/>
                <a:gd name="T13" fmla="*/ 5 h 16"/>
                <a:gd name="T14" fmla="*/ 5 w 5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6">
                  <a:moveTo>
                    <a:pt x="5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1" y="12"/>
                    <a:pt x="2" y="8"/>
                    <a:pt x="0" y="16"/>
                  </a:cubicBezTo>
                  <a:cubicBezTo>
                    <a:pt x="1" y="14"/>
                    <a:pt x="3" y="11"/>
                    <a:pt x="4" y="7"/>
                  </a:cubicBezTo>
                  <a:cubicBezTo>
                    <a:pt x="4" y="8"/>
                    <a:pt x="2" y="11"/>
                    <a:pt x="2" y="10"/>
                  </a:cubicBezTo>
                  <a:cubicBezTo>
                    <a:pt x="3" y="7"/>
                    <a:pt x="4" y="8"/>
                    <a:pt x="5" y="4"/>
                  </a:cubicBezTo>
                  <a:cubicBezTo>
                    <a:pt x="5" y="1"/>
                    <a:pt x="4" y="6"/>
                    <a:pt x="4" y="5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15" name="Freeform 558"/>
            <p:cNvSpPr>
              <a:spLocks/>
            </p:cNvSpPr>
            <p:nvPr/>
          </p:nvSpPr>
          <p:spPr bwMode="auto">
            <a:xfrm>
              <a:off x="4643" y="2947"/>
              <a:ext cx="1" cy="4"/>
            </a:xfrm>
            <a:custGeom>
              <a:avLst/>
              <a:gdLst>
                <a:gd name="T0" fmla="*/ 0 w 2"/>
                <a:gd name="T1" fmla="*/ 5 h 5"/>
                <a:gd name="T2" fmla="*/ 2 w 2"/>
                <a:gd name="T3" fmla="*/ 0 h 5"/>
                <a:gd name="T4" fmla="*/ 0 w 2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16" name="Freeform 559"/>
            <p:cNvSpPr>
              <a:spLocks/>
            </p:cNvSpPr>
            <p:nvPr/>
          </p:nvSpPr>
          <p:spPr bwMode="auto">
            <a:xfrm>
              <a:off x="4641" y="2949"/>
              <a:ext cx="3" cy="5"/>
            </a:xfrm>
            <a:custGeom>
              <a:avLst/>
              <a:gdLst>
                <a:gd name="T0" fmla="*/ 2 w 3"/>
                <a:gd name="T1" fmla="*/ 4 h 6"/>
                <a:gd name="T2" fmla="*/ 3 w 3"/>
                <a:gd name="T3" fmla="*/ 0 h 6"/>
                <a:gd name="T4" fmla="*/ 0 w 3"/>
                <a:gd name="T5" fmla="*/ 6 h 6"/>
                <a:gd name="T6" fmla="*/ 2 w 3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2" y="4"/>
                  </a:moveTo>
                  <a:cubicBezTo>
                    <a:pt x="1" y="3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17" name="Freeform 560"/>
            <p:cNvSpPr>
              <a:spLocks/>
            </p:cNvSpPr>
            <p:nvPr/>
          </p:nvSpPr>
          <p:spPr bwMode="auto">
            <a:xfrm>
              <a:off x="4641" y="2951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18" name="Freeform 561"/>
            <p:cNvSpPr>
              <a:spLocks/>
            </p:cNvSpPr>
            <p:nvPr/>
          </p:nvSpPr>
          <p:spPr bwMode="auto">
            <a:xfrm>
              <a:off x="4640" y="2945"/>
              <a:ext cx="4" cy="8"/>
            </a:xfrm>
            <a:custGeom>
              <a:avLst/>
              <a:gdLst>
                <a:gd name="T0" fmla="*/ 0 w 5"/>
                <a:gd name="T1" fmla="*/ 8 h 10"/>
                <a:gd name="T2" fmla="*/ 1 w 5"/>
                <a:gd name="T3" fmla="*/ 8 h 10"/>
                <a:gd name="T4" fmla="*/ 1 w 5"/>
                <a:gd name="T5" fmla="*/ 8 h 10"/>
                <a:gd name="T6" fmla="*/ 3 w 5"/>
                <a:gd name="T7" fmla="*/ 3 h 10"/>
                <a:gd name="T8" fmla="*/ 4 w 5"/>
                <a:gd name="T9" fmla="*/ 4 h 10"/>
                <a:gd name="T10" fmla="*/ 5 w 5"/>
                <a:gd name="T11" fmla="*/ 0 h 10"/>
                <a:gd name="T12" fmla="*/ 0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0" y="8"/>
                  </a:moveTo>
                  <a:cubicBezTo>
                    <a:pt x="0" y="10"/>
                    <a:pt x="0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6"/>
                    <a:pt x="3" y="1"/>
                    <a:pt x="3" y="3"/>
                  </a:cubicBezTo>
                  <a:cubicBezTo>
                    <a:pt x="4" y="2"/>
                    <a:pt x="2" y="6"/>
                    <a:pt x="4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1" y="6"/>
                    <a:pt x="0" y="8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19" name="Freeform 562"/>
            <p:cNvSpPr>
              <a:spLocks/>
            </p:cNvSpPr>
            <p:nvPr/>
          </p:nvSpPr>
          <p:spPr bwMode="auto">
            <a:xfrm>
              <a:off x="4641" y="2950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20" name="Freeform 563"/>
            <p:cNvSpPr>
              <a:spLocks/>
            </p:cNvSpPr>
            <p:nvPr/>
          </p:nvSpPr>
          <p:spPr bwMode="auto">
            <a:xfrm>
              <a:off x="4642" y="2949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2 h 3"/>
                <a:gd name="T4" fmla="*/ 1 w 1"/>
                <a:gd name="T5" fmla="*/ 0 h 3"/>
                <a:gd name="T6" fmla="*/ 0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21" name="Freeform 564"/>
            <p:cNvSpPr>
              <a:spLocks/>
            </p:cNvSpPr>
            <p:nvPr/>
          </p:nvSpPr>
          <p:spPr bwMode="auto">
            <a:xfrm>
              <a:off x="4639" y="2942"/>
              <a:ext cx="5" cy="10"/>
            </a:xfrm>
            <a:custGeom>
              <a:avLst/>
              <a:gdLst>
                <a:gd name="T0" fmla="*/ 0 w 5"/>
                <a:gd name="T1" fmla="*/ 11 h 12"/>
                <a:gd name="T2" fmla="*/ 3 w 5"/>
                <a:gd name="T3" fmla="*/ 7 h 12"/>
                <a:gd name="T4" fmla="*/ 5 w 5"/>
                <a:gd name="T5" fmla="*/ 0 h 12"/>
                <a:gd name="T6" fmla="*/ 4 w 5"/>
                <a:gd name="T7" fmla="*/ 1 h 12"/>
                <a:gd name="T8" fmla="*/ 0 w 5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0" y="11"/>
                  </a:moveTo>
                  <a:cubicBezTo>
                    <a:pt x="3" y="5"/>
                    <a:pt x="1" y="12"/>
                    <a:pt x="3" y="7"/>
                  </a:cubicBezTo>
                  <a:cubicBezTo>
                    <a:pt x="2" y="7"/>
                    <a:pt x="3" y="3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3"/>
                    <a:pt x="1" y="8"/>
                    <a:pt x="0" y="1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22" name="Freeform 565"/>
            <p:cNvSpPr>
              <a:spLocks/>
            </p:cNvSpPr>
            <p:nvPr/>
          </p:nvSpPr>
          <p:spPr bwMode="auto">
            <a:xfrm>
              <a:off x="4644" y="293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23" name="Freeform 566"/>
            <p:cNvSpPr>
              <a:spLocks/>
            </p:cNvSpPr>
            <p:nvPr/>
          </p:nvSpPr>
          <p:spPr bwMode="auto">
            <a:xfrm>
              <a:off x="4639" y="2935"/>
              <a:ext cx="5" cy="13"/>
            </a:xfrm>
            <a:custGeom>
              <a:avLst/>
              <a:gdLst>
                <a:gd name="T0" fmla="*/ 0 w 7"/>
                <a:gd name="T1" fmla="*/ 14 h 16"/>
                <a:gd name="T2" fmla="*/ 3 w 7"/>
                <a:gd name="T3" fmla="*/ 8 h 16"/>
                <a:gd name="T4" fmla="*/ 1 w 7"/>
                <a:gd name="T5" fmla="*/ 12 h 16"/>
                <a:gd name="T6" fmla="*/ 3 w 7"/>
                <a:gd name="T7" fmla="*/ 10 h 16"/>
                <a:gd name="T8" fmla="*/ 0 w 7"/>
                <a:gd name="T9" fmla="*/ 16 h 16"/>
                <a:gd name="T10" fmla="*/ 3 w 7"/>
                <a:gd name="T11" fmla="*/ 11 h 16"/>
                <a:gd name="T12" fmla="*/ 2 w 7"/>
                <a:gd name="T13" fmla="*/ 15 h 16"/>
                <a:gd name="T14" fmla="*/ 5 w 7"/>
                <a:gd name="T15" fmla="*/ 9 h 16"/>
                <a:gd name="T16" fmla="*/ 4 w 7"/>
                <a:gd name="T17" fmla="*/ 9 h 16"/>
                <a:gd name="T18" fmla="*/ 6 w 7"/>
                <a:gd name="T19" fmla="*/ 5 h 16"/>
                <a:gd name="T20" fmla="*/ 6 w 7"/>
                <a:gd name="T21" fmla="*/ 1 h 16"/>
                <a:gd name="T22" fmla="*/ 0 w 7"/>
                <a:gd name="T2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16">
                  <a:moveTo>
                    <a:pt x="0" y="14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10"/>
                    <a:pt x="2" y="12"/>
                    <a:pt x="1" y="12"/>
                  </a:cubicBezTo>
                  <a:cubicBezTo>
                    <a:pt x="1" y="13"/>
                    <a:pt x="3" y="10"/>
                    <a:pt x="3" y="10"/>
                  </a:cubicBezTo>
                  <a:cubicBezTo>
                    <a:pt x="1" y="16"/>
                    <a:pt x="2" y="11"/>
                    <a:pt x="0" y="16"/>
                  </a:cubicBezTo>
                  <a:cubicBezTo>
                    <a:pt x="1" y="16"/>
                    <a:pt x="1" y="16"/>
                    <a:pt x="3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7"/>
                    <a:pt x="2" y="13"/>
                    <a:pt x="4" y="9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6" y="1"/>
                    <a:pt x="1" y="11"/>
                    <a:pt x="0" y="1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24" name="Freeform 567"/>
            <p:cNvSpPr>
              <a:spLocks/>
            </p:cNvSpPr>
            <p:nvPr/>
          </p:nvSpPr>
          <p:spPr bwMode="auto">
            <a:xfrm>
              <a:off x="4640" y="2939"/>
              <a:ext cx="2" cy="2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0 h 2"/>
                <a:gd name="T4" fmla="*/ 0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25" name="Freeform 568"/>
            <p:cNvSpPr>
              <a:spLocks/>
            </p:cNvSpPr>
            <p:nvPr/>
          </p:nvSpPr>
          <p:spPr bwMode="auto">
            <a:xfrm>
              <a:off x="4636" y="2934"/>
              <a:ext cx="7" cy="13"/>
            </a:xfrm>
            <a:custGeom>
              <a:avLst/>
              <a:gdLst>
                <a:gd name="T0" fmla="*/ 1 w 8"/>
                <a:gd name="T1" fmla="*/ 15 h 16"/>
                <a:gd name="T2" fmla="*/ 3 w 8"/>
                <a:gd name="T3" fmla="*/ 12 h 16"/>
                <a:gd name="T4" fmla="*/ 2 w 8"/>
                <a:gd name="T5" fmla="*/ 15 h 16"/>
                <a:gd name="T6" fmla="*/ 4 w 8"/>
                <a:gd name="T7" fmla="*/ 10 h 16"/>
                <a:gd name="T8" fmla="*/ 2 w 8"/>
                <a:gd name="T9" fmla="*/ 12 h 16"/>
                <a:gd name="T10" fmla="*/ 6 w 8"/>
                <a:gd name="T11" fmla="*/ 4 h 16"/>
                <a:gd name="T12" fmla="*/ 5 w 8"/>
                <a:gd name="T13" fmla="*/ 6 h 16"/>
                <a:gd name="T14" fmla="*/ 4 w 8"/>
                <a:gd name="T15" fmla="*/ 7 h 16"/>
                <a:gd name="T16" fmla="*/ 3 w 8"/>
                <a:gd name="T17" fmla="*/ 8 h 16"/>
                <a:gd name="T18" fmla="*/ 2 w 8"/>
                <a:gd name="T19" fmla="*/ 10 h 16"/>
                <a:gd name="T20" fmla="*/ 1 w 8"/>
                <a:gd name="T2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6">
                  <a:moveTo>
                    <a:pt x="1" y="15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4"/>
                    <a:pt x="2" y="15"/>
                  </a:cubicBezTo>
                  <a:cubicBezTo>
                    <a:pt x="3" y="13"/>
                    <a:pt x="4" y="11"/>
                    <a:pt x="4" y="10"/>
                  </a:cubicBezTo>
                  <a:cubicBezTo>
                    <a:pt x="7" y="4"/>
                    <a:pt x="3" y="11"/>
                    <a:pt x="2" y="12"/>
                  </a:cubicBezTo>
                  <a:cubicBezTo>
                    <a:pt x="3" y="9"/>
                    <a:pt x="4" y="9"/>
                    <a:pt x="6" y="4"/>
                  </a:cubicBezTo>
                  <a:cubicBezTo>
                    <a:pt x="6" y="4"/>
                    <a:pt x="5" y="6"/>
                    <a:pt x="5" y="6"/>
                  </a:cubicBezTo>
                  <a:cubicBezTo>
                    <a:pt x="8" y="0"/>
                    <a:pt x="5" y="5"/>
                    <a:pt x="4" y="7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4"/>
                    <a:pt x="0" y="16"/>
                    <a:pt x="1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26" name="Freeform 569"/>
            <p:cNvSpPr>
              <a:spLocks/>
            </p:cNvSpPr>
            <p:nvPr/>
          </p:nvSpPr>
          <p:spPr bwMode="auto">
            <a:xfrm>
              <a:off x="4637" y="2946"/>
              <a:ext cx="1" cy="2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27" name="Freeform 570"/>
            <p:cNvSpPr>
              <a:spLocks/>
            </p:cNvSpPr>
            <p:nvPr/>
          </p:nvSpPr>
          <p:spPr bwMode="auto">
            <a:xfrm>
              <a:off x="4639" y="29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28" name="Freeform 571"/>
            <p:cNvSpPr>
              <a:spLocks/>
            </p:cNvSpPr>
            <p:nvPr/>
          </p:nvSpPr>
          <p:spPr bwMode="auto">
            <a:xfrm>
              <a:off x="4635" y="2944"/>
              <a:ext cx="1" cy="2"/>
            </a:xfrm>
            <a:custGeom>
              <a:avLst/>
              <a:gdLst>
                <a:gd name="T0" fmla="*/ 1 w 1"/>
                <a:gd name="T1" fmla="*/ 1 h 3"/>
                <a:gd name="T2" fmla="*/ 1 w 1"/>
                <a:gd name="T3" fmla="*/ 0 h 3"/>
                <a:gd name="T4" fmla="*/ 0 w 1"/>
                <a:gd name="T5" fmla="*/ 3 h 3"/>
                <a:gd name="T6" fmla="*/ 1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29" name="Freeform 572"/>
            <p:cNvSpPr>
              <a:spLocks/>
            </p:cNvSpPr>
            <p:nvPr/>
          </p:nvSpPr>
          <p:spPr bwMode="auto">
            <a:xfrm>
              <a:off x="4622" y="2931"/>
              <a:ext cx="18" cy="17"/>
            </a:xfrm>
            <a:custGeom>
              <a:avLst/>
              <a:gdLst>
                <a:gd name="T0" fmla="*/ 10 w 22"/>
                <a:gd name="T1" fmla="*/ 1 h 21"/>
                <a:gd name="T2" fmla="*/ 8 w 22"/>
                <a:gd name="T3" fmla="*/ 4 h 21"/>
                <a:gd name="T4" fmla="*/ 5 w 22"/>
                <a:gd name="T5" fmla="*/ 7 h 21"/>
                <a:gd name="T6" fmla="*/ 0 w 22"/>
                <a:gd name="T7" fmla="*/ 12 h 21"/>
                <a:gd name="T8" fmla="*/ 3 w 22"/>
                <a:gd name="T9" fmla="*/ 11 h 21"/>
                <a:gd name="T10" fmla="*/ 1 w 22"/>
                <a:gd name="T11" fmla="*/ 13 h 21"/>
                <a:gd name="T12" fmla="*/ 4 w 22"/>
                <a:gd name="T13" fmla="*/ 13 h 21"/>
                <a:gd name="T14" fmla="*/ 7 w 22"/>
                <a:gd name="T15" fmla="*/ 13 h 21"/>
                <a:gd name="T16" fmla="*/ 12 w 22"/>
                <a:gd name="T17" fmla="*/ 18 h 21"/>
                <a:gd name="T18" fmla="*/ 15 w 22"/>
                <a:gd name="T19" fmla="*/ 13 h 21"/>
                <a:gd name="T20" fmla="*/ 13 w 22"/>
                <a:gd name="T21" fmla="*/ 17 h 21"/>
                <a:gd name="T22" fmla="*/ 13 w 22"/>
                <a:gd name="T23" fmla="*/ 16 h 21"/>
                <a:gd name="T24" fmla="*/ 14 w 22"/>
                <a:gd name="T25" fmla="*/ 18 h 21"/>
                <a:gd name="T26" fmla="*/ 18 w 22"/>
                <a:gd name="T27" fmla="*/ 12 h 21"/>
                <a:gd name="T28" fmla="*/ 15 w 22"/>
                <a:gd name="T29" fmla="*/ 19 h 21"/>
                <a:gd name="T30" fmla="*/ 18 w 22"/>
                <a:gd name="T31" fmla="*/ 15 h 21"/>
                <a:gd name="T32" fmla="*/ 20 w 22"/>
                <a:gd name="T33" fmla="*/ 10 h 21"/>
                <a:gd name="T34" fmla="*/ 21 w 22"/>
                <a:gd name="T35" fmla="*/ 8 h 21"/>
                <a:gd name="T36" fmla="*/ 13 w 22"/>
                <a:gd name="T37" fmla="*/ 14 h 21"/>
                <a:gd name="T38" fmla="*/ 15 w 22"/>
                <a:gd name="T39" fmla="*/ 11 h 21"/>
                <a:gd name="T40" fmla="*/ 15 w 22"/>
                <a:gd name="T41" fmla="*/ 6 h 21"/>
                <a:gd name="T42" fmla="*/ 11 w 22"/>
                <a:gd name="T43" fmla="*/ 11 h 21"/>
                <a:gd name="T44" fmla="*/ 12 w 22"/>
                <a:gd name="T45" fmla="*/ 9 h 21"/>
                <a:gd name="T46" fmla="*/ 10 w 22"/>
                <a:gd name="T47" fmla="*/ 11 h 21"/>
                <a:gd name="T48" fmla="*/ 12 w 22"/>
                <a:gd name="T49" fmla="*/ 7 h 21"/>
                <a:gd name="T50" fmla="*/ 8 w 22"/>
                <a:gd name="T51" fmla="*/ 13 h 21"/>
                <a:gd name="T52" fmla="*/ 13 w 22"/>
                <a:gd name="T53" fmla="*/ 4 h 21"/>
                <a:gd name="T54" fmla="*/ 11 w 22"/>
                <a:gd name="T55" fmla="*/ 7 h 21"/>
                <a:gd name="T56" fmla="*/ 8 w 22"/>
                <a:gd name="T57" fmla="*/ 10 h 21"/>
                <a:gd name="T58" fmla="*/ 12 w 22"/>
                <a:gd name="T59" fmla="*/ 4 h 21"/>
                <a:gd name="T60" fmla="*/ 9 w 22"/>
                <a:gd name="T61" fmla="*/ 7 h 21"/>
                <a:gd name="T62" fmla="*/ 6 w 22"/>
                <a:gd name="T63" fmla="*/ 10 h 21"/>
                <a:gd name="T64" fmla="*/ 6 w 22"/>
                <a:gd name="T65" fmla="*/ 7 h 21"/>
                <a:gd name="T66" fmla="*/ 11 w 22"/>
                <a:gd name="T67" fmla="*/ 3 h 21"/>
                <a:gd name="T68" fmla="*/ 13 w 22"/>
                <a:gd name="T69" fmla="*/ 0 h 21"/>
                <a:gd name="T70" fmla="*/ 6 w 22"/>
                <a:gd name="T71" fmla="*/ 6 h 21"/>
                <a:gd name="T72" fmla="*/ 10 w 22"/>
                <a:gd name="T7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" h="21">
                  <a:moveTo>
                    <a:pt x="10" y="1"/>
                  </a:moveTo>
                  <a:cubicBezTo>
                    <a:pt x="8" y="3"/>
                    <a:pt x="8" y="4"/>
                    <a:pt x="8" y="4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4" y="9"/>
                    <a:pt x="2" y="10"/>
                    <a:pt x="0" y="12"/>
                  </a:cubicBezTo>
                  <a:cubicBezTo>
                    <a:pt x="0" y="13"/>
                    <a:pt x="3" y="10"/>
                    <a:pt x="3" y="1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2"/>
                    <a:pt x="6" y="11"/>
                    <a:pt x="4" y="13"/>
                  </a:cubicBezTo>
                  <a:cubicBezTo>
                    <a:pt x="4" y="14"/>
                    <a:pt x="5" y="14"/>
                    <a:pt x="7" y="13"/>
                  </a:cubicBezTo>
                  <a:cubicBezTo>
                    <a:pt x="8" y="16"/>
                    <a:pt x="11" y="14"/>
                    <a:pt x="12" y="18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6"/>
                    <a:pt x="16" y="13"/>
                    <a:pt x="13" y="17"/>
                  </a:cubicBezTo>
                  <a:cubicBezTo>
                    <a:pt x="14" y="16"/>
                    <a:pt x="13" y="16"/>
                    <a:pt x="13" y="16"/>
                  </a:cubicBezTo>
                  <a:cubicBezTo>
                    <a:pt x="11" y="21"/>
                    <a:pt x="15" y="16"/>
                    <a:pt x="14" y="18"/>
                  </a:cubicBezTo>
                  <a:cubicBezTo>
                    <a:pt x="15" y="17"/>
                    <a:pt x="17" y="12"/>
                    <a:pt x="18" y="12"/>
                  </a:cubicBezTo>
                  <a:cubicBezTo>
                    <a:pt x="14" y="18"/>
                    <a:pt x="18" y="12"/>
                    <a:pt x="15" y="19"/>
                  </a:cubicBezTo>
                  <a:cubicBezTo>
                    <a:pt x="15" y="21"/>
                    <a:pt x="18" y="14"/>
                    <a:pt x="18" y="15"/>
                  </a:cubicBezTo>
                  <a:cubicBezTo>
                    <a:pt x="20" y="11"/>
                    <a:pt x="18" y="13"/>
                    <a:pt x="20" y="10"/>
                  </a:cubicBezTo>
                  <a:cubicBezTo>
                    <a:pt x="21" y="7"/>
                    <a:pt x="19" y="11"/>
                    <a:pt x="21" y="8"/>
                  </a:cubicBezTo>
                  <a:cubicBezTo>
                    <a:pt x="22" y="5"/>
                    <a:pt x="16" y="12"/>
                    <a:pt x="13" y="14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3" y="13"/>
                    <a:pt x="12" y="12"/>
                    <a:pt x="15" y="6"/>
                  </a:cubicBezTo>
                  <a:cubicBezTo>
                    <a:pt x="13" y="9"/>
                    <a:pt x="16" y="4"/>
                    <a:pt x="11" y="11"/>
                  </a:cubicBezTo>
                  <a:cubicBezTo>
                    <a:pt x="12" y="9"/>
                    <a:pt x="12" y="10"/>
                    <a:pt x="12" y="9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3" y="7"/>
                    <a:pt x="12" y="7"/>
                  </a:cubicBezTo>
                  <a:cubicBezTo>
                    <a:pt x="10" y="10"/>
                    <a:pt x="9" y="11"/>
                    <a:pt x="8" y="13"/>
                  </a:cubicBezTo>
                  <a:cubicBezTo>
                    <a:pt x="9" y="10"/>
                    <a:pt x="11" y="7"/>
                    <a:pt x="13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9" y="9"/>
                    <a:pt x="8" y="10"/>
                  </a:cubicBezTo>
                  <a:cubicBezTo>
                    <a:pt x="8" y="10"/>
                    <a:pt x="11" y="6"/>
                    <a:pt x="12" y="4"/>
                  </a:cubicBezTo>
                  <a:cubicBezTo>
                    <a:pt x="13" y="3"/>
                    <a:pt x="7" y="10"/>
                    <a:pt x="9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8" y="7"/>
                    <a:pt x="6" y="7"/>
                  </a:cubicBezTo>
                  <a:cubicBezTo>
                    <a:pt x="10" y="3"/>
                    <a:pt x="10" y="4"/>
                    <a:pt x="11" y="3"/>
                  </a:cubicBezTo>
                  <a:cubicBezTo>
                    <a:pt x="12" y="2"/>
                    <a:pt x="12" y="2"/>
                    <a:pt x="13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1" y="2"/>
                    <a:pt x="10" y="2"/>
                    <a:pt x="1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30" name="Freeform 573"/>
            <p:cNvSpPr>
              <a:spLocks/>
            </p:cNvSpPr>
            <p:nvPr/>
          </p:nvSpPr>
          <p:spPr bwMode="auto">
            <a:xfrm>
              <a:off x="4633" y="2930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31" name="Freeform 574"/>
            <p:cNvSpPr>
              <a:spLocks/>
            </p:cNvSpPr>
            <p:nvPr/>
          </p:nvSpPr>
          <p:spPr bwMode="auto">
            <a:xfrm>
              <a:off x="4630" y="29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32" name="Rectangle 575"/>
            <p:cNvSpPr>
              <a:spLocks noChangeArrowheads="1"/>
            </p:cNvSpPr>
            <p:nvPr/>
          </p:nvSpPr>
          <p:spPr bwMode="auto">
            <a:xfrm>
              <a:off x="4626" y="2941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33" name="Freeform 576"/>
            <p:cNvSpPr>
              <a:spLocks/>
            </p:cNvSpPr>
            <p:nvPr/>
          </p:nvSpPr>
          <p:spPr bwMode="auto">
            <a:xfrm>
              <a:off x="4633" y="2931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34" name="Freeform 577"/>
            <p:cNvSpPr>
              <a:spLocks/>
            </p:cNvSpPr>
            <p:nvPr/>
          </p:nvSpPr>
          <p:spPr bwMode="auto">
            <a:xfrm>
              <a:off x="4635" y="2933"/>
              <a:ext cx="1" cy="3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35" name="Freeform 578"/>
            <p:cNvSpPr>
              <a:spLocks/>
            </p:cNvSpPr>
            <p:nvPr/>
          </p:nvSpPr>
          <p:spPr bwMode="auto">
            <a:xfrm>
              <a:off x="4631" y="2930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36" name="Freeform 579"/>
            <p:cNvSpPr>
              <a:spLocks/>
            </p:cNvSpPr>
            <p:nvPr/>
          </p:nvSpPr>
          <p:spPr bwMode="auto">
            <a:xfrm>
              <a:off x="4614" y="2928"/>
              <a:ext cx="16" cy="12"/>
            </a:xfrm>
            <a:custGeom>
              <a:avLst/>
              <a:gdLst>
                <a:gd name="T0" fmla="*/ 3 w 20"/>
                <a:gd name="T1" fmla="*/ 9 h 15"/>
                <a:gd name="T2" fmla="*/ 2 w 20"/>
                <a:gd name="T3" fmla="*/ 12 h 15"/>
                <a:gd name="T4" fmla="*/ 10 w 20"/>
                <a:gd name="T5" fmla="*/ 6 h 15"/>
                <a:gd name="T6" fmla="*/ 3 w 20"/>
                <a:gd name="T7" fmla="*/ 12 h 15"/>
                <a:gd name="T8" fmla="*/ 10 w 20"/>
                <a:gd name="T9" fmla="*/ 10 h 15"/>
                <a:gd name="T10" fmla="*/ 7 w 20"/>
                <a:gd name="T11" fmla="*/ 13 h 15"/>
                <a:gd name="T12" fmla="*/ 15 w 20"/>
                <a:gd name="T13" fmla="*/ 7 h 15"/>
                <a:gd name="T14" fmla="*/ 8 w 20"/>
                <a:gd name="T15" fmla="*/ 14 h 15"/>
                <a:gd name="T16" fmla="*/ 7 w 20"/>
                <a:gd name="T17" fmla="*/ 15 h 15"/>
                <a:gd name="T18" fmla="*/ 11 w 20"/>
                <a:gd name="T19" fmla="*/ 14 h 15"/>
                <a:gd name="T20" fmla="*/ 15 w 20"/>
                <a:gd name="T21" fmla="*/ 9 h 15"/>
                <a:gd name="T22" fmla="*/ 19 w 20"/>
                <a:gd name="T23" fmla="*/ 5 h 15"/>
                <a:gd name="T24" fmla="*/ 15 w 20"/>
                <a:gd name="T25" fmla="*/ 7 h 15"/>
                <a:gd name="T26" fmla="*/ 18 w 20"/>
                <a:gd name="T27" fmla="*/ 5 h 15"/>
                <a:gd name="T28" fmla="*/ 16 w 20"/>
                <a:gd name="T29" fmla="*/ 6 h 15"/>
                <a:gd name="T30" fmla="*/ 18 w 20"/>
                <a:gd name="T31" fmla="*/ 4 h 15"/>
                <a:gd name="T32" fmla="*/ 15 w 20"/>
                <a:gd name="T33" fmla="*/ 6 h 15"/>
                <a:gd name="T34" fmla="*/ 16 w 20"/>
                <a:gd name="T35" fmla="*/ 5 h 15"/>
                <a:gd name="T36" fmla="*/ 12 w 20"/>
                <a:gd name="T37" fmla="*/ 8 h 15"/>
                <a:gd name="T38" fmla="*/ 16 w 20"/>
                <a:gd name="T39" fmla="*/ 4 h 15"/>
                <a:gd name="T40" fmla="*/ 13 w 20"/>
                <a:gd name="T41" fmla="*/ 7 h 15"/>
                <a:gd name="T42" fmla="*/ 17 w 20"/>
                <a:gd name="T43" fmla="*/ 2 h 15"/>
                <a:gd name="T44" fmla="*/ 14 w 20"/>
                <a:gd name="T45" fmla="*/ 4 h 15"/>
                <a:gd name="T46" fmla="*/ 17 w 20"/>
                <a:gd name="T47" fmla="*/ 3 h 15"/>
                <a:gd name="T48" fmla="*/ 9 w 20"/>
                <a:gd name="T49" fmla="*/ 9 h 15"/>
                <a:gd name="T50" fmla="*/ 15 w 20"/>
                <a:gd name="T51" fmla="*/ 3 h 15"/>
                <a:gd name="T52" fmla="*/ 13 w 20"/>
                <a:gd name="T53" fmla="*/ 3 h 15"/>
                <a:gd name="T54" fmla="*/ 14 w 20"/>
                <a:gd name="T55" fmla="*/ 2 h 15"/>
                <a:gd name="T56" fmla="*/ 11 w 20"/>
                <a:gd name="T57" fmla="*/ 3 h 15"/>
                <a:gd name="T58" fmla="*/ 10 w 20"/>
                <a:gd name="T59" fmla="*/ 4 h 15"/>
                <a:gd name="T60" fmla="*/ 7 w 20"/>
                <a:gd name="T61" fmla="*/ 6 h 15"/>
                <a:gd name="T62" fmla="*/ 9 w 20"/>
                <a:gd name="T63" fmla="*/ 5 h 15"/>
                <a:gd name="T64" fmla="*/ 4 w 20"/>
                <a:gd name="T65" fmla="*/ 7 h 15"/>
                <a:gd name="T66" fmla="*/ 7 w 20"/>
                <a:gd name="T67" fmla="*/ 6 h 15"/>
                <a:gd name="T68" fmla="*/ 3 w 20"/>
                <a:gd name="T6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" h="15">
                  <a:moveTo>
                    <a:pt x="3" y="9"/>
                  </a:moveTo>
                  <a:cubicBezTo>
                    <a:pt x="0" y="12"/>
                    <a:pt x="2" y="11"/>
                    <a:pt x="2" y="12"/>
                  </a:cubicBezTo>
                  <a:cubicBezTo>
                    <a:pt x="4" y="11"/>
                    <a:pt x="10" y="6"/>
                    <a:pt x="10" y="6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3"/>
                    <a:pt x="4" y="15"/>
                    <a:pt x="10" y="1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17" y="4"/>
                    <a:pt x="15" y="7"/>
                  </a:cubicBezTo>
                  <a:cubicBezTo>
                    <a:pt x="11" y="10"/>
                    <a:pt x="12" y="11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11" y="13"/>
                    <a:pt x="11" y="14"/>
                  </a:cubicBezTo>
                  <a:cubicBezTo>
                    <a:pt x="12" y="12"/>
                    <a:pt x="15" y="9"/>
                    <a:pt x="15" y="9"/>
                  </a:cubicBezTo>
                  <a:cubicBezTo>
                    <a:pt x="15" y="9"/>
                    <a:pt x="17" y="7"/>
                    <a:pt x="19" y="5"/>
                  </a:cubicBezTo>
                  <a:cubicBezTo>
                    <a:pt x="17" y="7"/>
                    <a:pt x="18" y="5"/>
                    <a:pt x="15" y="7"/>
                  </a:cubicBezTo>
                  <a:cubicBezTo>
                    <a:pt x="17" y="5"/>
                    <a:pt x="16" y="7"/>
                    <a:pt x="18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8" y="4"/>
                    <a:pt x="18" y="4"/>
                  </a:cubicBezTo>
                  <a:cubicBezTo>
                    <a:pt x="17" y="5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6" y="4"/>
                    <a:pt x="12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5"/>
                    <a:pt x="20" y="0"/>
                    <a:pt x="17" y="2"/>
                  </a:cubicBezTo>
                  <a:cubicBezTo>
                    <a:pt x="16" y="3"/>
                    <a:pt x="14" y="4"/>
                    <a:pt x="14" y="4"/>
                  </a:cubicBezTo>
                  <a:cubicBezTo>
                    <a:pt x="12" y="6"/>
                    <a:pt x="16" y="3"/>
                    <a:pt x="17" y="3"/>
                  </a:cubicBezTo>
                  <a:cubicBezTo>
                    <a:pt x="14" y="5"/>
                    <a:pt x="11" y="7"/>
                    <a:pt x="9" y="9"/>
                  </a:cubicBezTo>
                  <a:cubicBezTo>
                    <a:pt x="12" y="6"/>
                    <a:pt x="8" y="8"/>
                    <a:pt x="15" y="3"/>
                  </a:cubicBezTo>
                  <a:cubicBezTo>
                    <a:pt x="15" y="2"/>
                    <a:pt x="12" y="5"/>
                    <a:pt x="13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9" y="6"/>
                    <a:pt x="16" y="0"/>
                    <a:pt x="11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3" y="8"/>
                    <a:pt x="6" y="6"/>
                    <a:pt x="7" y="6"/>
                  </a:cubicBezTo>
                  <a:cubicBezTo>
                    <a:pt x="5" y="7"/>
                    <a:pt x="2" y="9"/>
                    <a:pt x="3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37" name="Freeform 580"/>
            <p:cNvSpPr>
              <a:spLocks/>
            </p:cNvSpPr>
            <p:nvPr/>
          </p:nvSpPr>
          <p:spPr bwMode="auto">
            <a:xfrm>
              <a:off x="4627" y="2931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38" name="Freeform 581"/>
            <p:cNvSpPr>
              <a:spLocks/>
            </p:cNvSpPr>
            <p:nvPr/>
          </p:nvSpPr>
          <p:spPr bwMode="auto">
            <a:xfrm>
              <a:off x="4608" y="2925"/>
              <a:ext cx="22" cy="11"/>
            </a:xfrm>
            <a:custGeom>
              <a:avLst/>
              <a:gdLst>
                <a:gd name="T0" fmla="*/ 15 w 28"/>
                <a:gd name="T1" fmla="*/ 6 h 13"/>
                <a:gd name="T2" fmla="*/ 20 w 28"/>
                <a:gd name="T3" fmla="*/ 3 h 13"/>
                <a:gd name="T4" fmla="*/ 11 w 28"/>
                <a:gd name="T5" fmla="*/ 9 h 13"/>
                <a:gd name="T6" fmla="*/ 9 w 28"/>
                <a:gd name="T7" fmla="*/ 9 h 13"/>
                <a:gd name="T8" fmla="*/ 17 w 28"/>
                <a:gd name="T9" fmla="*/ 5 h 13"/>
                <a:gd name="T10" fmla="*/ 18 w 28"/>
                <a:gd name="T11" fmla="*/ 3 h 13"/>
                <a:gd name="T12" fmla="*/ 13 w 28"/>
                <a:gd name="T13" fmla="*/ 6 h 13"/>
                <a:gd name="T14" fmla="*/ 9 w 28"/>
                <a:gd name="T15" fmla="*/ 7 h 13"/>
                <a:gd name="T16" fmla="*/ 11 w 28"/>
                <a:gd name="T17" fmla="*/ 6 h 13"/>
                <a:gd name="T18" fmla="*/ 17 w 28"/>
                <a:gd name="T19" fmla="*/ 3 h 13"/>
                <a:gd name="T20" fmla="*/ 2 w 28"/>
                <a:gd name="T21" fmla="*/ 8 h 13"/>
                <a:gd name="T22" fmla="*/ 3 w 28"/>
                <a:gd name="T23" fmla="*/ 9 h 13"/>
                <a:gd name="T24" fmla="*/ 9 w 28"/>
                <a:gd name="T25" fmla="*/ 6 h 13"/>
                <a:gd name="T26" fmla="*/ 8 w 28"/>
                <a:gd name="T27" fmla="*/ 7 h 13"/>
                <a:gd name="T28" fmla="*/ 4 w 28"/>
                <a:gd name="T29" fmla="*/ 8 h 13"/>
                <a:gd name="T30" fmla="*/ 7 w 28"/>
                <a:gd name="T31" fmla="*/ 13 h 13"/>
                <a:gd name="T32" fmla="*/ 7 w 28"/>
                <a:gd name="T33" fmla="*/ 12 h 13"/>
                <a:gd name="T34" fmla="*/ 11 w 28"/>
                <a:gd name="T35" fmla="*/ 10 h 13"/>
                <a:gd name="T36" fmla="*/ 16 w 28"/>
                <a:gd name="T37" fmla="*/ 6 h 13"/>
                <a:gd name="T38" fmla="*/ 15 w 28"/>
                <a:gd name="T39" fmla="*/ 8 h 13"/>
                <a:gd name="T40" fmla="*/ 21 w 28"/>
                <a:gd name="T41" fmla="*/ 4 h 13"/>
                <a:gd name="T42" fmla="*/ 24 w 28"/>
                <a:gd name="T43" fmla="*/ 3 h 13"/>
                <a:gd name="T44" fmla="*/ 23 w 28"/>
                <a:gd name="T45" fmla="*/ 2 h 13"/>
                <a:gd name="T46" fmla="*/ 15 w 28"/>
                <a:gd name="T4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13">
                  <a:moveTo>
                    <a:pt x="15" y="6"/>
                  </a:moveTo>
                  <a:cubicBezTo>
                    <a:pt x="16" y="6"/>
                    <a:pt x="19" y="5"/>
                    <a:pt x="20" y="3"/>
                  </a:cubicBezTo>
                  <a:cubicBezTo>
                    <a:pt x="17" y="5"/>
                    <a:pt x="15" y="7"/>
                    <a:pt x="11" y="9"/>
                  </a:cubicBezTo>
                  <a:cubicBezTo>
                    <a:pt x="13" y="7"/>
                    <a:pt x="9" y="9"/>
                    <a:pt x="9" y="9"/>
                  </a:cubicBezTo>
                  <a:cubicBezTo>
                    <a:pt x="11" y="8"/>
                    <a:pt x="16" y="5"/>
                    <a:pt x="17" y="5"/>
                  </a:cubicBezTo>
                  <a:cubicBezTo>
                    <a:pt x="16" y="5"/>
                    <a:pt x="18" y="4"/>
                    <a:pt x="18" y="3"/>
                  </a:cubicBezTo>
                  <a:cubicBezTo>
                    <a:pt x="15" y="6"/>
                    <a:pt x="16" y="4"/>
                    <a:pt x="13" y="6"/>
                  </a:cubicBezTo>
                  <a:cubicBezTo>
                    <a:pt x="10" y="8"/>
                    <a:pt x="7" y="8"/>
                    <a:pt x="9" y="7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5" y="4"/>
                    <a:pt x="13" y="5"/>
                    <a:pt x="17" y="3"/>
                  </a:cubicBezTo>
                  <a:cubicBezTo>
                    <a:pt x="11" y="6"/>
                    <a:pt x="10" y="4"/>
                    <a:pt x="2" y="8"/>
                  </a:cubicBezTo>
                  <a:cubicBezTo>
                    <a:pt x="0" y="9"/>
                    <a:pt x="2" y="8"/>
                    <a:pt x="3" y="9"/>
                  </a:cubicBezTo>
                  <a:cubicBezTo>
                    <a:pt x="4" y="7"/>
                    <a:pt x="8" y="6"/>
                    <a:pt x="9" y="6"/>
                  </a:cubicBezTo>
                  <a:cubicBezTo>
                    <a:pt x="8" y="6"/>
                    <a:pt x="11" y="5"/>
                    <a:pt x="8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10"/>
                    <a:pt x="5" y="12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1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7" y="6"/>
                    <a:pt x="15" y="8"/>
                  </a:cubicBezTo>
                  <a:cubicBezTo>
                    <a:pt x="18" y="6"/>
                    <a:pt x="19" y="5"/>
                    <a:pt x="21" y="4"/>
                  </a:cubicBezTo>
                  <a:cubicBezTo>
                    <a:pt x="22" y="4"/>
                    <a:pt x="20" y="5"/>
                    <a:pt x="24" y="3"/>
                  </a:cubicBezTo>
                  <a:cubicBezTo>
                    <a:pt x="28" y="0"/>
                    <a:pt x="20" y="5"/>
                    <a:pt x="23" y="2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39" name="Freeform 582"/>
            <p:cNvSpPr>
              <a:spLocks/>
            </p:cNvSpPr>
            <p:nvPr/>
          </p:nvSpPr>
          <p:spPr bwMode="auto">
            <a:xfrm>
              <a:off x="4621" y="2930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40" name="Freeform 583"/>
            <p:cNvSpPr>
              <a:spLocks/>
            </p:cNvSpPr>
            <p:nvPr/>
          </p:nvSpPr>
          <p:spPr bwMode="auto">
            <a:xfrm>
              <a:off x="4613" y="2934"/>
              <a:ext cx="4" cy="2"/>
            </a:xfrm>
            <a:custGeom>
              <a:avLst/>
              <a:gdLst>
                <a:gd name="T0" fmla="*/ 0 w 4"/>
                <a:gd name="T1" fmla="*/ 3 h 3"/>
                <a:gd name="T2" fmla="*/ 3 w 4"/>
                <a:gd name="T3" fmla="*/ 1 h 3"/>
                <a:gd name="T4" fmla="*/ 0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2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41" name="Freeform 584"/>
            <p:cNvSpPr>
              <a:spLocks/>
            </p:cNvSpPr>
            <p:nvPr/>
          </p:nvSpPr>
          <p:spPr bwMode="auto">
            <a:xfrm>
              <a:off x="4620" y="2927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42" name="Freeform 585"/>
            <p:cNvSpPr>
              <a:spLocks/>
            </p:cNvSpPr>
            <p:nvPr/>
          </p:nvSpPr>
          <p:spPr bwMode="auto">
            <a:xfrm>
              <a:off x="4608" y="2927"/>
              <a:ext cx="9" cy="4"/>
            </a:xfrm>
            <a:custGeom>
              <a:avLst/>
              <a:gdLst>
                <a:gd name="T0" fmla="*/ 0 w 12"/>
                <a:gd name="T1" fmla="*/ 3 h 5"/>
                <a:gd name="T2" fmla="*/ 1 w 12"/>
                <a:gd name="T3" fmla="*/ 5 h 5"/>
                <a:gd name="T4" fmla="*/ 12 w 12"/>
                <a:gd name="T5" fmla="*/ 0 h 5"/>
                <a:gd name="T6" fmla="*/ 4 w 12"/>
                <a:gd name="T7" fmla="*/ 3 h 5"/>
                <a:gd name="T8" fmla="*/ 4 w 12"/>
                <a:gd name="T9" fmla="*/ 2 h 5"/>
                <a:gd name="T10" fmla="*/ 0 w 12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0" y="3"/>
                  </a:moveTo>
                  <a:cubicBezTo>
                    <a:pt x="1" y="4"/>
                    <a:pt x="4" y="3"/>
                    <a:pt x="1" y="5"/>
                  </a:cubicBezTo>
                  <a:cubicBezTo>
                    <a:pt x="5" y="4"/>
                    <a:pt x="8" y="2"/>
                    <a:pt x="12" y="0"/>
                  </a:cubicBezTo>
                  <a:cubicBezTo>
                    <a:pt x="12" y="0"/>
                    <a:pt x="6" y="3"/>
                    <a:pt x="4" y="3"/>
                  </a:cubicBezTo>
                  <a:cubicBezTo>
                    <a:pt x="8" y="1"/>
                    <a:pt x="3" y="2"/>
                    <a:pt x="4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43" name="Freeform 586"/>
            <p:cNvSpPr>
              <a:spLocks/>
            </p:cNvSpPr>
            <p:nvPr/>
          </p:nvSpPr>
          <p:spPr bwMode="auto">
            <a:xfrm>
              <a:off x="4606" y="2914"/>
              <a:ext cx="20" cy="15"/>
            </a:xfrm>
            <a:custGeom>
              <a:avLst/>
              <a:gdLst>
                <a:gd name="T0" fmla="*/ 15 w 24"/>
                <a:gd name="T1" fmla="*/ 13 h 19"/>
                <a:gd name="T2" fmla="*/ 13 w 24"/>
                <a:gd name="T3" fmla="*/ 13 h 19"/>
                <a:gd name="T4" fmla="*/ 16 w 24"/>
                <a:gd name="T5" fmla="*/ 12 h 19"/>
                <a:gd name="T6" fmla="*/ 18 w 24"/>
                <a:gd name="T7" fmla="*/ 11 h 19"/>
                <a:gd name="T8" fmla="*/ 16 w 24"/>
                <a:gd name="T9" fmla="*/ 12 h 19"/>
                <a:gd name="T10" fmla="*/ 14 w 24"/>
                <a:gd name="T11" fmla="*/ 11 h 19"/>
                <a:gd name="T12" fmla="*/ 9 w 24"/>
                <a:gd name="T13" fmla="*/ 12 h 19"/>
                <a:gd name="T14" fmla="*/ 17 w 24"/>
                <a:gd name="T15" fmla="*/ 9 h 19"/>
                <a:gd name="T16" fmla="*/ 6 w 24"/>
                <a:gd name="T17" fmla="*/ 11 h 19"/>
                <a:gd name="T18" fmla="*/ 10 w 24"/>
                <a:gd name="T19" fmla="*/ 9 h 19"/>
                <a:gd name="T20" fmla="*/ 10 w 24"/>
                <a:gd name="T21" fmla="*/ 9 h 19"/>
                <a:gd name="T22" fmla="*/ 10 w 24"/>
                <a:gd name="T23" fmla="*/ 8 h 19"/>
                <a:gd name="T24" fmla="*/ 16 w 24"/>
                <a:gd name="T25" fmla="*/ 8 h 19"/>
                <a:gd name="T26" fmla="*/ 15 w 24"/>
                <a:gd name="T27" fmla="*/ 7 h 19"/>
                <a:gd name="T28" fmla="*/ 17 w 24"/>
                <a:gd name="T29" fmla="*/ 6 h 19"/>
                <a:gd name="T30" fmla="*/ 13 w 24"/>
                <a:gd name="T31" fmla="*/ 4 h 19"/>
                <a:gd name="T32" fmla="*/ 17 w 24"/>
                <a:gd name="T33" fmla="*/ 4 h 19"/>
                <a:gd name="T34" fmla="*/ 7 w 24"/>
                <a:gd name="T35" fmla="*/ 4 h 19"/>
                <a:gd name="T36" fmla="*/ 8 w 24"/>
                <a:gd name="T37" fmla="*/ 3 h 19"/>
                <a:gd name="T38" fmla="*/ 14 w 24"/>
                <a:gd name="T39" fmla="*/ 4 h 19"/>
                <a:gd name="T40" fmla="*/ 11 w 24"/>
                <a:gd name="T41" fmla="*/ 3 h 19"/>
                <a:gd name="T42" fmla="*/ 17 w 24"/>
                <a:gd name="T43" fmla="*/ 3 h 19"/>
                <a:gd name="T44" fmla="*/ 9 w 24"/>
                <a:gd name="T45" fmla="*/ 1 h 19"/>
                <a:gd name="T46" fmla="*/ 10 w 24"/>
                <a:gd name="T47" fmla="*/ 1 h 19"/>
                <a:gd name="T48" fmla="*/ 1 w 24"/>
                <a:gd name="T49" fmla="*/ 1 h 19"/>
                <a:gd name="T50" fmla="*/ 2 w 24"/>
                <a:gd name="T51" fmla="*/ 5 h 19"/>
                <a:gd name="T52" fmla="*/ 7 w 24"/>
                <a:gd name="T53" fmla="*/ 6 h 19"/>
                <a:gd name="T54" fmla="*/ 1 w 24"/>
                <a:gd name="T55" fmla="*/ 7 h 19"/>
                <a:gd name="T56" fmla="*/ 7 w 24"/>
                <a:gd name="T57" fmla="*/ 6 h 19"/>
                <a:gd name="T58" fmla="*/ 2 w 24"/>
                <a:gd name="T59" fmla="*/ 7 h 19"/>
                <a:gd name="T60" fmla="*/ 7 w 24"/>
                <a:gd name="T61" fmla="*/ 7 h 19"/>
                <a:gd name="T62" fmla="*/ 0 w 24"/>
                <a:gd name="T63" fmla="*/ 8 h 19"/>
                <a:gd name="T64" fmla="*/ 5 w 24"/>
                <a:gd name="T65" fmla="*/ 15 h 19"/>
                <a:gd name="T66" fmla="*/ 9 w 24"/>
                <a:gd name="T67" fmla="*/ 14 h 19"/>
                <a:gd name="T68" fmla="*/ 10 w 24"/>
                <a:gd name="T69" fmla="*/ 16 h 19"/>
                <a:gd name="T70" fmla="*/ 14 w 24"/>
                <a:gd name="T71" fmla="*/ 15 h 19"/>
                <a:gd name="T72" fmla="*/ 5 w 24"/>
                <a:gd name="T73" fmla="*/ 18 h 19"/>
                <a:gd name="T74" fmla="*/ 6 w 24"/>
                <a:gd name="T75" fmla="*/ 18 h 19"/>
                <a:gd name="T76" fmla="*/ 8 w 24"/>
                <a:gd name="T77" fmla="*/ 17 h 19"/>
                <a:gd name="T78" fmla="*/ 6 w 24"/>
                <a:gd name="T79" fmla="*/ 19 h 19"/>
                <a:gd name="T80" fmla="*/ 17 w 24"/>
                <a:gd name="T81" fmla="*/ 14 h 19"/>
                <a:gd name="T82" fmla="*/ 21 w 24"/>
                <a:gd name="T83" fmla="*/ 11 h 19"/>
                <a:gd name="T84" fmla="*/ 15 w 24"/>
                <a:gd name="T8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" h="19">
                  <a:moveTo>
                    <a:pt x="15" y="13"/>
                  </a:moveTo>
                  <a:cubicBezTo>
                    <a:pt x="15" y="13"/>
                    <a:pt x="12" y="13"/>
                    <a:pt x="13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21" y="11"/>
                    <a:pt x="15" y="12"/>
                    <a:pt x="18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1"/>
                    <a:pt x="12" y="12"/>
                    <a:pt x="14" y="11"/>
                  </a:cubicBezTo>
                  <a:cubicBezTo>
                    <a:pt x="13" y="11"/>
                    <a:pt x="13" y="11"/>
                    <a:pt x="9" y="12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5" y="9"/>
                    <a:pt x="11" y="10"/>
                    <a:pt x="6" y="11"/>
                  </a:cubicBezTo>
                  <a:cubicBezTo>
                    <a:pt x="12" y="9"/>
                    <a:pt x="5" y="10"/>
                    <a:pt x="10" y="9"/>
                  </a:cubicBezTo>
                  <a:cubicBezTo>
                    <a:pt x="10" y="9"/>
                    <a:pt x="11" y="9"/>
                    <a:pt x="10" y="9"/>
                  </a:cubicBezTo>
                  <a:cubicBezTo>
                    <a:pt x="16" y="8"/>
                    <a:pt x="9" y="9"/>
                    <a:pt x="10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7"/>
                    <a:pt x="11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3" y="6"/>
                    <a:pt x="15" y="5"/>
                    <a:pt x="13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3" y="3"/>
                    <a:pt x="15" y="5"/>
                    <a:pt x="7" y="4"/>
                  </a:cubicBezTo>
                  <a:cubicBezTo>
                    <a:pt x="16" y="4"/>
                    <a:pt x="4" y="4"/>
                    <a:pt x="8" y="3"/>
                  </a:cubicBezTo>
                  <a:cubicBezTo>
                    <a:pt x="11" y="3"/>
                    <a:pt x="10" y="4"/>
                    <a:pt x="14" y="4"/>
                  </a:cubicBezTo>
                  <a:cubicBezTo>
                    <a:pt x="9" y="3"/>
                    <a:pt x="13" y="3"/>
                    <a:pt x="11" y="3"/>
                  </a:cubicBezTo>
                  <a:cubicBezTo>
                    <a:pt x="16" y="3"/>
                    <a:pt x="12" y="2"/>
                    <a:pt x="17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3" y="0"/>
                    <a:pt x="1" y="1"/>
                  </a:cubicBezTo>
                  <a:cubicBezTo>
                    <a:pt x="3" y="2"/>
                    <a:pt x="5" y="4"/>
                    <a:pt x="2" y="5"/>
                  </a:cubicBezTo>
                  <a:cubicBezTo>
                    <a:pt x="8" y="5"/>
                    <a:pt x="2" y="6"/>
                    <a:pt x="7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7"/>
                    <a:pt x="5" y="6"/>
                    <a:pt x="7" y="6"/>
                  </a:cubicBezTo>
                  <a:cubicBezTo>
                    <a:pt x="8" y="7"/>
                    <a:pt x="4" y="7"/>
                    <a:pt x="2" y="7"/>
                  </a:cubicBezTo>
                  <a:cubicBezTo>
                    <a:pt x="2" y="8"/>
                    <a:pt x="4" y="7"/>
                    <a:pt x="7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0"/>
                    <a:pt x="8" y="12"/>
                    <a:pt x="5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5"/>
                    <a:pt x="19" y="12"/>
                    <a:pt x="10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5"/>
                    <a:pt x="7" y="17"/>
                    <a:pt x="5" y="18"/>
                  </a:cubicBezTo>
                  <a:cubicBezTo>
                    <a:pt x="6" y="18"/>
                    <a:pt x="5" y="19"/>
                    <a:pt x="6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1" y="16"/>
                    <a:pt x="9" y="17"/>
                    <a:pt x="6" y="19"/>
                  </a:cubicBezTo>
                  <a:cubicBezTo>
                    <a:pt x="11" y="18"/>
                    <a:pt x="13" y="15"/>
                    <a:pt x="17" y="14"/>
                  </a:cubicBezTo>
                  <a:cubicBezTo>
                    <a:pt x="9" y="16"/>
                    <a:pt x="24" y="11"/>
                    <a:pt x="21" y="11"/>
                  </a:cubicBezTo>
                  <a:cubicBezTo>
                    <a:pt x="18" y="11"/>
                    <a:pt x="17" y="12"/>
                    <a:pt x="15" y="1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44" name="Freeform 587"/>
            <p:cNvSpPr>
              <a:spLocks/>
            </p:cNvSpPr>
            <p:nvPr/>
          </p:nvSpPr>
          <p:spPr bwMode="auto">
            <a:xfrm>
              <a:off x="4608" y="2928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45" name="Freeform 588"/>
            <p:cNvSpPr>
              <a:spLocks/>
            </p:cNvSpPr>
            <p:nvPr/>
          </p:nvSpPr>
          <p:spPr bwMode="auto">
            <a:xfrm>
              <a:off x="4613" y="2914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46" name="Rectangle 589"/>
            <p:cNvSpPr>
              <a:spLocks noChangeArrowheads="1"/>
            </p:cNvSpPr>
            <p:nvPr/>
          </p:nvSpPr>
          <p:spPr bwMode="auto">
            <a:xfrm>
              <a:off x="4611" y="2929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47" name="Freeform 590"/>
            <p:cNvSpPr>
              <a:spLocks/>
            </p:cNvSpPr>
            <p:nvPr/>
          </p:nvSpPr>
          <p:spPr bwMode="auto">
            <a:xfrm>
              <a:off x="4618" y="2926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48" name="Freeform 591"/>
            <p:cNvSpPr>
              <a:spLocks/>
            </p:cNvSpPr>
            <p:nvPr/>
          </p:nvSpPr>
          <p:spPr bwMode="auto">
            <a:xfrm>
              <a:off x="4617" y="2913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49" name="Freeform 592"/>
            <p:cNvSpPr>
              <a:spLocks/>
            </p:cNvSpPr>
            <p:nvPr/>
          </p:nvSpPr>
          <p:spPr bwMode="auto">
            <a:xfrm>
              <a:off x="4621" y="290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50" name="Freeform 593"/>
            <p:cNvSpPr>
              <a:spLocks/>
            </p:cNvSpPr>
            <p:nvPr/>
          </p:nvSpPr>
          <p:spPr bwMode="auto">
            <a:xfrm>
              <a:off x="4606" y="2885"/>
              <a:ext cx="22" cy="29"/>
            </a:xfrm>
            <a:custGeom>
              <a:avLst/>
              <a:gdLst>
                <a:gd name="T0" fmla="*/ 17 w 27"/>
                <a:gd name="T1" fmla="*/ 7 h 35"/>
                <a:gd name="T2" fmla="*/ 12 w 27"/>
                <a:gd name="T3" fmla="*/ 3 h 35"/>
                <a:gd name="T4" fmla="*/ 9 w 27"/>
                <a:gd name="T5" fmla="*/ 2 h 35"/>
                <a:gd name="T6" fmla="*/ 11 w 27"/>
                <a:gd name="T7" fmla="*/ 5 h 35"/>
                <a:gd name="T8" fmla="*/ 9 w 27"/>
                <a:gd name="T9" fmla="*/ 9 h 35"/>
                <a:gd name="T10" fmla="*/ 6 w 27"/>
                <a:gd name="T11" fmla="*/ 10 h 35"/>
                <a:gd name="T12" fmla="*/ 10 w 27"/>
                <a:gd name="T13" fmla="*/ 16 h 35"/>
                <a:gd name="T14" fmla="*/ 8 w 27"/>
                <a:gd name="T15" fmla="*/ 15 h 35"/>
                <a:gd name="T16" fmla="*/ 6 w 27"/>
                <a:gd name="T17" fmla="*/ 16 h 35"/>
                <a:gd name="T18" fmla="*/ 15 w 27"/>
                <a:gd name="T19" fmla="*/ 21 h 35"/>
                <a:gd name="T20" fmla="*/ 14 w 27"/>
                <a:gd name="T21" fmla="*/ 23 h 35"/>
                <a:gd name="T22" fmla="*/ 10 w 27"/>
                <a:gd name="T23" fmla="*/ 22 h 35"/>
                <a:gd name="T24" fmla="*/ 9 w 27"/>
                <a:gd name="T25" fmla="*/ 24 h 35"/>
                <a:gd name="T26" fmla="*/ 7 w 27"/>
                <a:gd name="T27" fmla="*/ 26 h 35"/>
                <a:gd name="T28" fmla="*/ 8 w 27"/>
                <a:gd name="T29" fmla="*/ 28 h 35"/>
                <a:gd name="T30" fmla="*/ 12 w 27"/>
                <a:gd name="T31" fmla="*/ 30 h 35"/>
                <a:gd name="T32" fmla="*/ 7 w 27"/>
                <a:gd name="T33" fmla="*/ 29 h 35"/>
                <a:gd name="T34" fmla="*/ 8 w 27"/>
                <a:gd name="T35" fmla="*/ 31 h 35"/>
                <a:gd name="T36" fmla="*/ 7 w 27"/>
                <a:gd name="T37" fmla="*/ 35 h 35"/>
                <a:gd name="T38" fmla="*/ 9 w 27"/>
                <a:gd name="T39" fmla="*/ 33 h 35"/>
                <a:gd name="T40" fmla="*/ 6 w 27"/>
                <a:gd name="T41" fmla="*/ 32 h 35"/>
                <a:gd name="T42" fmla="*/ 17 w 27"/>
                <a:gd name="T43" fmla="*/ 33 h 35"/>
                <a:gd name="T44" fmla="*/ 18 w 27"/>
                <a:gd name="T45" fmla="*/ 33 h 35"/>
                <a:gd name="T46" fmla="*/ 17 w 27"/>
                <a:gd name="T47" fmla="*/ 32 h 35"/>
                <a:gd name="T48" fmla="*/ 19 w 27"/>
                <a:gd name="T49" fmla="*/ 31 h 35"/>
                <a:gd name="T50" fmla="*/ 20 w 27"/>
                <a:gd name="T51" fmla="*/ 30 h 35"/>
                <a:gd name="T52" fmla="*/ 18 w 27"/>
                <a:gd name="T53" fmla="*/ 28 h 35"/>
                <a:gd name="T54" fmla="*/ 19 w 27"/>
                <a:gd name="T55" fmla="*/ 28 h 35"/>
                <a:gd name="T56" fmla="*/ 19 w 27"/>
                <a:gd name="T57" fmla="*/ 28 h 35"/>
                <a:gd name="T58" fmla="*/ 18 w 27"/>
                <a:gd name="T59" fmla="*/ 26 h 35"/>
                <a:gd name="T60" fmla="*/ 16 w 27"/>
                <a:gd name="T61" fmla="*/ 24 h 35"/>
                <a:gd name="T62" fmla="*/ 21 w 27"/>
                <a:gd name="T63" fmla="*/ 26 h 35"/>
                <a:gd name="T64" fmla="*/ 21 w 27"/>
                <a:gd name="T65" fmla="*/ 25 h 35"/>
                <a:gd name="T66" fmla="*/ 17 w 27"/>
                <a:gd name="T67" fmla="*/ 22 h 35"/>
                <a:gd name="T68" fmla="*/ 16 w 27"/>
                <a:gd name="T69" fmla="*/ 19 h 35"/>
                <a:gd name="T70" fmla="*/ 15 w 27"/>
                <a:gd name="T71" fmla="*/ 16 h 35"/>
                <a:gd name="T72" fmla="*/ 16 w 27"/>
                <a:gd name="T73" fmla="*/ 16 h 35"/>
                <a:gd name="T74" fmla="*/ 17 w 27"/>
                <a:gd name="T75" fmla="*/ 12 h 35"/>
                <a:gd name="T76" fmla="*/ 11 w 27"/>
                <a:gd name="T77" fmla="*/ 10 h 35"/>
                <a:gd name="T78" fmla="*/ 20 w 27"/>
                <a:gd name="T7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5">
                  <a:moveTo>
                    <a:pt x="22" y="12"/>
                  </a:moveTo>
                  <a:cubicBezTo>
                    <a:pt x="21" y="11"/>
                    <a:pt x="20" y="10"/>
                    <a:pt x="17" y="7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8"/>
                    <a:pt x="16" y="5"/>
                    <a:pt x="12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7"/>
                    <a:pt x="11" y="2"/>
                    <a:pt x="9" y="2"/>
                  </a:cubicBezTo>
                  <a:cubicBezTo>
                    <a:pt x="10" y="3"/>
                    <a:pt x="16" y="8"/>
                    <a:pt x="14" y="8"/>
                  </a:cubicBezTo>
                  <a:cubicBezTo>
                    <a:pt x="14" y="8"/>
                    <a:pt x="13" y="6"/>
                    <a:pt x="11" y="5"/>
                  </a:cubicBezTo>
                  <a:cubicBezTo>
                    <a:pt x="10" y="6"/>
                    <a:pt x="16" y="10"/>
                    <a:pt x="16" y="10"/>
                  </a:cubicBezTo>
                  <a:cubicBezTo>
                    <a:pt x="1" y="0"/>
                    <a:pt x="19" y="14"/>
                    <a:pt x="9" y="9"/>
                  </a:cubicBezTo>
                  <a:cubicBezTo>
                    <a:pt x="10" y="10"/>
                    <a:pt x="8" y="10"/>
                    <a:pt x="11" y="12"/>
                  </a:cubicBezTo>
                  <a:cubicBezTo>
                    <a:pt x="7" y="10"/>
                    <a:pt x="10" y="12"/>
                    <a:pt x="6" y="10"/>
                  </a:cubicBezTo>
                  <a:cubicBezTo>
                    <a:pt x="15" y="15"/>
                    <a:pt x="1" y="9"/>
                    <a:pt x="12" y="16"/>
                  </a:cubicBezTo>
                  <a:cubicBezTo>
                    <a:pt x="9" y="15"/>
                    <a:pt x="13" y="16"/>
                    <a:pt x="10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6" y="14"/>
                    <a:pt x="13" y="18"/>
                    <a:pt x="8" y="15"/>
                  </a:cubicBezTo>
                  <a:cubicBezTo>
                    <a:pt x="7" y="16"/>
                    <a:pt x="11" y="17"/>
                    <a:pt x="14" y="19"/>
                  </a:cubicBezTo>
                  <a:cubicBezTo>
                    <a:pt x="12" y="19"/>
                    <a:pt x="11" y="18"/>
                    <a:pt x="6" y="16"/>
                  </a:cubicBezTo>
                  <a:cubicBezTo>
                    <a:pt x="11" y="19"/>
                    <a:pt x="8" y="18"/>
                    <a:pt x="11" y="20"/>
                  </a:cubicBezTo>
                  <a:cubicBezTo>
                    <a:pt x="11" y="20"/>
                    <a:pt x="13" y="20"/>
                    <a:pt x="15" y="21"/>
                  </a:cubicBezTo>
                  <a:cubicBezTo>
                    <a:pt x="13" y="22"/>
                    <a:pt x="18" y="24"/>
                    <a:pt x="19" y="25"/>
                  </a:cubicBezTo>
                  <a:cubicBezTo>
                    <a:pt x="13" y="23"/>
                    <a:pt x="19" y="24"/>
                    <a:pt x="14" y="23"/>
                  </a:cubicBezTo>
                  <a:cubicBezTo>
                    <a:pt x="12" y="21"/>
                    <a:pt x="12" y="21"/>
                    <a:pt x="8" y="18"/>
                  </a:cubicBezTo>
                  <a:cubicBezTo>
                    <a:pt x="7" y="19"/>
                    <a:pt x="8" y="20"/>
                    <a:pt x="10" y="22"/>
                  </a:cubicBezTo>
                  <a:cubicBezTo>
                    <a:pt x="9" y="22"/>
                    <a:pt x="7" y="21"/>
                    <a:pt x="6" y="21"/>
                  </a:cubicBezTo>
                  <a:cubicBezTo>
                    <a:pt x="3" y="21"/>
                    <a:pt x="12" y="25"/>
                    <a:pt x="9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25"/>
                    <a:pt x="4" y="24"/>
                    <a:pt x="7" y="26"/>
                  </a:cubicBezTo>
                  <a:cubicBezTo>
                    <a:pt x="8" y="26"/>
                    <a:pt x="9" y="26"/>
                    <a:pt x="10" y="27"/>
                  </a:cubicBezTo>
                  <a:cubicBezTo>
                    <a:pt x="2" y="24"/>
                    <a:pt x="14" y="29"/>
                    <a:pt x="8" y="28"/>
                  </a:cubicBezTo>
                  <a:cubicBezTo>
                    <a:pt x="14" y="29"/>
                    <a:pt x="16" y="31"/>
                    <a:pt x="17" y="3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5" y="30"/>
                    <a:pt x="6" y="28"/>
                    <a:pt x="4" y="27"/>
                  </a:cubicBezTo>
                  <a:cubicBezTo>
                    <a:pt x="6" y="28"/>
                    <a:pt x="3" y="28"/>
                    <a:pt x="7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13" y="31"/>
                    <a:pt x="8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2"/>
                    <a:pt x="0" y="33"/>
                    <a:pt x="7" y="35"/>
                  </a:cubicBezTo>
                  <a:cubicBezTo>
                    <a:pt x="9" y="35"/>
                    <a:pt x="16" y="35"/>
                    <a:pt x="18" y="35"/>
                  </a:cubicBezTo>
                  <a:cubicBezTo>
                    <a:pt x="15" y="35"/>
                    <a:pt x="11" y="34"/>
                    <a:pt x="9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0" y="33"/>
                    <a:pt x="8" y="32"/>
                    <a:pt x="6" y="32"/>
                  </a:cubicBezTo>
                  <a:cubicBezTo>
                    <a:pt x="3" y="31"/>
                    <a:pt x="10" y="32"/>
                    <a:pt x="7" y="31"/>
                  </a:cubicBezTo>
                  <a:cubicBezTo>
                    <a:pt x="12" y="32"/>
                    <a:pt x="13" y="33"/>
                    <a:pt x="17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7" y="33"/>
                    <a:pt x="16" y="33"/>
                    <a:pt x="18" y="33"/>
                  </a:cubicBezTo>
                  <a:cubicBezTo>
                    <a:pt x="12" y="31"/>
                    <a:pt x="21" y="33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4" y="31"/>
                    <a:pt x="15" y="31"/>
                    <a:pt x="14" y="31"/>
                  </a:cubicBezTo>
                  <a:cubicBezTo>
                    <a:pt x="18" y="31"/>
                    <a:pt x="17" y="31"/>
                    <a:pt x="19" y="31"/>
                  </a:cubicBezTo>
                  <a:cubicBezTo>
                    <a:pt x="17" y="30"/>
                    <a:pt x="12" y="29"/>
                    <a:pt x="12" y="29"/>
                  </a:cubicBezTo>
                  <a:cubicBezTo>
                    <a:pt x="17" y="30"/>
                    <a:pt x="15" y="29"/>
                    <a:pt x="20" y="30"/>
                  </a:cubicBezTo>
                  <a:cubicBezTo>
                    <a:pt x="14" y="28"/>
                    <a:pt x="18" y="29"/>
                    <a:pt x="15" y="28"/>
                  </a:cubicBezTo>
                  <a:cubicBezTo>
                    <a:pt x="14" y="27"/>
                    <a:pt x="15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16" y="27"/>
                    <a:pt x="19" y="28"/>
                  </a:cubicBezTo>
                  <a:cubicBezTo>
                    <a:pt x="20" y="28"/>
                    <a:pt x="20" y="28"/>
                    <a:pt x="21" y="29"/>
                  </a:cubicBezTo>
                  <a:cubicBezTo>
                    <a:pt x="22" y="29"/>
                    <a:pt x="13" y="25"/>
                    <a:pt x="18" y="26"/>
                  </a:cubicBezTo>
                  <a:cubicBezTo>
                    <a:pt x="16" y="25"/>
                    <a:pt x="16" y="25"/>
                    <a:pt x="10" y="23"/>
                  </a:cubicBezTo>
                  <a:cubicBezTo>
                    <a:pt x="12" y="23"/>
                    <a:pt x="17" y="25"/>
                    <a:pt x="16" y="24"/>
                  </a:cubicBezTo>
                  <a:cubicBezTo>
                    <a:pt x="11" y="22"/>
                    <a:pt x="18" y="25"/>
                    <a:pt x="15" y="23"/>
                  </a:cubicBezTo>
                  <a:cubicBezTo>
                    <a:pt x="20" y="25"/>
                    <a:pt x="16" y="24"/>
                    <a:pt x="21" y="26"/>
                  </a:cubicBezTo>
                  <a:cubicBezTo>
                    <a:pt x="23" y="26"/>
                    <a:pt x="17" y="23"/>
                    <a:pt x="18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16" y="22"/>
                    <a:pt x="20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2"/>
                    <a:pt x="18" y="21"/>
                    <a:pt x="21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2" y="22"/>
                    <a:pt x="17" y="18"/>
                    <a:pt x="12" y="15"/>
                  </a:cubicBezTo>
                  <a:cubicBezTo>
                    <a:pt x="12" y="15"/>
                    <a:pt x="13" y="15"/>
                    <a:pt x="15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21" y="19"/>
                    <a:pt x="16" y="16"/>
                  </a:cubicBezTo>
                  <a:cubicBezTo>
                    <a:pt x="15" y="14"/>
                    <a:pt x="19" y="17"/>
                    <a:pt x="20" y="18"/>
                  </a:cubicBezTo>
                  <a:cubicBezTo>
                    <a:pt x="14" y="13"/>
                    <a:pt x="26" y="19"/>
                    <a:pt x="17" y="12"/>
                  </a:cubicBezTo>
                  <a:cubicBezTo>
                    <a:pt x="16" y="13"/>
                    <a:pt x="14" y="12"/>
                    <a:pt x="14" y="13"/>
                  </a:cubicBezTo>
                  <a:cubicBezTo>
                    <a:pt x="13" y="12"/>
                    <a:pt x="11" y="10"/>
                    <a:pt x="11" y="10"/>
                  </a:cubicBezTo>
                  <a:cubicBezTo>
                    <a:pt x="11" y="9"/>
                    <a:pt x="15" y="11"/>
                    <a:pt x="13" y="10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7" y="18"/>
                    <a:pt x="12" y="7"/>
                    <a:pt x="22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51" name="Freeform 594"/>
            <p:cNvSpPr>
              <a:spLocks/>
            </p:cNvSpPr>
            <p:nvPr/>
          </p:nvSpPr>
          <p:spPr bwMode="auto">
            <a:xfrm>
              <a:off x="4620" y="2900"/>
              <a:ext cx="3" cy="1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1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52" name="Freeform 595"/>
            <p:cNvSpPr>
              <a:spLocks/>
            </p:cNvSpPr>
            <p:nvPr/>
          </p:nvSpPr>
          <p:spPr bwMode="auto">
            <a:xfrm>
              <a:off x="4620" y="28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53" name="Freeform 596"/>
            <p:cNvSpPr>
              <a:spLocks/>
            </p:cNvSpPr>
            <p:nvPr/>
          </p:nvSpPr>
          <p:spPr bwMode="auto">
            <a:xfrm>
              <a:off x="4623" y="2892"/>
              <a:ext cx="2" cy="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2" y="2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54" name="Rectangle 597"/>
            <p:cNvSpPr>
              <a:spLocks noChangeArrowheads="1"/>
            </p:cNvSpPr>
            <p:nvPr/>
          </p:nvSpPr>
          <p:spPr bwMode="auto">
            <a:xfrm>
              <a:off x="4622" y="2892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55" name="Freeform 598"/>
            <p:cNvSpPr>
              <a:spLocks/>
            </p:cNvSpPr>
            <p:nvPr/>
          </p:nvSpPr>
          <p:spPr bwMode="auto">
            <a:xfrm>
              <a:off x="4613" y="2873"/>
              <a:ext cx="14" cy="20"/>
            </a:xfrm>
            <a:custGeom>
              <a:avLst/>
              <a:gdLst>
                <a:gd name="T0" fmla="*/ 17 w 18"/>
                <a:gd name="T1" fmla="*/ 9 h 25"/>
                <a:gd name="T2" fmla="*/ 14 w 18"/>
                <a:gd name="T3" fmla="*/ 5 h 25"/>
                <a:gd name="T4" fmla="*/ 17 w 18"/>
                <a:gd name="T5" fmla="*/ 7 h 25"/>
                <a:gd name="T6" fmla="*/ 13 w 18"/>
                <a:gd name="T7" fmla="*/ 0 h 25"/>
                <a:gd name="T8" fmla="*/ 10 w 18"/>
                <a:gd name="T9" fmla="*/ 10 h 25"/>
                <a:gd name="T10" fmla="*/ 8 w 18"/>
                <a:gd name="T11" fmla="*/ 7 h 25"/>
                <a:gd name="T12" fmla="*/ 10 w 18"/>
                <a:gd name="T13" fmla="*/ 13 h 25"/>
                <a:gd name="T14" fmla="*/ 5 w 18"/>
                <a:gd name="T15" fmla="*/ 9 h 25"/>
                <a:gd name="T16" fmla="*/ 6 w 18"/>
                <a:gd name="T17" fmla="*/ 12 h 25"/>
                <a:gd name="T18" fmla="*/ 8 w 18"/>
                <a:gd name="T19" fmla="*/ 14 h 25"/>
                <a:gd name="T20" fmla="*/ 7 w 18"/>
                <a:gd name="T21" fmla="*/ 13 h 25"/>
                <a:gd name="T22" fmla="*/ 7 w 18"/>
                <a:gd name="T23" fmla="*/ 14 h 25"/>
                <a:gd name="T24" fmla="*/ 7 w 18"/>
                <a:gd name="T25" fmla="*/ 15 h 25"/>
                <a:gd name="T26" fmla="*/ 6 w 18"/>
                <a:gd name="T27" fmla="*/ 14 h 25"/>
                <a:gd name="T28" fmla="*/ 7 w 18"/>
                <a:gd name="T29" fmla="*/ 16 h 25"/>
                <a:gd name="T30" fmla="*/ 4 w 18"/>
                <a:gd name="T31" fmla="*/ 14 h 25"/>
                <a:gd name="T32" fmla="*/ 7 w 18"/>
                <a:gd name="T33" fmla="*/ 19 h 25"/>
                <a:gd name="T34" fmla="*/ 10 w 18"/>
                <a:gd name="T35" fmla="*/ 22 h 25"/>
                <a:gd name="T36" fmla="*/ 9 w 18"/>
                <a:gd name="T37" fmla="*/ 18 h 25"/>
                <a:gd name="T38" fmla="*/ 9 w 18"/>
                <a:gd name="T39" fmla="*/ 18 h 25"/>
                <a:gd name="T40" fmla="*/ 8 w 18"/>
                <a:gd name="T41" fmla="*/ 16 h 25"/>
                <a:gd name="T42" fmla="*/ 12 w 18"/>
                <a:gd name="T43" fmla="*/ 21 h 25"/>
                <a:gd name="T44" fmla="*/ 16 w 18"/>
                <a:gd name="T45" fmla="*/ 22 h 25"/>
                <a:gd name="T46" fmla="*/ 16 w 18"/>
                <a:gd name="T47" fmla="*/ 22 h 25"/>
                <a:gd name="T48" fmla="*/ 15 w 18"/>
                <a:gd name="T49" fmla="*/ 20 h 25"/>
                <a:gd name="T50" fmla="*/ 13 w 18"/>
                <a:gd name="T51" fmla="*/ 19 h 25"/>
                <a:gd name="T52" fmla="*/ 8 w 18"/>
                <a:gd name="T53" fmla="*/ 14 h 25"/>
                <a:gd name="T54" fmla="*/ 9 w 18"/>
                <a:gd name="T55" fmla="*/ 13 h 25"/>
                <a:gd name="T56" fmla="*/ 13 w 18"/>
                <a:gd name="T57" fmla="*/ 18 h 25"/>
                <a:gd name="T58" fmla="*/ 11 w 18"/>
                <a:gd name="T59" fmla="*/ 15 h 25"/>
                <a:gd name="T60" fmla="*/ 16 w 18"/>
                <a:gd name="T61" fmla="*/ 19 h 25"/>
                <a:gd name="T62" fmla="*/ 11 w 18"/>
                <a:gd name="T63" fmla="*/ 15 h 25"/>
                <a:gd name="T64" fmla="*/ 14 w 18"/>
                <a:gd name="T65" fmla="*/ 12 h 25"/>
                <a:gd name="T66" fmla="*/ 16 w 18"/>
                <a:gd name="T67" fmla="*/ 15 h 25"/>
                <a:gd name="T68" fmla="*/ 13 w 18"/>
                <a:gd name="T69" fmla="*/ 12 h 25"/>
                <a:gd name="T70" fmla="*/ 16 w 18"/>
                <a:gd name="T71" fmla="*/ 12 h 25"/>
                <a:gd name="T72" fmla="*/ 14 w 18"/>
                <a:gd name="T73" fmla="*/ 10 h 25"/>
                <a:gd name="T74" fmla="*/ 16 w 18"/>
                <a:gd name="T75" fmla="*/ 9 h 25"/>
                <a:gd name="T76" fmla="*/ 16 w 18"/>
                <a:gd name="T77" fmla="*/ 9 h 25"/>
                <a:gd name="T78" fmla="*/ 13 w 18"/>
                <a:gd name="T79" fmla="*/ 4 h 25"/>
                <a:gd name="T80" fmla="*/ 17 w 18"/>
                <a:gd name="T81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25">
                  <a:moveTo>
                    <a:pt x="17" y="9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6" y="7"/>
                    <a:pt x="15" y="4"/>
                    <a:pt x="17" y="7"/>
                  </a:cubicBezTo>
                  <a:cubicBezTo>
                    <a:pt x="14" y="3"/>
                    <a:pt x="18" y="6"/>
                    <a:pt x="13" y="0"/>
                  </a:cubicBezTo>
                  <a:cubicBezTo>
                    <a:pt x="13" y="4"/>
                    <a:pt x="7" y="3"/>
                    <a:pt x="10" y="1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13"/>
                    <a:pt x="1" y="4"/>
                    <a:pt x="10" y="1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8"/>
                    <a:pt x="11" y="16"/>
                    <a:pt x="6" y="12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6"/>
                    <a:pt x="9" y="16"/>
                    <a:pt x="7" y="15"/>
                  </a:cubicBezTo>
                  <a:cubicBezTo>
                    <a:pt x="5" y="14"/>
                    <a:pt x="7" y="15"/>
                    <a:pt x="6" y="14"/>
                  </a:cubicBezTo>
                  <a:cubicBezTo>
                    <a:pt x="4" y="13"/>
                    <a:pt x="8" y="16"/>
                    <a:pt x="7" y="16"/>
                  </a:cubicBezTo>
                  <a:cubicBezTo>
                    <a:pt x="6" y="15"/>
                    <a:pt x="5" y="14"/>
                    <a:pt x="4" y="14"/>
                  </a:cubicBezTo>
                  <a:cubicBezTo>
                    <a:pt x="6" y="16"/>
                    <a:pt x="0" y="13"/>
                    <a:pt x="7" y="19"/>
                  </a:cubicBezTo>
                  <a:cubicBezTo>
                    <a:pt x="9" y="20"/>
                    <a:pt x="10" y="21"/>
                    <a:pt x="10" y="22"/>
                  </a:cubicBezTo>
                  <a:cubicBezTo>
                    <a:pt x="13" y="23"/>
                    <a:pt x="11" y="21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2" y="12"/>
                    <a:pt x="11" y="20"/>
                    <a:pt x="8" y="16"/>
                  </a:cubicBezTo>
                  <a:cubicBezTo>
                    <a:pt x="11" y="19"/>
                    <a:pt x="11" y="19"/>
                    <a:pt x="12" y="21"/>
                  </a:cubicBezTo>
                  <a:cubicBezTo>
                    <a:pt x="18" y="25"/>
                    <a:pt x="9" y="16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6" y="21"/>
                    <a:pt x="15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8"/>
                    <a:pt x="10" y="15"/>
                    <a:pt x="8" y="14"/>
                  </a:cubicBezTo>
                  <a:cubicBezTo>
                    <a:pt x="11" y="17"/>
                    <a:pt x="7" y="12"/>
                    <a:pt x="9" y="13"/>
                  </a:cubicBezTo>
                  <a:cubicBezTo>
                    <a:pt x="12" y="16"/>
                    <a:pt x="11" y="16"/>
                    <a:pt x="13" y="18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4" y="18"/>
                    <a:pt x="16" y="19"/>
                  </a:cubicBezTo>
                  <a:cubicBezTo>
                    <a:pt x="14" y="17"/>
                    <a:pt x="14" y="18"/>
                    <a:pt x="11" y="15"/>
                  </a:cubicBezTo>
                  <a:cubicBezTo>
                    <a:pt x="15" y="18"/>
                    <a:pt x="15" y="16"/>
                    <a:pt x="14" y="12"/>
                  </a:cubicBezTo>
                  <a:cubicBezTo>
                    <a:pt x="14" y="13"/>
                    <a:pt x="16" y="15"/>
                    <a:pt x="16" y="15"/>
                  </a:cubicBezTo>
                  <a:cubicBezTo>
                    <a:pt x="16" y="16"/>
                    <a:pt x="15" y="14"/>
                    <a:pt x="13" y="12"/>
                  </a:cubicBezTo>
                  <a:cubicBezTo>
                    <a:pt x="12" y="10"/>
                    <a:pt x="14" y="10"/>
                    <a:pt x="16" y="1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1" y="6"/>
                    <a:pt x="17" y="12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1" y="3"/>
                    <a:pt x="13" y="4"/>
                  </a:cubicBezTo>
                  <a:cubicBezTo>
                    <a:pt x="15" y="7"/>
                    <a:pt x="15" y="6"/>
                    <a:pt x="1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56" name="Freeform 599"/>
            <p:cNvSpPr>
              <a:spLocks/>
            </p:cNvSpPr>
            <p:nvPr/>
          </p:nvSpPr>
          <p:spPr bwMode="auto">
            <a:xfrm>
              <a:off x="4622" y="2872"/>
              <a:ext cx="5" cy="6"/>
            </a:xfrm>
            <a:custGeom>
              <a:avLst/>
              <a:gdLst>
                <a:gd name="T0" fmla="*/ 3 w 6"/>
                <a:gd name="T1" fmla="*/ 3 h 7"/>
                <a:gd name="T2" fmla="*/ 5 w 6"/>
                <a:gd name="T3" fmla="*/ 6 h 7"/>
                <a:gd name="T4" fmla="*/ 1 w 6"/>
                <a:gd name="T5" fmla="*/ 0 h 7"/>
                <a:gd name="T6" fmla="*/ 2 w 6"/>
                <a:gd name="T7" fmla="*/ 2 h 7"/>
                <a:gd name="T8" fmla="*/ 3 w 6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3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3" y="2"/>
                    <a:pt x="1" y="0"/>
                  </a:cubicBezTo>
                  <a:cubicBezTo>
                    <a:pt x="2" y="1"/>
                    <a:pt x="0" y="0"/>
                    <a:pt x="2" y="2"/>
                  </a:cubicBezTo>
                  <a:cubicBezTo>
                    <a:pt x="2" y="2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57" name="Freeform 600"/>
            <p:cNvSpPr>
              <a:spLocks/>
            </p:cNvSpPr>
            <p:nvPr/>
          </p:nvSpPr>
          <p:spPr bwMode="auto">
            <a:xfrm>
              <a:off x="4622" y="2863"/>
              <a:ext cx="10" cy="15"/>
            </a:xfrm>
            <a:custGeom>
              <a:avLst/>
              <a:gdLst>
                <a:gd name="T0" fmla="*/ 7 w 12"/>
                <a:gd name="T1" fmla="*/ 9 h 19"/>
                <a:gd name="T2" fmla="*/ 5 w 12"/>
                <a:gd name="T3" fmla="*/ 6 h 19"/>
                <a:gd name="T4" fmla="*/ 2 w 12"/>
                <a:gd name="T5" fmla="*/ 8 h 19"/>
                <a:gd name="T6" fmla="*/ 5 w 12"/>
                <a:gd name="T7" fmla="*/ 13 h 19"/>
                <a:gd name="T8" fmla="*/ 2 w 12"/>
                <a:gd name="T9" fmla="*/ 10 h 19"/>
                <a:gd name="T10" fmla="*/ 5 w 12"/>
                <a:gd name="T11" fmla="*/ 15 h 19"/>
                <a:gd name="T12" fmla="*/ 4 w 12"/>
                <a:gd name="T13" fmla="*/ 13 h 19"/>
                <a:gd name="T14" fmla="*/ 5 w 12"/>
                <a:gd name="T15" fmla="*/ 15 h 19"/>
                <a:gd name="T16" fmla="*/ 5 w 12"/>
                <a:gd name="T17" fmla="*/ 14 h 19"/>
                <a:gd name="T18" fmla="*/ 7 w 12"/>
                <a:gd name="T19" fmla="*/ 16 h 19"/>
                <a:gd name="T20" fmla="*/ 4 w 12"/>
                <a:gd name="T21" fmla="*/ 10 h 19"/>
                <a:gd name="T22" fmla="*/ 8 w 12"/>
                <a:gd name="T23" fmla="*/ 15 h 19"/>
                <a:gd name="T24" fmla="*/ 10 w 12"/>
                <a:gd name="T25" fmla="*/ 16 h 19"/>
                <a:gd name="T26" fmla="*/ 9 w 12"/>
                <a:gd name="T27" fmla="*/ 14 h 19"/>
                <a:gd name="T28" fmla="*/ 6 w 12"/>
                <a:gd name="T29" fmla="*/ 11 h 19"/>
                <a:gd name="T30" fmla="*/ 10 w 12"/>
                <a:gd name="T31" fmla="*/ 15 h 19"/>
                <a:gd name="T32" fmla="*/ 11 w 12"/>
                <a:gd name="T33" fmla="*/ 11 h 19"/>
                <a:gd name="T34" fmla="*/ 7 w 12"/>
                <a:gd name="T35" fmla="*/ 5 h 19"/>
                <a:gd name="T36" fmla="*/ 10 w 12"/>
                <a:gd name="T37" fmla="*/ 10 h 19"/>
                <a:gd name="T38" fmla="*/ 11 w 12"/>
                <a:gd name="T39" fmla="*/ 10 h 19"/>
                <a:gd name="T40" fmla="*/ 6 w 12"/>
                <a:gd name="T41" fmla="*/ 2 h 19"/>
                <a:gd name="T42" fmla="*/ 7 w 12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19">
                  <a:moveTo>
                    <a:pt x="7" y="9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4" y="10"/>
                    <a:pt x="2" y="8"/>
                  </a:cubicBezTo>
                  <a:cubicBezTo>
                    <a:pt x="1" y="7"/>
                    <a:pt x="5" y="12"/>
                    <a:pt x="5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3"/>
                    <a:pt x="0" y="10"/>
                    <a:pt x="5" y="15"/>
                  </a:cubicBezTo>
                  <a:cubicBezTo>
                    <a:pt x="5" y="15"/>
                    <a:pt x="3" y="12"/>
                    <a:pt x="4" y="13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0" y="19"/>
                    <a:pt x="2" y="9"/>
                    <a:pt x="4" y="1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8" y="13"/>
                    <a:pt x="10" y="16"/>
                  </a:cubicBezTo>
                  <a:cubicBezTo>
                    <a:pt x="10" y="16"/>
                    <a:pt x="8" y="13"/>
                    <a:pt x="9" y="14"/>
                  </a:cubicBezTo>
                  <a:cubicBezTo>
                    <a:pt x="9" y="14"/>
                    <a:pt x="7" y="12"/>
                    <a:pt x="6" y="11"/>
                  </a:cubicBezTo>
                  <a:cubicBezTo>
                    <a:pt x="4" y="7"/>
                    <a:pt x="8" y="14"/>
                    <a:pt x="10" y="15"/>
                  </a:cubicBezTo>
                  <a:cubicBezTo>
                    <a:pt x="8" y="12"/>
                    <a:pt x="8" y="8"/>
                    <a:pt x="11" y="11"/>
                  </a:cubicBezTo>
                  <a:cubicBezTo>
                    <a:pt x="9" y="9"/>
                    <a:pt x="7" y="5"/>
                    <a:pt x="7" y="5"/>
                  </a:cubicBezTo>
                  <a:cubicBezTo>
                    <a:pt x="9" y="7"/>
                    <a:pt x="9" y="8"/>
                    <a:pt x="10" y="10"/>
                  </a:cubicBezTo>
                  <a:cubicBezTo>
                    <a:pt x="11" y="10"/>
                    <a:pt x="12" y="11"/>
                    <a:pt x="11" y="10"/>
                  </a:cubicBezTo>
                  <a:cubicBezTo>
                    <a:pt x="9" y="8"/>
                    <a:pt x="7" y="4"/>
                    <a:pt x="6" y="2"/>
                  </a:cubicBezTo>
                  <a:cubicBezTo>
                    <a:pt x="3" y="0"/>
                    <a:pt x="9" y="9"/>
                    <a:pt x="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58" name="Freeform 601"/>
            <p:cNvSpPr>
              <a:spLocks/>
            </p:cNvSpPr>
            <p:nvPr/>
          </p:nvSpPr>
          <p:spPr bwMode="auto">
            <a:xfrm>
              <a:off x="4626" y="286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</p:grpSp>
      <p:grpSp>
        <p:nvGrpSpPr>
          <p:cNvPr id="659" name="Group 604"/>
          <p:cNvGrpSpPr>
            <a:grpSpLocks noChangeAspect="1"/>
          </p:cNvGrpSpPr>
          <p:nvPr/>
        </p:nvGrpSpPr>
        <p:grpSpPr bwMode="auto">
          <a:xfrm>
            <a:off x="6215883" y="4070404"/>
            <a:ext cx="1477963" cy="2823633"/>
            <a:chOff x="3323" y="1923"/>
            <a:chExt cx="931" cy="1334"/>
          </a:xfrm>
        </p:grpSpPr>
        <p:grpSp>
          <p:nvGrpSpPr>
            <p:cNvPr id="660" name="Group 805"/>
            <p:cNvGrpSpPr>
              <a:grpSpLocks/>
            </p:cNvGrpSpPr>
            <p:nvPr/>
          </p:nvGrpSpPr>
          <p:grpSpPr bwMode="auto">
            <a:xfrm>
              <a:off x="3327" y="2519"/>
              <a:ext cx="888" cy="734"/>
              <a:chOff x="3327" y="2519"/>
              <a:chExt cx="888" cy="734"/>
            </a:xfrm>
          </p:grpSpPr>
          <p:sp>
            <p:nvSpPr>
              <p:cNvPr id="1517" name="Freeform 605"/>
              <p:cNvSpPr>
                <a:spLocks/>
              </p:cNvSpPr>
              <p:nvPr/>
            </p:nvSpPr>
            <p:spPr bwMode="auto">
              <a:xfrm>
                <a:off x="3327" y="2519"/>
                <a:ext cx="888" cy="733"/>
              </a:xfrm>
              <a:custGeom>
                <a:avLst/>
                <a:gdLst>
                  <a:gd name="T0" fmla="*/ 66 w 1030"/>
                  <a:gd name="T1" fmla="*/ 180 h 850"/>
                  <a:gd name="T2" fmla="*/ 32 w 1030"/>
                  <a:gd name="T3" fmla="*/ 316 h 850"/>
                  <a:gd name="T4" fmla="*/ 27 w 1030"/>
                  <a:gd name="T5" fmla="*/ 562 h 850"/>
                  <a:gd name="T6" fmla="*/ 87 w 1030"/>
                  <a:gd name="T7" fmla="*/ 609 h 850"/>
                  <a:gd name="T8" fmla="*/ 74 w 1030"/>
                  <a:gd name="T9" fmla="*/ 848 h 850"/>
                  <a:gd name="T10" fmla="*/ 215 w 1030"/>
                  <a:gd name="T11" fmla="*/ 849 h 850"/>
                  <a:gd name="T12" fmla="*/ 425 w 1030"/>
                  <a:gd name="T13" fmla="*/ 843 h 850"/>
                  <a:gd name="T14" fmla="*/ 829 w 1030"/>
                  <a:gd name="T15" fmla="*/ 846 h 850"/>
                  <a:gd name="T16" fmla="*/ 911 w 1030"/>
                  <a:gd name="T17" fmla="*/ 849 h 850"/>
                  <a:gd name="T18" fmla="*/ 992 w 1030"/>
                  <a:gd name="T19" fmla="*/ 846 h 850"/>
                  <a:gd name="T20" fmla="*/ 984 w 1030"/>
                  <a:gd name="T21" fmla="*/ 725 h 850"/>
                  <a:gd name="T22" fmla="*/ 979 w 1030"/>
                  <a:gd name="T23" fmla="*/ 597 h 850"/>
                  <a:gd name="T24" fmla="*/ 1013 w 1030"/>
                  <a:gd name="T25" fmla="*/ 549 h 850"/>
                  <a:gd name="T26" fmla="*/ 1025 w 1030"/>
                  <a:gd name="T27" fmla="*/ 426 h 850"/>
                  <a:gd name="T28" fmla="*/ 1023 w 1030"/>
                  <a:gd name="T29" fmla="*/ 298 h 850"/>
                  <a:gd name="T30" fmla="*/ 1006 w 1030"/>
                  <a:gd name="T31" fmla="*/ 180 h 850"/>
                  <a:gd name="T32" fmla="*/ 1003 w 1030"/>
                  <a:gd name="T33" fmla="*/ 128 h 850"/>
                  <a:gd name="T34" fmla="*/ 1018 w 1030"/>
                  <a:gd name="T35" fmla="*/ 221 h 850"/>
                  <a:gd name="T36" fmla="*/ 1008 w 1030"/>
                  <a:gd name="T37" fmla="*/ 94 h 850"/>
                  <a:gd name="T38" fmla="*/ 993 w 1030"/>
                  <a:gd name="T39" fmla="*/ 32 h 850"/>
                  <a:gd name="T40" fmla="*/ 931 w 1030"/>
                  <a:gd name="T41" fmla="*/ 14 h 850"/>
                  <a:gd name="T42" fmla="*/ 535 w 1030"/>
                  <a:gd name="T43" fmla="*/ 32 h 850"/>
                  <a:gd name="T44" fmla="*/ 299 w 1030"/>
                  <a:gd name="T45" fmla="*/ 27 h 850"/>
                  <a:gd name="T46" fmla="*/ 193 w 1030"/>
                  <a:gd name="T47" fmla="*/ 20 h 850"/>
                  <a:gd name="T48" fmla="*/ 122 w 1030"/>
                  <a:gd name="T49" fmla="*/ 17 h 850"/>
                  <a:gd name="T50" fmla="*/ 93 w 1030"/>
                  <a:gd name="T51" fmla="*/ 81 h 850"/>
                  <a:gd name="T52" fmla="*/ 66 w 1030"/>
                  <a:gd name="T53" fmla="*/ 180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30" h="850">
                    <a:moveTo>
                      <a:pt x="66" y="180"/>
                    </a:moveTo>
                    <a:cubicBezTo>
                      <a:pt x="52" y="225"/>
                      <a:pt x="41" y="271"/>
                      <a:pt x="32" y="316"/>
                    </a:cubicBezTo>
                    <a:cubicBezTo>
                      <a:pt x="17" y="395"/>
                      <a:pt x="0" y="484"/>
                      <a:pt x="27" y="562"/>
                    </a:cubicBezTo>
                    <a:cubicBezTo>
                      <a:pt x="35" y="584"/>
                      <a:pt x="59" y="618"/>
                      <a:pt x="87" y="609"/>
                    </a:cubicBezTo>
                    <a:cubicBezTo>
                      <a:pt x="85" y="690"/>
                      <a:pt x="95" y="769"/>
                      <a:pt x="74" y="848"/>
                    </a:cubicBezTo>
                    <a:cubicBezTo>
                      <a:pt x="117" y="840"/>
                      <a:pt x="170" y="849"/>
                      <a:pt x="215" y="849"/>
                    </a:cubicBezTo>
                    <a:cubicBezTo>
                      <a:pt x="285" y="849"/>
                      <a:pt x="354" y="841"/>
                      <a:pt x="425" y="843"/>
                    </a:cubicBezTo>
                    <a:cubicBezTo>
                      <a:pt x="558" y="848"/>
                      <a:pt x="695" y="846"/>
                      <a:pt x="829" y="846"/>
                    </a:cubicBezTo>
                    <a:cubicBezTo>
                      <a:pt x="857" y="846"/>
                      <a:pt x="883" y="847"/>
                      <a:pt x="911" y="849"/>
                    </a:cubicBezTo>
                    <a:cubicBezTo>
                      <a:pt x="937" y="850"/>
                      <a:pt x="968" y="838"/>
                      <a:pt x="992" y="846"/>
                    </a:cubicBezTo>
                    <a:cubicBezTo>
                      <a:pt x="975" y="813"/>
                      <a:pt x="983" y="761"/>
                      <a:pt x="984" y="725"/>
                    </a:cubicBezTo>
                    <a:cubicBezTo>
                      <a:pt x="986" y="688"/>
                      <a:pt x="964" y="632"/>
                      <a:pt x="979" y="597"/>
                    </a:cubicBezTo>
                    <a:cubicBezTo>
                      <a:pt x="987" y="578"/>
                      <a:pt x="1006" y="570"/>
                      <a:pt x="1013" y="549"/>
                    </a:cubicBezTo>
                    <a:cubicBezTo>
                      <a:pt x="1025" y="512"/>
                      <a:pt x="1027" y="467"/>
                      <a:pt x="1025" y="426"/>
                    </a:cubicBezTo>
                    <a:cubicBezTo>
                      <a:pt x="1023" y="384"/>
                      <a:pt x="1028" y="340"/>
                      <a:pt x="1023" y="298"/>
                    </a:cubicBezTo>
                    <a:cubicBezTo>
                      <a:pt x="1019" y="257"/>
                      <a:pt x="1011" y="218"/>
                      <a:pt x="1006" y="180"/>
                    </a:cubicBezTo>
                    <a:cubicBezTo>
                      <a:pt x="1003" y="163"/>
                      <a:pt x="1008" y="144"/>
                      <a:pt x="1003" y="128"/>
                    </a:cubicBezTo>
                    <a:cubicBezTo>
                      <a:pt x="1002" y="156"/>
                      <a:pt x="1005" y="198"/>
                      <a:pt x="1018" y="221"/>
                    </a:cubicBezTo>
                    <a:cubicBezTo>
                      <a:pt x="1030" y="185"/>
                      <a:pt x="1012" y="130"/>
                      <a:pt x="1008" y="94"/>
                    </a:cubicBezTo>
                    <a:cubicBezTo>
                      <a:pt x="1006" y="72"/>
                      <a:pt x="1000" y="52"/>
                      <a:pt x="993" y="32"/>
                    </a:cubicBezTo>
                    <a:cubicBezTo>
                      <a:pt x="980" y="0"/>
                      <a:pt x="966" y="11"/>
                      <a:pt x="931" y="14"/>
                    </a:cubicBezTo>
                    <a:cubicBezTo>
                      <a:pt x="800" y="27"/>
                      <a:pt x="666" y="32"/>
                      <a:pt x="535" y="32"/>
                    </a:cubicBezTo>
                    <a:cubicBezTo>
                      <a:pt x="456" y="32"/>
                      <a:pt x="376" y="27"/>
                      <a:pt x="299" y="27"/>
                    </a:cubicBezTo>
                    <a:cubicBezTo>
                      <a:pt x="264" y="27"/>
                      <a:pt x="227" y="26"/>
                      <a:pt x="193" y="20"/>
                    </a:cubicBezTo>
                    <a:cubicBezTo>
                      <a:pt x="170" y="17"/>
                      <a:pt x="143" y="4"/>
                      <a:pt x="122" y="17"/>
                    </a:cubicBezTo>
                    <a:cubicBezTo>
                      <a:pt x="100" y="30"/>
                      <a:pt x="98" y="59"/>
                      <a:pt x="93" y="81"/>
                    </a:cubicBezTo>
                    <a:cubicBezTo>
                      <a:pt x="86" y="115"/>
                      <a:pt x="75" y="147"/>
                      <a:pt x="66" y="180"/>
                    </a:cubicBezTo>
                    <a:close/>
                  </a:path>
                </a:pathLst>
              </a:custGeom>
              <a:solidFill>
                <a:srgbClr val="60BF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8" name="Freeform 606"/>
              <p:cNvSpPr>
                <a:spLocks/>
              </p:cNvSpPr>
              <p:nvPr/>
            </p:nvSpPr>
            <p:spPr bwMode="auto">
              <a:xfrm>
                <a:off x="3507" y="2672"/>
                <a:ext cx="3" cy="123"/>
              </a:xfrm>
              <a:custGeom>
                <a:avLst/>
                <a:gdLst>
                  <a:gd name="T0" fmla="*/ 0 w 3"/>
                  <a:gd name="T1" fmla="*/ 0 h 142"/>
                  <a:gd name="T2" fmla="*/ 3 w 3"/>
                  <a:gd name="T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42">
                    <a:moveTo>
                      <a:pt x="0" y="0"/>
                    </a:moveTo>
                    <a:cubicBezTo>
                      <a:pt x="0" y="47"/>
                      <a:pt x="3" y="95"/>
                      <a:pt x="3" y="1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9" name="Freeform 607"/>
              <p:cNvSpPr>
                <a:spLocks/>
              </p:cNvSpPr>
              <p:nvPr/>
            </p:nvSpPr>
            <p:spPr bwMode="auto">
              <a:xfrm>
                <a:off x="3503" y="2668"/>
                <a:ext cx="11" cy="131"/>
              </a:xfrm>
              <a:custGeom>
                <a:avLst/>
                <a:gdLst>
                  <a:gd name="T0" fmla="*/ 5 w 13"/>
                  <a:gd name="T1" fmla="*/ 0 h 152"/>
                  <a:gd name="T2" fmla="*/ 0 w 13"/>
                  <a:gd name="T3" fmla="*/ 5 h 152"/>
                  <a:gd name="T4" fmla="*/ 2 w 13"/>
                  <a:gd name="T5" fmla="*/ 147 h 152"/>
                  <a:gd name="T6" fmla="*/ 8 w 13"/>
                  <a:gd name="T7" fmla="*/ 152 h 152"/>
                  <a:gd name="T8" fmla="*/ 13 w 13"/>
                  <a:gd name="T9" fmla="*/ 147 h 152"/>
                  <a:gd name="T10" fmla="*/ 11 w 13"/>
                  <a:gd name="T11" fmla="*/ 5 h 152"/>
                  <a:gd name="T12" fmla="*/ 5 w 13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52">
                    <a:moveTo>
                      <a:pt x="5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2" y="147"/>
                      <a:pt x="2" y="147"/>
                      <a:pt x="2" y="147"/>
                    </a:cubicBezTo>
                    <a:cubicBezTo>
                      <a:pt x="3" y="150"/>
                      <a:pt x="5" y="152"/>
                      <a:pt x="8" y="152"/>
                    </a:cubicBezTo>
                    <a:cubicBezTo>
                      <a:pt x="10" y="152"/>
                      <a:pt x="13" y="150"/>
                      <a:pt x="13" y="147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0" name="Freeform 608"/>
              <p:cNvSpPr>
                <a:spLocks/>
              </p:cNvSpPr>
              <p:nvPr/>
            </p:nvSpPr>
            <p:spPr bwMode="auto">
              <a:xfrm>
                <a:off x="3450" y="286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1" name="Freeform 609"/>
              <p:cNvSpPr>
                <a:spLocks/>
              </p:cNvSpPr>
              <p:nvPr/>
            </p:nvSpPr>
            <p:spPr bwMode="auto">
              <a:xfrm>
                <a:off x="3439" y="2866"/>
                <a:ext cx="15" cy="6"/>
              </a:xfrm>
              <a:custGeom>
                <a:avLst/>
                <a:gdLst>
                  <a:gd name="T0" fmla="*/ 0 w 17"/>
                  <a:gd name="T1" fmla="*/ 4 h 6"/>
                  <a:gd name="T2" fmla="*/ 2 w 17"/>
                  <a:gd name="T3" fmla="*/ 6 h 6"/>
                  <a:gd name="T4" fmla="*/ 17 w 17"/>
                  <a:gd name="T5" fmla="*/ 4 h 6"/>
                  <a:gd name="T6" fmla="*/ 7 w 17"/>
                  <a:gd name="T7" fmla="*/ 0 h 6"/>
                  <a:gd name="T8" fmla="*/ 10 w 17"/>
                  <a:gd name="T9" fmla="*/ 3 h 6"/>
                  <a:gd name="T10" fmla="*/ 4 w 17"/>
                  <a:gd name="T11" fmla="*/ 1 h 6"/>
                  <a:gd name="T12" fmla="*/ 5 w 17"/>
                  <a:gd name="T13" fmla="*/ 4 h 6"/>
                  <a:gd name="T14" fmla="*/ 0 w 1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6">
                    <a:moveTo>
                      <a:pt x="0" y="4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2" y="5"/>
                      <a:pt x="9" y="6"/>
                      <a:pt x="17" y="4"/>
                    </a:cubicBezTo>
                    <a:cubicBezTo>
                      <a:pt x="15" y="3"/>
                      <a:pt x="11" y="0"/>
                      <a:pt x="7" y="0"/>
                    </a:cubicBezTo>
                    <a:cubicBezTo>
                      <a:pt x="8" y="1"/>
                      <a:pt x="12" y="2"/>
                      <a:pt x="10" y="3"/>
                    </a:cubicBezTo>
                    <a:cubicBezTo>
                      <a:pt x="7" y="3"/>
                      <a:pt x="8" y="2"/>
                      <a:pt x="4" y="1"/>
                    </a:cubicBezTo>
                    <a:cubicBezTo>
                      <a:pt x="1" y="2"/>
                      <a:pt x="6" y="2"/>
                      <a:pt x="5" y="4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2" name="Freeform 610"/>
              <p:cNvSpPr>
                <a:spLocks/>
              </p:cNvSpPr>
              <p:nvPr/>
            </p:nvSpPr>
            <p:spPr bwMode="auto">
              <a:xfrm>
                <a:off x="3444" y="2872"/>
                <a:ext cx="5" cy="0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3" name="Freeform 611"/>
              <p:cNvSpPr>
                <a:spLocks/>
              </p:cNvSpPr>
              <p:nvPr/>
            </p:nvSpPr>
            <p:spPr bwMode="auto">
              <a:xfrm>
                <a:off x="3447" y="2870"/>
                <a:ext cx="6" cy="2"/>
              </a:xfrm>
              <a:custGeom>
                <a:avLst/>
                <a:gdLst>
                  <a:gd name="T0" fmla="*/ 3 w 7"/>
                  <a:gd name="T1" fmla="*/ 2 h 3"/>
                  <a:gd name="T2" fmla="*/ 7 w 7"/>
                  <a:gd name="T3" fmla="*/ 3 h 3"/>
                  <a:gd name="T4" fmla="*/ 0 w 7"/>
                  <a:gd name="T5" fmla="*/ 0 h 3"/>
                  <a:gd name="T6" fmla="*/ 3 w 7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2"/>
                    </a:moveTo>
                    <a:cubicBezTo>
                      <a:pt x="3" y="1"/>
                      <a:pt x="6" y="3"/>
                      <a:pt x="7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4" name="Freeform 612"/>
              <p:cNvSpPr>
                <a:spLocks/>
              </p:cNvSpPr>
              <p:nvPr/>
            </p:nvSpPr>
            <p:spPr bwMode="auto">
              <a:xfrm>
                <a:off x="3449" y="2867"/>
                <a:ext cx="1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5" name="Freeform 613"/>
              <p:cNvSpPr>
                <a:spLocks/>
              </p:cNvSpPr>
              <p:nvPr/>
            </p:nvSpPr>
            <p:spPr bwMode="auto">
              <a:xfrm>
                <a:off x="3448" y="2866"/>
                <a:ext cx="9" cy="5"/>
              </a:xfrm>
              <a:custGeom>
                <a:avLst/>
                <a:gdLst>
                  <a:gd name="T0" fmla="*/ 2 w 11"/>
                  <a:gd name="T1" fmla="*/ 0 h 6"/>
                  <a:gd name="T2" fmla="*/ 2 w 11"/>
                  <a:gd name="T3" fmla="*/ 2 h 6"/>
                  <a:gd name="T4" fmla="*/ 3 w 11"/>
                  <a:gd name="T5" fmla="*/ 2 h 6"/>
                  <a:gd name="T6" fmla="*/ 8 w 11"/>
                  <a:gd name="T7" fmla="*/ 4 h 6"/>
                  <a:gd name="T8" fmla="*/ 7 w 11"/>
                  <a:gd name="T9" fmla="*/ 6 h 6"/>
                  <a:gd name="T10" fmla="*/ 11 w 11"/>
                  <a:gd name="T11" fmla="*/ 5 h 6"/>
                  <a:gd name="T12" fmla="*/ 2 w 1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2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2"/>
                      <a:pt x="9" y="3"/>
                      <a:pt x="8" y="4"/>
                    </a:cubicBezTo>
                    <a:cubicBezTo>
                      <a:pt x="9" y="5"/>
                      <a:pt x="4" y="4"/>
                      <a:pt x="7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3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6" name="Freeform 614"/>
              <p:cNvSpPr>
                <a:spLocks/>
              </p:cNvSpPr>
              <p:nvPr/>
            </p:nvSpPr>
            <p:spPr bwMode="auto">
              <a:xfrm>
                <a:off x="3450" y="286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7" name="Freeform 615"/>
              <p:cNvSpPr>
                <a:spLocks/>
              </p:cNvSpPr>
              <p:nvPr/>
            </p:nvSpPr>
            <p:spPr bwMode="auto">
              <a:xfrm>
                <a:off x="3450" y="287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8" name="Freeform 616"/>
              <p:cNvSpPr>
                <a:spLocks/>
              </p:cNvSpPr>
              <p:nvPr/>
            </p:nvSpPr>
            <p:spPr bwMode="auto">
              <a:xfrm>
                <a:off x="3449" y="2862"/>
                <a:ext cx="12" cy="4"/>
              </a:xfrm>
              <a:custGeom>
                <a:avLst/>
                <a:gdLst>
                  <a:gd name="T0" fmla="*/ 1 w 14"/>
                  <a:gd name="T1" fmla="*/ 0 h 4"/>
                  <a:gd name="T2" fmla="*/ 5 w 14"/>
                  <a:gd name="T3" fmla="*/ 4 h 4"/>
                  <a:gd name="T4" fmla="*/ 14 w 14"/>
                  <a:gd name="T5" fmla="*/ 3 h 4"/>
                  <a:gd name="T6" fmla="*/ 12 w 14"/>
                  <a:gd name="T7" fmla="*/ 1 h 4"/>
                  <a:gd name="T8" fmla="*/ 1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" y="0"/>
                    </a:moveTo>
                    <a:cubicBezTo>
                      <a:pt x="8" y="2"/>
                      <a:pt x="0" y="3"/>
                      <a:pt x="5" y="4"/>
                    </a:cubicBezTo>
                    <a:cubicBezTo>
                      <a:pt x="5" y="2"/>
                      <a:pt x="10" y="2"/>
                      <a:pt x="14" y="3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5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9" name="Freeform 617"/>
              <p:cNvSpPr>
                <a:spLocks/>
              </p:cNvSpPr>
              <p:nvPr/>
            </p:nvSpPr>
            <p:spPr bwMode="auto">
              <a:xfrm>
                <a:off x="3463" y="28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0" name="Freeform 618"/>
              <p:cNvSpPr>
                <a:spLocks/>
              </p:cNvSpPr>
              <p:nvPr/>
            </p:nvSpPr>
            <p:spPr bwMode="auto">
              <a:xfrm>
                <a:off x="3454" y="2853"/>
                <a:ext cx="15" cy="8"/>
              </a:xfrm>
              <a:custGeom>
                <a:avLst/>
                <a:gdLst>
                  <a:gd name="T0" fmla="*/ 2 w 17"/>
                  <a:gd name="T1" fmla="*/ 0 h 10"/>
                  <a:gd name="T2" fmla="*/ 8 w 17"/>
                  <a:gd name="T3" fmla="*/ 5 h 10"/>
                  <a:gd name="T4" fmla="*/ 4 w 17"/>
                  <a:gd name="T5" fmla="*/ 3 h 10"/>
                  <a:gd name="T6" fmla="*/ 6 w 17"/>
                  <a:gd name="T7" fmla="*/ 7 h 10"/>
                  <a:gd name="T8" fmla="*/ 0 w 17"/>
                  <a:gd name="T9" fmla="*/ 5 h 10"/>
                  <a:gd name="T10" fmla="*/ 5 w 17"/>
                  <a:gd name="T11" fmla="*/ 9 h 10"/>
                  <a:gd name="T12" fmla="*/ 1 w 17"/>
                  <a:gd name="T13" fmla="*/ 10 h 10"/>
                  <a:gd name="T14" fmla="*/ 8 w 17"/>
                  <a:gd name="T15" fmla="*/ 10 h 10"/>
                  <a:gd name="T16" fmla="*/ 7 w 17"/>
                  <a:gd name="T17" fmla="*/ 8 h 10"/>
                  <a:gd name="T18" fmla="*/ 11 w 17"/>
                  <a:gd name="T19" fmla="*/ 10 h 10"/>
                  <a:gd name="T20" fmla="*/ 16 w 17"/>
                  <a:gd name="T21" fmla="*/ 6 h 10"/>
                  <a:gd name="T22" fmla="*/ 2 w 17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6" y="5"/>
                      <a:pt x="4" y="4"/>
                      <a:pt x="4" y="3"/>
                    </a:cubicBezTo>
                    <a:cubicBezTo>
                      <a:pt x="3" y="5"/>
                      <a:pt x="7" y="6"/>
                      <a:pt x="6" y="7"/>
                    </a:cubicBezTo>
                    <a:cubicBezTo>
                      <a:pt x="0" y="7"/>
                      <a:pt x="6" y="5"/>
                      <a:pt x="0" y="5"/>
                    </a:cubicBezTo>
                    <a:cubicBezTo>
                      <a:pt x="0" y="6"/>
                      <a:pt x="0" y="7"/>
                      <a:pt x="5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10"/>
                      <a:pt x="3" y="8"/>
                      <a:pt x="7" y="8"/>
                    </a:cubicBezTo>
                    <a:cubicBezTo>
                      <a:pt x="10" y="9"/>
                      <a:pt x="11" y="10"/>
                      <a:pt x="11" y="10"/>
                    </a:cubicBezTo>
                    <a:cubicBezTo>
                      <a:pt x="10" y="9"/>
                      <a:pt x="17" y="8"/>
                      <a:pt x="16" y="6"/>
                    </a:cubicBezTo>
                    <a:cubicBezTo>
                      <a:pt x="16" y="3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1" name="Freeform 619"/>
              <p:cNvSpPr>
                <a:spLocks/>
              </p:cNvSpPr>
              <p:nvPr/>
            </p:nvSpPr>
            <p:spPr bwMode="auto">
              <a:xfrm>
                <a:off x="3462" y="285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2" name="Freeform 620"/>
              <p:cNvSpPr>
                <a:spLocks/>
              </p:cNvSpPr>
              <p:nvPr/>
            </p:nvSpPr>
            <p:spPr bwMode="auto">
              <a:xfrm>
                <a:off x="3455" y="2845"/>
                <a:ext cx="15" cy="8"/>
              </a:xfrm>
              <a:custGeom>
                <a:avLst/>
                <a:gdLst>
                  <a:gd name="T0" fmla="*/ 1 w 18"/>
                  <a:gd name="T1" fmla="*/ 5 h 9"/>
                  <a:gd name="T2" fmla="*/ 5 w 18"/>
                  <a:gd name="T3" fmla="*/ 7 h 9"/>
                  <a:gd name="T4" fmla="*/ 1 w 18"/>
                  <a:gd name="T5" fmla="*/ 7 h 9"/>
                  <a:gd name="T6" fmla="*/ 7 w 18"/>
                  <a:gd name="T7" fmla="*/ 9 h 9"/>
                  <a:gd name="T8" fmla="*/ 4 w 18"/>
                  <a:gd name="T9" fmla="*/ 5 h 9"/>
                  <a:gd name="T10" fmla="*/ 13 w 18"/>
                  <a:gd name="T11" fmla="*/ 5 h 9"/>
                  <a:gd name="T12" fmla="*/ 11 w 18"/>
                  <a:gd name="T13" fmla="*/ 7 h 9"/>
                  <a:gd name="T14" fmla="*/ 11 w 18"/>
                  <a:gd name="T15" fmla="*/ 1 h 9"/>
                  <a:gd name="T16" fmla="*/ 9 w 18"/>
                  <a:gd name="T17" fmla="*/ 2 h 9"/>
                  <a:gd name="T18" fmla="*/ 7 w 18"/>
                  <a:gd name="T19" fmla="*/ 0 h 9"/>
                  <a:gd name="T20" fmla="*/ 1 w 18"/>
                  <a:gd name="T2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9">
                    <a:moveTo>
                      <a:pt x="1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3" y="7"/>
                      <a:pt x="1" y="7"/>
                    </a:cubicBezTo>
                    <a:cubicBezTo>
                      <a:pt x="3" y="8"/>
                      <a:pt x="5" y="8"/>
                      <a:pt x="7" y="9"/>
                    </a:cubicBezTo>
                    <a:cubicBezTo>
                      <a:pt x="13" y="9"/>
                      <a:pt x="5" y="6"/>
                      <a:pt x="4" y="5"/>
                    </a:cubicBezTo>
                    <a:cubicBezTo>
                      <a:pt x="7" y="2"/>
                      <a:pt x="7" y="5"/>
                      <a:pt x="13" y="5"/>
                    </a:cubicBezTo>
                    <a:cubicBezTo>
                      <a:pt x="13" y="6"/>
                      <a:pt x="12" y="5"/>
                      <a:pt x="11" y="7"/>
                    </a:cubicBezTo>
                    <a:cubicBezTo>
                      <a:pt x="18" y="6"/>
                      <a:pt x="12" y="3"/>
                      <a:pt x="11" y="1"/>
                    </a:cubicBezTo>
                    <a:cubicBezTo>
                      <a:pt x="10" y="1"/>
                      <a:pt x="8" y="1"/>
                      <a:pt x="9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3" name="Freeform 621"/>
              <p:cNvSpPr>
                <a:spLocks/>
              </p:cNvSpPr>
              <p:nvPr/>
            </p:nvSpPr>
            <p:spPr bwMode="auto">
              <a:xfrm>
                <a:off x="3453" y="2851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2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4" name="Freeform 622"/>
              <p:cNvSpPr>
                <a:spLocks/>
              </p:cNvSpPr>
              <p:nvPr/>
            </p:nvSpPr>
            <p:spPr bwMode="auto">
              <a:xfrm>
                <a:off x="3463" y="2846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5" name="Freeform 623"/>
              <p:cNvSpPr>
                <a:spLocks/>
              </p:cNvSpPr>
              <p:nvPr/>
            </p:nvSpPr>
            <p:spPr bwMode="auto">
              <a:xfrm>
                <a:off x="3456" y="2844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6" name="Freeform 624"/>
              <p:cNvSpPr>
                <a:spLocks/>
              </p:cNvSpPr>
              <p:nvPr/>
            </p:nvSpPr>
            <p:spPr bwMode="auto">
              <a:xfrm>
                <a:off x="3454" y="2797"/>
                <a:ext cx="18" cy="48"/>
              </a:xfrm>
              <a:custGeom>
                <a:avLst/>
                <a:gdLst>
                  <a:gd name="T0" fmla="*/ 19 w 21"/>
                  <a:gd name="T1" fmla="*/ 1 h 55"/>
                  <a:gd name="T2" fmla="*/ 16 w 21"/>
                  <a:gd name="T3" fmla="*/ 3 h 55"/>
                  <a:gd name="T4" fmla="*/ 11 w 21"/>
                  <a:gd name="T5" fmla="*/ 0 h 55"/>
                  <a:gd name="T6" fmla="*/ 4 w 21"/>
                  <a:gd name="T7" fmla="*/ 0 h 55"/>
                  <a:gd name="T8" fmla="*/ 7 w 21"/>
                  <a:gd name="T9" fmla="*/ 5 h 55"/>
                  <a:gd name="T10" fmla="*/ 4 w 21"/>
                  <a:gd name="T11" fmla="*/ 5 h 55"/>
                  <a:gd name="T12" fmla="*/ 5 w 21"/>
                  <a:gd name="T13" fmla="*/ 12 h 55"/>
                  <a:gd name="T14" fmla="*/ 7 w 21"/>
                  <a:gd name="T15" fmla="*/ 18 h 55"/>
                  <a:gd name="T16" fmla="*/ 3 w 21"/>
                  <a:gd name="T17" fmla="*/ 40 h 55"/>
                  <a:gd name="T18" fmla="*/ 10 w 21"/>
                  <a:gd name="T19" fmla="*/ 42 h 55"/>
                  <a:gd name="T20" fmla="*/ 5 w 21"/>
                  <a:gd name="T21" fmla="*/ 43 h 55"/>
                  <a:gd name="T22" fmla="*/ 6 w 21"/>
                  <a:gd name="T23" fmla="*/ 42 h 55"/>
                  <a:gd name="T24" fmla="*/ 3 w 21"/>
                  <a:gd name="T25" fmla="*/ 48 h 55"/>
                  <a:gd name="T26" fmla="*/ 11 w 21"/>
                  <a:gd name="T27" fmla="*/ 49 h 55"/>
                  <a:gd name="T28" fmla="*/ 2 w 21"/>
                  <a:gd name="T29" fmla="*/ 51 h 55"/>
                  <a:gd name="T30" fmla="*/ 7 w 21"/>
                  <a:gd name="T31" fmla="*/ 54 h 55"/>
                  <a:gd name="T32" fmla="*/ 12 w 21"/>
                  <a:gd name="T33" fmla="*/ 52 h 55"/>
                  <a:gd name="T34" fmla="*/ 15 w 21"/>
                  <a:gd name="T35" fmla="*/ 54 h 55"/>
                  <a:gd name="T36" fmla="*/ 8 w 21"/>
                  <a:gd name="T37" fmla="*/ 39 h 55"/>
                  <a:gd name="T38" fmla="*/ 12 w 21"/>
                  <a:gd name="T39" fmla="*/ 40 h 55"/>
                  <a:gd name="T40" fmla="*/ 16 w 21"/>
                  <a:gd name="T41" fmla="*/ 31 h 55"/>
                  <a:gd name="T42" fmla="*/ 10 w 21"/>
                  <a:gd name="T43" fmla="*/ 27 h 55"/>
                  <a:gd name="T44" fmla="*/ 12 w 21"/>
                  <a:gd name="T45" fmla="*/ 25 h 55"/>
                  <a:gd name="T46" fmla="*/ 10 w 21"/>
                  <a:gd name="T47" fmla="*/ 25 h 55"/>
                  <a:gd name="T48" fmla="*/ 14 w 21"/>
                  <a:gd name="T49" fmla="*/ 23 h 55"/>
                  <a:gd name="T50" fmla="*/ 6 w 21"/>
                  <a:gd name="T51" fmla="*/ 21 h 55"/>
                  <a:gd name="T52" fmla="*/ 18 w 21"/>
                  <a:gd name="T53" fmla="*/ 17 h 55"/>
                  <a:gd name="T54" fmla="*/ 14 w 21"/>
                  <a:gd name="T55" fmla="*/ 17 h 55"/>
                  <a:gd name="T56" fmla="*/ 10 w 21"/>
                  <a:gd name="T57" fmla="*/ 16 h 55"/>
                  <a:gd name="T58" fmla="*/ 17 w 21"/>
                  <a:gd name="T59" fmla="*/ 16 h 55"/>
                  <a:gd name="T60" fmla="*/ 13 w 21"/>
                  <a:gd name="T61" fmla="*/ 11 h 55"/>
                  <a:gd name="T62" fmla="*/ 9 w 21"/>
                  <a:gd name="T63" fmla="*/ 11 h 55"/>
                  <a:gd name="T64" fmla="*/ 12 w 21"/>
                  <a:gd name="T65" fmla="*/ 6 h 55"/>
                  <a:gd name="T66" fmla="*/ 18 w 21"/>
                  <a:gd name="T67" fmla="*/ 9 h 55"/>
                  <a:gd name="T68" fmla="*/ 21 w 21"/>
                  <a:gd name="T69" fmla="*/ 8 h 55"/>
                  <a:gd name="T70" fmla="*/ 13 w 21"/>
                  <a:gd name="T71" fmla="*/ 3 h 55"/>
                  <a:gd name="T72" fmla="*/ 19 w 21"/>
                  <a:gd name="T73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55">
                    <a:moveTo>
                      <a:pt x="19" y="1"/>
                    </a:moveTo>
                    <a:cubicBezTo>
                      <a:pt x="17" y="1"/>
                      <a:pt x="15" y="2"/>
                      <a:pt x="16" y="3"/>
                    </a:cubicBezTo>
                    <a:cubicBezTo>
                      <a:pt x="13" y="3"/>
                      <a:pt x="13" y="1"/>
                      <a:pt x="11" y="0"/>
                    </a:cubicBezTo>
                    <a:cubicBezTo>
                      <a:pt x="9" y="2"/>
                      <a:pt x="8" y="0"/>
                      <a:pt x="4" y="0"/>
                    </a:cubicBezTo>
                    <a:cubicBezTo>
                      <a:pt x="4" y="2"/>
                      <a:pt x="8" y="3"/>
                      <a:pt x="7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7"/>
                      <a:pt x="8" y="11"/>
                      <a:pt x="5" y="12"/>
                    </a:cubicBezTo>
                    <a:cubicBezTo>
                      <a:pt x="4" y="14"/>
                      <a:pt x="5" y="16"/>
                      <a:pt x="7" y="18"/>
                    </a:cubicBezTo>
                    <a:cubicBezTo>
                      <a:pt x="4" y="25"/>
                      <a:pt x="7" y="33"/>
                      <a:pt x="3" y="40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6" y="42"/>
                      <a:pt x="9" y="44"/>
                      <a:pt x="5" y="43"/>
                    </a:cubicBezTo>
                    <a:cubicBezTo>
                      <a:pt x="6" y="43"/>
                      <a:pt x="6" y="42"/>
                      <a:pt x="6" y="42"/>
                    </a:cubicBezTo>
                    <a:cubicBezTo>
                      <a:pt x="0" y="43"/>
                      <a:pt x="5" y="46"/>
                      <a:pt x="3" y="48"/>
                    </a:cubicBezTo>
                    <a:cubicBezTo>
                      <a:pt x="4" y="48"/>
                      <a:pt x="10" y="48"/>
                      <a:pt x="11" y="49"/>
                    </a:cubicBezTo>
                    <a:cubicBezTo>
                      <a:pt x="4" y="48"/>
                      <a:pt x="10" y="51"/>
                      <a:pt x="2" y="51"/>
                    </a:cubicBezTo>
                    <a:cubicBezTo>
                      <a:pt x="0" y="53"/>
                      <a:pt x="8" y="52"/>
                      <a:pt x="7" y="54"/>
                    </a:cubicBezTo>
                    <a:cubicBezTo>
                      <a:pt x="11" y="55"/>
                      <a:pt x="9" y="52"/>
                      <a:pt x="12" y="52"/>
                    </a:cubicBezTo>
                    <a:cubicBezTo>
                      <a:pt x="16" y="53"/>
                      <a:pt x="11" y="54"/>
                      <a:pt x="15" y="54"/>
                    </a:cubicBezTo>
                    <a:cubicBezTo>
                      <a:pt x="18" y="51"/>
                      <a:pt x="10" y="44"/>
                      <a:pt x="8" y="39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37"/>
                      <a:pt x="10" y="32"/>
                      <a:pt x="16" y="31"/>
                    </a:cubicBezTo>
                    <a:cubicBezTo>
                      <a:pt x="12" y="31"/>
                      <a:pt x="18" y="27"/>
                      <a:pt x="10" y="27"/>
                    </a:cubicBezTo>
                    <a:cubicBezTo>
                      <a:pt x="12" y="26"/>
                      <a:pt x="12" y="26"/>
                      <a:pt x="12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4"/>
                      <a:pt x="14" y="24"/>
                      <a:pt x="14" y="23"/>
                    </a:cubicBezTo>
                    <a:cubicBezTo>
                      <a:pt x="10" y="23"/>
                      <a:pt x="9" y="22"/>
                      <a:pt x="6" y="21"/>
                    </a:cubicBezTo>
                    <a:cubicBezTo>
                      <a:pt x="10" y="20"/>
                      <a:pt x="14" y="18"/>
                      <a:pt x="18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6"/>
                      <a:pt x="11" y="16"/>
                      <a:pt x="10" y="16"/>
                    </a:cubicBezTo>
                    <a:cubicBezTo>
                      <a:pt x="10" y="15"/>
                      <a:pt x="15" y="15"/>
                      <a:pt x="17" y="16"/>
                    </a:cubicBezTo>
                    <a:cubicBezTo>
                      <a:pt x="19" y="14"/>
                      <a:pt x="10" y="12"/>
                      <a:pt x="13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9"/>
                      <a:pt x="13" y="8"/>
                      <a:pt x="12" y="6"/>
                    </a:cubicBezTo>
                    <a:cubicBezTo>
                      <a:pt x="17" y="5"/>
                      <a:pt x="16" y="8"/>
                      <a:pt x="18" y="9"/>
                    </a:cubicBezTo>
                    <a:cubicBezTo>
                      <a:pt x="19" y="9"/>
                      <a:pt x="19" y="8"/>
                      <a:pt x="21" y="8"/>
                    </a:cubicBezTo>
                    <a:cubicBezTo>
                      <a:pt x="19" y="6"/>
                      <a:pt x="15" y="5"/>
                      <a:pt x="13" y="3"/>
                    </a:cubicBezTo>
                    <a:cubicBezTo>
                      <a:pt x="19" y="5"/>
                      <a:pt x="19" y="2"/>
                      <a:pt x="19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7" name="Freeform 625"/>
              <p:cNvSpPr>
                <a:spLocks/>
              </p:cNvSpPr>
              <p:nvPr/>
            </p:nvSpPr>
            <p:spPr bwMode="auto">
              <a:xfrm>
                <a:off x="3472" y="280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8" name="Freeform 626"/>
              <p:cNvSpPr>
                <a:spLocks/>
              </p:cNvSpPr>
              <p:nvPr/>
            </p:nvSpPr>
            <p:spPr bwMode="auto">
              <a:xfrm>
                <a:off x="3470" y="279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9" name="Rectangle 627"/>
              <p:cNvSpPr>
                <a:spLocks noChangeArrowheads="1"/>
              </p:cNvSpPr>
              <p:nvPr/>
            </p:nvSpPr>
            <p:spPr bwMode="auto">
              <a:xfrm>
                <a:off x="3458" y="280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0" name="Freeform 628"/>
              <p:cNvSpPr>
                <a:spLocks/>
              </p:cNvSpPr>
              <p:nvPr/>
            </p:nvSpPr>
            <p:spPr bwMode="auto">
              <a:xfrm>
                <a:off x="3469" y="2811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1" name="Freeform 629"/>
              <p:cNvSpPr>
                <a:spLocks/>
              </p:cNvSpPr>
              <p:nvPr/>
            </p:nvSpPr>
            <p:spPr bwMode="auto">
              <a:xfrm>
                <a:off x="3468" y="2822"/>
                <a:ext cx="3" cy="0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2" name="Freeform 630"/>
              <p:cNvSpPr>
                <a:spLocks/>
              </p:cNvSpPr>
              <p:nvPr/>
            </p:nvSpPr>
            <p:spPr bwMode="auto">
              <a:xfrm>
                <a:off x="3471" y="280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3" name="Freeform 631"/>
              <p:cNvSpPr>
                <a:spLocks/>
              </p:cNvSpPr>
              <p:nvPr/>
            </p:nvSpPr>
            <p:spPr bwMode="auto">
              <a:xfrm>
                <a:off x="3454" y="2772"/>
                <a:ext cx="21" cy="25"/>
              </a:xfrm>
              <a:custGeom>
                <a:avLst/>
                <a:gdLst>
                  <a:gd name="T0" fmla="*/ 5 w 24"/>
                  <a:gd name="T1" fmla="*/ 2 h 29"/>
                  <a:gd name="T2" fmla="*/ 2 w 24"/>
                  <a:gd name="T3" fmla="*/ 7 h 29"/>
                  <a:gd name="T4" fmla="*/ 12 w 24"/>
                  <a:gd name="T5" fmla="*/ 11 h 29"/>
                  <a:gd name="T6" fmla="*/ 3 w 24"/>
                  <a:gd name="T7" fmla="*/ 10 h 29"/>
                  <a:gd name="T8" fmla="*/ 9 w 24"/>
                  <a:gd name="T9" fmla="*/ 20 h 29"/>
                  <a:gd name="T10" fmla="*/ 5 w 24"/>
                  <a:gd name="T11" fmla="*/ 20 h 29"/>
                  <a:gd name="T12" fmla="*/ 15 w 24"/>
                  <a:gd name="T13" fmla="*/ 24 h 29"/>
                  <a:gd name="T14" fmla="*/ 4 w 24"/>
                  <a:gd name="T15" fmla="*/ 23 h 29"/>
                  <a:gd name="T16" fmla="*/ 3 w 24"/>
                  <a:gd name="T17" fmla="*/ 23 h 29"/>
                  <a:gd name="T18" fmla="*/ 6 w 24"/>
                  <a:gd name="T19" fmla="*/ 28 h 29"/>
                  <a:gd name="T20" fmla="*/ 13 w 24"/>
                  <a:gd name="T21" fmla="*/ 29 h 29"/>
                  <a:gd name="T22" fmla="*/ 18 w 24"/>
                  <a:gd name="T23" fmla="*/ 29 h 29"/>
                  <a:gd name="T24" fmla="*/ 14 w 24"/>
                  <a:gd name="T25" fmla="*/ 26 h 29"/>
                  <a:gd name="T26" fmla="*/ 18 w 24"/>
                  <a:gd name="T27" fmla="*/ 26 h 29"/>
                  <a:gd name="T28" fmla="*/ 15 w 24"/>
                  <a:gd name="T29" fmla="*/ 24 h 29"/>
                  <a:gd name="T30" fmla="*/ 19 w 24"/>
                  <a:gd name="T31" fmla="*/ 24 h 29"/>
                  <a:gd name="T32" fmla="*/ 16 w 24"/>
                  <a:gd name="T33" fmla="*/ 21 h 29"/>
                  <a:gd name="T34" fmla="*/ 17 w 24"/>
                  <a:gd name="T35" fmla="*/ 22 h 29"/>
                  <a:gd name="T36" fmla="*/ 12 w 24"/>
                  <a:gd name="T37" fmla="*/ 20 h 29"/>
                  <a:gd name="T38" fmla="*/ 17 w 24"/>
                  <a:gd name="T39" fmla="*/ 19 h 29"/>
                  <a:gd name="T40" fmla="*/ 14 w 24"/>
                  <a:gd name="T41" fmla="*/ 19 h 29"/>
                  <a:gd name="T42" fmla="*/ 19 w 24"/>
                  <a:gd name="T43" fmla="*/ 13 h 29"/>
                  <a:gd name="T44" fmla="*/ 16 w 24"/>
                  <a:gd name="T45" fmla="*/ 12 h 29"/>
                  <a:gd name="T46" fmla="*/ 19 w 24"/>
                  <a:gd name="T47" fmla="*/ 15 h 29"/>
                  <a:gd name="T48" fmla="*/ 9 w 24"/>
                  <a:gd name="T49" fmla="*/ 14 h 29"/>
                  <a:gd name="T50" fmla="*/ 17 w 24"/>
                  <a:gd name="T51" fmla="*/ 11 h 29"/>
                  <a:gd name="T52" fmla="*/ 16 w 24"/>
                  <a:gd name="T53" fmla="*/ 6 h 29"/>
                  <a:gd name="T54" fmla="*/ 17 w 24"/>
                  <a:gd name="T55" fmla="*/ 6 h 29"/>
                  <a:gd name="T56" fmla="*/ 14 w 24"/>
                  <a:gd name="T57" fmla="*/ 3 h 29"/>
                  <a:gd name="T58" fmla="*/ 13 w 24"/>
                  <a:gd name="T59" fmla="*/ 4 h 29"/>
                  <a:gd name="T60" fmla="*/ 10 w 24"/>
                  <a:gd name="T61" fmla="*/ 3 h 29"/>
                  <a:gd name="T62" fmla="*/ 12 w 24"/>
                  <a:gd name="T63" fmla="*/ 3 h 29"/>
                  <a:gd name="T64" fmla="*/ 6 w 24"/>
                  <a:gd name="T65" fmla="*/ 0 h 29"/>
                  <a:gd name="T66" fmla="*/ 10 w 24"/>
                  <a:gd name="T67" fmla="*/ 3 h 29"/>
                  <a:gd name="T68" fmla="*/ 5 w 24"/>
                  <a:gd name="T6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9">
                    <a:moveTo>
                      <a:pt x="5" y="2"/>
                    </a:moveTo>
                    <a:cubicBezTo>
                      <a:pt x="0" y="3"/>
                      <a:pt x="3" y="5"/>
                      <a:pt x="2" y="7"/>
                    </a:cubicBezTo>
                    <a:cubicBezTo>
                      <a:pt x="4" y="10"/>
                      <a:pt x="12" y="8"/>
                      <a:pt x="12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3"/>
                      <a:pt x="1" y="17"/>
                      <a:pt x="9" y="20"/>
                    </a:cubicBezTo>
                    <a:cubicBezTo>
                      <a:pt x="8" y="20"/>
                      <a:pt x="7" y="21"/>
                      <a:pt x="5" y="20"/>
                    </a:cubicBezTo>
                    <a:cubicBezTo>
                      <a:pt x="6" y="22"/>
                      <a:pt x="18" y="21"/>
                      <a:pt x="15" y="24"/>
                    </a:cubicBezTo>
                    <a:cubicBezTo>
                      <a:pt x="10" y="21"/>
                      <a:pt x="10" y="24"/>
                      <a:pt x="4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4" y="25"/>
                      <a:pt x="7" y="27"/>
                      <a:pt x="6" y="28"/>
                    </a:cubicBezTo>
                    <a:cubicBezTo>
                      <a:pt x="9" y="29"/>
                      <a:pt x="12" y="28"/>
                      <a:pt x="13" y="29"/>
                    </a:cubicBezTo>
                    <a:cubicBezTo>
                      <a:pt x="13" y="29"/>
                      <a:pt x="16" y="29"/>
                      <a:pt x="18" y="29"/>
                    </a:cubicBezTo>
                    <a:cubicBezTo>
                      <a:pt x="16" y="28"/>
                      <a:pt x="17" y="27"/>
                      <a:pt x="14" y="26"/>
                    </a:cubicBezTo>
                    <a:cubicBezTo>
                      <a:pt x="17" y="25"/>
                      <a:pt x="15" y="26"/>
                      <a:pt x="18" y="26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8" y="25"/>
                      <a:pt x="19" y="24"/>
                    </a:cubicBezTo>
                    <a:cubicBezTo>
                      <a:pt x="17" y="24"/>
                      <a:pt x="15" y="22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6" y="21"/>
                      <a:pt x="17" y="20"/>
                      <a:pt x="12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7"/>
                      <a:pt x="24" y="16"/>
                      <a:pt x="19" y="13"/>
                    </a:cubicBezTo>
                    <a:cubicBezTo>
                      <a:pt x="18" y="14"/>
                      <a:pt x="17" y="13"/>
                      <a:pt x="16" y="12"/>
                    </a:cubicBezTo>
                    <a:cubicBezTo>
                      <a:pt x="13" y="14"/>
                      <a:pt x="18" y="14"/>
                      <a:pt x="19" y="15"/>
                    </a:cubicBezTo>
                    <a:cubicBezTo>
                      <a:pt x="15" y="15"/>
                      <a:pt x="11" y="13"/>
                      <a:pt x="9" y="14"/>
                    </a:cubicBezTo>
                    <a:cubicBezTo>
                      <a:pt x="13" y="13"/>
                      <a:pt x="9" y="11"/>
                      <a:pt x="17" y="11"/>
                    </a:cubicBezTo>
                    <a:cubicBezTo>
                      <a:pt x="18" y="9"/>
                      <a:pt x="14" y="8"/>
                      <a:pt x="16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2" y="6"/>
                      <a:pt x="20" y="5"/>
                      <a:pt x="14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1"/>
                      <a:pt x="9" y="2"/>
                      <a:pt x="10" y="3"/>
                    </a:cubicBezTo>
                    <a:cubicBezTo>
                      <a:pt x="7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4" name="Freeform 632"/>
              <p:cNvSpPr>
                <a:spLocks/>
              </p:cNvSpPr>
              <p:nvPr/>
            </p:nvSpPr>
            <p:spPr bwMode="auto">
              <a:xfrm>
                <a:off x="3469" y="2791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5" name="Freeform 633"/>
              <p:cNvSpPr>
                <a:spLocks/>
              </p:cNvSpPr>
              <p:nvPr/>
            </p:nvSpPr>
            <p:spPr bwMode="auto">
              <a:xfrm>
                <a:off x="3452" y="2751"/>
                <a:ext cx="24" cy="21"/>
              </a:xfrm>
              <a:custGeom>
                <a:avLst/>
                <a:gdLst>
                  <a:gd name="T0" fmla="*/ 14 w 28"/>
                  <a:gd name="T1" fmla="*/ 17 h 24"/>
                  <a:gd name="T2" fmla="*/ 20 w 28"/>
                  <a:gd name="T3" fmla="*/ 16 h 24"/>
                  <a:gd name="T4" fmla="*/ 9 w 28"/>
                  <a:gd name="T5" fmla="*/ 16 h 24"/>
                  <a:gd name="T6" fmla="*/ 8 w 28"/>
                  <a:gd name="T7" fmla="*/ 14 h 24"/>
                  <a:gd name="T8" fmla="*/ 17 w 28"/>
                  <a:gd name="T9" fmla="*/ 14 h 24"/>
                  <a:gd name="T10" fmla="*/ 18 w 28"/>
                  <a:gd name="T11" fmla="*/ 12 h 24"/>
                  <a:gd name="T12" fmla="*/ 12 w 28"/>
                  <a:gd name="T13" fmla="*/ 12 h 24"/>
                  <a:gd name="T14" fmla="*/ 9 w 28"/>
                  <a:gd name="T15" fmla="*/ 9 h 24"/>
                  <a:gd name="T16" fmla="*/ 11 w 28"/>
                  <a:gd name="T17" fmla="*/ 10 h 24"/>
                  <a:gd name="T18" fmla="*/ 18 w 28"/>
                  <a:gd name="T19" fmla="*/ 9 h 24"/>
                  <a:gd name="T20" fmla="*/ 2 w 28"/>
                  <a:gd name="T21" fmla="*/ 2 h 24"/>
                  <a:gd name="T22" fmla="*/ 3 w 28"/>
                  <a:gd name="T23" fmla="*/ 4 h 24"/>
                  <a:gd name="T24" fmla="*/ 10 w 28"/>
                  <a:gd name="T25" fmla="*/ 4 h 24"/>
                  <a:gd name="T26" fmla="*/ 8 w 28"/>
                  <a:gd name="T27" fmla="*/ 6 h 24"/>
                  <a:gd name="T28" fmla="*/ 4 w 28"/>
                  <a:gd name="T29" fmla="*/ 5 h 24"/>
                  <a:gd name="T30" fmla="*/ 4 w 28"/>
                  <a:gd name="T31" fmla="*/ 20 h 24"/>
                  <a:gd name="T32" fmla="*/ 4 w 28"/>
                  <a:gd name="T33" fmla="*/ 18 h 24"/>
                  <a:gd name="T34" fmla="*/ 8 w 28"/>
                  <a:gd name="T35" fmla="*/ 20 h 24"/>
                  <a:gd name="T36" fmla="*/ 15 w 28"/>
                  <a:gd name="T37" fmla="*/ 19 h 24"/>
                  <a:gd name="T38" fmla="*/ 13 w 28"/>
                  <a:gd name="T39" fmla="*/ 20 h 24"/>
                  <a:gd name="T40" fmla="*/ 20 w 28"/>
                  <a:gd name="T41" fmla="*/ 20 h 24"/>
                  <a:gd name="T42" fmla="*/ 23 w 28"/>
                  <a:gd name="T43" fmla="*/ 24 h 24"/>
                  <a:gd name="T44" fmla="*/ 23 w 28"/>
                  <a:gd name="T45" fmla="*/ 18 h 24"/>
                  <a:gd name="T46" fmla="*/ 14 w 28"/>
                  <a:gd name="T47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24">
                    <a:moveTo>
                      <a:pt x="14" y="17"/>
                    </a:moveTo>
                    <a:cubicBezTo>
                      <a:pt x="15" y="16"/>
                      <a:pt x="18" y="18"/>
                      <a:pt x="20" y="16"/>
                    </a:cubicBezTo>
                    <a:cubicBezTo>
                      <a:pt x="17" y="15"/>
                      <a:pt x="14" y="18"/>
                      <a:pt x="9" y="16"/>
                    </a:cubicBezTo>
                    <a:cubicBezTo>
                      <a:pt x="12" y="16"/>
                      <a:pt x="8" y="14"/>
                      <a:pt x="8" y="14"/>
                    </a:cubicBezTo>
                    <a:cubicBezTo>
                      <a:pt x="10" y="14"/>
                      <a:pt x="16" y="14"/>
                      <a:pt x="17" y="14"/>
                    </a:cubicBezTo>
                    <a:cubicBezTo>
                      <a:pt x="15" y="14"/>
                      <a:pt x="18" y="13"/>
                      <a:pt x="18" y="12"/>
                    </a:cubicBezTo>
                    <a:cubicBezTo>
                      <a:pt x="15" y="14"/>
                      <a:pt x="16" y="10"/>
                      <a:pt x="12" y="12"/>
                    </a:cubicBezTo>
                    <a:cubicBezTo>
                      <a:pt x="9" y="11"/>
                      <a:pt x="7" y="9"/>
                      <a:pt x="9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6" y="11"/>
                      <a:pt x="14" y="9"/>
                      <a:pt x="18" y="9"/>
                    </a:cubicBezTo>
                    <a:cubicBezTo>
                      <a:pt x="12" y="7"/>
                      <a:pt x="12" y="0"/>
                      <a:pt x="2" y="2"/>
                    </a:cubicBezTo>
                    <a:cubicBezTo>
                      <a:pt x="0" y="3"/>
                      <a:pt x="3" y="3"/>
                      <a:pt x="3" y="4"/>
                    </a:cubicBezTo>
                    <a:cubicBezTo>
                      <a:pt x="5" y="2"/>
                      <a:pt x="8" y="4"/>
                      <a:pt x="10" y="4"/>
                    </a:cubicBezTo>
                    <a:cubicBezTo>
                      <a:pt x="9" y="5"/>
                      <a:pt x="12" y="7"/>
                      <a:pt x="8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9"/>
                      <a:pt x="3" y="15"/>
                      <a:pt x="4" y="20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7" y="18"/>
                      <a:pt x="7" y="19"/>
                      <a:pt x="8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6" y="20"/>
                      <a:pt x="13" y="20"/>
                    </a:cubicBezTo>
                    <a:cubicBezTo>
                      <a:pt x="16" y="21"/>
                      <a:pt x="18" y="21"/>
                      <a:pt x="20" y="20"/>
                    </a:cubicBezTo>
                    <a:cubicBezTo>
                      <a:pt x="21" y="22"/>
                      <a:pt x="18" y="22"/>
                      <a:pt x="23" y="24"/>
                    </a:cubicBezTo>
                    <a:cubicBezTo>
                      <a:pt x="28" y="21"/>
                      <a:pt x="18" y="21"/>
                      <a:pt x="23" y="18"/>
                    </a:cubicBez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6" name="Freeform 634"/>
              <p:cNvSpPr>
                <a:spLocks/>
              </p:cNvSpPr>
              <p:nvPr/>
            </p:nvSpPr>
            <p:spPr bwMode="auto">
              <a:xfrm>
                <a:off x="3464" y="2770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2 w 4"/>
                  <a:gd name="T5" fmla="*/ 1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7" name="Freeform 635"/>
              <p:cNvSpPr>
                <a:spLocks/>
              </p:cNvSpPr>
              <p:nvPr/>
            </p:nvSpPr>
            <p:spPr bwMode="auto">
              <a:xfrm>
                <a:off x="3455" y="2769"/>
                <a:ext cx="4" cy="1"/>
              </a:xfrm>
              <a:custGeom>
                <a:avLst/>
                <a:gdLst>
                  <a:gd name="T0" fmla="*/ 0 w 5"/>
                  <a:gd name="T1" fmla="*/ 0 h 1"/>
                  <a:gd name="T2" fmla="*/ 4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8" name="Freeform 636"/>
              <p:cNvSpPr>
                <a:spLocks/>
              </p:cNvSpPr>
              <p:nvPr/>
            </p:nvSpPr>
            <p:spPr bwMode="auto">
              <a:xfrm>
                <a:off x="3466" y="275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9" name="Freeform 637"/>
              <p:cNvSpPr>
                <a:spLocks/>
              </p:cNvSpPr>
              <p:nvPr/>
            </p:nvSpPr>
            <p:spPr bwMode="auto">
              <a:xfrm>
                <a:off x="3453" y="2747"/>
                <a:ext cx="11" cy="6"/>
              </a:xfrm>
              <a:custGeom>
                <a:avLst/>
                <a:gdLst>
                  <a:gd name="T0" fmla="*/ 0 w 13"/>
                  <a:gd name="T1" fmla="*/ 0 h 7"/>
                  <a:gd name="T2" fmla="*/ 1 w 13"/>
                  <a:gd name="T3" fmla="*/ 6 h 7"/>
                  <a:gd name="T4" fmla="*/ 13 w 13"/>
                  <a:gd name="T5" fmla="*/ 6 h 7"/>
                  <a:gd name="T6" fmla="*/ 5 w 13"/>
                  <a:gd name="T7" fmla="*/ 4 h 7"/>
                  <a:gd name="T8" fmla="*/ 5 w 13"/>
                  <a:gd name="T9" fmla="*/ 1 h 7"/>
                  <a:gd name="T10" fmla="*/ 0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cubicBezTo>
                      <a:pt x="1" y="3"/>
                      <a:pt x="4" y="4"/>
                      <a:pt x="1" y="6"/>
                    </a:cubicBezTo>
                    <a:cubicBezTo>
                      <a:pt x="5" y="7"/>
                      <a:pt x="9" y="6"/>
                      <a:pt x="13" y="6"/>
                    </a:cubicBezTo>
                    <a:cubicBezTo>
                      <a:pt x="13" y="5"/>
                      <a:pt x="6" y="5"/>
                      <a:pt x="5" y="4"/>
                    </a:cubicBezTo>
                    <a:cubicBezTo>
                      <a:pt x="9" y="3"/>
                      <a:pt x="4" y="2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0" name="Freeform 638"/>
              <p:cNvSpPr>
                <a:spLocks/>
              </p:cNvSpPr>
              <p:nvPr/>
            </p:nvSpPr>
            <p:spPr bwMode="auto">
              <a:xfrm>
                <a:off x="3455" y="2701"/>
                <a:ext cx="19" cy="48"/>
              </a:xfrm>
              <a:custGeom>
                <a:avLst/>
                <a:gdLst>
                  <a:gd name="T0" fmla="*/ 13 w 22"/>
                  <a:gd name="T1" fmla="*/ 46 h 56"/>
                  <a:gd name="T2" fmla="*/ 12 w 22"/>
                  <a:gd name="T3" fmla="*/ 43 h 56"/>
                  <a:gd name="T4" fmla="*/ 14 w 22"/>
                  <a:gd name="T5" fmla="*/ 45 h 56"/>
                  <a:gd name="T6" fmla="*/ 17 w 22"/>
                  <a:gd name="T7" fmla="*/ 42 h 56"/>
                  <a:gd name="T8" fmla="*/ 14 w 22"/>
                  <a:gd name="T9" fmla="*/ 43 h 56"/>
                  <a:gd name="T10" fmla="*/ 13 w 22"/>
                  <a:gd name="T11" fmla="*/ 37 h 56"/>
                  <a:gd name="T12" fmla="*/ 8 w 22"/>
                  <a:gd name="T13" fmla="*/ 36 h 56"/>
                  <a:gd name="T14" fmla="*/ 17 w 22"/>
                  <a:gd name="T15" fmla="*/ 33 h 56"/>
                  <a:gd name="T16" fmla="*/ 5 w 22"/>
                  <a:gd name="T17" fmla="*/ 34 h 56"/>
                  <a:gd name="T18" fmla="*/ 9 w 22"/>
                  <a:gd name="T19" fmla="*/ 28 h 56"/>
                  <a:gd name="T20" fmla="*/ 10 w 22"/>
                  <a:gd name="T21" fmla="*/ 29 h 56"/>
                  <a:gd name="T22" fmla="*/ 10 w 22"/>
                  <a:gd name="T23" fmla="*/ 26 h 56"/>
                  <a:gd name="T24" fmla="*/ 15 w 22"/>
                  <a:gd name="T25" fmla="*/ 27 h 56"/>
                  <a:gd name="T26" fmla="*/ 15 w 22"/>
                  <a:gd name="T27" fmla="*/ 22 h 56"/>
                  <a:gd name="T28" fmla="*/ 18 w 22"/>
                  <a:gd name="T29" fmla="*/ 22 h 56"/>
                  <a:gd name="T30" fmla="*/ 14 w 22"/>
                  <a:gd name="T31" fmla="*/ 14 h 56"/>
                  <a:gd name="T32" fmla="*/ 17 w 22"/>
                  <a:gd name="T33" fmla="*/ 13 h 56"/>
                  <a:gd name="T34" fmla="*/ 7 w 22"/>
                  <a:gd name="T35" fmla="*/ 13 h 56"/>
                  <a:gd name="T36" fmla="*/ 8 w 22"/>
                  <a:gd name="T37" fmla="*/ 10 h 56"/>
                  <a:gd name="T38" fmla="*/ 15 w 22"/>
                  <a:gd name="T39" fmla="*/ 11 h 56"/>
                  <a:gd name="T40" fmla="*/ 12 w 22"/>
                  <a:gd name="T41" fmla="*/ 9 h 56"/>
                  <a:gd name="T42" fmla="*/ 18 w 22"/>
                  <a:gd name="T43" fmla="*/ 7 h 56"/>
                  <a:gd name="T44" fmla="*/ 9 w 22"/>
                  <a:gd name="T45" fmla="*/ 3 h 56"/>
                  <a:gd name="T46" fmla="*/ 11 w 22"/>
                  <a:gd name="T47" fmla="*/ 1 h 56"/>
                  <a:gd name="T48" fmla="*/ 1 w 22"/>
                  <a:gd name="T49" fmla="*/ 2 h 56"/>
                  <a:gd name="T50" fmla="*/ 3 w 22"/>
                  <a:gd name="T51" fmla="*/ 15 h 56"/>
                  <a:gd name="T52" fmla="*/ 8 w 22"/>
                  <a:gd name="T53" fmla="*/ 18 h 56"/>
                  <a:gd name="T54" fmla="*/ 2 w 22"/>
                  <a:gd name="T55" fmla="*/ 19 h 56"/>
                  <a:gd name="T56" fmla="*/ 8 w 22"/>
                  <a:gd name="T57" fmla="*/ 19 h 56"/>
                  <a:gd name="T58" fmla="*/ 2 w 22"/>
                  <a:gd name="T59" fmla="*/ 20 h 56"/>
                  <a:gd name="T60" fmla="*/ 7 w 22"/>
                  <a:gd name="T61" fmla="*/ 22 h 56"/>
                  <a:gd name="T62" fmla="*/ 0 w 22"/>
                  <a:gd name="T63" fmla="*/ 23 h 56"/>
                  <a:gd name="T64" fmla="*/ 3 w 22"/>
                  <a:gd name="T65" fmla="*/ 42 h 56"/>
                  <a:gd name="T66" fmla="*/ 7 w 22"/>
                  <a:gd name="T67" fmla="*/ 42 h 56"/>
                  <a:gd name="T68" fmla="*/ 7 w 22"/>
                  <a:gd name="T69" fmla="*/ 50 h 56"/>
                  <a:gd name="T70" fmla="*/ 11 w 22"/>
                  <a:gd name="T71" fmla="*/ 51 h 56"/>
                  <a:gd name="T72" fmla="*/ 2 w 22"/>
                  <a:gd name="T73" fmla="*/ 50 h 56"/>
                  <a:gd name="T74" fmla="*/ 3 w 22"/>
                  <a:gd name="T75" fmla="*/ 53 h 56"/>
                  <a:gd name="T76" fmla="*/ 5 w 22"/>
                  <a:gd name="T77" fmla="*/ 51 h 56"/>
                  <a:gd name="T78" fmla="*/ 3 w 22"/>
                  <a:gd name="T79" fmla="*/ 54 h 56"/>
                  <a:gd name="T80" fmla="*/ 14 w 22"/>
                  <a:gd name="T81" fmla="*/ 52 h 56"/>
                  <a:gd name="T82" fmla="*/ 19 w 22"/>
                  <a:gd name="T83" fmla="*/ 46 h 56"/>
                  <a:gd name="T84" fmla="*/ 13 w 22"/>
                  <a:gd name="T85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56">
                    <a:moveTo>
                      <a:pt x="13" y="46"/>
                    </a:moveTo>
                    <a:cubicBezTo>
                      <a:pt x="13" y="45"/>
                      <a:pt x="10" y="44"/>
                      <a:pt x="12" y="43"/>
                    </a:cubicBezTo>
                    <a:cubicBezTo>
                      <a:pt x="14" y="43"/>
                      <a:pt x="15" y="44"/>
                      <a:pt x="14" y="45"/>
                    </a:cubicBezTo>
                    <a:cubicBezTo>
                      <a:pt x="19" y="44"/>
                      <a:pt x="13" y="43"/>
                      <a:pt x="17" y="42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6" y="40"/>
                      <a:pt x="10" y="41"/>
                      <a:pt x="13" y="37"/>
                    </a:cubicBezTo>
                    <a:cubicBezTo>
                      <a:pt x="12" y="37"/>
                      <a:pt x="12" y="36"/>
                      <a:pt x="8" y="36"/>
                    </a:cubicBezTo>
                    <a:cubicBezTo>
                      <a:pt x="13" y="35"/>
                      <a:pt x="13" y="36"/>
                      <a:pt x="17" y="33"/>
                    </a:cubicBezTo>
                    <a:cubicBezTo>
                      <a:pt x="14" y="33"/>
                      <a:pt x="10" y="34"/>
                      <a:pt x="5" y="34"/>
                    </a:cubicBezTo>
                    <a:cubicBezTo>
                      <a:pt x="12" y="31"/>
                      <a:pt x="5" y="30"/>
                      <a:pt x="9" y="28"/>
                    </a:cubicBezTo>
                    <a:cubicBezTo>
                      <a:pt x="9" y="28"/>
                      <a:pt x="11" y="29"/>
                      <a:pt x="10" y="29"/>
                    </a:cubicBezTo>
                    <a:cubicBezTo>
                      <a:pt x="16" y="29"/>
                      <a:pt x="9" y="28"/>
                      <a:pt x="10" y="26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5"/>
                      <a:pt x="11" y="23"/>
                      <a:pt x="15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4" y="20"/>
                      <a:pt x="16" y="16"/>
                      <a:pt x="14" y="14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3" y="9"/>
                      <a:pt x="15" y="16"/>
                      <a:pt x="7" y="13"/>
                    </a:cubicBezTo>
                    <a:cubicBezTo>
                      <a:pt x="17" y="13"/>
                      <a:pt x="4" y="11"/>
                      <a:pt x="8" y="10"/>
                    </a:cubicBezTo>
                    <a:cubicBezTo>
                      <a:pt x="12" y="9"/>
                      <a:pt x="10" y="12"/>
                      <a:pt x="15" y="11"/>
                    </a:cubicBezTo>
                    <a:cubicBezTo>
                      <a:pt x="10" y="10"/>
                      <a:pt x="13" y="10"/>
                      <a:pt x="12" y="9"/>
                    </a:cubicBezTo>
                    <a:cubicBezTo>
                      <a:pt x="16" y="9"/>
                      <a:pt x="12" y="6"/>
                      <a:pt x="18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1" y="2"/>
                      <a:pt x="11" y="1"/>
                    </a:cubicBezTo>
                    <a:cubicBezTo>
                      <a:pt x="11" y="3"/>
                      <a:pt x="4" y="0"/>
                      <a:pt x="1" y="2"/>
                    </a:cubicBezTo>
                    <a:cubicBezTo>
                      <a:pt x="4" y="6"/>
                      <a:pt x="5" y="11"/>
                      <a:pt x="3" y="15"/>
                    </a:cubicBezTo>
                    <a:cubicBezTo>
                      <a:pt x="9" y="15"/>
                      <a:pt x="2" y="17"/>
                      <a:pt x="8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1"/>
                      <a:pt x="5" y="18"/>
                      <a:pt x="8" y="19"/>
                    </a:cubicBezTo>
                    <a:cubicBezTo>
                      <a:pt x="8" y="20"/>
                      <a:pt x="5" y="21"/>
                      <a:pt x="2" y="20"/>
                    </a:cubicBezTo>
                    <a:cubicBezTo>
                      <a:pt x="2" y="22"/>
                      <a:pt x="4" y="21"/>
                      <a:pt x="7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" y="28"/>
                      <a:pt x="7" y="36"/>
                      <a:pt x="3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5" y="45"/>
                      <a:pt x="17" y="47"/>
                      <a:pt x="7" y="50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9" y="50"/>
                      <a:pt x="5" y="51"/>
                      <a:pt x="2" y="50"/>
                    </a:cubicBezTo>
                    <a:cubicBezTo>
                      <a:pt x="3" y="51"/>
                      <a:pt x="1" y="52"/>
                      <a:pt x="3" y="5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9" y="52"/>
                      <a:pt x="6" y="53"/>
                      <a:pt x="3" y="54"/>
                    </a:cubicBezTo>
                    <a:cubicBezTo>
                      <a:pt x="7" y="56"/>
                      <a:pt x="11" y="53"/>
                      <a:pt x="14" y="52"/>
                    </a:cubicBezTo>
                    <a:cubicBezTo>
                      <a:pt x="6" y="49"/>
                      <a:pt x="22" y="49"/>
                      <a:pt x="19" y="46"/>
                    </a:cubicBezTo>
                    <a:cubicBezTo>
                      <a:pt x="17" y="44"/>
                      <a:pt x="15" y="46"/>
                      <a:pt x="13" y="4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1" name="Freeform 639"/>
              <p:cNvSpPr>
                <a:spLocks/>
              </p:cNvSpPr>
              <p:nvPr/>
            </p:nvSpPr>
            <p:spPr bwMode="auto">
              <a:xfrm>
                <a:off x="3455" y="274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2" name="Freeform 640"/>
              <p:cNvSpPr>
                <a:spLocks/>
              </p:cNvSpPr>
              <p:nvPr/>
            </p:nvSpPr>
            <p:spPr bwMode="auto">
              <a:xfrm>
                <a:off x="3462" y="270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3" name="Rectangle 641"/>
              <p:cNvSpPr>
                <a:spLocks noChangeArrowheads="1"/>
              </p:cNvSpPr>
              <p:nvPr/>
            </p:nvSpPr>
            <p:spPr bwMode="auto">
              <a:xfrm>
                <a:off x="3457" y="2747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4" name="Freeform 642"/>
              <p:cNvSpPr>
                <a:spLocks/>
              </p:cNvSpPr>
              <p:nvPr/>
            </p:nvSpPr>
            <p:spPr bwMode="auto">
              <a:xfrm>
                <a:off x="3465" y="274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5" name="Freeform 643"/>
              <p:cNvSpPr>
                <a:spLocks/>
              </p:cNvSpPr>
              <p:nvPr/>
            </p:nvSpPr>
            <p:spPr bwMode="auto">
              <a:xfrm>
                <a:off x="3467" y="269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6" name="Freeform 644"/>
              <p:cNvSpPr>
                <a:spLocks/>
              </p:cNvSpPr>
              <p:nvPr/>
            </p:nvSpPr>
            <p:spPr bwMode="auto">
              <a:xfrm>
                <a:off x="3470" y="26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7" name="Freeform 645"/>
              <p:cNvSpPr>
                <a:spLocks/>
              </p:cNvSpPr>
              <p:nvPr/>
            </p:nvSpPr>
            <p:spPr bwMode="auto">
              <a:xfrm>
                <a:off x="3449" y="2619"/>
                <a:ext cx="26" cy="81"/>
              </a:xfrm>
              <a:custGeom>
                <a:avLst/>
                <a:gdLst>
                  <a:gd name="T0" fmla="*/ 18 w 31"/>
                  <a:gd name="T1" fmla="*/ 3 h 94"/>
                  <a:gd name="T2" fmla="*/ 11 w 31"/>
                  <a:gd name="T3" fmla="*/ 1 h 94"/>
                  <a:gd name="T4" fmla="*/ 8 w 31"/>
                  <a:gd name="T5" fmla="*/ 4 h 94"/>
                  <a:gd name="T6" fmla="*/ 11 w 31"/>
                  <a:gd name="T7" fmla="*/ 9 h 94"/>
                  <a:gd name="T8" fmla="*/ 11 w 31"/>
                  <a:gd name="T9" fmla="*/ 20 h 94"/>
                  <a:gd name="T10" fmla="*/ 8 w 31"/>
                  <a:gd name="T11" fmla="*/ 27 h 94"/>
                  <a:gd name="T12" fmla="*/ 14 w 31"/>
                  <a:gd name="T13" fmla="*/ 36 h 94"/>
                  <a:gd name="T14" fmla="*/ 12 w 31"/>
                  <a:gd name="T15" fmla="*/ 38 h 94"/>
                  <a:gd name="T16" fmla="*/ 10 w 31"/>
                  <a:gd name="T17" fmla="*/ 43 h 94"/>
                  <a:gd name="T18" fmla="*/ 20 w 31"/>
                  <a:gd name="T19" fmla="*/ 46 h 94"/>
                  <a:gd name="T20" fmla="*/ 20 w 31"/>
                  <a:gd name="T21" fmla="*/ 51 h 94"/>
                  <a:gd name="T22" fmla="*/ 16 w 31"/>
                  <a:gd name="T23" fmla="*/ 54 h 94"/>
                  <a:gd name="T24" fmla="*/ 15 w 31"/>
                  <a:gd name="T25" fmla="*/ 60 h 94"/>
                  <a:gd name="T26" fmla="*/ 13 w 31"/>
                  <a:gd name="T27" fmla="*/ 67 h 94"/>
                  <a:gd name="T28" fmla="*/ 15 w 31"/>
                  <a:gd name="T29" fmla="*/ 72 h 94"/>
                  <a:gd name="T30" fmla="*/ 19 w 31"/>
                  <a:gd name="T31" fmla="*/ 76 h 94"/>
                  <a:gd name="T32" fmla="*/ 15 w 31"/>
                  <a:gd name="T33" fmla="*/ 77 h 94"/>
                  <a:gd name="T34" fmla="*/ 16 w 31"/>
                  <a:gd name="T35" fmla="*/ 81 h 94"/>
                  <a:gd name="T36" fmla="*/ 14 w 31"/>
                  <a:gd name="T37" fmla="*/ 94 h 94"/>
                  <a:gd name="T38" fmla="*/ 16 w 31"/>
                  <a:gd name="T39" fmla="*/ 87 h 94"/>
                  <a:gd name="T40" fmla="*/ 13 w 31"/>
                  <a:gd name="T41" fmla="*/ 86 h 94"/>
                  <a:gd name="T42" fmla="*/ 25 w 31"/>
                  <a:gd name="T43" fmla="*/ 85 h 94"/>
                  <a:gd name="T44" fmla="*/ 26 w 31"/>
                  <a:gd name="T45" fmla="*/ 83 h 94"/>
                  <a:gd name="T46" fmla="*/ 25 w 31"/>
                  <a:gd name="T47" fmla="*/ 79 h 94"/>
                  <a:gd name="T48" fmla="*/ 27 w 31"/>
                  <a:gd name="T49" fmla="*/ 75 h 94"/>
                  <a:gd name="T50" fmla="*/ 27 w 31"/>
                  <a:gd name="T51" fmla="*/ 69 h 94"/>
                  <a:gd name="T52" fmla="*/ 24 w 31"/>
                  <a:gd name="T53" fmla="*/ 64 h 94"/>
                  <a:gd name="T54" fmla="*/ 26 w 31"/>
                  <a:gd name="T55" fmla="*/ 64 h 94"/>
                  <a:gd name="T56" fmla="*/ 26 w 31"/>
                  <a:gd name="T57" fmla="*/ 62 h 94"/>
                  <a:gd name="T58" fmla="*/ 25 w 31"/>
                  <a:gd name="T59" fmla="*/ 58 h 94"/>
                  <a:gd name="T60" fmla="*/ 22 w 31"/>
                  <a:gd name="T61" fmla="*/ 54 h 94"/>
                  <a:gd name="T62" fmla="*/ 27 w 31"/>
                  <a:gd name="T63" fmla="*/ 52 h 94"/>
                  <a:gd name="T64" fmla="*/ 28 w 31"/>
                  <a:gd name="T65" fmla="*/ 47 h 94"/>
                  <a:gd name="T66" fmla="*/ 23 w 31"/>
                  <a:gd name="T67" fmla="*/ 45 h 94"/>
                  <a:gd name="T68" fmla="*/ 21 w 31"/>
                  <a:gd name="T69" fmla="*/ 39 h 94"/>
                  <a:gd name="T70" fmla="*/ 19 w 31"/>
                  <a:gd name="T71" fmla="*/ 30 h 94"/>
                  <a:gd name="T72" fmla="*/ 20 w 31"/>
                  <a:gd name="T73" fmla="*/ 27 h 94"/>
                  <a:gd name="T74" fmla="*/ 19 w 31"/>
                  <a:gd name="T75" fmla="*/ 17 h 94"/>
                  <a:gd name="T76" fmla="*/ 13 w 31"/>
                  <a:gd name="T77" fmla="*/ 21 h 94"/>
                  <a:gd name="T78" fmla="*/ 23 w 31"/>
                  <a:gd name="T79" fmla="*/ 1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94">
                    <a:moveTo>
                      <a:pt x="24" y="8"/>
                    </a:moveTo>
                    <a:cubicBezTo>
                      <a:pt x="23" y="7"/>
                      <a:pt x="22" y="5"/>
                      <a:pt x="18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3"/>
                      <a:pt x="16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7" y="4"/>
                      <a:pt x="9" y="3"/>
                      <a:pt x="8" y="4"/>
                    </a:cubicBezTo>
                    <a:cubicBezTo>
                      <a:pt x="9" y="6"/>
                      <a:pt x="17" y="8"/>
                      <a:pt x="15" y="9"/>
                    </a:cubicBezTo>
                    <a:cubicBezTo>
                      <a:pt x="15" y="10"/>
                      <a:pt x="13" y="10"/>
                      <a:pt x="11" y="9"/>
                    </a:cubicBezTo>
                    <a:cubicBezTo>
                      <a:pt x="10" y="11"/>
                      <a:pt x="17" y="12"/>
                      <a:pt x="18" y="13"/>
                    </a:cubicBezTo>
                    <a:cubicBezTo>
                      <a:pt x="0" y="12"/>
                      <a:pt x="22" y="18"/>
                      <a:pt x="11" y="20"/>
                    </a:cubicBezTo>
                    <a:cubicBezTo>
                      <a:pt x="12" y="22"/>
                      <a:pt x="11" y="24"/>
                      <a:pt x="14" y="26"/>
                    </a:cubicBezTo>
                    <a:cubicBezTo>
                      <a:pt x="10" y="24"/>
                      <a:pt x="13" y="28"/>
                      <a:pt x="8" y="27"/>
                    </a:cubicBezTo>
                    <a:cubicBezTo>
                      <a:pt x="19" y="28"/>
                      <a:pt x="4" y="32"/>
                      <a:pt x="16" y="33"/>
                    </a:cubicBezTo>
                    <a:cubicBezTo>
                      <a:pt x="13" y="36"/>
                      <a:pt x="17" y="33"/>
                      <a:pt x="14" y="36"/>
                    </a:cubicBezTo>
                    <a:cubicBezTo>
                      <a:pt x="13" y="36"/>
                      <a:pt x="13" y="36"/>
                      <a:pt x="12" y="35"/>
                    </a:cubicBezTo>
                    <a:cubicBezTo>
                      <a:pt x="10" y="36"/>
                      <a:pt x="18" y="38"/>
                      <a:pt x="12" y="38"/>
                    </a:cubicBezTo>
                    <a:cubicBezTo>
                      <a:pt x="11" y="41"/>
                      <a:pt x="15" y="39"/>
                      <a:pt x="19" y="40"/>
                    </a:cubicBezTo>
                    <a:cubicBezTo>
                      <a:pt x="17" y="43"/>
                      <a:pt x="15" y="42"/>
                      <a:pt x="10" y="43"/>
                    </a:cubicBezTo>
                    <a:cubicBezTo>
                      <a:pt x="16" y="44"/>
                      <a:pt x="13" y="45"/>
                      <a:pt x="16" y="47"/>
                    </a:cubicBezTo>
                    <a:cubicBezTo>
                      <a:pt x="17" y="46"/>
                      <a:pt x="18" y="45"/>
                      <a:pt x="20" y="46"/>
                    </a:cubicBezTo>
                    <a:cubicBezTo>
                      <a:pt x="19" y="49"/>
                      <a:pt x="24" y="48"/>
                      <a:pt x="26" y="51"/>
                    </a:cubicBezTo>
                    <a:cubicBezTo>
                      <a:pt x="19" y="52"/>
                      <a:pt x="25" y="48"/>
                      <a:pt x="20" y="51"/>
                    </a:cubicBezTo>
                    <a:cubicBezTo>
                      <a:pt x="17" y="49"/>
                      <a:pt x="17" y="47"/>
                      <a:pt x="12" y="46"/>
                    </a:cubicBezTo>
                    <a:cubicBezTo>
                      <a:pt x="12" y="49"/>
                      <a:pt x="13" y="51"/>
                      <a:pt x="16" y="54"/>
                    </a:cubicBezTo>
                    <a:cubicBezTo>
                      <a:pt x="15" y="55"/>
                      <a:pt x="12" y="53"/>
                      <a:pt x="12" y="54"/>
                    </a:cubicBezTo>
                    <a:cubicBezTo>
                      <a:pt x="9" y="57"/>
                      <a:pt x="18" y="58"/>
                      <a:pt x="15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6" y="61"/>
                      <a:pt x="11" y="64"/>
                      <a:pt x="13" y="67"/>
                    </a:cubicBezTo>
                    <a:cubicBezTo>
                      <a:pt x="15" y="66"/>
                      <a:pt x="16" y="66"/>
                      <a:pt x="17" y="67"/>
                    </a:cubicBezTo>
                    <a:cubicBezTo>
                      <a:pt x="8" y="66"/>
                      <a:pt x="22" y="70"/>
                      <a:pt x="15" y="72"/>
                    </a:cubicBezTo>
                    <a:cubicBezTo>
                      <a:pt x="21" y="72"/>
                      <a:pt x="24" y="74"/>
                      <a:pt x="25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3" y="74"/>
                      <a:pt x="13" y="74"/>
                      <a:pt x="11" y="72"/>
                    </a:cubicBezTo>
                    <a:cubicBezTo>
                      <a:pt x="14" y="73"/>
                      <a:pt x="11" y="76"/>
                      <a:pt x="15" y="77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10" y="79"/>
                      <a:pt x="20" y="79"/>
                      <a:pt x="16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85"/>
                      <a:pt x="7" y="90"/>
                      <a:pt x="14" y="94"/>
                    </a:cubicBezTo>
                    <a:cubicBezTo>
                      <a:pt x="17" y="94"/>
                      <a:pt x="23" y="93"/>
                      <a:pt x="25" y="93"/>
                    </a:cubicBezTo>
                    <a:cubicBezTo>
                      <a:pt x="23" y="90"/>
                      <a:pt x="18" y="89"/>
                      <a:pt x="16" y="87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18" y="87"/>
                      <a:pt x="16" y="85"/>
                      <a:pt x="13" y="86"/>
                    </a:cubicBezTo>
                    <a:cubicBezTo>
                      <a:pt x="10" y="85"/>
                      <a:pt x="17" y="85"/>
                      <a:pt x="15" y="84"/>
                    </a:cubicBezTo>
                    <a:cubicBezTo>
                      <a:pt x="20" y="84"/>
                      <a:pt x="20" y="85"/>
                      <a:pt x="25" y="85"/>
                    </a:cubicBezTo>
                    <a:cubicBezTo>
                      <a:pt x="22" y="84"/>
                      <a:pt x="22" y="84"/>
                      <a:pt x="22" y="84"/>
                    </a:cubicBezTo>
                    <a:cubicBezTo>
                      <a:pt x="24" y="84"/>
                      <a:pt x="24" y="83"/>
                      <a:pt x="26" y="83"/>
                    </a:cubicBezTo>
                    <a:cubicBezTo>
                      <a:pt x="20" y="81"/>
                      <a:pt x="29" y="80"/>
                      <a:pt x="26" y="77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2" y="79"/>
                      <a:pt x="22" y="78"/>
                      <a:pt x="21" y="77"/>
                    </a:cubicBezTo>
                    <a:cubicBezTo>
                      <a:pt x="26" y="77"/>
                      <a:pt x="25" y="76"/>
                      <a:pt x="27" y="75"/>
                    </a:cubicBezTo>
                    <a:cubicBezTo>
                      <a:pt x="25" y="74"/>
                      <a:pt x="19" y="73"/>
                      <a:pt x="19" y="71"/>
                    </a:cubicBezTo>
                    <a:cubicBezTo>
                      <a:pt x="25" y="72"/>
                      <a:pt x="22" y="69"/>
                      <a:pt x="27" y="69"/>
                    </a:cubicBezTo>
                    <a:cubicBezTo>
                      <a:pt x="22" y="68"/>
                      <a:pt x="25" y="66"/>
                      <a:pt x="22" y="66"/>
                    </a:cubicBezTo>
                    <a:cubicBezTo>
                      <a:pt x="21" y="65"/>
                      <a:pt x="22" y="64"/>
                      <a:pt x="24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7" y="63"/>
                      <a:pt x="23" y="63"/>
                      <a:pt x="26" y="62"/>
                    </a:cubicBezTo>
                    <a:cubicBezTo>
                      <a:pt x="27" y="62"/>
                      <a:pt x="27" y="63"/>
                      <a:pt x="28" y="63"/>
                    </a:cubicBezTo>
                    <a:cubicBezTo>
                      <a:pt x="29" y="61"/>
                      <a:pt x="20" y="59"/>
                      <a:pt x="25" y="58"/>
                    </a:cubicBezTo>
                    <a:cubicBezTo>
                      <a:pt x="22" y="58"/>
                      <a:pt x="22" y="55"/>
                      <a:pt x="16" y="56"/>
                    </a:cubicBezTo>
                    <a:cubicBezTo>
                      <a:pt x="18" y="55"/>
                      <a:pt x="23" y="55"/>
                      <a:pt x="22" y="54"/>
                    </a:cubicBezTo>
                    <a:cubicBezTo>
                      <a:pt x="17" y="53"/>
                      <a:pt x="24" y="52"/>
                      <a:pt x="21" y="51"/>
                    </a:cubicBezTo>
                    <a:cubicBezTo>
                      <a:pt x="26" y="53"/>
                      <a:pt x="22" y="51"/>
                      <a:pt x="27" y="52"/>
                    </a:cubicBezTo>
                    <a:cubicBezTo>
                      <a:pt x="29" y="51"/>
                      <a:pt x="23" y="49"/>
                      <a:pt x="24" y="48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6" y="47"/>
                      <a:pt x="22" y="46"/>
                      <a:pt x="26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4" y="44"/>
                      <a:pt x="23" y="42"/>
                      <a:pt x="27" y="41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8" y="37"/>
                      <a:pt x="22" y="34"/>
                      <a:pt x="16" y="32"/>
                    </a:cubicBezTo>
                    <a:cubicBezTo>
                      <a:pt x="16" y="31"/>
                      <a:pt x="17" y="30"/>
                      <a:pt x="19" y="30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2" y="30"/>
                      <a:pt x="25" y="28"/>
                      <a:pt x="20" y="27"/>
                    </a:cubicBezTo>
                    <a:cubicBezTo>
                      <a:pt x="18" y="26"/>
                      <a:pt x="24" y="27"/>
                      <a:pt x="25" y="26"/>
                    </a:cubicBezTo>
                    <a:cubicBezTo>
                      <a:pt x="17" y="23"/>
                      <a:pt x="31" y="19"/>
                      <a:pt x="19" y="17"/>
                    </a:cubicBezTo>
                    <a:cubicBezTo>
                      <a:pt x="19" y="18"/>
                      <a:pt x="16" y="20"/>
                      <a:pt x="17" y="22"/>
                    </a:cubicBezTo>
                    <a:cubicBezTo>
                      <a:pt x="15" y="22"/>
                      <a:pt x="13" y="22"/>
                      <a:pt x="13" y="21"/>
                    </a:cubicBezTo>
                    <a:cubicBezTo>
                      <a:pt x="12" y="19"/>
                      <a:pt x="17" y="18"/>
                      <a:pt x="15" y="1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31" y="15"/>
                      <a:pt x="13" y="10"/>
                      <a:pt x="24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8" name="Freeform 646"/>
              <p:cNvSpPr>
                <a:spLocks/>
              </p:cNvSpPr>
              <p:nvPr/>
            </p:nvSpPr>
            <p:spPr bwMode="auto">
              <a:xfrm>
                <a:off x="3468" y="2647"/>
                <a:ext cx="3" cy="0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9" name="Freeform 647"/>
              <p:cNvSpPr>
                <a:spLocks/>
              </p:cNvSpPr>
              <p:nvPr/>
            </p:nvSpPr>
            <p:spPr bwMode="auto">
              <a:xfrm>
                <a:off x="3467" y="264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0" name="Freeform 648"/>
              <p:cNvSpPr>
                <a:spLocks/>
              </p:cNvSpPr>
              <p:nvPr/>
            </p:nvSpPr>
            <p:spPr bwMode="auto">
              <a:xfrm>
                <a:off x="3468" y="2620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1" name="Freeform 649"/>
              <p:cNvSpPr>
                <a:spLocks/>
              </p:cNvSpPr>
              <p:nvPr/>
            </p:nvSpPr>
            <p:spPr bwMode="auto">
              <a:xfrm>
                <a:off x="3466" y="262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2" name="Freeform 650"/>
              <p:cNvSpPr>
                <a:spLocks/>
              </p:cNvSpPr>
              <p:nvPr/>
            </p:nvSpPr>
            <p:spPr bwMode="auto">
              <a:xfrm>
                <a:off x="3451" y="2576"/>
                <a:ext cx="21" cy="44"/>
              </a:xfrm>
              <a:custGeom>
                <a:avLst/>
                <a:gdLst>
                  <a:gd name="T0" fmla="*/ 17 w 24"/>
                  <a:gd name="T1" fmla="*/ 9 h 51"/>
                  <a:gd name="T2" fmla="*/ 13 w 24"/>
                  <a:gd name="T3" fmla="*/ 6 h 51"/>
                  <a:gd name="T4" fmla="*/ 17 w 24"/>
                  <a:gd name="T5" fmla="*/ 5 h 51"/>
                  <a:gd name="T6" fmla="*/ 9 w 24"/>
                  <a:gd name="T7" fmla="*/ 0 h 51"/>
                  <a:gd name="T8" fmla="*/ 10 w 24"/>
                  <a:gd name="T9" fmla="*/ 25 h 51"/>
                  <a:gd name="T10" fmla="*/ 7 w 24"/>
                  <a:gd name="T11" fmla="*/ 23 h 51"/>
                  <a:gd name="T12" fmla="*/ 12 w 24"/>
                  <a:gd name="T13" fmla="*/ 32 h 51"/>
                  <a:gd name="T14" fmla="*/ 6 w 24"/>
                  <a:gd name="T15" fmla="*/ 31 h 51"/>
                  <a:gd name="T16" fmla="*/ 7 w 24"/>
                  <a:gd name="T17" fmla="*/ 37 h 51"/>
                  <a:gd name="T18" fmla="*/ 10 w 24"/>
                  <a:gd name="T19" fmla="*/ 37 h 51"/>
                  <a:gd name="T20" fmla="*/ 9 w 24"/>
                  <a:gd name="T21" fmla="*/ 38 h 51"/>
                  <a:gd name="T22" fmla="*/ 10 w 24"/>
                  <a:gd name="T23" fmla="*/ 38 h 51"/>
                  <a:gd name="T24" fmla="*/ 10 w 24"/>
                  <a:gd name="T25" fmla="*/ 41 h 51"/>
                  <a:gd name="T26" fmla="*/ 9 w 24"/>
                  <a:gd name="T27" fmla="*/ 40 h 51"/>
                  <a:gd name="T28" fmla="*/ 11 w 24"/>
                  <a:gd name="T29" fmla="*/ 43 h 51"/>
                  <a:gd name="T30" fmla="*/ 7 w 24"/>
                  <a:gd name="T31" fmla="*/ 43 h 51"/>
                  <a:gd name="T32" fmla="*/ 12 w 24"/>
                  <a:gd name="T33" fmla="*/ 50 h 51"/>
                  <a:gd name="T34" fmla="*/ 16 w 24"/>
                  <a:gd name="T35" fmla="*/ 51 h 51"/>
                  <a:gd name="T36" fmla="*/ 13 w 24"/>
                  <a:gd name="T37" fmla="*/ 45 h 51"/>
                  <a:gd name="T38" fmla="*/ 13 w 24"/>
                  <a:gd name="T39" fmla="*/ 45 h 51"/>
                  <a:gd name="T40" fmla="*/ 12 w 24"/>
                  <a:gd name="T41" fmla="*/ 42 h 51"/>
                  <a:gd name="T42" fmla="*/ 17 w 24"/>
                  <a:gd name="T43" fmla="*/ 44 h 51"/>
                  <a:gd name="T44" fmla="*/ 21 w 24"/>
                  <a:gd name="T45" fmla="*/ 39 h 51"/>
                  <a:gd name="T46" fmla="*/ 22 w 24"/>
                  <a:gd name="T47" fmla="*/ 39 h 51"/>
                  <a:gd name="T48" fmla="*/ 20 w 24"/>
                  <a:gd name="T49" fmla="*/ 37 h 51"/>
                  <a:gd name="T50" fmla="*/ 17 w 24"/>
                  <a:gd name="T51" fmla="*/ 38 h 51"/>
                  <a:gd name="T52" fmla="*/ 11 w 24"/>
                  <a:gd name="T53" fmla="*/ 36 h 51"/>
                  <a:gd name="T54" fmla="*/ 11 w 24"/>
                  <a:gd name="T55" fmla="*/ 34 h 51"/>
                  <a:gd name="T56" fmla="*/ 16 w 24"/>
                  <a:gd name="T57" fmla="*/ 36 h 51"/>
                  <a:gd name="T58" fmla="*/ 14 w 24"/>
                  <a:gd name="T59" fmla="*/ 35 h 51"/>
                  <a:gd name="T60" fmla="*/ 20 w 24"/>
                  <a:gd name="T61" fmla="*/ 34 h 51"/>
                  <a:gd name="T62" fmla="*/ 14 w 24"/>
                  <a:gd name="T63" fmla="*/ 33 h 51"/>
                  <a:gd name="T64" fmla="*/ 15 w 24"/>
                  <a:gd name="T65" fmla="*/ 23 h 51"/>
                  <a:gd name="T66" fmla="*/ 18 w 24"/>
                  <a:gd name="T67" fmla="*/ 25 h 51"/>
                  <a:gd name="T68" fmla="*/ 14 w 24"/>
                  <a:gd name="T69" fmla="*/ 23 h 51"/>
                  <a:gd name="T70" fmla="*/ 17 w 24"/>
                  <a:gd name="T71" fmla="*/ 17 h 51"/>
                  <a:gd name="T72" fmla="*/ 14 w 24"/>
                  <a:gd name="T73" fmla="*/ 17 h 51"/>
                  <a:gd name="T74" fmla="*/ 16 w 24"/>
                  <a:gd name="T75" fmla="*/ 11 h 51"/>
                  <a:gd name="T76" fmla="*/ 16 w 24"/>
                  <a:gd name="T77" fmla="*/ 11 h 51"/>
                  <a:gd name="T78" fmla="*/ 10 w 24"/>
                  <a:gd name="T79" fmla="*/ 7 h 51"/>
                  <a:gd name="T80" fmla="*/ 17 w 24"/>
                  <a:gd name="T81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" h="51">
                    <a:moveTo>
                      <a:pt x="17" y="9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3" y="3"/>
                      <a:pt x="17" y="5"/>
                    </a:cubicBezTo>
                    <a:cubicBezTo>
                      <a:pt x="11" y="3"/>
                      <a:pt x="17" y="1"/>
                      <a:pt x="9" y="0"/>
                    </a:cubicBezTo>
                    <a:cubicBezTo>
                      <a:pt x="11" y="7"/>
                      <a:pt x="4" y="16"/>
                      <a:pt x="10" y="25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13" y="28"/>
                      <a:pt x="0" y="28"/>
                      <a:pt x="12" y="32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4" y="33"/>
                      <a:pt x="14" y="36"/>
                      <a:pt x="7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2" y="40"/>
                      <a:pt x="12" y="40"/>
                      <a:pt x="10" y="41"/>
                    </a:cubicBezTo>
                    <a:cubicBezTo>
                      <a:pt x="8" y="41"/>
                      <a:pt x="9" y="41"/>
                      <a:pt x="9" y="40"/>
                    </a:cubicBezTo>
                    <a:cubicBezTo>
                      <a:pt x="7" y="41"/>
                      <a:pt x="11" y="42"/>
                      <a:pt x="11" y="43"/>
                    </a:cubicBezTo>
                    <a:cubicBezTo>
                      <a:pt x="9" y="44"/>
                      <a:pt x="8" y="43"/>
                      <a:pt x="7" y="43"/>
                    </a:cubicBezTo>
                    <a:cubicBezTo>
                      <a:pt x="9" y="46"/>
                      <a:pt x="3" y="47"/>
                      <a:pt x="12" y="50"/>
                    </a:cubicBezTo>
                    <a:cubicBezTo>
                      <a:pt x="14" y="50"/>
                      <a:pt x="15" y="49"/>
                      <a:pt x="16" y="51"/>
                    </a:cubicBezTo>
                    <a:cubicBezTo>
                      <a:pt x="19" y="49"/>
                      <a:pt x="16" y="47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4" y="43"/>
                      <a:pt x="15" y="44"/>
                      <a:pt x="12" y="42"/>
                    </a:cubicBezTo>
                    <a:cubicBezTo>
                      <a:pt x="15" y="43"/>
                      <a:pt x="15" y="44"/>
                      <a:pt x="17" y="44"/>
                    </a:cubicBezTo>
                    <a:cubicBezTo>
                      <a:pt x="24" y="42"/>
                      <a:pt x="12" y="40"/>
                      <a:pt x="21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9"/>
                      <a:pt x="21" y="38"/>
                      <a:pt x="20" y="37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38"/>
                      <a:pt x="12" y="37"/>
                      <a:pt x="11" y="36"/>
                    </a:cubicBezTo>
                    <a:cubicBezTo>
                      <a:pt x="15" y="36"/>
                      <a:pt x="9" y="35"/>
                      <a:pt x="11" y="34"/>
                    </a:cubicBezTo>
                    <a:cubicBezTo>
                      <a:pt x="15" y="34"/>
                      <a:pt x="14" y="36"/>
                      <a:pt x="16" y="36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3"/>
                      <a:pt x="18" y="34"/>
                      <a:pt x="20" y="34"/>
                    </a:cubicBezTo>
                    <a:cubicBezTo>
                      <a:pt x="18" y="32"/>
                      <a:pt x="18" y="34"/>
                      <a:pt x="14" y="33"/>
                    </a:cubicBezTo>
                    <a:cubicBezTo>
                      <a:pt x="19" y="32"/>
                      <a:pt x="18" y="26"/>
                      <a:pt x="15" y="23"/>
                    </a:cubicBezTo>
                    <a:cubicBezTo>
                      <a:pt x="15" y="24"/>
                      <a:pt x="19" y="24"/>
                      <a:pt x="18" y="25"/>
                    </a:cubicBezTo>
                    <a:cubicBezTo>
                      <a:pt x="19" y="25"/>
                      <a:pt x="17" y="23"/>
                      <a:pt x="14" y="23"/>
                    </a:cubicBezTo>
                    <a:cubicBezTo>
                      <a:pt x="12" y="20"/>
                      <a:pt x="14" y="18"/>
                      <a:pt x="17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0" y="15"/>
                      <a:pt x="18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9" y="8"/>
                      <a:pt x="10" y="7"/>
                    </a:cubicBezTo>
                    <a:cubicBezTo>
                      <a:pt x="14" y="8"/>
                      <a:pt x="13" y="9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3" name="Freeform 651"/>
              <p:cNvSpPr>
                <a:spLocks/>
              </p:cNvSpPr>
              <p:nvPr/>
            </p:nvSpPr>
            <p:spPr bwMode="auto">
              <a:xfrm>
                <a:off x="3458" y="2574"/>
                <a:ext cx="8" cy="3"/>
              </a:xfrm>
              <a:custGeom>
                <a:avLst/>
                <a:gdLst>
                  <a:gd name="T0" fmla="*/ 4 w 9"/>
                  <a:gd name="T1" fmla="*/ 1 h 3"/>
                  <a:gd name="T2" fmla="*/ 8 w 9"/>
                  <a:gd name="T3" fmla="*/ 3 h 3"/>
                  <a:gd name="T4" fmla="*/ 1 w 9"/>
                  <a:gd name="T5" fmla="*/ 0 h 3"/>
                  <a:gd name="T6" fmla="*/ 2 w 9"/>
                  <a:gd name="T7" fmla="*/ 2 h 3"/>
                  <a:gd name="T8" fmla="*/ 4 w 9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4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2" y="1"/>
                      <a:pt x="0" y="1"/>
                      <a:pt x="2" y="2"/>
                    </a:cubicBezTo>
                    <a:cubicBezTo>
                      <a:pt x="3" y="2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4" name="Freeform 652"/>
              <p:cNvSpPr>
                <a:spLocks/>
              </p:cNvSpPr>
              <p:nvPr/>
            </p:nvSpPr>
            <p:spPr bwMode="auto">
              <a:xfrm>
                <a:off x="3456" y="2552"/>
                <a:ext cx="13" cy="22"/>
              </a:xfrm>
              <a:custGeom>
                <a:avLst/>
                <a:gdLst>
                  <a:gd name="T0" fmla="*/ 8 w 15"/>
                  <a:gd name="T1" fmla="*/ 10 h 26"/>
                  <a:gd name="T2" fmla="*/ 5 w 15"/>
                  <a:gd name="T3" fmla="*/ 9 h 26"/>
                  <a:gd name="T4" fmla="*/ 2 w 15"/>
                  <a:gd name="T5" fmla="*/ 18 h 26"/>
                  <a:gd name="T6" fmla="*/ 8 w 15"/>
                  <a:gd name="T7" fmla="*/ 22 h 26"/>
                  <a:gd name="T8" fmla="*/ 4 w 15"/>
                  <a:gd name="T9" fmla="*/ 22 h 26"/>
                  <a:gd name="T10" fmla="*/ 8 w 15"/>
                  <a:gd name="T11" fmla="*/ 26 h 26"/>
                  <a:gd name="T12" fmla="*/ 6 w 15"/>
                  <a:gd name="T13" fmla="*/ 24 h 26"/>
                  <a:gd name="T14" fmla="*/ 8 w 15"/>
                  <a:gd name="T15" fmla="*/ 25 h 26"/>
                  <a:gd name="T16" fmla="*/ 8 w 15"/>
                  <a:gd name="T17" fmla="*/ 23 h 26"/>
                  <a:gd name="T18" fmla="*/ 11 w 15"/>
                  <a:gd name="T19" fmla="*/ 24 h 26"/>
                  <a:gd name="T20" fmla="*/ 6 w 15"/>
                  <a:gd name="T21" fmla="*/ 18 h 26"/>
                  <a:gd name="T22" fmla="*/ 11 w 15"/>
                  <a:gd name="T23" fmla="*/ 20 h 26"/>
                  <a:gd name="T24" fmla="*/ 14 w 15"/>
                  <a:gd name="T25" fmla="*/ 16 h 26"/>
                  <a:gd name="T26" fmla="*/ 12 w 15"/>
                  <a:gd name="T27" fmla="*/ 16 h 26"/>
                  <a:gd name="T28" fmla="*/ 8 w 15"/>
                  <a:gd name="T29" fmla="*/ 15 h 26"/>
                  <a:gd name="T30" fmla="*/ 14 w 15"/>
                  <a:gd name="T31" fmla="*/ 15 h 26"/>
                  <a:gd name="T32" fmla="*/ 13 w 15"/>
                  <a:gd name="T33" fmla="*/ 6 h 26"/>
                  <a:gd name="T34" fmla="*/ 6 w 15"/>
                  <a:gd name="T35" fmla="*/ 3 h 26"/>
                  <a:gd name="T36" fmla="*/ 11 w 15"/>
                  <a:gd name="T37" fmla="*/ 5 h 26"/>
                  <a:gd name="T38" fmla="*/ 13 w 15"/>
                  <a:gd name="T39" fmla="*/ 3 h 26"/>
                  <a:gd name="T40" fmla="*/ 4 w 15"/>
                  <a:gd name="T41" fmla="*/ 0 h 26"/>
                  <a:gd name="T42" fmla="*/ 8 w 15"/>
                  <a:gd name="T43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26">
                    <a:moveTo>
                      <a:pt x="8" y="10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5" y="13"/>
                      <a:pt x="5" y="17"/>
                      <a:pt x="2" y="18"/>
                    </a:cubicBezTo>
                    <a:cubicBezTo>
                      <a:pt x="1" y="19"/>
                      <a:pt x="7" y="21"/>
                      <a:pt x="8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6" y="24"/>
                      <a:pt x="1" y="25"/>
                      <a:pt x="8" y="26"/>
                    </a:cubicBezTo>
                    <a:cubicBezTo>
                      <a:pt x="8" y="26"/>
                      <a:pt x="5" y="24"/>
                      <a:pt x="6" y="24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5" y="22"/>
                      <a:pt x="2" y="21"/>
                      <a:pt x="6" y="18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0" y="16"/>
                      <a:pt x="14" y="16"/>
                    </a:cubicBezTo>
                    <a:cubicBezTo>
                      <a:pt x="14" y="16"/>
                      <a:pt x="11" y="15"/>
                      <a:pt x="12" y="16"/>
                    </a:cubicBezTo>
                    <a:cubicBezTo>
                      <a:pt x="12" y="16"/>
                      <a:pt x="9" y="16"/>
                      <a:pt x="8" y="15"/>
                    </a:cubicBezTo>
                    <a:cubicBezTo>
                      <a:pt x="4" y="11"/>
                      <a:pt x="11" y="16"/>
                      <a:pt x="14" y="15"/>
                    </a:cubicBezTo>
                    <a:cubicBezTo>
                      <a:pt x="10" y="12"/>
                      <a:pt x="8" y="6"/>
                      <a:pt x="13" y="6"/>
                    </a:cubicBezTo>
                    <a:cubicBezTo>
                      <a:pt x="9" y="6"/>
                      <a:pt x="6" y="4"/>
                      <a:pt x="6" y="3"/>
                    </a:cubicBezTo>
                    <a:cubicBezTo>
                      <a:pt x="8" y="3"/>
                      <a:pt x="10" y="4"/>
                      <a:pt x="11" y="5"/>
                    </a:cubicBezTo>
                    <a:cubicBezTo>
                      <a:pt x="12" y="4"/>
                      <a:pt x="14" y="4"/>
                      <a:pt x="13" y="3"/>
                    </a:cubicBezTo>
                    <a:cubicBezTo>
                      <a:pt x="10" y="3"/>
                      <a:pt x="5" y="2"/>
                      <a:pt x="4" y="0"/>
                    </a:cubicBezTo>
                    <a:cubicBezTo>
                      <a:pt x="0" y="2"/>
                      <a:pt x="10" y="7"/>
                      <a:pt x="8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5" name="Freeform 653"/>
              <p:cNvSpPr>
                <a:spLocks/>
              </p:cNvSpPr>
              <p:nvPr/>
            </p:nvSpPr>
            <p:spPr bwMode="auto">
              <a:xfrm>
                <a:off x="3460" y="255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6" name="Freeform 654"/>
              <p:cNvSpPr>
                <a:spLocks/>
              </p:cNvSpPr>
              <p:nvPr/>
            </p:nvSpPr>
            <p:spPr bwMode="auto">
              <a:xfrm>
                <a:off x="3484" y="3247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7" name="Freeform 655"/>
              <p:cNvSpPr>
                <a:spLocks/>
              </p:cNvSpPr>
              <p:nvPr/>
            </p:nvSpPr>
            <p:spPr bwMode="auto">
              <a:xfrm>
                <a:off x="3482" y="3240"/>
                <a:ext cx="14" cy="7"/>
              </a:xfrm>
              <a:custGeom>
                <a:avLst/>
                <a:gdLst>
                  <a:gd name="T0" fmla="*/ 16 w 16"/>
                  <a:gd name="T1" fmla="*/ 1 h 7"/>
                  <a:gd name="T2" fmla="*/ 14 w 16"/>
                  <a:gd name="T3" fmla="*/ 0 h 7"/>
                  <a:gd name="T4" fmla="*/ 0 w 16"/>
                  <a:gd name="T5" fmla="*/ 6 h 7"/>
                  <a:gd name="T6" fmla="*/ 10 w 16"/>
                  <a:gd name="T7" fmla="*/ 6 h 7"/>
                  <a:gd name="T8" fmla="*/ 6 w 16"/>
                  <a:gd name="T9" fmla="*/ 4 h 7"/>
                  <a:gd name="T10" fmla="*/ 13 w 16"/>
                  <a:gd name="T11" fmla="*/ 5 h 7"/>
                  <a:gd name="T12" fmla="*/ 11 w 16"/>
                  <a:gd name="T13" fmla="*/ 2 h 7"/>
                  <a:gd name="T14" fmla="*/ 16 w 16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7">
                    <a:moveTo>
                      <a:pt x="16" y="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3"/>
                      <a:pt x="7" y="1"/>
                      <a:pt x="0" y="6"/>
                    </a:cubicBezTo>
                    <a:cubicBezTo>
                      <a:pt x="2" y="6"/>
                      <a:pt x="6" y="7"/>
                      <a:pt x="10" y="6"/>
                    </a:cubicBezTo>
                    <a:cubicBezTo>
                      <a:pt x="9" y="6"/>
                      <a:pt x="5" y="6"/>
                      <a:pt x="6" y="4"/>
                    </a:cubicBezTo>
                    <a:cubicBezTo>
                      <a:pt x="9" y="4"/>
                      <a:pt x="9" y="5"/>
                      <a:pt x="13" y="5"/>
                    </a:cubicBezTo>
                    <a:cubicBezTo>
                      <a:pt x="16" y="2"/>
                      <a:pt x="10" y="4"/>
                      <a:pt x="11" y="2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8" name="Freeform 656"/>
              <p:cNvSpPr>
                <a:spLocks/>
              </p:cNvSpPr>
              <p:nvPr/>
            </p:nvSpPr>
            <p:spPr bwMode="auto">
              <a:xfrm>
                <a:off x="3487" y="3241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0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9" name="Freeform 657"/>
              <p:cNvSpPr>
                <a:spLocks/>
              </p:cNvSpPr>
              <p:nvPr/>
            </p:nvSpPr>
            <p:spPr bwMode="auto">
              <a:xfrm>
                <a:off x="3484" y="3240"/>
                <a:ext cx="5" cy="1"/>
              </a:xfrm>
              <a:custGeom>
                <a:avLst/>
                <a:gdLst>
                  <a:gd name="T0" fmla="*/ 2 w 6"/>
                  <a:gd name="T1" fmla="*/ 1 h 1"/>
                  <a:gd name="T2" fmla="*/ 6 w 6"/>
                  <a:gd name="T3" fmla="*/ 0 h 1"/>
                  <a:gd name="T4" fmla="*/ 0 w 6"/>
                  <a:gd name="T5" fmla="*/ 0 h 1"/>
                  <a:gd name="T6" fmla="*/ 2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cubicBezTo>
                      <a:pt x="2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0" name="Freeform 658"/>
              <p:cNvSpPr>
                <a:spLocks/>
              </p:cNvSpPr>
              <p:nvPr/>
            </p:nvSpPr>
            <p:spPr bwMode="auto">
              <a:xfrm>
                <a:off x="3484" y="323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1" name="Freeform 659"/>
              <p:cNvSpPr>
                <a:spLocks/>
              </p:cNvSpPr>
              <p:nvPr/>
            </p:nvSpPr>
            <p:spPr bwMode="auto">
              <a:xfrm>
                <a:off x="3482" y="3235"/>
                <a:ext cx="11" cy="4"/>
              </a:xfrm>
              <a:custGeom>
                <a:avLst/>
                <a:gdLst>
                  <a:gd name="T0" fmla="*/ 3 w 12"/>
                  <a:gd name="T1" fmla="*/ 1 h 4"/>
                  <a:gd name="T2" fmla="*/ 3 w 12"/>
                  <a:gd name="T3" fmla="*/ 2 h 4"/>
                  <a:gd name="T4" fmla="*/ 3 w 12"/>
                  <a:gd name="T5" fmla="*/ 2 h 4"/>
                  <a:gd name="T6" fmla="*/ 9 w 12"/>
                  <a:gd name="T7" fmla="*/ 2 h 4"/>
                  <a:gd name="T8" fmla="*/ 9 w 12"/>
                  <a:gd name="T9" fmla="*/ 4 h 4"/>
                  <a:gd name="T10" fmla="*/ 12 w 12"/>
                  <a:gd name="T11" fmla="*/ 2 h 4"/>
                  <a:gd name="T12" fmla="*/ 3 w 12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3" y="1"/>
                    </a:moveTo>
                    <a:cubicBezTo>
                      <a:pt x="0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1"/>
                      <a:pt x="9" y="2"/>
                    </a:cubicBezTo>
                    <a:cubicBezTo>
                      <a:pt x="10" y="3"/>
                      <a:pt x="6" y="4"/>
                      <a:pt x="9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0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2" name="Freeform 660"/>
              <p:cNvSpPr>
                <a:spLocks/>
              </p:cNvSpPr>
              <p:nvPr/>
            </p:nvSpPr>
            <p:spPr bwMode="auto">
              <a:xfrm>
                <a:off x="3486" y="3238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3" name="Freeform 661"/>
              <p:cNvSpPr>
                <a:spLocks/>
              </p:cNvSpPr>
              <p:nvPr/>
            </p:nvSpPr>
            <p:spPr bwMode="auto">
              <a:xfrm>
                <a:off x="3486" y="3240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4" name="Freeform 662"/>
              <p:cNvSpPr>
                <a:spLocks/>
              </p:cNvSpPr>
              <p:nvPr/>
            </p:nvSpPr>
            <p:spPr bwMode="auto">
              <a:xfrm>
                <a:off x="3483" y="3230"/>
                <a:ext cx="11" cy="5"/>
              </a:xfrm>
              <a:custGeom>
                <a:avLst/>
                <a:gdLst>
                  <a:gd name="T0" fmla="*/ 1 w 13"/>
                  <a:gd name="T1" fmla="*/ 3 h 6"/>
                  <a:gd name="T2" fmla="*/ 5 w 13"/>
                  <a:gd name="T3" fmla="*/ 5 h 6"/>
                  <a:gd name="T4" fmla="*/ 13 w 13"/>
                  <a:gd name="T5" fmla="*/ 2 h 6"/>
                  <a:gd name="T6" fmla="*/ 11 w 13"/>
                  <a:gd name="T7" fmla="*/ 1 h 6"/>
                  <a:gd name="T8" fmla="*/ 1 w 1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" y="3"/>
                    </a:moveTo>
                    <a:cubicBezTo>
                      <a:pt x="7" y="2"/>
                      <a:pt x="0" y="6"/>
                      <a:pt x="5" y="5"/>
                    </a:cubicBezTo>
                    <a:cubicBezTo>
                      <a:pt x="5" y="4"/>
                      <a:pt x="9" y="2"/>
                      <a:pt x="13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5" name="Freeform 663"/>
              <p:cNvSpPr>
                <a:spLocks/>
              </p:cNvSpPr>
              <p:nvPr/>
            </p:nvSpPr>
            <p:spPr bwMode="auto">
              <a:xfrm>
                <a:off x="3496" y="322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6" name="Freeform 664"/>
              <p:cNvSpPr>
                <a:spLocks/>
              </p:cNvSpPr>
              <p:nvPr/>
            </p:nvSpPr>
            <p:spPr bwMode="auto">
              <a:xfrm>
                <a:off x="3486" y="3222"/>
                <a:ext cx="14" cy="8"/>
              </a:xfrm>
              <a:custGeom>
                <a:avLst/>
                <a:gdLst>
                  <a:gd name="T0" fmla="*/ 1 w 16"/>
                  <a:gd name="T1" fmla="*/ 1 h 9"/>
                  <a:gd name="T2" fmla="*/ 8 w 16"/>
                  <a:gd name="T3" fmla="*/ 3 h 9"/>
                  <a:gd name="T4" fmla="*/ 3 w 16"/>
                  <a:gd name="T5" fmla="*/ 3 h 9"/>
                  <a:gd name="T6" fmla="*/ 6 w 16"/>
                  <a:gd name="T7" fmla="*/ 6 h 9"/>
                  <a:gd name="T8" fmla="*/ 0 w 16"/>
                  <a:gd name="T9" fmla="*/ 5 h 9"/>
                  <a:gd name="T10" fmla="*/ 6 w 16"/>
                  <a:gd name="T11" fmla="*/ 7 h 9"/>
                  <a:gd name="T12" fmla="*/ 2 w 16"/>
                  <a:gd name="T13" fmla="*/ 9 h 9"/>
                  <a:gd name="T14" fmla="*/ 9 w 16"/>
                  <a:gd name="T15" fmla="*/ 8 h 9"/>
                  <a:gd name="T16" fmla="*/ 8 w 16"/>
                  <a:gd name="T17" fmla="*/ 6 h 9"/>
                  <a:gd name="T18" fmla="*/ 12 w 16"/>
                  <a:gd name="T19" fmla="*/ 6 h 9"/>
                  <a:gd name="T20" fmla="*/ 16 w 16"/>
                  <a:gd name="T21" fmla="*/ 2 h 9"/>
                  <a:gd name="T22" fmla="*/ 1 w 16"/>
                  <a:gd name="T2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9">
                    <a:moveTo>
                      <a:pt x="1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4"/>
                      <a:pt x="3" y="3"/>
                    </a:cubicBezTo>
                    <a:cubicBezTo>
                      <a:pt x="2" y="5"/>
                      <a:pt x="6" y="4"/>
                      <a:pt x="6" y="6"/>
                    </a:cubicBezTo>
                    <a:cubicBezTo>
                      <a:pt x="0" y="7"/>
                      <a:pt x="5" y="3"/>
                      <a:pt x="0" y="5"/>
                    </a:cubicBezTo>
                    <a:cubicBezTo>
                      <a:pt x="0" y="6"/>
                      <a:pt x="1" y="7"/>
                      <a:pt x="6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3" y="7"/>
                      <a:pt x="8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1" y="6"/>
                      <a:pt x="16" y="3"/>
                      <a:pt x="16" y="2"/>
                    </a:cubicBezTo>
                    <a:cubicBezTo>
                      <a:pt x="15" y="0"/>
                      <a:pt x="4" y="2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7" name="Freeform 665"/>
              <p:cNvSpPr>
                <a:spLocks/>
              </p:cNvSpPr>
              <p:nvPr/>
            </p:nvSpPr>
            <p:spPr bwMode="auto">
              <a:xfrm>
                <a:off x="3492" y="3222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8" name="Freeform 666"/>
              <p:cNvSpPr>
                <a:spLocks/>
              </p:cNvSpPr>
              <p:nvPr/>
            </p:nvSpPr>
            <p:spPr bwMode="auto">
              <a:xfrm>
                <a:off x="3485" y="3215"/>
                <a:ext cx="15" cy="7"/>
              </a:xfrm>
              <a:custGeom>
                <a:avLst/>
                <a:gdLst>
                  <a:gd name="T0" fmla="*/ 0 w 17"/>
                  <a:gd name="T1" fmla="*/ 6 h 8"/>
                  <a:gd name="T2" fmla="*/ 5 w 17"/>
                  <a:gd name="T3" fmla="*/ 7 h 8"/>
                  <a:gd name="T4" fmla="*/ 2 w 17"/>
                  <a:gd name="T5" fmla="*/ 8 h 8"/>
                  <a:gd name="T6" fmla="*/ 7 w 17"/>
                  <a:gd name="T7" fmla="*/ 8 h 8"/>
                  <a:gd name="T8" fmla="*/ 4 w 17"/>
                  <a:gd name="T9" fmla="*/ 5 h 8"/>
                  <a:gd name="T10" fmla="*/ 13 w 17"/>
                  <a:gd name="T11" fmla="*/ 3 h 8"/>
                  <a:gd name="T12" fmla="*/ 11 w 17"/>
                  <a:gd name="T13" fmla="*/ 5 h 8"/>
                  <a:gd name="T14" fmla="*/ 9 w 17"/>
                  <a:gd name="T15" fmla="*/ 0 h 8"/>
                  <a:gd name="T16" fmla="*/ 7 w 17"/>
                  <a:gd name="T17" fmla="*/ 2 h 8"/>
                  <a:gd name="T18" fmla="*/ 5 w 17"/>
                  <a:gd name="T19" fmla="*/ 1 h 8"/>
                  <a:gd name="T20" fmla="*/ 0 w 17"/>
                  <a:gd name="T2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8">
                    <a:moveTo>
                      <a:pt x="0" y="6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8"/>
                      <a:pt x="2" y="8"/>
                    </a:cubicBezTo>
                    <a:cubicBezTo>
                      <a:pt x="3" y="8"/>
                      <a:pt x="6" y="8"/>
                      <a:pt x="7" y="8"/>
                    </a:cubicBezTo>
                    <a:cubicBezTo>
                      <a:pt x="13" y="6"/>
                      <a:pt x="5" y="6"/>
                      <a:pt x="4" y="5"/>
                    </a:cubicBezTo>
                    <a:cubicBezTo>
                      <a:pt x="6" y="2"/>
                      <a:pt x="7" y="5"/>
                      <a:pt x="13" y="3"/>
                    </a:cubicBezTo>
                    <a:cubicBezTo>
                      <a:pt x="13" y="4"/>
                      <a:pt x="11" y="4"/>
                      <a:pt x="11" y="5"/>
                    </a:cubicBezTo>
                    <a:cubicBezTo>
                      <a:pt x="17" y="3"/>
                      <a:pt x="11" y="1"/>
                      <a:pt x="9" y="0"/>
                    </a:cubicBezTo>
                    <a:cubicBezTo>
                      <a:pt x="9" y="1"/>
                      <a:pt x="7" y="1"/>
                      <a:pt x="7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" y="2"/>
                      <a:pt x="0" y="3"/>
                      <a:pt x="0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9" name="Freeform 667"/>
              <p:cNvSpPr>
                <a:spLocks/>
              </p:cNvSpPr>
              <p:nvPr/>
            </p:nvSpPr>
            <p:spPr bwMode="auto">
              <a:xfrm>
                <a:off x="3484" y="3222"/>
                <a:ext cx="3" cy="0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0" name="Freeform 668"/>
              <p:cNvSpPr>
                <a:spLocks/>
              </p:cNvSpPr>
              <p:nvPr/>
            </p:nvSpPr>
            <p:spPr bwMode="auto">
              <a:xfrm>
                <a:off x="3493" y="3215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1" name="Freeform 669"/>
              <p:cNvSpPr>
                <a:spLocks/>
              </p:cNvSpPr>
              <p:nvPr/>
            </p:nvSpPr>
            <p:spPr bwMode="auto">
              <a:xfrm>
                <a:off x="3485" y="3215"/>
                <a:ext cx="2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2" name="Freeform 670"/>
              <p:cNvSpPr>
                <a:spLocks/>
              </p:cNvSpPr>
              <p:nvPr/>
            </p:nvSpPr>
            <p:spPr bwMode="auto">
              <a:xfrm>
                <a:off x="3481" y="3172"/>
                <a:ext cx="16" cy="43"/>
              </a:xfrm>
              <a:custGeom>
                <a:avLst/>
                <a:gdLst>
                  <a:gd name="T0" fmla="*/ 17 w 19"/>
                  <a:gd name="T1" fmla="*/ 2 h 50"/>
                  <a:gd name="T2" fmla="*/ 14 w 19"/>
                  <a:gd name="T3" fmla="*/ 3 h 50"/>
                  <a:gd name="T4" fmla="*/ 9 w 19"/>
                  <a:gd name="T5" fmla="*/ 1 h 50"/>
                  <a:gd name="T6" fmla="*/ 2 w 19"/>
                  <a:gd name="T7" fmla="*/ 0 h 50"/>
                  <a:gd name="T8" fmla="*/ 5 w 19"/>
                  <a:gd name="T9" fmla="*/ 4 h 50"/>
                  <a:gd name="T10" fmla="*/ 2 w 19"/>
                  <a:gd name="T11" fmla="*/ 4 h 50"/>
                  <a:gd name="T12" fmla="*/ 3 w 19"/>
                  <a:gd name="T13" fmla="*/ 12 h 50"/>
                  <a:gd name="T14" fmla="*/ 5 w 19"/>
                  <a:gd name="T15" fmla="*/ 17 h 50"/>
                  <a:gd name="T16" fmla="*/ 3 w 19"/>
                  <a:gd name="T17" fmla="*/ 38 h 50"/>
                  <a:gd name="T18" fmla="*/ 9 w 19"/>
                  <a:gd name="T19" fmla="*/ 39 h 50"/>
                  <a:gd name="T20" fmla="*/ 5 w 19"/>
                  <a:gd name="T21" fmla="*/ 40 h 50"/>
                  <a:gd name="T22" fmla="*/ 5 w 19"/>
                  <a:gd name="T23" fmla="*/ 39 h 50"/>
                  <a:gd name="T24" fmla="*/ 4 w 19"/>
                  <a:gd name="T25" fmla="*/ 45 h 50"/>
                  <a:gd name="T26" fmla="*/ 12 w 19"/>
                  <a:gd name="T27" fmla="*/ 45 h 50"/>
                  <a:gd name="T28" fmla="*/ 4 w 19"/>
                  <a:gd name="T29" fmla="*/ 48 h 50"/>
                  <a:gd name="T30" fmla="*/ 9 w 19"/>
                  <a:gd name="T31" fmla="*/ 49 h 50"/>
                  <a:gd name="T32" fmla="*/ 14 w 19"/>
                  <a:gd name="T33" fmla="*/ 47 h 50"/>
                  <a:gd name="T34" fmla="*/ 17 w 19"/>
                  <a:gd name="T35" fmla="*/ 48 h 50"/>
                  <a:gd name="T36" fmla="*/ 8 w 19"/>
                  <a:gd name="T37" fmla="*/ 36 h 50"/>
                  <a:gd name="T38" fmla="*/ 12 w 19"/>
                  <a:gd name="T39" fmla="*/ 36 h 50"/>
                  <a:gd name="T40" fmla="*/ 15 w 19"/>
                  <a:gd name="T41" fmla="*/ 28 h 50"/>
                  <a:gd name="T42" fmla="*/ 9 w 19"/>
                  <a:gd name="T43" fmla="*/ 25 h 50"/>
                  <a:gd name="T44" fmla="*/ 11 w 19"/>
                  <a:gd name="T45" fmla="*/ 23 h 50"/>
                  <a:gd name="T46" fmla="*/ 9 w 19"/>
                  <a:gd name="T47" fmla="*/ 23 h 50"/>
                  <a:gd name="T48" fmla="*/ 13 w 19"/>
                  <a:gd name="T49" fmla="*/ 21 h 50"/>
                  <a:gd name="T50" fmla="*/ 5 w 19"/>
                  <a:gd name="T51" fmla="*/ 20 h 50"/>
                  <a:gd name="T52" fmla="*/ 16 w 19"/>
                  <a:gd name="T53" fmla="*/ 16 h 50"/>
                  <a:gd name="T54" fmla="*/ 12 w 19"/>
                  <a:gd name="T55" fmla="*/ 16 h 50"/>
                  <a:gd name="T56" fmla="*/ 8 w 19"/>
                  <a:gd name="T57" fmla="*/ 15 h 50"/>
                  <a:gd name="T58" fmla="*/ 15 w 19"/>
                  <a:gd name="T59" fmla="*/ 14 h 50"/>
                  <a:gd name="T60" fmla="*/ 11 w 19"/>
                  <a:gd name="T61" fmla="*/ 10 h 50"/>
                  <a:gd name="T62" fmla="*/ 7 w 19"/>
                  <a:gd name="T63" fmla="*/ 11 h 50"/>
                  <a:gd name="T64" fmla="*/ 10 w 19"/>
                  <a:gd name="T65" fmla="*/ 6 h 50"/>
                  <a:gd name="T66" fmla="*/ 16 w 19"/>
                  <a:gd name="T67" fmla="*/ 8 h 50"/>
                  <a:gd name="T68" fmla="*/ 19 w 19"/>
                  <a:gd name="T69" fmla="*/ 7 h 50"/>
                  <a:gd name="T70" fmla="*/ 11 w 19"/>
                  <a:gd name="T71" fmla="*/ 3 h 50"/>
                  <a:gd name="T72" fmla="*/ 17 w 19"/>
                  <a:gd name="T7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50">
                    <a:moveTo>
                      <a:pt x="17" y="2"/>
                    </a:moveTo>
                    <a:cubicBezTo>
                      <a:pt x="15" y="2"/>
                      <a:pt x="13" y="2"/>
                      <a:pt x="14" y="3"/>
                    </a:cubicBezTo>
                    <a:cubicBezTo>
                      <a:pt x="11" y="3"/>
                      <a:pt x="11" y="1"/>
                      <a:pt x="9" y="1"/>
                    </a:cubicBezTo>
                    <a:cubicBezTo>
                      <a:pt x="7" y="2"/>
                      <a:pt x="6" y="0"/>
                      <a:pt x="2" y="0"/>
                    </a:cubicBezTo>
                    <a:cubicBezTo>
                      <a:pt x="2" y="2"/>
                      <a:pt x="6" y="3"/>
                      <a:pt x="5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6"/>
                      <a:pt x="6" y="10"/>
                      <a:pt x="3" y="12"/>
                    </a:cubicBezTo>
                    <a:cubicBezTo>
                      <a:pt x="2" y="13"/>
                      <a:pt x="4" y="15"/>
                      <a:pt x="5" y="17"/>
                    </a:cubicBezTo>
                    <a:cubicBezTo>
                      <a:pt x="3" y="24"/>
                      <a:pt x="6" y="31"/>
                      <a:pt x="3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6" y="39"/>
                      <a:pt x="9" y="40"/>
                      <a:pt x="5" y="40"/>
                    </a:cubicBezTo>
                    <a:cubicBezTo>
                      <a:pt x="6" y="40"/>
                      <a:pt x="5" y="39"/>
                      <a:pt x="5" y="39"/>
                    </a:cubicBezTo>
                    <a:cubicBezTo>
                      <a:pt x="0" y="41"/>
                      <a:pt x="6" y="43"/>
                      <a:pt x="4" y="45"/>
                    </a:cubicBezTo>
                    <a:cubicBezTo>
                      <a:pt x="5" y="45"/>
                      <a:pt x="11" y="44"/>
                      <a:pt x="12" y="45"/>
                    </a:cubicBezTo>
                    <a:cubicBezTo>
                      <a:pt x="5" y="45"/>
                      <a:pt x="12" y="47"/>
                      <a:pt x="4" y="48"/>
                    </a:cubicBezTo>
                    <a:cubicBezTo>
                      <a:pt x="2" y="50"/>
                      <a:pt x="10" y="47"/>
                      <a:pt x="9" y="49"/>
                    </a:cubicBezTo>
                    <a:cubicBezTo>
                      <a:pt x="13" y="49"/>
                      <a:pt x="11" y="47"/>
                      <a:pt x="14" y="47"/>
                    </a:cubicBezTo>
                    <a:cubicBezTo>
                      <a:pt x="18" y="47"/>
                      <a:pt x="13" y="49"/>
                      <a:pt x="17" y="48"/>
                    </a:cubicBezTo>
                    <a:cubicBezTo>
                      <a:pt x="19" y="45"/>
                      <a:pt x="10" y="40"/>
                      <a:pt x="8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9" y="34"/>
                      <a:pt x="9" y="30"/>
                      <a:pt x="15" y="28"/>
                    </a:cubicBezTo>
                    <a:cubicBezTo>
                      <a:pt x="11" y="28"/>
                      <a:pt x="17" y="25"/>
                      <a:pt x="9" y="25"/>
                    </a:cubicBezTo>
                    <a:cubicBezTo>
                      <a:pt x="11" y="24"/>
                      <a:pt x="10" y="24"/>
                      <a:pt x="11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2"/>
                      <a:pt x="13" y="22"/>
                      <a:pt x="13" y="21"/>
                    </a:cubicBezTo>
                    <a:cubicBezTo>
                      <a:pt x="9" y="21"/>
                      <a:pt x="8" y="20"/>
                      <a:pt x="5" y="20"/>
                    </a:cubicBezTo>
                    <a:cubicBezTo>
                      <a:pt x="9" y="18"/>
                      <a:pt x="13" y="17"/>
                      <a:pt x="16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5"/>
                      <a:pt x="10" y="15"/>
                      <a:pt x="8" y="15"/>
                    </a:cubicBezTo>
                    <a:cubicBezTo>
                      <a:pt x="8" y="14"/>
                      <a:pt x="13" y="14"/>
                      <a:pt x="15" y="14"/>
                    </a:cubicBezTo>
                    <a:cubicBezTo>
                      <a:pt x="17" y="13"/>
                      <a:pt x="8" y="11"/>
                      <a:pt x="11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9"/>
                      <a:pt x="11" y="8"/>
                      <a:pt x="10" y="6"/>
                    </a:cubicBezTo>
                    <a:cubicBezTo>
                      <a:pt x="15" y="5"/>
                      <a:pt x="14" y="7"/>
                      <a:pt x="16" y="8"/>
                    </a:cubicBezTo>
                    <a:cubicBezTo>
                      <a:pt x="17" y="8"/>
                      <a:pt x="18" y="7"/>
                      <a:pt x="19" y="7"/>
                    </a:cubicBezTo>
                    <a:cubicBezTo>
                      <a:pt x="17" y="6"/>
                      <a:pt x="13" y="4"/>
                      <a:pt x="11" y="3"/>
                    </a:cubicBezTo>
                    <a:cubicBezTo>
                      <a:pt x="17" y="5"/>
                      <a:pt x="17" y="2"/>
                      <a:pt x="17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3" name="Freeform 671"/>
              <p:cNvSpPr>
                <a:spLocks/>
              </p:cNvSpPr>
              <p:nvPr/>
            </p:nvSpPr>
            <p:spPr bwMode="auto">
              <a:xfrm>
                <a:off x="3497" y="3178"/>
                <a:ext cx="2" cy="0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4" name="Freeform 672"/>
              <p:cNvSpPr>
                <a:spLocks/>
              </p:cNvSpPr>
              <p:nvPr/>
            </p:nvSpPr>
            <p:spPr bwMode="auto">
              <a:xfrm>
                <a:off x="3495" y="317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5" name="Freeform 673"/>
              <p:cNvSpPr>
                <a:spLocks/>
              </p:cNvSpPr>
              <p:nvPr/>
            </p:nvSpPr>
            <p:spPr bwMode="auto">
              <a:xfrm>
                <a:off x="3483" y="318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6" name="Freeform 674"/>
              <p:cNvSpPr>
                <a:spLocks/>
              </p:cNvSpPr>
              <p:nvPr/>
            </p:nvSpPr>
            <p:spPr bwMode="auto">
              <a:xfrm>
                <a:off x="3494" y="3184"/>
                <a:ext cx="4" cy="1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7" name="Freeform 675"/>
              <p:cNvSpPr>
                <a:spLocks/>
              </p:cNvSpPr>
              <p:nvPr/>
            </p:nvSpPr>
            <p:spPr bwMode="auto">
              <a:xfrm>
                <a:off x="3494" y="3193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8" name="Freeform 676"/>
              <p:cNvSpPr>
                <a:spLocks/>
              </p:cNvSpPr>
              <p:nvPr/>
            </p:nvSpPr>
            <p:spPr bwMode="auto">
              <a:xfrm>
                <a:off x="3496" y="31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9" name="Freeform 677"/>
              <p:cNvSpPr>
                <a:spLocks/>
              </p:cNvSpPr>
              <p:nvPr/>
            </p:nvSpPr>
            <p:spPr bwMode="auto">
              <a:xfrm>
                <a:off x="3480" y="3147"/>
                <a:ext cx="20" cy="25"/>
              </a:xfrm>
              <a:custGeom>
                <a:avLst/>
                <a:gdLst>
                  <a:gd name="T0" fmla="*/ 5 w 23"/>
                  <a:gd name="T1" fmla="*/ 1 h 28"/>
                  <a:gd name="T2" fmla="*/ 2 w 23"/>
                  <a:gd name="T3" fmla="*/ 6 h 28"/>
                  <a:gd name="T4" fmla="*/ 12 w 23"/>
                  <a:gd name="T5" fmla="*/ 10 h 28"/>
                  <a:gd name="T6" fmla="*/ 3 w 23"/>
                  <a:gd name="T7" fmla="*/ 9 h 28"/>
                  <a:gd name="T8" fmla="*/ 8 w 23"/>
                  <a:gd name="T9" fmla="*/ 19 h 28"/>
                  <a:gd name="T10" fmla="*/ 5 w 23"/>
                  <a:gd name="T11" fmla="*/ 18 h 28"/>
                  <a:gd name="T12" fmla="*/ 14 w 23"/>
                  <a:gd name="T13" fmla="*/ 23 h 28"/>
                  <a:gd name="T14" fmla="*/ 3 w 23"/>
                  <a:gd name="T15" fmla="*/ 22 h 28"/>
                  <a:gd name="T16" fmla="*/ 3 w 23"/>
                  <a:gd name="T17" fmla="*/ 21 h 28"/>
                  <a:gd name="T18" fmla="*/ 5 w 23"/>
                  <a:gd name="T19" fmla="*/ 26 h 28"/>
                  <a:gd name="T20" fmla="*/ 12 w 23"/>
                  <a:gd name="T21" fmla="*/ 27 h 28"/>
                  <a:gd name="T22" fmla="*/ 17 w 23"/>
                  <a:gd name="T23" fmla="*/ 28 h 28"/>
                  <a:gd name="T24" fmla="*/ 13 w 23"/>
                  <a:gd name="T25" fmla="*/ 24 h 28"/>
                  <a:gd name="T26" fmla="*/ 17 w 23"/>
                  <a:gd name="T27" fmla="*/ 24 h 28"/>
                  <a:gd name="T28" fmla="*/ 15 w 23"/>
                  <a:gd name="T29" fmla="*/ 23 h 28"/>
                  <a:gd name="T30" fmla="*/ 18 w 23"/>
                  <a:gd name="T31" fmla="*/ 23 h 28"/>
                  <a:gd name="T32" fmla="*/ 15 w 23"/>
                  <a:gd name="T33" fmla="*/ 20 h 28"/>
                  <a:gd name="T34" fmla="*/ 16 w 23"/>
                  <a:gd name="T35" fmla="*/ 21 h 28"/>
                  <a:gd name="T36" fmla="*/ 12 w 23"/>
                  <a:gd name="T37" fmla="*/ 19 h 28"/>
                  <a:gd name="T38" fmla="*/ 17 w 23"/>
                  <a:gd name="T39" fmla="*/ 18 h 28"/>
                  <a:gd name="T40" fmla="*/ 13 w 23"/>
                  <a:gd name="T41" fmla="*/ 18 h 28"/>
                  <a:gd name="T42" fmla="*/ 19 w 23"/>
                  <a:gd name="T43" fmla="*/ 13 h 28"/>
                  <a:gd name="T44" fmla="*/ 16 w 23"/>
                  <a:gd name="T45" fmla="*/ 12 h 28"/>
                  <a:gd name="T46" fmla="*/ 18 w 23"/>
                  <a:gd name="T47" fmla="*/ 15 h 28"/>
                  <a:gd name="T48" fmla="*/ 9 w 23"/>
                  <a:gd name="T49" fmla="*/ 14 h 28"/>
                  <a:gd name="T50" fmla="*/ 17 w 23"/>
                  <a:gd name="T51" fmla="*/ 11 h 28"/>
                  <a:gd name="T52" fmla="*/ 16 w 23"/>
                  <a:gd name="T53" fmla="*/ 6 h 28"/>
                  <a:gd name="T54" fmla="*/ 17 w 23"/>
                  <a:gd name="T55" fmla="*/ 7 h 28"/>
                  <a:gd name="T56" fmla="*/ 15 w 23"/>
                  <a:gd name="T57" fmla="*/ 3 h 28"/>
                  <a:gd name="T58" fmla="*/ 13 w 23"/>
                  <a:gd name="T59" fmla="*/ 4 h 28"/>
                  <a:gd name="T60" fmla="*/ 10 w 23"/>
                  <a:gd name="T61" fmla="*/ 3 h 28"/>
                  <a:gd name="T62" fmla="*/ 12 w 23"/>
                  <a:gd name="T63" fmla="*/ 3 h 28"/>
                  <a:gd name="T64" fmla="*/ 7 w 23"/>
                  <a:gd name="T65" fmla="*/ 0 h 28"/>
                  <a:gd name="T66" fmla="*/ 10 w 23"/>
                  <a:gd name="T67" fmla="*/ 3 h 28"/>
                  <a:gd name="T68" fmla="*/ 5 w 23"/>
                  <a:gd name="T69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28">
                    <a:moveTo>
                      <a:pt x="5" y="1"/>
                    </a:moveTo>
                    <a:cubicBezTo>
                      <a:pt x="1" y="2"/>
                      <a:pt x="3" y="4"/>
                      <a:pt x="2" y="6"/>
                    </a:cubicBezTo>
                    <a:cubicBezTo>
                      <a:pt x="4" y="9"/>
                      <a:pt x="12" y="7"/>
                      <a:pt x="1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0" y="15"/>
                      <a:pt x="8" y="19"/>
                    </a:cubicBezTo>
                    <a:cubicBezTo>
                      <a:pt x="7" y="19"/>
                      <a:pt x="6" y="19"/>
                      <a:pt x="5" y="18"/>
                    </a:cubicBezTo>
                    <a:cubicBezTo>
                      <a:pt x="5" y="20"/>
                      <a:pt x="17" y="21"/>
                      <a:pt x="14" y="23"/>
                    </a:cubicBezTo>
                    <a:cubicBezTo>
                      <a:pt x="9" y="20"/>
                      <a:pt x="9" y="23"/>
                      <a:pt x="3" y="22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3"/>
                      <a:pt x="6" y="25"/>
                      <a:pt x="5" y="26"/>
                    </a:cubicBezTo>
                    <a:cubicBezTo>
                      <a:pt x="8" y="27"/>
                      <a:pt x="11" y="26"/>
                      <a:pt x="12" y="27"/>
                    </a:cubicBezTo>
                    <a:cubicBezTo>
                      <a:pt x="12" y="27"/>
                      <a:pt x="15" y="27"/>
                      <a:pt x="17" y="28"/>
                    </a:cubicBezTo>
                    <a:cubicBezTo>
                      <a:pt x="15" y="26"/>
                      <a:pt x="16" y="25"/>
                      <a:pt x="13" y="24"/>
                    </a:cubicBezTo>
                    <a:cubicBezTo>
                      <a:pt x="16" y="24"/>
                      <a:pt x="14" y="25"/>
                      <a:pt x="17" y="24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2"/>
                      <a:pt x="18" y="24"/>
                      <a:pt x="18" y="23"/>
                    </a:cubicBezTo>
                    <a:cubicBezTo>
                      <a:pt x="17" y="22"/>
                      <a:pt x="15" y="21"/>
                      <a:pt x="15" y="20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20"/>
                      <a:pt x="17" y="19"/>
                      <a:pt x="12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5" y="16"/>
                      <a:pt x="23" y="16"/>
                      <a:pt x="19" y="13"/>
                    </a:cubicBezTo>
                    <a:cubicBezTo>
                      <a:pt x="18" y="13"/>
                      <a:pt x="16" y="12"/>
                      <a:pt x="16" y="12"/>
                    </a:cubicBezTo>
                    <a:cubicBezTo>
                      <a:pt x="13" y="13"/>
                      <a:pt x="18" y="14"/>
                      <a:pt x="18" y="15"/>
                    </a:cubicBezTo>
                    <a:cubicBezTo>
                      <a:pt x="15" y="15"/>
                      <a:pt x="11" y="12"/>
                      <a:pt x="9" y="14"/>
                    </a:cubicBezTo>
                    <a:cubicBezTo>
                      <a:pt x="13" y="12"/>
                      <a:pt x="9" y="11"/>
                      <a:pt x="17" y="11"/>
                    </a:cubicBezTo>
                    <a:cubicBezTo>
                      <a:pt x="18" y="9"/>
                      <a:pt x="14" y="8"/>
                      <a:pt x="16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2" y="6"/>
                      <a:pt x="20" y="6"/>
                      <a:pt x="15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1" y="3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2"/>
                      <a:pt x="8" y="0"/>
                      <a:pt x="7" y="0"/>
                    </a:cubicBezTo>
                    <a:cubicBezTo>
                      <a:pt x="6" y="0"/>
                      <a:pt x="9" y="2"/>
                      <a:pt x="10" y="3"/>
                    </a:cubicBezTo>
                    <a:cubicBezTo>
                      <a:pt x="8" y="2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0" name="Freeform 678"/>
              <p:cNvSpPr>
                <a:spLocks/>
              </p:cNvSpPr>
              <p:nvPr/>
            </p:nvSpPr>
            <p:spPr bwMode="auto">
              <a:xfrm>
                <a:off x="3494" y="3165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1" name="Freeform 679"/>
              <p:cNvSpPr>
                <a:spLocks/>
              </p:cNvSpPr>
              <p:nvPr/>
            </p:nvSpPr>
            <p:spPr bwMode="auto">
              <a:xfrm>
                <a:off x="3481" y="3128"/>
                <a:ext cx="22" cy="20"/>
              </a:xfrm>
              <a:custGeom>
                <a:avLst/>
                <a:gdLst>
                  <a:gd name="T0" fmla="*/ 12 w 26"/>
                  <a:gd name="T1" fmla="*/ 16 h 23"/>
                  <a:gd name="T2" fmla="*/ 18 w 26"/>
                  <a:gd name="T3" fmla="*/ 16 h 23"/>
                  <a:gd name="T4" fmla="*/ 8 w 26"/>
                  <a:gd name="T5" fmla="*/ 15 h 23"/>
                  <a:gd name="T6" fmla="*/ 6 w 26"/>
                  <a:gd name="T7" fmla="*/ 12 h 23"/>
                  <a:gd name="T8" fmla="*/ 15 w 26"/>
                  <a:gd name="T9" fmla="*/ 13 h 23"/>
                  <a:gd name="T10" fmla="*/ 17 w 26"/>
                  <a:gd name="T11" fmla="*/ 11 h 23"/>
                  <a:gd name="T12" fmla="*/ 11 w 26"/>
                  <a:gd name="T13" fmla="*/ 11 h 23"/>
                  <a:gd name="T14" fmla="*/ 8 w 26"/>
                  <a:gd name="T15" fmla="*/ 8 h 23"/>
                  <a:gd name="T16" fmla="*/ 10 w 26"/>
                  <a:gd name="T17" fmla="*/ 9 h 23"/>
                  <a:gd name="T18" fmla="*/ 17 w 26"/>
                  <a:gd name="T19" fmla="*/ 8 h 23"/>
                  <a:gd name="T20" fmla="*/ 2 w 26"/>
                  <a:gd name="T21" fmla="*/ 0 h 23"/>
                  <a:gd name="T22" fmla="*/ 2 w 26"/>
                  <a:gd name="T23" fmla="*/ 2 h 23"/>
                  <a:gd name="T24" fmla="*/ 9 w 26"/>
                  <a:gd name="T25" fmla="*/ 3 h 23"/>
                  <a:gd name="T26" fmla="*/ 7 w 26"/>
                  <a:gd name="T27" fmla="*/ 5 h 23"/>
                  <a:gd name="T28" fmla="*/ 4 w 26"/>
                  <a:gd name="T29" fmla="*/ 3 h 23"/>
                  <a:gd name="T30" fmla="*/ 2 w 26"/>
                  <a:gd name="T31" fmla="*/ 17 h 23"/>
                  <a:gd name="T32" fmla="*/ 3 w 26"/>
                  <a:gd name="T33" fmla="*/ 15 h 23"/>
                  <a:gd name="T34" fmla="*/ 6 w 26"/>
                  <a:gd name="T35" fmla="*/ 18 h 23"/>
                  <a:gd name="T36" fmla="*/ 13 w 26"/>
                  <a:gd name="T37" fmla="*/ 18 h 23"/>
                  <a:gd name="T38" fmla="*/ 11 w 26"/>
                  <a:gd name="T39" fmla="*/ 19 h 23"/>
                  <a:gd name="T40" fmla="*/ 18 w 26"/>
                  <a:gd name="T41" fmla="*/ 19 h 23"/>
                  <a:gd name="T42" fmla="*/ 20 w 26"/>
                  <a:gd name="T43" fmla="*/ 23 h 23"/>
                  <a:gd name="T44" fmla="*/ 21 w 26"/>
                  <a:gd name="T45" fmla="*/ 18 h 23"/>
                  <a:gd name="T46" fmla="*/ 12 w 26"/>
                  <a:gd name="T4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23">
                    <a:moveTo>
                      <a:pt x="12" y="16"/>
                    </a:moveTo>
                    <a:cubicBezTo>
                      <a:pt x="13" y="15"/>
                      <a:pt x="16" y="17"/>
                      <a:pt x="18" y="16"/>
                    </a:cubicBezTo>
                    <a:cubicBezTo>
                      <a:pt x="15" y="14"/>
                      <a:pt x="12" y="16"/>
                      <a:pt x="8" y="15"/>
                    </a:cubicBezTo>
                    <a:cubicBezTo>
                      <a:pt x="10" y="14"/>
                      <a:pt x="6" y="13"/>
                      <a:pt x="6" y="12"/>
                    </a:cubicBezTo>
                    <a:cubicBezTo>
                      <a:pt x="8" y="13"/>
                      <a:pt x="14" y="13"/>
                      <a:pt x="15" y="13"/>
                    </a:cubicBezTo>
                    <a:cubicBezTo>
                      <a:pt x="14" y="13"/>
                      <a:pt x="16" y="12"/>
                      <a:pt x="17" y="11"/>
                    </a:cubicBezTo>
                    <a:cubicBezTo>
                      <a:pt x="13" y="13"/>
                      <a:pt x="15" y="9"/>
                      <a:pt x="11" y="11"/>
                    </a:cubicBezTo>
                    <a:cubicBezTo>
                      <a:pt x="8" y="10"/>
                      <a:pt x="6" y="8"/>
                      <a:pt x="8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4" y="10"/>
                      <a:pt x="12" y="8"/>
                      <a:pt x="17" y="8"/>
                    </a:cubicBezTo>
                    <a:cubicBezTo>
                      <a:pt x="11" y="6"/>
                      <a:pt x="12" y="0"/>
                      <a:pt x="2" y="0"/>
                    </a:cubicBezTo>
                    <a:cubicBezTo>
                      <a:pt x="0" y="1"/>
                      <a:pt x="2" y="2"/>
                      <a:pt x="2" y="2"/>
                    </a:cubicBezTo>
                    <a:cubicBezTo>
                      <a:pt x="5" y="1"/>
                      <a:pt x="8" y="3"/>
                      <a:pt x="9" y="3"/>
                    </a:cubicBezTo>
                    <a:cubicBezTo>
                      <a:pt x="8" y="4"/>
                      <a:pt x="11" y="6"/>
                      <a:pt x="7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1" y="7"/>
                      <a:pt x="1" y="13"/>
                      <a:pt x="2" y="17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5" y="16"/>
                      <a:pt x="5" y="17"/>
                      <a:pt x="6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1" y="19"/>
                    </a:cubicBezTo>
                    <a:cubicBezTo>
                      <a:pt x="14" y="20"/>
                      <a:pt x="15" y="20"/>
                      <a:pt x="18" y="19"/>
                    </a:cubicBezTo>
                    <a:cubicBezTo>
                      <a:pt x="19" y="21"/>
                      <a:pt x="16" y="21"/>
                      <a:pt x="20" y="23"/>
                    </a:cubicBezTo>
                    <a:cubicBezTo>
                      <a:pt x="26" y="21"/>
                      <a:pt x="16" y="20"/>
                      <a:pt x="21" y="18"/>
                    </a:cubicBez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2" name="Freeform 680"/>
              <p:cNvSpPr>
                <a:spLocks/>
              </p:cNvSpPr>
              <p:nvPr/>
            </p:nvSpPr>
            <p:spPr bwMode="auto">
              <a:xfrm>
                <a:off x="3491" y="314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2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3" name="Freeform 681"/>
              <p:cNvSpPr>
                <a:spLocks/>
              </p:cNvSpPr>
              <p:nvPr/>
            </p:nvSpPr>
            <p:spPr bwMode="auto">
              <a:xfrm>
                <a:off x="3481" y="3145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3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4" name="Freeform 682"/>
              <p:cNvSpPr>
                <a:spLocks/>
              </p:cNvSpPr>
              <p:nvPr/>
            </p:nvSpPr>
            <p:spPr bwMode="auto">
              <a:xfrm>
                <a:off x="3494" y="3133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5" name="Freeform 683"/>
              <p:cNvSpPr>
                <a:spLocks/>
              </p:cNvSpPr>
              <p:nvPr/>
            </p:nvSpPr>
            <p:spPr bwMode="auto">
              <a:xfrm>
                <a:off x="3481" y="3123"/>
                <a:ext cx="12" cy="6"/>
              </a:xfrm>
              <a:custGeom>
                <a:avLst/>
                <a:gdLst>
                  <a:gd name="T0" fmla="*/ 0 w 13"/>
                  <a:gd name="T1" fmla="*/ 0 h 7"/>
                  <a:gd name="T2" fmla="*/ 0 w 13"/>
                  <a:gd name="T3" fmla="*/ 6 h 7"/>
                  <a:gd name="T4" fmla="*/ 12 w 13"/>
                  <a:gd name="T5" fmla="*/ 7 h 7"/>
                  <a:gd name="T6" fmla="*/ 5 w 13"/>
                  <a:gd name="T7" fmla="*/ 4 h 7"/>
                  <a:gd name="T8" fmla="*/ 5 w 13"/>
                  <a:gd name="T9" fmla="*/ 1 h 7"/>
                  <a:gd name="T10" fmla="*/ 0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cubicBezTo>
                      <a:pt x="1" y="2"/>
                      <a:pt x="4" y="4"/>
                      <a:pt x="0" y="6"/>
                    </a:cubicBezTo>
                    <a:cubicBezTo>
                      <a:pt x="4" y="7"/>
                      <a:pt x="8" y="6"/>
                      <a:pt x="12" y="7"/>
                    </a:cubicBezTo>
                    <a:cubicBezTo>
                      <a:pt x="13" y="6"/>
                      <a:pt x="6" y="5"/>
                      <a:pt x="5" y="4"/>
                    </a:cubicBezTo>
                    <a:cubicBezTo>
                      <a:pt x="8" y="4"/>
                      <a:pt x="4" y="2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6" name="Freeform 684"/>
              <p:cNvSpPr>
                <a:spLocks/>
              </p:cNvSpPr>
              <p:nvPr/>
            </p:nvSpPr>
            <p:spPr bwMode="auto">
              <a:xfrm>
                <a:off x="3485" y="3081"/>
                <a:ext cx="18" cy="46"/>
              </a:xfrm>
              <a:custGeom>
                <a:avLst/>
                <a:gdLst>
                  <a:gd name="T0" fmla="*/ 12 w 21"/>
                  <a:gd name="T1" fmla="*/ 44 h 53"/>
                  <a:gd name="T2" fmla="*/ 11 w 21"/>
                  <a:gd name="T3" fmla="*/ 41 h 53"/>
                  <a:gd name="T4" fmla="*/ 13 w 21"/>
                  <a:gd name="T5" fmla="*/ 43 h 53"/>
                  <a:gd name="T6" fmla="*/ 16 w 21"/>
                  <a:gd name="T7" fmla="*/ 41 h 53"/>
                  <a:gd name="T8" fmla="*/ 14 w 21"/>
                  <a:gd name="T9" fmla="*/ 41 h 53"/>
                  <a:gd name="T10" fmla="*/ 13 w 21"/>
                  <a:gd name="T11" fmla="*/ 36 h 53"/>
                  <a:gd name="T12" fmla="*/ 8 w 21"/>
                  <a:gd name="T13" fmla="*/ 34 h 53"/>
                  <a:gd name="T14" fmla="*/ 17 w 21"/>
                  <a:gd name="T15" fmla="*/ 32 h 53"/>
                  <a:gd name="T16" fmla="*/ 6 w 21"/>
                  <a:gd name="T17" fmla="*/ 32 h 53"/>
                  <a:gd name="T18" fmla="*/ 10 w 21"/>
                  <a:gd name="T19" fmla="*/ 27 h 53"/>
                  <a:gd name="T20" fmla="*/ 11 w 21"/>
                  <a:gd name="T21" fmla="*/ 28 h 53"/>
                  <a:gd name="T22" fmla="*/ 11 w 21"/>
                  <a:gd name="T23" fmla="*/ 25 h 53"/>
                  <a:gd name="T24" fmla="*/ 16 w 21"/>
                  <a:gd name="T25" fmla="*/ 26 h 53"/>
                  <a:gd name="T26" fmla="*/ 16 w 21"/>
                  <a:gd name="T27" fmla="*/ 22 h 53"/>
                  <a:gd name="T28" fmla="*/ 19 w 21"/>
                  <a:gd name="T29" fmla="*/ 22 h 53"/>
                  <a:gd name="T30" fmla="*/ 16 w 21"/>
                  <a:gd name="T31" fmla="*/ 14 h 53"/>
                  <a:gd name="T32" fmla="*/ 19 w 21"/>
                  <a:gd name="T33" fmla="*/ 13 h 53"/>
                  <a:gd name="T34" fmla="*/ 9 w 21"/>
                  <a:gd name="T35" fmla="*/ 13 h 53"/>
                  <a:gd name="T36" fmla="*/ 10 w 21"/>
                  <a:gd name="T37" fmla="*/ 9 h 53"/>
                  <a:gd name="T38" fmla="*/ 17 w 21"/>
                  <a:gd name="T39" fmla="*/ 11 h 53"/>
                  <a:gd name="T40" fmla="*/ 14 w 21"/>
                  <a:gd name="T41" fmla="*/ 9 h 53"/>
                  <a:gd name="T42" fmla="*/ 20 w 21"/>
                  <a:gd name="T43" fmla="*/ 8 h 53"/>
                  <a:gd name="T44" fmla="*/ 12 w 21"/>
                  <a:gd name="T45" fmla="*/ 4 h 53"/>
                  <a:gd name="T46" fmla="*/ 13 w 21"/>
                  <a:gd name="T47" fmla="*/ 1 h 53"/>
                  <a:gd name="T48" fmla="*/ 4 w 21"/>
                  <a:gd name="T49" fmla="*/ 2 h 53"/>
                  <a:gd name="T50" fmla="*/ 5 w 21"/>
                  <a:gd name="T51" fmla="*/ 14 h 53"/>
                  <a:gd name="T52" fmla="*/ 9 w 21"/>
                  <a:gd name="T53" fmla="*/ 17 h 53"/>
                  <a:gd name="T54" fmla="*/ 3 w 21"/>
                  <a:gd name="T55" fmla="*/ 17 h 53"/>
                  <a:gd name="T56" fmla="*/ 9 w 21"/>
                  <a:gd name="T57" fmla="*/ 18 h 53"/>
                  <a:gd name="T58" fmla="*/ 4 w 21"/>
                  <a:gd name="T59" fmla="*/ 19 h 53"/>
                  <a:gd name="T60" fmla="*/ 9 w 21"/>
                  <a:gd name="T61" fmla="*/ 21 h 53"/>
                  <a:gd name="T62" fmla="*/ 2 w 21"/>
                  <a:gd name="T63" fmla="*/ 21 h 53"/>
                  <a:gd name="T64" fmla="*/ 2 w 21"/>
                  <a:gd name="T65" fmla="*/ 40 h 53"/>
                  <a:gd name="T66" fmla="*/ 7 w 21"/>
                  <a:gd name="T67" fmla="*/ 40 h 53"/>
                  <a:gd name="T68" fmla="*/ 6 w 21"/>
                  <a:gd name="T69" fmla="*/ 47 h 53"/>
                  <a:gd name="T70" fmla="*/ 10 w 21"/>
                  <a:gd name="T71" fmla="*/ 48 h 53"/>
                  <a:gd name="T72" fmla="*/ 0 w 21"/>
                  <a:gd name="T73" fmla="*/ 47 h 53"/>
                  <a:gd name="T74" fmla="*/ 1 w 21"/>
                  <a:gd name="T75" fmla="*/ 49 h 53"/>
                  <a:gd name="T76" fmla="*/ 3 w 21"/>
                  <a:gd name="T77" fmla="*/ 48 h 53"/>
                  <a:gd name="T78" fmla="*/ 1 w 21"/>
                  <a:gd name="T79" fmla="*/ 50 h 53"/>
                  <a:gd name="T80" fmla="*/ 13 w 21"/>
                  <a:gd name="T81" fmla="*/ 50 h 53"/>
                  <a:gd name="T82" fmla="*/ 18 w 21"/>
                  <a:gd name="T83" fmla="*/ 45 h 53"/>
                  <a:gd name="T84" fmla="*/ 12 w 21"/>
                  <a:gd name="T85" fmla="*/ 4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53">
                    <a:moveTo>
                      <a:pt x="12" y="44"/>
                    </a:moveTo>
                    <a:cubicBezTo>
                      <a:pt x="12" y="43"/>
                      <a:pt x="9" y="42"/>
                      <a:pt x="11" y="41"/>
                    </a:cubicBezTo>
                    <a:cubicBezTo>
                      <a:pt x="13" y="42"/>
                      <a:pt x="14" y="42"/>
                      <a:pt x="13" y="43"/>
                    </a:cubicBezTo>
                    <a:cubicBezTo>
                      <a:pt x="19" y="43"/>
                      <a:pt x="13" y="42"/>
                      <a:pt x="16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5" y="39"/>
                      <a:pt x="9" y="39"/>
                      <a:pt x="13" y="36"/>
                    </a:cubicBezTo>
                    <a:cubicBezTo>
                      <a:pt x="11" y="35"/>
                      <a:pt x="12" y="35"/>
                      <a:pt x="8" y="34"/>
                    </a:cubicBezTo>
                    <a:cubicBezTo>
                      <a:pt x="13" y="33"/>
                      <a:pt x="13" y="34"/>
                      <a:pt x="17" y="32"/>
                    </a:cubicBezTo>
                    <a:cubicBezTo>
                      <a:pt x="15" y="32"/>
                      <a:pt x="10" y="32"/>
                      <a:pt x="6" y="32"/>
                    </a:cubicBezTo>
                    <a:cubicBezTo>
                      <a:pt x="12" y="29"/>
                      <a:pt x="5" y="28"/>
                      <a:pt x="10" y="27"/>
                    </a:cubicBezTo>
                    <a:cubicBezTo>
                      <a:pt x="10" y="27"/>
                      <a:pt x="11" y="28"/>
                      <a:pt x="11" y="28"/>
                    </a:cubicBezTo>
                    <a:cubicBezTo>
                      <a:pt x="17" y="29"/>
                      <a:pt x="10" y="26"/>
                      <a:pt x="11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5"/>
                      <a:pt x="12" y="23"/>
                      <a:pt x="16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5" y="19"/>
                      <a:pt x="17" y="16"/>
                      <a:pt x="16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5" y="9"/>
                      <a:pt x="17" y="16"/>
                      <a:pt x="9" y="13"/>
                    </a:cubicBezTo>
                    <a:cubicBezTo>
                      <a:pt x="19" y="13"/>
                      <a:pt x="6" y="11"/>
                      <a:pt x="10" y="9"/>
                    </a:cubicBezTo>
                    <a:cubicBezTo>
                      <a:pt x="14" y="9"/>
                      <a:pt x="12" y="11"/>
                      <a:pt x="17" y="11"/>
                    </a:cubicBezTo>
                    <a:cubicBezTo>
                      <a:pt x="12" y="10"/>
                      <a:pt x="15" y="10"/>
                      <a:pt x="14" y="9"/>
                    </a:cubicBezTo>
                    <a:cubicBezTo>
                      <a:pt x="19" y="9"/>
                      <a:pt x="15" y="7"/>
                      <a:pt x="20" y="8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3" y="3"/>
                      <a:pt x="6" y="0"/>
                      <a:pt x="4" y="2"/>
                    </a:cubicBezTo>
                    <a:cubicBezTo>
                      <a:pt x="6" y="5"/>
                      <a:pt x="7" y="10"/>
                      <a:pt x="5" y="14"/>
                    </a:cubicBezTo>
                    <a:cubicBezTo>
                      <a:pt x="11" y="15"/>
                      <a:pt x="4" y="16"/>
                      <a:pt x="9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20"/>
                      <a:pt x="7" y="17"/>
                      <a:pt x="9" y="18"/>
                    </a:cubicBezTo>
                    <a:cubicBezTo>
                      <a:pt x="10" y="19"/>
                      <a:pt x="6" y="19"/>
                      <a:pt x="4" y="19"/>
                    </a:cubicBezTo>
                    <a:cubicBezTo>
                      <a:pt x="3" y="21"/>
                      <a:pt x="5" y="19"/>
                      <a:pt x="9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6"/>
                      <a:pt x="7" y="34"/>
                      <a:pt x="2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4" y="42"/>
                      <a:pt x="16" y="46"/>
                      <a:pt x="6" y="47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8" y="47"/>
                      <a:pt x="3" y="48"/>
                      <a:pt x="0" y="47"/>
                    </a:cubicBezTo>
                    <a:cubicBezTo>
                      <a:pt x="2" y="47"/>
                      <a:pt x="0" y="48"/>
                      <a:pt x="1" y="49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7" y="49"/>
                      <a:pt x="4" y="50"/>
                      <a:pt x="1" y="50"/>
                    </a:cubicBezTo>
                    <a:cubicBezTo>
                      <a:pt x="5" y="53"/>
                      <a:pt x="9" y="50"/>
                      <a:pt x="13" y="50"/>
                    </a:cubicBezTo>
                    <a:cubicBezTo>
                      <a:pt x="5" y="46"/>
                      <a:pt x="21" y="48"/>
                      <a:pt x="18" y="45"/>
                    </a:cubicBezTo>
                    <a:cubicBezTo>
                      <a:pt x="16" y="43"/>
                      <a:pt x="14" y="44"/>
                      <a:pt x="12" y="4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7" name="Freeform 685"/>
              <p:cNvSpPr>
                <a:spLocks/>
              </p:cNvSpPr>
              <p:nvPr/>
            </p:nvSpPr>
            <p:spPr bwMode="auto">
              <a:xfrm>
                <a:off x="3484" y="312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8" name="Freeform 686"/>
              <p:cNvSpPr>
                <a:spLocks/>
              </p:cNvSpPr>
              <p:nvPr/>
            </p:nvSpPr>
            <p:spPr bwMode="auto">
              <a:xfrm>
                <a:off x="3495" y="308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9" name="Rectangle 687"/>
              <p:cNvSpPr>
                <a:spLocks noChangeArrowheads="1"/>
              </p:cNvSpPr>
              <p:nvPr/>
            </p:nvSpPr>
            <p:spPr bwMode="auto">
              <a:xfrm>
                <a:off x="3486" y="3124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0" name="Freeform 688"/>
              <p:cNvSpPr>
                <a:spLocks/>
              </p:cNvSpPr>
              <p:nvPr/>
            </p:nvSpPr>
            <p:spPr bwMode="auto">
              <a:xfrm>
                <a:off x="3494" y="312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1" name="Freeform 689"/>
              <p:cNvSpPr>
                <a:spLocks/>
              </p:cNvSpPr>
              <p:nvPr/>
            </p:nvSpPr>
            <p:spPr bwMode="auto">
              <a:xfrm>
                <a:off x="3500" y="307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2" name="Freeform 690"/>
              <p:cNvSpPr>
                <a:spLocks/>
              </p:cNvSpPr>
              <p:nvPr/>
            </p:nvSpPr>
            <p:spPr bwMode="auto">
              <a:xfrm>
                <a:off x="3504" y="30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3" name="Freeform 691"/>
              <p:cNvSpPr>
                <a:spLocks/>
              </p:cNvSpPr>
              <p:nvPr/>
            </p:nvSpPr>
            <p:spPr bwMode="auto">
              <a:xfrm>
                <a:off x="3482" y="3004"/>
                <a:ext cx="27" cy="77"/>
              </a:xfrm>
              <a:custGeom>
                <a:avLst/>
                <a:gdLst>
                  <a:gd name="T0" fmla="*/ 18 w 31"/>
                  <a:gd name="T1" fmla="*/ 3 h 89"/>
                  <a:gd name="T2" fmla="*/ 11 w 31"/>
                  <a:gd name="T3" fmla="*/ 1 h 89"/>
                  <a:gd name="T4" fmla="*/ 8 w 31"/>
                  <a:gd name="T5" fmla="*/ 4 h 89"/>
                  <a:gd name="T6" fmla="*/ 11 w 31"/>
                  <a:gd name="T7" fmla="*/ 9 h 89"/>
                  <a:gd name="T8" fmla="*/ 11 w 31"/>
                  <a:gd name="T9" fmla="*/ 19 h 89"/>
                  <a:gd name="T10" fmla="*/ 9 w 31"/>
                  <a:gd name="T11" fmla="*/ 25 h 89"/>
                  <a:gd name="T12" fmla="*/ 14 w 31"/>
                  <a:gd name="T13" fmla="*/ 34 h 89"/>
                  <a:gd name="T14" fmla="*/ 12 w 31"/>
                  <a:gd name="T15" fmla="*/ 36 h 89"/>
                  <a:gd name="T16" fmla="*/ 10 w 31"/>
                  <a:gd name="T17" fmla="*/ 41 h 89"/>
                  <a:gd name="T18" fmla="*/ 20 w 31"/>
                  <a:gd name="T19" fmla="*/ 43 h 89"/>
                  <a:gd name="T20" fmla="*/ 20 w 31"/>
                  <a:gd name="T21" fmla="*/ 48 h 89"/>
                  <a:gd name="T22" fmla="*/ 16 w 31"/>
                  <a:gd name="T23" fmla="*/ 51 h 89"/>
                  <a:gd name="T24" fmla="*/ 15 w 31"/>
                  <a:gd name="T25" fmla="*/ 57 h 89"/>
                  <a:gd name="T26" fmla="*/ 13 w 31"/>
                  <a:gd name="T27" fmla="*/ 63 h 89"/>
                  <a:gd name="T28" fmla="*/ 15 w 31"/>
                  <a:gd name="T29" fmla="*/ 68 h 89"/>
                  <a:gd name="T30" fmla="*/ 19 w 31"/>
                  <a:gd name="T31" fmla="*/ 72 h 89"/>
                  <a:gd name="T32" fmla="*/ 14 w 31"/>
                  <a:gd name="T33" fmla="*/ 73 h 89"/>
                  <a:gd name="T34" fmla="*/ 15 w 31"/>
                  <a:gd name="T35" fmla="*/ 76 h 89"/>
                  <a:gd name="T36" fmla="*/ 13 w 31"/>
                  <a:gd name="T37" fmla="*/ 88 h 89"/>
                  <a:gd name="T38" fmla="*/ 15 w 31"/>
                  <a:gd name="T39" fmla="*/ 82 h 89"/>
                  <a:gd name="T40" fmla="*/ 12 w 31"/>
                  <a:gd name="T41" fmla="*/ 81 h 89"/>
                  <a:gd name="T42" fmla="*/ 24 w 31"/>
                  <a:gd name="T43" fmla="*/ 80 h 89"/>
                  <a:gd name="T44" fmla="*/ 25 w 31"/>
                  <a:gd name="T45" fmla="*/ 79 h 89"/>
                  <a:gd name="T46" fmla="*/ 24 w 31"/>
                  <a:gd name="T47" fmla="*/ 74 h 89"/>
                  <a:gd name="T48" fmla="*/ 26 w 31"/>
                  <a:gd name="T49" fmla="*/ 71 h 89"/>
                  <a:gd name="T50" fmla="*/ 27 w 31"/>
                  <a:gd name="T51" fmla="*/ 65 h 89"/>
                  <a:gd name="T52" fmla="*/ 25 w 31"/>
                  <a:gd name="T53" fmla="*/ 60 h 89"/>
                  <a:gd name="T54" fmla="*/ 26 w 31"/>
                  <a:gd name="T55" fmla="*/ 60 h 89"/>
                  <a:gd name="T56" fmla="*/ 26 w 31"/>
                  <a:gd name="T57" fmla="*/ 59 h 89"/>
                  <a:gd name="T58" fmla="*/ 25 w 31"/>
                  <a:gd name="T59" fmla="*/ 55 h 89"/>
                  <a:gd name="T60" fmla="*/ 22 w 31"/>
                  <a:gd name="T61" fmla="*/ 51 h 89"/>
                  <a:gd name="T62" fmla="*/ 27 w 31"/>
                  <a:gd name="T63" fmla="*/ 49 h 89"/>
                  <a:gd name="T64" fmla="*/ 28 w 31"/>
                  <a:gd name="T65" fmla="*/ 45 h 89"/>
                  <a:gd name="T66" fmla="*/ 23 w 31"/>
                  <a:gd name="T67" fmla="*/ 42 h 89"/>
                  <a:gd name="T68" fmla="*/ 21 w 31"/>
                  <a:gd name="T69" fmla="*/ 37 h 89"/>
                  <a:gd name="T70" fmla="*/ 19 w 31"/>
                  <a:gd name="T71" fmla="*/ 28 h 89"/>
                  <a:gd name="T72" fmla="*/ 20 w 31"/>
                  <a:gd name="T73" fmla="*/ 26 h 89"/>
                  <a:gd name="T74" fmla="*/ 19 w 31"/>
                  <a:gd name="T75" fmla="*/ 16 h 89"/>
                  <a:gd name="T76" fmla="*/ 13 w 31"/>
                  <a:gd name="T77" fmla="*/ 20 h 89"/>
                  <a:gd name="T78" fmla="*/ 23 w 31"/>
                  <a:gd name="T79" fmla="*/ 1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89">
                    <a:moveTo>
                      <a:pt x="24" y="8"/>
                    </a:moveTo>
                    <a:cubicBezTo>
                      <a:pt x="23" y="6"/>
                      <a:pt x="21" y="4"/>
                      <a:pt x="18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2"/>
                      <a:pt x="15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7" y="4"/>
                      <a:pt x="9" y="3"/>
                      <a:pt x="8" y="4"/>
                    </a:cubicBezTo>
                    <a:cubicBezTo>
                      <a:pt x="9" y="6"/>
                      <a:pt x="17" y="7"/>
                      <a:pt x="15" y="9"/>
                    </a:cubicBezTo>
                    <a:cubicBezTo>
                      <a:pt x="15" y="9"/>
                      <a:pt x="13" y="9"/>
                      <a:pt x="11" y="9"/>
                    </a:cubicBezTo>
                    <a:cubicBezTo>
                      <a:pt x="11" y="10"/>
                      <a:pt x="17" y="11"/>
                      <a:pt x="18" y="12"/>
                    </a:cubicBezTo>
                    <a:cubicBezTo>
                      <a:pt x="0" y="12"/>
                      <a:pt x="23" y="17"/>
                      <a:pt x="11" y="19"/>
                    </a:cubicBezTo>
                    <a:cubicBezTo>
                      <a:pt x="13" y="20"/>
                      <a:pt x="11" y="22"/>
                      <a:pt x="14" y="24"/>
                    </a:cubicBezTo>
                    <a:cubicBezTo>
                      <a:pt x="10" y="23"/>
                      <a:pt x="14" y="26"/>
                      <a:pt x="9" y="25"/>
                    </a:cubicBezTo>
                    <a:cubicBezTo>
                      <a:pt x="19" y="26"/>
                      <a:pt x="4" y="30"/>
                      <a:pt x="17" y="31"/>
                    </a:cubicBezTo>
                    <a:cubicBezTo>
                      <a:pt x="13" y="33"/>
                      <a:pt x="18" y="31"/>
                      <a:pt x="14" y="34"/>
                    </a:cubicBezTo>
                    <a:cubicBezTo>
                      <a:pt x="13" y="34"/>
                      <a:pt x="13" y="33"/>
                      <a:pt x="13" y="33"/>
                    </a:cubicBezTo>
                    <a:cubicBezTo>
                      <a:pt x="10" y="34"/>
                      <a:pt x="18" y="35"/>
                      <a:pt x="12" y="36"/>
                    </a:cubicBezTo>
                    <a:cubicBezTo>
                      <a:pt x="11" y="38"/>
                      <a:pt x="16" y="37"/>
                      <a:pt x="19" y="38"/>
                    </a:cubicBezTo>
                    <a:cubicBezTo>
                      <a:pt x="17" y="40"/>
                      <a:pt x="16" y="40"/>
                      <a:pt x="10" y="41"/>
                    </a:cubicBezTo>
                    <a:cubicBezTo>
                      <a:pt x="16" y="41"/>
                      <a:pt x="13" y="42"/>
                      <a:pt x="16" y="44"/>
                    </a:cubicBezTo>
                    <a:cubicBezTo>
                      <a:pt x="17" y="43"/>
                      <a:pt x="18" y="42"/>
                      <a:pt x="20" y="43"/>
                    </a:cubicBezTo>
                    <a:cubicBezTo>
                      <a:pt x="19" y="46"/>
                      <a:pt x="24" y="46"/>
                      <a:pt x="26" y="48"/>
                    </a:cubicBezTo>
                    <a:cubicBezTo>
                      <a:pt x="19" y="49"/>
                      <a:pt x="26" y="46"/>
                      <a:pt x="20" y="48"/>
                    </a:cubicBezTo>
                    <a:cubicBezTo>
                      <a:pt x="17" y="46"/>
                      <a:pt x="18" y="45"/>
                      <a:pt x="13" y="43"/>
                    </a:cubicBezTo>
                    <a:cubicBezTo>
                      <a:pt x="12" y="46"/>
                      <a:pt x="13" y="48"/>
                      <a:pt x="16" y="51"/>
                    </a:cubicBezTo>
                    <a:cubicBezTo>
                      <a:pt x="15" y="52"/>
                      <a:pt x="13" y="50"/>
                      <a:pt x="12" y="51"/>
                    </a:cubicBezTo>
                    <a:cubicBezTo>
                      <a:pt x="9" y="53"/>
                      <a:pt x="19" y="55"/>
                      <a:pt x="15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7" y="58"/>
                      <a:pt x="11" y="60"/>
                      <a:pt x="13" y="63"/>
                    </a:cubicBezTo>
                    <a:cubicBezTo>
                      <a:pt x="15" y="62"/>
                      <a:pt x="16" y="62"/>
                      <a:pt x="17" y="63"/>
                    </a:cubicBezTo>
                    <a:cubicBezTo>
                      <a:pt x="8" y="62"/>
                      <a:pt x="22" y="66"/>
                      <a:pt x="15" y="68"/>
                    </a:cubicBezTo>
                    <a:cubicBezTo>
                      <a:pt x="21" y="68"/>
                      <a:pt x="24" y="70"/>
                      <a:pt x="24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22" y="70"/>
                      <a:pt x="13" y="69"/>
                      <a:pt x="11" y="67"/>
                    </a:cubicBezTo>
                    <a:cubicBezTo>
                      <a:pt x="13" y="69"/>
                      <a:pt x="10" y="71"/>
                      <a:pt x="14" y="73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4"/>
                      <a:pt x="20" y="74"/>
                      <a:pt x="15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80"/>
                      <a:pt x="6" y="84"/>
                      <a:pt x="13" y="88"/>
                    </a:cubicBezTo>
                    <a:cubicBezTo>
                      <a:pt x="16" y="89"/>
                      <a:pt x="22" y="87"/>
                      <a:pt x="24" y="88"/>
                    </a:cubicBezTo>
                    <a:cubicBezTo>
                      <a:pt x="22" y="85"/>
                      <a:pt x="17" y="84"/>
                      <a:pt x="15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7" y="82"/>
                      <a:pt x="15" y="80"/>
                      <a:pt x="12" y="81"/>
                    </a:cubicBezTo>
                    <a:cubicBezTo>
                      <a:pt x="10" y="79"/>
                      <a:pt x="17" y="80"/>
                      <a:pt x="14" y="79"/>
                    </a:cubicBezTo>
                    <a:cubicBezTo>
                      <a:pt x="19" y="79"/>
                      <a:pt x="20" y="80"/>
                      <a:pt x="24" y="80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3" y="78"/>
                      <a:pt x="25" y="79"/>
                    </a:cubicBezTo>
                    <a:cubicBezTo>
                      <a:pt x="19" y="76"/>
                      <a:pt x="28" y="75"/>
                      <a:pt x="25" y="73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1" y="74"/>
                      <a:pt x="22" y="73"/>
                      <a:pt x="21" y="73"/>
                    </a:cubicBezTo>
                    <a:cubicBezTo>
                      <a:pt x="25" y="72"/>
                      <a:pt x="25" y="72"/>
                      <a:pt x="26" y="71"/>
                    </a:cubicBezTo>
                    <a:cubicBezTo>
                      <a:pt x="24" y="69"/>
                      <a:pt x="19" y="69"/>
                      <a:pt x="19" y="67"/>
                    </a:cubicBezTo>
                    <a:cubicBezTo>
                      <a:pt x="25" y="68"/>
                      <a:pt x="22" y="65"/>
                      <a:pt x="27" y="65"/>
                    </a:cubicBezTo>
                    <a:cubicBezTo>
                      <a:pt x="22" y="64"/>
                      <a:pt x="25" y="62"/>
                      <a:pt x="22" y="62"/>
                    </a:cubicBezTo>
                    <a:cubicBezTo>
                      <a:pt x="21" y="61"/>
                      <a:pt x="22" y="60"/>
                      <a:pt x="25" y="60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7" y="59"/>
                      <a:pt x="23" y="59"/>
                      <a:pt x="26" y="59"/>
                    </a:cubicBezTo>
                    <a:cubicBezTo>
                      <a:pt x="27" y="59"/>
                      <a:pt x="27" y="59"/>
                      <a:pt x="28" y="60"/>
                    </a:cubicBezTo>
                    <a:cubicBezTo>
                      <a:pt x="29" y="58"/>
                      <a:pt x="20" y="56"/>
                      <a:pt x="25" y="55"/>
                    </a:cubicBezTo>
                    <a:cubicBezTo>
                      <a:pt x="22" y="54"/>
                      <a:pt x="22" y="52"/>
                      <a:pt x="16" y="52"/>
                    </a:cubicBezTo>
                    <a:cubicBezTo>
                      <a:pt x="18" y="52"/>
                      <a:pt x="23" y="52"/>
                      <a:pt x="22" y="51"/>
                    </a:cubicBezTo>
                    <a:cubicBezTo>
                      <a:pt x="17" y="50"/>
                      <a:pt x="24" y="49"/>
                      <a:pt x="21" y="48"/>
                    </a:cubicBezTo>
                    <a:cubicBezTo>
                      <a:pt x="26" y="50"/>
                      <a:pt x="22" y="48"/>
                      <a:pt x="27" y="49"/>
                    </a:cubicBezTo>
                    <a:cubicBezTo>
                      <a:pt x="29" y="49"/>
                      <a:pt x="23" y="47"/>
                      <a:pt x="24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6" y="44"/>
                      <a:pt x="22" y="43"/>
                      <a:pt x="26" y="43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5" y="41"/>
                      <a:pt x="24" y="40"/>
                      <a:pt x="28" y="38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8" y="35"/>
                      <a:pt x="22" y="32"/>
                      <a:pt x="16" y="30"/>
                    </a:cubicBezTo>
                    <a:cubicBezTo>
                      <a:pt x="16" y="29"/>
                      <a:pt x="18" y="28"/>
                      <a:pt x="19" y="2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8"/>
                      <a:pt x="26" y="27"/>
                      <a:pt x="20" y="26"/>
                    </a:cubicBezTo>
                    <a:cubicBezTo>
                      <a:pt x="19" y="25"/>
                      <a:pt x="24" y="25"/>
                      <a:pt x="25" y="24"/>
                    </a:cubicBezTo>
                    <a:cubicBezTo>
                      <a:pt x="17" y="22"/>
                      <a:pt x="31" y="18"/>
                      <a:pt x="19" y="16"/>
                    </a:cubicBezTo>
                    <a:cubicBezTo>
                      <a:pt x="19" y="17"/>
                      <a:pt x="17" y="19"/>
                      <a:pt x="17" y="21"/>
                    </a:cubicBezTo>
                    <a:cubicBezTo>
                      <a:pt x="16" y="20"/>
                      <a:pt x="13" y="21"/>
                      <a:pt x="13" y="20"/>
                    </a:cubicBezTo>
                    <a:cubicBezTo>
                      <a:pt x="13" y="18"/>
                      <a:pt x="17" y="17"/>
                      <a:pt x="15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31" y="14"/>
                      <a:pt x="13" y="9"/>
                      <a:pt x="24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4" name="Freeform 692"/>
              <p:cNvSpPr>
                <a:spLocks/>
              </p:cNvSpPr>
              <p:nvPr/>
            </p:nvSpPr>
            <p:spPr bwMode="auto">
              <a:xfrm>
                <a:off x="3501" y="3030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5" name="Freeform 693"/>
              <p:cNvSpPr>
                <a:spLocks/>
              </p:cNvSpPr>
              <p:nvPr/>
            </p:nvSpPr>
            <p:spPr bwMode="auto">
              <a:xfrm>
                <a:off x="3500" y="302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6" name="Freeform 694"/>
              <p:cNvSpPr>
                <a:spLocks/>
              </p:cNvSpPr>
              <p:nvPr/>
            </p:nvSpPr>
            <p:spPr bwMode="auto">
              <a:xfrm>
                <a:off x="3501" y="3005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7" name="Freeform 695"/>
              <p:cNvSpPr>
                <a:spLocks/>
              </p:cNvSpPr>
              <p:nvPr/>
            </p:nvSpPr>
            <p:spPr bwMode="auto">
              <a:xfrm>
                <a:off x="3500" y="300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8" name="Freeform 696"/>
              <p:cNvSpPr>
                <a:spLocks/>
              </p:cNvSpPr>
              <p:nvPr/>
            </p:nvSpPr>
            <p:spPr bwMode="auto">
              <a:xfrm>
                <a:off x="3484" y="2965"/>
                <a:ext cx="22" cy="40"/>
              </a:xfrm>
              <a:custGeom>
                <a:avLst/>
                <a:gdLst>
                  <a:gd name="T0" fmla="*/ 15 w 25"/>
                  <a:gd name="T1" fmla="*/ 8 h 47"/>
                  <a:gd name="T2" fmla="*/ 11 w 25"/>
                  <a:gd name="T3" fmla="*/ 6 h 47"/>
                  <a:gd name="T4" fmla="*/ 14 w 25"/>
                  <a:gd name="T5" fmla="*/ 4 h 47"/>
                  <a:gd name="T6" fmla="*/ 6 w 25"/>
                  <a:gd name="T7" fmla="*/ 0 h 47"/>
                  <a:gd name="T8" fmla="*/ 10 w 25"/>
                  <a:gd name="T9" fmla="*/ 22 h 47"/>
                  <a:gd name="T10" fmla="*/ 7 w 25"/>
                  <a:gd name="T11" fmla="*/ 21 h 47"/>
                  <a:gd name="T12" fmla="*/ 12 w 25"/>
                  <a:gd name="T13" fmla="*/ 30 h 47"/>
                  <a:gd name="T14" fmla="*/ 6 w 25"/>
                  <a:gd name="T15" fmla="*/ 29 h 47"/>
                  <a:gd name="T16" fmla="*/ 8 w 25"/>
                  <a:gd name="T17" fmla="*/ 34 h 47"/>
                  <a:gd name="T18" fmla="*/ 10 w 25"/>
                  <a:gd name="T19" fmla="*/ 34 h 47"/>
                  <a:gd name="T20" fmla="*/ 9 w 25"/>
                  <a:gd name="T21" fmla="*/ 35 h 47"/>
                  <a:gd name="T22" fmla="*/ 10 w 25"/>
                  <a:gd name="T23" fmla="*/ 35 h 47"/>
                  <a:gd name="T24" fmla="*/ 10 w 25"/>
                  <a:gd name="T25" fmla="*/ 38 h 47"/>
                  <a:gd name="T26" fmla="*/ 9 w 25"/>
                  <a:gd name="T27" fmla="*/ 37 h 47"/>
                  <a:gd name="T28" fmla="*/ 11 w 25"/>
                  <a:gd name="T29" fmla="*/ 40 h 47"/>
                  <a:gd name="T30" fmla="*/ 7 w 25"/>
                  <a:gd name="T31" fmla="*/ 39 h 47"/>
                  <a:gd name="T32" fmla="*/ 13 w 25"/>
                  <a:gd name="T33" fmla="*/ 46 h 47"/>
                  <a:gd name="T34" fmla="*/ 17 w 25"/>
                  <a:gd name="T35" fmla="*/ 47 h 47"/>
                  <a:gd name="T36" fmla="*/ 14 w 25"/>
                  <a:gd name="T37" fmla="*/ 41 h 47"/>
                  <a:gd name="T38" fmla="*/ 14 w 25"/>
                  <a:gd name="T39" fmla="*/ 42 h 47"/>
                  <a:gd name="T40" fmla="*/ 12 w 25"/>
                  <a:gd name="T41" fmla="*/ 38 h 47"/>
                  <a:gd name="T42" fmla="*/ 18 w 25"/>
                  <a:gd name="T43" fmla="*/ 41 h 47"/>
                  <a:gd name="T44" fmla="*/ 22 w 25"/>
                  <a:gd name="T45" fmla="*/ 36 h 47"/>
                  <a:gd name="T46" fmla="*/ 22 w 25"/>
                  <a:gd name="T47" fmla="*/ 36 h 47"/>
                  <a:gd name="T48" fmla="*/ 20 w 25"/>
                  <a:gd name="T49" fmla="*/ 34 h 47"/>
                  <a:gd name="T50" fmla="*/ 18 w 25"/>
                  <a:gd name="T51" fmla="*/ 35 h 47"/>
                  <a:gd name="T52" fmla="*/ 11 w 25"/>
                  <a:gd name="T53" fmla="*/ 33 h 47"/>
                  <a:gd name="T54" fmla="*/ 11 w 25"/>
                  <a:gd name="T55" fmla="*/ 32 h 47"/>
                  <a:gd name="T56" fmla="*/ 17 w 25"/>
                  <a:gd name="T57" fmla="*/ 33 h 47"/>
                  <a:gd name="T58" fmla="*/ 14 w 25"/>
                  <a:gd name="T59" fmla="*/ 32 h 47"/>
                  <a:gd name="T60" fmla="*/ 20 w 25"/>
                  <a:gd name="T61" fmla="*/ 30 h 47"/>
                  <a:gd name="T62" fmla="*/ 14 w 25"/>
                  <a:gd name="T63" fmla="*/ 30 h 47"/>
                  <a:gd name="T64" fmla="*/ 15 w 25"/>
                  <a:gd name="T65" fmla="*/ 21 h 47"/>
                  <a:gd name="T66" fmla="*/ 18 w 25"/>
                  <a:gd name="T67" fmla="*/ 22 h 47"/>
                  <a:gd name="T68" fmla="*/ 14 w 25"/>
                  <a:gd name="T69" fmla="*/ 20 h 47"/>
                  <a:gd name="T70" fmla="*/ 16 w 25"/>
                  <a:gd name="T71" fmla="*/ 15 h 47"/>
                  <a:gd name="T72" fmla="*/ 13 w 25"/>
                  <a:gd name="T73" fmla="*/ 15 h 47"/>
                  <a:gd name="T74" fmla="*/ 15 w 25"/>
                  <a:gd name="T75" fmla="*/ 10 h 47"/>
                  <a:gd name="T76" fmla="*/ 14 w 25"/>
                  <a:gd name="T77" fmla="*/ 10 h 47"/>
                  <a:gd name="T78" fmla="*/ 8 w 25"/>
                  <a:gd name="T79" fmla="*/ 6 h 47"/>
                  <a:gd name="T80" fmla="*/ 15 w 25"/>
                  <a:gd name="T81" fmla="*/ 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" h="47">
                    <a:moveTo>
                      <a:pt x="15" y="8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3" y="5"/>
                      <a:pt x="10" y="3"/>
                      <a:pt x="14" y="4"/>
                    </a:cubicBezTo>
                    <a:cubicBezTo>
                      <a:pt x="9" y="2"/>
                      <a:pt x="14" y="0"/>
                      <a:pt x="6" y="0"/>
                    </a:cubicBezTo>
                    <a:cubicBezTo>
                      <a:pt x="9" y="7"/>
                      <a:pt x="3" y="15"/>
                      <a:pt x="10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3" y="25"/>
                      <a:pt x="0" y="26"/>
                      <a:pt x="12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4" y="30"/>
                      <a:pt x="14" y="33"/>
                      <a:pt x="8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3" y="36"/>
                      <a:pt x="12" y="37"/>
                      <a:pt x="10" y="38"/>
                    </a:cubicBezTo>
                    <a:cubicBezTo>
                      <a:pt x="8" y="38"/>
                      <a:pt x="10" y="38"/>
                      <a:pt x="9" y="37"/>
                    </a:cubicBezTo>
                    <a:cubicBezTo>
                      <a:pt x="7" y="37"/>
                      <a:pt x="11" y="39"/>
                      <a:pt x="11" y="40"/>
                    </a:cubicBezTo>
                    <a:cubicBezTo>
                      <a:pt x="9" y="40"/>
                      <a:pt x="8" y="40"/>
                      <a:pt x="7" y="39"/>
                    </a:cubicBezTo>
                    <a:cubicBezTo>
                      <a:pt x="10" y="42"/>
                      <a:pt x="3" y="43"/>
                      <a:pt x="13" y="46"/>
                    </a:cubicBezTo>
                    <a:cubicBezTo>
                      <a:pt x="14" y="46"/>
                      <a:pt x="16" y="45"/>
                      <a:pt x="17" y="47"/>
                    </a:cubicBezTo>
                    <a:cubicBezTo>
                      <a:pt x="20" y="45"/>
                      <a:pt x="16" y="43"/>
                      <a:pt x="14" y="41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4" y="40"/>
                      <a:pt x="16" y="41"/>
                      <a:pt x="12" y="38"/>
                    </a:cubicBezTo>
                    <a:cubicBezTo>
                      <a:pt x="16" y="39"/>
                      <a:pt x="16" y="40"/>
                      <a:pt x="18" y="41"/>
                    </a:cubicBezTo>
                    <a:cubicBezTo>
                      <a:pt x="25" y="39"/>
                      <a:pt x="12" y="37"/>
                      <a:pt x="22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3" y="35"/>
                      <a:pt x="21" y="35"/>
                      <a:pt x="20" y="34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7" y="34"/>
                      <a:pt x="13" y="34"/>
                      <a:pt x="11" y="33"/>
                    </a:cubicBezTo>
                    <a:cubicBezTo>
                      <a:pt x="15" y="33"/>
                      <a:pt x="9" y="32"/>
                      <a:pt x="11" y="32"/>
                    </a:cubicBezTo>
                    <a:cubicBezTo>
                      <a:pt x="15" y="31"/>
                      <a:pt x="14" y="33"/>
                      <a:pt x="17" y="3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1"/>
                      <a:pt x="18" y="31"/>
                      <a:pt x="20" y="30"/>
                    </a:cubicBezTo>
                    <a:cubicBezTo>
                      <a:pt x="18" y="29"/>
                      <a:pt x="18" y="31"/>
                      <a:pt x="14" y="30"/>
                    </a:cubicBezTo>
                    <a:cubicBezTo>
                      <a:pt x="19" y="29"/>
                      <a:pt x="18" y="24"/>
                      <a:pt x="15" y="21"/>
                    </a:cubicBezTo>
                    <a:cubicBezTo>
                      <a:pt x="15" y="22"/>
                      <a:pt x="19" y="21"/>
                      <a:pt x="18" y="22"/>
                    </a:cubicBezTo>
                    <a:cubicBezTo>
                      <a:pt x="19" y="22"/>
                      <a:pt x="17" y="21"/>
                      <a:pt x="14" y="20"/>
                    </a:cubicBezTo>
                    <a:cubicBezTo>
                      <a:pt x="12" y="19"/>
                      <a:pt x="14" y="17"/>
                      <a:pt x="16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9" y="14"/>
                      <a:pt x="17" y="12"/>
                      <a:pt x="15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7" y="8"/>
                      <a:pt x="8" y="6"/>
                    </a:cubicBezTo>
                    <a:cubicBezTo>
                      <a:pt x="12" y="7"/>
                      <a:pt x="11" y="8"/>
                      <a:pt x="15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9" name="Freeform 697"/>
              <p:cNvSpPr>
                <a:spLocks/>
              </p:cNvSpPr>
              <p:nvPr/>
            </p:nvSpPr>
            <p:spPr bwMode="auto">
              <a:xfrm>
                <a:off x="3488" y="2963"/>
                <a:ext cx="8" cy="2"/>
              </a:xfrm>
              <a:custGeom>
                <a:avLst/>
                <a:gdLst>
                  <a:gd name="T0" fmla="*/ 4 w 9"/>
                  <a:gd name="T1" fmla="*/ 1 h 2"/>
                  <a:gd name="T2" fmla="*/ 8 w 9"/>
                  <a:gd name="T3" fmla="*/ 2 h 2"/>
                  <a:gd name="T4" fmla="*/ 1 w 9"/>
                  <a:gd name="T5" fmla="*/ 0 h 2"/>
                  <a:gd name="T6" fmla="*/ 2 w 9"/>
                  <a:gd name="T7" fmla="*/ 1 h 2"/>
                  <a:gd name="T8" fmla="*/ 4 w 9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4" y="1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1"/>
                      <a:pt x="0" y="1"/>
                      <a:pt x="2" y="1"/>
                    </a:cubicBezTo>
                    <a:cubicBezTo>
                      <a:pt x="3" y="1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0" name="Freeform 698"/>
              <p:cNvSpPr>
                <a:spLocks/>
              </p:cNvSpPr>
              <p:nvPr/>
            </p:nvSpPr>
            <p:spPr bwMode="auto">
              <a:xfrm>
                <a:off x="3484" y="2942"/>
                <a:ext cx="16" cy="21"/>
              </a:xfrm>
              <a:custGeom>
                <a:avLst/>
                <a:gdLst>
                  <a:gd name="T0" fmla="*/ 9 w 18"/>
                  <a:gd name="T1" fmla="*/ 9 h 24"/>
                  <a:gd name="T2" fmla="*/ 6 w 18"/>
                  <a:gd name="T3" fmla="*/ 8 h 24"/>
                  <a:gd name="T4" fmla="*/ 4 w 18"/>
                  <a:gd name="T5" fmla="*/ 17 h 24"/>
                  <a:gd name="T6" fmla="*/ 10 w 18"/>
                  <a:gd name="T7" fmla="*/ 21 h 24"/>
                  <a:gd name="T8" fmla="*/ 6 w 18"/>
                  <a:gd name="T9" fmla="*/ 21 h 24"/>
                  <a:gd name="T10" fmla="*/ 11 w 18"/>
                  <a:gd name="T11" fmla="*/ 24 h 24"/>
                  <a:gd name="T12" fmla="*/ 9 w 18"/>
                  <a:gd name="T13" fmla="*/ 22 h 24"/>
                  <a:gd name="T14" fmla="*/ 11 w 18"/>
                  <a:gd name="T15" fmla="*/ 22 h 24"/>
                  <a:gd name="T16" fmla="*/ 10 w 18"/>
                  <a:gd name="T17" fmla="*/ 21 h 24"/>
                  <a:gd name="T18" fmla="*/ 13 w 18"/>
                  <a:gd name="T19" fmla="*/ 21 h 24"/>
                  <a:gd name="T20" fmla="*/ 8 w 18"/>
                  <a:gd name="T21" fmla="*/ 17 h 24"/>
                  <a:gd name="T22" fmla="*/ 13 w 18"/>
                  <a:gd name="T23" fmla="*/ 17 h 24"/>
                  <a:gd name="T24" fmla="*/ 16 w 18"/>
                  <a:gd name="T25" fmla="*/ 13 h 24"/>
                  <a:gd name="T26" fmla="*/ 14 w 18"/>
                  <a:gd name="T27" fmla="*/ 14 h 24"/>
                  <a:gd name="T28" fmla="*/ 9 w 18"/>
                  <a:gd name="T29" fmla="*/ 14 h 24"/>
                  <a:gd name="T30" fmla="*/ 15 w 18"/>
                  <a:gd name="T31" fmla="*/ 13 h 24"/>
                  <a:gd name="T32" fmla="*/ 13 w 18"/>
                  <a:gd name="T33" fmla="*/ 5 h 24"/>
                  <a:gd name="T34" fmla="*/ 6 w 18"/>
                  <a:gd name="T35" fmla="*/ 3 h 24"/>
                  <a:gd name="T36" fmla="*/ 12 w 18"/>
                  <a:gd name="T37" fmla="*/ 4 h 24"/>
                  <a:gd name="T38" fmla="*/ 13 w 18"/>
                  <a:gd name="T39" fmla="*/ 2 h 24"/>
                  <a:gd name="T40" fmla="*/ 3 w 18"/>
                  <a:gd name="T41" fmla="*/ 0 h 24"/>
                  <a:gd name="T42" fmla="*/ 9 w 18"/>
                  <a:gd name="T4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24">
                    <a:moveTo>
                      <a:pt x="9" y="9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12"/>
                      <a:pt x="7" y="16"/>
                      <a:pt x="4" y="17"/>
                    </a:cubicBezTo>
                    <a:cubicBezTo>
                      <a:pt x="3" y="18"/>
                      <a:pt x="9" y="19"/>
                      <a:pt x="10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9" y="22"/>
                      <a:pt x="4" y="24"/>
                      <a:pt x="11" y="24"/>
                    </a:cubicBezTo>
                    <a:cubicBezTo>
                      <a:pt x="11" y="23"/>
                      <a:pt x="8" y="23"/>
                      <a:pt x="9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8" y="20"/>
                      <a:pt x="5" y="19"/>
                      <a:pt x="8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6"/>
                      <a:pt x="12" y="15"/>
                      <a:pt x="16" y="13"/>
                    </a:cubicBezTo>
                    <a:cubicBezTo>
                      <a:pt x="16" y="13"/>
                      <a:pt x="13" y="13"/>
                      <a:pt x="14" y="14"/>
                    </a:cubicBezTo>
                    <a:cubicBezTo>
                      <a:pt x="14" y="14"/>
                      <a:pt x="11" y="14"/>
                      <a:pt x="9" y="14"/>
                    </a:cubicBezTo>
                    <a:cubicBezTo>
                      <a:pt x="5" y="11"/>
                      <a:pt x="13" y="14"/>
                      <a:pt x="15" y="13"/>
                    </a:cubicBezTo>
                    <a:cubicBezTo>
                      <a:pt x="12" y="10"/>
                      <a:pt x="8" y="6"/>
                      <a:pt x="13" y="5"/>
                    </a:cubicBezTo>
                    <a:cubicBezTo>
                      <a:pt x="10" y="6"/>
                      <a:pt x="6" y="4"/>
                      <a:pt x="6" y="3"/>
                    </a:cubicBezTo>
                    <a:cubicBezTo>
                      <a:pt x="9" y="2"/>
                      <a:pt x="10" y="3"/>
                      <a:pt x="12" y="4"/>
                    </a:cubicBezTo>
                    <a:cubicBezTo>
                      <a:pt x="12" y="3"/>
                      <a:pt x="14" y="3"/>
                      <a:pt x="13" y="2"/>
                    </a:cubicBezTo>
                    <a:cubicBezTo>
                      <a:pt x="10" y="3"/>
                      <a:pt x="5" y="2"/>
                      <a:pt x="3" y="0"/>
                    </a:cubicBezTo>
                    <a:cubicBezTo>
                      <a:pt x="0" y="3"/>
                      <a:pt x="10" y="6"/>
                      <a:pt x="9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1" name="Freeform 699"/>
              <p:cNvSpPr>
                <a:spLocks/>
              </p:cNvSpPr>
              <p:nvPr/>
            </p:nvSpPr>
            <p:spPr bwMode="auto">
              <a:xfrm>
                <a:off x="3487" y="2948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2" name="Freeform 700"/>
              <p:cNvSpPr>
                <a:spLocks/>
              </p:cNvSpPr>
              <p:nvPr/>
            </p:nvSpPr>
            <p:spPr bwMode="auto">
              <a:xfrm>
                <a:off x="3503" y="284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3" name="Freeform 701"/>
              <p:cNvSpPr>
                <a:spLocks/>
              </p:cNvSpPr>
              <p:nvPr/>
            </p:nvSpPr>
            <p:spPr bwMode="auto">
              <a:xfrm>
                <a:off x="3502" y="2837"/>
                <a:ext cx="15" cy="4"/>
              </a:xfrm>
              <a:custGeom>
                <a:avLst/>
                <a:gdLst>
                  <a:gd name="T0" fmla="*/ 17 w 17"/>
                  <a:gd name="T1" fmla="*/ 2 h 5"/>
                  <a:gd name="T2" fmla="*/ 15 w 17"/>
                  <a:gd name="T3" fmla="*/ 0 h 5"/>
                  <a:gd name="T4" fmla="*/ 0 w 17"/>
                  <a:gd name="T5" fmla="*/ 2 h 5"/>
                  <a:gd name="T6" fmla="*/ 10 w 17"/>
                  <a:gd name="T7" fmla="*/ 5 h 5"/>
                  <a:gd name="T8" fmla="*/ 6 w 17"/>
                  <a:gd name="T9" fmla="*/ 3 h 5"/>
                  <a:gd name="T10" fmla="*/ 13 w 17"/>
                  <a:gd name="T11" fmla="*/ 4 h 5"/>
                  <a:gd name="T12" fmla="*/ 12 w 17"/>
                  <a:gd name="T13" fmla="*/ 2 h 5"/>
                  <a:gd name="T14" fmla="*/ 17 w 17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5">
                    <a:moveTo>
                      <a:pt x="17" y="2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5" y="1"/>
                      <a:pt x="8" y="0"/>
                      <a:pt x="0" y="2"/>
                    </a:cubicBezTo>
                    <a:cubicBezTo>
                      <a:pt x="2" y="3"/>
                      <a:pt x="6" y="5"/>
                      <a:pt x="10" y="5"/>
                    </a:cubicBezTo>
                    <a:cubicBezTo>
                      <a:pt x="9" y="4"/>
                      <a:pt x="5" y="3"/>
                      <a:pt x="6" y="3"/>
                    </a:cubicBezTo>
                    <a:cubicBezTo>
                      <a:pt x="9" y="3"/>
                      <a:pt x="9" y="4"/>
                      <a:pt x="13" y="4"/>
                    </a:cubicBezTo>
                    <a:cubicBezTo>
                      <a:pt x="16" y="3"/>
                      <a:pt x="10" y="3"/>
                      <a:pt x="12" y="2"/>
                    </a:cubicBez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4" name="Freeform 702"/>
              <p:cNvSpPr>
                <a:spLocks/>
              </p:cNvSpPr>
              <p:nvPr/>
            </p:nvSpPr>
            <p:spPr bwMode="auto">
              <a:xfrm>
                <a:off x="3507" y="2836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5" name="Freeform 703"/>
              <p:cNvSpPr>
                <a:spLocks/>
              </p:cNvSpPr>
              <p:nvPr/>
            </p:nvSpPr>
            <p:spPr bwMode="auto">
              <a:xfrm>
                <a:off x="3505" y="2835"/>
                <a:ext cx="5" cy="1"/>
              </a:xfrm>
              <a:custGeom>
                <a:avLst/>
                <a:gdLst>
                  <a:gd name="T0" fmla="*/ 2 w 6"/>
                  <a:gd name="T1" fmla="*/ 1 h 1"/>
                  <a:gd name="T2" fmla="*/ 6 w 6"/>
                  <a:gd name="T3" fmla="*/ 1 h 1"/>
                  <a:gd name="T4" fmla="*/ 0 w 6"/>
                  <a:gd name="T5" fmla="*/ 0 h 1"/>
                  <a:gd name="T6" fmla="*/ 2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cubicBezTo>
                      <a:pt x="2" y="0"/>
                      <a:pt x="6" y="1"/>
                      <a:pt x="6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6" name="Freeform 704"/>
              <p:cNvSpPr>
                <a:spLocks/>
              </p:cNvSpPr>
              <p:nvPr/>
            </p:nvSpPr>
            <p:spPr bwMode="auto">
              <a:xfrm>
                <a:off x="3506" y="2833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7" name="Freeform 705"/>
              <p:cNvSpPr>
                <a:spLocks/>
              </p:cNvSpPr>
              <p:nvPr/>
            </p:nvSpPr>
            <p:spPr bwMode="auto">
              <a:xfrm>
                <a:off x="3504" y="2831"/>
                <a:ext cx="10" cy="3"/>
              </a:xfrm>
              <a:custGeom>
                <a:avLst/>
                <a:gdLst>
                  <a:gd name="T0" fmla="*/ 3 w 12"/>
                  <a:gd name="T1" fmla="*/ 0 h 4"/>
                  <a:gd name="T2" fmla="*/ 3 w 12"/>
                  <a:gd name="T3" fmla="*/ 2 h 4"/>
                  <a:gd name="T4" fmla="*/ 3 w 12"/>
                  <a:gd name="T5" fmla="*/ 2 h 4"/>
                  <a:gd name="T6" fmla="*/ 9 w 12"/>
                  <a:gd name="T7" fmla="*/ 2 h 4"/>
                  <a:gd name="T8" fmla="*/ 8 w 12"/>
                  <a:gd name="T9" fmla="*/ 4 h 4"/>
                  <a:gd name="T10" fmla="*/ 12 w 12"/>
                  <a:gd name="T11" fmla="*/ 3 h 4"/>
                  <a:gd name="T12" fmla="*/ 3 w 1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3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1"/>
                      <a:pt x="9" y="2"/>
                    </a:cubicBezTo>
                    <a:cubicBezTo>
                      <a:pt x="10" y="3"/>
                      <a:pt x="5" y="3"/>
                      <a:pt x="8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1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8" name="Freeform 706"/>
              <p:cNvSpPr>
                <a:spLocks/>
              </p:cNvSpPr>
              <p:nvPr/>
            </p:nvSpPr>
            <p:spPr bwMode="auto">
              <a:xfrm>
                <a:off x="3506" y="283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9" name="Freeform 707"/>
              <p:cNvSpPr>
                <a:spLocks/>
              </p:cNvSpPr>
              <p:nvPr/>
            </p:nvSpPr>
            <p:spPr bwMode="auto">
              <a:xfrm>
                <a:off x="3506" y="2834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0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0" name="Freeform 708"/>
              <p:cNvSpPr>
                <a:spLocks/>
              </p:cNvSpPr>
              <p:nvPr/>
            </p:nvSpPr>
            <p:spPr bwMode="auto">
              <a:xfrm>
                <a:off x="3506" y="2827"/>
                <a:ext cx="11" cy="3"/>
              </a:xfrm>
              <a:custGeom>
                <a:avLst/>
                <a:gdLst>
                  <a:gd name="T0" fmla="*/ 0 w 13"/>
                  <a:gd name="T1" fmla="*/ 2 h 4"/>
                  <a:gd name="T2" fmla="*/ 5 w 13"/>
                  <a:gd name="T3" fmla="*/ 4 h 4"/>
                  <a:gd name="T4" fmla="*/ 13 w 13"/>
                  <a:gd name="T5" fmla="*/ 2 h 4"/>
                  <a:gd name="T6" fmla="*/ 11 w 13"/>
                  <a:gd name="T7" fmla="*/ 1 h 4"/>
                  <a:gd name="T8" fmla="*/ 0 w 1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cubicBezTo>
                      <a:pt x="7" y="2"/>
                      <a:pt x="0" y="4"/>
                      <a:pt x="5" y="4"/>
                    </a:cubicBezTo>
                    <a:cubicBezTo>
                      <a:pt x="4" y="3"/>
                      <a:pt x="9" y="2"/>
                      <a:pt x="13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1" name="Freeform 709"/>
              <p:cNvSpPr>
                <a:spLocks/>
              </p:cNvSpPr>
              <p:nvPr/>
            </p:nvSpPr>
            <p:spPr bwMode="auto">
              <a:xfrm>
                <a:off x="3519" y="282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2" name="Freeform 710"/>
              <p:cNvSpPr>
                <a:spLocks/>
              </p:cNvSpPr>
              <p:nvPr/>
            </p:nvSpPr>
            <p:spPr bwMode="auto">
              <a:xfrm>
                <a:off x="3509" y="2819"/>
                <a:ext cx="15" cy="8"/>
              </a:xfrm>
              <a:custGeom>
                <a:avLst/>
                <a:gdLst>
                  <a:gd name="T0" fmla="*/ 1 w 17"/>
                  <a:gd name="T1" fmla="*/ 0 h 9"/>
                  <a:gd name="T2" fmla="*/ 8 w 17"/>
                  <a:gd name="T3" fmla="*/ 4 h 9"/>
                  <a:gd name="T4" fmla="*/ 3 w 17"/>
                  <a:gd name="T5" fmla="*/ 3 h 9"/>
                  <a:gd name="T6" fmla="*/ 6 w 17"/>
                  <a:gd name="T7" fmla="*/ 6 h 9"/>
                  <a:gd name="T8" fmla="*/ 0 w 17"/>
                  <a:gd name="T9" fmla="*/ 4 h 9"/>
                  <a:gd name="T10" fmla="*/ 5 w 17"/>
                  <a:gd name="T11" fmla="*/ 7 h 9"/>
                  <a:gd name="T12" fmla="*/ 1 w 17"/>
                  <a:gd name="T13" fmla="*/ 9 h 9"/>
                  <a:gd name="T14" fmla="*/ 8 w 17"/>
                  <a:gd name="T15" fmla="*/ 8 h 9"/>
                  <a:gd name="T16" fmla="*/ 7 w 17"/>
                  <a:gd name="T17" fmla="*/ 7 h 9"/>
                  <a:gd name="T18" fmla="*/ 11 w 17"/>
                  <a:gd name="T19" fmla="*/ 7 h 9"/>
                  <a:gd name="T20" fmla="*/ 16 w 17"/>
                  <a:gd name="T21" fmla="*/ 3 h 9"/>
                  <a:gd name="T22" fmla="*/ 1 w 17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9">
                    <a:moveTo>
                      <a:pt x="1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6" y="3"/>
                      <a:pt x="4" y="4"/>
                      <a:pt x="3" y="3"/>
                    </a:cubicBezTo>
                    <a:cubicBezTo>
                      <a:pt x="2" y="4"/>
                      <a:pt x="6" y="4"/>
                      <a:pt x="6" y="6"/>
                    </a:cubicBezTo>
                    <a:cubicBezTo>
                      <a:pt x="0" y="6"/>
                      <a:pt x="5" y="4"/>
                      <a:pt x="0" y="4"/>
                    </a:cubicBezTo>
                    <a:cubicBezTo>
                      <a:pt x="0" y="5"/>
                      <a:pt x="0" y="7"/>
                      <a:pt x="5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7"/>
                      <a:pt x="3" y="7"/>
                      <a:pt x="7" y="7"/>
                    </a:cubicBezTo>
                    <a:cubicBezTo>
                      <a:pt x="10" y="6"/>
                      <a:pt x="11" y="7"/>
                      <a:pt x="11" y="7"/>
                    </a:cubicBezTo>
                    <a:cubicBezTo>
                      <a:pt x="10" y="6"/>
                      <a:pt x="17" y="5"/>
                      <a:pt x="16" y="3"/>
                    </a:cubicBezTo>
                    <a:cubicBezTo>
                      <a:pt x="15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3" name="Freeform 711"/>
              <p:cNvSpPr>
                <a:spLocks/>
              </p:cNvSpPr>
              <p:nvPr/>
            </p:nvSpPr>
            <p:spPr bwMode="auto">
              <a:xfrm>
                <a:off x="3516" y="281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4" name="Freeform 712"/>
              <p:cNvSpPr>
                <a:spLocks/>
              </p:cNvSpPr>
              <p:nvPr/>
            </p:nvSpPr>
            <p:spPr bwMode="auto">
              <a:xfrm>
                <a:off x="3508" y="2812"/>
                <a:ext cx="16" cy="6"/>
              </a:xfrm>
              <a:custGeom>
                <a:avLst/>
                <a:gdLst>
                  <a:gd name="T0" fmla="*/ 1 w 18"/>
                  <a:gd name="T1" fmla="*/ 5 h 7"/>
                  <a:gd name="T2" fmla="*/ 5 w 18"/>
                  <a:gd name="T3" fmla="*/ 6 h 7"/>
                  <a:gd name="T4" fmla="*/ 2 w 18"/>
                  <a:gd name="T5" fmla="*/ 7 h 7"/>
                  <a:gd name="T6" fmla="*/ 7 w 18"/>
                  <a:gd name="T7" fmla="*/ 7 h 7"/>
                  <a:gd name="T8" fmla="*/ 4 w 18"/>
                  <a:gd name="T9" fmla="*/ 4 h 7"/>
                  <a:gd name="T10" fmla="*/ 13 w 18"/>
                  <a:gd name="T11" fmla="*/ 3 h 7"/>
                  <a:gd name="T12" fmla="*/ 11 w 18"/>
                  <a:gd name="T13" fmla="*/ 5 h 7"/>
                  <a:gd name="T14" fmla="*/ 10 w 18"/>
                  <a:gd name="T15" fmla="*/ 0 h 7"/>
                  <a:gd name="T16" fmla="*/ 8 w 18"/>
                  <a:gd name="T17" fmla="*/ 1 h 7"/>
                  <a:gd name="T18" fmla="*/ 6 w 18"/>
                  <a:gd name="T19" fmla="*/ 0 h 7"/>
                  <a:gd name="T20" fmla="*/ 1 w 18"/>
                  <a:gd name="T2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7">
                    <a:moveTo>
                      <a:pt x="1" y="5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3" y="7"/>
                      <a:pt x="2" y="7"/>
                    </a:cubicBezTo>
                    <a:cubicBezTo>
                      <a:pt x="3" y="7"/>
                      <a:pt x="6" y="7"/>
                      <a:pt x="7" y="7"/>
                    </a:cubicBezTo>
                    <a:cubicBezTo>
                      <a:pt x="13" y="6"/>
                      <a:pt x="5" y="5"/>
                      <a:pt x="4" y="4"/>
                    </a:cubicBezTo>
                    <a:cubicBezTo>
                      <a:pt x="7" y="1"/>
                      <a:pt x="7" y="4"/>
                      <a:pt x="13" y="3"/>
                    </a:cubicBezTo>
                    <a:cubicBezTo>
                      <a:pt x="13" y="3"/>
                      <a:pt x="11" y="4"/>
                      <a:pt x="11" y="5"/>
                    </a:cubicBezTo>
                    <a:cubicBezTo>
                      <a:pt x="18" y="3"/>
                      <a:pt x="12" y="1"/>
                      <a:pt x="10" y="0"/>
                    </a:cubicBezTo>
                    <a:cubicBezTo>
                      <a:pt x="9" y="0"/>
                      <a:pt x="7" y="1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5" name="Freeform 713"/>
              <p:cNvSpPr>
                <a:spLocks/>
              </p:cNvSpPr>
              <p:nvPr/>
            </p:nvSpPr>
            <p:spPr bwMode="auto">
              <a:xfrm>
                <a:off x="3507" y="2818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6" name="Freeform 714"/>
              <p:cNvSpPr>
                <a:spLocks/>
              </p:cNvSpPr>
              <p:nvPr/>
            </p:nvSpPr>
            <p:spPr bwMode="auto">
              <a:xfrm>
                <a:off x="3516" y="2812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7" name="Freeform 715"/>
              <p:cNvSpPr>
                <a:spLocks/>
              </p:cNvSpPr>
              <p:nvPr/>
            </p:nvSpPr>
            <p:spPr bwMode="auto">
              <a:xfrm>
                <a:off x="3508" y="281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8" name="Freeform 716"/>
              <p:cNvSpPr>
                <a:spLocks/>
              </p:cNvSpPr>
              <p:nvPr/>
            </p:nvSpPr>
            <p:spPr bwMode="auto">
              <a:xfrm>
                <a:off x="3505" y="2772"/>
                <a:ext cx="16" cy="39"/>
              </a:xfrm>
              <a:custGeom>
                <a:avLst/>
                <a:gdLst>
                  <a:gd name="T0" fmla="*/ 15 w 19"/>
                  <a:gd name="T1" fmla="*/ 0 h 46"/>
                  <a:gd name="T2" fmla="*/ 12 w 19"/>
                  <a:gd name="T3" fmla="*/ 2 h 46"/>
                  <a:gd name="T4" fmla="*/ 7 w 19"/>
                  <a:gd name="T5" fmla="*/ 0 h 46"/>
                  <a:gd name="T6" fmla="*/ 0 w 19"/>
                  <a:gd name="T7" fmla="*/ 1 h 46"/>
                  <a:gd name="T8" fmla="*/ 3 w 19"/>
                  <a:gd name="T9" fmla="*/ 4 h 46"/>
                  <a:gd name="T10" fmla="*/ 0 w 19"/>
                  <a:gd name="T11" fmla="*/ 4 h 46"/>
                  <a:gd name="T12" fmla="*/ 2 w 19"/>
                  <a:gd name="T13" fmla="*/ 11 h 46"/>
                  <a:gd name="T14" fmla="*/ 4 w 19"/>
                  <a:gd name="T15" fmla="*/ 16 h 46"/>
                  <a:gd name="T16" fmla="*/ 3 w 19"/>
                  <a:gd name="T17" fmla="*/ 35 h 46"/>
                  <a:gd name="T18" fmla="*/ 9 w 19"/>
                  <a:gd name="T19" fmla="*/ 36 h 46"/>
                  <a:gd name="T20" fmla="*/ 5 w 19"/>
                  <a:gd name="T21" fmla="*/ 37 h 46"/>
                  <a:gd name="T22" fmla="*/ 5 w 19"/>
                  <a:gd name="T23" fmla="*/ 36 h 46"/>
                  <a:gd name="T24" fmla="*/ 4 w 19"/>
                  <a:gd name="T25" fmla="*/ 42 h 46"/>
                  <a:gd name="T26" fmla="*/ 12 w 19"/>
                  <a:gd name="T27" fmla="*/ 41 h 46"/>
                  <a:gd name="T28" fmla="*/ 4 w 19"/>
                  <a:gd name="T29" fmla="*/ 44 h 46"/>
                  <a:gd name="T30" fmla="*/ 9 w 19"/>
                  <a:gd name="T31" fmla="*/ 46 h 46"/>
                  <a:gd name="T32" fmla="*/ 14 w 19"/>
                  <a:gd name="T33" fmla="*/ 43 h 46"/>
                  <a:gd name="T34" fmla="*/ 17 w 19"/>
                  <a:gd name="T35" fmla="*/ 45 h 46"/>
                  <a:gd name="T36" fmla="*/ 8 w 19"/>
                  <a:gd name="T37" fmla="*/ 33 h 46"/>
                  <a:gd name="T38" fmla="*/ 12 w 19"/>
                  <a:gd name="T39" fmla="*/ 33 h 46"/>
                  <a:gd name="T40" fmla="*/ 15 w 19"/>
                  <a:gd name="T41" fmla="*/ 25 h 46"/>
                  <a:gd name="T42" fmla="*/ 8 w 19"/>
                  <a:gd name="T43" fmla="*/ 23 h 46"/>
                  <a:gd name="T44" fmla="*/ 11 w 19"/>
                  <a:gd name="T45" fmla="*/ 21 h 46"/>
                  <a:gd name="T46" fmla="*/ 8 w 19"/>
                  <a:gd name="T47" fmla="*/ 21 h 46"/>
                  <a:gd name="T48" fmla="*/ 12 w 19"/>
                  <a:gd name="T49" fmla="*/ 19 h 46"/>
                  <a:gd name="T50" fmla="*/ 4 w 19"/>
                  <a:gd name="T51" fmla="*/ 18 h 46"/>
                  <a:gd name="T52" fmla="*/ 15 w 19"/>
                  <a:gd name="T53" fmla="*/ 13 h 46"/>
                  <a:gd name="T54" fmla="*/ 11 w 19"/>
                  <a:gd name="T55" fmla="*/ 14 h 46"/>
                  <a:gd name="T56" fmla="*/ 7 w 19"/>
                  <a:gd name="T57" fmla="*/ 13 h 46"/>
                  <a:gd name="T58" fmla="*/ 14 w 19"/>
                  <a:gd name="T59" fmla="*/ 12 h 46"/>
                  <a:gd name="T60" fmla="*/ 10 w 19"/>
                  <a:gd name="T61" fmla="*/ 9 h 46"/>
                  <a:gd name="T62" fmla="*/ 6 w 19"/>
                  <a:gd name="T63" fmla="*/ 10 h 46"/>
                  <a:gd name="T64" fmla="*/ 8 w 19"/>
                  <a:gd name="T65" fmla="*/ 5 h 46"/>
                  <a:gd name="T66" fmla="*/ 15 w 19"/>
                  <a:gd name="T67" fmla="*/ 7 h 46"/>
                  <a:gd name="T68" fmla="*/ 18 w 19"/>
                  <a:gd name="T69" fmla="*/ 5 h 46"/>
                  <a:gd name="T70" fmla="*/ 9 w 19"/>
                  <a:gd name="T71" fmla="*/ 2 h 46"/>
                  <a:gd name="T72" fmla="*/ 15 w 19"/>
                  <a:gd name="T7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46">
                    <a:moveTo>
                      <a:pt x="15" y="0"/>
                    </a:moveTo>
                    <a:cubicBezTo>
                      <a:pt x="12" y="0"/>
                      <a:pt x="11" y="1"/>
                      <a:pt x="12" y="2"/>
                    </a:cubicBezTo>
                    <a:cubicBezTo>
                      <a:pt x="8" y="2"/>
                      <a:pt x="9" y="1"/>
                      <a:pt x="7" y="0"/>
                    </a:cubicBezTo>
                    <a:cubicBezTo>
                      <a:pt x="5" y="1"/>
                      <a:pt x="3" y="0"/>
                      <a:pt x="0" y="1"/>
                    </a:cubicBezTo>
                    <a:cubicBezTo>
                      <a:pt x="0" y="2"/>
                      <a:pt x="4" y="2"/>
                      <a:pt x="3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5" y="9"/>
                      <a:pt x="2" y="11"/>
                    </a:cubicBezTo>
                    <a:cubicBezTo>
                      <a:pt x="1" y="13"/>
                      <a:pt x="3" y="14"/>
                      <a:pt x="4" y="16"/>
                    </a:cubicBezTo>
                    <a:cubicBezTo>
                      <a:pt x="3" y="22"/>
                      <a:pt x="6" y="28"/>
                      <a:pt x="3" y="35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6" y="36"/>
                      <a:pt x="9" y="37"/>
                      <a:pt x="5" y="37"/>
                    </a:cubicBezTo>
                    <a:cubicBezTo>
                      <a:pt x="6" y="37"/>
                      <a:pt x="5" y="36"/>
                      <a:pt x="5" y="36"/>
                    </a:cubicBezTo>
                    <a:cubicBezTo>
                      <a:pt x="0" y="38"/>
                      <a:pt x="6" y="40"/>
                      <a:pt x="4" y="42"/>
                    </a:cubicBezTo>
                    <a:cubicBezTo>
                      <a:pt x="5" y="41"/>
                      <a:pt x="11" y="41"/>
                      <a:pt x="12" y="41"/>
                    </a:cubicBezTo>
                    <a:cubicBezTo>
                      <a:pt x="4" y="41"/>
                      <a:pt x="12" y="43"/>
                      <a:pt x="4" y="44"/>
                    </a:cubicBezTo>
                    <a:cubicBezTo>
                      <a:pt x="2" y="46"/>
                      <a:pt x="10" y="44"/>
                      <a:pt x="9" y="46"/>
                    </a:cubicBezTo>
                    <a:cubicBezTo>
                      <a:pt x="13" y="46"/>
                      <a:pt x="11" y="44"/>
                      <a:pt x="14" y="43"/>
                    </a:cubicBezTo>
                    <a:cubicBezTo>
                      <a:pt x="17" y="44"/>
                      <a:pt x="12" y="45"/>
                      <a:pt x="17" y="45"/>
                    </a:cubicBezTo>
                    <a:cubicBezTo>
                      <a:pt x="19" y="42"/>
                      <a:pt x="10" y="37"/>
                      <a:pt x="8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9" y="31"/>
                      <a:pt x="8" y="27"/>
                      <a:pt x="15" y="25"/>
                    </a:cubicBezTo>
                    <a:cubicBezTo>
                      <a:pt x="11" y="26"/>
                      <a:pt x="17" y="22"/>
                      <a:pt x="8" y="23"/>
                    </a:cubicBezTo>
                    <a:cubicBezTo>
                      <a:pt x="10" y="22"/>
                      <a:pt x="10" y="22"/>
                      <a:pt x="11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12" y="20"/>
                      <a:pt x="12" y="19"/>
                    </a:cubicBezTo>
                    <a:cubicBezTo>
                      <a:pt x="8" y="20"/>
                      <a:pt x="7" y="19"/>
                      <a:pt x="4" y="18"/>
                    </a:cubicBezTo>
                    <a:cubicBezTo>
                      <a:pt x="8" y="17"/>
                      <a:pt x="12" y="15"/>
                      <a:pt x="15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3"/>
                      <a:pt x="9" y="14"/>
                      <a:pt x="7" y="13"/>
                    </a:cubicBezTo>
                    <a:cubicBezTo>
                      <a:pt x="7" y="12"/>
                      <a:pt x="12" y="12"/>
                      <a:pt x="14" y="12"/>
                    </a:cubicBezTo>
                    <a:cubicBezTo>
                      <a:pt x="16" y="11"/>
                      <a:pt x="7" y="10"/>
                      <a:pt x="10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8"/>
                      <a:pt x="9" y="6"/>
                      <a:pt x="8" y="5"/>
                    </a:cubicBezTo>
                    <a:cubicBezTo>
                      <a:pt x="13" y="4"/>
                      <a:pt x="12" y="6"/>
                      <a:pt x="15" y="7"/>
                    </a:cubicBezTo>
                    <a:cubicBezTo>
                      <a:pt x="16" y="6"/>
                      <a:pt x="16" y="5"/>
                      <a:pt x="18" y="5"/>
                    </a:cubicBezTo>
                    <a:cubicBezTo>
                      <a:pt x="15" y="4"/>
                      <a:pt x="11" y="3"/>
                      <a:pt x="9" y="2"/>
                    </a:cubicBezTo>
                    <a:cubicBezTo>
                      <a:pt x="15" y="3"/>
                      <a:pt x="14" y="1"/>
                      <a:pt x="15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9" name="Freeform 717"/>
              <p:cNvSpPr>
                <a:spLocks/>
              </p:cNvSpPr>
              <p:nvPr/>
            </p:nvSpPr>
            <p:spPr bwMode="auto">
              <a:xfrm>
                <a:off x="3520" y="277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0" name="Freeform 718"/>
              <p:cNvSpPr>
                <a:spLocks/>
              </p:cNvSpPr>
              <p:nvPr/>
            </p:nvSpPr>
            <p:spPr bwMode="auto">
              <a:xfrm>
                <a:off x="351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1" name="Rectangle 719"/>
              <p:cNvSpPr>
                <a:spLocks noChangeArrowheads="1"/>
              </p:cNvSpPr>
              <p:nvPr/>
            </p:nvSpPr>
            <p:spPr bwMode="auto">
              <a:xfrm>
                <a:off x="3506" y="2781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2" name="Freeform 720"/>
              <p:cNvSpPr>
                <a:spLocks/>
              </p:cNvSpPr>
              <p:nvPr/>
            </p:nvSpPr>
            <p:spPr bwMode="auto">
              <a:xfrm>
                <a:off x="3518" y="2782"/>
                <a:ext cx="3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3" name="Freeform 721"/>
              <p:cNvSpPr>
                <a:spLocks/>
              </p:cNvSpPr>
              <p:nvPr/>
            </p:nvSpPr>
            <p:spPr bwMode="auto">
              <a:xfrm>
                <a:off x="3518" y="2791"/>
                <a:ext cx="2" cy="0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4" name="Freeform 722"/>
              <p:cNvSpPr>
                <a:spLocks/>
              </p:cNvSpPr>
              <p:nvPr/>
            </p:nvSpPr>
            <p:spPr bwMode="auto">
              <a:xfrm>
                <a:off x="3519" y="2772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5" name="Freeform 723"/>
              <p:cNvSpPr>
                <a:spLocks/>
              </p:cNvSpPr>
              <p:nvPr/>
            </p:nvSpPr>
            <p:spPr bwMode="auto">
              <a:xfrm>
                <a:off x="3500" y="2749"/>
                <a:ext cx="20" cy="22"/>
              </a:xfrm>
              <a:custGeom>
                <a:avLst/>
                <a:gdLst>
                  <a:gd name="T0" fmla="*/ 4 w 24"/>
                  <a:gd name="T1" fmla="*/ 2 h 25"/>
                  <a:gd name="T2" fmla="*/ 2 w 24"/>
                  <a:gd name="T3" fmla="*/ 6 h 25"/>
                  <a:gd name="T4" fmla="*/ 12 w 24"/>
                  <a:gd name="T5" fmla="*/ 9 h 25"/>
                  <a:gd name="T6" fmla="*/ 3 w 24"/>
                  <a:gd name="T7" fmla="*/ 9 h 25"/>
                  <a:gd name="T8" fmla="*/ 10 w 24"/>
                  <a:gd name="T9" fmla="*/ 17 h 25"/>
                  <a:gd name="T10" fmla="*/ 6 w 24"/>
                  <a:gd name="T11" fmla="*/ 17 h 25"/>
                  <a:gd name="T12" fmla="*/ 16 w 24"/>
                  <a:gd name="T13" fmla="*/ 20 h 25"/>
                  <a:gd name="T14" fmla="*/ 5 w 24"/>
                  <a:gd name="T15" fmla="*/ 21 h 25"/>
                  <a:gd name="T16" fmla="*/ 4 w 24"/>
                  <a:gd name="T17" fmla="*/ 20 h 25"/>
                  <a:gd name="T18" fmla="*/ 8 w 24"/>
                  <a:gd name="T19" fmla="*/ 25 h 25"/>
                  <a:gd name="T20" fmla="*/ 14 w 24"/>
                  <a:gd name="T21" fmla="*/ 25 h 25"/>
                  <a:gd name="T22" fmla="*/ 20 w 24"/>
                  <a:gd name="T23" fmla="*/ 24 h 25"/>
                  <a:gd name="T24" fmla="*/ 15 w 24"/>
                  <a:gd name="T25" fmla="*/ 22 h 25"/>
                  <a:gd name="T26" fmla="*/ 19 w 24"/>
                  <a:gd name="T27" fmla="*/ 21 h 25"/>
                  <a:gd name="T28" fmla="*/ 17 w 24"/>
                  <a:gd name="T29" fmla="*/ 20 h 25"/>
                  <a:gd name="T30" fmla="*/ 20 w 24"/>
                  <a:gd name="T31" fmla="*/ 20 h 25"/>
                  <a:gd name="T32" fmla="*/ 17 w 24"/>
                  <a:gd name="T33" fmla="*/ 18 h 25"/>
                  <a:gd name="T34" fmla="*/ 18 w 24"/>
                  <a:gd name="T35" fmla="*/ 18 h 25"/>
                  <a:gd name="T36" fmla="*/ 13 w 24"/>
                  <a:gd name="T37" fmla="*/ 17 h 25"/>
                  <a:gd name="T38" fmla="*/ 18 w 24"/>
                  <a:gd name="T39" fmla="*/ 16 h 25"/>
                  <a:gd name="T40" fmla="*/ 15 w 24"/>
                  <a:gd name="T41" fmla="*/ 16 h 25"/>
                  <a:gd name="T42" fmla="*/ 20 w 24"/>
                  <a:gd name="T43" fmla="*/ 10 h 25"/>
                  <a:gd name="T44" fmla="*/ 16 w 24"/>
                  <a:gd name="T45" fmla="*/ 10 h 25"/>
                  <a:gd name="T46" fmla="*/ 20 w 24"/>
                  <a:gd name="T47" fmla="*/ 13 h 25"/>
                  <a:gd name="T48" fmla="*/ 10 w 24"/>
                  <a:gd name="T49" fmla="*/ 12 h 25"/>
                  <a:gd name="T50" fmla="*/ 18 w 24"/>
                  <a:gd name="T51" fmla="*/ 9 h 25"/>
                  <a:gd name="T52" fmla="*/ 16 w 24"/>
                  <a:gd name="T53" fmla="*/ 5 h 25"/>
                  <a:gd name="T54" fmla="*/ 17 w 24"/>
                  <a:gd name="T55" fmla="*/ 5 h 25"/>
                  <a:gd name="T56" fmla="*/ 14 w 24"/>
                  <a:gd name="T57" fmla="*/ 3 h 25"/>
                  <a:gd name="T58" fmla="*/ 13 w 24"/>
                  <a:gd name="T59" fmla="*/ 3 h 25"/>
                  <a:gd name="T60" fmla="*/ 10 w 24"/>
                  <a:gd name="T61" fmla="*/ 2 h 25"/>
                  <a:gd name="T62" fmla="*/ 12 w 24"/>
                  <a:gd name="T63" fmla="*/ 2 h 25"/>
                  <a:gd name="T64" fmla="*/ 6 w 24"/>
                  <a:gd name="T65" fmla="*/ 0 h 25"/>
                  <a:gd name="T66" fmla="*/ 10 w 24"/>
                  <a:gd name="T67" fmla="*/ 3 h 25"/>
                  <a:gd name="T68" fmla="*/ 4 w 24"/>
                  <a:gd name="T6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5">
                    <a:moveTo>
                      <a:pt x="4" y="2"/>
                    </a:moveTo>
                    <a:cubicBezTo>
                      <a:pt x="0" y="3"/>
                      <a:pt x="3" y="5"/>
                      <a:pt x="2" y="6"/>
                    </a:cubicBezTo>
                    <a:cubicBezTo>
                      <a:pt x="4" y="9"/>
                      <a:pt x="12" y="6"/>
                      <a:pt x="1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1"/>
                      <a:pt x="2" y="15"/>
                      <a:pt x="10" y="17"/>
                    </a:cubicBezTo>
                    <a:cubicBezTo>
                      <a:pt x="9" y="17"/>
                      <a:pt x="7" y="18"/>
                      <a:pt x="6" y="17"/>
                    </a:cubicBezTo>
                    <a:cubicBezTo>
                      <a:pt x="7" y="19"/>
                      <a:pt x="19" y="18"/>
                      <a:pt x="16" y="20"/>
                    </a:cubicBezTo>
                    <a:cubicBezTo>
                      <a:pt x="11" y="18"/>
                      <a:pt x="11" y="21"/>
                      <a:pt x="5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2"/>
                      <a:pt x="8" y="24"/>
                      <a:pt x="8" y="25"/>
                    </a:cubicBezTo>
                    <a:cubicBezTo>
                      <a:pt x="10" y="25"/>
                      <a:pt x="14" y="24"/>
                      <a:pt x="14" y="25"/>
                    </a:cubicBezTo>
                    <a:cubicBezTo>
                      <a:pt x="15" y="24"/>
                      <a:pt x="17" y="25"/>
                      <a:pt x="20" y="24"/>
                    </a:cubicBezTo>
                    <a:cubicBezTo>
                      <a:pt x="17" y="23"/>
                      <a:pt x="19" y="22"/>
                      <a:pt x="15" y="22"/>
                    </a:cubicBezTo>
                    <a:cubicBezTo>
                      <a:pt x="18" y="21"/>
                      <a:pt x="16" y="22"/>
                      <a:pt x="19" y="21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20" y="21"/>
                      <a:pt x="20" y="20"/>
                    </a:cubicBezTo>
                    <a:cubicBezTo>
                      <a:pt x="19" y="20"/>
                      <a:pt x="17" y="19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7"/>
                      <a:pt x="18" y="16"/>
                      <a:pt x="13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4"/>
                      <a:pt x="24" y="13"/>
                      <a:pt x="20" y="10"/>
                    </a:cubicBezTo>
                    <a:cubicBezTo>
                      <a:pt x="19" y="11"/>
                      <a:pt x="17" y="11"/>
                      <a:pt x="16" y="10"/>
                    </a:cubicBezTo>
                    <a:cubicBezTo>
                      <a:pt x="14" y="11"/>
                      <a:pt x="19" y="12"/>
                      <a:pt x="20" y="13"/>
                    </a:cubicBezTo>
                    <a:cubicBezTo>
                      <a:pt x="16" y="13"/>
                      <a:pt x="12" y="11"/>
                      <a:pt x="10" y="12"/>
                    </a:cubicBezTo>
                    <a:cubicBezTo>
                      <a:pt x="14" y="11"/>
                      <a:pt x="9" y="10"/>
                      <a:pt x="18" y="9"/>
                    </a:cubicBezTo>
                    <a:cubicBezTo>
                      <a:pt x="18" y="7"/>
                      <a:pt x="14" y="7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2" y="5"/>
                      <a:pt x="20" y="4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1" y="2"/>
                      <a:pt x="11" y="2"/>
                      <a:pt x="12" y="2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1"/>
                      <a:pt x="9" y="2"/>
                      <a:pt x="10" y="3"/>
                    </a:cubicBezTo>
                    <a:cubicBezTo>
                      <a:pt x="7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6" name="Freeform 724"/>
              <p:cNvSpPr>
                <a:spLocks/>
              </p:cNvSpPr>
              <p:nvPr/>
            </p:nvSpPr>
            <p:spPr bwMode="auto">
              <a:xfrm>
                <a:off x="3515" y="276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7" name="Freeform 725"/>
              <p:cNvSpPr>
                <a:spLocks/>
              </p:cNvSpPr>
              <p:nvPr/>
            </p:nvSpPr>
            <p:spPr bwMode="auto">
              <a:xfrm>
                <a:off x="3497" y="2732"/>
                <a:ext cx="25" cy="16"/>
              </a:xfrm>
              <a:custGeom>
                <a:avLst/>
                <a:gdLst>
                  <a:gd name="T0" fmla="*/ 15 w 29"/>
                  <a:gd name="T1" fmla="*/ 14 h 19"/>
                  <a:gd name="T2" fmla="*/ 20 w 29"/>
                  <a:gd name="T3" fmla="*/ 13 h 19"/>
                  <a:gd name="T4" fmla="*/ 10 w 29"/>
                  <a:gd name="T5" fmla="*/ 13 h 19"/>
                  <a:gd name="T6" fmla="*/ 8 w 29"/>
                  <a:gd name="T7" fmla="*/ 11 h 19"/>
                  <a:gd name="T8" fmla="*/ 17 w 29"/>
                  <a:gd name="T9" fmla="*/ 11 h 19"/>
                  <a:gd name="T10" fmla="*/ 18 w 29"/>
                  <a:gd name="T11" fmla="*/ 9 h 19"/>
                  <a:gd name="T12" fmla="*/ 12 w 29"/>
                  <a:gd name="T13" fmla="*/ 9 h 19"/>
                  <a:gd name="T14" fmla="*/ 9 w 29"/>
                  <a:gd name="T15" fmla="*/ 7 h 19"/>
                  <a:gd name="T16" fmla="*/ 11 w 29"/>
                  <a:gd name="T17" fmla="*/ 8 h 19"/>
                  <a:gd name="T18" fmla="*/ 18 w 29"/>
                  <a:gd name="T19" fmla="*/ 7 h 19"/>
                  <a:gd name="T20" fmla="*/ 2 w 29"/>
                  <a:gd name="T21" fmla="*/ 1 h 19"/>
                  <a:gd name="T22" fmla="*/ 3 w 29"/>
                  <a:gd name="T23" fmla="*/ 3 h 19"/>
                  <a:gd name="T24" fmla="*/ 10 w 29"/>
                  <a:gd name="T25" fmla="*/ 3 h 19"/>
                  <a:gd name="T26" fmla="*/ 8 w 29"/>
                  <a:gd name="T27" fmla="*/ 5 h 19"/>
                  <a:gd name="T28" fmla="*/ 4 w 29"/>
                  <a:gd name="T29" fmla="*/ 4 h 19"/>
                  <a:gd name="T30" fmla="*/ 5 w 29"/>
                  <a:gd name="T31" fmla="*/ 17 h 19"/>
                  <a:gd name="T32" fmla="*/ 5 w 29"/>
                  <a:gd name="T33" fmla="*/ 15 h 19"/>
                  <a:gd name="T34" fmla="*/ 9 w 29"/>
                  <a:gd name="T35" fmla="*/ 17 h 19"/>
                  <a:gd name="T36" fmla="*/ 16 w 29"/>
                  <a:gd name="T37" fmla="*/ 16 h 19"/>
                  <a:gd name="T38" fmla="*/ 14 w 29"/>
                  <a:gd name="T39" fmla="*/ 17 h 19"/>
                  <a:gd name="T40" fmla="*/ 20 w 29"/>
                  <a:gd name="T41" fmla="*/ 16 h 19"/>
                  <a:gd name="T42" fmla="*/ 23 w 29"/>
                  <a:gd name="T43" fmla="*/ 19 h 19"/>
                  <a:gd name="T44" fmla="*/ 24 w 29"/>
                  <a:gd name="T45" fmla="*/ 15 h 19"/>
                  <a:gd name="T46" fmla="*/ 15 w 29"/>
                  <a:gd name="T47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9">
                    <a:moveTo>
                      <a:pt x="15" y="14"/>
                    </a:moveTo>
                    <a:cubicBezTo>
                      <a:pt x="16" y="13"/>
                      <a:pt x="18" y="14"/>
                      <a:pt x="20" y="13"/>
                    </a:cubicBezTo>
                    <a:cubicBezTo>
                      <a:pt x="17" y="12"/>
                      <a:pt x="14" y="14"/>
                      <a:pt x="10" y="13"/>
                    </a:cubicBezTo>
                    <a:cubicBezTo>
                      <a:pt x="12" y="13"/>
                      <a:pt x="8" y="12"/>
                      <a:pt x="8" y="11"/>
                    </a:cubicBezTo>
                    <a:cubicBezTo>
                      <a:pt x="10" y="12"/>
                      <a:pt x="16" y="11"/>
                      <a:pt x="17" y="11"/>
                    </a:cubicBezTo>
                    <a:cubicBezTo>
                      <a:pt x="15" y="11"/>
                      <a:pt x="18" y="10"/>
                      <a:pt x="18" y="9"/>
                    </a:cubicBezTo>
                    <a:cubicBezTo>
                      <a:pt x="15" y="11"/>
                      <a:pt x="16" y="8"/>
                      <a:pt x="12" y="9"/>
                    </a:cubicBezTo>
                    <a:cubicBezTo>
                      <a:pt x="9" y="9"/>
                      <a:pt x="7" y="8"/>
                      <a:pt x="9" y="7"/>
                    </a:cubicBezTo>
                    <a:cubicBezTo>
                      <a:pt x="12" y="7"/>
                      <a:pt x="11" y="8"/>
                      <a:pt x="11" y="8"/>
                    </a:cubicBezTo>
                    <a:cubicBezTo>
                      <a:pt x="16" y="8"/>
                      <a:pt x="14" y="7"/>
                      <a:pt x="18" y="7"/>
                    </a:cubicBezTo>
                    <a:cubicBezTo>
                      <a:pt x="11" y="5"/>
                      <a:pt x="12" y="0"/>
                      <a:pt x="2" y="1"/>
                    </a:cubicBezTo>
                    <a:cubicBezTo>
                      <a:pt x="0" y="2"/>
                      <a:pt x="2" y="2"/>
                      <a:pt x="3" y="3"/>
                    </a:cubicBezTo>
                    <a:cubicBezTo>
                      <a:pt x="5" y="1"/>
                      <a:pt x="8" y="3"/>
                      <a:pt x="10" y="3"/>
                    </a:cubicBezTo>
                    <a:cubicBezTo>
                      <a:pt x="8" y="4"/>
                      <a:pt x="11" y="5"/>
                      <a:pt x="8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7"/>
                      <a:pt x="3" y="12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5"/>
                      <a:pt x="8" y="16"/>
                      <a:pt x="9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6"/>
                      <a:pt x="16" y="17"/>
                      <a:pt x="14" y="17"/>
                    </a:cubicBezTo>
                    <a:cubicBezTo>
                      <a:pt x="17" y="17"/>
                      <a:pt x="18" y="17"/>
                      <a:pt x="20" y="16"/>
                    </a:cubicBezTo>
                    <a:cubicBezTo>
                      <a:pt x="22" y="18"/>
                      <a:pt x="19" y="18"/>
                      <a:pt x="23" y="19"/>
                    </a:cubicBezTo>
                    <a:cubicBezTo>
                      <a:pt x="29" y="17"/>
                      <a:pt x="19" y="17"/>
                      <a:pt x="24" y="15"/>
                    </a:cubicBez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8" name="Freeform 726"/>
              <p:cNvSpPr>
                <a:spLocks/>
              </p:cNvSpPr>
              <p:nvPr/>
            </p:nvSpPr>
            <p:spPr bwMode="auto">
              <a:xfrm>
                <a:off x="3510" y="274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9" name="Freeform 727"/>
              <p:cNvSpPr>
                <a:spLocks/>
              </p:cNvSpPr>
              <p:nvPr/>
            </p:nvSpPr>
            <p:spPr bwMode="auto">
              <a:xfrm>
                <a:off x="3500" y="2747"/>
                <a:ext cx="4" cy="0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0" name="Freeform 728"/>
              <p:cNvSpPr>
                <a:spLocks/>
              </p:cNvSpPr>
              <p:nvPr/>
            </p:nvSpPr>
            <p:spPr bwMode="auto">
              <a:xfrm>
                <a:off x="3511" y="2735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1" name="Freeform 729"/>
              <p:cNvSpPr>
                <a:spLocks/>
              </p:cNvSpPr>
              <p:nvPr/>
            </p:nvSpPr>
            <p:spPr bwMode="auto">
              <a:xfrm>
                <a:off x="3498" y="2728"/>
                <a:ext cx="11" cy="6"/>
              </a:xfrm>
              <a:custGeom>
                <a:avLst/>
                <a:gdLst>
                  <a:gd name="T0" fmla="*/ 0 w 13"/>
                  <a:gd name="T1" fmla="*/ 0 h 6"/>
                  <a:gd name="T2" fmla="*/ 0 w 13"/>
                  <a:gd name="T3" fmla="*/ 5 h 6"/>
                  <a:gd name="T4" fmla="*/ 12 w 13"/>
                  <a:gd name="T5" fmla="*/ 4 h 6"/>
                  <a:gd name="T6" fmla="*/ 4 w 13"/>
                  <a:gd name="T7" fmla="*/ 2 h 6"/>
                  <a:gd name="T8" fmla="*/ 4 w 13"/>
                  <a:gd name="T9" fmla="*/ 0 h 6"/>
                  <a:gd name="T10" fmla="*/ 0 w 1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0"/>
                    </a:moveTo>
                    <a:cubicBezTo>
                      <a:pt x="0" y="2"/>
                      <a:pt x="3" y="2"/>
                      <a:pt x="0" y="5"/>
                    </a:cubicBezTo>
                    <a:cubicBezTo>
                      <a:pt x="4" y="6"/>
                      <a:pt x="8" y="4"/>
                      <a:pt x="12" y="4"/>
                    </a:cubicBezTo>
                    <a:cubicBezTo>
                      <a:pt x="13" y="3"/>
                      <a:pt x="6" y="3"/>
                      <a:pt x="4" y="2"/>
                    </a:cubicBezTo>
                    <a:cubicBezTo>
                      <a:pt x="8" y="2"/>
                      <a:pt x="3" y="1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2" name="Freeform 730"/>
              <p:cNvSpPr>
                <a:spLocks/>
              </p:cNvSpPr>
              <p:nvPr/>
            </p:nvSpPr>
            <p:spPr bwMode="auto">
              <a:xfrm>
                <a:off x="3499" y="2689"/>
                <a:ext cx="20" cy="41"/>
              </a:xfrm>
              <a:custGeom>
                <a:avLst/>
                <a:gdLst>
                  <a:gd name="T0" fmla="*/ 13 w 23"/>
                  <a:gd name="T1" fmla="*/ 39 h 48"/>
                  <a:gd name="T2" fmla="*/ 12 w 23"/>
                  <a:gd name="T3" fmla="*/ 36 h 48"/>
                  <a:gd name="T4" fmla="*/ 14 w 23"/>
                  <a:gd name="T5" fmla="*/ 38 h 48"/>
                  <a:gd name="T6" fmla="*/ 17 w 23"/>
                  <a:gd name="T7" fmla="*/ 36 h 48"/>
                  <a:gd name="T8" fmla="*/ 14 w 23"/>
                  <a:gd name="T9" fmla="*/ 36 h 48"/>
                  <a:gd name="T10" fmla="*/ 13 w 23"/>
                  <a:gd name="T11" fmla="*/ 31 h 48"/>
                  <a:gd name="T12" fmla="*/ 8 w 23"/>
                  <a:gd name="T13" fmla="*/ 31 h 48"/>
                  <a:gd name="T14" fmla="*/ 16 w 23"/>
                  <a:gd name="T15" fmla="*/ 28 h 48"/>
                  <a:gd name="T16" fmla="*/ 5 w 23"/>
                  <a:gd name="T17" fmla="*/ 29 h 48"/>
                  <a:gd name="T18" fmla="*/ 9 w 23"/>
                  <a:gd name="T19" fmla="*/ 24 h 48"/>
                  <a:gd name="T20" fmla="*/ 10 w 23"/>
                  <a:gd name="T21" fmla="*/ 25 h 48"/>
                  <a:gd name="T22" fmla="*/ 10 w 23"/>
                  <a:gd name="T23" fmla="*/ 22 h 48"/>
                  <a:gd name="T24" fmla="*/ 15 w 23"/>
                  <a:gd name="T25" fmla="*/ 22 h 48"/>
                  <a:gd name="T26" fmla="*/ 14 w 23"/>
                  <a:gd name="T27" fmla="*/ 18 h 48"/>
                  <a:gd name="T28" fmla="*/ 17 w 23"/>
                  <a:gd name="T29" fmla="*/ 18 h 48"/>
                  <a:gd name="T30" fmla="*/ 13 w 23"/>
                  <a:gd name="T31" fmla="*/ 11 h 48"/>
                  <a:gd name="T32" fmla="*/ 16 w 23"/>
                  <a:gd name="T33" fmla="*/ 10 h 48"/>
                  <a:gd name="T34" fmla="*/ 7 w 23"/>
                  <a:gd name="T35" fmla="*/ 11 h 48"/>
                  <a:gd name="T36" fmla="*/ 7 w 23"/>
                  <a:gd name="T37" fmla="*/ 7 h 48"/>
                  <a:gd name="T38" fmla="*/ 14 w 23"/>
                  <a:gd name="T39" fmla="*/ 8 h 48"/>
                  <a:gd name="T40" fmla="*/ 11 w 23"/>
                  <a:gd name="T41" fmla="*/ 7 h 48"/>
                  <a:gd name="T42" fmla="*/ 17 w 23"/>
                  <a:gd name="T43" fmla="*/ 5 h 48"/>
                  <a:gd name="T44" fmla="*/ 8 w 23"/>
                  <a:gd name="T45" fmla="*/ 2 h 48"/>
                  <a:gd name="T46" fmla="*/ 10 w 23"/>
                  <a:gd name="T47" fmla="*/ 0 h 48"/>
                  <a:gd name="T48" fmla="*/ 0 w 23"/>
                  <a:gd name="T49" fmla="*/ 2 h 48"/>
                  <a:gd name="T50" fmla="*/ 2 w 23"/>
                  <a:gd name="T51" fmla="*/ 12 h 48"/>
                  <a:gd name="T52" fmla="*/ 7 w 23"/>
                  <a:gd name="T53" fmla="*/ 15 h 48"/>
                  <a:gd name="T54" fmla="*/ 1 w 23"/>
                  <a:gd name="T55" fmla="*/ 15 h 48"/>
                  <a:gd name="T56" fmla="*/ 7 w 23"/>
                  <a:gd name="T57" fmla="*/ 15 h 48"/>
                  <a:gd name="T58" fmla="*/ 2 w 23"/>
                  <a:gd name="T59" fmla="*/ 17 h 48"/>
                  <a:gd name="T60" fmla="*/ 7 w 23"/>
                  <a:gd name="T61" fmla="*/ 18 h 48"/>
                  <a:gd name="T62" fmla="*/ 0 w 23"/>
                  <a:gd name="T63" fmla="*/ 19 h 48"/>
                  <a:gd name="T64" fmla="*/ 3 w 23"/>
                  <a:gd name="T65" fmla="*/ 36 h 48"/>
                  <a:gd name="T66" fmla="*/ 7 w 23"/>
                  <a:gd name="T67" fmla="*/ 36 h 48"/>
                  <a:gd name="T68" fmla="*/ 8 w 23"/>
                  <a:gd name="T69" fmla="*/ 42 h 48"/>
                  <a:gd name="T70" fmla="*/ 11 w 23"/>
                  <a:gd name="T71" fmla="*/ 43 h 48"/>
                  <a:gd name="T72" fmla="*/ 2 w 23"/>
                  <a:gd name="T73" fmla="*/ 43 h 48"/>
                  <a:gd name="T74" fmla="*/ 3 w 23"/>
                  <a:gd name="T75" fmla="*/ 45 h 48"/>
                  <a:gd name="T76" fmla="*/ 5 w 23"/>
                  <a:gd name="T77" fmla="*/ 44 h 48"/>
                  <a:gd name="T78" fmla="*/ 3 w 23"/>
                  <a:gd name="T79" fmla="*/ 46 h 48"/>
                  <a:gd name="T80" fmla="*/ 15 w 23"/>
                  <a:gd name="T81" fmla="*/ 44 h 48"/>
                  <a:gd name="T82" fmla="*/ 19 w 23"/>
                  <a:gd name="T83" fmla="*/ 39 h 48"/>
                  <a:gd name="T84" fmla="*/ 13 w 23"/>
                  <a:gd name="T85" fmla="*/ 3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" h="48">
                    <a:moveTo>
                      <a:pt x="13" y="39"/>
                    </a:moveTo>
                    <a:cubicBezTo>
                      <a:pt x="13" y="38"/>
                      <a:pt x="10" y="37"/>
                      <a:pt x="12" y="36"/>
                    </a:cubicBezTo>
                    <a:cubicBezTo>
                      <a:pt x="14" y="37"/>
                      <a:pt x="15" y="37"/>
                      <a:pt x="14" y="38"/>
                    </a:cubicBezTo>
                    <a:cubicBezTo>
                      <a:pt x="19" y="37"/>
                      <a:pt x="13" y="37"/>
                      <a:pt x="17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5" y="34"/>
                      <a:pt x="10" y="35"/>
                      <a:pt x="13" y="31"/>
                    </a:cubicBezTo>
                    <a:cubicBezTo>
                      <a:pt x="11" y="31"/>
                      <a:pt x="11" y="31"/>
                      <a:pt x="8" y="31"/>
                    </a:cubicBezTo>
                    <a:cubicBezTo>
                      <a:pt x="12" y="29"/>
                      <a:pt x="12" y="30"/>
                      <a:pt x="16" y="28"/>
                    </a:cubicBezTo>
                    <a:cubicBezTo>
                      <a:pt x="14" y="28"/>
                      <a:pt x="9" y="29"/>
                      <a:pt x="5" y="29"/>
                    </a:cubicBezTo>
                    <a:cubicBezTo>
                      <a:pt x="11" y="26"/>
                      <a:pt x="4" y="25"/>
                      <a:pt x="9" y="24"/>
                    </a:cubicBezTo>
                    <a:cubicBezTo>
                      <a:pt x="9" y="24"/>
                      <a:pt x="10" y="24"/>
                      <a:pt x="10" y="25"/>
                    </a:cubicBezTo>
                    <a:cubicBezTo>
                      <a:pt x="16" y="24"/>
                      <a:pt x="8" y="23"/>
                      <a:pt x="10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1"/>
                      <a:pt x="11" y="19"/>
                      <a:pt x="14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3" y="16"/>
                      <a:pt x="15" y="13"/>
                      <a:pt x="13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2" y="7"/>
                      <a:pt x="14" y="13"/>
                      <a:pt x="7" y="11"/>
                    </a:cubicBezTo>
                    <a:cubicBezTo>
                      <a:pt x="16" y="10"/>
                      <a:pt x="3" y="9"/>
                      <a:pt x="7" y="7"/>
                    </a:cubicBezTo>
                    <a:cubicBezTo>
                      <a:pt x="11" y="7"/>
                      <a:pt x="9" y="9"/>
                      <a:pt x="14" y="8"/>
                    </a:cubicBezTo>
                    <a:cubicBezTo>
                      <a:pt x="9" y="8"/>
                      <a:pt x="12" y="7"/>
                      <a:pt x="11" y="7"/>
                    </a:cubicBezTo>
                    <a:cubicBezTo>
                      <a:pt x="15" y="7"/>
                      <a:pt x="11" y="5"/>
                      <a:pt x="17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2"/>
                      <a:pt x="10" y="1"/>
                      <a:pt x="10" y="0"/>
                    </a:cubicBezTo>
                    <a:cubicBezTo>
                      <a:pt x="9" y="2"/>
                      <a:pt x="3" y="0"/>
                      <a:pt x="0" y="2"/>
                    </a:cubicBezTo>
                    <a:cubicBezTo>
                      <a:pt x="3" y="4"/>
                      <a:pt x="4" y="9"/>
                      <a:pt x="2" y="12"/>
                    </a:cubicBezTo>
                    <a:cubicBezTo>
                      <a:pt x="8" y="13"/>
                      <a:pt x="2" y="14"/>
                      <a:pt x="7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8"/>
                      <a:pt x="5" y="15"/>
                      <a:pt x="7" y="15"/>
                    </a:cubicBezTo>
                    <a:cubicBezTo>
                      <a:pt x="8" y="16"/>
                      <a:pt x="4" y="17"/>
                      <a:pt x="2" y="17"/>
                    </a:cubicBezTo>
                    <a:cubicBezTo>
                      <a:pt x="1" y="19"/>
                      <a:pt x="3" y="17"/>
                      <a:pt x="7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4"/>
                      <a:pt x="7" y="30"/>
                      <a:pt x="3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5" y="38"/>
                      <a:pt x="17" y="40"/>
                      <a:pt x="8" y="42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9" y="42"/>
                      <a:pt x="5" y="43"/>
                      <a:pt x="2" y="43"/>
                    </a:cubicBezTo>
                    <a:cubicBezTo>
                      <a:pt x="3" y="43"/>
                      <a:pt x="2" y="44"/>
                      <a:pt x="3" y="45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9" y="44"/>
                      <a:pt x="7" y="45"/>
                      <a:pt x="3" y="46"/>
                    </a:cubicBezTo>
                    <a:cubicBezTo>
                      <a:pt x="8" y="48"/>
                      <a:pt x="11" y="45"/>
                      <a:pt x="15" y="44"/>
                    </a:cubicBezTo>
                    <a:cubicBezTo>
                      <a:pt x="6" y="41"/>
                      <a:pt x="23" y="41"/>
                      <a:pt x="19" y="39"/>
                    </a:cubicBezTo>
                    <a:cubicBezTo>
                      <a:pt x="17" y="37"/>
                      <a:pt x="15" y="39"/>
                      <a:pt x="13" y="3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3" name="Freeform 731"/>
              <p:cNvSpPr>
                <a:spLocks/>
              </p:cNvSpPr>
              <p:nvPr/>
            </p:nvSpPr>
            <p:spPr bwMode="auto">
              <a:xfrm>
                <a:off x="3500" y="272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4" name="Freeform 732"/>
              <p:cNvSpPr>
                <a:spLocks/>
              </p:cNvSpPr>
              <p:nvPr/>
            </p:nvSpPr>
            <p:spPr bwMode="auto">
              <a:xfrm>
                <a:off x="3506" y="2688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5" name="Rectangle 733"/>
              <p:cNvSpPr>
                <a:spLocks noChangeArrowheads="1"/>
              </p:cNvSpPr>
              <p:nvPr/>
            </p:nvSpPr>
            <p:spPr bwMode="auto">
              <a:xfrm>
                <a:off x="3501" y="272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6" name="Freeform 734"/>
              <p:cNvSpPr>
                <a:spLocks/>
              </p:cNvSpPr>
              <p:nvPr/>
            </p:nvSpPr>
            <p:spPr bwMode="auto">
              <a:xfrm>
                <a:off x="3509" y="272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7" name="Freeform 735"/>
              <p:cNvSpPr>
                <a:spLocks/>
              </p:cNvSpPr>
              <p:nvPr/>
            </p:nvSpPr>
            <p:spPr bwMode="auto">
              <a:xfrm>
                <a:off x="3510" y="268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8" name="Freeform 736"/>
              <p:cNvSpPr>
                <a:spLocks/>
              </p:cNvSpPr>
              <p:nvPr/>
            </p:nvSpPr>
            <p:spPr bwMode="auto">
              <a:xfrm>
                <a:off x="3512" y="26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9" name="Freeform 737"/>
              <p:cNvSpPr>
                <a:spLocks/>
              </p:cNvSpPr>
              <p:nvPr/>
            </p:nvSpPr>
            <p:spPr bwMode="auto">
              <a:xfrm>
                <a:off x="3488" y="2617"/>
                <a:ext cx="28" cy="71"/>
              </a:xfrm>
              <a:custGeom>
                <a:avLst/>
                <a:gdLst>
                  <a:gd name="T0" fmla="*/ 16 w 32"/>
                  <a:gd name="T1" fmla="*/ 3 h 82"/>
                  <a:gd name="T2" fmla="*/ 10 w 32"/>
                  <a:gd name="T3" fmla="*/ 2 h 82"/>
                  <a:gd name="T4" fmla="*/ 7 w 32"/>
                  <a:gd name="T5" fmla="*/ 5 h 82"/>
                  <a:gd name="T6" fmla="*/ 11 w 32"/>
                  <a:gd name="T7" fmla="*/ 8 h 82"/>
                  <a:gd name="T8" fmla="*/ 11 w 32"/>
                  <a:gd name="T9" fmla="*/ 18 h 82"/>
                  <a:gd name="T10" fmla="*/ 9 w 32"/>
                  <a:gd name="T11" fmla="*/ 24 h 82"/>
                  <a:gd name="T12" fmla="*/ 16 w 32"/>
                  <a:gd name="T13" fmla="*/ 32 h 82"/>
                  <a:gd name="T14" fmla="*/ 14 w 32"/>
                  <a:gd name="T15" fmla="*/ 33 h 82"/>
                  <a:gd name="T16" fmla="*/ 12 w 32"/>
                  <a:gd name="T17" fmla="*/ 38 h 82"/>
                  <a:gd name="T18" fmla="*/ 22 w 32"/>
                  <a:gd name="T19" fmla="*/ 39 h 82"/>
                  <a:gd name="T20" fmla="*/ 22 w 32"/>
                  <a:gd name="T21" fmla="*/ 44 h 82"/>
                  <a:gd name="T22" fmla="*/ 18 w 32"/>
                  <a:gd name="T23" fmla="*/ 47 h 82"/>
                  <a:gd name="T24" fmla="*/ 18 w 32"/>
                  <a:gd name="T25" fmla="*/ 52 h 82"/>
                  <a:gd name="T26" fmla="*/ 16 w 32"/>
                  <a:gd name="T27" fmla="*/ 58 h 82"/>
                  <a:gd name="T28" fmla="*/ 19 w 32"/>
                  <a:gd name="T29" fmla="*/ 62 h 82"/>
                  <a:gd name="T30" fmla="*/ 23 w 32"/>
                  <a:gd name="T31" fmla="*/ 66 h 82"/>
                  <a:gd name="T32" fmla="*/ 18 w 32"/>
                  <a:gd name="T33" fmla="*/ 67 h 82"/>
                  <a:gd name="T34" fmla="*/ 19 w 32"/>
                  <a:gd name="T35" fmla="*/ 70 h 82"/>
                  <a:gd name="T36" fmla="*/ 18 w 32"/>
                  <a:gd name="T37" fmla="*/ 81 h 82"/>
                  <a:gd name="T38" fmla="*/ 20 w 32"/>
                  <a:gd name="T39" fmla="*/ 76 h 82"/>
                  <a:gd name="T40" fmla="*/ 17 w 32"/>
                  <a:gd name="T41" fmla="*/ 75 h 82"/>
                  <a:gd name="T42" fmla="*/ 28 w 32"/>
                  <a:gd name="T43" fmla="*/ 73 h 82"/>
                  <a:gd name="T44" fmla="*/ 30 w 32"/>
                  <a:gd name="T45" fmla="*/ 72 h 82"/>
                  <a:gd name="T46" fmla="*/ 28 w 32"/>
                  <a:gd name="T47" fmla="*/ 68 h 82"/>
                  <a:gd name="T48" fmla="*/ 30 w 32"/>
                  <a:gd name="T49" fmla="*/ 64 h 82"/>
                  <a:gd name="T50" fmla="*/ 30 w 32"/>
                  <a:gd name="T51" fmla="*/ 59 h 82"/>
                  <a:gd name="T52" fmla="*/ 27 w 32"/>
                  <a:gd name="T53" fmla="*/ 55 h 82"/>
                  <a:gd name="T54" fmla="*/ 29 w 32"/>
                  <a:gd name="T55" fmla="*/ 55 h 82"/>
                  <a:gd name="T56" fmla="*/ 29 w 32"/>
                  <a:gd name="T57" fmla="*/ 53 h 82"/>
                  <a:gd name="T58" fmla="*/ 27 w 32"/>
                  <a:gd name="T59" fmla="*/ 50 h 82"/>
                  <a:gd name="T60" fmla="*/ 24 w 32"/>
                  <a:gd name="T61" fmla="*/ 46 h 82"/>
                  <a:gd name="T62" fmla="*/ 30 w 32"/>
                  <a:gd name="T63" fmla="*/ 45 h 82"/>
                  <a:gd name="T64" fmla="*/ 30 w 32"/>
                  <a:gd name="T65" fmla="*/ 40 h 82"/>
                  <a:gd name="T66" fmla="*/ 24 w 32"/>
                  <a:gd name="T67" fmla="*/ 39 h 82"/>
                  <a:gd name="T68" fmla="*/ 22 w 32"/>
                  <a:gd name="T69" fmla="*/ 33 h 82"/>
                  <a:gd name="T70" fmla="*/ 20 w 32"/>
                  <a:gd name="T71" fmla="*/ 26 h 82"/>
                  <a:gd name="T72" fmla="*/ 21 w 32"/>
                  <a:gd name="T73" fmla="*/ 23 h 82"/>
                  <a:gd name="T74" fmla="*/ 19 w 32"/>
                  <a:gd name="T75" fmla="*/ 15 h 82"/>
                  <a:gd name="T76" fmla="*/ 13 w 32"/>
                  <a:gd name="T77" fmla="*/ 19 h 82"/>
                  <a:gd name="T78" fmla="*/ 23 w 32"/>
                  <a:gd name="T79" fmla="*/ 1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82">
                    <a:moveTo>
                      <a:pt x="23" y="7"/>
                    </a:moveTo>
                    <a:cubicBezTo>
                      <a:pt x="22" y="5"/>
                      <a:pt x="20" y="4"/>
                      <a:pt x="16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2"/>
                      <a:pt x="14" y="0"/>
                      <a:pt x="10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3"/>
                      <a:pt x="8" y="3"/>
                      <a:pt x="7" y="5"/>
                    </a:cubicBezTo>
                    <a:cubicBezTo>
                      <a:pt x="8" y="6"/>
                      <a:pt x="17" y="7"/>
                      <a:pt x="15" y="8"/>
                    </a:cubicBezTo>
                    <a:cubicBezTo>
                      <a:pt x="15" y="9"/>
                      <a:pt x="13" y="9"/>
                      <a:pt x="11" y="8"/>
                    </a:cubicBezTo>
                    <a:cubicBezTo>
                      <a:pt x="10" y="10"/>
                      <a:pt x="17" y="10"/>
                      <a:pt x="18" y="11"/>
                    </a:cubicBezTo>
                    <a:cubicBezTo>
                      <a:pt x="0" y="12"/>
                      <a:pt x="23" y="16"/>
                      <a:pt x="11" y="18"/>
                    </a:cubicBezTo>
                    <a:cubicBezTo>
                      <a:pt x="13" y="19"/>
                      <a:pt x="11" y="21"/>
                      <a:pt x="15" y="22"/>
                    </a:cubicBezTo>
                    <a:cubicBezTo>
                      <a:pt x="10" y="22"/>
                      <a:pt x="14" y="24"/>
                      <a:pt x="9" y="24"/>
                    </a:cubicBezTo>
                    <a:cubicBezTo>
                      <a:pt x="20" y="24"/>
                      <a:pt x="5" y="29"/>
                      <a:pt x="18" y="29"/>
                    </a:cubicBezTo>
                    <a:cubicBezTo>
                      <a:pt x="14" y="31"/>
                      <a:pt x="19" y="29"/>
                      <a:pt x="16" y="32"/>
                    </a:cubicBezTo>
                    <a:cubicBezTo>
                      <a:pt x="14" y="32"/>
                      <a:pt x="14" y="31"/>
                      <a:pt x="14" y="31"/>
                    </a:cubicBezTo>
                    <a:cubicBezTo>
                      <a:pt x="11" y="32"/>
                      <a:pt x="19" y="32"/>
                      <a:pt x="14" y="33"/>
                    </a:cubicBezTo>
                    <a:cubicBezTo>
                      <a:pt x="13" y="35"/>
                      <a:pt x="17" y="34"/>
                      <a:pt x="20" y="35"/>
                    </a:cubicBezTo>
                    <a:cubicBezTo>
                      <a:pt x="19" y="37"/>
                      <a:pt x="17" y="36"/>
                      <a:pt x="12" y="38"/>
                    </a:cubicBezTo>
                    <a:cubicBezTo>
                      <a:pt x="18" y="38"/>
                      <a:pt x="15" y="39"/>
                      <a:pt x="18" y="40"/>
                    </a:cubicBezTo>
                    <a:cubicBezTo>
                      <a:pt x="19" y="40"/>
                      <a:pt x="20" y="38"/>
                      <a:pt x="22" y="39"/>
                    </a:cubicBezTo>
                    <a:cubicBezTo>
                      <a:pt x="21" y="42"/>
                      <a:pt x="26" y="41"/>
                      <a:pt x="28" y="44"/>
                    </a:cubicBezTo>
                    <a:cubicBezTo>
                      <a:pt x="21" y="45"/>
                      <a:pt x="28" y="41"/>
                      <a:pt x="22" y="44"/>
                    </a:cubicBezTo>
                    <a:cubicBezTo>
                      <a:pt x="19" y="42"/>
                      <a:pt x="19" y="41"/>
                      <a:pt x="14" y="40"/>
                    </a:cubicBezTo>
                    <a:cubicBezTo>
                      <a:pt x="14" y="42"/>
                      <a:pt x="15" y="45"/>
                      <a:pt x="18" y="47"/>
                    </a:cubicBezTo>
                    <a:cubicBezTo>
                      <a:pt x="17" y="48"/>
                      <a:pt x="15" y="46"/>
                      <a:pt x="14" y="47"/>
                    </a:cubicBezTo>
                    <a:cubicBezTo>
                      <a:pt x="11" y="49"/>
                      <a:pt x="21" y="50"/>
                      <a:pt x="18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9" y="53"/>
                      <a:pt x="14" y="56"/>
                      <a:pt x="16" y="58"/>
                    </a:cubicBezTo>
                    <a:cubicBezTo>
                      <a:pt x="18" y="58"/>
                      <a:pt x="19" y="57"/>
                      <a:pt x="20" y="58"/>
                    </a:cubicBezTo>
                    <a:cubicBezTo>
                      <a:pt x="12" y="58"/>
                      <a:pt x="25" y="60"/>
                      <a:pt x="19" y="62"/>
                    </a:cubicBezTo>
                    <a:cubicBezTo>
                      <a:pt x="24" y="62"/>
                      <a:pt x="27" y="64"/>
                      <a:pt x="28" y="65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6" y="64"/>
                      <a:pt x="17" y="64"/>
                      <a:pt x="14" y="62"/>
                    </a:cubicBezTo>
                    <a:cubicBezTo>
                      <a:pt x="17" y="64"/>
                      <a:pt x="14" y="66"/>
                      <a:pt x="18" y="67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3" y="68"/>
                      <a:pt x="23" y="68"/>
                      <a:pt x="19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7" y="74"/>
                      <a:pt x="11" y="78"/>
                      <a:pt x="18" y="81"/>
                    </a:cubicBezTo>
                    <a:cubicBezTo>
                      <a:pt x="21" y="82"/>
                      <a:pt x="27" y="80"/>
                      <a:pt x="29" y="80"/>
                    </a:cubicBezTo>
                    <a:cubicBezTo>
                      <a:pt x="27" y="78"/>
                      <a:pt x="22" y="77"/>
                      <a:pt x="20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1" y="75"/>
                      <a:pt x="19" y="74"/>
                      <a:pt x="17" y="75"/>
                    </a:cubicBezTo>
                    <a:cubicBezTo>
                      <a:pt x="14" y="73"/>
                      <a:pt x="21" y="74"/>
                      <a:pt x="18" y="72"/>
                    </a:cubicBezTo>
                    <a:cubicBezTo>
                      <a:pt x="23" y="72"/>
                      <a:pt x="24" y="73"/>
                      <a:pt x="28" y="73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28" y="72"/>
                      <a:pt x="27" y="71"/>
                      <a:pt x="30" y="72"/>
                    </a:cubicBezTo>
                    <a:cubicBezTo>
                      <a:pt x="23" y="70"/>
                      <a:pt x="32" y="69"/>
                      <a:pt x="29" y="67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5" y="68"/>
                      <a:pt x="26" y="67"/>
                      <a:pt x="25" y="67"/>
                    </a:cubicBezTo>
                    <a:cubicBezTo>
                      <a:pt x="29" y="66"/>
                      <a:pt x="28" y="66"/>
                      <a:pt x="30" y="64"/>
                    </a:cubicBezTo>
                    <a:cubicBezTo>
                      <a:pt x="28" y="63"/>
                      <a:pt x="22" y="63"/>
                      <a:pt x="23" y="62"/>
                    </a:cubicBezTo>
                    <a:cubicBezTo>
                      <a:pt x="28" y="62"/>
                      <a:pt x="26" y="59"/>
                      <a:pt x="30" y="59"/>
                    </a:cubicBezTo>
                    <a:cubicBezTo>
                      <a:pt x="25" y="59"/>
                      <a:pt x="28" y="57"/>
                      <a:pt x="25" y="56"/>
                    </a:cubicBezTo>
                    <a:cubicBezTo>
                      <a:pt x="24" y="56"/>
                      <a:pt x="25" y="55"/>
                      <a:pt x="27" y="55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4"/>
                      <a:pt x="26" y="54"/>
                      <a:pt x="29" y="53"/>
                    </a:cubicBezTo>
                    <a:cubicBezTo>
                      <a:pt x="30" y="53"/>
                      <a:pt x="30" y="54"/>
                      <a:pt x="31" y="54"/>
                    </a:cubicBezTo>
                    <a:cubicBezTo>
                      <a:pt x="32" y="52"/>
                      <a:pt x="22" y="51"/>
                      <a:pt x="27" y="50"/>
                    </a:cubicBezTo>
                    <a:cubicBezTo>
                      <a:pt x="25" y="50"/>
                      <a:pt x="24" y="48"/>
                      <a:pt x="19" y="48"/>
                    </a:cubicBezTo>
                    <a:cubicBezTo>
                      <a:pt x="21" y="48"/>
                      <a:pt x="25" y="48"/>
                      <a:pt x="24" y="46"/>
                    </a:cubicBezTo>
                    <a:cubicBezTo>
                      <a:pt x="20" y="45"/>
                      <a:pt x="26" y="45"/>
                      <a:pt x="23" y="44"/>
                    </a:cubicBezTo>
                    <a:cubicBezTo>
                      <a:pt x="28" y="45"/>
                      <a:pt x="25" y="44"/>
                      <a:pt x="30" y="45"/>
                    </a:cubicBezTo>
                    <a:cubicBezTo>
                      <a:pt x="32" y="44"/>
                      <a:pt x="25" y="42"/>
                      <a:pt x="26" y="41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28" y="40"/>
                      <a:pt x="24" y="39"/>
                      <a:pt x="28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6" y="37"/>
                      <a:pt x="25" y="36"/>
                      <a:pt x="29" y="35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9" y="31"/>
                      <a:pt x="23" y="29"/>
                      <a:pt x="17" y="27"/>
                    </a:cubicBezTo>
                    <a:cubicBezTo>
                      <a:pt x="17" y="27"/>
                      <a:pt x="18" y="26"/>
                      <a:pt x="20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6" y="24"/>
                      <a:pt x="21" y="23"/>
                    </a:cubicBezTo>
                    <a:cubicBezTo>
                      <a:pt x="19" y="22"/>
                      <a:pt x="25" y="23"/>
                      <a:pt x="26" y="22"/>
                    </a:cubicBezTo>
                    <a:cubicBezTo>
                      <a:pt x="18" y="20"/>
                      <a:pt x="31" y="16"/>
                      <a:pt x="19" y="15"/>
                    </a:cubicBezTo>
                    <a:cubicBezTo>
                      <a:pt x="19" y="16"/>
                      <a:pt x="17" y="18"/>
                      <a:pt x="17" y="19"/>
                    </a:cubicBezTo>
                    <a:cubicBezTo>
                      <a:pt x="16" y="19"/>
                      <a:pt x="14" y="19"/>
                      <a:pt x="13" y="19"/>
                    </a:cubicBezTo>
                    <a:cubicBezTo>
                      <a:pt x="13" y="17"/>
                      <a:pt x="17" y="16"/>
                      <a:pt x="15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31" y="11"/>
                      <a:pt x="13" y="9"/>
                      <a:pt x="23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0" name="Freeform 738"/>
              <p:cNvSpPr>
                <a:spLocks/>
              </p:cNvSpPr>
              <p:nvPr/>
            </p:nvSpPr>
            <p:spPr bwMode="auto">
              <a:xfrm>
                <a:off x="3508" y="2641"/>
                <a:ext cx="4" cy="0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1" name="Freeform 739"/>
              <p:cNvSpPr>
                <a:spLocks/>
              </p:cNvSpPr>
              <p:nvPr/>
            </p:nvSpPr>
            <p:spPr bwMode="auto">
              <a:xfrm>
                <a:off x="3507" y="264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2" name="Freeform 740"/>
              <p:cNvSpPr>
                <a:spLocks/>
              </p:cNvSpPr>
              <p:nvPr/>
            </p:nvSpPr>
            <p:spPr bwMode="auto">
              <a:xfrm>
                <a:off x="3506" y="2617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1" y="1"/>
                      <a:pt x="0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3" name="Freeform 741"/>
              <p:cNvSpPr>
                <a:spLocks/>
              </p:cNvSpPr>
              <p:nvPr/>
            </p:nvSpPr>
            <p:spPr bwMode="auto">
              <a:xfrm>
                <a:off x="3504" y="261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4" name="Freeform 742"/>
              <p:cNvSpPr>
                <a:spLocks/>
              </p:cNvSpPr>
              <p:nvPr/>
            </p:nvSpPr>
            <p:spPr bwMode="auto">
              <a:xfrm>
                <a:off x="3486" y="2580"/>
                <a:ext cx="23" cy="38"/>
              </a:xfrm>
              <a:custGeom>
                <a:avLst/>
                <a:gdLst>
                  <a:gd name="T0" fmla="*/ 13 w 27"/>
                  <a:gd name="T1" fmla="*/ 8 h 44"/>
                  <a:gd name="T2" fmla="*/ 8 w 27"/>
                  <a:gd name="T3" fmla="*/ 6 h 44"/>
                  <a:gd name="T4" fmla="*/ 12 w 27"/>
                  <a:gd name="T5" fmla="*/ 4 h 44"/>
                  <a:gd name="T6" fmla="*/ 4 w 27"/>
                  <a:gd name="T7" fmla="*/ 1 h 44"/>
                  <a:gd name="T8" fmla="*/ 10 w 27"/>
                  <a:gd name="T9" fmla="*/ 23 h 44"/>
                  <a:gd name="T10" fmla="*/ 6 w 27"/>
                  <a:gd name="T11" fmla="*/ 22 h 44"/>
                  <a:gd name="T12" fmla="*/ 13 w 27"/>
                  <a:gd name="T13" fmla="*/ 29 h 44"/>
                  <a:gd name="T14" fmla="*/ 6 w 27"/>
                  <a:gd name="T15" fmla="*/ 29 h 44"/>
                  <a:gd name="T16" fmla="*/ 9 w 27"/>
                  <a:gd name="T17" fmla="*/ 34 h 44"/>
                  <a:gd name="T18" fmla="*/ 12 w 27"/>
                  <a:gd name="T19" fmla="*/ 33 h 44"/>
                  <a:gd name="T20" fmla="*/ 11 w 27"/>
                  <a:gd name="T21" fmla="*/ 35 h 44"/>
                  <a:gd name="T22" fmla="*/ 12 w 27"/>
                  <a:gd name="T23" fmla="*/ 34 h 44"/>
                  <a:gd name="T24" fmla="*/ 13 w 27"/>
                  <a:gd name="T25" fmla="*/ 37 h 44"/>
                  <a:gd name="T26" fmla="*/ 11 w 27"/>
                  <a:gd name="T27" fmla="*/ 36 h 44"/>
                  <a:gd name="T28" fmla="*/ 14 w 27"/>
                  <a:gd name="T29" fmla="*/ 38 h 44"/>
                  <a:gd name="T30" fmla="*/ 10 w 27"/>
                  <a:gd name="T31" fmla="*/ 39 h 44"/>
                  <a:gd name="T32" fmla="*/ 16 w 27"/>
                  <a:gd name="T33" fmla="*/ 43 h 44"/>
                  <a:gd name="T34" fmla="*/ 20 w 27"/>
                  <a:gd name="T35" fmla="*/ 44 h 44"/>
                  <a:gd name="T36" fmla="*/ 16 w 27"/>
                  <a:gd name="T37" fmla="*/ 39 h 44"/>
                  <a:gd name="T38" fmla="*/ 16 w 27"/>
                  <a:gd name="T39" fmla="*/ 40 h 44"/>
                  <a:gd name="T40" fmla="*/ 14 w 27"/>
                  <a:gd name="T41" fmla="*/ 37 h 44"/>
                  <a:gd name="T42" fmla="*/ 20 w 27"/>
                  <a:gd name="T43" fmla="*/ 38 h 44"/>
                  <a:gd name="T44" fmla="*/ 23 w 27"/>
                  <a:gd name="T45" fmla="*/ 33 h 44"/>
                  <a:gd name="T46" fmla="*/ 23 w 27"/>
                  <a:gd name="T47" fmla="*/ 33 h 44"/>
                  <a:gd name="T48" fmla="*/ 22 w 27"/>
                  <a:gd name="T49" fmla="*/ 32 h 44"/>
                  <a:gd name="T50" fmla="*/ 19 w 27"/>
                  <a:gd name="T51" fmla="*/ 33 h 44"/>
                  <a:gd name="T52" fmla="*/ 12 w 27"/>
                  <a:gd name="T53" fmla="*/ 33 h 44"/>
                  <a:gd name="T54" fmla="*/ 12 w 27"/>
                  <a:gd name="T55" fmla="*/ 31 h 44"/>
                  <a:gd name="T56" fmla="*/ 18 w 27"/>
                  <a:gd name="T57" fmla="*/ 31 h 44"/>
                  <a:gd name="T58" fmla="*/ 15 w 27"/>
                  <a:gd name="T59" fmla="*/ 31 h 44"/>
                  <a:gd name="T60" fmla="*/ 21 w 27"/>
                  <a:gd name="T61" fmla="*/ 28 h 44"/>
                  <a:gd name="T62" fmla="*/ 15 w 27"/>
                  <a:gd name="T63" fmla="*/ 29 h 44"/>
                  <a:gd name="T64" fmla="*/ 14 w 27"/>
                  <a:gd name="T65" fmla="*/ 21 h 44"/>
                  <a:gd name="T66" fmla="*/ 17 w 27"/>
                  <a:gd name="T67" fmla="*/ 21 h 44"/>
                  <a:gd name="T68" fmla="*/ 13 w 27"/>
                  <a:gd name="T69" fmla="*/ 20 h 44"/>
                  <a:gd name="T70" fmla="*/ 15 w 27"/>
                  <a:gd name="T71" fmla="*/ 15 h 44"/>
                  <a:gd name="T72" fmla="*/ 12 w 27"/>
                  <a:gd name="T73" fmla="*/ 16 h 44"/>
                  <a:gd name="T74" fmla="*/ 12 w 27"/>
                  <a:gd name="T75" fmla="*/ 10 h 44"/>
                  <a:gd name="T76" fmla="*/ 12 w 27"/>
                  <a:gd name="T77" fmla="*/ 10 h 44"/>
                  <a:gd name="T78" fmla="*/ 6 w 27"/>
                  <a:gd name="T79" fmla="*/ 7 h 44"/>
                  <a:gd name="T80" fmla="*/ 13 w 27"/>
                  <a:gd name="T81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" h="44">
                    <a:moveTo>
                      <a:pt x="13" y="8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1" y="6"/>
                      <a:pt x="8" y="3"/>
                      <a:pt x="12" y="4"/>
                    </a:cubicBezTo>
                    <a:cubicBezTo>
                      <a:pt x="6" y="3"/>
                      <a:pt x="12" y="0"/>
                      <a:pt x="4" y="1"/>
                    </a:cubicBezTo>
                    <a:cubicBezTo>
                      <a:pt x="6" y="7"/>
                      <a:pt x="1" y="17"/>
                      <a:pt x="10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13" y="25"/>
                      <a:pt x="0" y="27"/>
                      <a:pt x="13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5" y="31"/>
                      <a:pt x="16" y="31"/>
                      <a:pt x="9" y="34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1" y="34"/>
                      <a:pt x="11" y="35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5" y="35"/>
                      <a:pt x="14" y="36"/>
                      <a:pt x="13" y="37"/>
                    </a:cubicBezTo>
                    <a:cubicBezTo>
                      <a:pt x="11" y="37"/>
                      <a:pt x="12" y="37"/>
                      <a:pt x="11" y="36"/>
                    </a:cubicBezTo>
                    <a:cubicBezTo>
                      <a:pt x="9" y="37"/>
                      <a:pt x="13" y="37"/>
                      <a:pt x="14" y="38"/>
                    </a:cubicBezTo>
                    <a:cubicBezTo>
                      <a:pt x="12" y="39"/>
                      <a:pt x="11" y="39"/>
                      <a:pt x="10" y="39"/>
                    </a:cubicBezTo>
                    <a:cubicBezTo>
                      <a:pt x="13" y="41"/>
                      <a:pt x="6" y="42"/>
                      <a:pt x="16" y="43"/>
                    </a:cubicBezTo>
                    <a:cubicBezTo>
                      <a:pt x="18" y="44"/>
                      <a:pt x="19" y="43"/>
                      <a:pt x="20" y="44"/>
                    </a:cubicBezTo>
                    <a:cubicBezTo>
                      <a:pt x="23" y="42"/>
                      <a:pt x="19" y="40"/>
                      <a:pt x="16" y="3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7" y="39"/>
                      <a:pt x="18" y="38"/>
                      <a:pt x="14" y="37"/>
                    </a:cubicBezTo>
                    <a:cubicBezTo>
                      <a:pt x="18" y="37"/>
                      <a:pt x="18" y="38"/>
                      <a:pt x="20" y="38"/>
                    </a:cubicBezTo>
                    <a:cubicBezTo>
                      <a:pt x="27" y="35"/>
                      <a:pt x="14" y="35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4" y="32"/>
                      <a:pt x="23" y="32"/>
                      <a:pt x="22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8" y="32"/>
                      <a:pt x="14" y="33"/>
                      <a:pt x="12" y="33"/>
                    </a:cubicBezTo>
                    <a:cubicBezTo>
                      <a:pt x="16" y="32"/>
                      <a:pt x="10" y="32"/>
                      <a:pt x="12" y="31"/>
                    </a:cubicBezTo>
                    <a:cubicBezTo>
                      <a:pt x="16" y="30"/>
                      <a:pt x="16" y="31"/>
                      <a:pt x="18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0"/>
                      <a:pt x="19" y="29"/>
                      <a:pt x="21" y="28"/>
                    </a:cubicBezTo>
                    <a:cubicBezTo>
                      <a:pt x="18" y="28"/>
                      <a:pt x="19" y="29"/>
                      <a:pt x="15" y="29"/>
                    </a:cubicBezTo>
                    <a:cubicBezTo>
                      <a:pt x="20" y="27"/>
                      <a:pt x="18" y="23"/>
                      <a:pt x="14" y="21"/>
                    </a:cubicBezTo>
                    <a:cubicBezTo>
                      <a:pt x="14" y="21"/>
                      <a:pt x="18" y="20"/>
                      <a:pt x="17" y="21"/>
                    </a:cubicBezTo>
                    <a:cubicBezTo>
                      <a:pt x="18" y="21"/>
                      <a:pt x="16" y="20"/>
                      <a:pt x="13" y="20"/>
                    </a:cubicBezTo>
                    <a:cubicBezTo>
                      <a:pt x="10" y="19"/>
                      <a:pt x="12" y="17"/>
                      <a:pt x="15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7" y="15"/>
                      <a:pt x="15" y="12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9"/>
                      <a:pt x="5" y="9"/>
                      <a:pt x="6" y="7"/>
                    </a:cubicBezTo>
                    <a:cubicBezTo>
                      <a:pt x="10" y="8"/>
                      <a:pt x="9" y="8"/>
                      <a:pt x="13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5" name="Freeform 743"/>
              <p:cNvSpPr>
                <a:spLocks/>
              </p:cNvSpPr>
              <p:nvPr/>
            </p:nvSpPr>
            <p:spPr bwMode="auto">
              <a:xfrm>
                <a:off x="3487" y="2578"/>
                <a:ext cx="8" cy="3"/>
              </a:xfrm>
              <a:custGeom>
                <a:avLst/>
                <a:gdLst>
                  <a:gd name="T0" fmla="*/ 4 w 9"/>
                  <a:gd name="T1" fmla="*/ 2 h 3"/>
                  <a:gd name="T2" fmla="*/ 8 w 9"/>
                  <a:gd name="T3" fmla="*/ 3 h 3"/>
                  <a:gd name="T4" fmla="*/ 1 w 9"/>
                  <a:gd name="T5" fmla="*/ 0 h 3"/>
                  <a:gd name="T6" fmla="*/ 3 w 9"/>
                  <a:gd name="T7" fmla="*/ 2 h 3"/>
                  <a:gd name="T8" fmla="*/ 4 w 9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4" y="2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2" y="1"/>
                      <a:pt x="0" y="2"/>
                      <a:pt x="3" y="2"/>
                    </a:cubicBezTo>
                    <a:cubicBezTo>
                      <a:pt x="3" y="2"/>
                      <a:pt x="5" y="2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6" name="Freeform 744"/>
              <p:cNvSpPr>
                <a:spLocks/>
              </p:cNvSpPr>
              <p:nvPr/>
            </p:nvSpPr>
            <p:spPr bwMode="auto">
              <a:xfrm>
                <a:off x="3486" y="2553"/>
                <a:ext cx="14" cy="25"/>
              </a:xfrm>
              <a:custGeom>
                <a:avLst/>
                <a:gdLst>
                  <a:gd name="T0" fmla="*/ 10 w 17"/>
                  <a:gd name="T1" fmla="*/ 13 h 30"/>
                  <a:gd name="T2" fmla="*/ 7 w 17"/>
                  <a:gd name="T3" fmla="*/ 12 h 30"/>
                  <a:gd name="T4" fmla="*/ 2 w 17"/>
                  <a:gd name="T5" fmla="*/ 23 h 30"/>
                  <a:gd name="T6" fmla="*/ 7 w 17"/>
                  <a:gd name="T7" fmla="*/ 27 h 30"/>
                  <a:gd name="T8" fmla="*/ 3 w 17"/>
                  <a:gd name="T9" fmla="*/ 27 h 30"/>
                  <a:gd name="T10" fmla="*/ 8 w 17"/>
                  <a:gd name="T11" fmla="*/ 30 h 30"/>
                  <a:gd name="T12" fmla="*/ 6 w 17"/>
                  <a:gd name="T13" fmla="*/ 28 h 30"/>
                  <a:gd name="T14" fmla="*/ 9 w 17"/>
                  <a:gd name="T15" fmla="*/ 29 h 30"/>
                  <a:gd name="T16" fmla="*/ 8 w 17"/>
                  <a:gd name="T17" fmla="*/ 27 h 30"/>
                  <a:gd name="T18" fmla="*/ 11 w 17"/>
                  <a:gd name="T19" fmla="*/ 28 h 30"/>
                  <a:gd name="T20" fmla="*/ 6 w 17"/>
                  <a:gd name="T21" fmla="*/ 23 h 30"/>
                  <a:gd name="T22" fmla="*/ 11 w 17"/>
                  <a:gd name="T23" fmla="*/ 24 h 30"/>
                  <a:gd name="T24" fmla="*/ 15 w 17"/>
                  <a:gd name="T25" fmla="*/ 20 h 30"/>
                  <a:gd name="T26" fmla="*/ 13 w 17"/>
                  <a:gd name="T27" fmla="*/ 20 h 30"/>
                  <a:gd name="T28" fmla="*/ 8 w 17"/>
                  <a:gd name="T29" fmla="*/ 19 h 30"/>
                  <a:gd name="T30" fmla="*/ 15 w 17"/>
                  <a:gd name="T31" fmla="*/ 19 h 30"/>
                  <a:gd name="T32" fmla="*/ 15 w 17"/>
                  <a:gd name="T33" fmla="*/ 10 h 30"/>
                  <a:gd name="T34" fmla="*/ 10 w 17"/>
                  <a:gd name="T35" fmla="*/ 5 h 30"/>
                  <a:gd name="T36" fmla="*/ 14 w 17"/>
                  <a:gd name="T37" fmla="*/ 8 h 30"/>
                  <a:gd name="T38" fmla="*/ 16 w 17"/>
                  <a:gd name="T39" fmla="*/ 7 h 30"/>
                  <a:gd name="T40" fmla="*/ 9 w 17"/>
                  <a:gd name="T41" fmla="*/ 0 h 30"/>
                  <a:gd name="T42" fmla="*/ 10 w 17"/>
                  <a:gd name="T43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30">
                    <a:moveTo>
                      <a:pt x="10" y="13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6" y="16"/>
                      <a:pt x="6" y="21"/>
                      <a:pt x="2" y="23"/>
                    </a:cubicBezTo>
                    <a:cubicBezTo>
                      <a:pt x="0" y="24"/>
                      <a:pt x="6" y="25"/>
                      <a:pt x="7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28"/>
                      <a:pt x="1" y="30"/>
                      <a:pt x="8" y="30"/>
                    </a:cubicBezTo>
                    <a:cubicBezTo>
                      <a:pt x="9" y="30"/>
                      <a:pt x="5" y="29"/>
                      <a:pt x="6" y="28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5" y="26"/>
                      <a:pt x="2" y="25"/>
                      <a:pt x="6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2"/>
                      <a:pt x="11" y="21"/>
                      <a:pt x="15" y="20"/>
                    </a:cubicBezTo>
                    <a:cubicBezTo>
                      <a:pt x="15" y="20"/>
                      <a:pt x="12" y="19"/>
                      <a:pt x="13" y="20"/>
                    </a:cubicBezTo>
                    <a:cubicBezTo>
                      <a:pt x="12" y="20"/>
                      <a:pt x="10" y="20"/>
                      <a:pt x="8" y="19"/>
                    </a:cubicBezTo>
                    <a:cubicBezTo>
                      <a:pt x="5" y="15"/>
                      <a:pt x="12" y="20"/>
                      <a:pt x="15" y="19"/>
                    </a:cubicBezTo>
                    <a:cubicBezTo>
                      <a:pt x="12" y="16"/>
                      <a:pt x="11" y="9"/>
                      <a:pt x="15" y="10"/>
                    </a:cubicBezTo>
                    <a:cubicBezTo>
                      <a:pt x="12" y="10"/>
                      <a:pt x="9" y="6"/>
                      <a:pt x="10" y="5"/>
                    </a:cubicBezTo>
                    <a:cubicBezTo>
                      <a:pt x="12" y="5"/>
                      <a:pt x="13" y="7"/>
                      <a:pt x="14" y="8"/>
                    </a:cubicBezTo>
                    <a:cubicBezTo>
                      <a:pt x="15" y="8"/>
                      <a:pt x="17" y="8"/>
                      <a:pt x="16" y="7"/>
                    </a:cubicBezTo>
                    <a:cubicBezTo>
                      <a:pt x="13" y="6"/>
                      <a:pt x="10" y="3"/>
                      <a:pt x="9" y="0"/>
                    </a:cubicBezTo>
                    <a:cubicBezTo>
                      <a:pt x="4" y="2"/>
                      <a:pt x="12" y="11"/>
                      <a:pt x="1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7" name="Freeform 745"/>
              <p:cNvSpPr>
                <a:spLocks/>
              </p:cNvSpPr>
              <p:nvPr/>
            </p:nvSpPr>
            <p:spPr bwMode="auto">
              <a:xfrm>
                <a:off x="3491" y="2561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8" name="Freeform 746"/>
              <p:cNvSpPr>
                <a:spLocks/>
              </p:cNvSpPr>
              <p:nvPr/>
            </p:nvSpPr>
            <p:spPr bwMode="auto">
              <a:xfrm>
                <a:off x="3550" y="3251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9" name="Freeform 747"/>
              <p:cNvSpPr>
                <a:spLocks/>
              </p:cNvSpPr>
              <p:nvPr/>
            </p:nvSpPr>
            <p:spPr bwMode="auto">
              <a:xfrm>
                <a:off x="3549" y="3240"/>
                <a:ext cx="13" cy="11"/>
              </a:xfrm>
              <a:custGeom>
                <a:avLst/>
                <a:gdLst>
                  <a:gd name="T0" fmla="*/ 15 w 15"/>
                  <a:gd name="T1" fmla="*/ 4 h 13"/>
                  <a:gd name="T2" fmla="*/ 14 w 15"/>
                  <a:gd name="T3" fmla="*/ 1 h 13"/>
                  <a:gd name="T4" fmla="*/ 0 w 15"/>
                  <a:gd name="T5" fmla="*/ 7 h 13"/>
                  <a:gd name="T6" fmla="*/ 10 w 15"/>
                  <a:gd name="T7" fmla="*/ 11 h 13"/>
                  <a:gd name="T8" fmla="*/ 6 w 15"/>
                  <a:gd name="T9" fmla="*/ 6 h 13"/>
                  <a:gd name="T10" fmla="*/ 13 w 15"/>
                  <a:gd name="T11" fmla="*/ 8 h 13"/>
                  <a:gd name="T12" fmla="*/ 11 w 15"/>
                  <a:gd name="T13" fmla="*/ 4 h 13"/>
                  <a:gd name="T14" fmla="*/ 15 w 15"/>
                  <a:gd name="T1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15" y="4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3" y="3"/>
                      <a:pt x="6" y="0"/>
                      <a:pt x="0" y="7"/>
                    </a:cubicBezTo>
                    <a:cubicBezTo>
                      <a:pt x="2" y="9"/>
                      <a:pt x="6" y="13"/>
                      <a:pt x="10" y="11"/>
                    </a:cubicBezTo>
                    <a:cubicBezTo>
                      <a:pt x="9" y="10"/>
                      <a:pt x="5" y="8"/>
                      <a:pt x="6" y="6"/>
                    </a:cubicBezTo>
                    <a:cubicBezTo>
                      <a:pt x="9" y="6"/>
                      <a:pt x="9" y="9"/>
                      <a:pt x="13" y="8"/>
                    </a:cubicBezTo>
                    <a:cubicBezTo>
                      <a:pt x="15" y="5"/>
                      <a:pt x="10" y="7"/>
                      <a:pt x="11" y="4"/>
                    </a:cubicBez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0" name="Freeform 748"/>
              <p:cNvSpPr>
                <a:spLocks/>
              </p:cNvSpPr>
              <p:nvPr/>
            </p:nvSpPr>
            <p:spPr bwMode="auto">
              <a:xfrm>
                <a:off x="3553" y="3239"/>
                <a:ext cx="4" cy="1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1" name="Freeform 749"/>
              <p:cNvSpPr>
                <a:spLocks/>
              </p:cNvSpPr>
              <p:nvPr/>
            </p:nvSpPr>
            <p:spPr bwMode="auto">
              <a:xfrm>
                <a:off x="3550" y="3235"/>
                <a:ext cx="6" cy="3"/>
              </a:xfrm>
              <a:custGeom>
                <a:avLst/>
                <a:gdLst>
                  <a:gd name="T0" fmla="*/ 2 w 6"/>
                  <a:gd name="T1" fmla="*/ 3 h 3"/>
                  <a:gd name="T2" fmla="*/ 6 w 6"/>
                  <a:gd name="T3" fmla="*/ 3 h 3"/>
                  <a:gd name="T4" fmla="*/ 0 w 6"/>
                  <a:gd name="T5" fmla="*/ 0 h 3"/>
                  <a:gd name="T6" fmla="*/ 2 w 6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cubicBezTo>
                      <a:pt x="2" y="1"/>
                      <a:pt x="6" y="3"/>
                      <a:pt x="6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2" name="Freeform 750"/>
              <p:cNvSpPr>
                <a:spLocks/>
              </p:cNvSpPr>
              <p:nvPr/>
            </p:nvSpPr>
            <p:spPr bwMode="auto">
              <a:xfrm>
                <a:off x="3552" y="322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3" name="Freeform 751"/>
              <p:cNvSpPr>
                <a:spLocks/>
              </p:cNvSpPr>
              <p:nvPr/>
            </p:nvSpPr>
            <p:spPr bwMode="auto">
              <a:xfrm>
                <a:off x="3551" y="3225"/>
                <a:ext cx="9" cy="9"/>
              </a:xfrm>
              <a:custGeom>
                <a:avLst/>
                <a:gdLst>
                  <a:gd name="T0" fmla="*/ 2 w 10"/>
                  <a:gd name="T1" fmla="*/ 0 h 10"/>
                  <a:gd name="T2" fmla="*/ 2 w 10"/>
                  <a:gd name="T3" fmla="*/ 4 h 10"/>
                  <a:gd name="T4" fmla="*/ 2 w 10"/>
                  <a:gd name="T5" fmla="*/ 4 h 10"/>
                  <a:gd name="T6" fmla="*/ 7 w 10"/>
                  <a:gd name="T7" fmla="*/ 7 h 10"/>
                  <a:gd name="T8" fmla="*/ 6 w 10"/>
                  <a:gd name="T9" fmla="*/ 10 h 10"/>
                  <a:gd name="T10" fmla="*/ 10 w 10"/>
                  <a:gd name="T11" fmla="*/ 8 h 10"/>
                  <a:gd name="T12" fmla="*/ 2 w 1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cubicBezTo>
                      <a:pt x="0" y="1"/>
                      <a:pt x="1" y="2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3"/>
                      <a:pt x="9" y="5"/>
                      <a:pt x="7" y="7"/>
                    </a:cubicBezTo>
                    <a:cubicBezTo>
                      <a:pt x="8" y="9"/>
                      <a:pt x="3" y="8"/>
                      <a:pt x="6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5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4" name="Freeform 752"/>
              <p:cNvSpPr>
                <a:spLocks/>
              </p:cNvSpPr>
              <p:nvPr/>
            </p:nvSpPr>
            <p:spPr bwMode="auto">
              <a:xfrm>
                <a:off x="3553" y="322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5" name="Freeform 753"/>
              <p:cNvSpPr>
                <a:spLocks/>
              </p:cNvSpPr>
              <p:nvPr/>
            </p:nvSpPr>
            <p:spPr bwMode="auto">
              <a:xfrm>
                <a:off x="3552" y="3234"/>
                <a:ext cx="3" cy="0"/>
              </a:xfrm>
              <a:custGeom>
                <a:avLst/>
                <a:gdLst>
                  <a:gd name="T0" fmla="*/ 0 w 3"/>
                  <a:gd name="T1" fmla="*/ 1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6" name="Freeform 754"/>
              <p:cNvSpPr>
                <a:spLocks/>
              </p:cNvSpPr>
              <p:nvPr/>
            </p:nvSpPr>
            <p:spPr bwMode="auto">
              <a:xfrm>
                <a:off x="3553" y="3216"/>
                <a:ext cx="11" cy="8"/>
              </a:xfrm>
              <a:custGeom>
                <a:avLst/>
                <a:gdLst>
                  <a:gd name="T0" fmla="*/ 1 w 13"/>
                  <a:gd name="T1" fmla="*/ 2 h 9"/>
                  <a:gd name="T2" fmla="*/ 5 w 13"/>
                  <a:gd name="T3" fmla="*/ 9 h 9"/>
                  <a:gd name="T4" fmla="*/ 13 w 13"/>
                  <a:gd name="T5" fmla="*/ 5 h 9"/>
                  <a:gd name="T6" fmla="*/ 12 w 13"/>
                  <a:gd name="T7" fmla="*/ 1 h 9"/>
                  <a:gd name="T8" fmla="*/ 1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2"/>
                    </a:moveTo>
                    <a:cubicBezTo>
                      <a:pt x="8" y="4"/>
                      <a:pt x="0" y="7"/>
                      <a:pt x="5" y="9"/>
                    </a:cubicBezTo>
                    <a:cubicBezTo>
                      <a:pt x="5" y="6"/>
                      <a:pt x="10" y="4"/>
                      <a:pt x="13" y="5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5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7" name="Freeform 755"/>
              <p:cNvSpPr>
                <a:spLocks/>
              </p:cNvSpPr>
              <p:nvPr/>
            </p:nvSpPr>
            <p:spPr bwMode="auto">
              <a:xfrm>
                <a:off x="3569" y="321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8" name="Freeform 756"/>
              <p:cNvSpPr>
                <a:spLocks/>
              </p:cNvSpPr>
              <p:nvPr/>
            </p:nvSpPr>
            <p:spPr bwMode="auto">
              <a:xfrm>
                <a:off x="3559" y="3197"/>
                <a:ext cx="15" cy="18"/>
              </a:xfrm>
              <a:custGeom>
                <a:avLst/>
                <a:gdLst>
                  <a:gd name="T0" fmla="*/ 3 w 17"/>
                  <a:gd name="T1" fmla="*/ 0 h 21"/>
                  <a:gd name="T2" fmla="*/ 9 w 17"/>
                  <a:gd name="T3" fmla="*/ 9 h 21"/>
                  <a:gd name="T4" fmla="*/ 4 w 17"/>
                  <a:gd name="T5" fmla="*/ 6 h 21"/>
                  <a:gd name="T6" fmla="*/ 6 w 17"/>
                  <a:gd name="T7" fmla="*/ 14 h 21"/>
                  <a:gd name="T8" fmla="*/ 0 w 17"/>
                  <a:gd name="T9" fmla="*/ 10 h 21"/>
                  <a:gd name="T10" fmla="*/ 5 w 17"/>
                  <a:gd name="T11" fmla="*/ 18 h 21"/>
                  <a:gd name="T12" fmla="*/ 0 w 17"/>
                  <a:gd name="T13" fmla="*/ 21 h 21"/>
                  <a:gd name="T14" fmla="*/ 7 w 17"/>
                  <a:gd name="T15" fmla="*/ 20 h 21"/>
                  <a:gd name="T16" fmla="*/ 7 w 17"/>
                  <a:gd name="T17" fmla="*/ 16 h 21"/>
                  <a:gd name="T18" fmla="*/ 11 w 17"/>
                  <a:gd name="T19" fmla="*/ 19 h 21"/>
                  <a:gd name="T20" fmla="*/ 16 w 17"/>
                  <a:gd name="T21" fmla="*/ 8 h 21"/>
                  <a:gd name="T22" fmla="*/ 3 w 17"/>
                  <a:gd name="T2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1">
                    <a:moveTo>
                      <a:pt x="3" y="0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7" y="8"/>
                      <a:pt x="4" y="8"/>
                      <a:pt x="4" y="6"/>
                    </a:cubicBezTo>
                    <a:cubicBezTo>
                      <a:pt x="3" y="10"/>
                      <a:pt x="7" y="11"/>
                      <a:pt x="6" y="14"/>
                    </a:cubicBezTo>
                    <a:cubicBezTo>
                      <a:pt x="0" y="14"/>
                      <a:pt x="6" y="8"/>
                      <a:pt x="0" y="10"/>
                    </a:cubicBezTo>
                    <a:cubicBezTo>
                      <a:pt x="0" y="12"/>
                      <a:pt x="0" y="15"/>
                      <a:pt x="5" y="18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9" y="19"/>
                      <a:pt x="2" y="17"/>
                      <a:pt x="7" y="16"/>
                    </a:cubicBezTo>
                    <a:cubicBezTo>
                      <a:pt x="10" y="16"/>
                      <a:pt x="10" y="18"/>
                      <a:pt x="11" y="19"/>
                    </a:cubicBezTo>
                    <a:cubicBezTo>
                      <a:pt x="10" y="16"/>
                      <a:pt x="17" y="13"/>
                      <a:pt x="16" y="8"/>
                    </a:cubicBezTo>
                    <a:cubicBezTo>
                      <a:pt x="16" y="3"/>
                      <a:pt x="6" y="4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9" name="Freeform 757"/>
              <p:cNvSpPr>
                <a:spLocks/>
              </p:cNvSpPr>
              <p:nvPr/>
            </p:nvSpPr>
            <p:spPr bwMode="auto">
              <a:xfrm>
                <a:off x="3567" y="3197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0" name="Freeform 758"/>
              <p:cNvSpPr>
                <a:spLocks/>
              </p:cNvSpPr>
              <p:nvPr/>
            </p:nvSpPr>
            <p:spPr bwMode="auto">
              <a:xfrm>
                <a:off x="3561" y="3179"/>
                <a:ext cx="14" cy="15"/>
              </a:xfrm>
              <a:custGeom>
                <a:avLst/>
                <a:gdLst>
                  <a:gd name="T0" fmla="*/ 0 w 17"/>
                  <a:gd name="T1" fmla="*/ 11 h 17"/>
                  <a:gd name="T2" fmla="*/ 4 w 17"/>
                  <a:gd name="T3" fmla="*/ 15 h 17"/>
                  <a:gd name="T4" fmla="*/ 1 w 17"/>
                  <a:gd name="T5" fmla="*/ 16 h 17"/>
                  <a:gd name="T6" fmla="*/ 6 w 17"/>
                  <a:gd name="T7" fmla="*/ 17 h 17"/>
                  <a:gd name="T8" fmla="*/ 4 w 17"/>
                  <a:gd name="T9" fmla="*/ 9 h 17"/>
                  <a:gd name="T10" fmla="*/ 13 w 17"/>
                  <a:gd name="T11" fmla="*/ 8 h 17"/>
                  <a:gd name="T12" fmla="*/ 10 w 17"/>
                  <a:gd name="T13" fmla="*/ 12 h 17"/>
                  <a:gd name="T14" fmla="*/ 10 w 17"/>
                  <a:gd name="T15" fmla="*/ 1 h 17"/>
                  <a:gd name="T16" fmla="*/ 8 w 17"/>
                  <a:gd name="T17" fmla="*/ 3 h 17"/>
                  <a:gd name="T18" fmla="*/ 6 w 17"/>
                  <a:gd name="T19" fmla="*/ 0 h 17"/>
                  <a:gd name="T20" fmla="*/ 0 w 17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0" y="11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2" y="16"/>
                      <a:pt x="5" y="17"/>
                      <a:pt x="6" y="17"/>
                    </a:cubicBezTo>
                    <a:cubicBezTo>
                      <a:pt x="12" y="16"/>
                      <a:pt x="4" y="12"/>
                      <a:pt x="4" y="9"/>
                    </a:cubicBezTo>
                    <a:cubicBezTo>
                      <a:pt x="7" y="3"/>
                      <a:pt x="7" y="10"/>
                      <a:pt x="13" y="8"/>
                    </a:cubicBezTo>
                    <a:cubicBezTo>
                      <a:pt x="12" y="10"/>
                      <a:pt x="11" y="10"/>
                      <a:pt x="10" y="12"/>
                    </a:cubicBezTo>
                    <a:cubicBezTo>
                      <a:pt x="17" y="9"/>
                      <a:pt x="12" y="4"/>
                      <a:pt x="10" y="1"/>
                    </a:cubicBezTo>
                    <a:cubicBezTo>
                      <a:pt x="9" y="2"/>
                      <a:pt x="7" y="2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0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1" name="Freeform 759"/>
              <p:cNvSpPr>
                <a:spLocks/>
              </p:cNvSpPr>
              <p:nvPr/>
            </p:nvSpPr>
            <p:spPr bwMode="auto">
              <a:xfrm>
                <a:off x="3559" y="3193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2" name="Freeform 760"/>
              <p:cNvSpPr>
                <a:spLocks/>
              </p:cNvSpPr>
              <p:nvPr/>
            </p:nvSpPr>
            <p:spPr bwMode="auto">
              <a:xfrm>
                <a:off x="3569" y="317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3" name="Freeform 761"/>
              <p:cNvSpPr>
                <a:spLocks/>
              </p:cNvSpPr>
              <p:nvPr/>
            </p:nvSpPr>
            <p:spPr bwMode="auto">
              <a:xfrm>
                <a:off x="3562" y="3178"/>
                <a:ext cx="2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4" name="Freeform 762"/>
              <p:cNvSpPr>
                <a:spLocks/>
              </p:cNvSpPr>
              <p:nvPr/>
            </p:nvSpPr>
            <p:spPr bwMode="auto">
              <a:xfrm>
                <a:off x="3559" y="3078"/>
                <a:ext cx="22" cy="100"/>
              </a:xfrm>
              <a:custGeom>
                <a:avLst/>
                <a:gdLst>
                  <a:gd name="T0" fmla="*/ 23 w 25"/>
                  <a:gd name="T1" fmla="*/ 3 h 115"/>
                  <a:gd name="T2" fmla="*/ 20 w 25"/>
                  <a:gd name="T3" fmla="*/ 6 h 115"/>
                  <a:gd name="T4" fmla="*/ 16 w 25"/>
                  <a:gd name="T5" fmla="*/ 1 h 115"/>
                  <a:gd name="T6" fmla="*/ 9 w 25"/>
                  <a:gd name="T7" fmla="*/ 1 h 115"/>
                  <a:gd name="T8" fmla="*/ 11 w 25"/>
                  <a:gd name="T9" fmla="*/ 10 h 115"/>
                  <a:gd name="T10" fmla="*/ 8 w 25"/>
                  <a:gd name="T11" fmla="*/ 10 h 115"/>
                  <a:gd name="T12" fmla="*/ 9 w 25"/>
                  <a:gd name="T13" fmla="*/ 27 h 115"/>
                  <a:gd name="T14" fmla="*/ 9 w 25"/>
                  <a:gd name="T15" fmla="*/ 39 h 115"/>
                  <a:gd name="T16" fmla="*/ 4 w 25"/>
                  <a:gd name="T17" fmla="*/ 86 h 115"/>
                  <a:gd name="T18" fmla="*/ 10 w 25"/>
                  <a:gd name="T19" fmla="*/ 89 h 115"/>
                  <a:gd name="T20" fmla="*/ 6 w 25"/>
                  <a:gd name="T21" fmla="*/ 92 h 115"/>
                  <a:gd name="T22" fmla="*/ 6 w 25"/>
                  <a:gd name="T23" fmla="*/ 89 h 115"/>
                  <a:gd name="T24" fmla="*/ 3 w 25"/>
                  <a:gd name="T25" fmla="*/ 103 h 115"/>
                  <a:gd name="T26" fmla="*/ 11 w 25"/>
                  <a:gd name="T27" fmla="*/ 103 h 115"/>
                  <a:gd name="T28" fmla="*/ 3 w 25"/>
                  <a:gd name="T29" fmla="*/ 109 h 115"/>
                  <a:gd name="T30" fmla="*/ 7 w 25"/>
                  <a:gd name="T31" fmla="*/ 114 h 115"/>
                  <a:gd name="T32" fmla="*/ 13 w 25"/>
                  <a:gd name="T33" fmla="*/ 109 h 115"/>
                  <a:gd name="T34" fmla="*/ 15 w 25"/>
                  <a:gd name="T35" fmla="*/ 113 h 115"/>
                  <a:gd name="T36" fmla="*/ 9 w 25"/>
                  <a:gd name="T37" fmla="*/ 82 h 115"/>
                  <a:gd name="T38" fmla="*/ 13 w 25"/>
                  <a:gd name="T39" fmla="*/ 83 h 115"/>
                  <a:gd name="T40" fmla="*/ 18 w 25"/>
                  <a:gd name="T41" fmla="*/ 65 h 115"/>
                  <a:gd name="T42" fmla="*/ 12 w 25"/>
                  <a:gd name="T43" fmla="*/ 57 h 115"/>
                  <a:gd name="T44" fmla="*/ 15 w 25"/>
                  <a:gd name="T45" fmla="*/ 53 h 115"/>
                  <a:gd name="T46" fmla="*/ 12 w 25"/>
                  <a:gd name="T47" fmla="*/ 53 h 115"/>
                  <a:gd name="T48" fmla="*/ 16 w 25"/>
                  <a:gd name="T49" fmla="*/ 47 h 115"/>
                  <a:gd name="T50" fmla="*/ 9 w 25"/>
                  <a:gd name="T51" fmla="*/ 45 h 115"/>
                  <a:gd name="T52" fmla="*/ 21 w 25"/>
                  <a:gd name="T53" fmla="*/ 35 h 115"/>
                  <a:gd name="T54" fmla="*/ 16 w 25"/>
                  <a:gd name="T55" fmla="*/ 36 h 115"/>
                  <a:gd name="T56" fmla="*/ 13 w 25"/>
                  <a:gd name="T57" fmla="*/ 34 h 115"/>
                  <a:gd name="T58" fmla="*/ 20 w 25"/>
                  <a:gd name="T59" fmla="*/ 33 h 115"/>
                  <a:gd name="T60" fmla="*/ 16 w 25"/>
                  <a:gd name="T61" fmla="*/ 23 h 115"/>
                  <a:gd name="T62" fmla="*/ 13 w 25"/>
                  <a:gd name="T63" fmla="*/ 24 h 115"/>
                  <a:gd name="T64" fmla="*/ 16 w 25"/>
                  <a:gd name="T65" fmla="*/ 12 h 115"/>
                  <a:gd name="T66" fmla="*/ 22 w 25"/>
                  <a:gd name="T67" fmla="*/ 19 h 115"/>
                  <a:gd name="T68" fmla="*/ 25 w 25"/>
                  <a:gd name="T69" fmla="*/ 15 h 115"/>
                  <a:gd name="T70" fmla="*/ 17 w 25"/>
                  <a:gd name="T71" fmla="*/ 7 h 115"/>
                  <a:gd name="T72" fmla="*/ 23 w 25"/>
                  <a:gd name="T73" fmla="*/ 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" h="115">
                    <a:moveTo>
                      <a:pt x="23" y="3"/>
                    </a:moveTo>
                    <a:cubicBezTo>
                      <a:pt x="21" y="3"/>
                      <a:pt x="20" y="4"/>
                      <a:pt x="20" y="6"/>
                    </a:cubicBezTo>
                    <a:cubicBezTo>
                      <a:pt x="17" y="5"/>
                      <a:pt x="18" y="2"/>
                      <a:pt x="16" y="1"/>
                    </a:cubicBezTo>
                    <a:cubicBezTo>
                      <a:pt x="14" y="4"/>
                      <a:pt x="12" y="0"/>
                      <a:pt x="9" y="1"/>
                    </a:cubicBezTo>
                    <a:cubicBezTo>
                      <a:pt x="8" y="4"/>
                      <a:pt x="12" y="6"/>
                      <a:pt x="1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5"/>
                      <a:pt x="12" y="23"/>
                      <a:pt x="9" y="27"/>
                    </a:cubicBezTo>
                    <a:cubicBezTo>
                      <a:pt x="7" y="31"/>
                      <a:pt x="8" y="34"/>
                      <a:pt x="9" y="39"/>
                    </a:cubicBezTo>
                    <a:cubicBezTo>
                      <a:pt x="6" y="54"/>
                      <a:pt x="8" y="70"/>
                      <a:pt x="4" y="86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7" y="89"/>
                      <a:pt x="10" y="93"/>
                      <a:pt x="6" y="92"/>
                    </a:cubicBezTo>
                    <a:cubicBezTo>
                      <a:pt x="7" y="91"/>
                      <a:pt x="6" y="90"/>
                      <a:pt x="6" y="89"/>
                    </a:cubicBezTo>
                    <a:cubicBezTo>
                      <a:pt x="0" y="92"/>
                      <a:pt x="6" y="99"/>
                      <a:pt x="3" y="103"/>
                    </a:cubicBezTo>
                    <a:cubicBezTo>
                      <a:pt x="5" y="102"/>
                      <a:pt x="10" y="102"/>
                      <a:pt x="11" y="103"/>
                    </a:cubicBezTo>
                    <a:cubicBezTo>
                      <a:pt x="4" y="102"/>
                      <a:pt x="11" y="108"/>
                      <a:pt x="3" y="109"/>
                    </a:cubicBezTo>
                    <a:cubicBezTo>
                      <a:pt x="0" y="113"/>
                      <a:pt x="9" y="110"/>
                      <a:pt x="7" y="114"/>
                    </a:cubicBezTo>
                    <a:cubicBezTo>
                      <a:pt x="11" y="115"/>
                      <a:pt x="10" y="110"/>
                      <a:pt x="13" y="109"/>
                    </a:cubicBezTo>
                    <a:cubicBezTo>
                      <a:pt x="16" y="111"/>
                      <a:pt x="11" y="113"/>
                      <a:pt x="15" y="113"/>
                    </a:cubicBezTo>
                    <a:cubicBezTo>
                      <a:pt x="18" y="106"/>
                      <a:pt x="10" y="93"/>
                      <a:pt x="9" y="82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0" y="77"/>
                      <a:pt x="11" y="69"/>
                      <a:pt x="18" y="65"/>
                    </a:cubicBezTo>
                    <a:cubicBezTo>
                      <a:pt x="14" y="65"/>
                      <a:pt x="20" y="57"/>
                      <a:pt x="12" y="57"/>
                    </a:cubicBezTo>
                    <a:cubicBezTo>
                      <a:pt x="14" y="56"/>
                      <a:pt x="14" y="55"/>
                      <a:pt x="15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0"/>
                      <a:pt x="16" y="51"/>
                      <a:pt x="16" y="47"/>
                    </a:cubicBezTo>
                    <a:cubicBezTo>
                      <a:pt x="13" y="49"/>
                      <a:pt x="12" y="47"/>
                      <a:pt x="9" y="45"/>
                    </a:cubicBezTo>
                    <a:cubicBezTo>
                      <a:pt x="13" y="42"/>
                      <a:pt x="17" y="38"/>
                      <a:pt x="21" y="35"/>
                    </a:cubicBezTo>
                    <a:cubicBezTo>
                      <a:pt x="19" y="35"/>
                      <a:pt x="18" y="36"/>
                      <a:pt x="16" y="36"/>
                    </a:cubicBezTo>
                    <a:cubicBezTo>
                      <a:pt x="18" y="34"/>
                      <a:pt x="14" y="34"/>
                      <a:pt x="13" y="34"/>
                    </a:cubicBezTo>
                    <a:cubicBezTo>
                      <a:pt x="13" y="32"/>
                      <a:pt x="18" y="32"/>
                      <a:pt x="20" y="33"/>
                    </a:cubicBezTo>
                    <a:cubicBezTo>
                      <a:pt x="22" y="29"/>
                      <a:pt x="13" y="26"/>
                      <a:pt x="16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0"/>
                      <a:pt x="16" y="17"/>
                      <a:pt x="16" y="12"/>
                    </a:cubicBezTo>
                    <a:cubicBezTo>
                      <a:pt x="21" y="11"/>
                      <a:pt x="20" y="17"/>
                      <a:pt x="22" y="19"/>
                    </a:cubicBezTo>
                    <a:cubicBezTo>
                      <a:pt x="23" y="18"/>
                      <a:pt x="23" y="16"/>
                      <a:pt x="25" y="15"/>
                    </a:cubicBezTo>
                    <a:cubicBezTo>
                      <a:pt x="23" y="13"/>
                      <a:pt x="19" y="10"/>
                      <a:pt x="17" y="7"/>
                    </a:cubicBezTo>
                    <a:cubicBezTo>
                      <a:pt x="23" y="10"/>
                      <a:pt x="23" y="4"/>
                      <a:pt x="2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5" name="Freeform 763"/>
              <p:cNvSpPr>
                <a:spLocks/>
              </p:cNvSpPr>
              <p:nvPr/>
            </p:nvSpPr>
            <p:spPr bwMode="auto">
              <a:xfrm>
                <a:off x="3581" y="3091"/>
                <a:ext cx="1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6" name="Freeform 764"/>
              <p:cNvSpPr>
                <a:spLocks/>
              </p:cNvSpPr>
              <p:nvPr/>
            </p:nvSpPr>
            <p:spPr bwMode="auto">
              <a:xfrm>
                <a:off x="3579" y="308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7" name="Freeform 765"/>
              <p:cNvSpPr>
                <a:spLocks/>
              </p:cNvSpPr>
              <p:nvPr/>
            </p:nvSpPr>
            <p:spPr bwMode="auto">
              <a:xfrm>
                <a:off x="3566" y="310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8" name="Freeform 766"/>
              <p:cNvSpPr>
                <a:spLocks/>
              </p:cNvSpPr>
              <p:nvPr/>
            </p:nvSpPr>
            <p:spPr bwMode="auto">
              <a:xfrm>
                <a:off x="3577" y="3106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9" name="Freeform 767"/>
              <p:cNvSpPr>
                <a:spLocks/>
              </p:cNvSpPr>
              <p:nvPr/>
            </p:nvSpPr>
            <p:spPr bwMode="auto">
              <a:xfrm>
                <a:off x="3575" y="3128"/>
                <a:ext cx="3" cy="2"/>
              </a:xfrm>
              <a:custGeom>
                <a:avLst/>
                <a:gdLst>
                  <a:gd name="T0" fmla="*/ 0 w 4"/>
                  <a:gd name="T1" fmla="*/ 1 h 2"/>
                  <a:gd name="T2" fmla="*/ 3 w 4"/>
                  <a:gd name="T3" fmla="*/ 2 h 2"/>
                  <a:gd name="T4" fmla="*/ 0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4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0" name="Rectangle 768"/>
              <p:cNvSpPr>
                <a:spLocks noChangeArrowheads="1"/>
              </p:cNvSpPr>
              <p:nvPr/>
            </p:nvSpPr>
            <p:spPr bwMode="auto">
              <a:xfrm>
                <a:off x="3581" y="3084"/>
                <a:ext cx="1" cy="4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1" name="Freeform 769"/>
              <p:cNvSpPr>
                <a:spLocks/>
              </p:cNvSpPr>
              <p:nvPr/>
            </p:nvSpPr>
            <p:spPr bwMode="auto">
              <a:xfrm>
                <a:off x="3565" y="3022"/>
                <a:ext cx="20" cy="55"/>
              </a:xfrm>
              <a:custGeom>
                <a:avLst/>
                <a:gdLst>
                  <a:gd name="T0" fmla="*/ 6 w 23"/>
                  <a:gd name="T1" fmla="*/ 4 h 63"/>
                  <a:gd name="T2" fmla="*/ 2 w 23"/>
                  <a:gd name="T3" fmla="*/ 15 h 63"/>
                  <a:gd name="T4" fmla="*/ 12 w 23"/>
                  <a:gd name="T5" fmla="*/ 23 h 63"/>
                  <a:gd name="T6" fmla="*/ 3 w 23"/>
                  <a:gd name="T7" fmla="*/ 22 h 63"/>
                  <a:gd name="T8" fmla="*/ 8 w 23"/>
                  <a:gd name="T9" fmla="*/ 43 h 63"/>
                  <a:gd name="T10" fmla="*/ 4 w 23"/>
                  <a:gd name="T11" fmla="*/ 43 h 63"/>
                  <a:gd name="T12" fmla="*/ 13 w 23"/>
                  <a:gd name="T13" fmla="*/ 52 h 63"/>
                  <a:gd name="T14" fmla="*/ 2 w 23"/>
                  <a:gd name="T15" fmla="*/ 51 h 63"/>
                  <a:gd name="T16" fmla="*/ 2 w 23"/>
                  <a:gd name="T17" fmla="*/ 50 h 63"/>
                  <a:gd name="T18" fmla="*/ 4 w 23"/>
                  <a:gd name="T19" fmla="*/ 61 h 63"/>
                  <a:gd name="T20" fmla="*/ 10 w 23"/>
                  <a:gd name="T21" fmla="*/ 63 h 63"/>
                  <a:gd name="T22" fmla="*/ 16 w 23"/>
                  <a:gd name="T23" fmla="*/ 63 h 63"/>
                  <a:gd name="T24" fmla="*/ 12 w 23"/>
                  <a:gd name="T25" fmla="*/ 56 h 63"/>
                  <a:gd name="T26" fmla="*/ 16 w 23"/>
                  <a:gd name="T27" fmla="*/ 55 h 63"/>
                  <a:gd name="T28" fmla="*/ 14 w 23"/>
                  <a:gd name="T29" fmla="*/ 52 h 63"/>
                  <a:gd name="T30" fmla="*/ 17 w 23"/>
                  <a:gd name="T31" fmla="*/ 52 h 63"/>
                  <a:gd name="T32" fmla="*/ 14 w 23"/>
                  <a:gd name="T33" fmla="*/ 46 h 63"/>
                  <a:gd name="T34" fmla="*/ 15 w 23"/>
                  <a:gd name="T35" fmla="*/ 47 h 63"/>
                  <a:gd name="T36" fmla="*/ 11 w 23"/>
                  <a:gd name="T37" fmla="*/ 43 h 63"/>
                  <a:gd name="T38" fmla="*/ 16 w 23"/>
                  <a:gd name="T39" fmla="*/ 41 h 63"/>
                  <a:gd name="T40" fmla="*/ 13 w 23"/>
                  <a:gd name="T41" fmla="*/ 41 h 63"/>
                  <a:gd name="T42" fmla="*/ 19 w 23"/>
                  <a:gd name="T43" fmla="*/ 28 h 63"/>
                  <a:gd name="T44" fmla="*/ 16 w 23"/>
                  <a:gd name="T45" fmla="*/ 27 h 63"/>
                  <a:gd name="T46" fmla="*/ 18 w 23"/>
                  <a:gd name="T47" fmla="*/ 33 h 63"/>
                  <a:gd name="T48" fmla="*/ 9 w 23"/>
                  <a:gd name="T49" fmla="*/ 32 h 63"/>
                  <a:gd name="T50" fmla="*/ 17 w 23"/>
                  <a:gd name="T51" fmla="*/ 24 h 63"/>
                  <a:gd name="T52" fmla="*/ 16 w 23"/>
                  <a:gd name="T53" fmla="*/ 14 h 63"/>
                  <a:gd name="T54" fmla="*/ 18 w 23"/>
                  <a:gd name="T55" fmla="*/ 14 h 63"/>
                  <a:gd name="T56" fmla="*/ 15 w 23"/>
                  <a:gd name="T57" fmla="*/ 8 h 63"/>
                  <a:gd name="T58" fmla="*/ 13 w 23"/>
                  <a:gd name="T59" fmla="*/ 10 h 63"/>
                  <a:gd name="T60" fmla="*/ 11 w 23"/>
                  <a:gd name="T61" fmla="*/ 7 h 63"/>
                  <a:gd name="T62" fmla="*/ 13 w 23"/>
                  <a:gd name="T63" fmla="*/ 7 h 63"/>
                  <a:gd name="T64" fmla="*/ 7 w 23"/>
                  <a:gd name="T65" fmla="*/ 0 h 63"/>
                  <a:gd name="T66" fmla="*/ 11 w 23"/>
                  <a:gd name="T67" fmla="*/ 7 h 63"/>
                  <a:gd name="T68" fmla="*/ 6 w 23"/>
                  <a:gd name="T69" fmla="*/ 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3">
                    <a:moveTo>
                      <a:pt x="6" y="4"/>
                    </a:moveTo>
                    <a:cubicBezTo>
                      <a:pt x="1" y="7"/>
                      <a:pt x="3" y="12"/>
                      <a:pt x="2" y="15"/>
                    </a:cubicBezTo>
                    <a:cubicBezTo>
                      <a:pt x="4" y="22"/>
                      <a:pt x="12" y="17"/>
                      <a:pt x="12" y="2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8"/>
                      <a:pt x="0" y="37"/>
                      <a:pt x="8" y="43"/>
                    </a:cubicBezTo>
                    <a:cubicBezTo>
                      <a:pt x="7" y="44"/>
                      <a:pt x="5" y="45"/>
                      <a:pt x="4" y="43"/>
                    </a:cubicBezTo>
                    <a:cubicBezTo>
                      <a:pt x="4" y="47"/>
                      <a:pt x="17" y="46"/>
                      <a:pt x="13" y="52"/>
                    </a:cubicBezTo>
                    <a:cubicBezTo>
                      <a:pt x="8" y="46"/>
                      <a:pt x="8" y="53"/>
                      <a:pt x="2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4"/>
                      <a:pt x="5" y="59"/>
                      <a:pt x="4" y="61"/>
                    </a:cubicBezTo>
                    <a:cubicBezTo>
                      <a:pt x="6" y="62"/>
                      <a:pt x="10" y="60"/>
                      <a:pt x="10" y="63"/>
                    </a:cubicBezTo>
                    <a:cubicBezTo>
                      <a:pt x="11" y="62"/>
                      <a:pt x="13" y="63"/>
                      <a:pt x="16" y="63"/>
                    </a:cubicBezTo>
                    <a:cubicBezTo>
                      <a:pt x="13" y="60"/>
                      <a:pt x="15" y="58"/>
                      <a:pt x="12" y="56"/>
                    </a:cubicBezTo>
                    <a:cubicBezTo>
                      <a:pt x="15" y="54"/>
                      <a:pt x="13" y="57"/>
                      <a:pt x="16" y="55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0"/>
                      <a:pt x="16" y="55"/>
                      <a:pt x="17" y="52"/>
                    </a:cubicBezTo>
                    <a:cubicBezTo>
                      <a:pt x="16" y="51"/>
                      <a:pt x="14" y="48"/>
                      <a:pt x="14" y="46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4" y="45"/>
                      <a:pt x="16" y="42"/>
                      <a:pt x="11" y="43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36"/>
                      <a:pt x="23" y="35"/>
                      <a:pt x="19" y="28"/>
                    </a:cubicBezTo>
                    <a:cubicBezTo>
                      <a:pt x="18" y="29"/>
                      <a:pt x="16" y="28"/>
                      <a:pt x="16" y="27"/>
                    </a:cubicBezTo>
                    <a:cubicBezTo>
                      <a:pt x="13" y="30"/>
                      <a:pt x="18" y="31"/>
                      <a:pt x="18" y="33"/>
                    </a:cubicBezTo>
                    <a:cubicBezTo>
                      <a:pt x="15" y="33"/>
                      <a:pt x="11" y="29"/>
                      <a:pt x="9" y="32"/>
                    </a:cubicBezTo>
                    <a:cubicBezTo>
                      <a:pt x="13" y="28"/>
                      <a:pt x="9" y="25"/>
                      <a:pt x="17" y="24"/>
                    </a:cubicBezTo>
                    <a:cubicBezTo>
                      <a:pt x="18" y="20"/>
                      <a:pt x="14" y="18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2" y="13"/>
                      <a:pt x="21" y="11"/>
                      <a:pt x="15" y="8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1" y="9"/>
                      <a:pt x="11" y="8"/>
                      <a:pt x="11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9" y="6"/>
                      <a:pt x="8" y="1"/>
                      <a:pt x="7" y="0"/>
                    </a:cubicBezTo>
                    <a:cubicBezTo>
                      <a:pt x="6" y="2"/>
                      <a:pt x="10" y="5"/>
                      <a:pt x="11" y="7"/>
                    </a:cubicBezTo>
                    <a:cubicBezTo>
                      <a:pt x="8" y="6"/>
                      <a:pt x="5" y="6"/>
                      <a:pt x="6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2" name="Freeform 770"/>
              <p:cNvSpPr>
                <a:spLocks/>
              </p:cNvSpPr>
              <p:nvPr/>
            </p:nvSpPr>
            <p:spPr bwMode="auto">
              <a:xfrm>
                <a:off x="3578" y="306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3" name="Freeform 771"/>
              <p:cNvSpPr>
                <a:spLocks/>
              </p:cNvSpPr>
              <p:nvPr/>
            </p:nvSpPr>
            <p:spPr bwMode="auto">
              <a:xfrm>
                <a:off x="3566" y="2979"/>
                <a:ext cx="23" cy="43"/>
              </a:xfrm>
              <a:custGeom>
                <a:avLst/>
                <a:gdLst>
                  <a:gd name="T0" fmla="*/ 13 w 27"/>
                  <a:gd name="T1" fmla="*/ 36 h 50"/>
                  <a:gd name="T2" fmla="*/ 18 w 27"/>
                  <a:gd name="T3" fmla="*/ 34 h 50"/>
                  <a:gd name="T4" fmla="*/ 8 w 27"/>
                  <a:gd name="T5" fmla="*/ 34 h 50"/>
                  <a:gd name="T6" fmla="*/ 7 w 27"/>
                  <a:gd name="T7" fmla="*/ 29 h 50"/>
                  <a:gd name="T8" fmla="*/ 16 w 27"/>
                  <a:gd name="T9" fmla="*/ 29 h 50"/>
                  <a:gd name="T10" fmla="*/ 17 w 27"/>
                  <a:gd name="T11" fmla="*/ 24 h 50"/>
                  <a:gd name="T12" fmla="*/ 11 w 27"/>
                  <a:gd name="T13" fmla="*/ 24 h 50"/>
                  <a:gd name="T14" fmla="*/ 8 w 27"/>
                  <a:gd name="T15" fmla="*/ 18 h 50"/>
                  <a:gd name="T16" fmla="*/ 10 w 27"/>
                  <a:gd name="T17" fmla="*/ 21 h 50"/>
                  <a:gd name="T18" fmla="*/ 17 w 27"/>
                  <a:gd name="T19" fmla="*/ 18 h 50"/>
                  <a:gd name="T20" fmla="*/ 2 w 27"/>
                  <a:gd name="T21" fmla="*/ 4 h 50"/>
                  <a:gd name="T22" fmla="*/ 2 w 27"/>
                  <a:gd name="T23" fmla="*/ 8 h 50"/>
                  <a:gd name="T24" fmla="*/ 9 w 27"/>
                  <a:gd name="T25" fmla="*/ 9 h 50"/>
                  <a:gd name="T26" fmla="*/ 7 w 27"/>
                  <a:gd name="T27" fmla="*/ 13 h 50"/>
                  <a:gd name="T28" fmla="*/ 4 w 27"/>
                  <a:gd name="T29" fmla="*/ 10 h 50"/>
                  <a:gd name="T30" fmla="*/ 3 w 27"/>
                  <a:gd name="T31" fmla="*/ 42 h 50"/>
                  <a:gd name="T32" fmla="*/ 3 w 27"/>
                  <a:gd name="T33" fmla="*/ 37 h 50"/>
                  <a:gd name="T34" fmla="*/ 7 w 27"/>
                  <a:gd name="T35" fmla="*/ 42 h 50"/>
                  <a:gd name="T36" fmla="*/ 14 w 27"/>
                  <a:gd name="T37" fmla="*/ 40 h 50"/>
                  <a:gd name="T38" fmla="*/ 12 w 27"/>
                  <a:gd name="T39" fmla="*/ 42 h 50"/>
                  <a:gd name="T40" fmla="*/ 18 w 27"/>
                  <a:gd name="T41" fmla="*/ 43 h 50"/>
                  <a:gd name="T42" fmla="*/ 21 w 27"/>
                  <a:gd name="T43" fmla="*/ 50 h 50"/>
                  <a:gd name="T44" fmla="*/ 22 w 27"/>
                  <a:gd name="T45" fmla="*/ 38 h 50"/>
                  <a:gd name="T46" fmla="*/ 13 w 27"/>
                  <a:gd name="T47" fmla="*/ 3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50">
                    <a:moveTo>
                      <a:pt x="13" y="36"/>
                    </a:moveTo>
                    <a:cubicBezTo>
                      <a:pt x="14" y="33"/>
                      <a:pt x="17" y="37"/>
                      <a:pt x="18" y="34"/>
                    </a:cubicBezTo>
                    <a:cubicBezTo>
                      <a:pt x="16" y="32"/>
                      <a:pt x="12" y="37"/>
                      <a:pt x="8" y="34"/>
                    </a:cubicBezTo>
                    <a:cubicBezTo>
                      <a:pt x="11" y="33"/>
                      <a:pt x="7" y="30"/>
                      <a:pt x="7" y="29"/>
                    </a:cubicBezTo>
                    <a:cubicBezTo>
                      <a:pt x="9" y="30"/>
                      <a:pt x="14" y="30"/>
                      <a:pt x="16" y="29"/>
                    </a:cubicBezTo>
                    <a:cubicBezTo>
                      <a:pt x="14" y="28"/>
                      <a:pt x="17" y="26"/>
                      <a:pt x="17" y="24"/>
                    </a:cubicBezTo>
                    <a:cubicBezTo>
                      <a:pt x="14" y="29"/>
                      <a:pt x="15" y="21"/>
                      <a:pt x="11" y="24"/>
                    </a:cubicBezTo>
                    <a:cubicBezTo>
                      <a:pt x="8" y="24"/>
                      <a:pt x="6" y="20"/>
                      <a:pt x="8" y="18"/>
                    </a:cubicBezTo>
                    <a:cubicBezTo>
                      <a:pt x="11" y="19"/>
                      <a:pt x="10" y="20"/>
                      <a:pt x="10" y="21"/>
                    </a:cubicBezTo>
                    <a:cubicBezTo>
                      <a:pt x="15" y="22"/>
                      <a:pt x="13" y="18"/>
                      <a:pt x="17" y="18"/>
                    </a:cubicBezTo>
                    <a:cubicBezTo>
                      <a:pt x="11" y="14"/>
                      <a:pt x="12" y="0"/>
                      <a:pt x="2" y="4"/>
                    </a:cubicBezTo>
                    <a:cubicBezTo>
                      <a:pt x="0" y="5"/>
                      <a:pt x="2" y="6"/>
                      <a:pt x="2" y="8"/>
                    </a:cubicBezTo>
                    <a:cubicBezTo>
                      <a:pt x="5" y="4"/>
                      <a:pt x="8" y="8"/>
                      <a:pt x="9" y="9"/>
                    </a:cubicBezTo>
                    <a:cubicBezTo>
                      <a:pt x="8" y="10"/>
                      <a:pt x="11" y="14"/>
                      <a:pt x="7" y="1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19"/>
                      <a:pt x="2" y="31"/>
                      <a:pt x="3" y="42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6" y="38"/>
                      <a:pt x="6" y="40"/>
                      <a:pt x="7" y="42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1"/>
                      <a:pt x="14" y="43"/>
                      <a:pt x="12" y="42"/>
                    </a:cubicBezTo>
                    <a:cubicBezTo>
                      <a:pt x="14" y="44"/>
                      <a:pt x="16" y="44"/>
                      <a:pt x="18" y="43"/>
                    </a:cubicBezTo>
                    <a:cubicBezTo>
                      <a:pt x="20" y="46"/>
                      <a:pt x="17" y="47"/>
                      <a:pt x="21" y="50"/>
                    </a:cubicBezTo>
                    <a:cubicBezTo>
                      <a:pt x="27" y="44"/>
                      <a:pt x="17" y="45"/>
                      <a:pt x="22" y="38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4" name="Freeform 772"/>
              <p:cNvSpPr>
                <a:spLocks/>
              </p:cNvSpPr>
              <p:nvPr/>
            </p:nvSpPr>
            <p:spPr bwMode="auto">
              <a:xfrm>
                <a:off x="3577" y="302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1 w 3"/>
                  <a:gd name="T5" fmla="*/ 2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5" name="Freeform 773"/>
              <p:cNvSpPr>
                <a:spLocks/>
              </p:cNvSpPr>
              <p:nvPr/>
            </p:nvSpPr>
            <p:spPr bwMode="auto">
              <a:xfrm>
                <a:off x="3568" y="3017"/>
                <a:ext cx="3" cy="3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6" name="Freeform 774"/>
              <p:cNvSpPr>
                <a:spLocks/>
              </p:cNvSpPr>
              <p:nvPr/>
            </p:nvSpPr>
            <p:spPr bwMode="auto">
              <a:xfrm>
                <a:off x="3579" y="2989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7" name="Freeform 775"/>
              <p:cNvSpPr>
                <a:spLocks/>
              </p:cNvSpPr>
              <p:nvPr/>
            </p:nvSpPr>
            <p:spPr bwMode="auto">
              <a:xfrm>
                <a:off x="3567" y="2971"/>
                <a:ext cx="11" cy="13"/>
              </a:xfrm>
              <a:custGeom>
                <a:avLst/>
                <a:gdLst>
                  <a:gd name="T0" fmla="*/ 0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5 w 13"/>
                  <a:gd name="T7" fmla="*/ 7 h 15"/>
                  <a:gd name="T8" fmla="*/ 5 w 13"/>
                  <a:gd name="T9" fmla="*/ 0 h 15"/>
                  <a:gd name="T10" fmla="*/ 0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0" y="0"/>
                    </a:moveTo>
                    <a:cubicBezTo>
                      <a:pt x="1" y="4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5" y="7"/>
                    </a:cubicBezTo>
                    <a:cubicBezTo>
                      <a:pt x="8" y="6"/>
                      <a:pt x="4" y="3"/>
                      <a:pt x="5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8" name="Freeform 776"/>
              <p:cNvSpPr>
                <a:spLocks/>
              </p:cNvSpPr>
              <p:nvPr/>
            </p:nvSpPr>
            <p:spPr bwMode="auto">
              <a:xfrm>
                <a:off x="3569" y="2872"/>
                <a:ext cx="19" cy="103"/>
              </a:xfrm>
              <a:custGeom>
                <a:avLst/>
                <a:gdLst>
                  <a:gd name="T0" fmla="*/ 12 w 22"/>
                  <a:gd name="T1" fmla="*/ 98 h 119"/>
                  <a:gd name="T2" fmla="*/ 11 w 22"/>
                  <a:gd name="T3" fmla="*/ 92 h 119"/>
                  <a:gd name="T4" fmla="*/ 14 w 22"/>
                  <a:gd name="T5" fmla="*/ 95 h 119"/>
                  <a:gd name="T6" fmla="*/ 16 w 22"/>
                  <a:gd name="T7" fmla="*/ 90 h 119"/>
                  <a:gd name="T8" fmla="*/ 14 w 22"/>
                  <a:gd name="T9" fmla="*/ 90 h 119"/>
                  <a:gd name="T10" fmla="*/ 13 w 22"/>
                  <a:gd name="T11" fmla="*/ 79 h 119"/>
                  <a:gd name="T12" fmla="*/ 8 w 22"/>
                  <a:gd name="T13" fmla="*/ 77 h 119"/>
                  <a:gd name="T14" fmla="*/ 16 w 22"/>
                  <a:gd name="T15" fmla="*/ 70 h 119"/>
                  <a:gd name="T16" fmla="*/ 5 w 22"/>
                  <a:gd name="T17" fmla="*/ 72 h 119"/>
                  <a:gd name="T18" fmla="*/ 9 w 22"/>
                  <a:gd name="T19" fmla="*/ 60 h 119"/>
                  <a:gd name="T20" fmla="*/ 10 w 22"/>
                  <a:gd name="T21" fmla="*/ 62 h 119"/>
                  <a:gd name="T22" fmla="*/ 10 w 22"/>
                  <a:gd name="T23" fmla="*/ 56 h 119"/>
                  <a:gd name="T24" fmla="*/ 15 w 22"/>
                  <a:gd name="T25" fmla="*/ 56 h 119"/>
                  <a:gd name="T26" fmla="*/ 15 w 22"/>
                  <a:gd name="T27" fmla="*/ 46 h 119"/>
                  <a:gd name="T28" fmla="*/ 17 w 22"/>
                  <a:gd name="T29" fmla="*/ 47 h 119"/>
                  <a:gd name="T30" fmla="*/ 13 w 22"/>
                  <a:gd name="T31" fmla="*/ 28 h 119"/>
                  <a:gd name="T32" fmla="*/ 17 w 22"/>
                  <a:gd name="T33" fmla="*/ 26 h 119"/>
                  <a:gd name="T34" fmla="*/ 7 w 22"/>
                  <a:gd name="T35" fmla="*/ 27 h 119"/>
                  <a:gd name="T36" fmla="*/ 8 w 22"/>
                  <a:gd name="T37" fmla="*/ 20 h 119"/>
                  <a:gd name="T38" fmla="*/ 14 w 22"/>
                  <a:gd name="T39" fmla="*/ 22 h 119"/>
                  <a:gd name="T40" fmla="*/ 11 w 22"/>
                  <a:gd name="T41" fmla="*/ 17 h 119"/>
                  <a:gd name="T42" fmla="*/ 17 w 22"/>
                  <a:gd name="T43" fmla="*/ 14 h 119"/>
                  <a:gd name="T44" fmla="*/ 8 w 22"/>
                  <a:gd name="T45" fmla="*/ 6 h 119"/>
                  <a:gd name="T46" fmla="*/ 10 w 22"/>
                  <a:gd name="T47" fmla="*/ 1 h 119"/>
                  <a:gd name="T48" fmla="*/ 1 w 22"/>
                  <a:gd name="T49" fmla="*/ 5 h 119"/>
                  <a:gd name="T50" fmla="*/ 2 w 22"/>
                  <a:gd name="T51" fmla="*/ 31 h 119"/>
                  <a:gd name="T52" fmla="*/ 7 w 22"/>
                  <a:gd name="T53" fmla="*/ 38 h 119"/>
                  <a:gd name="T54" fmla="*/ 1 w 22"/>
                  <a:gd name="T55" fmla="*/ 39 h 119"/>
                  <a:gd name="T56" fmla="*/ 7 w 22"/>
                  <a:gd name="T57" fmla="*/ 39 h 119"/>
                  <a:gd name="T58" fmla="*/ 2 w 22"/>
                  <a:gd name="T59" fmla="*/ 43 h 119"/>
                  <a:gd name="T60" fmla="*/ 7 w 22"/>
                  <a:gd name="T61" fmla="*/ 46 h 119"/>
                  <a:gd name="T62" fmla="*/ 0 w 22"/>
                  <a:gd name="T63" fmla="*/ 48 h 119"/>
                  <a:gd name="T64" fmla="*/ 2 w 22"/>
                  <a:gd name="T65" fmla="*/ 90 h 119"/>
                  <a:gd name="T66" fmla="*/ 7 w 22"/>
                  <a:gd name="T67" fmla="*/ 89 h 119"/>
                  <a:gd name="T68" fmla="*/ 7 w 22"/>
                  <a:gd name="T69" fmla="*/ 105 h 119"/>
                  <a:gd name="T70" fmla="*/ 10 w 22"/>
                  <a:gd name="T71" fmla="*/ 107 h 119"/>
                  <a:gd name="T72" fmla="*/ 1 w 22"/>
                  <a:gd name="T73" fmla="*/ 107 h 119"/>
                  <a:gd name="T74" fmla="*/ 2 w 22"/>
                  <a:gd name="T75" fmla="*/ 112 h 119"/>
                  <a:gd name="T76" fmla="*/ 4 w 22"/>
                  <a:gd name="T77" fmla="*/ 109 h 119"/>
                  <a:gd name="T78" fmla="*/ 2 w 22"/>
                  <a:gd name="T79" fmla="*/ 114 h 119"/>
                  <a:gd name="T80" fmla="*/ 13 w 22"/>
                  <a:gd name="T81" fmla="*/ 111 h 119"/>
                  <a:gd name="T82" fmla="*/ 18 w 22"/>
                  <a:gd name="T83" fmla="*/ 98 h 119"/>
                  <a:gd name="T84" fmla="*/ 12 w 22"/>
                  <a:gd name="T85" fmla="*/ 9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9">
                    <a:moveTo>
                      <a:pt x="12" y="98"/>
                    </a:moveTo>
                    <a:cubicBezTo>
                      <a:pt x="12" y="96"/>
                      <a:pt x="9" y="93"/>
                      <a:pt x="11" y="92"/>
                    </a:cubicBezTo>
                    <a:cubicBezTo>
                      <a:pt x="14" y="92"/>
                      <a:pt x="14" y="93"/>
                      <a:pt x="14" y="95"/>
                    </a:cubicBezTo>
                    <a:cubicBezTo>
                      <a:pt x="19" y="94"/>
                      <a:pt x="13" y="92"/>
                      <a:pt x="16" y="90"/>
                    </a:cubicBezTo>
                    <a:cubicBezTo>
                      <a:pt x="16" y="90"/>
                      <a:pt x="15" y="91"/>
                      <a:pt x="14" y="90"/>
                    </a:cubicBezTo>
                    <a:cubicBezTo>
                      <a:pt x="15" y="84"/>
                      <a:pt x="10" y="87"/>
                      <a:pt x="13" y="79"/>
                    </a:cubicBezTo>
                    <a:cubicBezTo>
                      <a:pt x="11" y="78"/>
                      <a:pt x="11" y="77"/>
                      <a:pt x="8" y="77"/>
                    </a:cubicBezTo>
                    <a:cubicBezTo>
                      <a:pt x="12" y="73"/>
                      <a:pt x="12" y="75"/>
                      <a:pt x="16" y="70"/>
                    </a:cubicBezTo>
                    <a:cubicBezTo>
                      <a:pt x="14" y="70"/>
                      <a:pt x="9" y="72"/>
                      <a:pt x="5" y="72"/>
                    </a:cubicBezTo>
                    <a:cubicBezTo>
                      <a:pt x="11" y="65"/>
                      <a:pt x="4" y="64"/>
                      <a:pt x="9" y="60"/>
                    </a:cubicBezTo>
                    <a:cubicBezTo>
                      <a:pt x="9" y="60"/>
                      <a:pt x="10" y="61"/>
                      <a:pt x="10" y="62"/>
                    </a:cubicBezTo>
                    <a:cubicBezTo>
                      <a:pt x="16" y="62"/>
                      <a:pt x="8" y="58"/>
                      <a:pt x="10" y="56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4" y="53"/>
                      <a:pt x="11" y="49"/>
                      <a:pt x="15" y="46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3" y="41"/>
                      <a:pt x="15" y="34"/>
                      <a:pt x="13" y="28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3" y="18"/>
                      <a:pt x="15" y="33"/>
                      <a:pt x="7" y="27"/>
                    </a:cubicBezTo>
                    <a:cubicBezTo>
                      <a:pt x="17" y="27"/>
                      <a:pt x="4" y="24"/>
                      <a:pt x="8" y="20"/>
                    </a:cubicBezTo>
                    <a:cubicBezTo>
                      <a:pt x="12" y="18"/>
                      <a:pt x="10" y="24"/>
                      <a:pt x="14" y="22"/>
                    </a:cubicBezTo>
                    <a:cubicBezTo>
                      <a:pt x="9" y="21"/>
                      <a:pt x="13" y="19"/>
                      <a:pt x="11" y="17"/>
                    </a:cubicBezTo>
                    <a:cubicBezTo>
                      <a:pt x="16" y="18"/>
                      <a:pt x="12" y="13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1" y="3"/>
                      <a:pt x="10" y="1"/>
                    </a:cubicBezTo>
                    <a:cubicBezTo>
                      <a:pt x="10" y="5"/>
                      <a:pt x="3" y="0"/>
                      <a:pt x="1" y="5"/>
                    </a:cubicBezTo>
                    <a:cubicBezTo>
                      <a:pt x="3" y="12"/>
                      <a:pt x="5" y="23"/>
                      <a:pt x="2" y="31"/>
                    </a:cubicBezTo>
                    <a:cubicBezTo>
                      <a:pt x="9" y="32"/>
                      <a:pt x="2" y="37"/>
                      <a:pt x="7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3" y="45"/>
                      <a:pt x="5" y="38"/>
                      <a:pt x="7" y="39"/>
                    </a:cubicBezTo>
                    <a:cubicBezTo>
                      <a:pt x="8" y="42"/>
                      <a:pt x="4" y="43"/>
                      <a:pt x="2" y="43"/>
                    </a:cubicBezTo>
                    <a:cubicBezTo>
                      <a:pt x="1" y="47"/>
                      <a:pt x="4" y="44"/>
                      <a:pt x="7" y="46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60"/>
                      <a:pt x="7" y="77"/>
                      <a:pt x="2" y="90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4" y="96"/>
                      <a:pt x="16" y="100"/>
                      <a:pt x="7" y="105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8" y="106"/>
                      <a:pt x="4" y="108"/>
                      <a:pt x="1" y="107"/>
                    </a:cubicBezTo>
                    <a:cubicBezTo>
                      <a:pt x="2" y="108"/>
                      <a:pt x="0" y="110"/>
                      <a:pt x="2" y="112"/>
                    </a:cubicBezTo>
                    <a:cubicBezTo>
                      <a:pt x="4" y="109"/>
                      <a:pt x="4" y="109"/>
                      <a:pt x="4" y="109"/>
                    </a:cubicBezTo>
                    <a:cubicBezTo>
                      <a:pt x="8" y="111"/>
                      <a:pt x="5" y="114"/>
                      <a:pt x="2" y="114"/>
                    </a:cubicBezTo>
                    <a:cubicBezTo>
                      <a:pt x="6" y="119"/>
                      <a:pt x="10" y="112"/>
                      <a:pt x="13" y="111"/>
                    </a:cubicBezTo>
                    <a:cubicBezTo>
                      <a:pt x="5" y="104"/>
                      <a:pt x="22" y="104"/>
                      <a:pt x="18" y="98"/>
                    </a:cubicBezTo>
                    <a:cubicBezTo>
                      <a:pt x="16" y="94"/>
                      <a:pt x="14" y="98"/>
                      <a:pt x="12" y="9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9" name="Freeform 777"/>
              <p:cNvSpPr>
                <a:spLocks/>
              </p:cNvSpPr>
              <p:nvPr/>
            </p:nvSpPr>
            <p:spPr bwMode="auto">
              <a:xfrm>
                <a:off x="3569" y="296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0" name="Freeform 778"/>
              <p:cNvSpPr>
                <a:spLocks/>
              </p:cNvSpPr>
              <p:nvPr/>
            </p:nvSpPr>
            <p:spPr bwMode="auto">
              <a:xfrm>
                <a:off x="3577" y="2872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1" name="Rectangle 779"/>
              <p:cNvSpPr>
                <a:spLocks noChangeArrowheads="1"/>
              </p:cNvSpPr>
              <p:nvPr/>
            </p:nvSpPr>
            <p:spPr bwMode="auto">
              <a:xfrm>
                <a:off x="3571" y="2971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2" name="Freeform 780"/>
              <p:cNvSpPr>
                <a:spLocks/>
              </p:cNvSpPr>
              <p:nvPr/>
            </p:nvSpPr>
            <p:spPr bwMode="auto">
              <a:xfrm>
                <a:off x="3579" y="297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3" name="Freeform 781"/>
              <p:cNvSpPr>
                <a:spLocks/>
              </p:cNvSpPr>
              <p:nvPr/>
            </p:nvSpPr>
            <p:spPr bwMode="auto">
              <a:xfrm>
                <a:off x="3581" y="285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4" name="Freeform 782"/>
              <p:cNvSpPr>
                <a:spLocks/>
              </p:cNvSpPr>
              <p:nvPr/>
            </p:nvSpPr>
            <p:spPr bwMode="auto">
              <a:xfrm>
                <a:off x="3583" y="281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5" name="Freeform 783"/>
              <p:cNvSpPr>
                <a:spLocks/>
              </p:cNvSpPr>
              <p:nvPr/>
            </p:nvSpPr>
            <p:spPr bwMode="auto">
              <a:xfrm>
                <a:off x="3557" y="2696"/>
                <a:ext cx="30" cy="175"/>
              </a:xfrm>
              <a:custGeom>
                <a:avLst/>
                <a:gdLst>
                  <a:gd name="T0" fmla="*/ 17 w 34"/>
                  <a:gd name="T1" fmla="*/ 7 h 203"/>
                  <a:gd name="T2" fmla="*/ 10 w 34"/>
                  <a:gd name="T3" fmla="*/ 4 h 203"/>
                  <a:gd name="T4" fmla="*/ 7 w 34"/>
                  <a:gd name="T5" fmla="*/ 11 h 203"/>
                  <a:gd name="T6" fmla="*/ 11 w 34"/>
                  <a:gd name="T7" fmla="*/ 22 h 203"/>
                  <a:gd name="T8" fmla="*/ 12 w 34"/>
                  <a:gd name="T9" fmla="*/ 45 h 203"/>
                  <a:gd name="T10" fmla="*/ 10 w 34"/>
                  <a:gd name="T11" fmla="*/ 59 h 203"/>
                  <a:gd name="T12" fmla="*/ 17 w 34"/>
                  <a:gd name="T13" fmla="*/ 79 h 203"/>
                  <a:gd name="T14" fmla="*/ 15 w 34"/>
                  <a:gd name="T15" fmla="*/ 83 h 203"/>
                  <a:gd name="T16" fmla="*/ 13 w 34"/>
                  <a:gd name="T17" fmla="*/ 94 h 203"/>
                  <a:gd name="T18" fmla="*/ 23 w 34"/>
                  <a:gd name="T19" fmla="*/ 98 h 203"/>
                  <a:gd name="T20" fmla="*/ 24 w 34"/>
                  <a:gd name="T21" fmla="*/ 108 h 203"/>
                  <a:gd name="T22" fmla="*/ 20 w 34"/>
                  <a:gd name="T23" fmla="*/ 117 h 203"/>
                  <a:gd name="T24" fmla="*/ 20 w 34"/>
                  <a:gd name="T25" fmla="*/ 130 h 203"/>
                  <a:gd name="T26" fmla="*/ 18 w 34"/>
                  <a:gd name="T27" fmla="*/ 144 h 203"/>
                  <a:gd name="T28" fmla="*/ 21 w 34"/>
                  <a:gd name="T29" fmla="*/ 155 h 203"/>
                  <a:gd name="T30" fmla="*/ 25 w 34"/>
                  <a:gd name="T31" fmla="*/ 163 h 203"/>
                  <a:gd name="T32" fmla="*/ 20 w 34"/>
                  <a:gd name="T33" fmla="*/ 166 h 203"/>
                  <a:gd name="T34" fmla="*/ 22 w 34"/>
                  <a:gd name="T35" fmla="*/ 174 h 203"/>
                  <a:gd name="T36" fmla="*/ 20 w 34"/>
                  <a:gd name="T37" fmla="*/ 202 h 203"/>
                  <a:gd name="T38" fmla="*/ 22 w 34"/>
                  <a:gd name="T39" fmla="*/ 188 h 203"/>
                  <a:gd name="T40" fmla="*/ 19 w 34"/>
                  <a:gd name="T41" fmla="*/ 185 h 203"/>
                  <a:gd name="T42" fmla="*/ 31 w 34"/>
                  <a:gd name="T43" fmla="*/ 182 h 203"/>
                  <a:gd name="T44" fmla="*/ 32 w 34"/>
                  <a:gd name="T45" fmla="*/ 178 h 203"/>
                  <a:gd name="T46" fmla="*/ 30 w 34"/>
                  <a:gd name="T47" fmla="*/ 168 h 203"/>
                  <a:gd name="T48" fmla="*/ 32 w 34"/>
                  <a:gd name="T49" fmla="*/ 160 h 203"/>
                  <a:gd name="T50" fmla="*/ 32 w 34"/>
                  <a:gd name="T51" fmla="*/ 147 h 203"/>
                  <a:gd name="T52" fmla="*/ 29 w 34"/>
                  <a:gd name="T53" fmla="*/ 136 h 203"/>
                  <a:gd name="T54" fmla="*/ 31 w 34"/>
                  <a:gd name="T55" fmla="*/ 136 h 203"/>
                  <a:gd name="T56" fmla="*/ 31 w 34"/>
                  <a:gd name="T57" fmla="*/ 133 h 203"/>
                  <a:gd name="T58" fmla="*/ 29 w 34"/>
                  <a:gd name="T59" fmla="*/ 124 h 203"/>
                  <a:gd name="T60" fmla="*/ 26 w 34"/>
                  <a:gd name="T61" fmla="*/ 115 h 203"/>
                  <a:gd name="T62" fmla="*/ 31 w 34"/>
                  <a:gd name="T63" fmla="*/ 112 h 203"/>
                  <a:gd name="T64" fmla="*/ 31 w 34"/>
                  <a:gd name="T65" fmla="*/ 101 h 203"/>
                  <a:gd name="T66" fmla="*/ 26 w 34"/>
                  <a:gd name="T67" fmla="*/ 96 h 203"/>
                  <a:gd name="T68" fmla="*/ 23 w 34"/>
                  <a:gd name="T69" fmla="*/ 83 h 203"/>
                  <a:gd name="T70" fmla="*/ 21 w 34"/>
                  <a:gd name="T71" fmla="*/ 64 h 203"/>
                  <a:gd name="T72" fmla="*/ 22 w 34"/>
                  <a:gd name="T73" fmla="*/ 59 h 203"/>
                  <a:gd name="T74" fmla="*/ 20 w 34"/>
                  <a:gd name="T75" fmla="*/ 38 h 203"/>
                  <a:gd name="T76" fmla="*/ 14 w 34"/>
                  <a:gd name="T77" fmla="*/ 46 h 203"/>
                  <a:gd name="T78" fmla="*/ 23 w 34"/>
                  <a:gd name="T79" fmla="*/ 36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03">
                    <a:moveTo>
                      <a:pt x="24" y="17"/>
                    </a:moveTo>
                    <a:cubicBezTo>
                      <a:pt x="22" y="14"/>
                      <a:pt x="21" y="10"/>
                      <a:pt x="17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9"/>
                      <a:pt x="8" y="8"/>
                      <a:pt x="7" y="11"/>
                    </a:cubicBezTo>
                    <a:cubicBezTo>
                      <a:pt x="8" y="15"/>
                      <a:pt x="17" y="17"/>
                      <a:pt x="15" y="21"/>
                    </a:cubicBezTo>
                    <a:cubicBezTo>
                      <a:pt x="15" y="22"/>
                      <a:pt x="13" y="22"/>
                      <a:pt x="11" y="22"/>
                    </a:cubicBezTo>
                    <a:cubicBezTo>
                      <a:pt x="10" y="25"/>
                      <a:pt x="17" y="26"/>
                      <a:pt x="18" y="29"/>
                    </a:cubicBezTo>
                    <a:cubicBezTo>
                      <a:pt x="0" y="30"/>
                      <a:pt x="23" y="39"/>
                      <a:pt x="12" y="45"/>
                    </a:cubicBezTo>
                    <a:cubicBezTo>
                      <a:pt x="13" y="48"/>
                      <a:pt x="12" y="52"/>
                      <a:pt x="15" y="56"/>
                    </a:cubicBezTo>
                    <a:cubicBezTo>
                      <a:pt x="11" y="54"/>
                      <a:pt x="15" y="60"/>
                      <a:pt x="10" y="59"/>
                    </a:cubicBezTo>
                    <a:cubicBezTo>
                      <a:pt x="20" y="60"/>
                      <a:pt x="6" y="71"/>
                      <a:pt x="19" y="72"/>
                    </a:cubicBezTo>
                    <a:cubicBezTo>
                      <a:pt x="15" y="77"/>
                      <a:pt x="20" y="72"/>
                      <a:pt x="17" y="79"/>
                    </a:cubicBezTo>
                    <a:cubicBezTo>
                      <a:pt x="15" y="79"/>
                      <a:pt x="15" y="77"/>
                      <a:pt x="15" y="77"/>
                    </a:cubicBezTo>
                    <a:cubicBezTo>
                      <a:pt x="12" y="80"/>
                      <a:pt x="20" y="81"/>
                      <a:pt x="15" y="83"/>
                    </a:cubicBezTo>
                    <a:cubicBezTo>
                      <a:pt x="14" y="88"/>
                      <a:pt x="18" y="84"/>
                      <a:pt x="22" y="87"/>
                    </a:cubicBezTo>
                    <a:cubicBezTo>
                      <a:pt x="20" y="92"/>
                      <a:pt x="18" y="91"/>
                      <a:pt x="13" y="94"/>
                    </a:cubicBezTo>
                    <a:cubicBezTo>
                      <a:pt x="19" y="94"/>
                      <a:pt x="16" y="98"/>
                      <a:pt x="20" y="100"/>
                    </a:cubicBezTo>
                    <a:cubicBezTo>
                      <a:pt x="20" y="100"/>
                      <a:pt x="21" y="96"/>
                      <a:pt x="23" y="98"/>
                    </a:cubicBezTo>
                    <a:cubicBezTo>
                      <a:pt x="23" y="105"/>
                      <a:pt x="28" y="103"/>
                      <a:pt x="29" y="109"/>
                    </a:cubicBezTo>
                    <a:cubicBezTo>
                      <a:pt x="23" y="112"/>
                      <a:pt x="29" y="103"/>
                      <a:pt x="24" y="108"/>
                    </a:cubicBezTo>
                    <a:cubicBezTo>
                      <a:pt x="21" y="105"/>
                      <a:pt x="21" y="102"/>
                      <a:pt x="16" y="100"/>
                    </a:cubicBezTo>
                    <a:cubicBezTo>
                      <a:pt x="16" y="105"/>
                      <a:pt x="17" y="111"/>
                      <a:pt x="20" y="117"/>
                    </a:cubicBezTo>
                    <a:cubicBezTo>
                      <a:pt x="19" y="120"/>
                      <a:pt x="16" y="115"/>
                      <a:pt x="16" y="117"/>
                    </a:cubicBezTo>
                    <a:cubicBezTo>
                      <a:pt x="13" y="123"/>
                      <a:pt x="23" y="126"/>
                      <a:pt x="20" y="130"/>
                    </a:cubicBezTo>
                    <a:cubicBezTo>
                      <a:pt x="16" y="129"/>
                      <a:pt x="16" y="129"/>
                      <a:pt x="16" y="129"/>
                    </a:cubicBezTo>
                    <a:cubicBezTo>
                      <a:pt x="21" y="132"/>
                      <a:pt x="16" y="139"/>
                      <a:pt x="18" y="144"/>
                    </a:cubicBezTo>
                    <a:cubicBezTo>
                      <a:pt x="20" y="143"/>
                      <a:pt x="21" y="143"/>
                      <a:pt x="22" y="143"/>
                    </a:cubicBezTo>
                    <a:cubicBezTo>
                      <a:pt x="14" y="143"/>
                      <a:pt x="27" y="150"/>
                      <a:pt x="21" y="155"/>
                    </a:cubicBezTo>
                    <a:cubicBezTo>
                      <a:pt x="26" y="155"/>
                      <a:pt x="30" y="159"/>
                      <a:pt x="30" y="163"/>
                    </a:cubicBezTo>
                    <a:cubicBezTo>
                      <a:pt x="29" y="164"/>
                      <a:pt x="26" y="163"/>
                      <a:pt x="25" y="163"/>
                    </a:cubicBezTo>
                    <a:cubicBezTo>
                      <a:pt x="28" y="158"/>
                      <a:pt x="19" y="159"/>
                      <a:pt x="16" y="155"/>
                    </a:cubicBezTo>
                    <a:cubicBezTo>
                      <a:pt x="19" y="158"/>
                      <a:pt x="16" y="163"/>
                      <a:pt x="20" y="166"/>
                    </a:cubicBezTo>
                    <a:cubicBezTo>
                      <a:pt x="16" y="165"/>
                      <a:pt x="16" y="165"/>
                      <a:pt x="16" y="165"/>
                    </a:cubicBezTo>
                    <a:cubicBezTo>
                      <a:pt x="15" y="170"/>
                      <a:pt x="26" y="169"/>
                      <a:pt x="22" y="174"/>
                    </a:cubicBezTo>
                    <a:cubicBezTo>
                      <a:pt x="18" y="173"/>
                      <a:pt x="18" y="173"/>
                      <a:pt x="18" y="173"/>
                    </a:cubicBezTo>
                    <a:cubicBezTo>
                      <a:pt x="19" y="183"/>
                      <a:pt x="13" y="194"/>
                      <a:pt x="20" y="202"/>
                    </a:cubicBezTo>
                    <a:cubicBezTo>
                      <a:pt x="23" y="203"/>
                      <a:pt x="29" y="199"/>
                      <a:pt x="31" y="198"/>
                    </a:cubicBezTo>
                    <a:cubicBezTo>
                      <a:pt x="29" y="194"/>
                      <a:pt x="24" y="191"/>
                      <a:pt x="22" y="188"/>
                    </a:cubicBezTo>
                    <a:cubicBezTo>
                      <a:pt x="27" y="188"/>
                      <a:pt x="27" y="188"/>
                      <a:pt x="27" y="188"/>
                    </a:cubicBezTo>
                    <a:cubicBezTo>
                      <a:pt x="24" y="187"/>
                      <a:pt x="22" y="183"/>
                      <a:pt x="19" y="185"/>
                    </a:cubicBezTo>
                    <a:cubicBezTo>
                      <a:pt x="16" y="182"/>
                      <a:pt x="23" y="183"/>
                      <a:pt x="20" y="180"/>
                    </a:cubicBezTo>
                    <a:cubicBezTo>
                      <a:pt x="26" y="180"/>
                      <a:pt x="26" y="182"/>
                      <a:pt x="31" y="182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30" y="180"/>
                      <a:pt x="30" y="177"/>
                      <a:pt x="32" y="178"/>
                    </a:cubicBezTo>
                    <a:cubicBezTo>
                      <a:pt x="25" y="173"/>
                      <a:pt x="34" y="171"/>
                      <a:pt x="31" y="165"/>
                    </a:cubicBezTo>
                    <a:cubicBezTo>
                      <a:pt x="30" y="168"/>
                      <a:pt x="30" y="168"/>
                      <a:pt x="30" y="168"/>
                    </a:cubicBezTo>
                    <a:cubicBezTo>
                      <a:pt x="27" y="168"/>
                      <a:pt x="28" y="167"/>
                      <a:pt x="27" y="165"/>
                    </a:cubicBezTo>
                    <a:cubicBezTo>
                      <a:pt x="31" y="164"/>
                      <a:pt x="30" y="163"/>
                      <a:pt x="32" y="160"/>
                    </a:cubicBezTo>
                    <a:cubicBezTo>
                      <a:pt x="30" y="158"/>
                      <a:pt x="25" y="156"/>
                      <a:pt x="25" y="153"/>
                    </a:cubicBezTo>
                    <a:cubicBezTo>
                      <a:pt x="30" y="154"/>
                      <a:pt x="28" y="148"/>
                      <a:pt x="32" y="147"/>
                    </a:cubicBezTo>
                    <a:cubicBezTo>
                      <a:pt x="27" y="146"/>
                      <a:pt x="30" y="141"/>
                      <a:pt x="27" y="140"/>
                    </a:cubicBezTo>
                    <a:cubicBezTo>
                      <a:pt x="26" y="139"/>
                      <a:pt x="26" y="136"/>
                      <a:pt x="29" y="136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1" y="136"/>
                      <a:pt x="31" y="136"/>
                      <a:pt x="31" y="136"/>
                    </a:cubicBezTo>
                    <a:cubicBezTo>
                      <a:pt x="32" y="136"/>
                      <a:pt x="32" y="136"/>
                      <a:pt x="32" y="136"/>
                    </a:cubicBezTo>
                    <a:cubicBezTo>
                      <a:pt x="32" y="135"/>
                      <a:pt x="28" y="135"/>
                      <a:pt x="31" y="133"/>
                    </a:cubicBezTo>
                    <a:cubicBezTo>
                      <a:pt x="32" y="133"/>
                      <a:pt x="32" y="134"/>
                      <a:pt x="33" y="134"/>
                    </a:cubicBezTo>
                    <a:cubicBezTo>
                      <a:pt x="33" y="130"/>
                      <a:pt x="24" y="127"/>
                      <a:pt x="29" y="124"/>
                    </a:cubicBezTo>
                    <a:cubicBezTo>
                      <a:pt x="26" y="123"/>
                      <a:pt x="26" y="118"/>
                      <a:pt x="20" y="120"/>
                    </a:cubicBezTo>
                    <a:cubicBezTo>
                      <a:pt x="22" y="118"/>
                      <a:pt x="27" y="119"/>
                      <a:pt x="26" y="115"/>
                    </a:cubicBezTo>
                    <a:cubicBezTo>
                      <a:pt x="21" y="113"/>
                      <a:pt x="28" y="111"/>
                      <a:pt x="25" y="109"/>
                    </a:cubicBezTo>
                    <a:cubicBezTo>
                      <a:pt x="30" y="112"/>
                      <a:pt x="26" y="109"/>
                      <a:pt x="31" y="112"/>
                    </a:cubicBezTo>
                    <a:cubicBezTo>
                      <a:pt x="33" y="109"/>
                      <a:pt x="26" y="106"/>
                      <a:pt x="27" y="102"/>
                    </a:cubicBezTo>
                    <a:cubicBezTo>
                      <a:pt x="31" y="101"/>
                      <a:pt x="31" y="101"/>
                      <a:pt x="31" y="101"/>
                    </a:cubicBezTo>
                    <a:cubicBezTo>
                      <a:pt x="29" y="99"/>
                      <a:pt x="25" y="98"/>
                      <a:pt x="29" y="96"/>
                    </a:cubicBezTo>
                    <a:cubicBezTo>
                      <a:pt x="26" y="96"/>
                      <a:pt x="26" y="96"/>
                      <a:pt x="26" y="96"/>
                    </a:cubicBezTo>
                    <a:cubicBezTo>
                      <a:pt x="28" y="93"/>
                      <a:pt x="26" y="90"/>
                      <a:pt x="30" y="86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30" y="78"/>
                      <a:pt x="24" y="72"/>
                      <a:pt x="18" y="68"/>
                    </a:cubicBezTo>
                    <a:cubicBezTo>
                      <a:pt x="18" y="67"/>
                      <a:pt x="19" y="64"/>
                      <a:pt x="21" y="64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3" y="63"/>
                      <a:pt x="27" y="60"/>
                      <a:pt x="22" y="59"/>
                    </a:cubicBezTo>
                    <a:cubicBezTo>
                      <a:pt x="20" y="56"/>
                      <a:pt x="25" y="57"/>
                      <a:pt x="26" y="55"/>
                    </a:cubicBezTo>
                    <a:cubicBezTo>
                      <a:pt x="18" y="50"/>
                      <a:pt x="32" y="39"/>
                      <a:pt x="20" y="38"/>
                    </a:cubicBezTo>
                    <a:cubicBezTo>
                      <a:pt x="20" y="40"/>
                      <a:pt x="17" y="44"/>
                      <a:pt x="18" y="48"/>
                    </a:cubicBezTo>
                    <a:cubicBezTo>
                      <a:pt x="17" y="47"/>
                      <a:pt x="14" y="48"/>
                      <a:pt x="14" y="46"/>
                    </a:cubicBezTo>
                    <a:cubicBezTo>
                      <a:pt x="13" y="42"/>
                      <a:pt x="18" y="40"/>
                      <a:pt x="16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1" y="29"/>
                      <a:pt x="13" y="23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6" name="Freeform 784"/>
              <p:cNvSpPr>
                <a:spLocks/>
              </p:cNvSpPr>
              <p:nvPr/>
            </p:nvSpPr>
            <p:spPr bwMode="auto">
              <a:xfrm>
                <a:off x="3578" y="2753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7" name="Freeform 785"/>
              <p:cNvSpPr>
                <a:spLocks/>
              </p:cNvSpPr>
              <p:nvPr/>
            </p:nvSpPr>
            <p:spPr bwMode="auto">
              <a:xfrm>
                <a:off x="3577" y="2753"/>
                <a:ext cx="2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8" name="Freeform 786"/>
              <p:cNvSpPr>
                <a:spLocks/>
              </p:cNvSpPr>
              <p:nvPr/>
            </p:nvSpPr>
            <p:spPr bwMode="auto">
              <a:xfrm>
                <a:off x="3575" y="2697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9" name="Freeform 787"/>
              <p:cNvSpPr>
                <a:spLocks/>
              </p:cNvSpPr>
              <p:nvPr/>
            </p:nvSpPr>
            <p:spPr bwMode="auto">
              <a:xfrm>
                <a:off x="3574" y="269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0" name="Freeform 788"/>
              <p:cNvSpPr>
                <a:spLocks/>
              </p:cNvSpPr>
              <p:nvPr/>
            </p:nvSpPr>
            <p:spPr bwMode="auto">
              <a:xfrm>
                <a:off x="3556" y="2606"/>
                <a:ext cx="23" cy="91"/>
              </a:xfrm>
              <a:custGeom>
                <a:avLst/>
                <a:gdLst>
                  <a:gd name="T0" fmla="*/ 14 w 26"/>
                  <a:gd name="T1" fmla="*/ 18 h 106"/>
                  <a:gd name="T2" fmla="*/ 9 w 26"/>
                  <a:gd name="T3" fmla="*/ 13 h 106"/>
                  <a:gd name="T4" fmla="*/ 13 w 26"/>
                  <a:gd name="T5" fmla="*/ 9 h 106"/>
                  <a:gd name="T6" fmla="*/ 5 w 26"/>
                  <a:gd name="T7" fmla="*/ 2 h 106"/>
                  <a:gd name="T8" fmla="*/ 10 w 26"/>
                  <a:gd name="T9" fmla="*/ 52 h 106"/>
                  <a:gd name="T10" fmla="*/ 6 w 26"/>
                  <a:gd name="T11" fmla="*/ 49 h 106"/>
                  <a:gd name="T12" fmla="*/ 12 w 26"/>
                  <a:gd name="T13" fmla="*/ 68 h 106"/>
                  <a:gd name="T14" fmla="*/ 6 w 26"/>
                  <a:gd name="T15" fmla="*/ 67 h 106"/>
                  <a:gd name="T16" fmla="*/ 8 w 26"/>
                  <a:gd name="T17" fmla="*/ 79 h 106"/>
                  <a:gd name="T18" fmla="*/ 11 w 26"/>
                  <a:gd name="T19" fmla="*/ 78 h 106"/>
                  <a:gd name="T20" fmla="*/ 10 w 26"/>
                  <a:gd name="T21" fmla="*/ 81 h 106"/>
                  <a:gd name="T22" fmla="*/ 11 w 26"/>
                  <a:gd name="T23" fmla="*/ 80 h 106"/>
                  <a:gd name="T24" fmla="*/ 11 w 26"/>
                  <a:gd name="T25" fmla="*/ 88 h 106"/>
                  <a:gd name="T26" fmla="*/ 10 w 26"/>
                  <a:gd name="T27" fmla="*/ 86 h 106"/>
                  <a:gd name="T28" fmla="*/ 12 w 26"/>
                  <a:gd name="T29" fmla="*/ 91 h 106"/>
                  <a:gd name="T30" fmla="*/ 8 w 26"/>
                  <a:gd name="T31" fmla="*/ 91 h 106"/>
                  <a:gd name="T32" fmla="*/ 14 w 26"/>
                  <a:gd name="T33" fmla="*/ 105 h 106"/>
                  <a:gd name="T34" fmla="*/ 18 w 26"/>
                  <a:gd name="T35" fmla="*/ 106 h 106"/>
                  <a:gd name="T36" fmla="*/ 15 w 26"/>
                  <a:gd name="T37" fmla="*/ 94 h 106"/>
                  <a:gd name="T38" fmla="*/ 15 w 26"/>
                  <a:gd name="T39" fmla="*/ 95 h 106"/>
                  <a:gd name="T40" fmla="*/ 13 w 26"/>
                  <a:gd name="T41" fmla="*/ 88 h 106"/>
                  <a:gd name="T42" fmla="*/ 19 w 26"/>
                  <a:gd name="T43" fmla="*/ 92 h 106"/>
                  <a:gd name="T44" fmla="*/ 22 w 26"/>
                  <a:gd name="T45" fmla="*/ 80 h 106"/>
                  <a:gd name="T46" fmla="*/ 23 w 26"/>
                  <a:gd name="T47" fmla="*/ 80 h 106"/>
                  <a:gd name="T48" fmla="*/ 21 w 26"/>
                  <a:gd name="T49" fmla="*/ 77 h 106"/>
                  <a:gd name="T50" fmla="*/ 18 w 26"/>
                  <a:gd name="T51" fmla="*/ 79 h 106"/>
                  <a:gd name="T52" fmla="*/ 11 w 26"/>
                  <a:gd name="T53" fmla="*/ 77 h 106"/>
                  <a:gd name="T54" fmla="*/ 12 w 26"/>
                  <a:gd name="T55" fmla="*/ 72 h 106"/>
                  <a:gd name="T56" fmla="*/ 17 w 26"/>
                  <a:gd name="T57" fmla="*/ 75 h 106"/>
                  <a:gd name="T58" fmla="*/ 14 w 26"/>
                  <a:gd name="T59" fmla="*/ 72 h 106"/>
                  <a:gd name="T60" fmla="*/ 21 w 26"/>
                  <a:gd name="T61" fmla="*/ 69 h 106"/>
                  <a:gd name="T62" fmla="*/ 15 w 26"/>
                  <a:gd name="T63" fmla="*/ 68 h 106"/>
                  <a:gd name="T64" fmla="*/ 14 w 26"/>
                  <a:gd name="T65" fmla="*/ 48 h 106"/>
                  <a:gd name="T66" fmla="*/ 18 w 26"/>
                  <a:gd name="T67" fmla="*/ 51 h 106"/>
                  <a:gd name="T68" fmla="*/ 14 w 26"/>
                  <a:gd name="T69" fmla="*/ 47 h 106"/>
                  <a:gd name="T70" fmla="*/ 15 w 26"/>
                  <a:gd name="T71" fmla="*/ 34 h 106"/>
                  <a:gd name="T72" fmla="*/ 12 w 26"/>
                  <a:gd name="T73" fmla="*/ 35 h 106"/>
                  <a:gd name="T74" fmla="*/ 13 w 26"/>
                  <a:gd name="T75" fmla="*/ 22 h 106"/>
                  <a:gd name="T76" fmla="*/ 13 w 26"/>
                  <a:gd name="T77" fmla="*/ 22 h 106"/>
                  <a:gd name="T78" fmla="*/ 7 w 26"/>
                  <a:gd name="T79" fmla="*/ 16 h 106"/>
                  <a:gd name="T80" fmla="*/ 14 w 26"/>
                  <a:gd name="T81" fmla="*/ 1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6">
                    <a:moveTo>
                      <a:pt x="14" y="1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11" y="12"/>
                      <a:pt x="9" y="7"/>
                      <a:pt x="13" y="9"/>
                    </a:cubicBezTo>
                    <a:cubicBezTo>
                      <a:pt x="7" y="6"/>
                      <a:pt x="13" y="0"/>
                      <a:pt x="5" y="2"/>
                    </a:cubicBezTo>
                    <a:cubicBezTo>
                      <a:pt x="7" y="16"/>
                      <a:pt x="2" y="36"/>
                      <a:pt x="10" y="52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13" y="58"/>
                      <a:pt x="0" y="61"/>
                      <a:pt x="12" y="68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4" y="71"/>
                      <a:pt x="15" y="74"/>
                      <a:pt x="8" y="79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79"/>
                      <a:pt x="10" y="80"/>
                      <a:pt x="10" y="81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3" y="83"/>
                      <a:pt x="13" y="85"/>
                      <a:pt x="11" y="88"/>
                    </a:cubicBezTo>
                    <a:cubicBezTo>
                      <a:pt x="9" y="88"/>
                      <a:pt x="11" y="86"/>
                      <a:pt x="10" y="86"/>
                    </a:cubicBezTo>
                    <a:cubicBezTo>
                      <a:pt x="8" y="87"/>
                      <a:pt x="12" y="89"/>
                      <a:pt x="12" y="91"/>
                    </a:cubicBezTo>
                    <a:cubicBezTo>
                      <a:pt x="10" y="93"/>
                      <a:pt x="9" y="91"/>
                      <a:pt x="8" y="91"/>
                    </a:cubicBezTo>
                    <a:cubicBezTo>
                      <a:pt x="11" y="97"/>
                      <a:pt x="5" y="101"/>
                      <a:pt x="14" y="105"/>
                    </a:cubicBezTo>
                    <a:cubicBezTo>
                      <a:pt x="16" y="105"/>
                      <a:pt x="17" y="103"/>
                      <a:pt x="18" y="106"/>
                    </a:cubicBezTo>
                    <a:cubicBezTo>
                      <a:pt x="21" y="101"/>
                      <a:pt x="17" y="98"/>
                      <a:pt x="15" y="94"/>
                    </a:cubicBezTo>
                    <a:cubicBezTo>
                      <a:pt x="15" y="95"/>
                      <a:pt x="15" y="95"/>
                      <a:pt x="15" y="95"/>
                    </a:cubicBezTo>
                    <a:cubicBezTo>
                      <a:pt x="5" y="92"/>
                      <a:pt x="17" y="93"/>
                      <a:pt x="13" y="88"/>
                    </a:cubicBezTo>
                    <a:cubicBezTo>
                      <a:pt x="17" y="89"/>
                      <a:pt x="17" y="91"/>
                      <a:pt x="19" y="92"/>
                    </a:cubicBezTo>
                    <a:cubicBezTo>
                      <a:pt x="26" y="86"/>
                      <a:pt x="13" y="84"/>
                      <a:pt x="22" y="80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3" y="79"/>
                      <a:pt x="22" y="78"/>
                      <a:pt x="21" y="77"/>
                    </a:cubicBezTo>
                    <a:cubicBezTo>
                      <a:pt x="20" y="77"/>
                      <a:pt x="19" y="78"/>
                      <a:pt x="18" y="79"/>
                    </a:cubicBezTo>
                    <a:cubicBezTo>
                      <a:pt x="17" y="78"/>
                      <a:pt x="13" y="77"/>
                      <a:pt x="11" y="77"/>
                    </a:cubicBezTo>
                    <a:cubicBezTo>
                      <a:pt x="16" y="75"/>
                      <a:pt x="9" y="75"/>
                      <a:pt x="12" y="72"/>
                    </a:cubicBezTo>
                    <a:cubicBezTo>
                      <a:pt x="15" y="72"/>
                      <a:pt x="15" y="74"/>
                      <a:pt x="17" y="75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0"/>
                      <a:pt x="19" y="70"/>
                      <a:pt x="21" y="69"/>
                    </a:cubicBezTo>
                    <a:cubicBezTo>
                      <a:pt x="18" y="66"/>
                      <a:pt x="19" y="70"/>
                      <a:pt x="15" y="68"/>
                    </a:cubicBezTo>
                    <a:cubicBezTo>
                      <a:pt x="19" y="65"/>
                      <a:pt x="18" y="53"/>
                      <a:pt x="14" y="48"/>
                    </a:cubicBezTo>
                    <a:cubicBezTo>
                      <a:pt x="15" y="50"/>
                      <a:pt x="18" y="48"/>
                      <a:pt x="18" y="51"/>
                    </a:cubicBezTo>
                    <a:cubicBezTo>
                      <a:pt x="18" y="50"/>
                      <a:pt x="16" y="47"/>
                      <a:pt x="14" y="47"/>
                    </a:cubicBezTo>
                    <a:cubicBezTo>
                      <a:pt x="11" y="43"/>
                      <a:pt x="13" y="38"/>
                      <a:pt x="15" y="34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7" y="32"/>
                      <a:pt x="16" y="28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0"/>
                      <a:pt x="5" y="19"/>
                      <a:pt x="7" y="16"/>
                    </a:cubicBezTo>
                    <a:cubicBezTo>
                      <a:pt x="10" y="17"/>
                      <a:pt x="10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1" name="Freeform 789"/>
              <p:cNvSpPr>
                <a:spLocks/>
              </p:cNvSpPr>
              <p:nvPr/>
            </p:nvSpPr>
            <p:spPr bwMode="auto">
              <a:xfrm>
                <a:off x="3559" y="2603"/>
                <a:ext cx="8" cy="4"/>
              </a:xfrm>
              <a:custGeom>
                <a:avLst/>
                <a:gdLst>
                  <a:gd name="T0" fmla="*/ 4 w 9"/>
                  <a:gd name="T1" fmla="*/ 3 h 5"/>
                  <a:gd name="T2" fmla="*/ 8 w 9"/>
                  <a:gd name="T3" fmla="*/ 5 h 5"/>
                  <a:gd name="T4" fmla="*/ 1 w 9"/>
                  <a:gd name="T5" fmla="*/ 1 h 5"/>
                  <a:gd name="T6" fmla="*/ 3 w 9"/>
                  <a:gd name="T7" fmla="*/ 4 h 5"/>
                  <a:gd name="T8" fmla="*/ 4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4" y="3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9" y="3"/>
                      <a:pt x="4" y="0"/>
                      <a:pt x="1" y="1"/>
                    </a:cubicBezTo>
                    <a:cubicBezTo>
                      <a:pt x="2" y="2"/>
                      <a:pt x="0" y="4"/>
                      <a:pt x="3" y="4"/>
                    </a:cubicBezTo>
                    <a:cubicBezTo>
                      <a:pt x="3" y="4"/>
                      <a:pt x="5" y="4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2" name="Freeform 790"/>
              <p:cNvSpPr>
                <a:spLocks/>
              </p:cNvSpPr>
              <p:nvPr/>
            </p:nvSpPr>
            <p:spPr bwMode="auto">
              <a:xfrm>
                <a:off x="3554" y="2557"/>
                <a:ext cx="16" cy="46"/>
              </a:xfrm>
              <a:custGeom>
                <a:avLst/>
                <a:gdLst>
                  <a:gd name="T0" fmla="*/ 10 w 19"/>
                  <a:gd name="T1" fmla="*/ 19 h 54"/>
                  <a:gd name="T2" fmla="*/ 6 w 19"/>
                  <a:gd name="T3" fmla="*/ 18 h 54"/>
                  <a:gd name="T4" fmla="*/ 5 w 19"/>
                  <a:gd name="T5" fmla="*/ 39 h 54"/>
                  <a:gd name="T6" fmla="*/ 11 w 19"/>
                  <a:gd name="T7" fmla="*/ 45 h 54"/>
                  <a:gd name="T8" fmla="*/ 7 w 19"/>
                  <a:gd name="T9" fmla="*/ 47 h 54"/>
                  <a:gd name="T10" fmla="*/ 12 w 19"/>
                  <a:gd name="T11" fmla="*/ 52 h 54"/>
                  <a:gd name="T12" fmla="*/ 10 w 19"/>
                  <a:gd name="T13" fmla="*/ 49 h 54"/>
                  <a:gd name="T14" fmla="*/ 12 w 19"/>
                  <a:gd name="T15" fmla="*/ 49 h 54"/>
                  <a:gd name="T16" fmla="*/ 12 w 19"/>
                  <a:gd name="T17" fmla="*/ 46 h 54"/>
                  <a:gd name="T18" fmla="*/ 14 w 19"/>
                  <a:gd name="T19" fmla="*/ 47 h 54"/>
                  <a:gd name="T20" fmla="*/ 9 w 19"/>
                  <a:gd name="T21" fmla="*/ 38 h 54"/>
                  <a:gd name="T22" fmla="*/ 14 w 19"/>
                  <a:gd name="T23" fmla="*/ 38 h 54"/>
                  <a:gd name="T24" fmla="*/ 16 w 19"/>
                  <a:gd name="T25" fmla="*/ 28 h 54"/>
                  <a:gd name="T26" fmla="*/ 15 w 19"/>
                  <a:gd name="T27" fmla="*/ 29 h 54"/>
                  <a:gd name="T28" fmla="*/ 10 w 19"/>
                  <a:gd name="T29" fmla="*/ 30 h 54"/>
                  <a:gd name="T30" fmla="*/ 16 w 19"/>
                  <a:gd name="T31" fmla="*/ 27 h 54"/>
                  <a:gd name="T32" fmla="*/ 14 w 19"/>
                  <a:gd name="T33" fmla="*/ 9 h 54"/>
                  <a:gd name="T34" fmla="*/ 7 w 19"/>
                  <a:gd name="T35" fmla="*/ 5 h 54"/>
                  <a:gd name="T36" fmla="*/ 12 w 19"/>
                  <a:gd name="T37" fmla="*/ 7 h 54"/>
                  <a:gd name="T38" fmla="*/ 13 w 19"/>
                  <a:gd name="T39" fmla="*/ 3 h 54"/>
                  <a:gd name="T40" fmla="*/ 4 w 19"/>
                  <a:gd name="T41" fmla="*/ 0 h 54"/>
                  <a:gd name="T42" fmla="*/ 10 w 19"/>
                  <a:gd name="T4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54">
                    <a:moveTo>
                      <a:pt x="10" y="19"/>
                    </a:moveTo>
                    <a:cubicBezTo>
                      <a:pt x="9" y="19"/>
                      <a:pt x="7" y="19"/>
                      <a:pt x="6" y="18"/>
                    </a:cubicBezTo>
                    <a:cubicBezTo>
                      <a:pt x="7" y="26"/>
                      <a:pt x="8" y="36"/>
                      <a:pt x="5" y="39"/>
                    </a:cubicBezTo>
                    <a:cubicBezTo>
                      <a:pt x="4" y="41"/>
                      <a:pt x="10" y="42"/>
                      <a:pt x="11" y="45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10" y="48"/>
                      <a:pt x="5" y="54"/>
                      <a:pt x="12" y="52"/>
                    </a:cubicBezTo>
                    <a:cubicBezTo>
                      <a:pt x="13" y="52"/>
                      <a:pt x="9" y="50"/>
                      <a:pt x="10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9" y="42"/>
                      <a:pt x="6" y="43"/>
                      <a:pt x="9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4"/>
                      <a:pt x="13" y="32"/>
                      <a:pt x="16" y="28"/>
                    </a:cubicBezTo>
                    <a:cubicBezTo>
                      <a:pt x="16" y="28"/>
                      <a:pt x="13" y="28"/>
                      <a:pt x="15" y="29"/>
                    </a:cubicBezTo>
                    <a:cubicBezTo>
                      <a:pt x="14" y="30"/>
                      <a:pt x="12" y="30"/>
                      <a:pt x="10" y="30"/>
                    </a:cubicBezTo>
                    <a:cubicBezTo>
                      <a:pt x="6" y="24"/>
                      <a:pt x="14" y="31"/>
                      <a:pt x="16" y="27"/>
                    </a:cubicBezTo>
                    <a:cubicBezTo>
                      <a:pt x="12" y="22"/>
                      <a:pt x="9" y="12"/>
                      <a:pt x="14" y="9"/>
                    </a:cubicBezTo>
                    <a:cubicBezTo>
                      <a:pt x="10" y="12"/>
                      <a:pt x="6" y="8"/>
                      <a:pt x="7" y="5"/>
                    </a:cubicBezTo>
                    <a:cubicBezTo>
                      <a:pt x="9" y="4"/>
                      <a:pt x="10" y="6"/>
                      <a:pt x="12" y="7"/>
                    </a:cubicBezTo>
                    <a:cubicBezTo>
                      <a:pt x="13" y="5"/>
                      <a:pt x="14" y="4"/>
                      <a:pt x="13" y="3"/>
                    </a:cubicBezTo>
                    <a:cubicBezTo>
                      <a:pt x="10" y="5"/>
                      <a:pt x="6" y="3"/>
                      <a:pt x="4" y="0"/>
                    </a:cubicBezTo>
                    <a:cubicBezTo>
                      <a:pt x="0" y="7"/>
                      <a:pt x="11" y="13"/>
                      <a:pt x="10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3" name="Freeform 791"/>
              <p:cNvSpPr>
                <a:spLocks/>
              </p:cNvSpPr>
              <p:nvPr/>
            </p:nvSpPr>
            <p:spPr bwMode="auto">
              <a:xfrm>
                <a:off x="3558" y="257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4" name="Freeform 792"/>
              <p:cNvSpPr>
                <a:spLocks/>
              </p:cNvSpPr>
              <p:nvPr/>
            </p:nvSpPr>
            <p:spPr bwMode="auto">
              <a:xfrm>
                <a:off x="3634" y="3244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5" name="Freeform 793"/>
              <p:cNvSpPr>
                <a:spLocks/>
              </p:cNvSpPr>
              <p:nvPr/>
            </p:nvSpPr>
            <p:spPr bwMode="auto">
              <a:xfrm>
                <a:off x="3632" y="3232"/>
                <a:ext cx="13" cy="11"/>
              </a:xfrm>
              <a:custGeom>
                <a:avLst/>
                <a:gdLst>
                  <a:gd name="T0" fmla="*/ 15 w 15"/>
                  <a:gd name="T1" fmla="*/ 3 h 13"/>
                  <a:gd name="T2" fmla="*/ 13 w 15"/>
                  <a:gd name="T3" fmla="*/ 0 h 13"/>
                  <a:gd name="T4" fmla="*/ 0 w 15"/>
                  <a:gd name="T5" fmla="*/ 8 h 13"/>
                  <a:gd name="T6" fmla="*/ 10 w 15"/>
                  <a:gd name="T7" fmla="*/ 12 h 13"/>
                  <a:gd name="T8" fmla="*/ 6 w 15"/>
                  <a:gd name="T9" fmla="*/ 7 h 13"/>
                  <a:gd name="T10" fmla="*/ 13 w 15"/>
                  <a:gd name="T11" fmla="*/ 10 h 13"/>
                  <a:gd name="T12" fmla="*/ 11 w 15"/>
                  <a:gd name="T13" fmla="*/ 4 h 13"/>
                  <a:gd name="T14" fmla="*/ 15 w 15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4"/>
                      <a:pt x="6" y="1"/>
                      <a:pt x="0" y="8"/>
                    </a:cubicBezTo>
                    <a:cubicBezTo>
                      <a:pt x="2" y="10"/>
                      <a:pt x="6" y="13"/>
                      <a:pt x="10" y="12"/>
                    </a:cubicBezTo>
                    <a:cubicBezTo>
                      <a:pt x="9" y="10"/>
                      <a:pt x="5" y="9"/>
                      <a:pt x="6" y="7"/>
                    </a:cubicBezTo>
                    <a:cubicBezTo>
                      <a:pt x="9" y="7"/>
                      <a:pt x="9" y="9"/>
                      <a:pt x="13" y="10"/>
                    </a:cubicBezTo>
                    <a:cubicBezTo>
                      <a:pt x="15" y="5"/>
                      <a:pt x="10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6" name="Freeform 794"/>
              <p:cNvSpPr>
                <a:spLocks/>
              </p:cNvSpPr>
              <p:nvPr/>
            </p:nvSpPr>
            <p:spPr bwMode="auto">
              <a:xfrm>
                <a:off x="3636" y="3231"/>
                <a:ext cx="4" cy="2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7" name="Freeform 795"/>
              <p:cNvSpPr>
                <a:spLocks/>
              </p:cNvSpPr>
              <p:nvPr/>
            </p:nvSpPr>
            <p:spPr bwMode="auto">
              <a:xfrm>
                <a:off x="3632" y="3229"/>
                <a:ext cx="6" cy="2"/>
              </a:xfrm>
              <a:custGeom>
                <a:avLst/>
                <a:gdLst>
                  <a:gd name="T0" fmla="*/ 3 w 7"/>
                  <a:gd name="T1" fmla="*/ 2 h 2"/>
                  <a:gd name="T2" fmla="*/ 7 w 7"/>
                  <a:gd name="T3" fmla="*/ 1 h 2"/>
                  <a:gd name="T4" fmla="*/ 0 w 7"/>
                  <a:gd name="T5" fmla="*/ 0 h 2"/>
                  <a:gd name="T6" fmla="*/ 3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3" y="2"/>
                    </a:moveTo>
                    <a:cubicBezTo>
                      <a:pt x="3" y="0"/>
                      <a:pt x="7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8" name="Freeform 796"/>
              <p:cNvSpPr>
                <a:spLocks/>
              </p:cNvSpPr>
              <p:nvPr/>
            </p:nvSpPr>
            <p:spPr bwMode="auto">
              <a:xfrm>
                <a:off x="3632" y="3222"/>
                <a:ext cx="1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9" name="Freeform 797"/>
              <p:cNvSpPr>
                <a:spLocks/>
              </p:cNvSpPr>
              <p:nvPr/>
            </p:nvSpPr>
            <p:spPr bwMode="auto">
              <a:xfrm>
                <a:off x="3631" y="3219"/>
                <a:ext cx="10" cy="7"/>
              </a:xfrm>
              <a:custGeom>
                <a:avLst/>
                <a:gdLst>
                  <a:gd name="T0" fmla="*/ 2 w 12"/>
                  <a:gd name="T1" fmla="*/ 0 h 8"/>
                  <a:gd name="T2" fmla="*/ 3 w 12"/>
                  <a:gd name="T3" fmla="*/ 3 h 8"/>
                  <a:gd name="T4" fmla="*/ 3 w 12"/>
                  <a:gd name="T5" fmla="*/ 3 h 8"/>
                  <a:gd name="T6" fmla="*/ 9 w 12"/>
                  <a:gd name="T7" fmla="*/ 4 h 8"/>
                  <a:gd name="T8" fmla="*/ 9 w 12"/>
                  <a:gd name="T9" fmla="*/ 8 h 8"/>
                  <a:gd name="T10" fmla="*/ 12 w 12"/>
                  <a:gd name="T11" fmla="*/ 5 h 8"/>
                  <a:gd name="T12" fmla="*/ 2 w 1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2" y="0"/>
                    </a:moveTo>
                    <a:cubicBezTo>
                      <a:pt x="0" y="1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10" y="2"/>
                      <a:pt x="9" y="4"/>
                    </a:cubicBezTo>
                    <a:cubicBezTo>
                      <a:pt x="10" y="6"/>
                      <a:pt x="5" y="7"/>
                      <a:pt x="9" y="8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10" name="Freeform 798"/>
              <p:cNvSpPr>
                <a:spLocks/>
              </p:cNvSpPr>
              <p:nvPr/>
            </p:nvSpPr>
            <p:spPr bwMode="auto">
              <a:xfrm>
                <a:off x="3633" y="322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11" name="Freeform 799"/>
              <p:cNvSpPr>
                <a:spLocks/>
              </p:cNvSpPr>
              <p:nvPr/>
            </p:nvSpPr>
            <p:spPr bwMode="auto">
              <a:xfrm>
                <a:off x="3634" y="3227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12" name="Freeform 800"/>
              <p:cNvSpPr>
                <a:spLocks/>
              </p:cNvSpPr>
              <p:nvPr/>
            </p:nvSpPr>
            <p:spPr bwMode="auto">
              <a:xfrm>
                <a:off x="3631" y="3209"/>
                <a:ext cx="11" cy="7"/>
              </a:xfrm>
              <a:custGeom>
                <a:avLst/>
                <a:gdLst>
                  <a:gd name="T0" fmla="*/ 0 w 12"/>
                  <a:gd name="T1" fmla="*/ 4 h 9"/>
                  <a:gd name="T2" fmla="*/ 5 w 12"/>
                  <a:gd name="T3" fmla="*/ 9 h 9"/>
                  <a:gd name="T4" fmla="*/ 12 w 12"/>
                  <a:gd name="T5" fmla="*/ 4 h 9"/>
                  <a:gd name="T6" fmla="*/ 10 w 12"/>
                  <a:gd name="T7" fmla="*/ 0 h 9"/>
                  <a:gd name="T8" fmla="*/ 0 w 12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0" y="4"/>
                    </a:moveTo>
                    <a:cubicBezTo>
                      <a:pt x="6" y="3"/>
                      <a:pt x="0" y="9"/>
                      <a:pt x="5" y="9"/>
                    </a:cubicBezTo>
                    <a:cubicBezTo>
                      <a:pt x="4" y="6"/>
                      <a:pt x="9" y="3"/>
                      <a:pt x="12" y="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3" y="1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13" name="Freeform 801"/>
              <p:cNvSpPr>
                <a:spLocks/>
              </p:cNvSpPr>
              <p:nvPr/>
            </p:nvSpPr>
            <p:spPr bwMode="auto">
              <a:xfrm>
                <a:off x="3644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14" name="Freeform 802"/>
              <p:cNvSpPr>
                <a:spLocks/>
              </p:cNvSpPr>
              <p:nvPr/>
            </p:nvSpPr>
            <p:spPr bwMode="auto">
              <a:xfrm>
                <a:off x="3633" y="3190"/>
                <a:ext cx="15" cy="17"/>
              </a:xfrm>
              <a:custGeom>
                <a:avLst/>
                <a:gdLst>
                  <a:gd name="T0" fmla="*/ 1 w 17"/>
                  <a:gd name="T1" fmla="*/ 0 h 19"/>
                  <a:gd name="T2" fmla="*/ 8 w 17"/>
                  <a:gd name="T3" fmla="*/ 7 h 19"/>
                  <a:gd name="T4" fmla="*/ 3 w 17"/>
                  <a:gd name="T5" fmla="*/ 5 h 19"/>
                  <a:gd name="T6" fmla="*/ 6 w 17"/>
                  <a:gd name="T7" fmla="*/ 12 h 19"/>
                  <a:gd name="T8" fmla="*/ 0 w 17"/>
                  <a:gd name="T9" fmla="*/ 9 h 19"/>
                  <a:gd name="T10" fmla="*/ 6 w 17"/>
                  <a:gd name="T11" fmla="*/ 16 h 19"/>
                  <a:gd name="T12" fmla="*/ 2 w 17"/>
                  <a:gd name="T13" fmla="*/ 19 h 19"/>
                  <a:gd name="T14" fmla="*/ 9 w 17"/>
                  <a:gd name="T15" fmla="*/ 18 h 19"/>
                  <a:gd name="T16" fmla="*/ 8 w 17"/>
                  <a:gd name="T17" fmla="*/ 14 h 19"/>
                  <a:gd name="T18" fmla="*/ 12 w 17"/>
                  <a:gd name="T19" fmla="*/ 16 h 19"/>
                  <a:gd name="T20" fmla="*/ 16 w 17"/>
                  <a:gd name="T21" fmla="*/ 5 h 19"/>
                  <a:gd name="T22" fmla="*/ 1 w 17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6" y="7"/>
                      <a:pt x="4" y="7"/>
                      <a:pt x="3" y="5"/>
                    </a:cubicBezTo>
                    <a:cubicBezTo>
                      <a:pt x="2" y="9"/>
                      <a:pt x="7" y="9"/>
                      <a:pt x="6" y="12"/>
                    </a:cubicBezTo>
                    <a:cubicBezTo>
                      <a:pt x="0" y="14"/>
                      <a:pt x="5" y="7"/>
                      <a:pt x="0" y="9"/>
                    </a:cubicBezTo>
                    <a:cubicBezTo>
                      <a:pt x="0" y="11"/>
                      <a:pt x="1" y="14"/>
                      <a:pt x="6" y="1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6"/>
                      <a:pt x="3" y="15"/>
                      <a:pt x="8" y="14"/>
                    </a:cubicBezTo>
                    <a:cubicBezTo>
                      <a:pt x="11" y="13"/>
                      <a:pt x="11" y="15"/>
                      <a:pt x="12" y="16"/>
                    </a:cubicBezTo>
                    <a:cubicBezTo>
                      <a:pt x="10" y="14"/>
                      <a:pt x="17" y="10"/>
                      <a:pt x="16" y="5"/>
                    </a:cubicBezTo>
                    <a:cubicBezTo>
                      <a:pt x="15" y="1"/>
                      <a:pt x="5" y="3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15" name="Freeform 803"/>
              <p:cNvSpPr>
                <a:spLocks/>
              </p:cNvSpPr>
              <p:nvPr/>
            </p:nvSpPr>
            <p:spPr bwMode="auto">
              <a:xfrm>
                <a:off x="3640" y="318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16" name="Freeform 804"/>
              <p:cNvSpPr>
                <a:spLocks/>
              </p:cNvSpPr>
              <p:nvPr/>
            </p:nvSpPr>
            <p:spPr bwMode="auto">
              <a:xfrm>
                <a:off x="3631" y="3173"/>
                <a:ext cx="16" cy="15"/>
              </a:xfrm>
              <a:custGeom>
                <a:avLst/>
                <a:gdLst>
                  <a:gd name="T0" fmla="*/ 1 w 18"/>
                  <a:gd name="T1" fmla="*/ 11 h 17"/>
                  <a:gd name="T2" fmla="*/ 6 w 18"/>
                  <a:gd name="T3" fmla="*/ 15 h 17"/>
                  <a:gd name="T4" fmla="*/ 3 w 18"/>
                  <a:gd name="T5" fmla="*/ 16 h 17"/>
                  <a:gd name="T6" fmla="*/ 8 w 18"/>
                  <a:gd name="T7" fmla="*/ 16 h 17"/>
                  <a:gd name="T8" fmla="*/ 5 w 18"/>
                  <a:gd name="T9" fmla="*/ 9 h 17"/>
                  <a:gd name="T10" fmla="*/ 14 w 18"/>
                  <a:gd name="T11" fmla="*/ 7 h 17"/>
                  <a:gd name="T12" fmla="*/ 12 w 18"/>
                  <a:gd name="T13" fmla="*/ 11 h 17"/>
                  <a:gd name="T14" fmla="*/ 11 w 18"/>
                  <a:gd name="T15" fmla="*/ 0 h 17"/>
                  <a:gd name="T16" fmla="*/ 9 w 18"/>
                  <a:gd name="T17" fmla="*/ 2 h 17"/>
                  <a:gd name="T18" fmla="*/ 7 w 18"/>
                  <a:gd name="T19" fmla="*/ 0 h 17"/>
                  <a:gd name="T20" fmla="*/ 1 w 18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1" y="11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5" y="15"/>
                      <a:pt x="4" y="15"/>
                      <a:pt x="3" y="16"/>
                    </a:cubicBezTo>
                    <a:cubicBezTo>
                      <a:pt x="4" y="16"/>
                      <a:pt x="7" y="17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7"/>
                    </a:cubicBezTo>
                    <a:cubicBezTo>
                      <a:pt x="13" y="8"/>
                      <a:pt x="12" y="9"/>
                      <a:pt x="12" y="11"/>
                    </a:cubicBezTo>
                    <a:cubicBezTo>
                      <a:pt x="18" y="7"/>
                      <a:pt x="12" y="3"/>
                      <a:pt x="11" y="0"/>
                    </a:cubicBezTo>
                    <a:cubicBezTo>
                      <a:pt x="10" y="1"/>
                      <a:pt x="8" y="1"/>
                      <a:pt x="9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3"/>
                      <a:pt x="0" y="5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61" name="Group 1006"/>
            <p:cNvGrpSpPr>
              <a:grpSpLocks/>
            </p:cNvGrpSpPr>
            <p:nvPr/>
          </p:nvGrpSpPr>
          <p:grpSpPr bwMode="auto">
            <a:xfrm>
              <a:off x="3618" y="2560"/>
              <a:ext cx="314" cy="688"/>
              <a:chOff x="3618" y="2560"/>
              <a:chExt cx="314" cy="688"/>
            </a:xfrm>
          </p:grpSpPr>
          <p:sp>
            <p:nvSpPr>
              <p:cNvPr id="1317" name="Freeform 806"/>
              <p:cNvSpPr>
                <a:spLocks/>
              </p:cNvSpPr>
              <p:nvPr/>
            </p:nvSpPr>
            <p:spPr bwMode="auto">
              <a:xfrm>
                <a:off x="3631" y="3187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8" name="Freeform 807"/>
              <p:cNvSpPr>
                <a:spLocks/>
              </p:cNvSpPr>
              <p:nvPr/>
            </p:nvSpPr>
            <p:spPr bwMode="auto">
              <a:xfrm>
                <a:off x="3640" y="317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9" name="Freeform 808"/>
              <p:cNvSpPr>
                <a:spLocks/>
              </p:cNvSpPr>
              <p:nvPr/>
            </p:nvSpPr>
            <p:spPr bwMode="auto">
              <a:xfrm>
                <a:off x="3632" y="3172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0" name="Freeform 809"/>
              <p:cNvSpPr>
                <a:spLocks/>
              </p:cNvSpPr>
              <p:nvPr/>
            </p:nvSpPr>
            <p:spPr bwMode="auto">
              <a:xfrm>
                <a:off x="3629" y="3075"/>
                <a:ext cx="18" cy="96"/>
              </a:xfrm>
              <a:custGeom>
                <a:avLst/>
                <a:gdLst>
                  <a:gd name="T0" fmla="*/ 19 w 21"/>
                  <a:gd name="T1" fmla="*/ 1 h 111"/>
                  <a:gd name="T2" fmla="*/ 16 w 21"/>
                  <a:gd name="T3" fmla="*/ 5 h 111"/>
                  <a:gd name="T4" fmla="*/ 11 w 21"/>
                  <a:gd name="T5" fmla="*/ 0 h 111"/>
                  <a:gd name="T6" fmla="*/ 4 w 21"/>
                  <a:gd name="T7" fmla="*/ 0 h 111"/>
                  <a:gd name="T8" fmla="*/ 7 w 21"/>
                  <a:gd name="T9" fmla="*/ 9 h 111"/>
                  <a:gd name="T10" fmla="*/ 4 w 21"/>
                  <a:gd name="T11" fmla="*/ 9 h 111"/>
                  <a:gd name="T12" fmla="*/ 5 w 21"/>
                  <a:gd name="T13" fmla="*/ 26 h 111"/>
                  <a:gd name="T14" fmla="*/ 7 w 21"/>
                  <a:gd name="T15" fmla="*/ 37 h 111"/>
                  <a:gd name="T16" fmla="*/ 3 w 21"/>
                  <a:gd name="T17" fmla="*/ 84 h 111"/>
                  <a:gd name="T18" fmla="*/ 10 w 21"/>
                  <a:gd name="T19" fmla="*/ 86 h 111"/>
                  <a:gd name="T20" fmla="*/ 5 w 21"/>
                  <a:gd name="T21" fmla="*/ 90 h 111"/>
                  <a:gd name="T22" fmla="*/ 6 w 21"/>
                  <a:gd name="T23" fmla="*/ 87 h 111"/>
                  <a:gd name="T24" fmla="*/ 4 w 21"/>
                  <a:gd name="T25" fmla="*/ 100 h 111"/>
                  <a:gd name="T26" fmla="*/ 11 w 21"/>
                  <a:gd name="T27" fmla="*/ 100 h 111"/>
                  <a:gd name="T28" fmla="*/ 3 w 21"/>
                  <a:gd name="T29" fmla="*/ 106 h 111"/>
                  <a:gd name="T30" fmla="*/ 8 w 21"/>
                  <a:gd name="T31" fmla="*/ 111 h 111"/>
                  <a:gd name="T32" fmla="*/ 14 w 21"/>
                  <a:gd name="T33" fmla="*/ 106 h 111"/>
                  <a:gd name="T34" fmla="*/ 17 w 21"/>
                  <a:gd name="T35" fmla="*/ 110 h 111"/>
                  <a:gd name="T36" fmla="*/ 8 w 21"/>
                  <a:gd name="T37" fmla="*/ 80 h 111"/>
                  <a:gd name="T38" fmla="*/ 12 w 21"/>
                  <a:gd name="T39" fmla="*/ 81 h 111"/>
                  <a:gd name="T40" fmla="*/ 16 w 21"/>
                  <a:gd name="T41" fmla="*/ 63 h 111"/>
                  <a:gd name="T42" fmla="*/ 10 w 21"/>
                  <a:gd name="T43" fmla="*/ 55 h 111"/>
                  <a:gd name="T44" fmla="*/ 13 w 21"/>
                  <a:gd name="T45" fmla="*/ 52 h 111"/>
                  <a:gd name="T46" fmla="*/ 10 w 21"/>
                  <a:gd name="T47" fmla="*/ 51 h 111"/>
                  <a:gd name="T48" fmla="*/ 14 w 21"/>
                  <a:gd name="T49" fmla="*/ 46 h 111"/>
                  <a:gd name="T50" fmla="*/ 6 w 21"/>
                  <a:gd name="T51" fmla="*/ 44 h 111"/>
                  <a:gd name="T52" fmla="*/ 18 w 21"/>
                  <a:gd name="T53" fmla="*/ 33 h 111"/>
                  <a:gd name="T54" fmla="*/ 14 w 21"/>
                  <a:gd name="T55" fmla="*/ 35 h 111"/>
                  <a:gd name="T56" fmla="*/ 10 w 21"/>
                  <a:gd name="T57" fmla="*/ 32 h 111"/>
                  <a:gd name="T58" fmla="*/ 17 w 21"/>
                  <a:gd name="T59" fmla="*/ 31 h 111"/>
                  <a:gd name="T60" fmla="*/ 13 w 21"/>
                  <a:gd name="T61" fmla="*/ 22 h 111"/>
                  <a:gd name="T62" fmla="*/ 9 w 21"/>
                  <a:gd name="T63" fmla="*/ 23 h 111"/>
                  <a:gd name="T64" fmla="*/ 12 w 21"/>
                  <a:gd name="T65" fmla="*/ 11 h 111"/>
                  <a:gd name="T66" fmla="*/ 18 w 21"/>
                  <a:gd name="T67" fmla="*/ 17 h 111"/>
                  <a:gd name="T68" fmla="*/ 21 w 21"/>
                  <a:gd name="T69" fmla="*/ 13 h 111"/>
                  <a:gd name="T70" fmla="*/ 13 w 21"/>
                  <a:gd name="T71" fmla="*/ 6 h 111"/>
                  <a:gd name="T72" fmla="*/ 19 w 21"/>
                  <a:gd name="T73" fmla="*/ 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111">
                    <a:moveTo>
                      <a:pt x="19" y="1"/>
                    </a:moveTo>
                    <a:cubicBezTo>
                      <a:pt x="16" y="1"/>
                      <a:pt x="15" y="2"/>
                      <a:pt x="16" y="5"/>
                    </a:cubicBezTo>
                    <a:cubicBezTo>
                      <a:pt x="12" y="4"/>
                      <a:pt x="13" y="1"/>
                      <a:pt x="11" y="0"/>
                    </a:cubicBezTo>
                    <a:cubicBezTo>
                      <a:pt x="9" y="3"/>
                      <a:pt x="7" y="0"/>
                      <a:pt x="4" y="0"/>
                    </a:cubicBezTo>
                    <a:cubicBezTo>
                      <a:pt x="4" y="4"/>
                      <a:pt x="8" y="5"/>
                      <a:pt x="7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4"/>
                      <a:pt x="8" y="21"/>
                      <a:pt x="5" y="26"/>
                    </a:cubicBezTo>
                    <a:cubicBezTo>
                      <a:pt x="4" y="30"/>
                      <a:pt x="5" y="33"/>
                      <a:pt x="7" y="37"/>
                    </a:cubicBezTo>
                    <a:cubicBezTo>
                      <a:pt x="4" y="52"/>
                      <a:pt x="7" y="68"/>
                      <a:pt x="3" y="84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7" y="87"/>
                      <a:pt x="10" y="90"/>
                      <a:pt x="5" y="90"/>
                    </a:cubicBezTo>
                    <a:cubicBezTo>
                      <a:pt x="6" y="89"/>
                      <a:pt x="6" y="88"/>
                      <a:pt x="6" y="87"/>
                    </a:cubicBezTo>
                    <a:cubicBezTo>
                      <a:pt x="0" y="90"/>
                      <a:pt x="6" y="96"/>
                      <a:pt x="4" y="100"/>
                    </a:cubicBezTo>
                    <a:cubicBezTo>
                      <a:pt x="5" y="100"/>
                      <a:pt x="10" y="99"/>
                      <a:pt x="11" y="100"/>
                    </a:cubicBezTo>
                    <a:cubicBezTo>
                      <a:pt x="4" y="100"/>
                      <a:pt x="12" y="105"/>
                      <a:pt x="3" y="106"/>
                    </a:cubicBezTo>
                    <a:cubicBezTo>
                      <a:pt x="1" y="110"/>
                      <a:pt x="10" y="107"/>
                      <a:pt x="8" y="111"/>
                    </a:cubicBezTo>
                    <a:cubicBezTo>
                      <a:pt x="13" y="111"/>
                      <a:pt x="10" y="107"/>
                      <a:pt x="14" y="106"/>
                    </a:cubicBezTo>
                    <a:cubicBezTo>
                      <a:pt x="17" y="107"/>
                      <a:pt x="12" y="110"/>
                      <a:pt x="17" y="110"/>
                    </a:cubicBezTo>
                    <a:cubicBezTo>
                      <a:pt x="19" y="103"/>
                      <a:pt x="10" y="90"/>
                      <a:pt x="8" y="80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9" y="75"/>
                      <a:pt x="10" y="67"/>
                      <a:pt x="16" y="63"/>
                    </a:cubicBezTo>
                    <a:cubicBezTo>
                      <a:pt x="12" y="63"/>
                      <a:pt x="19" y="55"/>
                      <a:pt x="10" y="55"/>
                    </a:cubicBezTo>
                    <a:cubicBezTo>
                      <a:pt x="12" y="54"/>
                      <a:pt x="12" y="53"/>
                      <a:pt x="13" y="52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48"/>
                      <a:pt x="14" y="49"/>
                      <a:pt x="14" y="46"/>
                    </a:cubicBezTo>
                    <a:cubicBezTo>
                      <a:pt x="10" y="47"/>
                      <a:pt x="9" y="45"/>
                      <a:pt x="6" y="44"/>
                    </a:cubicBezTo>
                    <a:cubicBezTo>
                      <a:pt x="11" y="41"/>
                      <a:pt x="14" y="37"/>
                      <a:pt x="18" y="33"/>
                    </a:cubicBezTo>
                    <a:cubicBezTo>
                      <a:pt x="17" y="34"/>
                      <a:pt x="15" y="34"/>
                      <a:pt x="14" y="35"/>
                    </a:cubicBezTo>
                    <a:cubicBezTo>
                      <a:pt x="15" y="33"/>
                      <a:pt x="12" y="33"/>
                      <a:pt x="10" y="32"/>
                    </a:cubicBezTo>
                    <a:cubicBezTo>
                      <a:pt x="10" y="30"/>
                      <a:pt x="15" y="31"/>
                      <a:pt x="17" y="31"/>
                    </a:cubicBezTo>
                    <a:cubicBezTo>
                      <a:pt x="19" y="27"/>
                      <a:pt x="10" y="25"/>
                      <a:pt x="13" y="22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19"/>
                      <a:pt x="13" y="16"/>
                      <a:pt x="12" y="11"/>
                    </a:cubicBezTo>
                    <a:cubicBezTo>
                      <a:pt x="17" y="9"/>
                      <a:pt x="16" y="15"/>
                      <a:pt x="18" y="17"/>
                    </a:cubicBezTo>
                    <a:cubicBezTo>
                      <a:pt x="19" y="16"/>
                      <a:pt x="20" y="14"/>
                      <a:pt x="21" y="13"/>
                    </a:cubicBezTo>
                    <a:cubicBezTo>
                      <a:pt x="19" y="11"/>
                      <a:pt x="15" y="8"/>
                      <a:pt x="13" y="6"/>
                    </a:cubicBezTo>
                    <a:cubicBezTo>
                      <a:pt x="19" y="8"/>
                      <a:pt x="18" y="2"/>
                      <a:pt x="19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1" name="Freeform 810"/>
              <p:cNvSpPr>
                <a:spLocks/>
              </p:cNvSpPr>
              <p:nvPr/>
            </p:nvSpPr>
            <p:spPr bwMode="auto">
              <a:xfrm>
                <a:off x="3647" y="308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2" name="Freeform 811"/>
              <p:cNvSpPr>
                <a:spLocks/>
              </p:cNvSpPr>
              <p:nvPr/>
            </p:nvSpPr>
            <p:spPr bwMode="auto">
              <a:xfrm>
                <a:off x="3645" y="3075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3" name="Freeform 812"/>
              <p:cNvSpPr>
                <a:spLocks/>
              </p:cNvSpPr>
              <p:nvPr/>
            </p:nvSpPr>
            <p:spPr bwMode="auto">
              <a:xfrm>
                <a:off x="3633" y="309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4" name="Freeform 813"/>
              <p:cNvSpPr>
                <a:spLocks/>
              </p:cNvSpPr>
              <p:nvPr/>
            </p:nvSpPr>
            <p:spPr bwMode="auto">
              <a:xfrm>
                <a:off x="3644" y="3101"/>
                <a:ext cx="4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5" name="Freeform 814"/>
              <p:cNvSpPr>
                <a:spLocks/>
              </p:cNvSpPr>
              <p:nvPr/>
            </p:nvSpPr>
            <p:spPr bwMode="auto">
              <a:xfrm>
                <a:off x="3644" y="3123"/>
                <a:ext cx="2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6" name="Freeform 815"/>
              <p:cNvSpPr>
                <a:spLocks/>
              </p:cNvSpPr>
              <p:nvPr/>
            </p:nvSpPr>
            <p:spPr bwMode="auto">
              <a:xfrm>
                <a:off x="3646" y="3078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1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7" name="Freeform 816"/>
              <p:cNvSpPr>
                <a:spLocks/>
              </p:cNvSpPr>
              <p:nvPr/>
            </p:nvSpPr>
            <p:spPr bwMode="auto">
              <a:xfrm>
                <a:off x="3628" y="3020"/>
                <a:ext cx="21" cy="52"/>
              </a:xfrm>
              <a:custGeom>
                <a:avLst/>
                <a:gdLst>
                  <a:gd name="T0" fmla="*/ 4 w 24"/>
                  <a:gd name="T1" fmla="*/ 4 h 61"/>
                  <a:gd name="T2" fmla="*/ 1 w 24"/>
                  <a:gd name="T3" fmla="*/ 15 h 61"/>
                  <a:gd name="T4" fmla="*/ 12 w 24"/>
                  <a:gd name="T5" fmla="*/ 22 h 61"/>
                  <a:gd name="T6" fmla="*/ 2 w 24"/>
                  <a:gd name="T7" fmla="*/ 21 h 61"/>
                  <a:gd name="T8" fmla="*/ 9 w 24"/>
                  <a:gd name="T9" fmla="*/ 42 h 61"/>
                  <a:gd name="T10" fmla="*/ 5 w 24"/>
                  <a:gd name="T11" fmla="*/ 42 h 61"/>
                  <a:gd name="T12" fmla="*/ 16 w 24"/>
                  <a:gd name="T13" fmla="*/ 50 h 61"/>
                  <a:gd name="T14" fmla="*/ 4 w 24"/>
                  <a:gd name="T15" fmla="*/ 50 h 61"/>
                  <a:gd name="T16" fmla="*/ 4 w 24"/>
                  <a:gd name="T17" fmla="*/ 49 h 61"/>
                  <a:gd name="T18" fmla="*/ 7 w 24"/>
                  <a:gd name="T19" fmla="*/ 60 h 61"/>
                  <a:gd name="T20" fmla="*/ 13 w 24"/>
                  <a:gd name="T21" fmla="*/ 61 h 61"/>
                  <a:gd name="T22" fmla="*/ 19 w 24"/>
                  <a:gd name="T23" fmla="*/ 61 h 61"/>
                  <a:gd name="T24" fmla="*/ 15 w 24"/>
                  <a:gd name="T25" fmla="*/ 53 h 61"/>
                  <a:gd name="T26" fmla="*/ 19 w 24"/>
                  <a:gd name="T27" fmla="*/ 53 h 61"/>
                  <a:gd name="T28" fmla="*/ 16 w 24"/>
                  <a:gd name="T29" fmla="*/ 50 h 61"/>
                  <a:gd name="T30" fmla="*/ 20 w 24"/>
                  <a:gd name="T31" fmla="*/ 49 h 61"/>
                  <a:gd name="T32" fmla="*/ 16 w 24"/>
                  <a:gd name="T33" fmla="*/ 44 h 61"/>
                  <a:gd name="T34" fmla="*/ 17 w 24"/>
                  <a:gd name="T35" fmla="*/ 45 h 61"/>
                  <a:gd name="T36" fmla="*/ 12 w 24"/>
                  <a:gd name="T37" fmla="*/ 41 h 61"/>
                  <a:gd name="T38" fmla="*/ 18 w 24"/>
                  <a:gd name="T39" fmla="*/ 39 h 61"/>
                  <a:gd name="T40" fmla="*/ 14 w 24"/>
                  <a:gd name="T41" fmla="*/ 39 h 61"/>
                  <a:gd name="T42" fmla="*/ 19 w 24"/>
                  <a:gd name="T43" fmla="*/ 26 h 61"/>
                  <a:gd name="T44" fmla="*/ 16 w 24"/>
                  <a:gd name="T45" fmla="*/ 25 h 61"/>
                  <a:gd name="T46" fmla="*/ 19 w 24"/>
                  <a:gd name="T47" fmla="*/ 31 h 61"/>
                  <a:gd name="T48" fmla="*/ 9 w 24"/>
                  <a:gd name="T49" fmla="*/ 30 h 61"/>
                  <a:gd name="T50" fmla="*/ 17 w 24"/>
                  <a:gd name="T51" fmla="*/ 23 h 61"/>
                  <a:gd name="T52" fmla="*/ 16 w 24"/>
                  <a:gd name="T53" fmla="*/ 13 h 61"/>
                  <a:gd name="T54" fmla="*/ 17 w 24"/>
                  <a:gd name="T55" fmla="*/ 13 h 61"/>
                  <a:gd name="T56" fmla="*/ 14 w 24"/>
                  <a:gd name="T57" fmla="*/ 7 h 61"/>
                  <a:gd name="T58" fmla="*/ 12 w 24"/>
                  <a:gd name="T59" fmla="*/ 9 h 61"/>
                  <a:gd name="T60" fmla="*/ 9 w 24"/>
                  <a:gd name="T61" fmla="*/ 6 h 61"/>
                  <a:gd name="T62" fmla="*/ 11 w 24"/>
                  <a:gd name="T63" fmla="*/ 6 h 61"/>
                  <a:gd name="T64" fmla="*/ 5 w 24"/>
                  <a:gd name="T65" fmla="*/ 0 h 61"/>
                  <a:gd name="T66" fmla="*/ 9 w 24"/>
                  <a:gd name="T67" fmla="*/ 7 h 61"/>
                  <a:gd name="T68" fmla="*/ 4 w 24"/>
                  <a:gd name="T6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61">
                    <a:moveTo>
                      <a:pt x="4" y="4"/>
                    </a:moveTo>
                    <a:cubicBezTo>
                      <a:pt x="0" y="7"/>
                      <a:pt x="2" y="11"/>
                      <a:pt x="1" y="15"/>
                    </a:cubicBezTo>
                    <a:cubicBezTo>
                      <a:pt x="4" y="22"/>
                      <a:pt x="11" y="16"/>
                      <a:pt x="1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8"/>
                      <a:pt x="1" y="37"/>
                      <a:pt x="9" y="42"/>
                    </a:cubicBezTo>
                    <a:cubicBezTo>
                      <a:pt x="8" y="42"/>
                      <a:pt x="7" y="44"/>
                      <a:pt x="5" y="42"/>
                    </a:cubicBezTo>
                    <a:cubicBezTo>
                      <a:pt x="6" y="46"/>
                      <a:pt x="19" y="44"/>
                      <a:pt x="16" y="50"/>
                    </a:cubicBezTo>
                    <a:cubicBezTo>
                      <a:pt x="10" y="44"/>
                      <a:pt x="10" y="51"/>
                      <a:pt x="4" y="50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3"/>
                      <a:pt x="7" y="58"/>
                      <a:pt x="7" y="60"/>
                    </a:cubicBezTo>
                    <a:cubicBezTo>
                      <a:pt x="9" y="60"/>
                      <a:pt x="13" y="58"/>
                      <a:pt x="13" y="61"/>
                    </a:cubicBezTo>
                    <a:cubicBezTo>
                      <a:pt x="14" y="60"/>
                      <a:pt x="16" y="60"/>
                      <a:pt x="19" y="61"/>
                    </a:cubicBezTo>
                    <a:cubicBezTo>
                      <a:pt x="16" y="57"/>
                      <a:pt x="18" y="55"/>
                      <a:pt x="15" y="53"/>
                    </a:cubicBezTo>
                    <a:cubicBezTo>
                      <a:pt x="18" y="52"/>
                      <a:pt x="16" y="55"/>
                      <a:pt x="19" y="53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7" y="48"/>
                      <a:pt x="19" y="52"/>
                      <a:pt x="20" y="49"/>
                    </a:cubicBezTo>
                    <a:cubicBezTo>
                      <a:pt x="18" y="49"/>
                      <a:pt x="16" y="46"/>
                      <a:pt x="16" y="4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6" y="43"/>
                      <a:pt x="18" y="40"/>
                      <a:pt x="12" y="41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4"/>
                      <a:pt x="24" y="33"/>
                      <a:pt x="19" y="26"/>
                    </a:cubicBezTo>
                    <a:cubicBezTo>
                      <a:pt x="18" y="28"/>
                      <a:pt x="16" y="26"/>
                      <a:pt x="16" y="25"/>
                    </a:cubicBezTo>
                    <a:cubicBezTo>
                      <a:pt x="13" y="28"/>
                      <a:pt x="18" y="29"/>
                      <a:pt x="19" y="31"/>
                    </a:cubicBezTo>
                    <a:cubicBezTo>
                      <a:pt x="15" y="32"/>
                      <a:pt x="11" y="27"/>
                      <a:pt x="9" y="30"/>
                    </a:cubicBezTo>
                    <a:cubicBezTo>
                      <a:pt x="13" y="27"/>
                      <a:pt x="9" y="24"/>
                      <a:pt x="17" y="23"/>
                    </a:cubicBezTo>
                    <a:cubicBezTo>
                      <a:pt x="18" y="19"/>
                      <a:pt x="14" y="17"/>
                      <a:pt x="1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2"/>
                      <a:pt x="19" y="10"/>
                      <a:pt x="14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9"/>
                      <a:pt x="10" y="8"/>
                      <a:pt x="9" y="6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7" y="5"/>
                      <a:pt x="7" y="1"/>
                      <a:pt x="5" y="0"/>
                    </a:cubicBezTo>
                    <a:cubicBezTo>
                      <a:pt x="5" y="2"/>
                      <a:pt x="8" y="4"/>
                      <a:pt x="9" y="7"/>
                    </a:cubicBezTo>
                    <a:cubicBezTo>
                      <a:pt x="7" y="6"/>
                      <a:pt x="3" y="6"/>
                      <a:pt x="4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8" name="Freeform 817"/>
              <p:cNvSpPr>
                <a:spLocks/>
              </p:cNvSpPr>
              <p:nvPr/>
            </p:nvSpPr>
            <p:spPr bwMode="auto">
              <a:xfrm>
                <a:off x="3643" y="3059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9" name="Freeform 818"/>
              <p:cNvSpPr>
                <a:spLocks/>
              </p:cNvSpPr>
              <p:nvPr/>
            </p:nvSpPr>
            <p:spPr bwMode="auto">
              <a:xfrm>
                <a:off x="3625" y="2978"/>
                <a:ext cx="25" cy="40"/>
              </a:xfrm>
              <a:custGeom>
                <a:avLst/>
                <a:gdLst>
                  <a:gd name="T0" fmla="*/ 14 w 28"/>
                  <a:gd name="T1" fmla="*/ 35 h 47"/>
                  <a:gd name="T2" fmla="*/ 20 w 28"/>
                  <a:gd name="T3" fmla="*/ 33 h 47"/>
                  <a:gd name="T4" fmla="*/ 9 w 28"/>
                  <a:gd name="T5" fmla="*/ 33 h 47"/>
                  <a:gd name="T6" fmla="*/ 7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8 h 47"/>
                  <a:gd name="T16" fmla="*/ 11 w 28"/>
                  <a:gd name="T17" fmla="*/ 20 h 47"/>
                  <a:gd name="T18" fmla="*/ 17 w 28"/>
                  <a:gd name="T19" fmla="*/ 17 h 47"/>
                  <a:gd name="T20" fmla="*/ 1 w 28"/>
                  <a:gd name="T21" fmla="*/ 4 h 47"/>
                  <a:gd name="T22" fmla="*/ 2 w 28"/>
                  <a:gd name="T23" fmla="*/ 8 h 47"/>
                  <a:gd name="T24" fmla="*/ 9 w 28"/>
                  <a:gd name="T25" fmla="*/ 8 h 47"/>
                  <a:gd name="T26" fmla="*/ 7 w 28"/>
                  <a:gd name="T27" fmla="*/ 12 h 47"/>
                  <a:gd name="T28" fmla="*/ 4 w 28"/>
                  <a:gd name="T29" fmla="*/ 9 h 47"/>
                  <a:gd name="T30" fmla="*/ 4 w 28"/>
                  <a:gd name="T31" fmla="*/ 41 h 47"/>
                  <a:gd name="T32" fmla="*/ 4 w 28"/>
                  <a:gd name="T33" fmla="*/ 37 h 47"/>
                  <a:gd name="T34" fmla="*/ 9 w 28"/>
                  <a:gd name="T35" fmla="*/ 41 h 47"/>
                  <a:gd name="T36" fmla="*/ 15 w 28"/>
                  <a:gd name="T37" fmla="*/ 39 h 47"/>
                  <a:gd name="T38" fmla="*/ 13 w 28"/>
                  <a:gd name="T39" fmla="*/ 41 h 47"/>
                  <a:gd name="T40" fmla="*/ 20 w 28"/>
                  <a:gd name="T41" fmla="*/ 41 h 47"/>
                  <a:gd name="T42" fmla="*/ 23 w 28"/>
                  <a:gd name="T43" fmla="*/ 47 h 47"/>
                  <a:gd name="T44" fmla="*/ 23 w 28"/>
                  <a:gd name="T45" fmla="*/ 36 h 47"/>
                  <a:gd name="T46" fmla="*/ 14 w 28"/>
                  <a:gd name="T47" fmla="*/ 3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5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6"/>
                      <a:pt x="9" y="33"/>
                    </a:cubicBezTo>
                    <a:cubicBezTo>
                      <a:pt x="12" y="32"/>
                      <a:pt x="7" y="29"/>
                      <a:pt x="7" y="28"/>
                    </a:cubicBezTo>
                    <a:cubicBezTo>
                      <a:pt x="10" y="29"/>
                      <a:pt x="15" y="29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4" y="27"/>
                      <a:pt x="16" y="20"/>
                      <a:pt x="12" y="23"/>
                    </a:cubicBezTo>
                    <a:cubicBezTo>
                      <a:pt x="9" y="23"/>
                      <a:pt x="6" y="19"/>
                      <a:pt x="9" y="18"/>
                    </a:cubicBezTo>
                    <a:cubicBezTo>
                      <a:pt x="11" y="18"/>
                      <a:pt x="11" y="19"/>
                      <a:pt x="11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3"/>
                      <a:pt x="11" y="0"/>
                      <a:pt x="1" y="4"/>
                    </a:cubicBezTo>
                    <a:cubicBezTo>
                      <a:pt x="0" y="5"/>
                      <a:pt x="2" y="6"/>
                      <a:pt x="2" y="8"/>
                    </a:cubicBezTo>
                    <a:cubicBezTo>
                      <a:pt x="4" y="4"/>
                      <a:pt x="8" y="8"/>
                      <a:pt x="9" y="8"/>
                    </a:cubicBezTo>
                    <a:cubicBezTo>
                      <a:pt x="8" y="10"/>
                      <a:pt x="11" y="13"/>
                      <a:pt x="7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1"/>
                      <a:pt x="4" y="41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7" y="37"/>
                      <a:pt x="7" y="39"/>
                      <a:pt x="9" y="4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0"/>
                      <a:pt x="16" y="41"/>
                      <a:pt x="13" y="41"/>
                    </a:cubicBezTo>
                    <a:cubicBezTo>
                      <a:pt x="16" y="43"/>
                      <a:pt x="18" y="42"/>
                      <a:pt x="20" y="41"/>
                    </a:cubicBezTo>
                    <a:cubicBezTo>
                      <a:pt x="21" y="44"/>
                      <a:pt x="19" y="45"/>
                      <a:pt x="23" y="47"/>
                    </a:cubicBezTo>
                    <a:cubicBezTo>
                      <a:pt x="28" y="42"/>
                      <a:pt x="18" y="43"/>
                      <a:pt x="23" y="36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0" name="Freeform 819"/>
              <p:cNvSpPr>
                <a:spLocks/>
              </p:cNvSpPr>
              <p:nvPr/>
            </p:nvSpPr>
            <p:spPr bwMode="auto">
              <a:xfrm>
                <a:off x="3637" y="3016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2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1" name="Freeform 820"/>
              <p:cNvSpPr>
                <a:spLocks/>
              </p:cNvSpPr>
              <p:nvPr/>
            </p:nvSpPr>
            <p:spPr bwMode="auto">
              <a:xfrm>
                <a:off x="3628" y="3015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4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2" name="Freeform 821"/>
              <p:cNvSpPr>
                <a:spLocks/>
              </p:cNvSpPr>
              <p:nvPr/>
            </p:nvSpPr>
            <p:spPr bwMode="auto">
              <a:xfrm>
                <a:off x="3638" y="298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0 h 3"/>
                  <a:gd name="T4" fmla="*/ 0 w 3"/>
                  <a:gd name="T5" fmla="*/ 2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3" name="Freeform 822"/>
              <p:cNvSpPr>
                <a:spLocks/>
              </p:cNvSpPr>
              <p:nvPr/>
            </p:nvSpPr>
            <p:spPr bwMode="auto">
              <a:xfrm>
                <a:off x="3625" y="2969"/>
                <a:ext cx="12" cy="12"/>
              </a:xfrm>
              <a:custGeom>
                <a:avLst/>
                <a:gdLst>
                  <a:gd name="T0" fmla="*/ 0 w 14"/>
                  <a:gd name="T1" fmla="*/ 0 h 14"/>
                  <a:gd name="T2" fmla="*/ 1 w 14"/>
                  <a:gd name="T3" fmla="*/ 12 h 14"/>
                  <a:gd name="T4" fmla="*/ 13 w 14"/>
                  <a:gd name="T5" fmla="*/ 12 h 14"/>
                  <a:gd name="T6" fmla="*/ 5 w 14"/>
                  <a:gd name="T7" fmla="*/ 7 h 14"/>
                  <a:gd name="T8" fmla="*/ 5 w 14"/>
                  <a:gd name="T9" fmla="*/ 0 h 14"/>
                  <a:gd name="T10" fmla="*/ 0 w 1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1" y="5"/>
                      <a:pt x="4" y="7"/>
                      <a:pt x="1" y="12"/>
                    </a:cubicBezTo>
                    <a:cubicBezTo>
                      <a:pt x="5" y="14"/>
                      <a:pt x="9" y="11"/>
                      <a:pt x="13" y="12"/>
                    </a:cubicBezTo>
                    <a:cubicBezTo>
                      <a:pt x="14" y="9"/>
                      <a:pt x="6" y="9"/>
                      <a:pt x="5" y="7"/>
                    </a:cubicBezTo>
                    <a:cubicBezTo>
                      <a:pt x="9" y="6"/>
                      <a:pt x="4" y="3"/>
                      <a:pt x="5" y="0"/>
                    </a:cubicBezTo>
                    <a:cubicBezTo>
                      <a:pt x="3" y="0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4" name="Freeform 823"/>
              <p:cNvSpPr>
                <a:spLocks/>
              </p:cNvSpPr>
              <p:nvPr/>
            </p:nvSpPr>
            <p:spPr bwMode="auto">
              <a:xfrm>
                <a:off x="3627" y="2872"/>
                <a:ext cx="19" cy="101"/>
              </a:xfrm>
              <a:custGeom>
                <a:avLst/>
                <a:gdLst>
                  <a:gd name="T0" fmla="*/ 12 w 22"/>
                  <a:gd name="T1" fmla="*/ 96 h 117"/>
                  <a:gd name="T2" fmla="*/ 11 w 22"/>
                  <a:gd name="T3" fmla="*/ 90 h 117"/>
                  <a:gd name="T4" fmla="*/ 14 w 22"/>
                  <a:gd name="T5" fmla="*/ 93 h 117"/>
                  <a:gd name="T6" fmla="*/ 17 w 22"/>
                  <a:gd name="T7" fmla="*/ 88 h 117"/>
                  <a:gd name="T8" fmla="*/ 14 w 22"/>
                  <a:gd name="T9" fmla="*/ 88 h 117"/>
                  <a:gd name="T10" fmla="*/ 13 w 22"/>
                  <a:gd name="T11" fmla="*/ 78 h 117"/>
                  <a:gd name="T12" fmla="*/ 8 w 22"/>
                  <a:gd name="T13" fmla="*/ 76 h 117"/>
                  <a:gd name="T14" fmla="*/ 16 w 22"/>
                  <a:gd name="T15" fmla="*/ 69 h 117"/>
                  <a:gd name="T16" fmla="*/ 5 w 22"/>
                  <a:gd name="T17" fmla="*/ 71 h 117"/>
                  <a:gd name="T18" fmla="*/ 9 w 22"/>
                  <a:gd name="T19" fmla="*/ 59 h 117"/>
                  <a:gd name="T20" fmla="*/ 9 w 22"/>
                  <a:gd name="T21" fmla="*/ 61 h 117"/>
                  <a:gd name="T22" fmla="*/ 9 w 22"/>
                  <a:gd name="T23" fmla="*/ 55 h 117"/>
                  <a:gd name="T24" fmla="*/ 15 w 22"/>
                  <a:gd name="T25" fmla="*/ 55 h 117"/>
                  <a:gd name="T26" fmla="*/ 14 w 22"/>
                  <a:gd name="T27" fmla="*/ 46 h 117"/>
                  <a:gd name="T28" fmla="*/ 17 w 22"/>
                  <a:gd name="T29" fmla="*/ 46 h 117"/>
                  <a:gd name="T30" fmla="*/ 13 w 22"/>
                  <a:gd name="T31" fmla="*/ 28 h 117"/>
                  <a:gd name="T32" fmla="*/ 16 w 22"/>
                  <a:gd name="T33" fmla="*/ 25 h 117"/>
                  <a:gd name="T34" fmla="*/ 7 w 22"/>
                  <a:gd name="T35" fmla="*/ 27 h 117"/>
                  <a:gd name="T36" fmla="*/ 7 w 22"/>
                  <a:gd name="T37" fmla="*/ 20 h 117"/>
                  <a:gd name="T38" fmla="*/ 14 w 22"/>
                  <a:gd name="T39" fmla="*/ 22 h 117"/>
                  <a:gd name="T40" fmla="*/ 11 w 22"/>
                  <a:gd name="T41" fmla="*/ 17 h 117"/>
                  <a:gd name="T42" fmla="*/ 17 w 22"/>
                  <a:gd name="T43" fmla="*/ 14 h 117"/>
                  <a:gd name="T44" fmla="*/ 8 w 22"/>
                  <a:gd name="T45" fmla="*/ 7 h 117"/>
                  <a:gd name="T46" fmla="*/ 10 w 22"/>
                  <a:gd name="T47" fmla="*/ 2 h 117"/>
                  <a:gd name="T48" fmla="*/ 1 w 22"/>
                  <a:gd name="T49" fmla="*/ 5 h 117"/>
                  <a:gd name="T50" fmla="*/ 2 w 22"/>
                  <a:gd name="T51" fmla="*/ 31 h 117"/>
                  <a:gd name="T52" fmla="*/ 7 w 22"/>
                  <a:gd name="T53" fmla="*/ 38 h 117"/>
                  <a:gd name="T54" fmla="*/ 1 w 22"/>
                  <a:gd name="T55" fmla="*/ 39 h 117"/>
                  <a:gd name="T56" fmla="*/ 7 w 22"/>
                  <a:gd name="T57" fmla="*/ 39 h 117"/>
                  <a:gd name="T58" fmla="*/ 2 w 22"/>
                  <a:gd name="T59" fmla="*/ 43 h 117"/>
                  <a:gd name="T60" fmla="*/ 7 w 22"/>
                  <a:gd name="T61" fmla="*/ 45 h 117"/>
                  <a:gd name="T62" fmla="*/ 0 w 22"/>
                  <a:gd name="T63" fmla="*/ 48 h 117"/>
                  <a:gd name="T64" fmla="*/ 3 w 22"/>
                  <a:gd name="T65" fmla="*/ 89 h 117"/>
                  <a:gd name="T66" fmla="*/ 7 w 22"/>
                  <a:gd name="T67" fmla="*/ 88 h 117"/>
                  <a:gd name="T68" fmla="*/ 7 w 22"/>
                  <a:gd name="T69" fmla="*/ 103 h 117"/>
                  <a:gd name="T70" fmla="*/ 11 w 22"/>
                  <a:gd name="T71" fmla="*/ 105 h 117"/>
                  <a:gd name="T72" fmla="*/ 2 w 22"/>
                  <a:gd name="T73" fmla="*/ 105 h 117"/>
                  <a:gd name="T74" fmla="*/ 3 w 22"/>
                  <a:gd name="T75" fmla="*/ 110 h 117"/>
                  <a:gd name="T76" fmla="*/ 5 w 22"/>
                  <a:gd name="T77" fmla="*/ 107 h 117"/>
                  <a:gd name="T78" fmla="*/ 3 w 22"/>
                  <a:gd name="T79" fmla="*/ 112 h 117"/>
                  <a:gd name="T80" fmla="*/ 14 w 22"/>
                  <a:gd name="T81" fmla="*/ 108 h 117"/>
                  <a:gd name="T82" fmla="*/ 19 w 22"/>
                  <a:gd name="T83" fmla="*/ 96 h 117"/>
                  <a:gd name="T84" fmla="*/ 12 w 22"/>
                  <a:gd name="T85" fmla="*/ 9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7">
                    <a:moveTo>
                      <a:pt x="12" y="96"/>
                    </a:moveTo>
                    <a:cubicBezTo>
                      <a:pt x="12" y="94"/>
                      <a:pt x="10" y="92"/>
                      <a:pt x="11" y="90"/>
                    </a:cubicBezTo>
                    <a:cubicBezTo>
                      <a:pt x="14" y="90"/>
                      <a:pt x="15" y="91"/>
                      <a:pt x="14" y="93"/>
                    </a:cubicBezTo>
                    <a:cubicBezTo>
                      <a:pt x="19" y="92"/>
                      <a:pt x="13" y="90"/>
                      <a:pt x="17" y="88"/>
                    </a:cubicBezTo>
                    <a:cubicBezTo>
                      <a:pt x="16" y="88"/>
                      <a:pt x="15" y="89"/>
                      <a:pt x="14" y="88"/>
                    </a:cubicBezTo>
                    <a:cubicBezTo>
                      <a:pt x="15" y="83"/>
                      <a:pt x="10" y="85"/>
                      <a:pt x="13" y="78"/>
                    </a:cubicBezTo>
                    <a:cubicBezTo>
                      <a:pt x="11" y="77"/>
                      <a:pt x="11" y="76"/>
                      <a:pt x="8" y="76"/>
                    </a:cubicBezTo>
                    <a:cubicBezTo>
                      <a:pt x="12" y="72"/>
                      <a:pt x="12" y="74"/>
                      <a:pt x="16" y="69"/>
                    </a:cubicBezTo>
                    <a:cubicBezTo>
                      <a:pt x="14" y="69"/>
                      <a:pt x="9" y="71"/>
                      <a:pt x="5" y="71"/>
                    </a:cubicBezTo>
                    <a:cubicBezTo>
                      <a:pt x="11" y="63"/>
                      <a:pt x="4" y="63"/>
                      <a:pt x="9" y="59"/>
                    </a:cubicBezTo>
                    <a:cubicBezTo>
                      <a:pt x="9" y="59"/>
                      <a:pt x="10" y="60"/>
                      <a:pt x="9" y="61"/>
                    </a:cubicBezTo>
                    <a:cubicBezTo>
                      <a:pt x="15" y="60"/>
                      <a:pt x="8" y="57"/>
                      <a:pt x="9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0" y="48"/>
                      <a:pt x="14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7" y="27"/>
                    </a:cubicBezTo>
                    <a:cubicBezTo>
                      <a:pt x="16" y="26"/>
                      <a:pt x="3" y="24"/>
                      <a:pt x="7" y="20"/>
                    </a:cubicBezTo>
                    <a:cubicBezTo>
                      <a:pt x="11" y="18"/>
                      <a:pt x="9" y="24"/>
                      <a:pt x="14" y="22"/>
                    </a:cubicBezTo>
                    <a:cubicBezTo>
                      <a:pt x="9" y="21"/>
                      <a:pt x="12" y="19"/>
                      <a:pt x="11" y="17"/>
                    </a:cubicBezTo>
                    <a:cubicBezTo>
                      <a:pt x="16" y="18"/>
                      <a:pt x="12" y="13"/>
                      <a:pt x="17" y="14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5"/>
                      <a:pt x="10" y="3"/>
                      <a:pt x="10" y="2"/>
                    </a:cubicBezTo>
                    <a:cubicBezTo>
                      <a:pt x="10" y="6"/>
                      <a:pt x="3" y="0"/>
                      <a:pt x="1" y="5"/>
                    </a:cubicBezTo>
                    <a:cubicBezTo>
                      <a:pt x="3" y="12"/>
                      <a:pt x="4" y="23"/>
                      <a:pt x="2" y="31"/>
                    </a:cubicBezTo>
                    <a:cubicBezTo>
                      <a:pt x="8" y="32"/>
                      <a:pt x="2" y="36"/>
                      <a:pt x="7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2" y="44"/>
                      <a:pt x="5" y="37"/>
                      <a:pt x="7" y="39"/>
                    </a:cubicBezTo>
                    <a:cubicBezTo>
                      <a:pt x="8" y="41"/>
                      <a:pt x="4" y="43"/>
                      <a:pt x="2" y="43"/>
                    </a:cubicBezTo>
                    <a:cubicBezTo>
                      <a:pt x="1" y="46"/>
                      <a:pt x="3" y="43"/>
                      <a:pt x="7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59"/>
                      <a:pt x="7" y="75"/>
                      <a:pt x="3" y="89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5" y="94"/>
                      <a:pt x="17" y="98"/>
                      <a:pt x="7" y="103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9" y="104"/>
                      <a:pt x="5" y="106"/>
                      <a:pt x="2" y="105"/>
                    </a:cubicBezTo>
                    <a:cubicBezTo>
                      <a:pt x="3" y="106"/>
                      <a:pt x="1" y="108"/>
                      <a:pt x="3" y="110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9" y="109"/>
                      <a:pt x="6" y="111"/>
                      <a:pt x="3" y="112"/>
                    </a:cubicBezTo>
                    <a:cubicBezTo>
                      <a:pt x="8" y="117"/>
                      <a:pt x="11" y="109"/>
                      <a:pt x="14" y="108"/>
                    </a:cubicBezTo>
                    <a:cubicBezTo>
                      <a:pt x="6" y="102"/>
                      <a:pt x="22" y="102"/>
                      <a:pt x="19" y="96"/>
                    </a:cubicBezTo>
                    <a:cubicBezTo>
                      <a:pt x="16" y="92"/>
                      <a:pt x="15" y="96"/>
                      <a:pt x="12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5" name="Freeform 824"/>
              <p:cNvSpPr>
                <a:spLocks/>
              </p:cNvSpPr>
              <p:nvPr/>
            </p:nvSpPr>
            <p:spPr bwMode="auto">
              <a:xfrm>
                <a:off x="3627" y="296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6" name="Freeform 825"/>
              <p:cNvSpPr>
                <a:spLocks/>
              </p:cNvSpPr>
              <p:nvPr/>
            </p:nvSpPr>
            <p:spPr bwMode="auto">
              <a:xfrm>
                <a:off x="3634" y="2872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7" name="Rectangle 826"/>
              <p:cNvSpPr>
                <a:spLocks noChangeArrowheads="1"/>
              </p:cNvSpPr>
              <p:nvPr/>
            </p:nvSpPr>
            <p:spPr bwMode="auto">
              <a:xfrm>
                <a:off x="3630" y="296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8" name="Freeform 827"/>
              <p:cNvSpPr>
                <a:spLocks/>
              </p:cNvSpPr>
              <p:nvPr/>
            </p:nvSpPr>
            <p:spPr bwMode="auto">
              <a:xfrm>
                <a:off x="3637" y="297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9" name="Freeform 828"/>
              <p:cNvSpPr>
                <a:spLocks/>
              </p:cNvSpPr>
              <p:nvPr/>
            </p:nvSpPr>
            <p:spPr bwMode="auto">
              <a:xfrm>
                <a:off x="3638" y="285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0" name="Freeform 829"/>
              <p:cNvSpPr>
                <a:spLocks/>
              </p:cNvSpPr>
              <p:nvPr/>
            </p:nvSpPr>
            <p:spPr bwMode="auto">
              <a:xfrm>
                <a:off x="3643" y="281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1" name="Freeform 830"/>
              <p:cNvSpPr>
                <a:spLocks/>
              </p:cNvSpPr>
              <p:nvPr/>
            </p:nvSpPr>
            <p:spPr bwMode="auto">
              <a:xfrm>
                <a:off x="3621" y="2700"/>
                <a:ext cx="27" cy="171"/>
              </a:xfrm>
              <a:custGeom>
                <a:avLst/>
                <a:gdLst>
                  <a:gd name="T0" fmla="*/ 18 w 31"/>
                  <a:gd name="T1" fmla="*/ 7 h 198"/>
                  <a:gd name="T2" fmla="*/ 11 w 31"/>
                  <a:gd name="T3" fmla="*/ 3 h 198"/>
                  <a:gd name="T4" fmla="*/ 8 w 31"/>
                  <a:gd name="T5" fmla="*/ 10 h 198"/>
                  <a:gd name="T6" fmla="*/ 11 w 31"/>
                  <a:gd name="T7" fmla="*/ 20 h 198"/>
                  <a:gd name="T8" fmla="*/ 11 w 31"/>
                  <a:gd name="T9" fmla="*/ 43 h 198"/>
                  <a:gd name="T10" fmla="*/ 9 w 31"/>
                  <a:gd name="T11" fmla="*/ 57 h 198"/>
                  <a:gd name="T12" fmla="*/ 14 w 31"/>
                  <a:gd name="T13" fmla="*/ 76 h 198"/>
                  <a:gd name="T14" fmla="*/ 12 w 31"/>
                  <a:gd name="T15" fmla="*/ 81 h 198"/>
                  <a:gd name="T16" fmla="*/ 10 w 31"/>
                  <a:gd name="T17" fmla="*/ 91 h 198"/>
                  <a:gd name="T18" fmla="*/ 20 w 31"/>
                  <a:gd name="T19" fmla="*/ 96 h 198"/>
                  <a:gd name="T20" fmla="*/ 20 w 31"/>
                  <a:gd name="T21" fmla="*/ 106 h 198"/>
                  <a:gd name="T22" fmla="*/ 15 w 31"/>
                  <a:gd name="T23" fmla="*/ 114 h 198"/>
                  <a:gd name="T24" fmla="*/ 15 w 31"/>
                  <a:gd name="T25" fmla="*/ 127 h 198"/>
                  <a:gd name="T26" fmla="*/ 13 w 31"/>
                  <a:gd name="T27" fmla="*/ 140 h 198"/>
                  <a:gd name="T28" fmla="*/ 15 w 31"/>
                  <a:gd name="T29" fmla="*/ 152 h 198"/>
                  <a:gd name="T30" fmla="*/ 19 w 31"/>
                  <a:gd name="T31" fmla="*/ 160 h 198"/>
                  <a:gd name="T32" fmla="*/ 14 w 31"/>
                  <a:gd name="T33" fmla="*/ 162 h 198"/>
                  <a:gd name="T34" fmla="*/ 15 w 31"/>
                  <a:gd name="T35" fmla="*/ 170 h 198"/>
                  <a:gd name="T36" fmla="*/ 13 w 31"/>
                  <a:gd name="T37" fmla="*/ 197 h 198"/>
                  <a:gd name="T38" fmla="*/ 15 w 31"/>
                  <a:gd name="T39" fmla="*/ 183 h 198"/>
                  <a:gd name="T40" fmla="*/ 12 w 31"/>
                  <a:gd name="T41" fmla="*/ 181 h 198"/>
                  <a:gd name="T42" fmla="*/ 24 w 31"/>
                  <a:gd name="T43" fmla="*/ 178 h 198"/>
                  <a:gd name="T44" fmla="*/ 25 w 31"/>
                  <a:gd name="T45" fmla="*/ 174 h 198"/>
                  <a:gd name="T46" fmla="*/ 24 w 31"/>
                  <a:gd name="T47" fmla="*/ 165 h 198"/>
                  <a:gd name="T48" fmla="*/ 26 w 31"/>
                  <a:gd name="T49" fmla="*/ 157 h 198"/>
                  <a:gd name="T50" fmla="*/ 27 w 31"/>
                  <a:gd name="T51" fmla="*/ 144 h 198"/>
                  <a:gd name="T52" fmla="*/ 24 w 31"/>
                  <a:gd name="T53" fmla="*/ 133 h 198"/>
                  <a:gd name="T54" fmla="*/ 25 w 31"/>
                  <a:gd name="T55" fmla="*/ 133 h 198"/>
                  <a:gd name="T56" fmla="*/ 25 w 31"/>
                  <a:gd name="T57" fmla="*/ 130 h 198"/>
                  <a:gd name="T58" fmla="*/ 24 w 31"/>
                  <a:gd name="T59" fmla="*/ 121 h 198"/>
                  <a:gd name="T60" fmla="*/ 22 w 31"/>
                  <a:gd name="T61" fmla="*/ 113 h 198"/>
                  <a:gd name="T62" fmla="*/ 27 w 31"/>
                  <a:gd name="T63" fmla="*/ 110 h 198"/>
                  <a:gd name="T64" fmla="*/ 27 w 31"/>
                  <a:gd name="T65" fmla="*/ 99 h 198"/>
                  <a:gd name="T66" fmla="*/ 22 w 31"/>
                  <a:gd name="T67" fmla="*/ 94 h 198"/>
                  <a:gd name="T68" fmla="*/ 21 w 31"/>
                  <a:gd name="T69" fmla="*/ 81 h 198"/>
                  <a:gd name="T70" fmla="*/ 19 w 31"/>
                  <a:gd name="T71" fmla="*/ 62 h 198"/>
                  <a:gd name="T72" fmla="*/ 20 w 31"/>
                  <a:gd name="T73" fmla="*/ 57 h 198"/>
                  <a:gd name="T74" fmla="*/ 19 w 31"/>
                  <a:gd name="T75" fmla="*/ 37 h 198"/>
                  <a:gd name="T76" fmla="*/ 13 w 31"/>
                  <a:gd name="T77" fmla="*/ 45 h 198"/>
                  <a:gd name="T78" fmla="*/ 23 w 31"/>
                  <a:gd name="T79" fmla="*/ 3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198">
                    <a:moveTo>
                      <a:pt x="24" y="17"/>
                    </a:moveTo>
                    <a:cubicBezTo>
                      <a:pt x="23" y="14"/>
                      <a:pt x="22" y="9"/>
                      <a:pt x="18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5"/>
                      <a:pt x="16" y="0"/>
                      <a:pt x="11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7" y="8"/>
                      <a:pt x="9" y="7"/>
                      <a:pt x="8" y="10"/>
                    </a:cubicBezTo>
                    <a:cubicBezTo>
                      <a:pt x="9" y="14"/>
                      <a:pt x="17" y="16"/>
                      <a:pt x="15" y="20"/>
                    </a:cubicBezTo>
                    <a:cubicBezTo>
                      <a:pt x="15" y="21"/>
                      <a:pt x="13" y="21"/>
                      <a:pt x="11" y="20"/>
                    </a:cubicBezTo>
                    <a:cubicBezTo>
                      <a:pt x="11" y="24"/>
                      <a:pt x="17" y="25"/>
                      <a:pt x="18" y="28"/>
                    </a:cubicBezTo>
                    <a:cubicBezTo>
                      <a:pt x="0" y="28"/>
                      <a:pt x="22" y="38"/>
                      <a:pt x="11" y="43"/>
                    </a:cubicBezTo>
                    <a:cubicBezTo>
                      <a:pt x="12" y="46"/>
                      <a:pt x="11" y="50"/>
                      <a:pt x="14" y="54"/>
                    </a:cubicBezTo>
                    <a:cubicBezTo>
                      <a:pt x="10" y="52"/>
                      <a:pt x="13" y="58"/>
                      <a:pt x="9" y="57"/>
                    </a:cubicBezTo>
                    <a:cubicBezTo>
                      <a:pt x="19" y="59"/>
                      <a:pt x="4" y="69"/>
                      <a:pt x="16" y="70"/>
                    </a:cubicBezTo>
                    <a:cubicBezTo>
                      <a:pt x="13" y="75"/>
                      <a:pt x="17" y="70"/>
                      <a:pt x="14" y="76"/>
                    </a:cubicBezTo>
                    <a:cubicBezTo>
                      <a:pt x="13" y="76"/>
                      <a:pt x="13" y="75"/>
                      <a:pt x="12" y="75"/>
                    </a:cubicBezTo>
                    <a:cubicBezTo>
                      <a:pt x="10" y="77"/>
                      <a:pt x="18" y="79"/>
                      <a:pt x="12" y="81"/>
                    </a:cubicBezTo>
                    <a:cubicBezTo>
                      <a:pt x="11" y="86"/>
                      <a:pt x="15" y="82"/>
                      <a:pt x="19" y="85"/>
                    </a:cubicBezTo>
                    <a:cubicBezTo>
                      <a:pt x="17" y="90"/>
                      <a:pt x="15" y="89"/>
                      <a:pt x="10" y="91"/>
                    </a:cubicBezTo>
                    <a:cubicBezTo>
                      <a:pt x="16" y="92"/>
                      <a:pt x="13" y="95"/>
                      <a:pt x="16" y="98"/>
                    </a:cubicBezTo>
                    <a:cubicBezTo>
                      <a:pt x="16" y="97"/>
                      <a:pt x="18" y="94"/>
                      <a:pt x="20" y="96"/>
                    </a:cubicBezTo>
                    <a:cubicBezTo>
                      <a:pt x="19" y="102"/>
                      <a:pt x="24" y="101"/>
                      <a:pt x="25" y="107"/>
                    </a:cubicBezTo>
                    <a:cubicBezTo>
                      <a:pt x="18" y="110"/>
                      <a:pt x="25" y="101"/>
                      <a:pt x="20" y="106"/>
                    </a:cubicBezTo>
                    <a:cubicBezTo>
                      <a:pt x="17" y="102"/>
                      <a:pt x="17" y="99"/>
                      <a:pt x="12" y="97"/>
                    </a:cubicBezTo>
                    <a:cubicBezTo>
                      <a:pt x="12" y="102"/>
                      <a:pt x="13" y="108"/>
                      <a:pt x="15" y="114"/>
                    </a:cubicBezTo>
                    <a:cubicBezTo>
                      <a:pt x="14" y="117"/>
                      <a:pt x="12" y="112"/>
                      <a:pt x="11" y="114"/>
                    </a:cubicBezTo>
                    <a:cubicBezTo>
                      <a:pt x="8" y="120"/>
                      <a:pt x="18" y="123"/>
                      <a:pt x="15" y="127"/>
                    </a:cubicBezTo>
                    <a:cubicBezTo>
                      <a:pt x="12" y="126"/>
                      <a:pt x="12" y="126"/>
                      <a:pt x="12" y="126"/>
                    </a:cubicBezTo>
                    <a:cubicBezTo>
                      <a:pt x="16" y="129"/>
                      <a:pt x="10" y="135"/>
                      <a:pt x="13" y="140"/>
                    </a:cubicBezTo>
                    <a:cubicBezTo>
                      <a:pt x="14" y="140"/>
                      <a:pt x="16" y="139"/>
                      <a:pt x="17" y="140"/>
                    </a:cubicBezTo>
                    <a:cubicBezTo>
                      <a:pt x="8" y="140"/>
                      <a:pt x="21" y="147"/>
                      <a:pt x="15" y="152"/>
                    </a:cubicBezTo>
                    <a:cubicBezTo>
                      <a:pt x="20" y="151"/>
                      <a:pt x="23" y="156"/>
                      <a:pt x="24" y="159"/>
                    </a:cubicBezTo>
                    <a:cubicBezTo>
                      <a:pt x="22" y="160"/>
                      <a:pt x="20" y="160"/>
                      <a:pt x="19" y="160"/>
                    </a:cubicBezTo>
                    <a:cubicBezTo>
                      <a:pt x="22" y="155"/>
                      <a:pt x="13" y="155"/>
                      <a:pt x="10" y="151"/>
                    </a:cubicBezTo>
                    <a:cubicBezTo>
                      <a:pt x="13" y="154"/>
                      <a:pt x="10" y="159"/>
                      <a:pt x="14" y="162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9" y="166"/>
                      <a:pt x="19" y="165"/>
                      <a:pt x="15" y="170"/>
                    </a:cubicBezTo>
                    <a:cubicBezTo>
                      <a:pt x="12" y="169"/>
                      <a:pt x="12" y="169"/>
                      <a:pt x="12" y="169"/>
                    </a:cubicBezTo>
                    <a:cubicBezTo>
                      <a:pt x="12" y="179"/>
                      <a:pt x="6" y="190"/>
                      <a:pt x="13" y="197"/>
                    </a:cubicBezTo>
                    <a:cubicBezTo>
                      <a:pt x="16" y="198"/>
                      <a:pt x="22" y="194"/>
                      <a:pt x="24" y="194"/>
                    </a:cubicBezTo>
                    <a:cubicBezTo>
                      <a:pt x="22" y="190"/>
                      <a:pt x="17" y="187"/>
                      <a:pt x="15" y="183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17" y="183"/>
                      <a:pt x="15" y="179"/>
                      <a:pt x="12" y="181"/>
                    </a:cubicBezTo>
                    <a:cubicBezTo>
                      <a:pt x="9" y="178"/>
                      <a:pt x="16" y="179"/>
                      <a:pt x="14" y="176"/>
                    </a:cubicBezTo>
                    <a:cubicBezTo>
                      <a:pt x="19" y="176"/>
                      <a:pt x="19" y="178"/>
                      <a:pt x="24" y="178"/>
                    </a:cubicBezTo>
                    <a:cubicBezTo>
                      <a:pt x="21" y="175"/>
                      <a:pt x="21" y="175"/>
                      <a:pt x="21" y="175"/>
                    </a:cubicBezTo>
                    <a:cubicBezTo>
                      <a:pt x="23" y="176"/>
                      <a:pt x="23" y="173"/>
                      <a:pt x="25" y="174"/>
                    </a:cubicBezTo>
                    <a:cubicBezTo>
                      <a:pt x="19" y="169"/>
                      <a:pt x="28" y="167"/>
                      <a:pt x="25" y="162"/>
                    </a:cubicBezTo>
                    <a:cubicBezTo>
                      <a:pt x="24" y="165"/>
                      <a:pt x="24" y="165"/>
                      <a:pt x="24" y="165"/>
                    </a:cubicBezTo>
                    <a:cubicBezTo>
                      <a:pt x="21" y="165"/>
                      <a:pt x="21" y="163"/>
                      <a:pt x="21" y="162"/>
                    </a:cubicBezTo>
                    <a:cubicBezTo>
                      <a:pt x="25" y="160"/>
                      <a:pt x="24" y="159"/>
                      <a:pt x="26" y="157"/>
                    </a:cubicBezTo>
                    <a:cubicBezTo>
                      <a:pt x="24" y="154"/>
                      <a:pt x="19" y="153"/>
                      <a:pt x="19" y="150"/>
                    </a:cubicBezTo>
                    <a:cubicBezTo>
                      <a:pt x="24" y="151"/>
                      <a:pt x="22" y="145"/>
                      <a:pt x="27" y="144"/>
                    </a:cubicBezTo>
                    <a:cubicBezTo>
                      <a:pt x="21" y="143"/>
                      <a:pt x="25" y="138"/>
                      <a:pt x="22" y="137"/>
                    </a:cubicBezTo>
                    <a:cubicBezTo>
                      <a:pt x="20" y="136"/>
                      <a:pt x="21" y="133"/>
                      <a:pt x="24" y="133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7" y="132"/>
                      <a:pt x="23" y="132"/>
                      <a:pt x="25" y="130"/>
                    </a:cubicBezTo>
                    <a:cubicBezTo>
                      <a:pt x="27" y="130"/>
                      <a:pt x="27" y="131"/>
                      <a:pt x="27" y="132"/>
                    </a:cubicBezTo>
                    <a:cubicBezTo>
                      <a:pt x="28" y="128"/>
                      <a:pt x="19" y="124"/>
                      <a:pt x="24" y="121"/>
                    </a:cubicBezTo>
                    <a:cubicBezTo>
                      <a:pt x="22" y="121"/>
                      <a:pt x="22" y="116"/>
                      <a:pt x="16" y="117"/>
                    </a:cubicBezTo>
                    <a:cubicBezTo>
                      <a:pt x="18" y="115"/>
                      <a:pt x="22" y="116"/>
                      <a:pt x="22" y="113"/>
                    </a:cubicBezTo>
                    <a:cubicBezTo>
                      <a:pt x="17" y="111"/>
                      <a:pt x="24" y="109"/>
                      <a:pt x="21" y="106"/>
                    </a:cubicBezTo>
                    <a:cubicBezTo>
                      <a:pt x="26" y="110"/>
                      <a:pt x="22" y="106"/>
                      <a:pt x="27" y="110"/>
                    </a:cubicBezTo>
                    <a:cubicBezTo>
                      <a:pt x="29" y="107"/>
                      <a:pt x="22" y="104"/>
                      <a:pt x="23" y="100"/>
                    </a:cubicBezTo>
                    <a:cubicBezTo>
                      <a:pt x="27" y="99"/>
                      <a:pt x="27" y="99"/>
                      <a:pt x="27" y="99"/>
                    </a:cubicBezTo>
                    <a:cubicBezTo>
                      <a:pt x="26" y="97"/>
                      <a:pt x="22" y="95"/>
                      <a:pt x="26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24" y="92"/>
                      <a:pt x="23" y="88"/>
                      <a:pt x="27" y="85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28" y="77"/>
                      <a:pt x="22" y="70"/>
                      <a:pt x="16" y="66"/>
                    </a:cubicBezTo>
                    <a:cubicBezTo>
                      <a:pt x="16" y="65"/>
                      <a:pt x="17" y="62"/>
                      <a:pt x="19" y="62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2" y="62"/>
                      <a:pt x="26" y="59"/>
                      <a:pt x="20" y="57"/>
                    </a:cubicBezTo>
                    <a:cubicBezTo>
                      <a:pt x="18" y="55"/>
                      <a:pt x="24" y="56"/>
                      <a:pt x="25" y="54"/>
                    </a:cubicBezTo>
                    <a:cubicBezTo>
                      <a:pt x="17" y="48"/>
                      <a:pt x="31" y="39"/>
                      <a:pt x="19" y="37"/>
                    </a:cubicBezTo>
                    <a:cubicBezTo>
                      <a:pt x="19" y="39"/>
                      <a:pt x="17" y="43"/>
                      <a:pt x="17" y="47"/>
                    </a:cubicBezTo>
                    <a:cubicBezTo>
                      <a:pt x="16" y="46"/>
                      <a:pt x="13" y="46"/>
                      <a:pt x="13" y="45"/>
                    </a:cubicBezTo>
                    <a:cubicBezTo>
                      <a:pt x="13" y="41"/>
                      <a:pt x="17" y="39"/>
                      <a:pt x="15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9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2" name="Freeform 831"/>
              <p:cNvSpPr>
                <a:spLocks/>
              </p:cNvSpPr>
              <p:nvPr/>
            </p:nvSpPr>
            <p:spPr bwMode="auto">
              <a:xfrm>
                <a:off x="3640" y="2757"/>
                <a:ext cx="4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3" name="Freeform 832"/>
              <p:cNvSpPr>
                <a:spLocks/>
              </p:cNvSpPr>
              <p:nvPr/>
            </p:nvSpPr>
            <p:spPr bwMode="auto">
              <a:xfrm>
                <a:off x="3639" y="275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4" name="Freeform 833"/>
              <p:cNvSpPr>
                <a:spLocks/>
              </p:cNvSpPr>
              <p:nvPr/>
            </p:nvSpPr>
            <p:spPr bwMode="auto">
              <a:xfrm>
                <a:off x="3640" y="2702"/>
                <a:ext cx="2" cy="2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5" name="Freeform 834"/>
              <p:cNvSpPr>
                <a:spLocks/>
              </p:cNvSpPr>
              <p:nvPr/>
            </p:nvSpPr>
            <p:spPr bwMode="auto">
              <a:xfrm>
                <a:off x="3638" y="270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6" name="Freeform 835"/>
              <p:cNvSpPr>
                <a:spLocks/>
              </p:cNvSpPr>
              <p:nvPr/>
            </p:nvSpPr>
            <p:spPr bwMode="auto">
              <a:xfrm>
                <a:off x="3621" y="2612"/>
                <a:ext cx="23" cy="89"/>
              </a:xfrm>
              <a:custGeom>
                <a:avLst/>
                <a:gdLst>
                  <a:gd name="T0" fmla="*/ 14 w 26"/>
                  <a:gd name="T1" fmla="*/ 18 h 103"/>
                  <a:gd name="T2" fmla="*/ 10 w 26"/>
                  <a:gd name="T3" fmla="*/ 13 h 103"/>
                  <a:gd name="T4" fmla="*/ 13 w 26"/>
                  <a:gd name="T5" fmla="*/ 9 h 103"/>
                  <a:gd name="T6" fmla="*/ 5 w 26"/>
                  <a:gd name="T7" fmla="*/ 2 h 103"/>
                  <a:gd name="T8" fmla="*/ 10 w 26"/>
                  <a:gd name="T9" fmla="*/ 51 h 103"/>
                  <a:gd name="T10" fmla="*/ 7 w 26"/>
                  <a:gd name="T11" fmla="*/ 48 h 103"/>
                  <a:gd name="T12" fmla="*/ 13 w 26"/>
                  <a:gd name="T13" fmla="*/ 66 h 103"/>
                  <a:gd name="T14" fmla="*/ 6 w 26"/>
                  <a:gd name="T15" fmla="*/ 65 h 103"/>
                  <a:gd name="T16" fmla="*/ 9 w 26"/>
                  <a:gd name="T17" fmla="*/ 77 h 103"/>
                  <a:gd name="T18" fmla="*/ 12 w 26"/>
                  <a:gd name="T19" fmla="*/ 76 h 103"/>
                  <a:gd name="T20" fmla="*/ 10 w 26"/>
                  <a:gd name="T21" fmla="*/ 79 h 103"/>
                  <a:gd name="T22" fmla="*/ 11 w 26"/>
                  <a:gd name="T23" fmla="*/ 78 h 103"/>
                  <a:gd name="T24" fmla="*/ 12 w 26"/>
                  <a:gd name="T25" fmla="*/ 86 h 103"/>
                  <a:gd name="T26" fmla="*/ 11 w 26"/>
                  <a:gd name="T27" fmla="*/ 83 h 103"/>
                  <a:gd name="T28" fmla="*/ 13 w 26"/>
                  <a:gd name="T29" fmla="*/ 89 h 103"/>
                  <a:gd name="T30" fmla="*/ 9 w 26"/>
                  <a:gd name="T31" fmla="*/ 89 h 103"/>
                  <a:gd name="T32" fmla="*/ 15 w 26"/>
                  <a:gd name="T33" fmla="*/ 103 h 103"/>
                  <a:gd name="T34" fmla="*/ 19 w 26"/>
                  <a:gd name="T35" fmla="*/ 103 h 103"/>
                  <a:gd name="T36" fmla="*/ 15 w 26"/>
                  <a:gd name="T37" fmla="*/ 92 h 103"/>
                  <a:gd name="T38" fmla="*/ 15 w 26"/>
                  <a:gd name="T39" fmla="*/ 93 h 103"/>
                  <a:gd name="T40" fmla="*/ 13 w 26"/>
                  <a:gd name="T41" fmla="*/ 86 h 103"/>
                  <a:gd name="T42" fmla="*/ 19 w 26"/>
                  <a:gd name="T43" fmla="*/ 90 h 103"/>
                  <a:gd name="T44" fmla="*/ 23 w 26"/>
                  <a:gd name="T45" fmla="*/ 78 h 103"/>
                  <a:gd name="T46" fmla="*/ 23 w 26"/>
                  <a:gd name="T47" fmla="*/ 79 h 103"/>
                  <a:gd name="T48" fmla="*/ 22 w 26"/>
                  <a:gd name="T49" fmla="*/ 75 h 103"/>
                  <a:gd name="T50" fmla="*/ 19 w 26"/>
                  <a:gd name="T51" fmla="*/ 77 h 103"/>
                  <a:gd name="T52" fmla="*/ 12 w 26"/>
                  <a:gd name="T53" fmla="*/ 75 h 103"/>
                  <a:gd name="T54" fmla="*/ 12 w 26"/>
                  <a:gd name="T55" fmla="*/ 71 h 103"/>
                  <a:gd name="T56" fmla="*/ 18 w 26"/>
                  <a:gd name="T57" fmla="*/ 74 h 103"/>
                  <a:gd name="T58" fmla="*/ 15 w 26"/>
                  <a:gd name="T59" fmla="*/ 71 h 103"/>
                  <a:gd name="T60" fmla="*/ 21 w 26"/>
                  <a:gd name="T61" fmla="*/ 67 h 103"/>
                  <a:gd name="T62" fmla="*/ 15 w 26"/>
                  <a:gd name="T63" fmla="*/ 66 h 103"/>
                  <a:gd name="T64" fmla="*/ 15 w 26"/>
                  <a:gd name="T65" fmla="*/ 47 h 103"/>
                  <a:gd name="T66" fmla="*/ 18 w 26"/>
                  <a:gd name="T67" fmla="*/ 50 h 103"/>
                  <a:gd name="T68" fmla="*/ 14 w 26"/>
                  <a:gd name="T69" fmla="*/ 46 h 103"/>
                  <a:gd name="T70" fmla="*/ 16 w 26"/>
                  <a:gd name="T71" fmla="*/ 33 h 103"/>
                  <a:gd name="T72" fmla="*/ 13 w 26"/>
                  <a:gd name="T73" fmla="*/ 34 h 103"/>
                  <a:gd name="T74" fmla="*/ 14 w 26"/>
                  <a:gd name="T75" fmla="*/ 22 h 103"/>
                  <a:gd name="T76" fmla="*/ 14 w 26"/>
                  <a:gd name="T77" fmla="*/ 22 h 103"/>
                  <a:gd name="T78" fmla="*/ 8 w 26"/>
                  <a:gd name="T79" fmla="*/ 15 h 103"/>
                  <a:gd name="T80" fmla="*/ 14 w 26"/>
                  <a:gd name="T81" fmla="*/ 1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3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2"/>
                      <a:pt x="9" y="7"/>
                      <a:pt x="13" y="9"/>
                    </a:cubicBezTo>
                    <a:cubicBezTo>
                      <a:pt x="8" y="6"/>
                      <a:pt x="13" y="0"/>
                      <a:pt x="5" y="2"/>
                    </a:cubicBezTo>
                    <a:cubicBezTo>
                      <a:pt x="8" y="16"/>
                      <a:pt x="3" y="35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7"/>
                      <a:pt x="0" y="60"/>
                      <a:pt x="13" y="66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9"/>
                      <a:pt x="16" y="73"/>
                      <a:pt x="9" y="7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4" y="81"/>
                      <a:pt x="14" y="83"/>
                      <a:pt x="12" y="86"/>
                    </a:cubicBezTo>
                    <a:cubicBezTo>
                      <a:pt x="10" y="86"/>
                      <a:pt x="11" y="84"/>
                      <a:pt x="11" y="83"/>
                    </a:cubicBezTo>
                    <a:cubicBezTo>
                      <a:pt x="8" y="85"/>
                      <a:pt x="13" y="87"/>
                      <a:pt x="13" y="89"/>
                    </a:cubicBezTo>
                    <a:cubicBezTo>
                      <a:pt x="11" y="91"/>
                      <a:pt x="10" y="89"/>
                      <a:pt x="9" y="89"/>
                    </a:cubicBezTo>
                    <a:cubicBezTo>
                      <a:pt x="12" y="95"/>
                      <a:pt x="5" y="98"/>
                      <a:pt x="15" y="103"/>
                    </a:cubicBezTo>
                    <a:cubicBezTo>
                      <a:pt x="16" y="103"/>
                      <a:pt x="18" y="101"/>
                      <a:pt x="19" y="103"/>
                    </a:cubicBezTo>
                    <a:cubicBezTo>
                      <a:pt x="22" y="99"/>
                      <a:pt x="18" y="96"/>
                      <a:pt x="15" y="92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6" y="90"/>
                      <a:pt x="17" y="91"/>
                      <a:pt x="13" y="86"/>
                    </a:cubicBezTo>
                    <a:cubicBezTo>
                      <a:pt x="17" y="87"/>
                      <a:pt x="17" y="89"/>
                      <a:pt x="19" y="90"/>
                    </a:cubicBezTo>
                    <a:cubicBezTo>
                      <a:pt x="26" y="84"/>
                      <a:pt x="14" y="82"/>
                      <a:pt x="23" y="78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8"/>
                      <a:pt x="22" y="76"/>
                      <a:pt x="22" y="75"/>
                    </a:cubicBezTo>
                    <a:cubicBezTo>
                      <a:pt x="20" y="75"/>
                      <a:pt x="20" y="77"/>
                      <a:pt x="19" y="77"/>
                    </a:cubicBezTo>
                    <a:cubicBezTo>
                      <a:pt x="18" y="76"/>
                      <a:pt x="14" y="75"/>
                      <a:pt x="12" y="75"/>
                    </a:cubicBezTo>
                    <a:cubicBezTo>
                      <a:pt x="16" y="73"/>
                      <a:pt x="10" y="73"/>
                      <a:pt x="12" y="71"/>
                    </a:cubicBezTo>
                    <a:cubicBezTo>
                      <a:pt x="16" y="70"/>
                      <a:pt x="16" y="73"/>
                      <a:pt x="18" y="74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5" y="68"/>
                      <a:pt x="19" y="68"/>
                      <a:pt x="21" y="67"/>
                    </a:cubicBezTo>
                    <a:cubicBezTo>
                      <a:pt x="18" y="65"/>
                      <a:pt x="19" y="68"/>
                      <a:pt x="15" y="66"/>
                    </a:cubicBezTo>
                    <a:cubicBezTo>
                      <a:pt x="20" y="64"/>
                      <a:pt x="19" y="52"/>
                      <a:pt x="15" y="47"/>
                    </a:cubicBezTo>
                    <a:cubicBezTo>
                      <a:pt x="15" y="48"/>
                      <a:pt x="19" y="47"/>
                      <a:pt x="18" y="50"/>
                    </a:cubicBezTo>
                    <a:cubicBezTo>
                      <a:pt x="19" y="49"/>
                      <a:pt x="17" y="46"/>
                      <a:pt x="14" y="46"/>
                    </a:cubicBezTo>
                    <a:cubicBezTo>
                      <a:pt x="12" y="42"/>
                      <a:pt x="14" y="37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2"/>
                      <a:pt x="17" y="27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0"/>
                      <a:pt x="6" y="19"/>
                      <a:pt x="8" y="15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7" name="Freeform 836"/>
              <p:cNvSpPr>
                <a:spLocks/>
              </p:cNvSpPr>
              <p:nvPr/>
            </p:nvSpPr>
            <p:spPr bwMode="auto">
              <a:xfrm>
                <a:off x="3625" y="2610"/>
                <a:ext cx="6" cy="3"/>
              </a:xfrm>
              <a:custGeom>
                <a:avLst/>
                <a:gdLst>
                  <a:gd name="T0" fmla="*/ 3 w 8"/>
                  <a:gd name="T1" fmla="*/ 3 h 4"/>
                  <a:gd name="T2" fmla="*/ 8 w 8"/>
                  <a:gd name="T3" fmla="*/ 4 h 4"/>
                  <a:gd name="T4" fmla="*/ 0 w 8"/>
                  <a:gd name="T5" fmla="*/ 1 h 4"/>
                  <a:gd name="T6" fmla="*/ 2 w 8"/>
                  <a:gd name="T7" fmla="*/ 4 h 4"/>
                  <a:gd name="T8" fmla="*/ 3 w 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3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3" y="0"/>
                      <a:pt x="0" y="1"/>
                    </a:cubicBezTo>
                    <a:cubicBezTo>
                      <a:pt x="1" y="2"/>
                      <a:pt x="0" y="3"/>
                      <a:pt x="2" y="4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8" name="Freeform 837"/>
              <p:cNvSpPr>
                <a:spLocks/>
              </p:cNvSpPr>
              <p:nvPr/>
            </p:nvSpPr>
            <p:spPr bwMode="auto">
              <a:xfrm>
                <a:off x="3618" y="2560"/>
                <a:ext cx="16" cy="50"/>
              </a:xfrm>
              <a:custGeom>
                <a:avLst/>
                <a:gdLst>
                  <a:gd name="T0" fmla="*/ 9 w 19"/>
                  <a:gd name="T1" fmla="*/ 23 h 58"/>
                  <a:gd name="T2" fmla="*/ 5 w 19"/>
                  <a:gd name="T3" fmla="*/ 22 h 58"/>
                  <a:gd name="T4" fmla="*/ 5 w 19"/>
                  <a:gd name="T5" fmla="*/ 44 h 58"/>
                  <a:gd name="T6" fmla="*/ 12 w 19"/>
                  <a:gd name="T7" fmla="*/ 49 h 58"/>
                  <a:gd name="T8" fmla="*/ 8 w 19"/>
                  <a:gd name="T9" fmla="*/ 51 h 58"/>
                  <a:gd name="T10" fmla="*/ 13 w 19"/>
                  <a:gd name="T11" fmla="*/ 56 h 58"/>
                  <a:gd name="T12" fmla="*/ 11 w 19"/>
                  <a:gd name="T13" fmla="*/ 53 h 58"/>
                  <a:gd name="T14" fmla="*/ 13 w 19"/>
                  <a:gd name="T15" fmla="*/ 53 h 58"/>
                  <a:gd name="T16" fmla="*/ 12 w 19"/>
                  <a:gd name="T17" fmla="*/ 50 h 58"/>
                  <a:gd name="T18" fmla="*/ 15 w 19"/>
                  <a:gd name="T19" fmla="*/ 51 h 58"/>
                  <a:gd name="T20" fmla="*/ 8 w 19"/>
                  <a:gd name="T21" fmla="*/ 42 h 58"/>
                  <a:gd name="T22" fmla="*/ 14 w 19"/>
                  <a:gd name="T23" fmla="*/ 42 h 58"/>
                  <a:gd name="T24" fmla="*/ 15 w 19"/>
                  <a:gd name="T25" fmla="*/ 32 h 58"/>
                  <a:gd name="T26" fmla="*/ 14 w 19"/>
                  <a:gd name="T27" fmla="*/ 33 h 58"/>
                  <a:gd name="T28" fmla="*/ 9 w 19"/>
                  <a:gd name="T29" fmla="*/ 34 h 58"/>
                  <a:gd name="T30" fmla="*/ 15 w 19"/>
                  <a:gd name="T31" fmla="*/ 31 h 58"/>
                  <a:gd name="T32" fmla="*/ 13 w 19"/>
                  <a:gd name="T33" fmla="*/ 12 h 58"/>
                  <a:gd name="T34" fmla="*/ 7 w 19"/>
                  <a:gd name="T35" fmla="*/ 6 h 58"/>
                  <a:gd name="T36" fmla="*/ 12 w 19"/>
                  <a:gd name="T37" fmla="*/ 9 h 58"/>
                  <a:gd name="T38" fmla="*/ 14 w 19"/>
                  <a:gd name="T39" fmla="*/ 5 h 58"/>
                  <a:gd name="T40" fmla="*/ 5 w 19"/>
                  <a:gd name="T41" fmla="*/ 0 h 58"/>
                  <a:gd name="T42" fmla="*/ 9 w 19"/>
                  <a:gd name="T43" fmla="*/ 2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58">
                    <a:moveTo>
                      <a:pt x="9" y="23"/>
                    </a:moveTo>
                    <a:cubicBezTo>
                      <a:pt x="8" y="22"/>
                      <a:pt x="6" y="22"/>
                      <a:pt x="5" y="22"/>
                    </a:cubicBezTo>
                    <a:cubicBezTo>
                      <a:pt x="5" y="31"/>
                      <a:pt x="7" y="41"/>
                      <a:pt x="5" y="44"/>
                    </a:cubicBezTo>
                    <a:cubicBezTo>
                      <a:pt x="4" y="46"/>
                      <a:pt x="10" y="46"/>
                      <a:pt x="12" y="49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0" y="53"/>
                      <a:pt x="6" y="58"/>
                      <a:pt x="13" y="56"/>
                    </a:cubicBezTo>
                    <a:cubicBezTo>
                      <a:pt x="13" y="56"/>
                      <a:pt x="10" y="55"/>
                      <a:pt x="11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9" y="46"/>
                      <a:pt x="6" y="48"/>
                      <a:pt x="8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38"/>
                      <a:pt x="12" y="36"/>
                      <a:pt x="15" y="32"/>
                    </a:cubicBezTo>
                    <a:cubicBezTo>
                      <a:pt x="15" y="32"/>
                      <a:pt x="12" y="32"/>
                      <a:pt x="14" y="33"/>
                    </a:cubicBezTo>
                    <a:cubicBezTo>
                      <a:pt x="13" y="34"/>
                      <a:pt x="11" y="35"/>
                      <a:pt x="9" y="34"/>
                    </a:cubicBezTo>
                    <a:cubicBezTo>
                      <a:pt x="4" y="28"/>
                      <a:pt x="13" y="35"/>
                      <a:pt x="15" y="31"/>
                    </a:cubicBezTo>
                    <a:cubicBezTo>
                      <a:pt x="11" y="26"/>
                      <a:pt x="8" y="15"/>
                      <a:pt x="13" y="12"/>
                    </a:cubicBezTo>
                    <a:cubicBezTo>
                      <a:pt x="9" y="14"/>
                      <a:pt x="6" y="10"/>
                      <a:pt x="7" y="6"/>
                    </a:cubicBezTo>
                    <a:cubicBezTo>
                      <a:pt x="10" y="5"/>
                      <a:pt x="11" y="8"/>
                      <a:pt x="12" y="9"/>
                    </a:cubicBezTo>
                    <a:cubicBezTo>
                      <a:pt x="13" y="8"/>
                      <a:pt x="15" y="7"/>
                      <a:pt x="14" y="5"/>
                    </a:cubicBezTo>
                    <a:cubicBezTo>
                      <a:pt x="11" y="6"/>
                      <a:pt x="7" y="4"/>
                      <a:pt x="5" y="0"/>
                    </a:cubicBezTo>
                    <a:cubicBezTo>
                      <a:pt x="0" y="7"/>
                      <a:pt x="9" y="16"/>
                      <a:pt x="9" y="2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9" name="Freeform 838"/>
              <p:cNvSpPr>
                <a:spLocks/>
              </p:cNvSpPr>
              <p:nvPr/>
            </p:nvSpPr>
            <p:spPr bwMode="auto">
              <a:xfrm>
                <a:off x="3621" y="2577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0" name="Freeform 839"/>
              <p:cNvSpPr>
                <a:spLocks/>
              </p:cNvSpPr>
              <p:nvPr/>
            </p:nvSpPr>
            <p:spPr bwMode="auto">
              <a:xfrm>
                <a:off x="3681" y="3247"/>
                <a:ext cx="4" cy="1"/>
              </a:xfrm>
              <a:custGeom>
                <a:avLst/>
                <a:gdLst>
                  <a:gd name="T0" fmla="*/ 3 w 4"/>
                  <a:gd name="T1" fmla="*/ 1 h 1"/>
                  <a:gd name="T2" fmla="*/ 4 w 4"/>
                  <a:gd name="T3" fmla="*/ 0 h 1"/>
                  <a:gd name="T4" fmla="*/ 0 w 4"/>
                  <a:gd name="T5" fmla="*/ 0 h 1"/>
                  <a:gd name="T6" fmla="*/ 3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1" name="Freeform 840"/>
              <p:cNvSpPr>
                <a:spLocks/>
              </p:cNvSpPr>
              <p:nvPr/>
            </p:nvSpPr>
            <p:spPr bwMode="auto">
              <a:xfrm>
                <a:off x="3679" y="3234"/>
                <a:ext cx="14" cy="12"/>
              </a:xfrm>
              <a:custGeom>
                <a:avLst/>
                <a:gdLst>
                  <a:gd name="T0" fmla="*/ 15 w 16"/>
                  <a:gd name="T1" fmla="*/ 3 h 14"/>
                  <a:gd name="T2" fmla="*/ 13 w 16"/>
                  <a:gd name="T3" fmla="*/ 0 h 14"/>
                  <a:gd name="T4" fmla="*/ 0 w 16"/>
                  <a:gd name="T5" fmla="*/ 10 h 14"/>
                  <a:gd name="T6" fmla="*/ 11 w 16"/>
                  <a:gd name="T7" fmla="*/ 12 h 14"/>
                  <a:gd name="T8" fmla="*/ 6 w 16"/>
                  <a:gd name="T9" fmla="*/ 8 h 14"/>
                  <a:gd name="T10" fmla="*/ 14 w 16"/>
                  <a:gd name="T11" fmla="*/ 9 h 14"/>
                  <a:gd name="T12" fmla="*/ 11 w 16"/>
                  <a:gd name="T13" fmla="*/ 4 h 14"/>
                  <a:gd name="T14" fmla="*/ 15 w 16"/>
                  <a:gd name="T15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4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5"/>
                      <a:pt x="5" y="2"/>
                      <a:pt x="0" y="10"/>
                    </a:cubicBezTo>
                    <a:cubicBezTo>
                      <a:pt x="2" y="11"/>
                      <a:pt x="7" y="14"/>
                      <a:pt x="11" y="12"/>
                    </a:cubicBezTo>
                    <a:cubicBezTo>
                      <a:pt x="10" y="11"/>
                      <a:pt x="6" y="10"/>
                      <a:pt x="6" y="8"/>
                    </a:cubicBezTo>
                    <a:cubicBezTo>
                      <a:pt x="9" y="8"/>
                      <a:pt x="10" y="10"/>
                      <a:pt x="14" y="9"/>
                    </a:cubicBezTo>
                    <a:cubicBezTo>
                      <a:pt x="16" y="5"/>
                      <a:pt x="11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2" name="Freeform 841"/>
              <p:cNvSpPr>
                <a:spLocks/>
              </p:cNvSpPr>
              <p:nvPr/>
            </p:nvSpPr>
            <p:spPr bwMode="auto">
              <a:xfrm>
                <a:off x="3682" y="3234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0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3" name="Freeform 842"/>
              <p:cNvSpPr>
                <a:spLocks/>
              </p:cNvSpPr>
              <p:nvPr/>
            </p:nvSpPr>
            <p:spPr bwMode="auto">
              <a:xfrm>
                <a:off x="3678" y="3232"/>
                <a:ext cx="6" cy="2"/>
              </a:xfrm>
              <a:custGeom>
                <a:avLst/>
                <a:gdLst>
                  <a:gd name="T0" fmla="*/ 3 w 7"/>
                  <a:gd name="T1" fmla="*/ 2 h 2"/>
                  <a:gd name="T2" fmla="*/ 7 w 7"/>
                  <a:gd name="T3" fmla="*/ 1 h 2"/>
                  <a:gd name="T4" fmla="*/ 0 w 7"/>
                  <a:gd name="T5" fmla="*/ 0 h 2"/>
                  <a:gd name="T6" fmla="*/ 3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3" y="2"/>
                    </a:moveTo>
                    <a:cubicBezTo>
                      <a:pt x="3" y="0"/>
                      <a:pt x="7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4" name="Freeform 843"/>
              <p:cNvSpPr>
                <a:spLocks/>
              </p:cNvSpPr>
              <p:nvPr/>
            </p:nvSpPr>
            <p:spPr bwMode="auto">
              <a:xfrm>
                <a:off x="3678" y="322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5" name="Freeform 844"/>
              <p:cNvSpPr>
                <a:spLocks/>
              </p:cNvSpPr>
              <p:nvPr/>
            </p:nvSpPr>
            <p:spPr bwMode="auto">
              <a:xfrm>
                <a:off x="3676" y="3222"/>
                <a:ext cx="11" cy="6"/>
              </a:xfrm>
              <a:custGeom>
                <a:avLst/>
                <a:gdLst>
                  <a:gd name="T0" fmla="*/ 2 w 13"/>
                  <a:gd name="T1" fmla="*/ 0 h 8"/>
                  <a:gd name="T2" fmla="*/ 3 w 13"/>
                  <a:gd name="T3" fmla="*/ 4 h 8"/>
                  <a:gd name="T4" fmla="*/ 3 w 13"/>
                  <a:gd name="T5" fmla="*/ 3 h 8"/>
                  <a:gd name="T6" fmla="*/ 9 w 13"/>
                  <a:gd name="T7" fmla="*/ 4 h 8"/>
                  <a:gd name="T8" fmla="*/ 9 w 13"/>
                  <a:gd name="T9" fmla="*/ 8 h 8"/>
                  <a:gd name="T10" fmla="*/ 13 w 13"/>
                  <a:gd name="T11" fmla="*/ 5 h 8"/>
                  <a:gd name="T12" fmla="*/ 2 w 1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2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10" y="2"/>
                      <a:pt x="9" y="4"/>
                    </a:cubicBezTo>
                    <a:cubicBezTo>
                      <a:pt x="11" y="6"/>
                      <a:pt x="6" y="7"/>
                      <a:pt x="9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6" name="Freeform 845"/>
              <p:cNvSpPr>
                <a:spLocks/>
              </p:cNvSpPr>
              <p:nvPr/>
            </p:nvSpPr>
            <p:spPr bwMode="auto">
              <a:xfrm>
                <a:off x="3680" y="322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7" name="Freeform 846"/>
              <p:cNvSpPr>
                <a:spLocks/>
              </p:cNvSpPr>
              <p:nvPr/>
            </p:nvSpPr>
            <p:spPr bwMode="auto">
              <a:xfrm>
                <a:off x="3680" y="323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8" name="Freeform 847"/>
              <p:cNvSpPr>
                <a:spLocks/>
              </p:cNvSpPr>
              <p:nvPr/>
            </p:nvSpPr>
            <p:spPr bwMode="auto">
              <a:xfrm>
                <a:off x="3676" y="3211"/>
                <a:ext cx="11" cy="9"/>
              </a:xfrm>
              <a:custGeom>
                <a:avLst/>
                <a:gdLst>
                  <a:gd name="T0" fmla="*/ 0 w 13"/>
                  <a:gd name="T1" fmla="*/ 4 h 10"/>
                  <a:gd name="T2" fmla="*/ 6 w 13"/>
                  <a:gd name="T3" fmla="*/ 10 h 10"/>
                  <a:gd name="T4" fmla="*/ 13 w 13"/>
                  <a:gd name="T5" fmla="*/ 4 h 10"/>
                  <a:gd name="T6" fmla="*/ 11 w 13"/>
                  <a:gd name="T7" fmla="*/ 1 h 10"/>
                  <a:gd name="T8" fmla="*/ 0 w 13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0" y="4"/>
                    </a:moveTo>
                    <a:cubicBezTo>
                      <a:pt x="7" y="4"/>
                      <a:pt x="1" y="10"/>
                      <a:pt x="6" y="10"/>
                    </a:cubicBezTo>
                    <a:cubicBezTo>
                      <a:pt x="5" y="7"/>
                      <a:pt x="9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2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9" name="Freeform 848"/>
              <p:cNvSpPr>
                <a:spLocks/>
              </p:cNvSpPr>
              <p:nvPr/>
            </p:nvSpPr>
            <p:spPr bwMode="auto">
              <a:xfrm>
                <a:off x="3689" y="320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0" name="Freeform 849"/>
              <p:cNvSpPr>
                <a:spLocks/>
              </p:cNvSpPr>
              <p:nvPr/>
            </p:nvSpPr>
            <p:spPr bwMode="auto">
              <a:xfrm>
                <a:off x="3679" y="3193"/>
                <a:ext cx="15" cy="17"/>
              </a:xfrm>
              <a:custGeom>
                <a:avLst/>
                <a:gdLst>
                  <a:gd name="T0" fmla="*/ 1 w 17"/>
                  <a:gd name="T1" fmla="*/ 0 h 20"/>
                  <a:gd name="T2" fmla="*/ 8 w 17"/>
                  <a:gd name="T3" fmla="*/ 8 h 20"/>
                  <a:gd name="T4" fmla="*/ 3 w 17"/>
                  <a:gd name="T5" fmla="*/ 6 h 20"/>
                  <a:gd name="T6" fmla="*/ 6 w 17"/>
                  <a:gd name="T7" fmla="*/ 13 h 20"/>
                  <a:gd name="T8" fmla="*/ 0 w 17"/>
                  <a:gd name="T9" fmla="*/ 10 h 20"/>
                  <a:gd name="T10" fmla="*/ 6 w 17"/>
                  <a:gd name="T11" fmla="*/ 16 h 20"/>
                  <a:gd name="T12" fmla="*/ 2 w 17"/>
                  <a:gd name="T13" fmla="*/ 20 h 20"/>
                  <a:gd name="T14" fmla="*/ 9 w 17"/>
                  <a:gd name="T15" fmla="*/ 18 h 20"/>
                  <a:gd name="T16" fmla="*/ 8 w 17"/>
                  <a:gd name="T17" fmla="*/ 15 h 20"/>
                  <a:gd name="T18" fmla="*/ 12 w 17"/>
                  <a:gd name="T19" fmla="*/ 16 h 20"/>
                  <a:gd name="T20" fmla="*/ 16 w 17"/>
                  <a:gd name="T21" fmla="*/ 6 h 20"/>
                  <a:gd name="T22" fmla="*/ 1 w 17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0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6" y="7"/>
                      <a:pt x="4" y="8"/>
                      <a:pt x="3" y="6"/>
                    </a:cubicBezTo>
                    <a:cubicBezTo>
                      <a:pt x="2" y="10"/>
                      <a:pt x="6" y="10"/>
                      <a:pt x="6" y="13"/>
                    </a:cubicBezTo>
                    <a:cubicBezTo>
                      <a:pt x="0" y="14"/>
                      <a:pt x="5" y="8"/>
                      <a:pt x="0" y="10"/>
                    </a:cubicBezTo>
                    <a:cubicBezTo>
                      <a:pt x="0" y="12"/>
                      <a:pt x="1" y="15"/>
                      <a:pt x="6" y="16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6"/>
                      <a:pt x="3" y="16"/>
                      <a:pt x="8" y="15"/>
                    </a:cubicBezTo>
                    <a:cubicBezTo>
                      <a:pt x="11" y="14"/>
                      <a:pt x="11" y="15"/>
                      <a:pt x="12" y="16"/>
                    </a:cubicBezTo>
                    <a:cubicBezTo>
                      <a:pt x="10" y="14"/>
                      <a:pt x="17" y="10"/>
                      <a:pt x="16" y="6"/>
                    </a:cubicBezTo>
                    <a:cubicBezTo>
                      <a:pt x="15" y="2"/>
                      <a:pt x="4" y="3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1" name="Freeform 850"/>
              <p:cNvSpPr>
                <a:spLocks/>
              </p:cNvSpPr>
              <p:nvPr/>
            </p:nvSpPr>
            <p:spPr bwMode="auto">
              <a:xfrm>
                <a:off x="3685" y="3192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2" name="Freeform 851"/>
              <p:cNvSpPr>
                <a:spLocks/>
              </p:cNvSpPr>
              <p:nvPr/>
            </p:nvSpPr>
            <p:spPr bwMode="auto">
              <a:xfrm>
                <a:off x="3677" y="3177"/>
                <a:ext cx="16" cy="13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8 w 18"/>
                  <a:gd name="T7" fmla="*/ 16 h 16"/>
                  <a:gd name="T8" fmla="*/ 5 w 18"/>
                  <a:gd name="T9" fmla="*/ 9 h 16"/>
                  <a:gd name="T10" fmla="*/ 14 w 18"/>
                  <a:gd name="T11" fmla="*/ 6 h 16"/>
                  <a:gd name="T12" fmla="*/ 12 w 18"/>
                  <a:gd name="T13" fmla="*/ 11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4" y="15"/>
                      <a:pt x="2" y="15"/>
                    </a:cubicBezTo>
                    <a:cubicBezTo>
                      <a:pt x="4" y="15"/>
                      <a:pt x="6" y="16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6"/>
                    </a:cubicBezTo>
                    <a:cubicBezTo>
                      <a:pt x="13" y="8"/>
                      <a:pt x="12" y="8"/>
                      <a:pt x="12" y="11"/>
                    </a:cubicBezTo>
                    <a:cubicBezTo>
                      <a:pt x="18" y="7"/>
                      <a:pt x="12" y="2"/>
                      <a:pt x="10" y="0"/>
                    </a:cubicBezTo>
                    <a:cubicBezTo>
                      <a:pt x="10" y="1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2"/>
                      <a:pt x="0" y="4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3" name="Freeform 852"/>
              <p:cNvSpPr>
                <a:spLocks/>
              </p:cNvSpPr>
              <p:nvPr/>
            </p:nvSpPr>
            <p:spPr bwMode="auto">
              <a:xfrm>
                <a:off x="3676" y="3190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2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4" name="Freeform 853"/>
              <p:cNvSpPr>
                <a:spLocks/>
              </p:cNvSpPr>
              <p:nvPr/>
            </p:nvSpPr>
            <p:spPr bwMode="auto">
              <a:xfrm>
                <a:off x="3686" y="317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5" name="Freeform 854"/>
              <p:cNvSpPr>
                <a:spLocks/>
              </p:cNvSpPr>
              <p:nvPr/>
            </p:nvSpPr>
            <p:spPr bwMode="auto">
              <a:xfrm>
                <a:off x="3678" y="3175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6" name="Freeform 855"/>
              <p:cNvSpPr>
                <a:spLocks/>
              </p:cNvSpPr>
              <p:nvPr/>
            </p:nvSpPr>
            <p:spPr bwMode="auto">
              <a:xfrm>
                <a:off x="3675" y="3078"/>
                <a:ext cx="19" cy="96"/>
              </a:xfrm>
              <a:custGeom>
                <a:avLst/>
                <a:gdLst>
                  <a:gd name="T0" fmla="*/ 20 w 22"/>
                  <a:gd name="T1" fmla="*/ 1 h 111"/>
                  <a:gd name="T2" fmla="*/ 17 w 22"/>
                  <a:gd name="T3" fmla="*/ 5 h 111"/>
                  <a:gd name="T4" fmla="*/ 13 w 22"/>
                  <a:gd name="T5" fmla="*/ 0 h 111"/>
                  <a:gd name="T6" fmla="*/ 6 w 22"/>
                  <a:gd name="T7" fmla="*/ 0 h 111"/>
                  <a:gd name="T8" fmla="*/ 8 w 22"/>
                  <a:gd name="T9" fmla="*/ 9 h 111"/>
                  <a:gd name="T10" fmla="*/ 5 w 22"/>
                  <a:gd name="T11" fmla="*/ 9 h 111"/>
                  <a:gd name="T12" fmla="*/ 6 w 22"/>
                  <a:gd name="T13" fmla="*/ 26 h 111"/>
                  <a:gd name="T14" fmla="*/ 7 w 22"/>
                  <a:gd name="T15" fmla="*/ 37 h 111"/>
                  <a:gd name="T16" fmla="*/ 3 w 22"/>
                  <a:gd name="T17" fmla="*/ 84 h 111"/>
                  <a:gd name="T18" fmla="*/ 10 w 22"/>
                  <a:gd name="T19" fmla="*/ 86 h 111"/>
                  <a:gd name="T20" fmla="*/ 5 w 22"/>
                  <a:gd name="T21" fmla="*/ 89 h 111"/>
                  <a:gd name="T22" fmla="*/ 6 w 22"/>
                  <a:gd name="T23" fmla="*/ 87 h 111"/>
                  <a:gd name="T24" fmla="*/ 4 w 22"/>
                  <a:gd name="T25" fmla="*/ 100 h 111"/>
                  <a:gd name="T26" fmla="*/ 11 w 22"/>
                  <a:gd name="T27" fmla="*/ 100 h 111"/>
                  <a:gd name="T28" fmla="*/ 3 w 22"/>
                  <a:gd name="T29" fmla="*/ 106 h 111"/>
                  <a:gd name="T30" fmla="*/ 8 w 22"/>
                  <a:gd name="T31" fmla="*/ 110 h 111"/>
                  <a:gd name="T32" fmla="*/ 13 w 22"/>
                  <a:gd name="T33" fmla="*/ 106 h 111"/>
                  <a:gd name="T34" fmla="*/ 16 w 22"/>
                  <a:gd name="T35" fmla="*/ 109 h 111"/>
                  <a:gd name="T36" fmla="*/ 8 w 22"/>
                  <a:gd name="T37" fmla="*/ 79 h 111"/>
                  <a:gd name="T38" fmla="*/ 12 w 22"/>
                  <a:gd name="T39" fmla="*/ 81 h 111"/>
                  <a:gd name="T40" fmla="*/ 17 w 22"/>
                  <a:gd name="T41" fmla="*/ 63 h 111"/>
                  <a:gd name="T42" fmla="*/ 10 w 22"/>
                  <a:gd name="T43" fmla="*/ 55 h 111"/>
                  <a:gd name="T44" fmla="*/ 13 w 22"/>
                  <a:gd name="T45" fmla="*/ 51 h 111"/>
                  <a:gd name="T46" fmla="*/ 10 w 22"/>
                  <a:gd name="T47" fmla="*/ 51 h 111"/>
                  <a:gd name="T48" fmla="*/ 15 w 22"/>
                  <a:gd name="T49" fmla="*/ 46 h 111"/>
                  <a:gd name="T50" fmla="*/ 7 w 22"/>
                  <a:gd name="T51" fmla="*/ 44 h 111"/>
                  <a:gd name="T52" fmla="*/ 19 w 22"/>
                  <a:gd name="T53" fmla="*/ 33 h 111"/>
                  <a:gd name="T54" fmla="*/ 14 w 22"/>
                  <a:gd name="T55" fmla="*/ 35 h 111"/>
                  <a:gd name="T56" fmla="*/ 11 w 22"/>
                  <a:gd name="T57" fmla="*/ 32 h 111"/>
                  <a:gd name="T58" fmla="*/ 18 w 22"/>
                  <a:gd name="T59" fmla="*/ 31 h 111"/>
                  <a:gd name="T60" fmla="*/ 14 w 22"/>
                  <a:gd name="T61" fmla="*/ 22 h 111"/>
                  <a:gd name="T62" fmla="*/ 10 w 22"/>
                  <a:gd name="T63" fmla="*/ 23 h 111"/>
                  <a:gd name="T64" fmla="*/ 13 w 22"/>
                  <a:gd name="T65" fmla="*/ 11 h 111"/>
                  <a:gd name="T66" fmla="*/ 19 w 22"/>
                  <a:gd name="T67" fmla="*/ 17 h 111"/>
                  <a:gd name="T68" fmla="*/ 22 w 22"/>
                  <a:gd name="T69" fmla="*/ 14 h 111"/>
                  <a:gd name="T70" fmla="*/ 14 w 22"/>
                  <a:gd name="T71" fmla="*/ 6 h 111"/>
                  <a:gd name="T72" fmla="*/ 20 w 22"/>
                  <a:gd name="T73" fmla="*/ 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111">
                    <a:moveTo>
                      <a:pt x="20" y="1"/>
                    </a:moveTo>
                    <a:cubicBezTo>
                      <a:pt x="18" y="2"/>
                      <a:pt x="17" y="3"/>
                      <a:pt x="17" y="5"/>
                    </a:cubicBezTo>
                    <a:cubicBezTo>
                      <a:pt x="14" y="4"/>
                      <a:pt x="15" y="2"/>
                      <a:pt x="13" y="0"/>
                    </a:cubicBezTo>
                    <a:cubicBezTo>
                      <a:pt x="11" y="3"/>
                      <a:pt x="9" y="0"/>
                      <a:pt x="6" y="0"/>
                    </a:cubicBezTo>
                    <a:cubicBezTo>
                      <a:pt x="5" y="4"/>
                      <a:pt x="9" y="6"/>
                      <a:pt x="8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14"/>
                      <a:pt x="9" y="21"/>
                      <a:pt x="6" y="26"/>
                    </a:cubicBezTo>
                    <a:cubicBezTo>
                      <a:pt x="5" y="30"/>
                      <a:pt x="6" y="33"/>
                      <a:pt x="7" y="37"/>
                    </a:cubicBezTo>
                    <a:cubicBezTo>
                      <a:pt x="5" y="52"/>
                      <a:pt x="7" y="68"/>
                      <a:pt x="3" y="84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7" y="87"/>
                      <a:pt x="10" y="90"/>
                      <a:pt x="5" y="89"/>
                    </a:cubicBezTo>
                    <a:cubicBezTo>
                      <a:pt x="6" y="89"/>
                      <a:pt x="6" y="88"/>
                      <a:pt x="6" y="87"/>
                    </a:cubicBezTo>
                    <a:cubicBezTo>
                      <a:pt x="0" y="90"/>
                      <a:pt x="6" y="96"/>
                      <a:pt x="4" y="100"/>
                    </a:cubicBezTo>
                    <a:cubicBezTo>
                      <a:pt x="5" y="99"/>
                      <a:pt x="10" y="99"/>
                      <a:pt x="11" y="100"/>
                    </a:cubicBezTo>
                    <a:cubicBezTo>
                      <a:pt x="4" y="100"/>
                      <a:pt x="11" y="105"/>
                      <a:pt x="3" y="106"/>
                    </a:cubicBezTo>
                    <a:cubicBezTo>
                      <a:pt x="1" y="110"/>
                      <a:pt x="9" y="106"/>
                      <a:pt x="8" y="110"/>
                    </a:cubicBezTo>
                    <a:cubicBezTo>
                      <a:pt x="12" y="111"/>
                      <a:pt x="10" y="106"/>
                      <a:pt x="13" y="106"/>
                    </a:cubicBezTo>
                    <a:cubicBezTo>
                      <a:pt x="17" y="107"/>
                      <a:pt x="12" y="109"/>
                      <a:pt x="16" y="109"/>
                    </a:cubicBezTo>
                    <a:cubicBezTo>
                      <a:pt x="19" y="103"/>
                      <a:pt x="10" y="90"/>
                      <a:pt x="8" y="79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10" y="75"/>
                      <a:pt x="10" y="66"/>
                      <a:pt x="17" y="63"/>
                    </a:cubicBezTo>
                    <a:cubicBezTo>
                      <a:pt x="13" y="63"/>
                      <a:pt x="19" y="55"/>
                      <a:pt x="10" y="55"/>
                    </a:cubicBezTo>
                    <a:cubicBezTo>
                      <a:pt x="13" y="54"/>
                      <a:pt x="12" y="53"/>
                      <a:pt x="13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1" y="48"/>
                      <a:pt x="15" y="49"/>
                      <a:pt x="15" y="46"/>
                    </a:cubicBezTo>
                    <a:cubicBezTo>
                      <a:pt x="11" y="47"/>
                      <a:pt x="10" y="45"/>
                      <a:pt x="7" y="44"/>
                    </a:cubicBezTo>
                    <a:cubicBezTo>
                      <a:pt x="11" y="41"/>
                      <a:pt x="15" y="37"/>
                      <a:pt x="19" y="33"/>
                    </a:cubicBezTo>
                    <a:cubicBezTo>
                      <a:pt x="17" y="34"/>
                      <a:pt x="16" y="34"/>
                      <a:pt x="14" y="35"/>
                    </a:cubicBezTo>
                    <a:cubicBezTo>
                      <a:pt x="16" y="33"/>
                      <a:pt x="12" y="33"/>
                      <a:pt x="11" y="32"/>
                    </a:cubicBezTo>
                    <a:cubicBezTo>
                      <a:pt x="11" y="30"/>
                      <a:pt x="16" y="31"/>
                      <a:pt x="18" y="31"/>
                    </a:cubicBezTo>
                    <a:cubicBezTo>
                      <a:pt x="20" y="27"/>
                      <a:pt x="11" y="25"/>
                      <a:pt x="14" y="2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19"/>
                      <a:pt x="14" y="16"/>
                      <a:pt x="13" y="11"/>
                    </a:cubicBezTo>
                    <a:cubicBezTo>
                      <a:pt x="18" y="9"/>
                      <a:pt x="17" y="15"/>
                      <a:pt x="19" y="17"/>
                    </a:cubicBezTo>
                    <a:cubicBezTo>
                      <a:pt x="20" y="16"/>
                      <a:pt x="21" y="14"/>
                      <a:pt x="22" y="14"/>
                    </a:cubicBezTo>
                    <a:cubicBezTo>
                      <a:pt x="20" y="12"/>
                      <a:pt x="16" y="8"/>
                      <a:pt x="14" y="6"/>
                    </a:cubicBezTo>
                    <a:cubicBezTo>
                      <a:pt x="20" y="8"/>
                      <a:pt x="20" y="3"/>
                      <a:pt x="2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7" name="Freeform 856"/>
              <p:cNvSpPr>
                <a:spLocks/>
              </p:cNvSpPr>
              <p:nvPr/>
            </p:nvSpPr>
            <p:spPr bwMode="auto">
              <a:xfrm>
                <a:off x="3694" y="309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8" name="Freeform 857"/>
              <p:cNvSpPr>
                <a:spLocks/>
              </p:cNvSpPr>
              <p:nvPr/>
            </p:nvSpPr>
            <p:spPr bwMode="auto">
              <a:xfrm>
                <a:off x="3692" y="307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9" name="Freeform 858"/>
              <p:cNvSpPr>
                <a:spLocks/>
              </p:cNvSpPr>
              <p:nvPr/>
            </p:nvSpPr>
            <p:spPr bwMode="auto">
              <a:xfrm>
                <a:off x="3680" y="3100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0" name="Freeform 859"/>
              <p:cNvSpPr>
                <a:spLocks/>
              </p:cNvSpPr>
              <p:nvPr/>
            </p:nvSpPr>
            <p:spPr bwMode="auto">
              <a:xfrm>
                <a:off x="3691" y="3104"/>
                <a:ext cx="3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1" name="Freeform 860"/>
              <p:cNvSpPr>
                <a:spLocks/>
              </p:cNvSpPr>
              <p:nvPr/>
            </p:nvSpPr>
            <p:spPr bwMode="auto">
              <a:xfrm>
                <a:off x="3689" y="3127"/>
                <a:ext cx="3" cy="1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2" name="Freeform 861"/>
              <p:cNvSpPr>
                <a:spLocks/>
              </p:cNvSpPr>
              <p:nvPr/>
            </p:nvSpPr>
            <p:spPr bwMode="auto">
              <a:xfrm>
                <a:off x="3694" y="3082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2 h 4"/>
                  <a:gd name="T4" fmla="*/ 0 w 1"/>
                  <a:gd name="T5" fmla="*/ 0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3" name="Freeform 862"/>
              <p:cNvSpPr>
                <a:spLocks/>
              </p:cNvSpPr>
              <p:nvPr/>
            </p:nvSpPr>
            <p:spPr bwMode="auto">
              <a:xfrm>
                <a:off x="3677" y="3023"/>
                <a:ext cx="20" cy="53"/>
              </a:xfrm>
              <a:custGeom>
                <a:avLst/>
                <a:gdLst>
                  <a:gd name="T0" fmla="*/ 5 w 23"/>
                  <a:gd name="T1" fmla="*/ 4 h 61"/>
                  <a:gd name="T2" fmla="*/ 2 w 23"/>
                  <a:gd name="T3" fmla="*/ 15 h 61"/>
                  <a:gd name="T4" fmla="*/ 12 w 23"/>
                  <a:gd name="T5" fmla="*/ 23 h 61"/>
                  <a:gd name="T6" fmla="*/ 2 w 23"/>
                  <a:gd name="T7" fmla="*/ 21 h 61"/>
                  <a:gd name="T8" fmla="*/ 8 w 23"/>
                  <a:gd name="T9" fmla="*/ 42 h 61"/>
                  <a:gd name="T10" fmla="*/ 4 w 23"/>
                  <a:gd name="T11" fmla="*/ 42 h 61"/>
                  <a:gd name="T12" fmla="*/ 14 w 23"/>
                  <a:gd name="T13" fmla="*/ 50 h 61"/>
                  <a:gd name="T14" fmla="*/ 3 w 23"/>
                  <a:gd name="T15" fmla="*/ 50 h 61"/>
                  <a:gd name="T16" fmla="*/ 2 w 23"/>
                  <a:gd name="T17" fmla="*/ 49 h 61"/>
                  <a:gd name="T18" fmla="*/ 5 w 23"/>
                  <a:gd name="T19" fmla="*/ 60 h 61"/>
                  <a:gd name="T20" fmla="*/ 11 w 23"/>
                  <a:gd name="T21" fmla="*/ 61 h 61"/>
                  <a:gd name="T22" fmla="*/ 16 w 23"/>
                  <a:gd name="T23" fmla="*/ 61 h 61"/>
                  <a:gd name="T24" fmla="*/ 13 w 23"/>
                  <a:gd name="T25" fmla="*/ 54 h 61"/>
                  <a:gd name="T26" fmla="*/ 17 w 23"/>
                  <a:gd name="T27" fmla="*/ 53 h 61"/>
                  <a:gd name="T28" fmla="*/ 14 w 23"/>
                  <a:gd name="T29" fmla="*/ 51 h 61"/>
                  <a:gd name="T30" fmla="*/ 18 w 23"/>
                  <a:gd name="T31" fmla="*/ 50 h 61"/>
                  <a:gd name="T32" fmla="*/ 15 w 23"/>
                  <a:gd name="T33" fmla="*/ 45 h 61"/>
                  <a:gd name="T34" fmla="*/ 16 w 23"/>
                  <a:gd name="T35" fmla="*/ 45 h 61"/>
                  <a:gd name="T36" fmla="*/ 11 w 23"/>
                  <a:gd name="T37" fmla="*/ 42 h 61"/>
                  <a:gd name="T38" fmla="*/ 16 w 23"/>
                  <a:gd name="T39" fmla="*/ 40 h 61"/>
                  <a:gd name="T40" fmla="*/ 13 w 23"/>
                  <a:gd name="T41" fmla="*/ 40 h 61"/>
                  <a:gd name="T42" fmla="*/ 19 w 23"/>
                  <a:gd name="T43" fmla="*/ 27 h 61"/>
                  <a:gd name="T44" fmla="*/ 15 w 23"/>
                  <a:gd name="T45" fmla="*/ 26 h 61"/>
                  <a:gd name="T46" fmla="*/ 18 w 23"/>
                  <a:gd name="T47" fmla="*/ 32 h 61"/>
                  <a:gd name="T48" fmla="*/ 9 w 23"/>
                  <a:gd name="T49" fmla="*/ 31 h 61"/>
                  <a:gd name="T50" fmla="*/ 17 w 23"/>
                  <a:gd name="T51" fmla="*/ 23 h 61"/>
                  <a:gd name="T52" fmla="*/ 16 w 23"/>
                  <a:gd name="T53" fmla="*/ 14 h 61"/>
                  <a:gd name="T54" fmla="*/ 17 w 23"/>
                  <a:gd name="T55" fmla="*/ 14 h 61"/>
                  <a:gd name="T56" fmla="*/ 14 w 23"/>
                  <a:gd name="T57" fmla="*/ 7 h 61"/>
                  <a:gd name="T58" fmla="*/ 13 w 23"/>
                  <a:gd name="T59" fmla="*/ 9 h 61"/>
                  <a:gd name="T60" fmla="*/ 10 w 23"/>
                  <a:gd name="T61" fmla="*/ 7 h 61"/>
                  <a:gd name="T62" fmla="*/ 12 w 23"/>
                  <a:gd name="T63" fmla="*/ 6 h 61"/>
                  <a:gd name="T64" fmla="*/ 7 w 23"/>
                  <a:gd name="T65" fmla="*/ 0 h 61"/>
                  <a:gd name="T66" fmla="*/ 10 w 23"/>
                  <a:gd name="T67" fmla="*/ 7 h 61"/>
                  <a:gd name="T68" fmla="*/ 5 w 23"/>
                  <a:gd name="T6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1">
                    <a:moveTo>
                      <a:pt x="5" y="4"/>
                    </a:moveTo>
                    <a:cubicBezTo>
                      <a:pt x="0" y="7"/>
                      <a:pt x="3" y="11"/>
                      <a:pt x="2" y="15"/>
                    </a:cubicBezTo>
                    <a:cubicBezTo>
                      <a:pt x="4" y="22"/>
                      <a:pt x="11" y="16"/>
                      <a:pt x="12" y="23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7"/>
                      <a:pt x="0" y="36"/>
                      <a:pt x="8" y="42"/>
                    </a:cubicBezTo>
                    <a:cubicBezTo>
                      <a:pt x="7" y="43"/>
                      <a:pt x="5" y="44"/>
                      <a:pt x="4" y="42"/>
                    </a:cubicBezTo>
                    <a:cubicBezTo>
                      <a:pt x="4" y="46"/>
                      <a:pt x="17" y="45"/>
                      <a:pt x="14" y="50"/>
                    </a:cubicBezTo>
                    <a:cubicBezTo>
                      <a:pt x="8" y="45"/>
                      <a:pt x="8" y="52"/>
                      <a:pt x="3" y="50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3"/>
                      <a:pt x="5" y="58"/>
                      <a:pt x="5" y="60"/>
                    </a:cubicBezTo>
                    <a:cubicBezTo>
                      <a:pt x="7" y="60"/>
                      <a:pt x="11" y="58"/>
                      <a:pt x="11" y="61"/>
                    </a:cubicBezTo>
                    <a:cubicBezTo>
                      <a:pt x="11" y="60"/>
                      <a:pt x="14" y="61"/>
                      <a:pt x="16" y="61"/>
                    </a:cubicBezTo>
                    <a:cubicBezTo>
                      <a:pt x="14" y="58"/>
                      <a:pt x="16" y="56"/>
                      <a:pt x="13" y="54"/>
                    </a:cubicBezTo>
                    <a:cubicBezTo>
                      <a:pt x="16" y="52"/>
                      <a:pt x="14" y="55"/>
                      <a:pt x="17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5" y="49"/>
                      <a:pt x="17" y="53"/>
                      <a:pt x="18" y="50"/>
                    </a:cubicBezTo>
                    <a:cubicBezTo>
                      <a:pt x="16" y="49"/>
                      <a:pt x="14" y="47"/>
                      <a:pt x="15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5" y="43"/>
                      <a:pt x="16" y="41"/>
                      <a:pt x="11" y="42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5" y="35"/>
                      <a:pt x="23" y="34"/>
                      <a:pt x="19" y="27"/>
                    </a:cubicBezTo>
                    <a:cubicBezTo>
                      <a:pt x="18" y="29"/>
                      <a:pt x="16" y="27"/>
                      <a:pt x="15" y="26"/>
                    </a:cubicBezTo>
                    <a:cubicBezTo>
                      <a:pt x="13" y="29"/>
                      <a:pt x="18" y="30"/>
                      <a:pt x="18" y="32"/>
                    </a:cubicBezTo>
                    <a:cubicBezTo>
                      <a:pt x="15" y="32"/>
                      <a:pt x="11" y="28"/>
                      <a:pt x="9" y="31"/>
                    </a:cubicBezTo>
                    <a:cubicBezTo>
                      <a:pt x="13" y="28"/>
                      <a:pt x="8" y="24"/>
                      <a:pt x="17" y="23"/>
                    </a:cubicBezTo>
                    <a:cubicBezTo>
                      <a:pt x="18" y="19"/>
                      <a:pt x="14" y="18"/>
                      <a:pt x="16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2" y="13"/>
                      <a:pt x="20" y="11"/>
                      <a:pt x="14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9"/>
                      <a:pt x="11" y="8"/>
                      <a:pt x="10" y="7"/>
                    </a:cubicBezTo>
                    <a:cubicBezTo>
                      <a:pt x="11" y="7"/>
                      <a:pt x="11" y="7"/>
                      <a:pt x="12" y="6"/>
                    </a:cubicBezTo>
                    <a:cubicBezTo>
                      <a:pt x="8" y="6"/>
                      <a:pt x="8" y="1"/>
                      <a:pt x="7" y="0"/>
                    </a:cubicBezTo>
                    <a:cubicBezTo>
                      <a:pt x="6" y="2"/>
                      <a:pt x="9" y="5"/>
                      <a:pt x="10" y="7"/>
                    </a:cubicBezTo>
                    <a:cubicBezTo>
                      <a:pt x="8" y="6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4" name="Freeform 863"/>
              <p:cNvSpPr>
                <a:spLocks/>
              </p:cNvSpPr>
              <p:nvPr/>
            </p:nvSpPr>
            <p:spPr bwMode="auto">
              <a:xfrm>
                <a:off x="3691" y="306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5" name="Freeform 864"/>
              <p:cNvSpPr>
                <a:spLocks/>
              </p:cNvSpPr>
              <p:nvPr/>
            </p:nvSpPr>
            <p:spPr bwMode="auto">
              <a:xfrm>
                <a:off x="3678" y="2982"/>
                <a:ext cx="22" cy="41"/>
              </a:xfrm>
              <a:custGeom>
                <a:avLst/>
                <a:gdLst>
                  <a:gd name="T0" fmla="*/ 12 w 26"/>
                  <a:gd name="T1" fmla="*/ 34 h 48"/>
                  <a:gd name="T2" fmla="*/ 18 w 26"/>
                  <a:gd name="T3" fmla="*/ 33 h 48"/>
                  <a:gd name="T4" fmla="*/ 8 w 26"/>
                  <a:gd name="T5" fmla="*/ 33 h 48"/>
                  <a:gd name="T6" fmla="*/ 6 w 26"/>
                  <a:gd name="T7" fmla="*/ 27 h 48"/>
                  <a:gd name="T8" fmla="*/ 15 w 26"/>
                  <a:gd name="T9" fmla="*/ 28 h 48"/>
                  <a:gd name="T10" fmla="*/ 17 w 26"/>
                  <a:gd name="T11" fmla="*/ 23 h 48"/>
                  <a:gd name="T12" fmla="*/ 11 w 26"/>
                  <a:gd name="T13" fmla="*/ 23 h 48"/>
                  <a:gd name="T14" fmla="*/ 8 w 26"/>
                  <a:gd name="T15" fmla="*/ 17 h 48"/>
                  <a:gd name="T16" fmla="*/ 10 w 26"/>
                  <a:gd name="T17" fmla="*/ 20 h 48"/>
                  <a:gd name="T18" fmla="*/ 17 w 26"/>
                  <a:gd name="T19" fmla="*/ 17 h 48"/>
                  <a:gd name="T20" fmla="*/ 2 w 26"/>
                  <a:gd name="T21" fmla="*/ 3 h 48"/>
                  <a:gd name="T22" fmla="*/ 3 w 26"/>
                  <a:gd name="T23" fmla="*/ 7 h 48"/>
                  <a:gd name="T24" fmla="*/ 10 w 26"/>
                  <a:gd name="T25" fmla="*/ 7 h 48"/>
                  <a:gd name="T26" fmla="*/ 7 w 26"/>
                  <a:gd name="T27" fmla="*/ 11 h 48"/>
                  <a:gd name="T28" fmla="*/ 4 w 26"/>
                  <a:gd name="T29" fmla="*/ 8 h 48"/>
                  <a:gd name="T30" fmla="*/ 2 w 26"/>
                  <a:gd name="T31" fmla="*/ 40 h 48"/>
                  <a:gd name="T32" fmla="*/ 3 w 26"/>
                  <a:gd name="T33" fmla="*/ 36 h 48"/>
                  <a:gd name="T34" fmla="*/ 6 w 26"/>
                  <a:gd name="T35" fmla="*/ 40 h 48"/>
                  <a:gd name="T36" fmla="*/ 13 w 26"/>
                  <a:gd name="T37" fmla="*/ 38 h 48"/>
                  <a:gd name="T38" fmla="*/ 11 w 26"/>
                  <a:gd name="T39" fmla="*/ 41 h 48"/>
                  <a:gd name="T40" fmla="*/ 18 w 26"/>
                  <a:gd name="T41" fmla="*/ 41 h 48"/>
                  <a:gd name="T42" fmla="*/ 20 w 26"/>
                  <a:gd name="T43" fmla="*/ 48 h 48"/>
                  <a:gd name="T44" fmla="*/ 21 w 26"/>
                  <a:gd name="T45" fmla="*/ 37 h 48"/>
                  <a:gd name="T46" fmla="*/ 12 w 26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48">
                    <a:moveTo>
                      <a:pt x="12" y="34"/>
                    </a:moveTo>
                    <a:cubicBezTo>
                      <a:pt x="14" y="32"/>
                      <a:pt x="16" y="35"/>
                      <a:pt x="18" y="33"/>
                    </a:cubicBezTo>
                    <a:cubicBezTo>
                      <a:pt x="15" y="30"/>
                      <a:pt x="12" y="36"/>
                      <a:pt x="8" y="33"/>
                    </a:cubicBezTo>
                    <a:cubicBezTo>
                      <a:pt x="10" y="31"/>
                      <a:pt x="6" y="28"/>
                      <a:pt x="6" y="27"/>
                    </a:cubicBezTo>
                    <a:cubicBezTo>
                      <a:pt x="9" y="29"/>
                      <a:pt x="14" y="28"/>
                      <a:pt x="15" y="28"/>
                    </a:cubicBezTo>
                    <a:cubicBezTo>
                      <a:pt x="14" y="27"/>
                      <a:pt x="17" y="25"/>
                      <a:pt x="17" y="23"/>
                    </a:cubicBezTo>
                    <a:cubicBezTo>
                      <a:pt x="13" y="27"/>
                      <a:pt x="15" y="19"/>
                      <a:pt x="11" y="23"/>
                    </a:cubicBezTo>
                    <a:cubicBezTo>
                      <a:pt x="8" y="22"/>
                      <a:pt x="6" y="18"/>
                      <a:pt x="8" y="17"/>
                    </a:cubicBezTo>
                    <a:cubicBezTo>
                      <a:pt x="11" y="17"/>
                      <a:pt x="10" y="19"/>
                      <a:pt x="10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2"/>
                      <a:pt x="12" y="0"/>
                      <a:pt x="2" y="3"/>
                    </a:cubicBezTo>
                    <a:cubicBezTo>
                      <a:pt x="0" y="4"/>
                      <a:pt x="2" y="5"/>
                      <a:pt x="3" y="7"/>
                    </a:cubicBezTo>
                    <a:cubicBezTo>
                      <a:pt x="5" y="3"/>
                      <a:pt x="8" y="7"/>
                      <a:pt x="10" y="7"/>
                    </a:cubicBezTo>
                    <a:cubicBezTo>
                      <a:pt x="8" y="9"/>
                      <a:pt x="11" y="12"/>
                      <a:pt x="7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" y="17"/>
                      <a:pt x="1" y="30"/>
                      <a:pt x="2" y="40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5" y="36"/>
                      <a:pt x="5" y="38"/>
                      <a:pt x="6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40"/>
                      <a:pt x="13" y="41"/>
                      <a:pt x="11" y="41"/>
                    </a:cubicBezTo>
                    <a:cubicBezTo>
                      <a:pt x="14" y="42"/>
                      <a:pt x="16" y="42"/>
                      <a:pt x="18" y="41"/>
                    </a:cubicBezTo>
                    <a:cubicBezTo>
                      <a:pt x="19" y="44"/>
                      <a:pt x="16" y="45"/>
                      <a:pt x="20" y="48"/>
                    </a:cubicBezTo>
                    <a:cubicBezTo>
                      <a:pt x="26" y="42"/>
                      <a:pt x="16" y="43"/>
                      <a:pt x="21" y="37"/>
                    </a:cubicBez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6" name="Freeform 865"/>
              <p:cNvSpPr>
                <a:spLocks/>
              </p:cNvSpPr>
              <p:nvPr/>
            </p:nvSpPr>
            <p:spPr bwMode="auto">
              <a:xfrm>
                <a:off x="3688" y="302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7" name="Freeform 866"/>
              <p:cNvSpPr>
                <a:spLocks/>
              </p:cNvSpPr>
              <p:nvPr/>
            </p:nvSpPr>
            <p:spPr bwMode="auto">
              <a:xfrm>
                <a:off x="3679" y="3018"/>
                <a:ext cx="4" cy="3"/>
              </a:xfrm>
              <a:custGeom>
                <a:avLst/>
                <a:gdLst>
                  <a:gd name="T0" fmla="*/ 0 w 5"/>
                  <a:gd name="T1" fmla="*/ 2 h 3"/>
                  <a:gd name="T2" fmla="*/ 3 w 5"/>
                  <a:gd name="T3" fmla="*/ 3 h 3"/>
                  <a:gd name="T4" fmla="*/ 0 w 5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8" name="Freeform 867"/>
              <p:cNvSpPr>
                <a:spLocks/>
              </p:cNvSpPr>
              <p:nvPr/>
            </p:nvSpPr>
            <p:spPr bwMode="auto">
              <a:xfrm>
                <a:off x="3691" y="2991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9" name="Freeform 868"/>
              <p:cNvSpPr>
                <a:spLocks/>
              </p:cNvSpPr>
              <p:nvPr/>
            </p:nvSpPr>
            <p:spPr bwMode="auto">
              <a:xfrm>
                <a:off x="3679" y="2972"/>
                <a:ext cx="11" cy="13"/>
              </a:xfrm>
              <a:custGeom>
                <a:avLst/>
                <a:gdLst>
                  <a:gd name="T0" fmla="*/ 1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5 w 13"/>
                  <a:gd name="T7" fmla="*/ 7 h 15"/>
                  <a:gd name="T8" fmla="*/ 5 w 13"/>
                  <a:gd name="T9" fmla="*/ 0 h 15"/>
                  <a:gd name="T10" fmla="*/ 1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1" y="0"/>
                    </a:moveTo>
                    <a:cubicBezTo>
                      <a:pt x="1" y="5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5" y="7"/>
                    </a:cubicBezTo>
                    <a:cubicBezTo>
                      <a:pt x="9" y="6"/>
                      <a:pt x="4" y="3"/>
                      <a:pt x="5" y="0"/>
                    </a:cubicBezTo>
                    <a:cubicBezTo>
                      <a:pt x="4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0" name="Freeform 869"/>
              <p:cNvSpPr>
                <a:spLocks/>
              </p:cNvSpPr>
              <p:nvPr/>
            </p:nvSpPr>
            <p:spPr bwMode="auto">
              <a:xfrm>
                <a:off x="3682" y="2877"/>
                <a:ext cx="18" cy="100"/>
              </a:xfrm>
              <a:custGeom>
                <a:avLst/>
                <a:gdLst>
                  <a:gd name="T0" fmla="*/ 12 w 21"/>
                  <a:gd name="T1" fmla="*/ 96 h 116"/>
                  <a:gd name="T2" fmla="*/ 11 w 21"/>
                  <a:gd name="T3" fmla="*/ 90 h 116"/>
                  <a:gd name="T4" fmla="*/ 13 w 21"/>
                  <a:gd name="T5" fmla="*/ 93 h 116"/>
                  <a:gd name="T6" fmla="*/ 16 w 21"/>
                  <a:gd name="T7" fmla="*/ 88 h 116"/>
                  <a:gd name="T8" fmla="*/ 14 w 21"/>
                  <a:gd name="T9" fmla="*/ 88 h 116"/>
                  <a:gd name="T10" fmla="*/ 13 w 21"/>
                  <a:gd name="T11" fmla="*/ 78 h 116"/>
                  <a:gd name="T12" fmla="*/ 8 w 21"/>
                  <a:gd name="T13" fmla="*/ 76 h 116"/>
                  <a:gd name="T14" fmla="*/ 17 w 21"/>
                  <a:gd name="T15" fmla="*/ 69 h 116"/>
                  <a:gd name="T16" fmla="*/ 6 w 21"/>
                  <a:gd name="T17" fmla="*/ 70 h 116"/>
                  <a:gd name="T18" fmla="*/ 10 w 21"/>
                  <a:gd name="T19" fmla="*/ 58 h 116"/>
                  <a:gd name="T20" fmla="*/ 11 w 21"/>
                  <a:gd name="T21" fmla="*/ 61 h 116"/>
                  <a:gd name="T22" fmla="*/ 11 w 21"/>
                  <a:gd name="T23" fmla="*/ 54 h 116"/>
                  <a:gd name="T24" fmla="*/ 16 w 21"/>
                  <a:gd name="T25" fmla="*/ 55 h 116"/>
                  <a:gd name="T26" fmla="*/ 16 w 21"/>
                  <a:gd name="T27" fmla="*/ 46 h 116"/>
                  <a:gd name="T28" fmla="*/ 19 w 21"/>
                  <a:gd name="T29" fmla="*/ 46 h 116"/>
                  <a:gd name="T30" fmla="*/ 15 w 21"/>
                  <a:gd name="T31" fmla="*/ 28 h 116"/>
                  <a:gd name="T32" fmla="*/ 18 w 21"/>
                  <a:gd name="T33" fmla="*/ 25 h 116"/>
                  <a:gd name="T34" fmla="*/ 9 w 21"/>
                  <a:gd name="T35" fmla="*/ 27 h 116"/>
                  <a:gd name="T36" fmla="*/ 9 w 21"/>
                  <a:gd name="T37" fmla="*/ 19 h 116"/>
                  <a:gd name="T38" fmla="*/ 16 w 21"/>
                  <a:gd name="T39" fmla="*/ 21 h 116"/>
                  <a:gd name="T40" fmla="*/ 13 w 21"/>
                  <a:gd name="T41" fmla="*/ 17 h 116"/>
                  <a:gd name="T42" fmla="*/ 19 w 21"/>
                  <a:gd name="T43" fmla="*/ 14 h 116"/>
                  <a:gd name="T44" fmla="*/ 10 w 21"/>
                  <a:gd name="T45" fmla="*/ 6 h 116"/>
                  <a:gd name="T46" fmla="*/ 12 w 21"/>
                  <a:gd name="T47" fmla="*/ 1 h 116"/>
                  <a:gd name="T48" fmla="*/ 3 w 21"/>
                  <a:gd name="T49" fmla="*/ 5 h 116"/>
                  <a:gd name="T50" fmla="*/ 4 w 21"/>
                  <a:gd name="T51" fmla="*/ 31 h 116"/>
                  <a:gd name="T52" fmla="*/ 9 w 21"/>
                  <a:gd name="T53" fmla="*/ 37 h 116"/>
                  <a:gd name="T54" fmla="*/ 3 w 21"/>
                  <a:gd name="T55" fmla="*/ 38 h 116"/>
                  <a:gd name="T56" fmla="*/ 9 w 21"/>
                  <a:gd name="T57" fmla="*/ 38 h 116"/>
                  <a:gd name="T58" fmla="*/ 3 w 21"/>
                  <a:gd name="T59" fmla="*/ 42 h 116"/>
                  <a:gd name="T60" fmla="*/ 8 w 21"/>
                  <a:gd name="T61" fmla="*/ 45 h 116"/>
                  <a:gd name="T62" fmla="*/ 1 w 21"/>
                  <a:gd name="T63" fmla="*/ 47 h 116"/>
                  <a:gd name="T64" fmla="*/ 2 w 21"/>
                  <a:gd name="T65" fmla="*/ 88 h 116"/>
                  <a:gd name="T66" fmla="*/ 7 w 21"/>
                  <a:gd name="T67" fmla="*/ 87 h 116"/>
                  <a:gd name="T68" fmla="*/ 6 w 21"/>
                  <a:gd name="T69" fmla="*/ 103 h 116"/>
                  <a:gd name="T70" fmla="*/ 10 w 21"/>
                  <a:gd name="T71" fmla="*/ 105 h 116"/>
                  <a:gd name="T72" fmla="*/ 0 w 21"/>
                  <a:gd name="T73" fmla="*/ 104 h 116"/>
                  <a:gd name="T74" fmla="*/ 1 w 21"/>
                  <a:gd name="T75" fmla="*/ 109 h 116"/>
                  <a:gd name="T76" fmla="*/ 3 w 21"/>
                  <a:gd name="T77" fmla="*/ 106 h 116"/>
                  <a:gd name="T78" fmla="*/ 1 w 21"/>
                  <a:gd name="T79" fmla="*/ 111 h 116"/>
                  <a:gd name="T80" fmla="*/ 13 w 21"/>
                  <a:gd name="T81" fmla="*/ 108 h 116"/>
                  <a:gd name="T82" fmla="*/ 18 w 21"/>
                  <a:gd name="T83" fmla="*/ 96 h 116"/>
                  <a:gd name="T84" fmla="*/ 12 w 21"/>
                  <a:gd name="T85" fmla="*/ 9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116">
                    <a:moveTo>
                      <a:pt x="12" y="96"/>
                    </a:moveTo>
                    <a:cubicBezTo>
                      <a:pt x="12" y="94"/>
                      <a:pt x="9" y="91"/>
                      <a:pt x="11" y="90"/>
                    </a:cubicBezTo>
                    <a:cubicBezTo>
                      <a:pt x="13" y="90"/>
                      <a:pt x="14" y="91"/>
                      <a:pt x="13" y="93"/>
                    </a:cubicBezTo>
                    <a:cubicBezTo>
                      <a:pt x="19" y="92"/>
                      <a:pt x="13" y="90"/>
                      <a:pt x="16" y="88"/>
                    </a:cubicBezTo>
                    <a:cubicBezTo>
                      <a:pt x="16" y="88"/>
                      <a:pt x="15" y="89"/>
                      <a:pt x="14" y="88"/>
                    </a:cubicBezTo>
                    <a:cubicBezTo>
                      <a:pt x="15" y="83"/>
                      <a:pt x="9" y="85"/>
                      <a:pt x="13" y="78"/>
                    </a:cubicBezTo>
                    <a:cubicBezTo>
                      <a:pt x="12" y="77"/>
                      <a:pt x="12" y="76"/>
                      <a:pt x="8" y="76"/>
                    </a:cubicBezTo>
                    <a:cubicBezTo>
                      <a:pt x="13" y="72"/>
                      <a:pt x="13" y="74"/>
                      <a:pt x="17" y="69"/>
                    </a:cubicBezTo>
                    <a:cubicBezTo>
                      <a:pt x="15" y="69"/>
                      <a:pt x="10" y="70"/>
                      <a:pt x="6" y="70"/>
                    </a:cubicBezTo>
                    <a:cubicBezTo>
                      <a:pt x="12" y="63"/>
                      <a:pt x="5" y="63"/>
                      <a:pt x="10" y="58"/>
                    </a:cubicBezTo>
                    <a:cubicBezTo>
                      <a:pt x="10" y="59"/>
                      <a:pt x="11" y="60"/>
                      <a:pt x="11" y="61"/>
                    </a:cubicBezTo>
                    <a:cubicBezTo>
                      <a:pt x="17" y="60"/>
                      <a:pt x="10" y="57"/>
                      <a:pt x="11" y="54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3"/>
                      <a:pt x="12" y="48"/>
                      <a:pt x="16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5" y="40"/>
                      <a:pt x="17" y="33"/>
                      <a:pt x="15" y="28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4" y="18"/>
                      <a:pt x="16" y="32"/>
                      <a:pt x="9" y="27"/>
                    </a:cubicBezTo>
                    <a:cubicBezTo>
                      <a:pt x="18" y="26"/>
                      <a:pt x="5" y="23"/>
                      <a:pt x="9" y="19"/>
                    </a:cubicBezTo>
                    <a:cubicBezTo>
                      <a:pt x="13" y="18"/>
                      <a:pt x="11" y="23"/>
                      <a:pt x="16" y="21"/>
                    </a:cubicBezTo>
                    <a:cubicBezTo>
                      <a:pt x="11" y="20"/>
                      <a:pt x="14" y="19"/>
                      <a:pt x="13" y="17"/>
                    </a:cubicBezTo>
                    <a:cubicBezTo>
                      <a:pt x="18" y="18"/>
                      <a:pt x="14" y="13"/>
                      <a:pt x="19" y="1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3" y="5"/>
                      <a:pt x="13" y="3"/>
                      <a:pt x="12" y="1"/>
                    </a:cubicBezTo>
                    <a:cubicBezTo>
                      <a:pt x="12" y="6"/>
                      <a:pt x="5" y="0"/>
                      <a:pt x="3" y="5"/>
                    </a:cubicBezTo>
                    <a:cubicBezTo>
                      <a:pt x="5" y="11"/>
                      <a:pt x="6" y="22"/>
                      <a:pt x="4" y="31"/>
                    </a:cubicBezTo>
                    <a:cubicBezTo>
                      <a:pt x="10" y="32"/>
                      <a:pt x="4" y="36"/>
                      <a:pt x="9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44"/>
                      <a:pt x="6" y="37"/>
                      <a:pt x="9" y="38"/>
                    </a:cubicBezTo>
                    <a:cubicBezTo>
                      <a:pt x="10" y="41"/>
                      <a:pt x="6" y="43"/>
                      <a:pt x="3" y="42"/>
                    </a:cubicBezTo>
                    <a:cubicBezTo>
                      <a:pt x="3" y="46"/>
                      <a:pt x="5" y="43"/>
                      <a:pt x="8" y="45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3" y="59"/>
                      <a:pt x="7" y="75"/>
                      <a:pt x="2" y="88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4" y="93"/>
                      <a:pt x="16" y="98"/>
                      <a:pt x="6" y="103"/>
                    </a:cubicBezTo>
                    <a:cubicBezTo>
                      <a:pt x="10" y="105"/>
                      <a:pt x="10" y="105"/>
                      <a:pt x="10" y="105"/>
                    </a:cubicBezTo>
                    <a:cubicBezTo>
                      <a:pt x="8" y="104"/>
                      <a:pt x="3" y="106"/>
                      <a:pt x="0" y="104"/>
                    </a:cubicBezTo>
                    <a:cubicBezTo>
                      <a:pt x="2" y="106"/>
                      <a:pt x="0" y="107"/>
                      <a:pt x="1" y="109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7" y="109"/>
                      <a:pt x="5" y="111"/>
                      <a:pt x="1" y="111"/>
                    </a:cubicBezTo>
                    <a:cubicBezTo>
                      <a:pt x="6" y="116"/>
                      <a:pt x="9" y="109"/>
                      <a:pt x="13" y="108"/>
                    </a:cubicBezTo>
                    <a:cubicBezTo>
                      <a:pt x="5" y="101"/>
                      <a:pt x="21" y="102"/>
                      <a:pt x="18" y="96"/>
                    </a:cubicBezTo>
                    <a:cubicBezTo>
                      <a:pt x="16" y="92"/>
                      <a:pt x="14" y="96"/>
                      <a:pt x="12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1" name="Freeform 870"/>
              <p:cNvSpPr>
                <a:spLocks/>
              </p:cNvSpPr>
              <p:nvPr/>
            </p:nvSpPr>
            <p:spPr bwMode="auto">
              <a:xfrm>
                <a:off x="3681" y="296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2" name="Freeform 871"/>
              <p:cNvSpPr>
                <a:spLocks/>
              </p:cNvSpPr>
              <p:nvPr/>
            </p:nvSpPr>
            <p:spPr bwMode="auto">
              <a:xfrm>
                <a:off x="3692" y="2876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3" name="Rectangle 872"/>
              <p:cNvSpPr>
                <a:spLocks noChangeArrowheads="1"/>
              </p:cNvSpPr>
              <p:nvPr/>
            </p:nvSpPr>
            <p:spPr bwMode="auto">
              <a:xfrm>
                <a:off x="3683" y="2972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4" name="Freeform 873"/>
              <p:cNvSpPr>
                <a:spLocks/>
              </p:cNvSpPr>
              <p:nvPr/>
            </p:nvSpPr>
            <p:spPr bwMode="auto">
              <a:xfrm>
                <a:off x="3691" y="29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5" name="Freeform 874"/>
              <p:cNvSpPr>
                <a:spLocks/>
              </p:cNvSpPr>
              <p:nvPr/>
            </p:nvSpPr>
            <p:spPr bwMode="auto">
              <a:xfrm>
                <a:off x="3696" y="286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6" name="Freeform 875"/>
              <p:cNvSpPr>
                <a:spLocks/>
              </p:cNvSpPr>
              <p:nvPr/>
            </p:nvSpPr>
            <p:spPr bwMode="auto">
              <a:xfrm>
                <a:off x="3699" y="282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7" name="Freeform 876"/>
              <p:cNvSpPr>
                <a:spLocks/>
              </p:cNvSpPr>
              <p:nvPr/>
            </p:nvSpPr>
            <p:spPr bwMode="auto">
              <a:xfrm>
                <a:off x="3673" y="2704"/>
                <a:ext cx="29" cy="171"/>
              </a:xfrm>
              <a:custGeom>
                <a:avLst/>
                <a:gdLst>
                  <a:gd name="T0" fmla="*/ 17 w 34"/>
                  <a:gd name="T1" fmla="*/ 7 h 198"/>
                  <a:gd name="T2" fmla="*/ 10 w 34"/>
                  <a:gd name="T3" fmla="*/ 4 h 198"/>
                  <a:gd name="T4" fmla="*/ 7 w 34"/>
                  <a:gd name="T5" fmla="*/ 11 h 198"/>
                  <a:gd name="T6" fmla="*/ 11 w 34"/>
                  <a:gd name="T7" fmla="*/ 21 h 198"/>
                  <a:gd name="T8" fmla="*/ 12 w 34"/>
                  <a:gd name="T9" fmla="*/ 43 h 198"/>
                  <a:gd name="T10" fmla="*/ 10 w 34"/>
                  <a:gd name="T11" fmla="*/ 58 h 198"/>
                  <a:gd name="T12" fmla="*/ 16 w 34"/>
                  <a:gd name="T13" fmla="*/ 77 h 198"/>
                  <a:gd name="T14" fmla="*/ 14 w 34"/>
                  <a:gd name="T15" fmla="*/ 81 h 198"/>
                  <a:gd name="T16" fmla="*/ 13 w 34"/>
                  <a:gd name="T17" fmla="*/ 92 h 198"/>
                  <a:gd name="T18" fmla="*/ 23 w 34"/>
                  <a:gd name="T19" fmla="*/ 96 h 198"/>
                  <a:gd name="T20" fmla="*/ 23 w 34"/>
                  <a:gd name="T21" fmla="*/ 106 h 198"/>
                  <a:gd name="T22" fmla="*/ 19 w 34"/>
                  <a:gd name="T23" fmla="*/ 114 h 198"/>
                  <a:gd name="T24" fmla="*/ 19 w 34"/>
                  <a:gd name="T25" fmla="*/ 127 h 198"/>
                  <a:gd name="T26" fmla="*/ 18 w 34"/>
                  <a:gd name="T27" fmla="*/ 140 h 198"/>
                  <a:gd name="T28" fmla="*/ 20 w 34"/>
                  <a:gd name="T29" fmla="*/ 151 h 198"/>
                  <a:gd name="T30" fmla="*/ 24 w 34"/>
                  <a:gd name="T31" fmla="*/ 160 h 198"/>
                  <a:gd name="T32" fmla="*/ 20 w 34"/>
                  <a:gd name="T33" fmla="*/ 162 h 198"/>
                  <a:gd name="T34" fmla="*/ 21 w 34"/>
                  <a:gd name="T35" fmla="*/ 170 h 198"/>
                  <a:gd name="T36" fmla="*/ 20 w 34"/>
                  <a:gd name="T37" fmla="*/ 197 h 198"/>
                  <a:gd name="T38" fmla="*/ 22 w 34"/>
                  <a:gd name="T39" fmla="*/ 183 h 198"/>
                  <a:gd name="T40" fmla="*/ 18 w 34"/>
                  <a:gd name="T41" fmla="*/ 181 h 198"/>
                  <a:gd name="T42" fmla="*/ 30 w 34"/>
                  <a:gd name="T43" fmla="*/ 178 h 198"/>
                  <a:gd name="T44" fmla="*/ 31 w 34"/>
                  <a:gd name="T45" fmla="*/ 174 h 198"/>
                  <a:gd name="T46" fmla="*/ 30 w 34"/>
                  <a:gd name="T47" fmla="*/ 164 h 198"/>
                  <a:gd name="T48" fmla="*/ 32 w 34"/>
                  <a:gd name="T49" fmla="*/ 156 h 198"/>
                  <a:gd name="T50" fmla="*/ 32 w 34"/>
                  <a:gd name="T51" fmla="*/ 144 h 198"/>
                  <a:gd name="T52" fmla="*/ 29 w 34"/>
                  <a:gd name="T53" fmla="*/ 133 h 198"/>
                  <a:gd name="T54" fmla="*/ 30 w 34"/>
                  <a:gd name="T55" fmla="*/ 133 h 198"/>
                  <a:gd name="T56" fmla="*/ 30 w 34"/>
                  <a:gd name="T57" fmla="*/ 129 h 198"/>
                  <a:gd name="T58" fmla="*/ 29 w 34"/>
                  <a:gd name="T59" fmla="*/ 121 h 198"/>
                  <a:gd name="T60" fmla="*/ 26 w 34"/>
                  <a:gd name="T61" fmla="*/ 112 h 198"/>
                  <a:gd name="T62" fmla="*/ 31 w 34"/>
                  <a:gd name="T63" fmla="*/ 109 h 198"/>
                  <a:gd name="T64" fmla="*/ 31 w 34"/>
                  <a:gd name="T65" fmla="*/ 98 h 198"/>
                  <a:gd name="T66" fmla="*/ 25 w 34"/>
                  <a:gd name="T67" fmla="*/ 94 h 198"/>
                  <a:gd name="T68" fmla="*/ 23 w 34"/>
                  <a:gd name="T69" fmla="*/ 81 h 198"/>
                  <a:gd name="T70" fmla="*/ 21 w 34"/>
                  <a:gd name="T71" fmla="*/ 62 h 198"/>
                  <a:gd name="T72" fmla="*/ 21 w 34"/>
                  <a:gd name="T73" fmla="*/ 57 h 198"/>
                  <a:gd name="T74" fmla="*/ 20 w 34"/>
                  <a:gd name="T75" fmla="*/ 37 h 198"/>
                  <a:gd name="T76" fmla="*/ 14 w 34"/>
                  <a:gd name="T77" fmla="*/ 45 h 198"/>
                  <a:gd name="T78" fmla="*/ 23 w 34"/>
                  <a:gd name="T79" fmla="*/ 3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198">
                    <a:moveTo>
                      <a:pt x="24" y="17"/>
                    </a:moveTo>
                    <a:cubicBezTo>
                      <a:pt x="22" y="14"/>
                      <a:pt x="21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9"/>
                      <a:pt x="8" y="7"/>
                      <a:pt x="7" y="11"/>
                    </a:cubicBezTo>
                    <a:cubicBezTo>
                      <a:pt x="8" y="15"/>
                      <a:pt x="17" y="17"/>
                      <a:pt x="15" y="20"/>
                    </a:cubicBezTo>
                    <a:cubicBezTo>
                      <a:pt x="15" y="21"/>
                      <a:pt x="13" y="21"/>
                      <a:pt x="11" y="21"/>
                    </a:cubicBezTo>
                    <a:cubicBezTo>
                      <a:pt x="10" y="24"/>
                      <a:pt x="17" y="26"/>
                      <a:pt x="18" y="28"/>
                    </a:cubicBezTo>
                    <a:cubicBezTo>
                      <a:pt x="0" y="29"/>
                      <a:pt x="23" y="38"/>
                      <a:pt x="12" y="43"/>
                    </a:cubicBezTo>
                    <a:cubicBezTo>
                      <a:pt x="13" y="47"/>
                      <a:pt x="12" y="51"/>
                      <a:pt x="15" y="55"/>
                    </a:cubicBezTo>
                    <a:cubicBezTo>
                      <a:pt x="11" y="53"/>
                      <a:pt x="15" y="59"/>
                      <a:pt x="10" y="58"/>
                    </a:cubicBezTo>
                    <a:cubicBezTo>
                      <a:pt x="20" y="59"/>
                      <a:pt x="6" y="70"/>
                      <a:pt x="18" y="70"/>
                    </a:cubicBezTo>
                    <a:cubicBezTo>
                      <a:pt x="15" y="76"/>
                      <a:pt x="19" y="70"/>
                      <a:pt x="16" y="77"/>
                    </a:cubicBezTo>
                    <a:cubicBezTo>
                      <a:pt x="15" y="77"/>
                      <a:pt x="15" y="76"/>
                      <a:pt x="15" y="75"/>
                    </a:cubicBezTo>
                    <a:cubicBezTo>
                      <a:pt x="12" y="78"/>
                      <a:pt x="20" y="79"/>
                      <a:pt x="14" y="81"/>
                    </a:cubicBezTo>
                    <a:cubicBezTo>
                      <a:pt x="13" y="86"/>
                      <a:pt x="18" y="82"/>
                      <a:pt x="21" y="85"/>
                    </a:cubicBezTo>
                    <a:cubicBezTo>
                      <a:pt x="20" y="90"/>
                      <a:pt x="18" y="89"/>
                      <a:pt x="13" y="92"/>
                    </a:cubicBezTo>
                    <a:cubicBezTo>
                      <a:pt x="19" y="92"/>
                      <a:pt x="16" y="95"/>
                      <a:pt x="19" y="98"/>
                    </a:cubicBezTo>
                    <a:cubicBezTo>
                      <a:pt x="20" y="97"/>
                      <a:pt x="21" y="94"/>
                      <a:pt x="23" y="96"/>
                    </a:cubicBezTo>
                    <a:cubicBezTo>
                      <a:pt x="22" y="102"/>
                      <a:pt x="27" y="101"/>
                      <a:pt x="29" y="106"/>
                    </a:cubicBezTo>
                    <a:cubicBezTo>
                      <a:pt x="22" y="109"/>
                      <a:pt x="29" y="101"/>
                      <a:pt x="23" y="106"/>
                    </a:cubicBezTo>
                    <a:cubicBezTo>
                      <a:pt x="20" y="102"/>
                      <a:pt x="20" y="100"/>
                      <a:pt x="15" y="98"/>
                    </a:cubicBezTo>
                    <a:cubicBezTo>
                      <a:pt x="15" y="103"/>
                      <a:pt x="16" y="108"/>
                      <a:pt x="19" y="114"/>
                    </a:cubicBezTo>
                    <a:cubicBezTo>
                      <a:pt x="18" y="117"/>
                      <a:pt x="16" y="112"/>
                      <a:pt x="15" y="115"/>
                    </a:cubicBezTo>
                    <a:cubicBezTo>
                      <a:pt x="12" y="120"/>
                      <a:pt x="22" y="123"/>
                      <a:pt x="19" y="127"/>
                    </a:cubicBezTo>
                    <a:cubicBezTo>
                      <a:pt x="16" y="126"/>
                      <a:pt x="16" y="126"/>
                      <a:pt x="16" y="126"/>
                    </a:cubicBezTo>
                    <a:cubicBezTo>
                      <a:pt x="21" y="129"/>
                      <a:pt x="15" y="135"/>
                      <a:pt x="18" y="140"/>
                    </a:cubicBezTo>
                    <a:cubicBezTo>
                      <a:pt x="19" y="140"/>
                      <a:pt x="21" y="139"/>
                      <a:pt x="22" y="140"/>
                    </a:cubicBezTo>
                    <a:cubicBezTo>
                      <a:pt x="13" y="140"/>
                      <a:pt x="26" y="147"/>
                      <a:pt x="20" y="151"/>
                    </a:cubicBezTo>
                    <a:cubicBezTo>
                      <a:pt x="26" y="151"/>
                      <a:pt x="29" y="156"/>
                      <a:pt x="30" y="159"/>
                    </a:cubicBezTo>
                    <a:cubicBezTo>
                      <a:pt x="28" y="160"/>
                      <a:pt x="26" y="160"/>
                      <a:pt x="24" y="160"/>
                    </a:cubicBezTo>
                    <a:cubicBezTo>
                      <a:pt x="28" y="155"/>
                      <a:pt x="18" y="155"/>
                      <a:pt x="16" y="151"/>
                    </a:cubicBezTo>
                    <a:cubicBezTo>
                      <a:pt x="19" y="154"/>
                      <a:pt x="16" y="160"/>
                      <a:pt x="20" y="162"/>
                    </a:cubicBezTo>
                    <a:cubicBezTo>
                      <a:pt x="15" y="161"/>
                      <a:pt x="15" y="161"/>
                      <a:pt x="15" y="161"/>
                    </a:cubicBezTo>
                    <a:cubicBezTo>
                      <a:pt x="15" y="166"/>
                      <a:pt x="25" y="165"/>
                      <a:pt x="21" y="170"/>
                    </a:cubicBezTo>
                    <a:cubicBezTo>
                      <a:pt x="18" y="169"/>
                      <a:pt x="18" y="169"/>
                      <a:pt x="18" y="169"/>
                    </a:cubicBezTo>
                    <a:cubicBezTo>
                      <a:pt x="19" y="179"/>
                      <a:pt x="13" y="190"/>
                      <a:pt x="20" y="197"/>
                    </a:cubicBezTo>
                    <a:cubicBezTo>
                      <a:pt x="22" y="198"/>
                      <a:pt x="29" y="194"/>
                      <a:pt x="31" y="194"/>
                    </a:cubicBezTo>
                    <a:cubicBezTo>
                      <a:pt x="28" y="189"/>
                      <a:pt x="24" y="187"/>
                      <a:pt x="22" y="183"/>
                    </a:cubicBezTo>
                    <a:cubicBezTo>
                      <a:pt x="27" y="183"/>
                      <a:pt x="27" y="183"/>
                      <a:pt x="27" y="183"/>
                    </a:cubicBezTo>
                    <a:cubicBezTo>
                      <a:pt x="23" y="183"/>
                      <a:pt x="21" y="178"/>
                      <a:pt x="18" y="181"/>
                    </a:cubicBezTo>
                    <a:cubicBezTo>
                      <a:pt x="16" y="178"/>
                      <a:pt x="23" y="179"/>
                      <a:pt x="20" y="175"/>
                    </a:cubicBezTo>
                    <a:cubicBezTo>
                      <a:pt x="25" y="176"/>
                      <a:pt x="26" y="178"/>
                      <a:pt x="30" y="178"/>
                    </a:cubicBezTo>
                    <a:cubicBezTo>
                      <a:pt x="28" y="175"/>
                      <a:pt x="28" y="175"/>
                      <a:pt x="28" y="175"/>
                    </a:cubicBezTo>
                    <a:cubicBezTo>
                      <a:pt x="30" y="176"/>
                      <a:pt x="29" y="173"/>
                      <a:pt x="31" y="174"/>
                    </a:cubicBezTo>
                    <a:cubicBezTo>
                      <a:pt x="25" y="169"/>
                      <a:pt x="34" y="167"/>
                      <a:pt x="31" y="161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27" y="164"/>
                      <a:pt x="27" y="163"/>
                      <a:pt x="26" y="161"/>
                    </a:cubicBezTo>
                    <a:cubicBezTo>
                      <a:pt x="31" y="160"/>
                      <a:pt x="30" y="159"/>
                      <a:pt x="32" y="156"/>
                    </a:cubicBezTo>
                    <a:cubicBezTo>
                      <a:pt x="29" y="154"/>
                      <a:pt x="24" y="153"/>
                      <a:pt x="24" y="150"/>
                    </a:cubicBezTo>
                    <a:cubicBezTo>
                      <a:pt x="30" y="150"/>
                      <a:pt x="27" y="144"/>
                      <a:pt x="32" y="144"/>
                    </a:cubicBezTo>
                    <a:cubicBezTo>
                      <a:pt x="26" y="143"/>
                      <a:pt x="30" y="137"/>
                      <a:pt x="26" y="137"/>
                    </a:cubicBezTo>
                    <a:cubicBezTo>
                      <a:pt x="25" y="135"/>
                      <a:pt x="26" y="133"/>
                      <a:pt x="29" y="133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31" y="131"/>
                      <a:pt x="27" y="131"/>
                      <a:pt x="30" y="129"/>
                    </a:cubicBezTo>
                    <a:cubicBezTo>
                      <a:pt x="31" y="129"/>
                      <a:pt x="31" y="130"/>
                      <a:pt x="32" y="131"/>
                    </a:cubicBezTo>
                    <a:cubicBezTo>
                      <a:pt x="33" y="127"/>
                      <a:pt x="24" y="124"/>
                      <a:pt x="29" y="121"/>
                    </a:cubicBezTo>
                    <a:cubicBezTo>
                      <a:pt x="26" y="120"/>
                      <a:pt x="26" y="116"/>
                      <a:pt x="20" y="117"/>
                    </a:cubicBezTo>
                    <a:cubicBezTo>
                      <a:pt x="22" y="115"/>
                      <a:pt x="27" y="116"/>
                      <a:pt x="26" y="112"/>
                    </a:cubicBezTo>
                    <a:cubicBezTo>
                      <a:pt x="21" y="111"/>
                      <a:pt x="27" y="109"/>
                      <a:pt x="24" y="106"/>
                    </a:cubicBezTo>
                    <a:cubicBezTo>
                      <a:pt x="29" y="109"/>
                      <a:pt x="26" y="106"/>
                      <a:pt x="31" y="109"/>
                    </a:cubicBezTo>
                    <a:cubicBezTo>
                      <a:pt x="33" y="107"/>
                      <a:pt x="26" y="103"/>
                      <a:pt x="27" y="99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29" y="97"/>
                      <a:pt x="25" y="95"/>
                      <a:pt x="29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7" y="91"/>
                      <a:pt x="26" y="87"/>
                      <a:pt x="30" y="84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30" y="76"/>
                      <a:pt x="24" y="70"/>
                      <a:pt x="18" y="67"/>
                    </a:cubicBezTo>
                    <a:cubicBezTo>
                      <a:pt x="18" y="65"/>
                      <a:pt x="19" y="62"/>
                      <a:pt x="21" y="62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2"/>
                      <a:pt x="27" y="59"/>
                      <a:pt x="21" y="57"/>
                    </a:cubicBezTo>
                    <a:cubicBezTo>
                      <a:pt x="20" y="55"/>
                      <a:pt x="25" y="55"/>
                      <a:pt x="26" y="53"/>
                    </a:cubicBezTo>
                    <a:cubicBezTo>
                      <a:pt x="18" y="48"/>
                      <a:pt x="32" y="38"/>
                      <a:pt x="20" y="37"/>
                    </a:cubicBezTo>
                    <a:cubicBezTo>
                      <a:pt x="20" y="39"/>
                      <a:pt x="17" y="43"/>
                      <a:pt x="18" y="47"/>
                    </a:cubicBezTo>
                    <a:cubicBezTo>
                      <a:pt x="17" y="46"/>
                      <a:pt x="14" y="47"/>
                      <a:pt x="14" y="45"/>
                    </a:cubicBezTo>
                    <a:cubicBezTo>
                      <a:pt x="13" y="41"/>
                      <a:pt x="18" y="39"/>
                      <a:pt x="16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8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8" name="Freeform 877"/>
              <p:cNvSpPr>
                <a:spLocks/>
              </p:cNvSpPr>
              <p:nvPr/>
            </p:nvSpPr>
            <p:spPr bwMode="auto">
              <a:xfrm>
                <a:off x="3694" y="2761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9" name="Freeform 878"/>
              <p:cNvSpPr>
                <a:spLocks/>
              </p:cNvSpPr>
              <p:nvPr/>
            </p:nvSpPr>
            <p:spPr bwMode="auto">
              <a:xfrm>
                <a:off x="3693" y="2759"/>
                <a:ext cx="1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0" name="Freeform 879"/>
              <p:cNvSpPr>
                <a:spLocks/>
              </p:cNvSpPr>
              <p:nvPr/>
            </p:nvSpPr>
            <p:spPr bwMode="auto">
              <a:xfrm>
                <a:off x="3691" y="2706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1" name="Freeform 880"/>
              <p:cNvSpPr>
                <a:spLocks/>
              </p:cNvSpPr>
              <p:nvPr/>
            </p:nvSpPr>
            <p:spPr bwMode="auto">
              <a:xfrm>
                <a:off x="3689" y="270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2" name="Freeform 881"/>
              <p:cNvSpPr>
                <a:spLocks/>
              </p:cNvSpPr>
              <p:nvPr/>
            </p:nvSpPr>
            <p:spPr bwMode="auto">
              <a:xfrm>
                <a:off x="3672" y="2616"/>
                <a:ext cx="22" cy="90"/>
              </a:xfrm>
              <a:custGeom>
                <a:avLst/>
                <a:gdLst>
                  <a:gd name="T0" fmla="*/ 15 w 26"/>
                  <a:gd name="T1" fmla="*/ 18 h 104"/>
                  <a:gd name="T2" fmla="*/ 11 w 26"/>
                  <a:gd name="T3" fmla="*/ 13 h 104"/>
                  <a:gd name="T4" fmla="*/ 15 w 26"/>
                  <a:gd name="T5" fmla="*/ 9 h 104"/>
                  <a:gd name="T6" fmla="*/ 8 w 26"/>
                  <a:gd name="T7" fmla="*/ 1 h 104"/>
                  <a:gd name="T8" fmla="*/ 10 w 26"/>
                  <a:gd name="T9" fmla="*/ 51 h 104"/>
                  <a:gd name="T10" fmla="*/ 7 w 26"/>
                  <a:gd name="T11" fmla="*/ 48 h 104"/>
                  <a:gd name="T12" fmla="*/ 12 w 26"/>
                  <a:gd name="T13" fmla="*/ 67 h 104"/>
                  <a:gd name="T14" fmla="*/ 6 w 26"/>
                  <a:gd name="T15" fmla="*/ 66 h 104"/>
                  <a:gd name="T16" fmla="*/ 8 w 26"/>
                  <a:gd name="T17" fmla="*/ 77 h 104"/>
                  <a:gd name="T18" fmla="*/ 11 w 26"/>
                  <a:gd name="T19" fmla="*/ 77 h 104"/>
                  <a:gd name="T20" fmla="*/ 10 w 26"/>
                  <a:gd name="T21" fmla="*/ 79 h 104"/>
                  <a:gd name="T22" fmla="*/ 11 w 26"/>
                  <a:gd name="T23" fmla="*/ 79 h 104"/>
                  <a:gd name="T24" fmla="*/ 12 w 26"/>
                  <a:gd name="T25" fmla="*/ 86 h 104"/>
                  <a:gd name="T26" fmla="*/ 10 w 26"/>
                  <a:gd name="T27" fmla="*/ 84 h 104"/>
                  <a:gd name="T28" fmla="*/ 12 w 26"/>
                  <a:gd name="T29" fmla="*/ 89 h 104"/>
                  <a:gd name="T30" fmla="*/ 9 w 26"/>
                  <a:gd name="T31" fmla="*/ 89 h 104"/>
                  <a:gd name="T32" fmla="*/ 14 w 26"/>
                  <a:gd name="T33" fmla="*/ 103 h 104"/>
                  <a:gd name="T34" fmla="*/ 19 w 26"/>
                  <a:gd name="T35" fmla="*/ 104 h 104"/>
                  <a:gd name="T36" fmla="*/ 15 w 26"/>
                  <a:gd name="T37" fmla="*/ 92 h 104"/>
                  <a:gd name="T38" fmla="*/ 15 w 26"/>
                  <a:gd name="T39" fmla="*/ 93 h 104"/>
                  <a:gd name="T40" fmla="*/ 13 w 26"/>
                  <a:gd name="T41" fmla="*/ 86 h 104"/>
                  <a:gd name="T42" fmla="*/ 19 w 26"/>
                  <a:gd name="T43" fmla="*/ 90 h 104"/>
                  <a:gd name="T44" fmla="*/ 22 w 26"/>
                  <a:gd name="T45" fmla="*/ 78 h 104"/>
                  <a:gd name="T46" fmla="*/ 23 w 26"/>
                  <a:gd name="T47" fmla="*/ 79 h 104"/>
                  <a:gd name="T48" fmla="*/ 21 w 26"/>
                  <a:gd name="T49" fmla="*/ 75 h 104"/>
                  <a:gd name="T50" fmla="*/ 18 w 26"/>
                  <a:gd name="T51" fmla="*/ 78 h 104"/>
                  <a:gd name="T52" fmla="*/ 12 w 26"/>
                  <a:gd name="T53" fmla="*/ 75 h 104"/>
                  <a:gd name="T54" fmla="*/ 12 w 26"/>
                  <a:gd name="T55" fmla="*/ 71 h 104"/>
                  <a:gd name="T56" fmla="*/ 17 w 26"/>
                  <a:gd name="T57" fmla="*/ 74 h 104"/>
                  <a:gd name="T58" fmla="*/ 15 w 26"/>
                  <a:gd name="T59" fmla="*/ 71 h 104"/>
                  <a:gd name="T60" fmla="*/ 21 w 26"/>
                  <a:gd name="T61" fmla="*/ 67 h 104"/>
                  <a:gd name="T62" fmla="*/ 15 w 26"/>
                  <a:gd name="T63" fmla="*/ 67 h 104"/>
                  <a:gd name="T64" fmla="*/ 14 w 26"/>
                  <a:gd name="T65" fmla="*/ 47 h 104"/>
                  <a:gd name="T66" fmla="*/ 18 w 26"/>
                  <a:gd name="T67" fmla="*/ 50 h 104"/>
                  <a:gd name="T68" fmla="*/ 14 w 26"/>
                  <a:gd name="T69" fmla="*/ 46 h 104"/>
                  <a:gd name="T70" fmla="*/ 16 w 26"/>
                  <a:gd name="T71" fmla="*/ 34 h 104"/>
                  <a:gd name="T72" fmla="*/ 13 w 26"/>
                  <a:gd name="T73" fmla="*/ 35 h 104"/>
                  <a:gd name="T74" fmla="*/ 15 w 26"/>
                  <a:gd name="T75" fmla="*/ 22 h 104"/>
                  <a:gd name="T76" fmla="*/ 15 w 26"/>
                  <a:gd name="T77" fmla="*/ 22 h 104"/>
                  <a:gd name="T78" fmla="*/ 9 w 26"/>
                  <a:gd name="T79" fmla="*/ 15 h 104"/>
                  <a:gd name="T80" fmla="*/ 15 w 26"/>
                  <a:gd name="T81" fmla="*/ 1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4">
                    <a:moveTo>
                      <a:pt x="15" y="18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4" y="12"/>
                      <a:pt x="11" y="6"/>
                      <a:pt x="15" y="9"/>
                    </a:cubicBezTo>
                    <a:cubicBezTo>
                      <a:pt x="10" y="5"/>
                      <a:pt x="16" y="0"/>
                      <a:pt x="8" y="1"/>
                    </a:cubicBezTo>
                    <a:cubicBezTo>
                      <a:pt x="9" y="15"/>
                      <a:pt x="3" y="34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3" y="57"/>
                      <a:pt x="0" y="60"/>
                      <a:pt x="12" y="67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4" y="70"/>
                      <a:pt x="15" y="73"/>
                      <a:pt x="8" y="77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8"/>
                      <a:pt x="10" y="78"/>
                      <a:pt x="10" y="79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14" y="81"/>
                      <a:pt x="13" y="83"/>
                      <a:pt x="12" y="86"/>
                    </a:cubicBezTo>
                    <a:cubicBezTo>
                      <a:pt x="10" y="86"/>
                      <a:pt x="11" y="85"/>
                      <a:pt x="10" y="84"/>
                    </a:cubicBezTo>
                    <a:cubicBezTo>
                      <a:pt x="8" y="85"/>
                      <a:pt x="12" y="87"/>
                      <a:pt x="12" y="89"/>
                    </a:cubicBezTo>
                    <a:cubicBezTo>
                      <a:pt x="11" y="91"/>
                      <a:pt x="10" y="89"/>
                      <a:pt x="9" y="89"/>
                    </a:cubicBezTo>
                    <a:cubicBezTo>
                      <a:pt x="12" y="95"/>
                      <a:pt x="5" y="98"/>
                      <a:pt x="14" y="103"/>
                    </a:cubicBezTo>
                    <a:cubicBezTo>
                      <a:pt x="16" y="103"/>
                      <a:pt x="18" y="101"/>
                      <a:pt x="19" y="104"/>
                    </a:cubicBezTo>
                    <a:cubicBezTo>
                      <a:pt x="21" y="99"/>
                      <a:pt x="18" y="96"/>
                      <a:pt x="15" y="92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6" y="90"/>
                      <a:pt x="17" y="91"/>
                      <a:pt x="13" y="86"/>
                    </a:cubicBezTo>
                    <a:cubicBezTo>
                      <a:pt x="17" y="87"/>
                      <a:pt x="17" y="89"/>
                      <a:pt x="19" y="90"/>
                    </a:cubicBezTo>
                    <a:cubicBezTo>
                      <a:pt x="26" y="84"/>
                      <a:pt x="13" y="82"/>
                      <a:pt x="22" y="78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8"/>
                      <a:pt x="22" y="76"/>
                      <a:pt x="21" y="75"/>
                    </a:cubicBezTo>
                    <a:cubicBezTo>
                      <a:pt x="20" y="76"/>
                      <a:pt x="19" y="77"/>
                      <a:pt x="18" y="78"/>
                    </a:cubicBezTo>
                    <a:cubicBezTo>
                      <a:pt x="17" y="76"/>
                      <a:pt x="13" y="76"/>
                      <a:pt x="12" y="75"/>
                    </a:cubicBezTo>
                    <a:cubicBezTo>
                      <a:pt x="16" y="74"/>
                      <a:pt x="10" y="73"/>
                      <a:pt x="12" y="71"/>
                    </a:cubicBezTo>
                    <a:cubicBezTo>
                      <a:pt x="15" y="70"/>
                      <a:pt x="15" y="73"/>
                      <a:pt x="17" y="74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4" y="69"/>
                      <a:pt x="19" y="69"/>
                      <a:pt x="21" y="67"/>
                    </a:cubicBezTo>
                    <a:cubicBezTo>
                      <a:pt x="18" y="65"/>
                      <a:pt x="19" y="69"/>
                      <a:pt x="15" y="67"/>
                    </a:cubicBezTo>
                    <a:cubicBezTo>
                      <a:pt x="19" y="64"/>
                      <a:pt x="18" y="52"/>
                      <a:pt x="14" y="47"/>
                    </a:cubicBezTo>
                    <a:cubicBezTo>
                      <a:pt x="15" y="49"/>
                      <a:pt x="18" y="48"/>
                      <a:pt x="18" y="50"/>
                    </a:cubicBezTo>
                    <a:cubicBezTo>
                      <a:pt x="18" y="49"/>
                      <a:pt x="17" y="46"/>
                      <a:pt x="14" y="46"/>
                    </a:cubicBezTo>
                    <a:cubicBezTo>
                      <a:pt x="11" y="42"/>
                      <a:pt x="13" y="37"/>
                      <a:pt x="16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8" y="31"/>
                      <a:pt x="17" y="27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0"/>
                      <a:pt x="7" y="18"/>
                      <a:pt x="9" y="15"/>
                    </a:cubicBezTo>
                    <a:cubicBezTo>
                      <a:pt x="12" y="16"/>
                      <a:pt x="12" y="18"/>
                      <a:pt x="15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3" name="Freeform 882"/>
              <p:cNvSpPr>
                <a:spLocks/>
              </p:cNvSpPr>
              <p:nvPr/>
            </p:nvSpPr>
            <p:spPr bwMode="auto">
              <a:xfrm>
                <a:off x="3677" y="2613"/>
                <a:ext cx="8" cy="4"/>
              </a:xfrm>
              <a:custGeom>
                <a:avLst/>
                <a:gdLst>
                  <a:gd name="T0" fmla="*/ 4 w 9"/>
                  <a:gd name="T1" fmla="*/ 2 h 5"/>
                  <a:gd name="T2" fmla="*/ 8 w 9"/>
                  <a:gd name="T3" fmla="*/ 5 h 5"/>
                  <a:gd name="T4" fmla="*/ 2 w 9"/>
                  <a:gd name="T5" fmla="*/ 0 h 5"/>
                  <a:gd name="T6" fmla="*/ 3 w 9"/>
                  <a:gd name="T7" fmla="*/ 3 h 5"/>
                  <a:gd name="T8" fmla="*/ 4 w 9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4" y="2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9" y="3"/>
                      <a:pt x="4" y="0"/>
                      <a:pt x="2" y="0"/>
                    </a:cubicBezTo>
                    <a:cubicBezTo>
                      <a:pt x="2" y="1"/>
                      <a:pt x="0" y="3"/>
                      <a:pt x="3" y="3"/>
                    </a:cubicBezTo>
                    <a:cubicBezTo>
                      <a:pt x="3" y="3"/>
                      <a:pt x="5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4" name="Freeform 883"/>
              <p:cNvSpPr>
                <a:spLocks/>
              </p:cNvSpPr>
              <p:nvPr/>
            </p:nvSpPr>
            <p:spPr bwMode="auto">
              <a:xfrm>
                <a:off x="3674" y="2571"/>
                <a:ext cx="15" cy="42"/>
              </a:xfrm>
              <a:custGeom>
                <a:avLst/>
                <a:gdLst>
                  <a:gd name="T0" fmla="*/ 10 w 18"/>
                  <a:gd name="T1" fmla="*/ 17 h 49"/>
                  <a:gd name="T2" fmla="*/ 6 w 18"/>
                  <a:gd name="T3" fmla="*/ 16 h 49"/>
                  <a:gd name="T4" fmla="*/ 4 w 18"/>
                  <a:gd name="T5" fmla="*/ 35 h 49"/>
                  <a:gd name="T6" fmla="*/ 10 w 18"/>
                  <a:gd name="T7" fmla="*/ 41 h 49"/>
                  <a:gd name="T8" fmla="*/ 6 w 18"/>
                  <a:gd name="T9" fmla="*/ 42 h 49"/>
                  <a:gd name="T10" fmla="*/ 10 w 18"/>
                  <a:gd name="T11" fmla="*/ 48 h 49"/>
                  <a:gd name="T12" fmla="*/ 9 w 18"/>
                  <a:gd name="T13" fmla="*/ 45 h 49"/>
                  <a:gd name="T14" fmla="*/ 11 w 18"/>
                  <a:gd name="T15" fmla="*/ 45 h 49"/>
                  <a:gd name="T16" fmla="*/ 10 w 18"/>
                  <a:gd name="T17" fmla="*/ 42 h 49"/>
                  <a:gd name="T18" fmla="*/ 13 w 18"/>
                  <a:gd name="T19" fmla="*/ 43 h 49"/>
                  <a:gd name="T20" fmla="*/ 8 w 18"/>
                  <a:gd name="T21" fmla="*/ 34 h 49"/>
                  <a:gd name="T22" fmla="*/ 14 w 18"/>
                  <a:gd name="T23" fmla="*/ 34 h 49"/>
                  <a:gd name="T24" fmla="*/ 16 w 18"/>
                  <a:gd name="T25" fmla="*/ 25 h 49"/>
                  <a:gd name="T26" fmla="*/ 15 w 18"/>
                  <a:gd name="T27" fmla="*/ 26 h 49"/>
                  <a:gd name="T28" fmla="*/ 10 w 18"/>
                  <a:gd name="T29" fmla="*/ 27 h 49"/>
                  <a:gd name="T30" fmla="*/ 16 w 18"/>
                  <a:gd name="T31" fmla="*/ 24 h 49"/>
                  <a:gd name="T32" fmla="*/ 13 w 18"/>
                  <a:gd name="T33" fmla="*/ 7 h 49"/>
                  <a:gd name="T34" fmla="*/ 6 w 18"/>
                  <a:gd name="T35" fmla="*/ 4 h 49"/>
                  <a:gd name="T36" fmla="*/ 12 w 18"/>
                  <a:gd name="T37" fmla="*/ 5 h 49"/>
                  <a:gd name="T38" fmla="*/ 13 w 18"/>
                  <a:gd name="T39" fmla="*/ 2 h 49"/>
                  <a:gd name="T40" fmla="*/ 3 w 18"/>
                  <a:gd name="T41" fmla="*/ 0 h 49"/>
                  <a:gd name="T42" fmla="*/ 10 w 18"/>
                  <a:gd name="T43" fmla="*/ 1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49">
                    <a:moveTo>
                      <a:pt x="10" y="17"/>
                    </a:moveTo>
                    <a:cubicBezTo>
                      <a:pt x="9" y="16"/>
                      <a:pt x="7" y="16"/>
                      <a:pt x="6" y="16"/>
                    </a:cubicBezTo>
                    <a:cubicBezTo>
                      <a:pt x="7" y="23"/>
                      <a:pt x="8" y="32"/>
                      <a:pt x="4" y="35"/>
                    </a:cubicBezTo>
                    <a:cubicBezTo>
                      <a:pt x="3" y="37"/>
                      <a:pt x="9" y="38"/>
                      <a:pt x="10" y="41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8" y="44"/>
                      <a:pt x="4" y="49"/>
                      <a:pt x="10" y="48"/>
                    </a:cubicBezTo>
                    <a:cubicBezTo>
                      <a:pt x="11" y="48"/>
                      <a:pt x="7" y="46"/>
                      <a:pt x="9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8" y="39"/>
                      <a:pt x="5" y="39"/>
                      <a:pt x="8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1"/>
                      <a:pt x="13" y="29"/>
                      <a:pt x="16" y="25"/>
                    </a:cubicBezTo>
                    <a:cubicBezTo>
                      <a:pt x="16" y="25"/>
                      <a:pt x="13" y="25"/>
                      <a:pt x="15" y="26"/>
                    </a:cubicBezTo>
                    <a:cubicBezTo>
                      <a:pt x="14" y="27"/>
                      <a:pt x="12" y="27"/>
                      <a:pt x="10" y="27"/>
                    </a:cubicBezTo>
                    <a:cubicBezTo>
                      <a:pt x="6" y="21"/>
                      <a:pt x="14" y="28"/>
                      <a:pt x="16" y="24"/>
                    </a:cubicBezTo>
                    <a:cubicBezTo>
                      <a:pt x="12" y="19"/>
                      <a:pt x="9" y="10"/>
                      <a:pt x="13" y="7"/>
                    </a:cubicBezTo>
                    <a:cubicBezTo>
                      <a:pt x="10" y="10"/>
                      <a:pt x="6" y="7"/>
                      <a:pt x="6" y="4"/>
                    </a:cubicBezTo>
                    <a:cubicBezTo>
                      <a:pt x="9" y="3"/>
                      <a:pt x="10" y="5"/>
                      <a:pt x="12" y="5"/>
                    </a:cubicBezTo>
                    <a:cubicBezTo>
                      <a:pt x="12" y="4"/>
                      <a:pt x="14" y="3"/>
                      <a:pt x="13" y="2"/>
                    </a:cubicBezTo>
                    <a:cubicBezTo>
                      <a:pt x="10" y="3"/>
                      <a:pt x="5" y="2"/>
                      <a:pt x="3" y="0"/>
                    </a:cubicBezTo>
                    <a:cubicBezTo>
                      <a:pt x="0" y="6"/>
                      <a:pt x="10" y="10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5" name="Freeform 884"/>
              <p:cNvSpPr>
                <a:spLocks/>
              </p:cNvSpPr>
              <p:nvPr/>
            </p:nvSpPr>
            <p:spPr bwMode="auto">
              <a:xfrm>
                <a:off x="3678" y="258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1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6" name="Freeform 885"/>
              <p:cNvSpPr>
                <a:spLocks/>
              </p:cNvSpPr>
              <p:nvPr/>
            </p:nvSpPr>
            <p:spPr bwMode="auto">
              <a:xfrm>
                <a:off x="3751" y="3244"/>
                <a:ext cx="4" cy="3"/>
              </a:xfrm>
              <a:custGeom>
                <a:avLst/>
                <a:gdLst>
                  <a:gd name="T0" fmla="*/ 2 w 4"/>
                  <a:gd name="T1" fmla="*/ 3 h 3"/>
                  <a:gd name="T2" fmla="*/ 4 w 4"/>
                  <a:gd name="T3" fmla="*/ 1 h 3"/>
                  <a:gd name="T4" fmla="*/ 0 w 4"/>
                  <a:gd name="T5" fmla="*/ 0 h 3"/>
                  <a:gd name="T6" fmla="*/ 2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7" name="Freeform 886"/>
              <p:cNvSpPr>
                <a:spLocks/>
              </p:cNvSpPr>
              <p:nvPr/>
            </p:nvSpPr>
            <p:spPr bwMode="auto">
              <a:xfrm>
                <a:off x="3750" y="3234"/>
                <a:ext cx="14" cy="10"/>
              </a:xfrm>
              <a:custGeom>
                <a:avLst/>
                <a:gdLst>
                  <a:gd name="T0" fmla="*/ 16 w 16"/>
                  <a:gd name="T1" fmla="*/ 3 h 11"/>
                  <a:gd name="T2" fmla="*/ 14 w 16"/>
                  <a:gd name="T3" fmla="*/ 0 h 11"/>
                  <a:gd name="T4" fmla="*/ 0 w 16"/>
                  <a:gd name="T5" fmla="*/ 6 h 11"/>
                  <a:gd name="T6" fmla="*/ 9 w 16"/>
                  <a:gd name="T7" fmla="*/ 10 h 11"/>
                  <a:gd name="T8" fmla="*/ 6 w 16"/>
                  <a:gd name="T9" fmla="*/ 5 h 11"/>
                  <a:gd name="T10" fmla="*/ 12 w 16"/>
                  <a:gd name="T11" fmla="*/ 9 h 11"/>
                  <a:gd name="T12" fmla="*/ 11 w 16"/>
                  <a:gd name="T13" fmla="*/ 3 h 11"/>
                  <a:gd name="T14" fmla="*/ 16 w 16"/>
                  <a:gd name="T1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16" y="3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2"/>
                      <a:pt x="7" y="0"/>
                      <a:pt x="0" y="6"/>
                    </a:cubicBezTo>
                    <a:cubicBezTo>
                      <a:pt x="1" y="7"/>
                      <a:pt x="5" y="11"/>
                      <a:pt x="9" y="10"/>
                    </a:cubicBezTo>
                    <a:cubicBezTo>
                      <a:pt x="9" y="9"/>
                      <a:pt x="5" y="7"/>
                      <a:pt x="6" y="5"/>
                    </a:cubicBezTo>
                    <a:cubicBezTo>
                      <a:pt x="9" y="6"/>
                      <a:pt x="8" y="8"/>
                      <a:pt x="12" y="9"/>
                    </a:cubicBezTo>
                    <a:cubicBezTo>
                      <a:pt x="15" y="5"/>
                      <a:pt x="10" y="7"/>
                      <a:pt x="11" y="3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8" name="Freeform 887"/>
              <p:cNvSpPr>
                <a:spLocks/>
              </p:cNvSpPr>
              <p:nvPr/>
            </p:nvSpPr>
            <p:spPr bwMode="auto">
              <a:xfrm>
                <a:off x="3755" y="3233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9" name="Freeform 888"/>
              <p:cNvSpPr>
                <a:spLocks/>
              </p:cNvSpPr>
              <p:nvPr/>
            </p:nvSpPr>
            <p:spPr bwMode="auto">
              <a:xfrm>
                <a:off x="3751" y="3230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0"/>
                      <a:pt x="7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0" name="Freeform 889"/>
              <p:cNvSpPr>
                <a:spLocks/>
              </p:cNvSpPr>
              <p:nvPr/>
            </p:nvSpPr>
            <p:spPr bwMode="auto">
              <a:xfrm>
                <a:off x="3752" y="322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1" name="Freeform 890"/>
              <p:cNvSpPr>
                <a:spLocks/>
              </p:cNvSpPr>
              <p:nvPr/>
            </p:nvSpPr>
            <p:spPr bwMode="auto">
              <a:xfrm>
                <a:off x="3750" y="3221"/>
                <a:ext cx="12" cy="7"/>
              </a:xfrm>
              <a:custGeom>
                <a:avLst/>
                <a:gdLst>
                  <a:gd name="T0" fmla="*/ 3 w 13"/>
                  <a:gd name="T1" fmla="*/ 0 h 9"/>
                  <a:gd name="T2" fmla="*/ 3 w 13"/>
                  <a:gd name="T3" fmla="*/ 4 h 9"/>
                  <a:gd name="T4" fmla="*/ 4 w 13"/>
                  <a:gd name="T5" fmla="*/ 3 h 9"/>
                  <a:gd name="T6" fmla="*/ 9 w 13"/>
                  <a:gd name="T7" fmla="*/ 5 h 9"/>
                  <a:gd name="T8" fmla="*/ 9 w 13"/>
                  <a:gd name="T9" fmla="*/ 9 h 9"/>
                  <a:gd name="T10" fmla="*/ 13 w 13"/>
                  <a:gd name="T11" fmla="*/ 6 h 9"/>
                  <a:gd name="T12" fmla="*/ 3 w 13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3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10" y="3"/>
                      <a:pt x="9" y="5"/>
                    </a:cubicBezTo>
                    <a:cubicBezTo>
                      <a:pt x="10" y="7"/>
                      <a:pt x="6" y="7"/>
                      <a:pt x="9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3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2" name="Freeform 891"/>
              <p:cNvSpPr>
                <a:spLocks/>
              </p:cNvSpPr>
              <p:nvPr/>
            </p:nvSpPr>
            <p:spPr bwMode="auto">
              <a:xfrm>
                <a:off x="3754" y="322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3" name="Freeform 892"/>
              <p:cNvSpPr>
                <a:spLocks/>
              </p:cNvSpPr>
              <p:nvPr/>
            </p:nvSpPr>
            <p:spPr bwMode="auto">
              <a:xfrm>
                <a:off x="3754" y="322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4" name="Freeform 893"/>
              <p:cNvSpPr>
                <a:spLocks/>
              </p:cNvSpPr>
              <p:nvPr/>
            </p:nvSpPr>
            <p:spPr bwMode="auto">
              <a:xfrm>
                <a:off x="3752" y="3211"/>
                <a:ext cx="11" cy="8"/>
              </a:xfrm>
              <a:custGeom>
                <a:avLst/>
                <a:gdLst>
                  <a:gd name="T0" fmla="*/ 0 w 12"/>
                  <a:gd name="T1" fmla="*/ 4 h 9"/>
                  <a:gd name="T2" fmla="*/ 5 w 12"/>
                  <a:gd name="T3" fmla="*/ 9 h 9"/>
                  <a:gd name="T4" fmla="*/ 12 w 12"/>
                  <a:gd name="T5" fmla="*/ 4 h 9"/>
                  <a:gd name="T6" fmla="*/ 10 w 12"/>
                  <a:gd name="T7" fmla="*/ 1 h 9"/>
                  <a:gd name="T8" fmla="*/ 0 w 12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0" y="4"/>
                    </a:moveTo>
                    <a:cubicBezTo>
                      <a:pt x="6" y="4"/>
                      <a:pt x="0" y="9"/>
                      <a:pt x="5" y="9"/>
                    </a:cubicBezTo>
                    <a:cubicBezTo>
                      <a:pt x="4" y="6"/>
                      <a:pt x="9" y="4"/>
                      <a:pt x="12" y="4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0"/>
                      <a:pt x="3" y="2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5" name="Freeform 894"/>
              <p:cNvSpPr>
                <a:spLocks/>
              </p:cNvSpPr>
              <p:nvPr/>
            </p:nvSpPr>
            <p:spPr bwMode="auto">
              <a:xfrm>
                <a:off x="3765" y="320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6" name="Freeform 895"/>
              <p:cNvSpPr>
                <a:spLocks/>
              </p:cNvSpPr>
              <p:nvPr/>
            </p:nvSpPr>
            <p:spPr bwMode="auto">
              <a:xfrm>
                <a:off x="3755" y="3195"/>
                <a:ext cx="14" cy="15"/>
              </a:xfrm>
              <a:custGeom>
                <a:avLst/>
                <a:gdLst>
                  <a:gd name="T0" fmla="*/ 1 w 17"/>
                  <a:gd name="T1" fmla="*/ 0 h 18"/>
                  <a:gd name="T2" fmla="*/ 8 w 17"/>
                  <a:gd name="T3" fmla="*/ 7 h 18"/>
                  <a:gd name="T4" fmla="*/ 3 w 17"/>
                  <a:gd name="T5" fmla="*/ 5 h 18"/>
                  <a:gd name="T6" fmla="*/ 6 w 17"/>
                  <a:gd name="T7" fmla="*/ 11 h 18"/>
                  <a:gd name="T8" fmla="*/ 0 w 17"/>
                  <a:gd name="T9" fmla="*/ 8 h 18"/>
                  <a:gd name="T10" fmla="*/ 6 w 17"/>
                  <a:gd name="T11" fmla="*/ 15 h 18"/>
                  <a:gd name="T12" fmla="*/ 2 w 17"/>
                  <a:gd name="T13" fmla="*/ 18 h 18"/>
                  <a:gd name="T14" fmla="*/ 8 w 17"/>
                  <a:gd name="T15" fmla="*/ 17 h 18"/>
                  <a:gd name="T16" fmla="*/ 8 w 17"/>
                  <a:gd name="T17" fmla="*/ 13 h 18"/>
                  <a:gd name="T18" fmla="*/ 12 w 17"/>
                  <a:gd name="T19" fmla="*/ 15 h 18"/>
                  <a:gd name="T20" fmla="*/ 15 w 17"/>
                  <a:gd name="T21" fmla="*/ 5 h 18"/>
                  <a:gd name="T22" fmla="*/ 1 w 17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8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6" y="6"/>
                      <a:pt x="4" y="7"/>
                      <a:pt x="3" y="5"/>
                    </a:cubicBezTo>
                    <a:cubicBezTo>
                      <a:pt x="2" y="8"/>
                      <a:pt x="6" y="9"/>
                      <a:pt x="6" y="11"/>
                    </a:cubicBezTo>
                    <a:cubicBezTo>
                      <a:pt x="0" y="13"/>
                      <a:pt x="5" y="7"/>
                      <a:pt x="0" y="8"/>
                    </a:cubicBezTo>
                    <a:cubicBezTo>
                      <a:pt x="0" y="10"/>
                      <a:pt x="0" y="13"/>
                      <a:pt x="6" y="15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0" y="15"/>
                      <a:pt x="3" y="14"/>
                      <a:pt x="8" y="13"/>
                    </a:cubicBezTo>
                    <a:cubicBezTo>
                      <a:pt x="10" y="13"/>
                      <a:pt x="11" y="14"/>
                      <a:pt x="12" y="15"/>
                    </a:cubicBezTo>
                    <a:cubicBezTo>
                      <a:pt x="10" y="13"/>
                      <a:pt x="17" y="9"/>
                      <a:pt x="15" y="5"/>
                    </a:cubicBezTo>
                    <a:cubicBezTo>
                      <a:pt x="15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7" name="Freeform 896"/>
              <p:cNvSpPr>
                <a:spLocks/>
              </p:cNvSpPr>
              <p:nvPr/>
            </p:nvSpPr>
            <p:spPr bwMode="auto">
              <a:xfrm>
                <a:off x="3761" y="3194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8" name="Freeform 897"/>
              <p:cNvSpPr>
                <a:spLocks/>
              </p:cNvSpPr>
              <p:nvPr/>
            </p:nvSpPr>
            <p:spPr bwMode="auto">
              <a:xfrm>
                <a:off x="3754" y="3178"/>
                <a:ext cx="15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7 w 18"/>
                  <a:gd name="T7" fmla="*/ 16 h 16"/>
                  <a:gd name="T8" fmla="*/ 4 w 18"/>
                  <a:gd name="T9" fmla="*/ 9 h 16"/>
                  <a:gd name="T10" fmla="*/ 13 w 18"/>
                  <a:gd name="T11" fmla="*/ 7 h 16"/>
                  <a:gd name="T12" fmla="*/ 11 w 18"/>
                  <a:gd name="T13" fmla="*/ 11 h 16"/>
                  <a:gd name="T14" fmla="*/ 10 w 18"/>
                  <a:gd name="T15" fmla="*/ 1 h 16"/>
                  <a:gd name="T16" fmla="*/ 8 w 18"/>
                  <a:gd name="T17" fmla="*/ 3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3" y="15"/>
                      <a:pt x="2" y="15"/>
                    </a:cubicBezTo>
                    <a:cubicBezTo>
                      <a:pt x="3" y="15"/>
                      <a:pt x="6" y="16"/>
                      <a:pt x="7" y="16"/>
                    </a:cubicBezTo>
                    <a:cubicBezTo>
                      <a:pt x="13" y="14"/>
                      <a:pt x="5" y="11"/>
                      <a:pt x="4" y="9"/>
                    </a:cubicBezTo>
                    <a:cubicBezTo>
                      <a:pt x="7" y="3"/>
                      <a:pt x="7" y="9"/>
                      <a:pt x="13" y="7"/>
                    </a:cubicBezTo>
                    <a:cubicBezTo>
                      <a:pt x="13" y="8"/>
                      <a:pt x="11" y="8"/>
                      <a:pt x="11" y="11"/>
                    </a:cubicBezTo>
                    <a:cubicBezTo>
                      <a:pt x="18" y="7"/>
                      <a:pt x="11" y="3"/>
                      <a:pt x="10" y="1"/>
                    </a:cubicBezTo>
                    <a:cubicBezTo>
                      <a:pt x="9" y="1"/>
                      <a:pt x="7" y="1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9" name="Freeform 898"/>
              <p:cNvSpPr>
                <a:spLocks/>
              </p:cNvSpPr>
              <p:nvPr/>
            </p:nvSpPr>
            <p:spPr bwMode="auto">
              <a:xfrm>
                <a:off x="3753" y="3191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0" name="Freeform 899"/>
              <p:cNvSpPr>
                <a:spLocks/>
              </p:cNvSpPr>
              <p:nvPr/>
            </p:nvSpPr>
            <p:spPr bwMode="auto">
              <a:xfrm>
                <a:off x="3762" y="3178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1" name="Freeform 900"/>
              <p:cNvSpPr>
                <a:spLocks/>
              </p:cNvSpPr>
              <p:nvPr/>
            </p:nvSpPr>
            <p:spPr bwMode="auto">
              <a:xfrm>
                <a:off x="3754" y="3178"/>
                <a:ext cx="2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2" name="Freeform 901"/>
              <p:cNvSpPr>
                <a:spLocks/>
              </p:cNvSpPr>
              <p:nvPr/>
            </p:nvSpPr>
            <p:spPr bwMode="auto">
              <a:xfrm>
                <a:off x="3750" y="3088"/>
                <a:ext cx="18" cy="89"/>
              </a:xfrm>
              <a:custGeom>
                <a:avLst/>
                <a:gdLst>
                  <a:gd name="T0" fmla="*/ 18 w 20"/>
                  <a:gd name="T1" fmla="*/ 1 h 103"/>
                  <a:gd name="T2" fmla="*/ 15 w 20"/>
                  <a:gd name="T3" fmla="*/ 4 h 103"/>
                  <a:gd name="T4" fmla="*/ 11 w 20"/>
                  <a:gd name="T5" fmla="*/ 0 h 103"/>
                  <a:gd name="T6" fmla="*/ 4 w 20"/>
                  <a:gd name="T7" fmla="*/ 0 h 103"/>
                  <a:gd name="T8" fmla="*/ 6 w 20"/>
                  <a:gd name="T9" fmla="*/ 8 h 103"/>
                  <a:gd name="T10" fmla="*/ 3 w 20"/>
                  <a:gd name="T11" fmla="*/ 8 h 103"/>
                  <a:gd name="T12" fmla="*/ 4 w 20"/>
                  <a:gd name="T13" fmla="*/ 23 h 103"/>
                  <a:gd name="T14" fmla="*/ 6 w 20"/>
                  <a:gd name="T15" fmla="*/ 34 h 103"/>
                  <a:gd name="T16" fmla="*/ 3 w 20"/>
                  <a:gd name="T17" fmla="*/ 78 h 103"/>
                  <a:gd name="T18" fmla="*/ 9 w 20"/>
                  <a:gd name="T19" fmla="*/ 80 h 103"/>
                  <a:gd name="T20" fmla="*/ 5 w 20"/>
                  <a:gd name="T21" fmla="*/ 83 h 103"/>
                  <a:gd name="T22" fmla="*/ 5 w 20"/>
                  <a:gd name="T23" fmla="*/ 80 h 103"/>
                  <a:gd name="T24" fmla="*/ 4 w 20"/>
                  <a:gd name="T25" fmla="*/ 93 h 103"/>
                  <a:gd name="T26" fmla="*/ 12 w 20"/>
                  <a:gd name="T27" fmla="*/ 93 h 103"/>
                  <a:gd name="T28" fmla="*/ 4 w 20"/>
                  <a:gd name="T29" fmla="*/ 98 h 103"/>
                  <a:gd name="T30" fmla="*/ 9 w 20"/>
                  <a:gd name="T31" fmla="*/ 102 h 103"/>
                  <a:gd name="T32" fmla="*/ 14 w 20"/>
                  <a:gd name="T33" fmla="*/ 98 h 103"/>
                  <a:gd name="T34" fmla="*/ 17 w 20"/>
                  <a:gd name="T35" fmla="*/ 101 h 103"/>
                  <a:gd name="T36" fmla="*/ 8 w 20"/>
                  <a:gd name="T37" fmla="*/ 73 h 103"/>
                  <a:gd name="T38" fmla="*/ 12 w 20"/>
                  <a:gd name="T39" fmla="*/ 74 h 103"/>
                  <a:gd name="T40" fmla="*/ 16 w 20"/>
                  <a:gd name="T41" fmla="*/ 58 h 103"/>
                  <a:gd name="T42" fmla="*/ 9 w 20"/>
                  <a:gd name="T43" fmla="*/ 51 h 103"/>
                  <a:gd name="T44" fmla="*/ 12 w 20"/>
                  <a:gd name="T45" fmla="*/ 47 h 103"/>
                  <a:gd name="T46" fmla="*/ 9 w 20"/>
                  <a:gd name="T47" fmla="*/ 47 h 103"/>
                  <a:gd name="T48" fmla="*/ 13 w 20"/>
                  <a:gd name="T49" fmla="*/ 42 h 103"/>
                  <a:gd name="T50" fmla="*/ 6 w 20"/>
                  <a:gd name="T51" fmla="*/ 41 h 103"/>
                  <a:gd name="T52" fmla="*/ 17 w 20"/>
                  <a:gd name="T53" fmla="*/ 31 h 103"/>
                  <a:gd name="T54" fmla="*/ 13 w 20"/>
                  <a:gd name="T55" fmla="*/ 32 h 103"/>
                  <a:gd name="T56" fmla="*/ 9 w 20"/>
                  <a:gd name="T57" fmla="*/ 30 h 103"/>
                  <a:gd name="T58" fmla="*/ 16 w 20"/>
                  <a:gd name="T59" fmla="*/ 28 h 103"/>
                  <a:gd name="T60" fmla="*/ 12 w 20"/>
                  <a:gd name="T61" fmla="*/ 20 h 103"/>
                  <a:gd name="T62" fmla="*/ 8 w 20"/>
                  <a:gd name="T63" fmla="*/ 21 h 103"/>
                  <a:gd name="T64" fmla="*/ 11 w 20"/>
                  <a:gd name="T65" fmla="*/ 10 h 103"/>
                  <a:gd name="T66" fmla="*/ 17 w 20"/>
                  <a:gd name="T67" fmla="*/ 16 h 103"/>
                  <a:gd name="T68" fmla="*/ 20 w 20"/>
                  <a:gd name="T69" fmla="*/ 12 h 103"/>
                  <a:gd name="T70" fmla="*/ 12 w 20"/>
                  <a:gd name="T71" fmla="*/ 5 h 103"/>
                  <a:gd name="T72" fmla="*/ 18 w 20"/>
                  <a:gd name="T73" fmla="*/ 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03">
                    <a:moveTo>
                      <a:pt x="18" y="1"/>
                    </a:moveTo>
                    <a:cubicBezTo>
                      <a:pt x="16" y="1"/>
                      <a:pt x="14" y="2"/>
                      <a:pt x="15" y="4"/>
                    </a:cubicBezTo>
                    <a:cubicBezTo>
                      <a:pt x="12" y="4"/>
                      <a:pt x="12" y="1"/>
                      <a:pt x="11" y="0"/>
                    </a:cubicBezTo>
                    <a:cubicBezTo>
                      <a:pt x="8" y="3"/>
                      <a:pt x="7" y="0"/>
                      <a:pt x="4" y="0"/>
                    </a:cubicBezTo>
                    <a:cubicBezTo>
                      <a:pt x="3" y="3"/>
                      <a:pt x="7" y="5"/>
                      <a:pt x="6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5" y="13"/>
                      <a:pt x="7" y="20"/>
                      <a:pt x="4" y="23"/>
                    </a:cubicBezTo>
                    <a:cubicBezTo>
                      <a:pt x="3" y="27"/>
                      <a:pt x="5" y="30"/>
                      <a:pt x="6" y="34"/>
                    </a:cubicBezTo>
                    <a:cubicBezTo>
                      <a:pt x="4" y="48"/>
                      <a:pt x="7" y="63"/>
                      <a:pt x="3" y="78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6" y="80"/>
                      <a:pt x="10" y="83"/>
                      <a:pt x="5" y="83"/>
                    </a:cubicBezTo>
                    <a:cubicBezTo>
                      <a:pt x="6" y="82"/>
                      <a:pt x="6" y="81"/>
                      <a:pt x="5" y="80"/>
                    </a:cubicBezTo>
                    <a:cubicBezTo>
                      <a:pt x="0" y="83"/>
                      <a:pt x="6" y="89"/>
                      <a:pt x="4" y="93"/>
                    </a:cubicBezTo>
                    <a:cubicBezTo>
                      <a:pt x="5" y="92"/>
                      <a:pt x="11" y="92"/>
                      <a:pt x="12" y="93"/>
                    </a:cubicBezTo>
                    <a:cubicBezTo>
                      <a:pt x="4" y="92"/>
                      <a:pt x="12" y="97"/>
                      <a:pt x="4" y="98"/>
                    </a:cubicBezTo>
                    <a:cubicBezTo>
                      <a:pt x="2" y="102"/>
                      <a:pt x="10" y="98"/>
                      <a:pt x="9" y="102"/>
                    </a:cubicBezTo>
                    <a:cubicBezTo>
                      <a:pt x="13" y="103"/>
                      <a:pt x="11" y="99"/>
                      <a:pt x="14" y="98"/>
                    </a:cubicBezTo>
                    <a:cubicBezTo>
                      <a:pt x="17" y="99"/>
                      <a:pt x="12" y="101"/>
                      <a:pt x="17" y="101"/>
                    </a:cubicBezTo>
                    <a:cubicBezTo>
                      <a:pt x="19" y="95"/>
                      <a:pt x="10" y="83"/>
                      <a:pt x="8" y="73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9" y="69"/>
                      <a:pt x="9" y="61"/>
                      <a:pt x="16" y="58"/>
                    </a:cubicBezTo>
                    <a:cubicBezTo>
                      <a:pt x="12" y="58"/>
                      <a:pt x="18" y="50"/>
                      <a:pt x="9" y="51"/>
                    </a:cubicBezTo>
                    <a:cubicBezTo>
                      <a:pt x="11" y="50"/>
                      <a:pt x="11" y="49"/>
                      <a:pt x="12" y="47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4"/>
                      <a:pt x="14" y="45"/>
                      <a:pt x="13" y="42"/>
                    </a:cubicBezTo>
                    <a:cubicBezTo>
                      <a:pt x="10" y="44"/>
                      <a:pt x="9" y="42"/>
                      <a:pt x="6" y="41"/>
                    </a:cubicBezTo>
                    <a:cubicBezTo>
                      <a:pt x="10" y="37"/>
                      <a:pt x="14" y="34"/>
                      <a:pt x="17" y="31"/>
                    </a:cubicBezTo>
                    <a:cubicBezTo>
                      <a:pt x="16" y="31"/>
                      <a:pt x="14" y="31"/>
                      <a:pt x="13" y="32"/>
                    </a:cubicBezTo>
                    <a:cubicBezTo>
                      <a:pt x="14" y="30"/>
                      <a:pt x="11" y="30"/>
                      <a:pt x="9" y="30"/>
                    </a:cubicBezTo>
                    <a:cubicBezTo>
                      <a:pt x="9" y="28"/>
                      <a:pt x="14" y="28"/>
                      <a:pt x="16" y="28"/>
                    </a:cubicBezTo>
                    <a:cubicBezTo>
                      <a:pt x="18" y="25"/>
                      <a:pt x="9" y="23"/>
                      <a:pt x="12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17"/>
                      <a:pt x="12" y="14"/>
                      <a:pt x="11" y="10"/>
                    </a:cubicBezTo>
                    <a:cubicBezTo>
                      <a:pt x="16" y="8"/>
                      <a:pt x="15" y="14"/>
                      <a:pt x="17" y="16"/>
                    </a:cubicBezTo>
                    <a:cubicBezTo>
                      <a:pt x="18" y="15"/>
                      <a:pt x="19" y="13"/>
                      <a:pt x="20" y="12"/>
                    </a:cubicBezTo>
                    <a:cubicBezTo>
                      <a:pt x="18" y="11"/>
                      <a:pt x="14" y="8"/>
                      <a:pt x="12" y="5"/>
                    </a:cubicBezTo>
                    <a:cubicBezTo>
                      <a:pt x="18" y="8"/>
                      <a:pt x="18" y="2"/>
                      <a:pt x="18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3" name="Freeform 902"/>
              <p:cNvSpPr>
                <a:spLocks/>
              </p:cNvSpPr>
              <p:nvPr/>
            </p:nvSpPr>
            <p:spPr bwMode="auto">
              <a:xfrm>
                <a:off x="3768" y="3098"/>
                <a:ext cx="1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4" name="Freeform 903"/>
              <p:cNvSpPr>
                <a:spLocks/>
              </p:cNvSpPr>
              <p:nvPr/>
            </p:nvSpPr>
            <p:spPr bwMode="auto">
              <a:xfrm>
                <a:off x="3766" y="308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5" name="Freeform 904"/>
              <p:cNvSpPr>
                <a:spLocks/>
              </p:cNvSpPr>
              <p:nvPr/>
            </p:nvSpPr>
            <p:spPr bwMode="auto">
              <a:xfrm>
                <a:off x="3754" y="310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6" name="Freeform 905"/>
              <p:cNvSpPr>
                <a:spLocks/>
              </p:cNvSpPr>
              <p:nvPr/>
            </p:nvSpPr>
            <p:spPr bwMode="auto">
              <a:xfrm>
                <a:off x="3765" y="3112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7" name="Freeform 906"/>
              <p:cNvSpPr>
                <a:spLocks/>
              </p:cNvSpPr>
              <p:nvPr/>
            </p:nvSpPr>
            <p:spPr bwMode="auto">
              <a:xfrm>
                <a:off x="3764" y="3132"/>
                <a:ext cx="3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8" name="Freeform 907"/>
              <p:cNvSpPr>
                <a:spLocks/>
              </p:cNvSpPr>
              <p:nvPr/>
            </p:nvSpPr>
            <p:spPr bwMode="auto">
              <a:xfrm>
                <a:off x="3767" y="3091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1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9" name="Freeform 908"/>
              <p:cNvSpPr>
                <a:spLocks/>
              </p:cNvSpPr>
              <p:nvPr/>
            </p:nvSpPr>
            <p:spPr bwMode="auto">
              <a:xfrm>
                <a:off x="3750" y="3037"/>
                <a:ext cx="20" cy="48"/>
              </a:xfrm>
              <a:custGeom>
                <a:avLst/>
                <a:gdLst>
                  <a:gd name="T0" fmla="*/ 5 w 24"/>
                  <a:gd name="T1" fmla="*/ 3 h 56"/>
                  <a:gd name="T2" fmla="*/ 2 w 24"/>
                  <a:gd name="T3" fmla="*/ 13 h 56"/>
                  <a:gd name="T4" fmla="*/ 12 w 24"/>
                  <a:gd name="T5" fmla="*/ 20 h 56"/>
                  <a:gd name="T6" fmla="*/ 3 w 24"/>
                  <a:gd name="T7" fmla="*/ 19 h 56"/>
                  <a:gd name="T8" fmla="*/ 9 w 24"/>
                  <a:gd name="T9" fmla="*/ 38 h 56"/>
                  <a:gd name="T10" fmla="*/ 5 w 24"/>
                  <a:gd name="T11" fmla="*/ 38 h 56"/>
                  <a:gd name="T12" fmla="*/ 15 w 24"/>
                  <a:gd name="T13" fmla="*/ 46 h 56"/>
                  <a:gd name="T14" fmla="*/ 4 w 24"/>
                  <a:gd name="T15" fmla="*/ 46 h 56"/>
                  <a:gd name="T16" fmla="*/ 3 w 24"/>
                  <a:gd name="T17" fmla="*/ 45 h 56"/>
                  <a:gd name="T18" fmla="*/ 6 w 24"/>
                  <a:gd name="T19" fmla="*/ 55 h 56"/>
                  <a:gd name="T20" fmla="*/ 13 w 24"/>
                  <a:gd name="T21" fmla="*/ 56 h 56"/>
                  <a:gd name="T22" fmla="*/ 18 w 24"/>
                  <a:gd name="T23" fmla="*/ 56 h 56"/>
                  <a:gd name="T24" fmla="*/ 14 w 24"/>
                  <a:gd name="T25" fmla="*/ 49 h 56"/>
                  <a:gd name="T26" fmla="*/ 18 w 24"/>
                  <a:gd name="T27" fmla="*/ 49 h 56"/>
                  <a:gd name="T28" fmla="*/ 16 w 24"/>
                  <a:gd name="T29" fmla="*/ 46 h 56"/>
                  <a:gd name="T30" fmla="*/ 19 w 24"/>
                  <a:gd name="T31" fmla="*/ 46 h 56"/>
                  <a:gd name="T32" fmla="*/ 16 w 24"/>
                  <a:gd name="T33" fmla="*/ 41 h 56"/>
                  <a:gd name="T34" fmla="*/ 17 w 24"/>
                  <a:gd name="T35" fmla="*/ 41 h 56"/>
                  <a:gd name="T36" fmla="*/ 13 w 24"/>
                  <a:gd name="T37" fmla="*/ 38 h 56"/>
                  <a:gd name="T38" fmla="*/ 18 w 24"/>
                  <a:gd name="T39" fmla="*/ 36 h 56"/>
                  <a:gd name="T40" fmla="*/ 14 w 24"/>
                  <a:gd name="T41" fmla="*/ 36 h 56"/>
                  <a:gd name="T42" fmla="*/ 20 w 24"/>
                  <a:gd name="T43" fmla="*/ 24 h 56"/>
                  <a:gd name="T44" fmla="*/ 16 w 24"/>
                  <a:gd name="T45" fmla="*/ 23 h 56"/>
                  <a:gd name="T46" fmla="*/ 19 w 24"/>
                  <a:gd name="T47" fmla="*/ 29 h 56"/>
                  <a:gd name="T48" fmla="*/ 10 w 24"/>
                  <a:gd name="T49" fmla="*/ 28 h 56"/>
                  <a:gd name="T50" fmla="*/ 18 w 24"/>
                  <a:gd name="T51" fmla="*/ 21 h 56"/>
                  <a:gd name="T52" fmla="*/ 16 w 24"/>
                  <a:gd name="T53" fmla="*/ 12 h 56"/>
                  <a:gd name="T54" fmla="*/ 18 w 24"/>
                  <a:gd name="T55" fmla="*/ 12 h 56"/>
                  <a:gd name="T56" fmla="*/ 14 w 24"/>
                  <a:gd name="T57" fmla="*/ 6 h 56"/>
                  <a:gd name="T58" fmla="*/ 13 w 24"/>
                  <a:gd name="T59" fmla="*/ 8 h 56"/>
                  <a:gd name="T60" fmla="*/ 10 w 24"/>
                  <a:gd name="T61" fmla="*/ 5 h 56"/>
                  <a:gd name="T62" fmla="*/ 12 w 24"/>
                  <a:gd name="T63" fmla="*/ 5 h 56"/>
                  <a:gd name="T64" fmla="*/ 6 w 24"/>
                  <a:gd name="T65" fmla="*/ 0 h 56"/>
                  <a:gd name="T66" fmla="*/ 10 w 24"/>
                  <a:gd name="T67" fmla="*/ 6 h 56"/>
                  <a:gd name="T68" fmla="*/ 5 w 24"/>
                  <a:gd name="T69" fmla="*/ 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56">
                    <a:moveTo>
                      <a:pt x="5" y="3"/>
                    </a:moveTo>
                    <a:cubicBezTo>
                      <a:pt x="0" y="6"/>
                      <a:pt x="3" y="10"/>
                      <a:pt x="2" y="13"/>
                    </a:cubicBezTo>
                    <a:cubicBezTo>
                      <a:pt x="4" y="20"/>
                      <a:pt x="12" y="14"/>
                      <a:pt x="12" y="2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5"/>
                      <a:pt x="1" y="33"/>
                      <a:pt x="9" y="38"/>
                    </a:cubicBezTo>
                    <a:cubicBezTo>
                      <a:pt x="8" y="39"/>
                      <a:pt x="7" y="40"/>
                      <a:pt x="5" y="38"/>
                    </a:cubicBezTo>
                    <a:cubicBezTo>
                      <a:pt x="6" y="42"/>
                      <a:pt x="19" y="41"/>
                      <a:pt x="15" y="46"/>
                    </a:cubicBezTo>
                    <a:cubicBezTo>
                      <a:pt x="10" y="41"/>
                      <a:pt x="10" y="47"/>
                      <a:pt x="4" y="46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48"/>
                      <a:pt x="7" y="53"/>
                      <a:pt x="6" y="55"/>
                    </a:cubicBezTo>
                    <a:cubicBezTo>
                      <a:pt x="9" y="55"/>
                      <a:pt x="12" y="53"/>
                      <a:pt x="13" y="56"/>
                    </a:cubicBezTo>
                    <a:cubicBezTo>
                      <a:pt x="13" y="55"/>
                      <a:pt x="16" y="56"/>
                      <a:pt x="18" y="56"/>
                    </a:cubicBezTo>
                    <a:cubicBezTo>
                      <a:pt x="16" y="53"/>
                      <a:pt x="17" y="51"/>
                      <a:pt x="14" y="49"/>
                    </a:cubicBezTo>
                    <a:cubicBezTo>
                      <a:pt x="17" y="48"/>
                      <a:pt x="15" y="50"/>
                      <a:pt x="18" y="49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5"/>
                      <a:pt x="19" y="48"/>
                      <a:pt x="19" y="46"/>
                    </a:cubicBezTo>
                    <a:cubicBezTo>
                      <a:pt x="18" y="45"/>
                      <a:pt x="16" y="43"/>
                      <a:pt x="16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6" y="40"/>
                      <a:pt x="18" y="37"/>
                      <a:pt x="13" y="38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6" y="32"/>
                      <a:pt x="24" y="30"/>
                      <a:pt x="20" y="24"/>
                    </a:cubicBezTo>
                    <a:cubicBezTo>
                      <a:pt x="19" y="26"/>
                      <a:pt x="17" y="24"/>
                      <a:pt x="16" y="23"/>
                    </a:cubicBezTo>
                    <a:cubicBezTo>
                      <a:pt x="14" y="26"/>
                      <a:pt x="19" y="27"/>
                      <a:pt x="19" y="29"/>
                    </a:cubicBezTo>
                    <a:cubicBezTo>
                      <a:pt x="16" y="29"/>
                      <a:pt x="12" y="25"/>
                      <a:pt x="10" y="28"/>
                    </a:cubicBezTo>
                    <a:cubicBezTo>
                      <a:pt x="14" y="25"/>
                      <a:pt x="9" y="22"/>
                      <a:pt x="18" y="21"/>
                    </a:cubicBezTo>
                    <a:cubicBezTo>
                      <a:pt x="18" y="17"/>
                      <a:pt x="14" y="16"/>
                      <a:pt x="16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2" y="11"/>
                      <a:pt x="20" y="9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1" y="7"/>
                      <a:pt x="10" y="5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6" y="1"/>
                      <a:pt x="9" y="4"/>
                      <a:pt x="10" y="6"/>
                    </a:cubicBezTo>
                    <a:cubicBezTo>
                      <a:pt x="8" y="5"/>
                      <a:pt x="4" y="5"/>
                      <a:pt x="5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0" name="Freeform 909"/>
              <p:cNvSpPr>
                <a:spLocks/>
              </p:cNvSpPr>
              <p:nvPr/>
            </p:nvSpPr>
            <p:spPr bwMode="auto">
              <a:xfrm>
                <a:off x="3764" y="307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1" name="Freeform 910"/>
              <p:cNvSpPr>
                <a:spLocks/>
              </p:cNvSpPr>
              <p:nvPr/>
            </p:nvSpPr>
            <p:spPr bwMode="auto">
              <a:xfrm>
                <a:off x="3748" y="2997"/>
                <a:ext cx="24" cy="38"/>
              </a:xfrm>
              <a:custGeom>
                <a:avLst/>
                <a:gdLst>
                  <a:gd name="T0" fmla="*/ 14 w 28"/>
                  <a:gd name="T1" fmla="*/ 32 h 44"/>
                  <a:gd name="T2" fmla="*/ 20 w 28"/>
                  <a:gd name="T3" fmla="*/ 31 h 44"/>
                  <a:gd name="T4" fmla="*/ 9 w 28"/>
                  <a:gd name="T5" fmla="*/ 31 h 44"/>
                  <a:gd name="T6" fmla="*/ 8 w 28"/>
                  <a:gd name="T7" fmla="*/ 26 h 44"/>
                  <a:gd name="T8" fmla="*/ 17 w 28"/>
                  <a:gd name="T9" fmla="*/ 26 h 44"/>
                  <a:gd name="T10" fmla="*/ 18 w 28"/>
                  <a:gd name="T11" fmla="*/ 22 h 44"/>
                  <a:gd name="T12" fmla="*/ 12 w 28"/>
                  <a:gd name="T13" fmla="*/ 22 h 44"/>
                  <a:gd name="T14" fmla="*/ 9 w 28"/>
                  <a:gd name="T15" fmla="*/ 16 h 44"/>
                  <a:gd name="T16" fmla="*/ 11 w 28"/>
                  <a:gd name="T17" fmla="*/ 19 h 44"/>
                  <a:gd name="T18" fmla="*/ 18 w 28"/>
                  <a:gd name="T19" fmla="*/ 16 h 44"/>
                  <a:gd name="T20" fmla="*/ 2 w 28"/>
                  <a:gd name="T21" fmla="*/ 3 h 44"/>
                  <a:gd name="T22" fmla="*/ 3 w 28"/>
                  <a:gd name="T23" fmla="*/ 7 h 44"/>
                  <a:gd name="T24" fmla="*/ 10 w 28"/>
                  <a:gd name="T25" fmla="*/ 8 h 44"/>
                  <a:gd name="T26" fmla="*/ 8 w 28"/>
                  <a:gd name="T27" fmla="*/ 11 h 44"/>
                  <a:gd name="T28" fmla="*/ 4 w 28"/>
                  <a:gd name="T29" fmla="*/ 9 h 44"/>
                  <a:gd name="T30" fmla="*/ 4 w 28"/>
                  <a:gd name="T31" fmla="*/ 38 h 44"/>
                  <a:gd name="T32" fmla="*/ 4 w 28"/>
                  <a:gd name="T33" fmla="*/ 34 h 44"/>
                  <a:gd name="T34" fmla="*/ 9 w 28"/>
                  <a:gd name="T35" fmla="*/ 38 h 44"/>
                  <a:gd name="T36" fmla="*/ 15 w 28"/>
                  <a:gd name="T37" fmla="*/ 36 h 44"/>
                  <a:gd name="T38" fmla="*/ 13 w 28"/>
                  <a:gd name="T39" fmla="*/ 38 h 44"/>
                  <a:gd name="T40" fmla="*/ 20 w 28"/>
                  <a:gd name="T41" fmla="*/ 38 h 44"/>
                  <a:gd name="T42" fmla="*/ 23 w 28"/>
                  <a:gd name="T43" fmla="*/ 44 h 44"/>
                  <a:gd name="T44" fmla="*/ 23 w 28"/>
                  <a:gd name="T45" fmla="*/ 34 h 44"/>
                  <a:gd name="T46" fmla="*/ 14 w 28"/>
                  <a:gd name="T47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4">
                    <a:moveTo>
                      <a:pt x="14" y="32"/>
                    </a:moveTo>
                    <a:cubicBezTo>
                      <a:pt x="15" y="30"/>
                      <a:pt x="18" y="33"/>
                      <a:pt x="20" y="31"/>
                    </a:cubicBezTo>
                    <a:cubicBezTo>
                      <a:pt x="17" y="28"/>
                      <a:pt x="14" y="34"/>
                      <a:pt x="9" y="31"/>
                    </a:cubicBezTo>
                    <a:cubicBezTo>
                      <a:pt x="12" y="30"/>
                      <a:pt x="8" y="27"/>
                      <a:pt x="8" y="26"/>
                    </a:cubicBezTo>
                    <a:cubicBezTo>
                      <a:pt x="10" y="27"/>
                      <a:pt x="16" y="27"/>
                      <a:pt x="17" y="26"/>
                    </a:cubicBezTo>
                    <a:cubicBezTo>
                      <a:pt x="15" y="25"/>
                      <a:pt x="18" y="23"/>
                      <a:pt x="18" y="22"/>
                    </a:cubicBezTo>
                    <a:cubicBezTo>
                      <a:pt x="15" y="26"/>
                      <a:pt x="16" y="18"/>
                      <a:pt x="12" y="22"/>
                    </a:cubicBezTo>
                    <a:cubicBezTo>
                      <a:pt x="9" y="22"/>
                      <a:pt x="7" y="18"/>
                      <a:pt x="9" y="16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16" y="20"/>
                      <a:pt x="14" y="16"/>
                      <a:pt x="18" y="16"/>
                    </a:cubicBezTo>
                    <a:cubicBezTo>
                      <a:pt x="12" y="12"/>
                      <a:pt x="12" y="0"/>
                      <a:pt x="2" y="3"/>
                    </a:cubicBezTo>
                    <a:cubicBezTo>
                      <a:pt x="0" y="5"/>
                      <a:pt x="3" y="6"/>
                      <a:pt x="3" y="7"/>
                    </a:cubicBezTo>
                    <a:cubicBezTo>
                      <a:pt x="5" y="3"/>
                      <a:pt x="8" y="7"/>
                      <a:pt x="10" y="8"/>
                    </a:cubicBezTo>
                    <a:cubicBezTo>
                      <a:pt x="8" y="9"/>
                      <a:pt x="12" y="12"/>
                      <a:pt x="8" y="1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7"/>
                      <a:pt x="3" y="28"/>
                      <a:pt x="4" y="38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7" y="34"/>
                      <a:pt x="7" y="36"/>
                      <a:pt x="9" y="38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7"/>
                      <a:pt x="16" y="38"/>
                      <a:pt x="13" y="38"/>
                    </a:cubicBezTo>
                    <a:cubicBezTo>
                      <a:pt x="16" y="40"/>
                      <a:pt x="18" y="39"/>
                      <a:pt x="20" y="38"/>
                    </a:cubicBezTo>
                    <a:cubicBezTo>
                      <a:pt x="21" y="41"/>
                      <a:pt x="19" y="42"/>
                      <a:pt x="23" y="44"/>
                    </a:cubicBezTo>
                    <a:cubicBezTo>
                      <a:pt x="28" y="39"/>
                      <a:pt x="18" y="40"/>
                      <a:pt x="23" y="34"/>
                    </a:cubicBez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2" name="Freeform 911"/>
              <p:cNvSpPr>
                <a:spLocks/>
              </p:cNvSpPr>
              <p:nvPr/>
            </p:nvSpPr>
            <p:spPr bwMode="auto">
              <a:xfrm>
                <a:off x="3760" y="303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3" name="Freeform 912"/>
              <p:cNvSpPr>
                <a:spLocks/>
              </p:cNvSpPr>
              <p:nvPr/>
            </p:nvSpPr>
            <p:spPr bwMode="auto">
              <a:xfrm>
                <a:off x="3750" y="3032"/>
                <a:ext cx="5" cy="2"/>
              </a:xfrm>
              <a:custGeom>
                <a:avLst/>
                <a:gdLst>
                  <a:gd name="T0" fmla="*/ 0 w 5"/>
                  <a:gd name="T1" fmla="*/ 1 h 2"/>
                  <a:gd name="T2" fmla="*/ 4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4" name="Freeform 913"/>
              <p:cNvSpPr>
                <a:spLocks/>
              </p:cNvSpPr>
              <p:nvPr/>
            </p:nvSpPr>
            <p:spPr bwMode="auto">
              <a:xfrm>
                <a:off x="3762" y="3006"/>
                <a:ext cx="1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5" name="Freeform 914"/>
              <p:cNvSpPr>
                <a:spLocks/>
              </p:cNvSpPr>
              <p:nvPr/>
            </p:nvSpPr>
            <p:spPr bwMode="auto">
              <a:xfrm>
                <a:off x="3749" y="2990"/>
                <a:ext cx="11" cy="11"/>
              </a:xfrm>
              <a:custGeom>
                <a:avLst/>
                <a:gdLst>
                  <a:gd name="T0" fmla="*/ 0 w 13"/>
                  <a:gd name="T1" fmla="*/ 0 h 13"/>
                  <a:gd name="T2" fmla="*/ 0 w 13"/>
                  <a:gd name="T3" fmla="*/ 11 h 13"/>
                  <a:gd name="T4" fmla="*/ 12 w 13"/>
                  <a:gd name="T5" fmla="*/ 11 h 13"/>
                  <a:gd name="T6" fmla="*/ 5 w 13"/>
                  <a:gd name="T7" fmla="*/ 6 h 13"/>
                  <a:gd name="T8" fmla="*/ 5 w 13"/>
                  <a:gd name="T9" fmla="*/ 0 h 13"/>
                  <a:gd name="T10" fmla="*/ 0 w 1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0" y="0"/>
                    </a:moveTo>
                    <a:cubicBezTo>
                      <a:pt x="1" y="4"/>
                      <a:pt x="4" y="6"/>
                      <a:pt x="0" y="11"/>
                    </a:cubicBezTo>
                    <a:cubicBezTo>
                      <a:pt x="5" y="13"/>
                      <a:pt x="8" y="10"/>
                      <a:pt x="12" y="11"/>
                    </a:cubicBezTo>
                    <a:cubicBezTo>
                      <a:pt x="13" y="8"/>
                      <a:pt x="6" y="9"/>
                      <a:pt x="5" y="6"/>
                    </a:cubicBezTo>
                    <a:cubicBezTo>
                      <a:pt x="8" y="5"/>
                      <a:pt x="4" y="2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6" name="Freeform 915"/>
              <p:cNvSpPr>
                <a:spLocks/>
              </p:cNvSpPr>
              <p:nvPr/>
            </p:nvSpPr>
            <p:spPr bwMode="auto">
              <a:xfrm>
                <a:off x="3750" y="2901"/>
                <a:ext cx="19" cy="92"/>
              </a:xfrm>
              <a:custGeom>
                <a:avLst/>
                <a:gdLst>
                  <a:gd name="T0" fmla="*/ 13 w 22"/>
                  <a:gd name="T1" fmla="*/ 88 h 107"/>
                  <a:gd name="T2" fmla="*/ 11 w 22"/>
                  <a:gd name="T3" fmla="*/ 82 h 107"/>
                  <a:gd name="T4" fmla="*/ 14 w 22"/>
                  <a:gd name="T5" fmla="*/ 85 h 107"/>
                  <a:gd name="T6" fmla="*/ 17 w 22"/>
                  <a:gd name="T7" fmla="*/ 81 h 107"/>
                  <a:gd name="T8" fmla="*/ 14 w 22"/>
                  <a:gd name="T9" fmla="*/ 81 h 107"/>
                  <a:gd name="T10" fmla="*/ 13 w 22"/>
                  <a:gd name="T11" fmla="*/ 71 h 107"/>
                  <a:gd name="T12" fmla="*/ 8 w 22"/>
                  <a:gd name="T13" fmla="*/ 69 h 107"/>
                  <a:gd name="T14" fmla="*/ 16 w 22"/>
                  <a:gd name="T15" fmla="*/ 63 h 107"/>
                  <a:gd name="T16" fmla="*/ 5 w 22"/>
                  <a:gd name="T17" fmla="*/ 64 h 107"/>
                  <a:gd name="T18" fmla="*/ 9 w 22"/>
                  <a:gd name="T19" fmla="*/ 53 h 107"/>
                  <a:gd name="T20" fmla="*/ 10 w 22"/>
                  <a:gd name="T21" fmla="*/ 56 h 107"/>
                  <a:gd name="T22" fmla="*/ 10 w 22"/>
                  <a:gd name="T23" fmla="*/ 50 h 107"/>
                  <a:gd name="T24" fmla="*/ 15 w 22"/>
                  <a:gd name="T25" fmla="*/ 50 h 107"/>
                  <a:gd name="T26" fmla="*/ 15 w 22"/>
                  <a:gd name="T27" fmla="*/ 41 h 107"/>
                  <a:gd name="T28" fmla="*/ 17 w 22"/>
                  <a:gd name="T29" fmla="*/ 42 h 107"/>
                  <a:gd name="T30" fmla="*/ 13 w 22"/>
                  <a:gd name="T31" fmla="*/ 25 h 107"/>
                  <a:gd name="T32" fmla="*/ 16 w 22"/>
                  <a:gd name="T33" fmla="*/ 23 h 107"/>
                  <a:gd name="T34" fmla="*/ 6 w 22"/>
                  <a:gd name="T35" fmla="*/ 24 h 107"/>
                  <a:gd name="T36" fmla="*/ 7 w 22"/>
                  <a:gd name="T37" fmla="*/ 17 h 107"/>
                  <a:gd name="T38" fmla="*/ 13 w 22"/>
                  <a:gd name="T39" fmla="*/ 19 h 107"/>
                  <a:gd name="T40" fmla="*/ 10 w 22"/>
                  <a:gd name="T41" fmla="*/ 15 h 107"/>
                  <a:gd name="T42" fmla="*/ 16 w 22"/>
                  <a:gd name="T43" fmla="*/ 12 h 107"/>
                  <a:gd name="T44" fmla="*/ 7 w 22"/>
                  <a:gd name="T45" fmla="*/ 5 h 107"/>
                  <a:gd name="T46" fmla="*/ 9 w 22"/>
                  <a:gd name="T47" fmla="*/ 1 h 107"/>
                  <a:gd name="T48" fmla="*/ 0 w 22"/>
                  <a:gd name="T49" fmla="*/ 4 h 107"/>
                  <a:gd name="T50" fmla="*/ 2 w 22"/>
                  <a:gd name="T51" fmla="*/ 28 h 107"/>
                  <a:gd name="T52" fmla="*/ 7 w 22"/>
                  <a:gd name="T53" fmla="*/ 34 h 107"/>
                  <a:gd name="T54" fmla="*/ 1 w 22"/>
                  <a:gd name="T55" fmla="*/ 35 h 107"/>
                  <a:gd name="T56" fmla="*/ 7 w 22"/>
                  <a:gd name="T57" fmla="*/ 35 h 107"/>
                  <a:gd name="T58" fmla="*/ 2 w 22"/>
                  <a:gd name="T59" fmla="*/ 39 h 107"/>
                  <a:gd name="T60" fmla="*/ 7 w 22"/>
                  <a:gd name="T61" fmla="*/ 41 h 107"/>
                  <a:gd name="T62" fmla="*/ 0 w 22"/>
                  <a:gd name="T63" fmla="*/ 43 h 107"/>
                  <a:gd name="T64" fmla="*/ 3 w 22"/>
                  <a:gd name="T65" fmla="*/ 81 h 107"/>
                  <a:gd name="T66" fmla="*/ 7 w 22"/>
                  <a:gd name="T67" fmla="*/ 80 h 107"/>
                  <a:gd name="T68" fmla="*/ 7 w 22"/>
                  <a:gd name="T69" fmla="*/ 95 h 107"/>
                  <a:gd name="T70" fmla="*/ 11 w 22"/>
                  <a:gd name="T71" fmla="*/ 97 h 107"/>
                  <a:gd name="T72" fmla="*/ 1 w 22"/>
                  <a:gd name="T73" fmla="*/ 96 h 107"/>
                  <a:gd name="T74" fmla="*/ 3 w 22"/>
                  <a:gd name="T75" fmla="*/ 101 h 107"/>
                  <a:gd name="T76" fmla="*/ 5 w 22"/>
                  <a:gd name="T77" fmla="*/ 98 h 107"/>
                  <a:gd name="T78" fmla="*/ 3 w 22"/>
                  <a:gd name="T79" fmla="*/ 103 h 107"/>
                  <a:gd name="T80" fmla="*/ 14 w 22"/>
                  <a:gd name="T81" fmla="*/ 100 h 107"/>
                  <a:gd name="T82" fmla="*/ 19 w 22"/>
                  <a:gd name="T83" fmla="*/ 88 h 107"/>
                  <a:gd name="T84" fmla="*/ 13 w 22"/>
                  <a:gd name="T85" fmla="*/ 8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07">
                    <a:moveTo>
                      <a:pt x="13" y="88"/>
                    </a:moveTo>
                    <a:cubicBezTo>
                      <a:pt x="13" y="86"/>
                      <a:pt x="10" y="84"/>
                      <a:pt x="11" y="82"/>
                    </a:cubicBezTo>
                    <a:cubicBezTo>
                      <a:pt x="14" y="83"/>
                      <a:pt x="15" y="84"/>
                      <a:pt x="14" y="85"/>
                    </a:cubicBezTo>
                    <a:cubicBezTo>
                      <a:pt x="19" y="84"/>
                      <a:pt x="13" y="83"/>
                      <a:pt x="17" y="81"/>
                    </a:cubicBezTo>
                    <a:cubicBezTo>
                      <a:pt x="16" y="81"/>
                      <a:pt x="15" y="82"/>
                      <a:pt x="14" y="81"/>
                    </a:cubicBezTo>
                    <a:cubicBezTo>
                      <a:pt x="15" y="76"/>
                      <a:pt x="10" y="78"/>
                      <a:pt x="13" y="71"/>
                    </a:cubicBezTo>
                    <a:cubicBezTo>
                      <a:pt x="12" y="70"/>
                      <a:pt x="12" y="69"/>
                      <a:pt x="8" y="69"/>
                    </a:cubicBezTo>
                    <a:cubicBezTo>
                      <a:pt x="13" y="65"/>
                      <a:pt x="12" y="67"/>
                      <a:pt x="16" y="63"/>
                    </a:cubicBezTo>
                    <a:cubicBezTo>
                      <a:pt x="14" y="63"/>
                      <a:pt x="10" y="64"/>
                      <a:pt x="5" y="64"/>
                    </a:cubicBezTo>
                    <a:cubicBezTo>
                      <a:pt x="12" y="58"/>
                      <a:pt x="5" y="58"/>
                      <a:pt x="9" y="53"/>
                    </a:cubicBezTo>
                    <a:cubicBezTo>
                      <a:pt x="9" y="54"/>
                      <a:pt x="10" y="54"/>
                      <a:pt x="10" y="56"/>
                    </a:cubicBezTo>
                    <a:cubicBezTo>
                      <a:pt x="16" y="55"/>
                      <a:pt x="9" y="52"/>
                      <a:pt x="10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4" y="48"/>
                      <a:pt x="11" y="44"/>
                      <a:pt x="15" y="41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3" y="36"/>
                      <a:pt x="15" y="30"/>
                      <a:pt x="13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2" y="16"/>
                      <a:pt x="14" y="29"/>
                      <a:pt x="6" y="24"/>
                    </a:cubicBezTo>
                    <a:cubicBezTo>
                      <a:pt x="16" y="23"/>
                      <a:pt x="3" y="21"/>
                      <a:pt x="7" y="17"/>
                    </a:cubicBezTo>
                    <a:cubicBezTo>
                      <a:pt x="11" y="15"/>
                      <a:pt x="9" y="21"/>
                      <a:pt x="13" y="19"/>
                    </a:cubicBezTo>
                    <a:cubicBezTo>
                      <a:pt x="8" y="18"/>
                      <a:pt x="12" y="17"/>
                      <a:pt x="10" y="15"/>
                    </a:cubicBezTo>
                    <a:cubicBezTo>
                      <a:pt x="15" y="15"/>
                      <a:pt x="11" y="11"/>
                      <a:pt x="16" y="1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4"/>
                      <a:pt x="10" y="2"/>
                      <a:pt x="9" y="1"/>
                    </a:cubicBezTo>
                    <a:cubicBezTo>
                      <a:pt x="9" y="4"/>
                      <a:pt x="2" y="0"/>
                      <a:pt x="0" y="4"/>
                    </a:cubicBezTo>
                    <a:cubicBezTo>
                      <a:pt x="2" y="10"/>
                      <a:pt x="4" y="20"/>
                      <a:pt x="2" y="28"/>
                    </a:cubicBezTo>
                    <a:cubicBezTo>
                      <a:pt x="8" y="29"/>
                      <a:pt x="2" y="33"/>
                      <a:pt x="7" y="34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40"/>
                      <a:pt x="5" y="34"/>
                      <a:pt x="7" y="35"/>
                    </a:cubicBezTo>
                    <a:cubicBezTo>
                      <a:pt x="8" y="37"/>
                      <a:pt x="4" y="39"/>
                      <a:pt x="2" y="39"/>
                    </a:cubicBezTo>
                    <a:cubicBezTo>
                      <a:pt x="1" y="42"/>
                      <a:pt x="3" y="39"/>
                      <a:pt x="7" y="41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54"/>
                      <a:pt x="7" y="69"/>
                      <a:pt x="3" y="81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5" y="86"/>
                      <a:pt x="17" y="90"/>
                      <a:pt x="7" y="95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9" y="96"/>
                      <a:pt x="4" y="98"/>
                      <a:pt x="1" y="96"/>
                    </a:cubicBezTo>
                    <a:cubicBezTo>
                      <a:pt x="3" y="98"/>
                      <a:pt x="1" y="99"/>
                      <a:pt x="3" y="101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8" y="100"/>
                      <a:pt x="6" y="102"/>
                      <a:pt x="3" y="103"/>
                    </a:cubicBezTo>
                    <a:cubicBezTo>
                      <a:pt x="7" y="107"/>
                      <a:pt x="11" y="101"/>
                      <a:pt x="14" y="100"/>
                    </a:cubicBezTo>
                    <a:cubicBezTo>
                      <a:pt x="6" y="94"/>
                      <a:pt x="22" y="94"/>
                      <a:pt x="19" y="88"/>
                    </a:cubicBezTo>
                    <a:cubicBezTo>
                      <a:pt x="16" y="84"/>
                      <a:pt x="15" y="88"/>
                      <a:pt x="13" y="8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7" name="Freeform 916"/>
              <p:cNvSpPr>
                <a:spLocks/>
              </p:cNvSpPr>
              <p:nvPr/>
            </p:nvSpPr>
            <p:spPr bwMode="auto">
              <a:xfrm>
                <a:off x="3750" y="298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8" name="Freeform 917"/>
              <p:cNvSpPr>
                <a:spLocks/>
              </p:cNvSpPr>
              <p:nvPr/>
            </p:nvSpPr>
            <p:spPr bwMode="auto">
              <a:xfrm>
                <a:off x="3757" y="2899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1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9" name="Rectangle 918"/>
              <p:cNvSpPr>
                <a:spLocks noChangeArrowheads="1"/>
              </p:cNvSpPr>
              <p:nvPr/>
            </p:nvSpPr>
            <p:spPr bwMode="auto">
              <a:xfrm>
                <a:off x="3753" y="299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0" name="Freeform 919"/>
              <p:cNvSpPr>
                <a:spLocks/>
              </p:cNvSpPr>
              <p:nvPr/>
            </p:nvSpPr>
            <p:spPr bwMode="auto">
              <a:xfrm>
                <a:off x="3761" y="299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1" name="Freeform 920"/>
              <p:cNvSpPr>
                <a:spLocks/>
              </p:cNvSpPr>
              <p:nvPr/>
            </p:nvSpPr>
            <p:spPr bwMode="auto">
              <a:xfrm>
                <a:off x="3761" y="288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2" name="Freeform 921"/>
              <p:cNvSpPr>
                <a:spLocks/>
              </p:cNvSpPr>
              <p:nvPr/>
            </p:nvSpPr>
            <p:spPr bwMode="auto">
              <a:xfrm>
                <a:off x="3763" y="284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3" name="Freeform 922"/>
              <p:cNvSpPr>
                <a:spLocks/>
              </p:cNvSpPr>
              <p:nvPr/>
            </p:nvSpPr>
            <p:spPr bwMode="auto">
              <a:xfrm>
                <a:off x="3737" y="2741"/>
                <a:ext cx="30" cy="157"/>
              </a:xfrm>
              <a:custGeom>
                <a:avLst/>
                <a:gdLst>
                  <a:gd name="T0" fmla="*/ 17 w 35"/>
                  <a:gd name="T1" fmla="*/ 6 h 183"/>
                  <a:gd name="T2" fmla="*/ 10 w 35"/>
                  <a:gd name="T3" fmla="*/ 3 h 183"/>
                  <a:gd name="T4" fmla="*/ 7 w 35"/>
                  <a:gd name="T5" fmla="*/ 10 h 183"/>
                  <a:gd name="T6" fmla="*/ 11 w 35"/>
                  <a:gd name="T7" fmla="*/ 19 h 183"/>
                  <a:gd name="T8" fmla="*/ 12 w 35"/>
                  <a:gd name="T9" fmla="*/ 40 h 183"/>
                  <a:gd name="T10" fmla="*/ 10 w 35"/>
                  <a:gd name="T11" fmla="*/ 53 h 183"/>
                  <a:gd name="T12" fmla="*/ 17 w 35"/>
                  <a:gd name="T13" fmla="*/ 71 h 183"/>
                  <a:gd name="T14" fmla="*/ 15 w 35"/>
                  <a:gd name="T15" fmla="*/ 75 h 183"/>
                  <a:gd name="T16" fmla="*/ 13 w 35"/>
                  <a:gd name="T17" fmla="*/ 85 h 183"/>
                  <a:gd name="T18" fmla="*/ 24 w 35"/>
                  <a:gd name="T19" fmla="*/ 89 h 183"/>
                  <a:gd name="T20" fmla="*/ 24 w 35"/>
                  <a:gd name="T21" fmla="*/ 98 h 183"/>
                  <a:gd name="T22" fmla="*/ 20 w 35"/>
                  <a:gd name="T23" fmla="*/ 105 h 183"/>
                  <a:gd name="T24" fmla="*/ 20 w 35"/>
                  <a:gd name="T25" fmla="*/ 117 h 183"/>
                  <a:gd name="T26" fmla="*/ 19 w 35"/>
                  <a:gd name="T27" fmla="*/ 130 h 183"/>
                  <a:gd name="T28" fmla="*/ 21 w 35"/>
                  <a:gd name="T29" fmla="*/ 140 h 183"/>
                  <a:gd name="T30" fmla="*/ 25 w 35"/>
                  <a:gd name="T31" fmla="*/ 148 h 183"/>
                  <a:gd name="T32" fmla="*/ 21 w 35"/>
                  <a:gd name="T33" fmla="*/ 150 h 183"/>
                  <a:gd name="T34" fmla="*/ 22 w 35"/>
                  <a:gd name="T35" fmla="*/ 157 h 183"/>
                  <a:gd name="T36" fmla="*/ 21 w 35"/>
                  <a:gd name="T37" fmla="*/ 183 h 183"/>
                  <a:gd name="T38" fmla="*/ 23 w 35"/>
                  <a:gd name="T39" fmla="*/ 170 h 183"/>
                  <a:gd name="T40" fmla="*/ 20 w 35"/>
                  <a:gd name="T41" fmla="*/ 167 h 183"/>
                  <a:gd name="T42" fmla="*/ 31 w 35"/>
                  <a:gd name="T43" fmla="*/ 164 h 183"/>
                  <a:gd name="T44" fmla="*/ 33 w 35"/>
                  <a:gd name="T45" fmla="*/ 161 h 183"/>
                  <a:gd name="T46" fmla="*/ 31 w 35"/>
                  <a:gd name="T47" fmla="*/ 152 h 183"/>
                  <a:gd name="T48" fmla="*/ 33 w 35"/>
                  <a:gd name="T49" fmla="*/ 145 h 183"/>
                  <a:gd name="T50" fmla="*/ 33 w 35"/>
                  <a:gd name="T51" fmla="*/ 133 h 183"/>
                  <a:gd name="T52" fmla="*/ 30 w 35"/>
                  <a:gd name="T53" fmla="*/ 123 h 183"/>
                  <a:gd name="T54" fmla="*/ 31 w 35"/>
                  <a:gd name="T55" fmla="*/ 123 h 183"/>
                  <a:gd name="T56" fmla="*/ 31 w 35"/>
                  <a:gd name="T57" fmla="*/ 120 h 183"/>
                  <a:gd name="T58" fmla="*/ 30 w 35"/>
                  <a:gd name="T59" fmla="*/ 112 h 183"/>
                  <a:gd name="T60" fmla="*/ 27 w 35"/>
                  <a:gd name="T61" fmla="*/ 104 h 183"/>
                  <a:gd name="T62" fmla="*/ 31 w 35"/>
                  <a:gd name="T63" fmla="*/ 101 h 183"/>
                  <a:gd name="T64" fmla="*/ 31 w 35"/>
                  <a:gd name="T65" fmla="*/ 91 h 183"/>
                  <a:gd name="T66" fmla="*/ 26 w 35"/>
                  <a:gd name="T67" fmla="*/ 87 h 183"/>
                  <a:gd name="T68" fmla="*/ 24 w 35"/>
                  <a:gd name="T69" fmla="*/ 75 h 183"/>
                  <a:gd name="T70" fmla="*/ 21 w 35"/>
                  <a:gd name="T71" fmla="*/ 58 h 183"/>
                  <a:gd name="T72" fmla="*/ 22 w 35"/>
                  <a:gd name="T73" fmla="*/ 53 h 183"/>
                  <a:gd name="T74" fmla="*/ 20 w 35"/>
                  <a:gd name="T75" fmla="*/ 34 h 183"/>
                  <a:gd name="T76" fmla="*/ 14 w 35"/>
                  <a:gd name="T77" fmla="*/ 42 h 183"/>
                  <a:gd name="T78" fmla="*/ 23 w 35"/>
                  <a:gd name="T79" fmla="*/ 3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183">
                    <a:moveTo>
                      <a:pt x="23" y="15"/>
                    </a:moveTo>
                    <a:cubicBezTo>
                      <a:pt x="22" y="12"/>
                      <a:pt x="20" y="8"/>
                      <a:pt x="17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5"/>
                      <a:pt x="14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8"/>
                      <a:pt x="8" y="7"/>
                      <a:pt x="7" y="10"/>
                    </a:cubicBezTo>
                    <a:cubicBezTo>
                      <a:pt x="8" y="13"/>
                      <a:pt x="17" y="15"/>
                      <a:pt x="15" y="18"/>
                    </a:cubicBezTo>
                    <a:cubicBezTo>
                      <a:pt x="15" y="20"/>
                      <a:pt x="13" y="19"/>
                      <a:pt x="11" y="19"/>
                    </a:cubicBezTo>
                    <a:cubicBezTo>
                      <a:pt x="10" y="22"/>
                      <a:pt x="17" y="23"/>
                      <a:pt x="18" y="25"/>
                    </a:cubicBezTo>
                    <a:cubicBezTo>
                      <a:pt x="0" y="27"/>
                      <a:pt x="23" y="35"/>
                      <a:pt x="12" y="40"/>
                    </a:cubicBezTo>
                    <a:cubicBezTo>
                      <a:pt x="13" y="43"/>
                      <a:pt x="12" y="47"/>
                      <a:pt x="15" y="51"/>
                    </a:cubicBezTo>
                    <a:cubicBezTo>
                      <a:pt x="11" y="49"/>
                      <a:pt x="15" y="54"/>
                      <a:pt x="10" y="53"/>
                    </a:cubicBezTo>
                    <a:cubicBezTo>
                      <a:pt x="20" y="54"/>
                      <a:pt x="6" y="64"/>
                      <a:pt x="19" y="65"/>
                    </a:cubicBezTo>
                    <a:cubicBezTo>
                      <a:pt x="15" y="70"/>
                      <a:pt x="20" y="65"/>
                      <a:pt x="17" y="71"/>
                    </a:cubicBezTo>
                    <a:cubicBezTo>
                      <a:pt x="15" y="71"/>
                      <a:pt x="15" y="70"/>
                      <a:pt x="15" y="69"/>
                    </a:cubicBezTo>
                    <a:cubicBezTo>
                      <a:pt x="12" y="72"/>
                      <a:pt x="21" y="73"/>
                      <a:pt x="15" y="75"/>
                    </a:cubicBezTo>
                    <a:cubicBezTo>
                      <a:pt x="14" y="80"/>
                      <a:pt x="18" y="76"/>
                      <a:pt x="22" y="78"/>
                    </a:cubicBezTo>
                    <a:cubicBezTo>
                      <a:pt x="20" y="83"/>
                      <a:pt x="19" y="82"/>
                      <a:pt x="13" y="85"/>
                    </a:cubicBezTo>
                    <a:cubicBezTo>
                      <a:pt x="20" y="85"/>
                      <a:pt x="17" y="88"/>
                      <a:pt x="20" y="90"/>
                    </a:cubicBezTo>
                    <a:cubicBezTo>
                      <a:pt x="20" y="90"/>
                      <a:pt x="21" y="86"/>
                      <a:pt x="24" y="89"/>
                    </a:cubicBezTo>
                    <a:cubicBezTo>
                      <a:pt x="23" y="94"/>
                      <a:pt x="28" y="93"/>
                      <a:pt x="30" y="98"/>
                    </a:cubicBezTo>
                    <a:cubicBezTo>
                      <a:pt x="23" y="101"/>
                      <a:pt x="29" y="93"/>
                      <a:pt x="24" y="98"/>
                    </a:cubicBezTo>
                    <a:cubicBezTo>
                      <a:pt x="21" y="95"/>
                      <a:pt x="21" y="92"/>
                      <a:pt x="16" y="90"/>
                    </a:cubicBezTo>
                    <a:cubicBezTo>
                      <a:pt x="16" y="95"/>
                      <a:pt x="17" y="100"/>
                      <a:pt x="20" y="105"/>
                    </a:cubicBezTo>
                    <a:cubicBezTo>
                      <a:pt x="19" y="108"/>
                      <a:pt x="17" y="104"/>
                      <a:pt x="16" y="106"/>
                    </a:cubicBezTo>
                    <a:cubicBezTo>
                      <a:pt x="13" y="111"/>
                      <a:pt x="23" y="113"/>
                      <a:pt x="20" y="117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22" y="119"/>
                      <a:pt x="16" y="125"/>
                      <a:pt x="19" y="130"/>
                    </a:cubicBezTo>
                    <a:cubicBezTo>
                      <a:pt x="20" y="129"/>
                      <a:pt x="22" y="129"/>
                      <a:pt x="23" y="129"/>
                    </a:cubicBezTo>
                    <a:cubicBezTo>
                      <a:pt x="14" y="130"/>
                      <a:pt x="27" y="136"/>
                      <a:pt x="21" y="140"/>
                    </a:cubicBezTo>
                    <a:cubicBezTo>
                      <a:pt x="27" y="140"/>
                      <a:pt x="30" y="144"/>
                      <a:pt x="31" y="147"/>
                    </a:cubicBezTo>
                    <a:cubicBezTo>
                      <a:pt x="29" y="148"/>
                      <a:pt x="27" y="148"/>
                      <a:pt x="25" y="148"/>
                    </a:cubicBezTo>
                    <a:cubicBezTo>
                      <a:pt x="29" y="143"/>
                      <a:pt x="19" y="143"/>
                      <a:pt x="17" y="140"/>
                    </a:cubicBezTo>
                    <a:cubicBezTo>
                      <a:pt x="20" y="143"/>
                      <a:pt x="17" y="148"/>
                      <a:pt x="21" y="150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6" y="153"/>
                      <a:pt x="26" y="153"/>
                      <a:pt x="22" y="157"/>
                    </a:cubicBezTo>
                    <a:cubicBezTo>
                      <a:pt x="19" y="157"/>
                      <a:pt x="19" y="157"/>
                      <a:pt x="19" y="157"/>
                    </a:cubicBezTo>
                    <a:cubicBezTo>
                      <a:pt x="20" y="165"/>
                      <a:pt x="14" y="176"/>
                      <a:pt x="21" y="183"/>
                    </a:cubicBezTo>
                    <a:cubicBezTo>
                      <a:pt x="24" y="183"/>
                      <a:pt x="30" y="180"/>
                      <a:pt x="32" y="179"/>
                    </a:cubicBezTo>
                    <a:cubicBezTo>
                      <a:pt x="30" y="175"/>
                      <a:pt x="25" y="173"/>
                      <a:pt x="23" y="170"/>
                    </a:cubicBezTo>
                    <a:cubicBezTo>
                      <a:pt x="28" y="170"/>
                      <a:pt x="28" y="170"/>
                      <a:pt x="28" y="170"/>
                    </a:cubicBezTo>
                    <a:cubicBezTo>
                      <a:pt x="24" y="169"/>
                      <a:pt x="22" y="165"/>
                      <a:pt x="20" y="167"/>
                    </a:cubicBezTo>
                    <a:cubicBezTo>
                      <a:pt x="17" y="165"/>
                      <a:pt x="24" y="165"/>
                      <a:pt x="21" y="162"/>
                    </a:cubicBezTo>
                    <a:cubicBezTo>
                      <a:pt x="26" y="163"/>
                      <a:pt x="27" y="164"/>
                      <a:pt x="31" y="164"/>
                    </a:cubicBezTo>
                    <a:cubicBezTo>
                      <a:pt x="29" y="162"/>
                      <a:pt x="29" y="162"/>
                      <a:pt x="29" y="162"/>
                    </a:cubicBezTo>
                    <a:cubicBezTo>
                      <a:pt x="31" y="163"/>
                      <a:pt x="30" y="160"/>
                      <a:pt x="33" y="161"/>
                    </a:cubicBezTo>
                    <a:cubicBezTo>
                      <a:pt x="26" y="156"/>
                      <a:pt x="35" y="154"/>
                      <a:pt x="32" y="149"/>
                    </a:cubicBezTo>
                    <a:cubicBezTo>
                      <a:pt x="31" y="152"/>
                      <a:pt x="31" y="152"/>
                      <a:pt x="31" y="152"/>
                    </a:cubicBezTo>
                    <a:cubicBezTo>
                      <a:pt x="28" y="152"/>
                      <a:pt x="28" y="151"/>
                      <a:pt x="28" y="149"/>
                    </a:cubicBezTo>
                    <a:cubicBezTo>
                      <a:pt x="32" y="148"/>
                      <a:pt x="31" y="147"/>
                      <a:pt x="33" y="145"/>
                    </a:cubicBezTo>
                    <a:cubicBezTo>
                      <a:pt x="30" y="142"/>
                      <a:pt x="25" y="141"/>
                      <a:pt x="25" y="138"/>
                    </a:cubicBezTo>
                    <a:cubicBezTo>
                      <a:pt x="31" y="139"/>
                      <a:pt x="28" y="133"/>
                      <a:pt x="33" y="133"/>
                    </a:cubicBezTo>
                    <a:cubicBezTo>
                      <a:pt x="27" y="132"/>
                      <a:pt x="31" y="127"/>
                      <a:pt x="27" y="127"/>
                    </a:cubicBezTo>
                    <a:cubicBezTo>
                      <a:pt x="26" y="125"/>
                      <a:pt x="27" y="123"/>
                      <a:pt x="30" y="123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3"/>
                      <a:pt x="31" y="123"/>
                      <a:pt x="31" y="123"/>
                    </a:cubicBezTo>
                    <a:cubicBezTo>
                      <a:pt x="32" y="123"/>
                      <a:pt x="32" y="123"/>
                      <a:pt x="32" y="123"/>
                    </a:cubicBezTo>
                    <a:cubicBezTo>
                      <a:pt x="32" y="121"/>
                      <a:pt x="28" y="121"/>
                      <a:pt x="31" y="120"/>
                    </a:cubicBezTo>
                    <a:cubicBezTo>
                      <a:pt x="32" y="120"/>
                      <a:pt x="32" y="121"/>
                      <a:pt x="33" y="121"/>
                    </a:cubicBezTo>
                    <a:cubicBezTo>
                      <a:pt x="34" y="118"/>
                      <a:pt x="25" y="115"/>
                      <a:pt x="30" y="112"/>
                    </a:cubicBezTo>
                    <a:cubicBezTo>
                      <a:pt x="27" y="111"/>
                      <a:pt x="27" y="107"/>
                      <a:pt x="21" y="108"/>
                    </a:cubicBezTo>
                    <a:cubicBezTo>
                      <a:pt x="23" y="107"/>
                      <a:pt x="27" y="107"/>
                      <a:pt x="27" y="104"/>
                    </a:cubicBezTo>
                    <a:cubicBezTo>
                      <a:pt x="22" y="102"/>
                      <a:pt x="28" y="100"/>
                      <a:pt x="25" y="98"/>
                    </a:cubicBezTo>
                    <a:cubicBezTo>
                      <a:pt x="30" y="101"/>
                      <a:pt x="26" y="98"/>
                      <a:pt x="31" y="101"/>
                    </a:cubicBezTo>
                    <a:cubicBezTo>
                      <a:pt x="33" y="98"/>
                      <a:pt x="27" y="95"/>
                      <a:pt x="28" y="92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0" y="89"/>
                      <a:pt x="25" y="88"/>
                      <a:pt x="30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8" y="84"/>
                      <a:pt x="27" y="81"/>
                      <a:pt x="30" y="78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31" y="70"/>
                      <a:pt x="24" y="65"/>
                      <a:pt x="18" y="62"/>
                    </a:cubicBezTo>
                    <a:cubicBezTo>
                      <a:pt x="18" y="60"/>
                      <a:pt x="19" y="58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7"/>
                      <a:pt x="27" y="54"/>
                      <a:pt x="22" y="53"/>
                    </a:cubicBezTo>
                    <a:cubicBezTo>
                      <a:pt x="20" y="50"/>
                      <a:pt x="25" y="51"/>
                      <a:pt x="26" y="49"/>
                    </a:cubicBezTo>
                    <a:cubicBezTo>
                      <a:pt x="18" y="45"/>
                      <a:pt x="32" y="35"/>
                      <a:pt x="20" y="34"/>
                    </a:cubicBezTo>
                    <a:cubicBezTo>
                      <a:pt x="20" y="36"/>
                      <a:pt x="17" y="39"/>
                      <a:pt x="18" y="43"/>
                    </a:cubicBezTo>
                    <a:cubicBezTo>
                      <a:pt x="17" y="42"/>
                      <a:pt x="14" y="43"/>
                      <a:pt x="14" y="42"/>
                    </a:cubicBezTo>
                    <a:cubicBezTo>
                      <a:pt x="13" y="38"/>
                      <a:pt x="18" y="36"/>
                      <a:pt x="16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31" y="26"/>
                      <a:pt x="13" y="20"/>
                      <a:pt x="23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4" name="Freeform 923"/>
              <p:cNvSpPr>
                <a:spLocks/>
              </p:cNvSpPr>
              <p:nvPr/>
            </p:nvSpPr>
            <p:spPr bwMode="auto">
              <a:xfrm>
                <a:off x="3757" y="2792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5" name="Freeform 924"/>
              <p:cNvSpPr>
                <a:spLocks/>
              </p:cNvSpPr>
              <p:nvPr/>
            </p:nvSpPr>
            <p:spPr bwMode="auto">
              <a:xfrm>
                <a:off x="3756" y="2791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6" name="Freeform 925"/>
              <p:cNvSpPr>
                <a:spLocks/>
              </p:cNvSpPr>
              <p:nvPr/>
            </p:nvSpPr>
            <p:spPr bwMode="auto">
              <a:xfrm>
                <a:off x="3755" y="2741"/>
                <a:ext cx="1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2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7" name="Freeform 926"/>
              <p:cNvSpPr>
                <a:spLocks/>
              </p:cNvSpPr>
              <p:nvPr/>
            </p:nvSpPr>
            <p:spPr bwMode="auto">
              <a:xfrm>
                <a:off x="3752" y="27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8" name="Freeform 927"/>
              <p:cNvSpPr>
                <a:spLocks/>
              </p:cNvSpPr>
              <p:nvPr/>
            </p:nvSpPr>
            <p:spPr bwMode="auto">
              <a:xfrm>
                <a:off x="3735" y="2659"/>
                <a:ext cx="22" cy="82"/>
              </a:xfrm>
              <a:custGeom>
                <a:avLst/>
                <a:gdLst>
                  <a:gd name="T0" fmla="*/ 14 w 26"/>
                  <a:gd name="T1" fmla="*/ 17 h 96"/>
                  <a:gd name="T2" fmla="*/ 9 w 26"/>
                  <a:gd name="T3" fmla="*/ 12 h 96"/>
                  <a:gd name="T4" fmla="*/ 12 w 26"/>
                  <a:gd name="T5" fmla="*/ 8 h 96"/>
                  <a:gd name="T6" fmla="*/ 4 w 26"/>
                  <a:gd name="T7" fmla="*/ 2 h 96"/>
                  <a:gd name="T8" fmla="*/ 10 w 26"/>
                  <a:gd name="T9" fmla="*/ 48 h 96"/>
                  <a:gd name="T10" fmla="*/ 7 w 26"/>
                  <a:gd name="T11" fmla="*/ 45 h 96"/>
                  <a:gd name="T12" fmla="*/ 12 w 26"/>
                  <a:gd name="T13" fmla="*/ 62 h 96"/>
                  <a:gd name="T14" fmla="*/ 6 w 26"/>
                  <a:gd name="T15" fmla="*/ 61 h 96"/>
                  <a:gd name="T16" fmla="*/ 9 w 26"/>
                  <a:gd name="T17" fmla="*/ 72 h 96"/>
                  <a:gd name="T18" fmla="*/ 11 w 26"/>
                  <a:gd name="T19" fmla="*/ 71 h 96"/>
                  <a:gd name="T20" fmla="*/ 10 w 26"/>
                  <a:gd name="T21" fmla="*/ 74 h 96"/>
                  <a:gd name="T22" fmla="*/ 11 w 26"/>
                  <a:gd name="T23" fmla="*/ 73 h 96"/>
                  <a:gd name="T24" fmla="*/ 12 w 26"/>
                  <a:gd name="T25" fmla="*/ 80 h 96"/>
                  <a:gd name="T26" fmla="*/ 10 w 26"/>
                  <a:gd name="T27" fmla="*/ 78 h 96"/>
                  <a:gd name="T28" fmla="*/ 13 w 26"/>
                  <a:gd name="T29" fmla="*/ 83 h 96"/>
                  <a:gd name="T30" fmla="*/ 9 w 26"/>
                  <a:gd name="T31" fmla="*/ 83 h 96"/>
                  <a:gd name="T32" fmla="*/ 15 w 26"/>
                  <a:gd name="T33" fmla="*/ 96 h 96"/>
                  <a:gd name="T34" fmla="*/ 19 w 26"/>
                  <a:gd name="T35" fmla="*/ 96 h 96"/>
                  <a:gd name="T36" fmla="*/ 15 w 26"/>
                  <a:gd name="T37" fmla="*/ 86 h 96"/>
                  <a:gd name="T38" fmla="*/ 15 w 26"/>
                  <a:gd name="T39" fmla="*/ 86 h 96"/>
                  <a:gd name="T40" fmla="*/ 13 w 26"/>
                  <a:gd name="T41" fmla="*/ 80 h 96"/>
                  <a:gd name="T42" fmla="*/ 19 w 26"/>
                  <a:gd name="T43" fmla="*/ 84 h 96"/>
                  <a:gd name="T44" fmla="*/ 23 w 26"/>
                  <a:gd name="T45" fmla="*/ 73 h 96"/>
                  <a:gd name="T46" fmla="*/ 23 w 26"/>
                  <a:gd name="T47" fmla="*/ 73 h 96"/>
                  <a:gd name="T48" fmla="*/ 21 w 26"/>
                  <a:gd name="T49" fmla="*/ 70 h 96"/>
                  <a:gd name="T50" fmla="*/ 19 w 26"/>
                  <a:gd name="T51" fmla="*/ 72 h 96"/>
                  <a:gd name="T52" fmla="*/ 12 w 26"/>
                  <a:gd name="T53" fmla="*/ 70 h 96"/>
                  <a:gd name="T54" fmla="*/ 12 w 26"/>
                  <a:gd name="T55" fmla="*/ 66 h 96"/>
                  <a:gd name="T56" fmla="*/ 17 w 26"/>
                  <a:gd name="T57" fmla="*/ 69 h 96"/>
                  <a:gd name="T58" fmla="*/ 15 w 26"/>
                  <a:gd name="T59" fmla="*/ 66 h 96"/>
                  <a:gd name="T60" fmla="*/ 21 w 26"/>
                  <a:gd name="T61" fmla="*/ 62 h 96"/>
                  <a:gd name="T62" fmla="*/ 15 w 26"/>
                  <a:gd name="T63" fmla="*/ 62 h 96"/>
                  <a:gd name="T64" fmla="*/ 14 w 26"/>
                  <a:gd name="T65" fmla="*/ 44 h 96"/>
                  <a:gd name="T66" fmla="*/ 18 w 26"/>
                  <a:gd name="T67" fmla="*/ 46 h 96"/>
                  <a:gd name="T68" fmla="*/ 14 w 26"/>
                  <a:gd name="T69" fmla="*/ 43 h 96"/>
                  <a:gd name="T70" fmla="*/ 16 w 26"/>
                  <a:gd name="T71" fmla="*/ 31 h 96"/>
                  <a:gd name="T72" fmla="*/ 13 w 26"/>
                  <a:gd name="T73" fmla="*/ 32 h 96"/>
                  <a:gd name="T74" fmla="*/ 13 w 26"/>
                  <a:gd name="T75" fmla="*/ 20 h 96"/>
                  <a:gd name="T76" fmla="*/ 13 w 26"/>
                  <a:gd name="T77" fmla="*/ 20 h 96"/>
                  <a:gd name="T78" fmla="*/ 7 w 26"/>
                  <a:gd name="T79" fmla="*/ 15 h 96"/>
                  <a:gd name="T80" fmla="*/ 14 w 26"/>
                  <a:gd name="T81" fmla="*/ 1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96">
                    <a:moveTo>
                      <a:pt x="14" y="17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11" y="12"/>
                      <a:pt x="8" y="7"/>
                      <a:pt x="12" y="8"/>
                    </a:cubicBezTo>
                    <a:cubicBezTo>
                      <a:pt x="7" y="6"/>
                      <a:pt x="12" y="0"/>
                      <a:pt x="4" y="2"/>
                    </a:cubicBezTo>
                    <a:cubicBezTo>
                      <a:pt x="7" y="15"/>
                      <a:pt x="3" y="33"/>
                      <a:pt x="10" y="48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13" y="53"/>
                      <a:pt x="0" y="56"/>
                      <a:pt x="12" y="62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4" y="65"/>
                      <a:pt x="15" y="68"/>
                      <a:pt x="9" y="72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72"/>
                      <a:pt x="10" y="73"/>
                      <a:pt x="10" y="74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4" y="76"/>
                      <a:pt x="14" y="77"/>
                      <a:pt x="12" y="80"/>
                    </a:cubicBezTo>
                    <a:cubicBezTo>
                      <a:pt x="10" y="80"/>
                      <a:pt x="11" y="79"/>
                      <a:pt x="10" y="78"/>
                    </a:cubicBezTo>
                    <a:cubicBezTo>
                      <a:pt x="8" y="79"/>
                      <a:pt x="13" y="81"/>
                      <a:pt x="13" y="83"/>
                    </a:cubicBezTo>
                    <a:cubicBezTo>
                      <a:pt x="11" y="85"/>
                      <a:pt x="10" y="83"/>
                      <a:pt x="9" y="83"/>
                    </a:cubicBezTo>
                    <a:cubicBezTo>
                      <a:pt x="12" y="89"/>
                      <a:pt x="5" y="92"/>
                      <a:pt x="15" y="96"/>
                    </a:cubicBezTo>
                    <a:cubicBezTo>
                      <a:pt x="17" y="96"/>
                      <a:pt x="18" y="94"/>
                      <a:pt x="19" y="96"/>
                    </a:cubicBezTo>
                    <a:cubicBezTo>
                      <a:pt x="22" y="92"/>
                      <a:pt x="18" y="89"/>
                      <a:pt x="15" y="86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6" y="84"/>
                      <a:pt x="17" y="84"/>
                      <a:pt x="13" y="80"/>
                    </a:cubicBezTo>
                    <a:cubicBezTo>
                      <a:pt x="17" y="81"/>
                      <a:pt x="17" y="83"/>
                      <a:pt x="19" y="84"/>
                    </a:cubicBezTo>
                    <a:cubicBezTo>
                      <a:pt x="26" y="78"/>
                      <a:pt x="14" y="76"/>
                      <a:pt x="23" y="73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24" y="72"/>
                      <a:pt x="22" y="71"/>
                      <a:pt x="21" y="70"/>
                    </a:cubicBezTo>
                    <a:cubicBezTo>
                      <a:pt x="20" y="70"/>
                      <a:pt x="20" y="71"/>
                      <a:pt x="19" y="72"/>
                    </a:cubicBezTo>
                    <a:cubicBezTo>
                      <a:pt x="18" y="71"/>
                      <a:pt x="14" y="70"/>
                      <a:pt x="12" y="70"/>
                    </a:cubicBezTo>
                    <a:cubicBezTo>
                      <a:pt x="16" y="69"/>
                      <a:pt x="10" y="68"/>
                      <a:pt x="12" y="66"/>
                    </a:cubicBezTo>
                    <a:cubicBezTo>
                      <a:pt x="16" y="65"/>
                      <a:pt x="15" y="68"/>
                      <a:pt x="17" y="69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5" y="64"/>
                      <a:pt x="19" y="64"/>
                      <a:pt x="21" y="62"/>
                    </a:cubicBezTo>
                    <a:cubicBezTo>
                      <a:pt x="18" y="60"/>
                      <a:pt x="19" y="64"/>
                      <a:pt x="15" y="62"/>
                    </a:cubicBezTo>
                    <a:cubicBezTo>
                      <a:pt x="20" y="59"/>
                      <a:pt x="18" y="49"/>
                      <a:pt x="14" y="44"/>
                    </a:cubicBezTo>
                    <a:cubicBezTo>
                      <a:pt x="15" y="45"/>
                      <a:pt x="18" y="44"/>
                      <a:pt x="18" y="46"/>
                    </a:cubicBezTo>
                    <a:cubicBezTo>
                      <a:pt x="19" y="45"/>
                      <a:pt x="17" y="43"/>
                      <a:pt x="14" y="43"/>
                    </a:cubicBezTo>
                    <a:cubicBezTo>
                      <a:pt x="11" y="39"/>
                      <a:pt x="13" y="35"/>
                      <a:pt x="16" y="31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8" y="30"/>
                      <a:pt x="16" y="25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19"/>
                      <a:pt x="5" y="18"/>
                      <a:pt x="7" y="15"/>
                    </a:cubicBezTo>
                    <a:cubicBezTo>
                      <a:pt x="10" y="15"/>
                      <a:pt x="10" y="17"/>
                      <a:pt x="1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9" name="Freeform 928"/>
              <p:cNvSpPr>
                <a:spLocks/>
              </p:cNvSpPr>
              <p:nvPr/>
            </p:nvSpPr>
            <p:spPr bwMode="auto">
              <a:xfrm>
                <a:off x="3738" y="2656"/>
                <a:ext cx="7" cy="4"/>
              </a:xfrm>
              <a:custGeom>
                <a:avLst/>
                <a:gdLst>
                  <a:gd name="T0" fmla="*/ 4 w 9"/>
                  <a:gd name="T1" fmla="*/ 2 h 4"/>
                  <a:gd name="T2" fmla="*/ 8 w 9"/>
                  <a:gd name="T3" fmla="*/ 4 h 4"/>
                  <a:gd name="T4" fmla="*/ 1 w 9"/>
                  <a:gd name="T5" fmla="*/ 0 h 4"/>
                  <a:gd name="T6" fmla="*/ 2 w 9"/>
                  <a:gd name="T7" fmla="*/ 3 h 4"/>
                  <a:gd name="T8" fmla="*/ 4 w 9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2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3" y="0"/>
                      <a:pt x="1" y="0"/>
                    </a:cubicBezTo>
                    <a:cubicBezTo>
                      <a:pt x="1" y="2"/>
                      <a:pt x="0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0" name="Freeform 929"/>
              <p:cNvSpPr>
                <a:spLocks/>
              </p:cNvSpPr>
              <p:nvPr/>
            </p:nvSpPr>
            <p:spPr bwMode="auto">
              <a:xfrm>
                <a:off x="3731" y="2615"/>
                <a:ext cx="17" cy="42"/>
              </a:xfrm>
              <a:custGeom>
                <a:avLst/>
                <a:gdLst>
                  <a:gd name="T0" fmla="*/ 10 w 20"/>
                  <a:gd name="T1" fmla="*/ 17 h 49"/>
                  <a:gd name="T2" fmla="*/ 7 w 20"/>
                  <a:gd name="T3" fmla="*/ 17 h 49"/>
                  <a:gd name="T4" fmla="*/ 6 w 20"/>
                  <a:gd name="T5" fmla="*/ 35 h 49"/>
                  <a:gd name="T6" fmla="*/ 12 w 20"/>
                  <a:gd name="T7" fmla="*/ 41 h 49"/>
                  <a:gd name="T8" fmla="*/ 8 w 20"/>
                  <a:gd name="T9" fmla="*/ 42 h 49"/>
                  <a:gd name="T10" fmla="*/ 13 w 20"/>
                  <a:gd name="T11" fmla="*/ 47 h 49"/>
                  <a:gd name="T12" fmla="*/ 11 w 20"/>
                  <a:gd name="T13" fmla="*/ 44 h 49"/>
                  <a:gd name="T14" fmla="*/ 14 w 20"/>
                  <a:gd name="T15" fmla="*/ 44 h 49"/>
                  <a:gd name="T16" fmla="*/ 13 w 20"/>
                  <a:gd name="T17" fmla="*/ 41 h 49"/>
                  <a:gd name="T18" fmla="*/ 16 w 20"/>
                  <a:gd name="T19" fmla="*/ 42 h 49"/>
                  <a:gd name="T20" fmla="*/ 10 w 20"/>
                  <a:gd name="T21" fmla="*/ 34 h 49"/>
                  <a:gd name="T22" fmla="*/ 15 w 20"/>
                  <a:gd name="T23" fmla="*/ 34 h 49"/>
                  <a:gd name="T24" fmla="*/ 17 w 20"/>
                  <a:gd name="T25" fmla="*/ 25 h 49"/>
                  <a:gd name="T26" fmla="*/ 15 w 20"/>
                  <a:gd name="T27" fmla="*/ 26 h 49"/>
                  <a:gd name="T28" fmla="*/ 11 w 20"/>
                  <a:gd name="T29" fmla="*/ 27 h 49"/>
                  <a:gd name="T30" fmla="*/ 17 w 20"/>
                  <a:gd name="T31" fmla="*/ 24 h 49"/>
                  <a:gd name="T32" fmla="*/ 14 w 20"/>
                  <a:gd name="T33" fmla="*/ 8 h 49"/>
                  <a:gd name="T34" fmla="*/ 7 w 20"/>
                  <a:gd name="T35" fmla="*/ 5 h 49"/>
                  <a:gd name="T36" fmla="*/ 12 w 20"/>
                  <a:gd name="T37" fmla="*/ 6 h 49"/>
                  <a:gd name="T38" fmla="*/ 13 w 20"/>
                  <a:gd name="T39" fmla="*/ 3 h 49"/>
                  <a:gd name="T40" fmla="*/ 4 w 20"/>
                  <a:gd name="T41" fmla="*/ 0 h 49"/>
                  <a:gd name="T42" fmla="*/ 10 w 20"/>
                  <a:gd name="T43" fmla="*/ 1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49">
                    <a:moveTo>
                      <a:pt x="10" y="17"/>
                    </a:moveTo>
                    <a:cubicBezTo>
                      <a:pt x="10" y="17"/>
                      <a:pt x="8" y="17"/>
                      <a:pt x="7" y="17"/>
                    </a:cubicBezTo>
                    <a:cubicBezTo>
                      <a:pt x="7" y="24"/>
                      <a:pt x="9" y="32"/>
                      <a:pt x="6" y="35"/>
                    </a:cubicBezTo>
                    <a:cubicBezTo>
                      <a:pt x="5" y="37"/>
                      <a:pt x="11" y="38"/>
                      <a:pt x="12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11" y="44"/>
                      <a:pt x="7" y="49"/>
                      <a:pt x="13" y="47"/>
                    </a:cubicBezTo>
                    <a:cubicBezTo>
                      <a:pt x="14" y="47"/>
                      <a:pt x="10" y="46"/>
                      <a:pt x="11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20" y="38"/>
                      <a:pt x="7" y="39"/>
                      <a:pt x="10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0"/>
                      <a:pt x="14" y="29"/>
                      <a:pt x="17" y="25"/>
                    </a:cubicBezTo>
                    <a:cubicBezTo>
                      <a:pt x="17" y="25"/>
                      <a:pt x="14" y="25"/>
                      <a:pt x="15" y="26"/>
                    </a:cubicBezTo>
                    <a:cubicBezTo>
                      <a:pt x="15" y="27"/>
                      <a:pt x="13" y="27"/>
                      <a:pt x="11" y="27"/>
                    </a:cubicBezTo>
                    <a:cubicBezTo>
                      <a:pt x="6" y="22"/>
                      <a:pt x="15" y="28"/>
                      <a:pt x="17" y="24"/>
                    </a:cubicBezTo>
                    <a:cubicBezTo>
                      <a:pt x="13" y="19"/>
                      <a:pt x="9" y="11"/>
                      <a:pt x="14" y="8"/>
                    </a:cubicBezTo>
                    <a:cubicBezTo>
                      <a:pt x="10" y="10"/>
                      <a:pt x="7" y="7"/>
                      <a:pt x="7" y="5"/>
                    </a:cubicBezTo>
                    <a:cubicBezTo>
                      <a:pt x="9" y="3"/>
                      <a:pt x="10" y="5"/>
                      <a:pt x="12" y="6"/>
                    </a:cubicBezTo>
                    <a:cubicBezTo>
                      <a:pt x="13" y="5"/>
                      <a:pt x="14" y="4"/>
                      <a:pt x="13" y="3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1" name="Freeform 930"/>
              <p:cNvSpPr>
                <a:spLocks/>
              </p:cNvSpPr>
              <p:nvPr/>
            </p:nvSpPr>
            <p:spPr bwMode="auto">
              <a:xfrm>
                <a:off x="3735" y="2627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2" name="Freeform 931"/>
              <p:cNvSpPr>
                <a:spLocks/>
              </p:cNvSpPr>
              <p:nvPr/>
            </p:nvSpPr>
            <p:spPr bwMode="auto">
              <a:xfrm>
                <a:off x="3842" y="3244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3" name="Freeform 932"/>
              <p:cNvSpPr>
                <a:spLocks/>
              </p:cNvSpPr>
              <p:nvPr/>
            </p:nvSpPr>
            <p:spPr bwMode="auto">
              <a:xfrm>
                <a:off x="3840" y="3232"/>
                <a:ext cx="14" cy="11"/>
              </a:xfrm>
              <a:custGeom>
                <a:avLst/>
                <a:gdLst>
                  <a:gd name="T0" fmla="*/ 15 w 16"/>
                  <a:gd name="T1" fmla="*/ 3 h 13"/>
                  <a:gd name="T2" fmla="*/ 13 w 16"/>
                  <a:gd name="T3" fmla="*/ 0 h 13"/>
                  <a:gd name="T4" fmla="*/ 0 w 16"/>
                  <a:gd name="T5" fmla="*/ 8 h 13"/>
                  <a:gd name="T6" fmla="*/ 10 w 16"/>
                  <a:gd name="T7" fmla="*/ 12 h 13"/>
                  <a:gd name="T8" fmla="*/ 6 w 16"/>
                  <a:gd name="T9" fmla="*/ 7 h 13"/>
                  <a:gd name="T10" fmla="*/ 13 w 16"/>
                  <a:gd name="T11" fmla="*/ 9 h 13"/>
                  <a:gd name="T12" fmla="*/ 11 w 16"/>
                  <a:gd name="T13" fmla="*/ 4 h 13"/>
                  <a:gd name="T14" fmla="*/ 15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4" y="4"/>
                      <a:pt x="6" y="1"/>
                      <a:pt x="0" y="8"/>
                    </a:cubicBezTo>
                    <a:cubicBezTo>
                      <a:pt x="2" y="10"/>
                      <a:pt x="6" y="13"/>
                      <a:pt x="10" y="12"/>
                    </a:cubicBezTo>
                    <a:cubicBezTo>
                      <a:pt x="9" y="10"/>
                      <a:pt x="5" y="9"/>
                      <a:pt x="6" y="7"/>
                    </a:cubicBezTo>
                    <a:cubicBezTo>
                      <a:pt x="9" y="7"/>
                      <a:pt x="9" y="9"/>
                      <a:pt x="13" y="9"/>
                    </a:cubicBezTo>
                    <a:cubicBezTo>
                      <a:pt x="16" y="5"/>
                      <a:pt x="10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4" name="Freeform 933"/>
              <p:cNvSpPr>
                <a:spLocks/>
              </p:cNvSpPr>
              <p:nvPr/>
            </p:nvSpPr>
            <p:spPr bwMode="auto">
              <a:xfrm>
                <a:off x="3844" y="3232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5" name="Freeform 934"/>
              <p:cNvSpPr>
                <a:spLocks/>
              </p:cNvSpPr>
              <p:nvPr/>
            </p:nvSpPr>
            <p:spPr bwMode="auto">
              <a:xfrm>
                <a:off x="3840" y="3229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1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0"/>
                      <a:pt x="7" y="2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6" name="Freeform 935"/>
              <p:cNvSpPr>
                <a:spLocks/>
              </p:cNvSpPr>
              <p:nvPr/>
            </p:nvSpPr>
            <p:spPr bwMode="auto">
              <a:xfrm>
                <a:off x="3840" y="3222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7" name="Freeform 936"/>
              <p:cNvSpPr>
                <a:spLocks/>
              </p:cNvSpPr>
              <p:nvPr/>
            </p:nvSpPr>
            <p:spPr bwMode="auto">
              <a:xfrm>
                <a:off x="3838" y="3220"/>
                <a:ext cx="12" cy="7"/>
              </a:xfrm>
              <a:custGeom>
                <a:avLst/>
                <a:gdLst>
                  <a:gd name="T0" fmla="*/ 2 w 13"/>
                  <a:gd name="T1" fmla="*/ 0 h 8"/>
                  <a:gd name="T2" fmla="*/ 3 w 13"/>
                  <a:gd name="T3" fmla="*/ 3 h 8"/>
                  <a:gd name="T4" fmla="*/ 3 w 13"/>
                  <a:gd name="T5" fmla="*/ 3 h 8"/>
                  <a:gd name="T6" fmla="*/ 9 w 13"/>
                  <a:gd name="T7" fmla="*/ 4 h 8"/>
                  <a:gd name="T8" fmla="*/ 9 w 13"/>
                  <a:gd name="T9" fmla="*/ 8 h 8"/>
                  <a:gd name="T10" fmla="*/ 13 w 13"/>
                  <a:gd name="T11" fmla="*/ 5 h 8"/>
                  <a:gd name="T12" fmla="*/ 2 w 1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2" y="0"/>
                    </a:moveTo>
                    <a:cubicBezTo>
                      <a:pt x="0" y="1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10" y="2"/>
                      <a:pt x="9" y="4"/>
                    </a:cubicBezTo>
                    <a:cubicBezTo>
                      <a:pt x="11" y="6"/>
                      <a:pt x="6" y="7"/>
                      <a:pt x="9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8" name="Freeform 937"/>
              <p:cNvSpPr>
                <a:spLocks/>
              </p:cNvSpPr>
              <p:nvPr/>
            </p:nvSpPr>
            <p:spPr bwMode="auto">
              <a:xfrm>
                <a:off x="3842" y="322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9" name="Freeform 938"/>
              <p:cNvSpPr>
                <a:spLocks/>
              </p:cNvSpPr>
              <p:nvPr/>
            </p:nvSpPr>
            <p:spPr bwMode="auto">
              <a:xfrm>
                <a:off x="3842" y="3228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0" name="Freeform 939"/>
              <p:cNvSpPr>
                <a:spLocks/>
              </p:cNvSpPr>
              <p:nvPr/>
            </p:nvSpPr>
            <p:spPr bwMode="auto">
              <a:xfrm>
                <a:off x="3838" y="3209"/>
                <a:ext cx="12" cy="9"/>
              </a:xfrm>
              <a:custGeom>
                <a:avLst/>
                <a:gdLst>
                  <a:gd name="T0" fmla="*/ 1 w 13"/>
                  <a:gd name="T1" fmla="*/ 4 h 10"/>
                  <a:gd name="T2" fmla="*/ 6 w 13"/>
                  <a:gd name="T3" fmla="*/ 9 h 10"/>
                  <a:gd name="T4" fmla="*/ 13 w 13"/>
                  <a:gd name="T5" fmla="*/ 4 h 10"/>
                  <a:gd name="T6" fmla="*/ 11 w 13"/>
                  <a:gd name="T7" fmla="*/ 1 h 10"/>
                  <a:gd name="T8" fmla="*/ 1 w 13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1" y="4"/>
                    </a:moveTo>
                    <a:cubicBezTo>
                      <a:pt x="7" y="4"/>
                      <a:pt x="0" y="10"/>
                      <a:pt x="6" y="9"/>
                    </a:cubicBezTo>
                    <a:cubicBezTo>
                      <a:pt x="5" y="6"/>
                      <a:pt x="10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1" name="Freeform 940"/>
              <p:cNvSpPr>
                <a:spLocks/>
              </p:cNvSpPr>
              <p:nvPr/>
            </p:nvSpPr>
            <p:spPr bwMode="auto">
              <a:xfrm>
                <a:off x="3852" y="320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2" name="Freeform 941"/>
              <p:cNvSpPr>
                <a:spLocks/>
              </p:cNvSpPr>
              <p:nvPr/>
            </p:nvSpPr>
            <p:spPr bwMode="auto">
              <a:xfrm>
                <a:off x="3842" y="3192"/>
                <a:ext cx="14" cy="17"/>
              </a:xfrm>
              <a:custGeom>
                <a:avLst/>
                <a:gdLst>
                  <a:gd name="T0" fmla="*/ 1 w 16"/>
                  <a:gd name="T1" fmla="*/ 0 h 19"/>
                  <a:gd name="T2" fmla="*/ 8 w 16"/>
                  <a:gd name="T3" fmla="*/ 7 h 19"/>
                  <a:gd name="T4" fmla="*/ 3 w 16"/>
                  <a:gd name="T5" fmla="*/ 5 h 19"/>
                  <a:gd name="T6" fmla="*/ 6 w 16"/>
                  <a:gd name="T7" fmla="*/ 12 h 19"/>
                  <a:gd name="T8" fmla="*/ 0 w 16"/>
                  <a:gd name="T9" fmla="*/ 9 h 19"/>
                  <a:gd name="T10" fmla="*/ 6 w 16"/>
                  <a:gd name="T11" fmla="*/ 15 h 19"/>
                  <a:gd name="T12" fmla="*/ 2 w 16"/>
                  <a:gd name="T13" fmla="*/ 19 h 19"/>
                  <a:gd name="T14" fmla="*/ 8 w 16"/>
                  <a:gd name="T15" fmla="*/ 17 h 19"/>
                  <a:gd name="T16" fmla="*/ 7 w 16"/>
                  <a:gd name="T17" fmla="*/ 14 h 19"/>
                  <a:gd name="T18" fmla="*/ 12 w 16"/>
                  <a:gd name="T19" fmla="*/ 15 h 19"/>
                  <a:gd name="T20" fmla="*/ 15 w 16"/>
                  <a:gd name="T21" fmla="*/ 5 h 19"/>
                  <a:gd name="T22" fmla="*/ 1 w 16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9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5" y="7"/>
                      <a:pt x="3" y="7"/>
                      <a:pt x="3" y="5"/>
                    </a:cubicBezTo>
                    <a:cubicBezTo>
                      <a:pt x="2" y="9"/>
                      <a:pt x="6" y="9"/>
                      <a:pt x="6" y="12"/>
                    </a:cubicBezTo>
                    <a:cubicBezTo>
                      <a:pt x="0" y="13"/>
                      <a:pt x="5" y="7"/>
                      <a:pt x="0" y="9"/>
                    </a:cubicBezTo>
                    <a:cubicBezTo>
                      <a:pt x="0" y="11"/>
                      <a:pt x="0" y="14"/>
                      <a:pt x="6" y="15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0" y="15"/>
                      <a:pt x="3" y="15"/>
                      <a:pt x="7" y="14"/>
                    </a:cubicBezTo>
                    <a:cubicBezTo>
                      <a:pt x="10" y="13"/>
                      <a:pt x="11" y="14"/>
                      <a:pt x="12" y="15"/>
                    </a:cubicBezTo>
                    <a:cubicBezTo>
                      <a:pt x="10" y="13"/>
                      <a:pt x="16" y="9"/>
                      <a:pt x="15" y="5"/>
                    </a:cubicBezTo>
                    <a:cubicBezTo>
                      <a:pt x="14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3" name="Freeform 942"/>
              <p:cNvSpPr>
                <a:spLocks/>
              </p:cNvSpPr>
              <p:nvPr/>
            </p:nvSpPr>
            <p:spPr bwMode="auto">
              <a:xfrm>
                <a:off x="3848" y="3190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4" name="Freeform 943"/>
              <p:cNvSpPr>
                <a:spLocks/>
              </p:cNvSpPr>
              <p:nvPr/>
            </p:nvSpPr>
            <p:spPr bwMode="auto">
              <a:xfrm>
                <a:off x="3840" y="3176"/>
                <a:ext cx="16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7 w 18"/>
                  <a:gd name="T7" fmla="*/ 15 h 16"/>
                  <a:gd name="T8" fmla="*/ 4 w 18"/>
                  <a:gd name="T9" fmla="*/ 8 h 16"/>
                  <a:gd name="T10" fmla="*/ 13 w 18"/>
                  <a:gd name="T11" fmla="*/ 6 h 16"/>
                  <a:gd name="T12" fmla="*/ 11 w 18"/>
                  <a:gd name="T13" fmla="*/ 10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3" y="14"/>
                      <a:pt x="2" y="15"/>
                    </a:cubicBezTo>
                    <a:cubicBezTo>
                      <a:pt x="3" y="15"/>
                      <a:pt x="6" y="16"/>
                      <a:pt x="7" y="15"/>
                    </a:cubicBezTo>
                    <a:cubicBezTo>
                      <a:pt x="13" y="13"/>
                      <a:pt x="5" y="11"/>
                      <a:pt x="4" y="8"/>
                    </a:cubicBezTo>
                    <a:cubicBezTo>
                      <a:pt x="7" y="2"/>
                      <a:pt x="7" y="8"/>
                      <a:pt x="13" y="6"/>
                    </a:cubicBezTo>
                    <a:cubicBezTo>
                      <a:pt x="13" y="8"/>
                      <a:pt x="11" y="8"/>
                      <a:pt x="11" y="10"/>
                    </a:cubicBezTo>
                    <a:cubicBezTo>
                      <a:pt x="18" y="6"/>
                      <a:pt x="12" y="2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2"/>
                      <a:pt x="0" y="4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5" name="Freeform 944"/>
              <p:cNvSpPr>
                <a:spLocks/>
              </p:cNvSpPr>
              <p:nvPr/>
            </p:nvSpPr>
            <p:spPr bwMode="auto">
              <a:xfrm>
                <a:off x="3839" y="3189"/>
                <a:ext cx="3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6" name="Freeform 945"/>
              <p:cNvSpPr>
                <a:spLocks/>
              </p:cNvSpPr>
              <p:nvPr/>
            </p:nvSpPr>
            <p:spPr bwMode="auto">
              <a:xfrm>
                <a:off x="3848" y="317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7" name="Freeform 946"/>
              <p:cNvSpPr>
                <a:spLocks/>
              </p:cNvSpPr>
              <p:nvPr/>
            </p:nvSpPr>
            <p:spPr bwMode="auto">
              <a:xfrm>
                <a:off x="3840" y="3174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8" name="Freeform 947"/>
              <p:cNvSpPr>
                <a:spLocks/>
              </p:cNvSpPr>
              <p:nvPr/>
            </p:nvSpPr>
            <p:spPr bwMode="auto">
              <a:xfrm>
                <a:off x="3837" y="3080"/>
                <a:ext cx="17" cy="93"/>
              </a:xfrm>
              <a:custGeom>
                <a:avLst/>
                <a:gdLst>
                  <a:gd name="T0" fmla="*/ 17 w 20"/>
                  <a:gd name="T1" fmla="*/ 1 h 108"/>
                  <a:gd name="T2" fmla="*/ 14 w 20"/>
                  <a:gd name="T3" fmla="*/ 4 h 108"/>
                  <a:gd name="T4" fmla="*/ 10 w 20"/>
                  <a:gd name="T5" fmla="*/ 0 h 108"/>
                  <a:gd name="T6" fmla="*/ 3 w 20"/>
                  <a:gd name="T7" fmla="*/ 0 h 108"/>
                  <a:gd name="T8" fmla="*/ 6 w 20"/>
                  <a:gd name="T9" fmla="*/ 9 h 108"/>
                  <a:gd name="T10" fmla="*/ 2 w 20"/>
                  <a:gd name="T11" fmla="*/ 9 h 108"/>
                  <a:gd name="T12" fmla="*/ 4 w 20"/>
                  <a:gd name="T13" fmla="*/ 25 h 108"/>
                  <a:gd name="T14" fmla="*/ 6 w 20"/>
                  <a:gd name="T15" fmla="*/ 36 h 108"/>
                  <a:gd name="T16" fmla="*/ 4 w 20"/>
                  <a:gd name="T17" fmla="*/ 81 h 108"/>
                  <a:gd name="T18" fmla="*/ 10 w 20"/>
                  <a:gd name="T19" fmla="*/ 84 h 108"/>
                  <a:gd name="T20" fmla="*/ 6 w 20"/>
                  <a:gd name="T21" fmla="*/ 87 h 108"/>
                  <a:gd name="T22" fmla="*/ 6 w 20"/>
                  <a:gd name="T23" fmla="*/ 84 h 108"/>
                  <a:gd name="T24" fmla="*/ 4 w 20"/>
                  <a:gd name="T25" fmla="*/ 97 h 108"/>
                  <a:gd name="T26" fmla="*/ 12 w 20"/>
                  <a:gd name="T27" fmla="*/ 97 h 108"/>
                  <a:gd name="T28" fmla="*/ 4 w 20"/>
                  <a:gd name="T29" fmla="*/ 103 h 108"/>
                  <a:gd name="T30" fmla="*/ 9 w 20"/>
                  <a:gd name="T31" fmla="*/ 107 h 108"/>
                  <a:gd name="T32" fmla="*/ 14 w 20"/>
                  <a:gd name="T33" fmla="*/ 103 h 108"/>
                  <a:gd name="T34" fmla="*/ 17 w 20"/>
                  <a:gd name="T35" fmla="*/ 106 h 108"/>
                  <a:gd name="T36" fmla="*/ 8 w 20"/>
                  <a:gd name="T37" fmla="*/ 77 h 108"/>
                  <a:gd name="T38" fmla="*/ 12 w 20"/>
                  <a:gd name="T39" fmla="*/ 78 h 108"/>
                  <a:gd name="T40" fmla="*/ 16 w 20"/>
                  <a:gd name="T41" fmla="*/ 60 h 108"/>
                  <a:gd name="T42" fmla="*/ 9 w 20"/>
                  <a:gd name="T43" fmla="*/ 53 h 108"/>
                  <a:gd name="T44" fmla="*/ 12 w 20"/>
                  <a:gd name="T45" fmla="*/ 49 h 108"/>
                  <a:gd name="T46" fmla="*/ 9 w 20"/>
                  <a:gd name="T47" fmla="*/ 49 h 108"/>
                  <a:gd name="T48" fmla="*/ 13 w 20"/>
                  <a:gd name="T49" fmla="*/ 44 h 108"/>
                  <a:gd name="T50" fmla="*/ 5 w 20"/>
                  <a:gd name="T51" fmla="*/ 43 h 108"/>
                  <a:gd name="T52" fmla="*/ 17 w 20"/>
                  <a:gd name="T53" fmla="*/ 32 h 108"/>
                  <a:gd name="T54" fmla="*/ 12 w 20"/>
                  <a:gd name="T55" fmla="*/ 33 h 108"/>
                  <a:gd name="T56" fmla="*/ 9 w 20"/>
                  <a:gd name="T57" fmla="*/ 31 h 108"/>
                  <a:gd name="T58" fmla="*/ 16 w 20"/>
                  <a:gd name="T59" fmla="*/ 29 h 108"/>
                  <a:gd name="T60" fmla="*/ 12 w 20"/>
                  <a:gd name="T61" fmla="*/ 21 h 108"/>
                  <a:gd name="T62" fmla="*/ 8 w 20"/>
                  <a:gd name="T63" fmla="*/ 22 h 108"/>
                  <a:gd name="T64" fmla="*/ 10 w 20"/>
                  <a:gd name="T65" fmla="*/ 11 h 108"/>
                  <a:gd name="T66" fmla="*/ 17 w 20"/>
                  <a:gd name="T67" fmla="*/ 16 h 108"/>
                  <a:gd name="T68" fmla="*/ 20 w 20"/>
                  <a:gd name="T69" fmla="*/ 13 h 108"/>
                  <a:gd name="T70" fmla="*/ 11 w 20"/>
                  <a:gd name="T71" fmla="*/ 5 h 108"/>
                  <a:gd name="T72" fmla="*/ 17 w 20"/>
                  <a:gd name="T73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08">
                    <a:moveTo>
                      <a:pt x="17" y="1"/>
                    </a:moveTo>
                    <a:cubicBezTo>
                      <a:pt x="15" y="1"/>
                      <a:pt x="14" y="2"/>
                      <a:pt x="14" y="4"/>
                    </a:cubicBezTo>
                    <a:cubicBezTo>
                      <a:pt x="11" y="4"/>
                      <a:pt x="11" y="1"/>
                      <a:pt x="10" y="0"/>
                    </a:cubicBezTo>
                    <a:cubicBezTo>
                      <a:pt x="7" y="3"/>
                      <a:pt x="6" y="0"/>
                      <a:pt x="3" y="0"/>
                    </a:cubicBezTo>
                    <a:cubicBezTo>
                      <a:pt x="2" y="4"/>
                      <a:pt x="6" y="5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4" y="13"/>
                      <a:pt x="7" y="21"/>
                      <a:pt x="4" y="25"/>
                    </a:cubicBezTo>
                    <a:cubicBezTo>
                      <a:pt x="3" y="29"/>
                      <a:pt x="4" y="32"/>
                      <a:pt x="6" y="36"/>
                    </a:cubicBezTo>
                    <a:cubicBezTo>
                      <a:pt x="4" y="51"/>
                      <a:pt x="7" y="66"/>
                      <a:pt x="4" y="81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7" y="84"/>
                      <a:pt x="10" y="87"/>
                      <a:pt x="6" y="87"/>
                    </a:cubicBezTo>
                    <a:cubicBezTo>
                      <a:pt x="6" y="86"/>
                      <a:pt x="6" y="85"/>
                      <a:pt x="6" y="84"/>
                    </a:cubicBezTo>
                    <a:cubicBezTo>
                      <a:pt x="0" y="88"/>
                      <a:pt x="6" y="93"/>
                      <a:pt x="4" y="97"/>
                    </a:cubicBezTo>
                    <a:cubicBezTo>
                      <a:pt x="5" y="97"/>
                      <a:pt x="11" y="96"/>
                      <a:pt x="12" y="97"/>
                    </a:cubicBezTo>
                    <a:cubicBezTo>
                      <a:pt x="5" y="97"/>
                      <a:pt x="12" y="102"/>
                      <a:pt x="4" y="103"/>
                    </a:cubicBezTo>
                    <a:cubicBezTo>
                      <a:pt x="2" y="107"/>
                      <a:pt x="10" y="103"/>
                      <a:pt x="9" y="107"/>
                    </a:cubicBezTo>
                    <a:cubicBezTo>
                      <a:pt x="13" y="108"/>
                      <a:pt x="11" y="103"/>
                      <a:pt x="14" y="103"/>
                    </a:cubicBezTo>
                    <a:cubicBezTo>
                      <a:pt x="17" y="104"/>
                      <a:pt x="13" y="106"/>
                      <a:pt x="17" y="106"/>
                    </a:cubicBezTo>
                    <a:cubicBezTo>
                      <a:pt x="19" y="100"/>
                      <a:pt x="10" y="87"/>
                      <a:pt x="8" y="77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9" y="73"/>
                      <a:pt x="9" y="64"/>
                      <a:pt x="16" y="60"/>
                    </a:cubicBezTo>
                    <a:cubicBezTo>
                      <a:pt x="12" y="61"/>
                      <a:pt x="18" y="52"/>
                      <a:pt x="9" y="53"/>
                    </a:cubicBezTo>
                    <a:cubicBezTo>
                      <a:pt x="11" y="52"/>
                      <a:pt x="11" y="51"/>
                      <a:pt x="12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9" y="46"/>
                      <a:pt x="13" y="47"/>
                      <a:pt x="13" y="44"/>
                    </a:cubicBezTo>
                    <a:cubicBezTo>
                      <a:pt x="9" y="46"/>
                      <a:pt x="8" y="43"/>
                      <a:pt x="5" y="43"/>
                    </a:cubicBezTo>
                    <a:cubicBezTo>
                      <a:pt x="10" y="39"/>
                      <a:pt x="13" y="35"/>
                      <a:pt x="17" y="32"/>
                    </a:cubicBezTo>
                    <a:cubicBezTo>
                      <a:pt x="15" y="32"/>
                      <a:pt x="14" y="32"/>
                      <a:pt x="12" y="33"/>
                    </a:cubicBezTo>
                    <a:cubicBezTo>
                      <a:pt x="14" y="31"/>
                      <a:pt x="10" y="32"/>
                      <a:pt x="9" y="31"/>
                    </a:cubicBezTo>
                    <a:cubicBezTo>
                      <a:pt x="9" y="29"/>
                      <a:pt x="14" y="29"/>
                      <a:pt x="16" y="29"/>
                    </a:cubicBezTo>
                    <a:cubicBezTo>
                      <a:pt x="18" y="26"/>
                      <a:pt x="9" y="24"/>
                      <a:pt x="12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18"/>
                      <a:pt x="11" y="15"/>
                      <a:pt x="10" y="11"/>
                    </a:cubicBezTo>
                    <a:cubicBezTo>
                      <a:pt x="15" y="9"/>
                      <a:pt x="14" y="14"/>
                      <a:pt x="17" y="16"/>
                    </a:cubicBezTo>
                    <a:cubicBezTo>
                      <a:pt x="18" y="15"/>
                      <a:pt x="18" y="13"/>
                      <a:pt x="20" y="13"/>
                    </a:cubicBezTo>
                    <a:cubicBezTo>
                      <a:pt x="17" y="11"/>
                      <a:pt x="14" y="8"/>
                      <a:pt x="11" y="5"/>
                    </a:cubicBezTo>
                    <a:cubicBezTo>
                      <a:pt x="17" y="8"/>
                      <a:pt x="17" y="2"/>
                      <a:pt x="17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9" name="Freeform 948"/>
              <p:cNvSpPr>
                <a:spLocks/>
              </p:cNvSpPr>
              <p:nvPr/>
            </p:nvSpPr>
            <p:spPr bwMode="auto">
              <a:xfrm>
                <a:off x="3854" y="309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0" name="Freeform 949"/>
              <p:cNvSpPr>
                <a:spLocks/>
              </p:cNvSpPr>
              <p:nvPr/>
            </p:nvSpPr>
            <p:spPr bwMode="auto">
              <a:xfrm>
                <a:off x="3851" y="308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1" name="Freeform 950"/>
              <p:cNvSpPr>
                <a:spLocks/>
              </p:cNvSpPr>
              <p:nvPr/>
            </p:nvSpPr>
            <p:spPr bwMode="auto">
              <a:xfrm>
                <a:off x="3840" y="310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2" name="Freeform 951"/>
              <p:cNvSpPr>
                <a:spLocks/>
              </p:cNvSpPr>
              <p:nvPr/>
            </p:nvSpPr>
            <p:spPr bwMode="auto">
              <a:xfrm>
                <a:off x="3851" y="3105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3" name="Freeform 952"/>
              <p:cNvSpPr>
                <a:spLocks/>
              </p:cNvSpPr>
              <p:nvPr/>
            </p:nvSpPr>
            <p:spPr bwMode="auto">
              <a:xfrm>
                <a:off x="3850" y="3126"/>
                <a:ext cx="3" cy="2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3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2" y="2"/>
                      <a:pt x="3" y="3"/>
                    </a:cubicBezTo>
                    <a:cubicBezTo>
                      <a:pt x="3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4" name="Freeform 953"/>
              <p:cNvSpPr>
                <a:spLocks/>
              </p:cNvSpPr>
              <p:nvPr/>
            </p:nvSpPr>
            <p:spPr bwMode="auto">
              <a:xfrm>
                <a:off x="3853" y="3084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5" name="Freeform 954"/>
              <p:cNvSpPr>
                <a:spLocks/>
              </p:cNvSpPr>
              <p:nvPr/>
            </p:nvSpPr>
            <p:spPr bwMode="auto">
              <a:xfrm>
                <a:off x="3835" y="3027"/>
                <a:ext cx="21" cy="51"/>
              </a:xfrm>
              <a:custGeom>
                <a:avLst/>
                <a:gdLst>
                  <a:gd name="T0" fmla="*/ 5 w 24"/>
                  <a:gd name="T1" fmla="*/ 4 h 59"/>
                  <a:gd name="T2" fmla="*/ 2 w 24"/>
                  <a:gd name="T3" fmla="*/ 14 h 59"/>
                  <a:gd name="T4" fmla="*/ 12 w 24"/>
                  <a:gd name="T5" fmla="*/ 22 h 59"/>
                  <a:gd name="T6" fmla="*/ 3 w 24"/>
                  <a:gd name="T7" fmla="*/ 20 h 59"/>
                  <a:gd name="T8" fmla="*/ 9 w 24"/>
                  <a:gd name="T9" fmla="*/ 41 h 59"/>
                  <a:gd name="T10" fmla="*/ 5 w 24"/>
                  <a:gd name="T11" fmla="*/ 40 h 59"/>
                  <a:gd name="T12" fmla="*/ 15 w 24"/>
                  <a:gd name="T13" fmla="*/ 48 h 59"/>
                  <a:gd name="T14" fmla="*/ 4 w 24"/>
                  <a:gd name="T15" fmla="*/ 48 h 59"/>
                  <a:gd name="T16" fmla="*/ 3 w 24"/>
                  <a:gd name="T17" fmla="*/ 47 h 59"/>
                  <a:gd name="T18" fmla="*/ 6 w 24"/>
                  <a:gd name="T19" fmla="*/ 58 h 59"/>
                  <a:gd name="T20" fmla="*/ 13 w 24"/>
                  <a:gd name="T21" fmla="*/ 59 h 59"/>
                  <a:gd name="T22" fmla="*/ 18 w 24"/>
                  <a:gd name="T23" fmla="*/ 59 h 59"/>
                  <a:gd name="T24" fmla="*/ 14 w 24"/>
                  <a:gd name="T25" fmla="*/ 52 h 59"/>
                  <a:gd name="T26" fmla="*/ 18 w 24"/>
                  <a:gd name="T27" fmla="*/ 51 h 59"/>
                  <a:gd name="T28" fmla="*/ 15 w 24"/>
                  <a:gd name="T29" fmla="*/ 49 h 59"/>
                  <a:gd name="T30" fmla="*/ 19 w 24"/>
                  <a:gd name="T31" fmla="*/ 48 h 59"/>
                  <a:gd name="T32" fmla="*/ 16 w 24"/>
                  <a:gd name="T33" fmla="*/ 43 h 59"/>
                  <a:gd name="T34" fmla="*/ 17 w 24"/>
                  <a:gd name="T35" fmla="*/ 43 h 59"/>
                  <a:gd name="T36" fmla="*/ 12 w 24"/>
                  <a:gd name="T37" fmla="*/ 40 h 59"/>
                  <a:gd name="T38" fmla="*/ 17 w 24"/>
                  <a:gd name="T39" fmla="*/ 38 h 59"/>
                  <a:gd name="T40" fmla="*/ 14 w 24"/>
                  <a:gd name="T41" fmla="*/ 38 h 59"/>
                  <a:gd name="T42" fmla="*/ 20 w 24"/>
                  <a:gd name="T43" fmla="*/ 25 h 59"/>
                  <a:gd name="T44" fmla="*/ 16 w 24"/>
                  <a:gd name="T45" fmla="*/ 25 h 59"/>
                  <a:gd name="T46" fmla="*/ 19 w 24"/>
                  <a:gd name="T47" fmla="*/ 30 h 59"/>
                  <a:gd name="T48" fmla="*/ 9 w 24"/>
                  <a:gd name="T49" fmla="*/ 29 h 59"/>
                  <a:gd name="T50" fmla="*/ 18 w 24"/>
                  <a:gd name="T51" fmla="*/ 22 h 59"/>
                  <a:gd name="T52" fmla="*/ 16 w 24"/>
                  <a:gd name="T53" fmla="*/ 13 h 59"/>
                  <a:gd name="T54" fmla="*/ 17 w 24"/>
                  <a:gd name="T55" fmla="*/ 13 h 59"/>
                  <a:gd name="T56" fmla="*/ 14 w 24"/>
                  <a:gd name="T57" fmla="*/ 6 h 59"/>
                  <a:gd name="T58" fmla="*/ 13 w 24"/>
                  <a:gd name="T59" fmla="*/ 8 h 59"/>
                  <a:gd name="T60" fmla="*/ 10 w 24"/>
                  <a:gd name="T61" fmla="*/ 6 h 59"/>
                  <a:gd name="T62" fmla="*/ 12 w 24"/>
                  <a:gd name="T63" fmla="*/ 6 h 59"/>
                  <a:gd name="T64" fmla="*/ 6 w 24"/>
                  <a:gd name="T65" fmla="*/ 0 h 59"/>
                  <a:gd name="T66" fmla="*/ 10 w 24"/>
                  <a:gd name="T67" fmla="*/ 7 h 59"/>
                  <a:gd name="T68" fmla="*/ 5 w 24"/>
                  <a:gd name="T6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59">
                    <a:moveTo>
                      <a:pt x="5" y="4"/>
                    </a:moveTo>
                    <a:cubicBezTo>
                      <a:pt x="0" y="6"/>
                      <a:pt x="3" y="11"/>
                      <a:pt x="2" y="14"/>
                    </a:cubicBezTo>
                    <a:cubicBezTo>
                      <a:pt x="4" y="21"/>
                      <a:pt x="12" y="15"/>
                      <a:pt x="1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6"/>
                      <a:pt x="1" y="35"/>
                      <a:pt x="9" y="41"/>
                    </a:cubicBezTo>
                    <a:cubicBezTo>
                      <a:pt x="8" y="41"/>
                      <a:pt x="7" y="42"/>
                      <a:pt x="5" y="40"/>
                    </a:cubicBezTo>
                    <a:cubicBezTo>
                      <a:pt x="6" y="45"/>
                      <a:pt x="18" y="43"/>
                      <a:pt x="15" y="48"/>
                    </a:cubicBezTo>
                    <a:cubicBezTo>
                      <a:pt x="10" y="43"/>
                      <a:pt x="10" y="50"/>
                      <a:pt x="4" y="48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51"/>
                      <a:pt x="7" y="56"/>
                      <a:pt x="6" y="58"/>
                    </a:cubicBezTo>
                    <a:cubicBezTo>
                      <a:pt x="9" y="58"/>
                      <a:pt x="12" y="56"/>
                      <a:pt x="13" y="59"/>
                    </a:cubicBezTo>
                    <a:cubicBezTo>
                      <a:pt x="13" y="58"/>
                      <a:pt x="16" y="59"/>
                      <a:pt x="18" y="59"/>
                    </a:cubicBezTo>
                    <a:cubicBezTo>
                      <a:pt x="16" y="55"/>
                      <a:pt x="17" y="54"/>
                      <a:pt x="14" y="52"/>
                    </a:cubicBezTo>
                    <a:cubicBezTo>
                      <a:pt x="17" y="50"/>
                      <a:pt x="15" y="53"/>
                      <a:pt x="18" y="51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6" y="47"/>
                      <a:pt x="19" y="51"/>
                      <a:pt x="19" y="48"/>
                    </a:cubicBezTo>
                    <a:cubicBezTo>
                      <a:pt x="17" y="47"/>
                      <a:pt x="16" y="45"/>
                      <a:pt x="16" y="43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2"/>
                      <a:pt x="17" y="39"/>
                      <a:pt x="12" y="40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3"/>
                      <a:pt x="24" y="32"/>
                      <a:pt x="20" y="25"/>
                    </a:cubicBezTo>
                    <a:cubicBezTo>
                      <a:pt x="18" y="27"/>
                      <a:pt x="17" y="26"/>
                      <a:pt x="16" y="25"/>
                    </a:cubicBezTo>
                    <a:cubicBezTo>
                      <a:pt x="13" y="27"/>
                      <a:pt x="18" y="28"/>
                      <a:pt x="19" y="30"/>
                    </a:cubicBezTo>
                    <a:cubicBezTo>
                      <a:pt x="15" y="31"/>
                      <a:pt x="11" y="26"/>
                      <a:pt x="9" y="29"/>
                    </a:cubicBezTo>
                    <a:cubicBezTo>
                      <a:pt x="13" y="26"/>
                      <a:pt x="9" y="23"/>
                      <a:pt x="18" y="22"/>
                    </a:cubicBezTo>
                    <a:cubicBezTo>
                      <a:pt x="18" y="18"/>
                      <a:pt x="14" y="17"/>
                      <a:pt x="1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2" y="12"/>
                      <a:pt x="20" y="10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8" y="5"/>
                      <a:pt x="7" y="1"/>
                      <a:pt x="6" y="0"/>
                    </a:cubicBezTo>
                    <a:cubicBezTo>
                      <a:pt x="5" y="2"/>
                      <a:pt x="9" y="4"/>
                      <a:pt x="10" y="7"/>
                    </a:cubicBezTo>
                    <a:cubicBezTo>
                      <a:pt x="7" y="5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6" name="Freeform 955"/>
              <p:cNvSpPr>
                <a:spLocks/>
              </p:cNvSpPr>
              <p:nvPr/>
            </p:nvSpPr>
            <p:spPr bwMode="auto">
              <a:xfrm>
                <a:off x="3850" y="3064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7" name="Freeform 956"/>
              <p:cNvSpPr>
                <a:spLocks/>
              </p:cNvSpPr>
              <p:nvPr/>
            </p:nvSpPr>
            <p:spPr bwMode="auto">
              <a:xfrm>
                <a:off x="3833" y="2985"/>
                <a:ext cx="24" cy="41"/>
              </a:xfrm>
              <a:custGeom>
                <a:avLst/>
                <a:gdLst>
                  <a:gd name="T0" fmla="*/ 14 w 28"/>
                  <a:gd name="T1" fmla="*/ 34 h 47"/>
                  <a:gd name="T2" fmla="*/ 20 w 28"/>
                  <a:gd name="T3" fmla="*/ 33 h 47"/>
                  <a:gd name="T4" fmla="*/ 9 w 28"/>
                  <a:gd name="T5" fmla="*/ 33 h 47"/>
                  <a:gd name="T6" fmla="*/ 8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7 h 47"/>
                  <a:gd name="T16" fmla="*/ 11 w 28"/>
                  <a:gd name="T17" fmla="*/ 20 h 47"/>
                  <a:gd name="T18" fmla="*/ 18 w 28"/>
                  <a:gd name="T19" fmla="*/ 17 h 47"/>
                  <a:gd name="T20" fmla="*/ 2 w 28"/>
                  <a:gd name="T21" fmla="*/ 4 h 47"/>
                  <a:gd name="T22" fmla="*/ 3 w 28"/>
                  <a:gd name="T23" fmla="*/ 8 h 47"/>
                  <a:gd name="T24" fmla="*/ 10 w 28"/>
                  <a:gd name="T25" fmla="*/ 8 h 47"/>
                  <a:gd name="T26" fmla="*/ 8 w 28"/>
                  <a:gd name="T27" fmla="*/ 12 h 47"/>
                  <a:gd name="T28" fmla="*/ 4 w 28"/>
                  <a:gd name="T29" fmla="*/ 9 h 47"/>
                  <a:gd name="T30" fmla="*/ 4 w 28"/>
                  <a:gd name="T31" fmla="*/ 40 h 47"/>
                  <a:gd name="T32" fmla="*/ 4 w 28"/>
                  <a:gd name="T33" fmla="*/ 36 h 47"/>
                  <a:gd name="T34" fmla="*/ 8 w 28"/>
                  <a:gd name="T35" fmla="*/ 40 h 47"/>
                  <a:gd name="T36" fmla="*/ 15 w 28"/>
                  <a:gd name="T37" fmla="*/ 38 h 47"/>
                  <a:gd name="T38" fmla="*/ 13 w 28"/>
                  <a:gd name="T39" fmla="*/ 40 h 47"/>
                  <a:gd name="T40" fmla="*/ 20 w 28"/>
                  <a:gd name="T41" fmla="*/ 40 h 47"/>
                  <a:gd name="T42" fmla="*/ 23 w 28"/>
                  <a:gd name="T43" fmla="*/ 47 h 47"/>
                  <a:gd name="T44" fmla="*/ 23 w 28"/>
                  <a:gd name="T45" fmla="*/ 36 h 47"/>
                  <a:gd name="T46" fmla="*/ 14 w 28"/>
                  <a:gd name="T47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4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5"/>
                      <a:pt x="9" y="33"/>
                    </a:cubicBezTo>
                    <a:cubicBezTo>
                      <a:pt x="12" y="31"/>
                      <a:pt x="8" y="29"/>
                      <a:pt x="8" y="28"/>
                    </a:cubicBezTo>
                    <a:cubicBezTo>
                      <a:pt x="10" y="29"/>
                      <a:pt x="16" y="28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5" y="27"/>
                      <a:pt x="16" y="20"/>
                      <a:pt x="12" y="23"/>
                    </a:cubicBezTo>
                    <a:cubicBezTo>
                      <a:pt x="9" y="23"/>
                      <a:pt x="7" y="19"/>
                      <a:pt x="9" y="17"/>
                    </a:cubicBezTo>
                    <a:cubicBezTo>
                      <a:pt x="12" y="18"/>
                      <a:pt x="11" y="19"/>
                      <a:pt x="11" y="20"/>
                    </a:cubicBezTo>
                    <a:cubicBezTo>
                      <a:pt x="16" y="21"/>
                      <a:pt x="14" y="17"/>
                      <a:pt x="18" y="17"/>
                    </a:cubicBezTo>
                    <a:cubicBezTo>
                      <a:pt x="12" y="13"/>
                      <a:pt x="12" y="0"/>
                      <a:pt x="2" y="4"/>
                    </a:cubicBezTo>
                    <a:cubicBezTo>
                      <a:pt x="0" y="5"/>
                      <a:pt x="3" y="6"/>
                      <a:pt x="3" y="8"/>
                    </a:cubicBezTo>
                    <a:cubicBezTo>
                      <a:pt x="5" y="4"/>
                      <a:pt x="8" y="8"/>
                      <a:pt x="10" y="8"/>
                    </a:cubicBezTo>
                    <a:cubicBezTo>
                      <a:pt x="9" y="10"/>
                      <a:pt x="12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0"/>
                      <a:pt x="4" y="40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7" y="36"/>
                      <a:pt x="7" y="38"/>
                      <a:pt x="8" y="4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9"/>
                      <a:pt x="16" y="40"/>
                      <a:pt x="13" y="40"/>
                    </a:cubicBezTo>
                    <a:cubicBezTo>
                      <a:pt x="16" y="42"/>
                      <a:pt x="18" y="41"/>
                      <a:pt x="20" y="40"/>
                    </a:cubicBezTo>
                    <a:cubicBezTo>
                      <a:pt x="21" y="44"/>
                      <a:pt x="18" y="44"/>
                      <a:pt x="23" y="47"/>
                    </a:cubicBezTo>
                    <a:cubicBezTo>
                      <a:pt x="28" y="41"/>
                      <a:pt x="18" y="42"/>
                      <a:pt x="23" y="36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8" name="Freeform 957"/>
              <p:cNvSpPr>
                <a:spLocks/>
              </p:cNvSpPr>
              <p:nvPr/>
            </p:nvSpPr>
            <p:spPr bwMode="auto">
              <a:xfrm>
                <a:off x="3845" y="3024"/>
                <a:ext cx="4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0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9" name="Freeform 958"/>
              <p:cNvSpPr>
                <a:spLocks/>
              </p:cNvSpPr>
              <p:nvPr/>
            </p:nvSpPr>
            <p:spPr bwMode="auto">
              <a:xfrm>
                <a:off x="3836" y="3022"/>
                <a:ext cx="4" cy="1"/>
              </a:xfrm>
              <a:custGeom>
                <a:avLst/>
                <a:gdLst>
                  <a:gd name="T0" fmla="*/ 0 w 5"/>
                  <a:gd name="T1" fmla="*/ 1 h 2"/>
                  <a:gd name="T2" fmla="*/ 4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0" name="Freeform 959"/>
              <p:cNvSpPr>
                <a:spLocks/>
              </p:cNvSpPr>
              <p:nvPr/>
            </p:nvSpPr>
            <p:spPr bwMode="auto">
              <a:xfrm>
                <a:off x="3847" y="2994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2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1" name="Freeform 960"/>
              <p:cNvSpPr>
                <a:spLocks/>
              </p:cNvSpPr>
              <p:nvPr/>
            </p:nvSpPr>
            <p:spPr bwMode="auto">
              <a:xfrm>
                <a:off x="3835" y="2977"/>
                <a:ext cx="11" cy="12"/>
              </a:xfrm>
              <a:custGeom>
                <a:avLst/>
                <a:gdLst>
                  <a:gd name="T0" fmla="*/ 0 w 13"/>
                  <a:gd name="T1" fmla="*/ 0 h 14"/>
                  <a:gd name="T2" fmla="*/ 0 w 13"/>
                  <a:gd name="T3" fmla="*/ 12 h 14"/>
                  <a:gd name="T4" fmla="*/ 12 w 13"/>
                  <a:gd name="T5" fmla="*/ 12 h 14"/>
                  <a:gd name="T6" fmla="*/ 4 w 13"/>
                  <a:gd name="T7" fmla="*/ 7 h 14"/>
                  <a:gd name="T8" fmla="*/ 4 w 13"/>
                  <a:gd name="T9" fmla="*/ 1 h 14"/>
                  <a:gd name="T10" fmla="*/ 0 w 1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cubicBezTo>
                      <a:pt x="0" y="5"/>
                      <a:pt x="3" y="7"/>
                      <a:pt x="0" y="12"/>
                    </a:cubicBezTo>
                    <a:cubicBezTo>
                      <a:pt x="4" y="14"/>
                      <a:pt x="8" y="11"/>
                      <a:pt x="12" y="12"/>
                    </a:cubicBezTo>
                    <a:cubicBezTo>
                      <a:pt x="13" y="10"/>
                      <a:pt x="5" y="10"/>
                      <a:pt x="4" y="7"/>
                    </a:cubicBezTo>
                    <a:cubicBezTo>
                      <a:pt x="8" y="6"/>
                      <a:pt x="3" y="3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2" name="Freeform 961"/>
              <p:cNvSpPr>
                <a:spLocks/>
              </p:cNvSpPr>
              <p:nvPr/>
            </p:nvSpPr>
            <p:spPr bwMode="auto">
              <a:xfrm>
                <a:off x="3837" y="2884"/>
                <a:ext cx="19" cy="97"/>
              </a:xfrm>
              <a:custGeom>
                <a:avLst/>
                <a:gdLst>
                  <a:gd name="T0" fmla="*/ 12 w 22"/>
                  <a:gd name="T1" fmla="*/ 93 h 113"/>
                  <a:gd name="T2" fmla="*/ 11 w 22"/>
                  <a:gd name="T3" fmla="*/ 87 h 113"/>
                  <a:gd name="T4" fmla="*/ 14 w 22"/>
                  <a:gd name="T5" fmla="*/ 90 h 113"/>
                  <a:gd name="T6" fmla="*/ 17 w 22"/>
                  <a:gd name="T7" fmla="*/ 86 h 113"/>
                  <a:gd name="T8" fmla="*/ 14 w 22"/>
                  <a:gd name="T9" fmla="*/ 86 h 113"/>
                  <a:gd name="T10" fmla="*/ 13 w 22"/>
                  <a:gd name="T11" fmla="*/ 76 h 113"/>
                  <a:gd name="T12" fmla="*/ 8 w 22"/>
                  <a:gd name="T13" fmla="*/ 74 h 113"/>
                  <a:gd name="T14" fmla="*/ 16 w 22"/>
                  <a:gd name="T15" fmla="*/ 67 h 113"/>
                  <a:gd name="T16" fmla="*/ 5 w 22"/>
                  <a:gd name="T17" fmla="*/ 68 h 113"/>
                  <a:gd name="T18" fmla="*/ 9 w 22"/>
                  <a:gd name="T19" fmla="*/ 57 h 113"/>
                  <a:gd name="T20" fmla="*/ 10 w 22"/>
                  <a:gd name="T21" fmla="*/ 59 h 113"/>
                  <a:gd name="T22" fmla="*/ 10 w 22"/>
                  <a:gd name="T23" fmla="*/ 53 h 113"/>
                  <a:gd name="T24" fmla="*/ 15 w 22"/>
                  <a:gd name="T25" fmla="*/ 53 h 113"/>
                  <a:gd name="T26" fmla="*/ 15 w 22"/>
                  <a:gd name="T27" fmla="*/ 44 h 113"/>
                  <a:gd name="T28" fmla="*/ 18 w 22"/>
                  <a:gd name="T29" fmla="*/ 45 h 113"/>
                  <a:gd name="T30" fmla="*/ 14 w 22"/>
                  <a:gd name="T31" fmla="*/ 27 h 113"/>
                  <a:gd name="T32" fmla="*/ 17 w 22"/>
                  <a:gd name="T33" fmla="*/ 25 h 113"/>
                  <a:gd name="T34" fmla="*/ 8 w 22"/>
                  <a:gd name="T35" fmla="*/ 26 h 113"/>
                  <a:gd name="T36" fmla="*/ 9 w 22"/>
                  <a:gd name="T37" fmla="*/ 19 h 113"/>
                  <a:gd name="T38" fmla="*/ 15 w 22"/>
                  <a:gd name="T39" fmla="*/ 21 h 113"/>
                  <a:gd name="T40" fmla="*/ 12 w 22"/>
                  <a:gd name="T41" fmla="*/ 17 h 113"/>
                  <a:gd name="T42" fmla="*/ 18 w 22"/>
                  <a:gd name="T43" fmla="*/ 14 h 113"/>
                  <a:gd name="T44" fmla="*/ 9 w 22"/>
                  <a:gd name="T45" fmla="*/ 6 h 113"/>
                  <a:gd name="T46" fmla="*/ 11 w 22"/>
                  <a:gd name="T47" fmla="*/ 2 h 113"/>
                  <a:gd name="T48" fmla="*/ 2 w 22"/>
                  <a:gd name="T49" fmla="*/ 5 h 113"/>
                  <a:gd name="T50" fmla="*/ 3 w 22"/>
                  <a:gd name="T51" fmla="*/ 30 h 113"/>
                  <a:gd name="T52" fmla="*/ 8 w 22"/>
                  <a:gd name="T53" fmla="*/ 36 h 113"/>
                  <a:gd name="T54" fmla="*/ 2 w 22"/>
                  <a:gd name="T55" fmla="*/ 37 h 113"/>
                  <a:gd name="T56" fmla="*/ 8 w 22"/>
                  <a:gd name="T57" fmla="*/ 37 h 113"/>
                  <a:gd name="T58" fmla="*/ 2 w 22"/>
                  <a:gd name="T59" fmla="*/ 41 h 113"/>
                  <a:gd name="T60" fmla="*/ 8 w 22"/>
                  <a:gd name="T61" fmla="*/ 44 h 113"/>
                  <a:gd name="T62" fmla="*/ 0 w 22"/>
                  <a:gd name="T63" fmla="*/ 46 h 113"/>
                  <a:gd name="T64" fmla="*/ 2 w 22"/>
                  <a:gd name="T65" fmla="*/ 86 h 113"/>
                  <a:gd name="T66" fmla="*/ 7 w 22"/>
                  <a:gd name="T67" fmla="*/ 85 h 113"/>
                  <a:gd name="T68" fmla="*/ 7 w 22"/>
                  <a:gd name="T69" fmla="*/ 100 h 113"/>
                  <a:gd name="T70" fmla="*/ 11 w 22"/>
                  <a:gd name="T71" fmla="*/ 102 h 113"/>
                  <a:gd name="T72" fmla="*/ 1 w 22"/>
                  <a:gd name="T73" fmla="*/ 102 h 113"/>
                  <a:gd name="T74" fmla="*/ 2 w 22"/>
                  <a:gd name="T75" fmla="*/ 107 h 113"/>
                  <a:gd name="T76" fmla="*/ 4 w 22"/>
                  <a:gd name="T77" fmla="*/ 104 h 113"/>
                  <a:gd name="T78" fmla="*/ 2 w 22"/>
                  <a:gd name="T79" fmla="*/ 109 h 113"/>
                  <a:gd name="T80" fmla="*/ 14 w 22"/>
                  <a:gd name="T81" fmla="*/ 105 h 113"/>
                  <a:gd name="T82" fmla="*/ 19 w 22"/>
                  <a:gd name="T83" fmla="*/ 93 h 113"/>
                  <a:gd name="T84" fmla="*/ 12 w 22"/>
                  <a:gd name="T85" fmla="*/ 9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3">
                    <a:moveTo>
                      <a:pt x="12" y="93"/>
                    </a:moveTo>
                    <a:cubicBezTo>
                      <a:pt x="12" y="91"/>
                      <a:pt x="9" y="89"/>
                      <a:pt x="11" y="87"/>
                    </a:cubicBezTo>
                    <a:cubicBezTo>
                      <a:pt x="14" y="88"/>
                      <a:pt x="14" y="89"/>
                      <a:pt x="14" y="90"/>
                    </a:cubicBezTo>
                    <a:cubicBezTo>
                      <a:pt x="19" y="89"/>
                      <a:pt x="13" y="88"/>
                      <a:pt x="17" y="86"/>
                    </a:cubicBezTo>
                    <a:cubicBezTo>
                      <a:pt x="16" y="86"/>
                      <a:pt x="15" y="87"/>
                      <a:pt x="14" y="86"/>
                    </a:cubicBezTo>
                    <a:cubicBezTo>
                      <a:pt x="15" y="80"/>
                      <a:pt x="10" y="83"/>
                      <a:pt x="13" y="76"/>
                    </a:cubicBezTo>
                    <a:cubicBezTo>
                      <a:pt x="11" y="74"/>
                      <a:pt x="11" y="73"/>
                      <a:pt x="8" y="74"/>
                    </a:cubicBezTo>
                    <a:cubicBezTo>
                      <a:pt x="13" y="70"/>
                      <a:pt x="12" y="72"/>
                      <a:pt x="16" y="67"/>
                    </a:cubicBezTo>
                    <a:cubicBezTo>
                      <a:pt x="14" y="67"/>
                      <a:pt x="10" y="68"/>
                      <a:pt x="5" y="68"/>
                    </a:cubicBezTo>
                    <a:cubicBezTo>
                      <a:pt x="12" y="61"/>
                      <a:pt x="5" y="61"/>
                      <a:pt x="9" y="57"/>
                    </a:cubicBezTo>
                    <a:cubicBezTo>
                      <a:pt x="9" y="57"/>
                      <a:pt x="11" y="58"/>
                      <a:pt x="10" y="59"/>
                    </a:cubicBezTo>
                    <a:cubicBezTo>
                      <a:pt x="16" y="59"/>
                      <a:pt x="9" y="55"/>
                      <a:pt x="10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1"/>
                      <a:pt x="11" y="47"/>
                      <a:pt x="15" y="44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4" y="39"/>
                      <a:pt x="16" y="32"/>
                      <a:pt x="14" y="2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4" y="18"/>
                      <a:pt x="15" y="31"/>
                      <a:pt x="8" y="26"/>
                    </a:cubicBezTo>
                    <a:cubicBezTo>
                      <a:pt x="17" y="26"/>
                      <a:pt x="5" y="23"/>
                      <a:pt x="9" y="19"/>
                    </a:cubicBezTo>
                    <a:cubicBezTo>
                      <a:pt x="12" y="17"/>
                      <a:pt x="11" y="23"/>
                      <a:pt x="15" y="21"/>
                    </a:cubicBezTo>
                    <a:cubicBezTo>
                      <a:pt x="10" y="20"/>
                      <a:pt x="13" y="19"/>
                      <a:pt x="12" y="17"/>
                    </a:cubicBezTo>
                    <a:cubicBezTo>
                      <a:pt x="17" y="17"/>
                      <a:pt x="13" y="12"/>
                      <a:pt x="18" y="1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2" y="5"/>
                      <a:pt x="11" y="3"/>
                      <a:pt x="11" y="2"/>
                    </a:cubicBezTo>
                    <a:cubicBezTo>
                      <a:pt x="11" y="5"/>
                      <a:pt x="4" y="0"/>
                      <a:pt x="2" y="5"/>
                    </a:cubicBezTo>
                    <a:cubicBezTo>
                      <a:pt x="4" y="11"/>
                      <a:pt x="6" y="22"/>
                      <a:pt x="3" y="30"/>
                    </a:cubicBezTo>
                    <a:cubicBezTo>
                      <a:pt x="9" y="31"/>
                      <a:pt x="3" y="35"/>
                      <a:pt x="8" y="36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3" y="43"/>
                      <a:pt x="6" y="36"/>
                      <a:pt x="8" y="37"/>
                    </a:cubicBezTo>
                    <a:cubicBezTo>
                      <a:pt x="9" y="40"/>
                      <a:pt x="5" y="42"/>
                      <a:pt x="2" y="41"/>
                    </a:cubicBezTo>
                    <a:cubicBezTo>
                      <a:pt x="2" y="45"/>
                      <a:pt x="4" y="42"/>
                      <a:pt x="8" y="44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2" y="58"/>
                      <a:pt x="7" y="73"/>
                      <a:pt x="2" y="86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4" y="91"/>
                      <a:pt x="16" y="95"/>
                      <a:pt x="7" y="10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9" y="101"/>
                      <a:pt x="4" y="103"/>
                      <a:pt x="1" y="102"/>
                    </a:cubicBezTo>
                    <a:cubicBezTo>
                      <a:pt x="2" y="103"/>
                      <a:pt x="1" y="105"/>
                      <a:pt x="2" y="107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8" y="106"/>
                      <a:pt x="6" y="108"/>
                      <a:pt x="2" y="109"/>
                    </a:cubicBezTo>
                    <a:cubicBezTo>
                      <a:pt x="7" y="113"/>
                      <a:pt x="10" y="106"/>
                      <a:pt x="14" y="105"/>
                    </a:cubicBezTo>
                    <a:cubicBezTo>
                      <a:pt x="6" y="99"/>
                      <a:pt x="22" y="99"/>
                      <a:pt x="19" y="93"/>
                    </a:cubicBezTo>
                    <a:cubicBezTo>
                      <a:pt x="16" y="89"/>
                      <a:pt x="14" y="93"/>
                      <a:pt x="12" y="9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3" name="Freeform 962"/>
              <p:cNvSpPr>
                <a:spLocks/>
              </p:cNvSpPr>
              <p:nvPr/>
            </p:nvSpPr>
            <p:spPr bwMode="auto">
              <a:xfrm>
                <a:off x="3837" y="297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4" name="Freeform 963"/>
              <p:cNvSpPr>
                <a:spLocks/>
              </p:cNvSpPr>
              <p:nvPr/>
            </p:nvSpPr>
            <p:spPr bwMode="auto">
              <a:xfrm>
                <a:off x="3844" y="2883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5" name="Rectangle 964"/>
              <p:cNvSpPr>
                <a:spLocks noChangeArrowheads="1"/>
              </p:cNvSpPr>
              <p:nvPr/>
            </p:nvSpPr>
            <p:spPr bwMode="auto">
              <a:xfrm>
                <a:off x="3838" y="297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6" name="Freeform 965"/>
              <p:cNvSpPr>
                <a:spLocks/>
              </p:cNvSpPr>
              <p:nvPr/>
            </p:nvSpPr>
            <p:spPr bwMode="auto">
              <a:xfrm>
                <a:off x="3846" y="2978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7" name="Freeform 966"/>
              <p:cNvSpPr>
                <a:spLocks/>
              </p:cNvSpPr>
              <p:nvPr/>
            </p:nvSpPr>
            <p:spPr bwMode="auto">
              <a:xfrm>
                <a:off x="3849" y="287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8" name="Freeform 967"/>
              <p:cNvSpPr>
                <a:spLocks/>
              </p:cNvSpPr>
              <p:nvPr/>
            </p:nvSpPr>
            <p:spPr bwMode="auto">
              <a:xfrm>
                <a:off x="3851" y="282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9" name="Freeform 968"/>
              <p:cNvSpPr>
                <a:spLocks/>
              </p:cNvSpPr>
              <p:nvPr/>
            </p:nvSpPr>
            <p:spPr bwMode="auto">
              <a:xfrm>
                <a:off x="3827" y="2716"/>
                <a:ext cx="28" cy="166"/>
              </a:xfrm>
              <a:custGeom>
                <a:avLst/>
                <a:gdLst>
                  <a:gd name="T0" fmla="*/ 17 w 32"/>
                  <a:gd name="T1" fmla="*/ 7 h 192"/>
                  <a:gd name="T2" fmla="*/ 10 w 32"/>
                  <a:gd name="T3" fmla="*/ 3 h 192"/>
                  <a:gd name="T4" fmla="*/ 7 w 32"/>
                  <a:gd name="T5" fmla="*/ 10 h 192"/>
                  <a:gd name="T6" fmla="*/ 11 w 32"/>
                  <a:gd name="T7" fmla="*/ 20 h 192"/>
                  <a:gd name="T8" fmla="*/ 11 w 32"/>
                  <a:gd name="T9" fmla="*/ 42 h 192"/>
                  <a:gd name="T10" fmla="*/ 9 w 32"/>
                  <a:gd name="T11" fmla="*/ 56 h 192"/>
                  <a:gd name="T12" fmla="*/ 15 w 32"/>
                  <a:gd name="T13" fmla="*/ 74 h 192"/>
                  <a:gd name="T14" fmla="*/ 13 w 32"/>
                  <a:gd name="T15" fmla="*/ 78 h 192"/>
                  <a:gd name="T16" fmla="*/ 12 w 32"/>
                  <a:gd name="T17" fmla="*/ 89 h 192"/>
                  <a:gd name="T18" fmla="*/ 22 w 32"/>
                  <a:gd name="T19" fmla="*/ 93 h 192"/>
                  <a:gd name="T20" fmla="*/ 22 w 32"/>
                  <a:gd name="T21" fmla="*/ 103 h 192"/>
                  <a:gd name="T22" fmla="*/ 18 w 32"/>
                  <a:gd name="T23" fmla="*/ 110 h 192"/>
                  <a:gd name="T24" fmla="*/ 18 w 32"/>
                  <a:gd name="T25" fmla="*/ 123 h 192"/>
                  <a:gd name="T26" fmla="*/ 16 w 32"/>
                  <a:gd name="T27" fmla="*/ 136 h 192"/>
                  <a:gd name="T28" fmla="*/ 19 w 32"/>
                  <a:gd name="T29" fmla="*/ 147 h 192"/>
                  <a:gd name="T30" fmla="*/ 23 w 32"/>
                  <a:gd name="T31" fmla="*/ 155 h 192"/>
                  <a:gd name="T32" fmla="*/ 18 w 32"/>
                  <a:gd name="T33" fmla="*/ 157 h 192"/>
                  <a:gd name="T34" fmla="*/ 19 w 32"/>
                  <a:gd name="T35" fmla="*/ 165 h 192"/>
                  <a:gd name="T36" fmla="*/ 18 w 32"/>
                  <a:gd name="T37" fmla="*/ 191 h 192"/>
                  <a:gd name="T38" fmla="*/ 20 w 32"/>
                  <a:gd name="T39" fmla="*/ 178 h 192"/>
                  <a:gd name="T40" fmla="*/ 17 w 32"/>
                  <a:gd name="T41" fmla="*/ 175 h 192"/>
                  <a:gd name="T42" fmla="*/ 28 w 32"/>
                  <a:gd name="T43" fmla="*/ 172 h 192"/>
                  <a:gd name="T44" fmla="*/ 30 w 32"/>
                  <a:gd name="T45" fmla="*/ 169 h 192"/>
                  <a:gd name="T46" fmla="*/ 28 w 32"/>
                  <a:gd name="T47" fmla="*/ 160 h 192"/>
                  <a:gd name="T48" fmla="*/ 30 w 32"/>
                  <a:gd name="T49" fmla="*/ 152 h 192"/>
                  <a:gd name="T50" fmla="*/ 30 w 32"/>
                  <a:gd name="T51" fmla="*/ 139 h 192"/>
                  <a:gd name="T52" fmla="*/ 27 w 32"/>
                  <a:gd name="T53" fmla="*/ 129 h 192"/>
                  <a:gd name="T54" fmla="*/ 28 w 32"/>
                  <a:gd name="T55" fmla="*/ 129 h 192"/>
                  <a:gd name="T56" fmla="*/ 29 w 32"/>
                  <a:gd name="T57" fmla="*/ 126 h 192"/>
                  <a:gd name="T58" fmla="*/ 27 w 32"/>
                  <a:gd name="T59" fmla="*/ 117 h 192"/>
                  <a:gd name="T60" fmla="*/ 24 w 32"/>
                  <a:gd name="T61" fmla="*/ 109 h 192"/>
                  <a:gd name="T62" fmla="*/ 29 w 32"/>
                  <a:gd name="T63" fmla="*/ 106 h 192"/>
                  <a:gd name="T64" fmla="*/ 29 w 32"/>
                  <a:gd name="T65" fmla="*/ 95 h 192"/>
                  <a:gd name="T66" fmla="*/ 24 w 32"/>
                  <a:gd name="T67" fmla="*/ 91 h 192"/>
                  <a:gd name="T68" fmla="*/ 22 w 32"/>
                  <a:gd name="T69" fmla="*/ 78 h 192"/>
                  <a:gd name="T70" fmla="*/ 20 w 32"/>
                  <a:gd name="T71" fmla="*/ 60 h 192"/>
                  <a:gd name="T72" fmla="*/ 21 w 32"/>
                  <a:gd name="T73" fmla="*/ 55 h 192"/>
                  <a:gd name="T74" fmla="*/ 19 w 32"/>
                  <a:gd name="T75" fmla="*/ 35 h 192"/>
                  <a:gd name="T76" fmla="*/ 13 w 32"/>
                  <a:gd name="T77" fmla="*/ 44 h 192"/>
                  <a:gd name="T78" fmla="*/ 23 w 32"/>
                  <a:gd name="T79" fmla="*/ 3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92">
                    <a:moveTo>
                      <a:pt x="24" y="16"/>
                    </a:moveTo>
                    <a:cubicBezTo>
                      <a:pt x="22" y="13"/>
                      <a:pt x="21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5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8"/>
                      <a:pt x="9" y="7"/>
                      <a:pt x="7" y="10"/>
                    </a:cubicBezTo>
                    <a:cubicBezTo>
                      <a:pt x="8" y="14"/>
                      <a:pt x="17" y="16"/>
                      <a:pt x="15" y="19"/>
                    </a:cubicBezTo>
                    <a:cubicBezTo>
                      <a:pt x="15" y="20"/>
                      <a:pt x="13" y="20"/>
                      <a:pt x="11" y="20"/>
                    </a:cubicBezTo>
                    <a:cubicBezTo>
                      <a:pt x="10" y="23"/>
                      <a:pt x="17" y="24"/>
                      <a:pt x="18" y="27"/>
                    </a:cubicBezTo>
                    <a:cubicBezTo>
                      <a:pt x="0" y="27"/>
                      <a:pt x="23" y="37"/>
                      <a:pt x="11" y="42"/>
                    </a:cubicBezTo>
                    <a:cubicBezTo>
                      <a:pt x="13" y="45"/>
                      <a:pt x="11" y="49"/>
                      <a:pt x="15" y="53"/>
                    </a:cubicBezTo>
                    <a:cubicBezTo>
                      <a:pt x="10" y="51"/>
                      <a:pt x="14" y="57"/>
                      <a:pt x="9" y="56"/>
                    </a:cubicBezTo>
                    <a:cubicBezTo>
                      <a:pt x="20" y="57"/>
                      <a:pt x="5" y="67"/>
                      <a:pt x="18" y="68"/>
                    </a:cubicBezTo>
                    <a:cubicBezTo>
                      <a:pt x="14" y="73"/>
                      <a:pt x="18" y="68"/>
                      <a:pt x="15" y="74"/>
                    </a:cubicBezTo>
                    <a:cubicBezTo>
                      <a:pt x="14" y="74"/>
                      <a:pt x="14" y="73"/>
                      <a:pt x="14" y="73"/>
                    </a:cubicBezTo>
                    <a:cubicBezTo>
                      <a:pt x="11" y="75"/>
                      <a:pt x="19" y="76"/>
                      <a:pt x="13" y="78"/>
                    </a:cubicBezTo>
                    <a:cubicBezTo>
                      <a:pt x="12" y="83"/>
                      <a:pt x="17" y="79"/>
                      <a:pt x="20" y="82"/>
                    </a:cubicBezTo>
                    <a:cubicBezTo>
                      <a:pt x="19" y="87"/>
                      <a:pt x="17" y="86"/>
                      <a:pt x="12" y="89"/>
                    </a:cubicBezTo>
                    <a:cubicBezTo>
                      <a:pt x="18" y="89"/>
                      <a:pt x="15" y="92"/>
                      <a:pt x="18" y="95"/>
                    </a:cubicBezTo>
                    <a:cubicBezTo>
                      <a:pt x="18" y="94"/>
                      <a:pt x="20" y="91"/>
                      <a:pt x="22" y="93"/>
                    </a:cubicBezTo>
                    <a:cubicBezTo>
                      <a:pt x="21" y="99"/>
                      <a:pt x="26" y="98"/>
                      <a:pt x="28" y="103"/>
                    </a:cubicBezTo>
                    <a:cubicBezTo>
                      <a:pt x="21" y="106"/>
                      <a:pt x="27" y="98"/>
                      <a:pt x="22" y="103"/>
                    </a:cubicBezTo>
                    <a:cubicBezTo>
                      <a:pt x="19" y="99"/>
                      <a:pt x="19" y="96"/>
                      <a:pt x="14" y="95"/>
                    </a:cubicBezTo>
                    <a:cubicBezTo>
                      <a:pt x="14" y="99"/>
                      <a:pt x="15" y="105"/>
                      <a:pt x="18" y="110"/>
                    </a:cubicBezTo>
                    <a:cubicBezTo>
                      <a:pt x="17" y="113"/>
                      <a:pt x="15" y="109"/>
                      <a:pt x="14" y="111"/>
                    </a:cubicBezTo>
                    <a:cubicBezTo>
                      <a:pt x="11" y="116"/>
                      <a:pt x="21" y="119"/>
                      <a:pt x="18" y="123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9" y="125"/>
                      <a:pt x="14" y="131"/>
                      <a:pt x="16" y="136"/>
                    </a:cubicBezTo>
                    <a:cubicBezTo>
                      <a:pt x="18" y="135"/>
                      <a:pt x="19" y="135"/>
                      <a:pt x="20" y="136"/>
                    </a:cubicBezTo>
                    <a:cubicBezTo>
                      <a:pt x="11" y="136"/>
                      <a:pt x="25" y="142"/>
                      <a:pt x="19" y="147"/>
                    </a:cubicBezTo>
                    <a:cubicBezTo>
                      <a:pt x="24" y="147"/>
                      <a:pt x="27" y="151"/>
                      <a:pt x="28" y="154"/>
                    </a:cubicBezTo>
                    <a:cubicBezTo>
                      <a:pt x="26" y="155"/>
                      <a:pt x="24" y="155"/>
                      <a:pt x="23" y="155"/>
                    </a:cubicBezTo>
                    <a:cubicBezTo>
                      <a:pt x="26" y="150"/>
                      <a:pt x="17" y="150"/>
                      <a:pt x="14" y="147"/>
                    </a:cubicBezTo>
                    <a:cubicBezTo>
                      <a:pt x="17" y="150"/>
                      <a:pt x="14" y="155"/>
                      <a:pt x="18" y="157"/>
                    </a:cubicBezTo>
                    <a:cubicBezTo>
                      <a:pt x="14" y="156"/>
                      <a:pt x="14" y="156"/>
                      <a:pt x="14" y="156"/>
                    </a:cubicBezTo>
                    <a:cubicBezTo>
                      <a:pt x="13" y="161"/>
                      <a:pt x="24" y="160"/>
                      <a:pt x="19" y="165"/>
                    </a:cubicBezTo>
                    <a:cubicBezTo>
                      <a:pt x="16" y="164"/>
                      <a:pt x="16" y="164"/>
                      <a:pt x="16" y="164"/>
                    </a:cubicBezTo>
                    <a:cubicBezTo>
                      <a:pt x="17" y="173"/>
                      <a:pt x="11" y="184"/>
                      <a:pt x="18" y="191"/>
                    </a:cubicBezTo>
                    <a:cubicBezTo>
                      <a:pt x="21" y="192"/>
                      <a:pt x="27" y="188"/>
                      <a:pt x="29" y="188"/>
                    </a:cubicBezTo>
                    <a:cubicBezTo>
                      <a:pt x="27" y="184"/>
                      <a:pt x="22" y="181"/>
                      <a:pt x="20" y="178"/>
                    </a:cubicBezTo>
                    <a:cubicBezTo>
                      <a:pt x="25" y="178"/>
                      <a:pt x="25" y="178"/>
                      <a:pt x="25" y="178"/>
                    </a:cubicBezTo>
                    <a:cubicBezTo>
                      <a:pt x="21" y="177"/>
                      <a:pt x="19" y="173"/>
                      <a:pt x="17" y="175"/>
                    </a:cubicBezTo>
                    <a:cubicBezTo>
                      <a:pt x="14" y="173"/>
                      <a:pt x="21" y="173"/>
                      <a:pt x="18" y="170"/>
                    </a:cubicBezTo>
                    <a:cubicBezTo>
                      <a:pt x="23" y="170"/>
                      <a:pt x="24" y="172"/>
                      <a:pt x="28" y="172"/>
                    </a:cubicBezTo>
                    <a:cubicBezTo>
                      <a:pt x="26" y="170"/>
                      <a:pt x="26" y="170"/>
                      <a:pt x="26" y="170"/>
                    </a:cubicBezTo>
                    <a:cubicBezTo>
                      <a:pt x="28" y="171"/>
                      <a:pt x="28" y="168"/>
                      <a:pt x="30" y="169"/>
                    </a:cubicBezTo>
                    <a:cubicBezTo>
                      <a:pt x="23" y="164"/>
                      <a:pt x="32" y="162"/>
                      <a:pt x="29" y="157"/>
                    </a:cubicBezTo>
                    <a:cubicBezTo>
                      <a:pt x="28" y="160"/>
                      <a:pt x="28" y="160"/>
                      <a:pt x="28" y="160"/>
                    </a:cubicBezTo>
                    <a:cubicBezTo>
                      <a:pt x="25" y="160"/>
                      <a:pt x="26" y="158"/>
                      <a:pt x="25" y="157"/>
                    </a:cubicBezTo>
                    <a:cubicBezTo>
                      <a:pt x="29" y="155"/>
                      <a:pt x="28" y="154"/>
                      <a:pt x="30" y="152"/>
                    </a:cubicBezTo>
                    <a:cubicBezTo>
                      <a:pt x="28" y="149"/>
                      <a:pt x="22" y="148"/>
                      <a:pt x="23" y="145"/>
                    </a:cubicBezTo>
                    <a:cubicBezTo>
                      <a:pt x="28" y="146"/>
                      <a:pt x="25" y="140"/>
                      <a:pt x="30" y="139"/>
                    </a:cubicBezTo>
                    <a:cubicBezTo>
                      <a:pt x="25" y="139"/>
                      <a:pt x="28" y="133"/>
                      <a:pt x="25" y="133"/>
                    </a:cubicBezTo>
                    <a:cubicBezTo>
                      <a:pt x="24" y="131"/>
                      <a:pt x="24" y="129"/>
                      <a:pt x="27" y="129"/>
                    </a:cubicBezTo>
                    <a:cubicBezTo>
                      <a:pt x="28" y="130"/>
                      <a:pt x="28" y="130"/>
                      <a:pt x="28" y="130"/>
                    </a:cubicBezTo>
                    <a:cubicBezTo>
                      <a:pt x="28" y="129"/>
                      <a:pt x="28" y="129"/>
                      <a:pt x="28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127"/>
                      <a:pt x="26" y="127"/>
                      <a:pt x="29" y="126"/>
                    </a:cubicBezTo>
                    <a:cubicBezTo>
                      <a:pt x="30" y="126"/>
                      <a:pt x="30" y="127"/>
                      <a:pt x="31" y="127"/>
                    </a:cubicBezTo>
                    <a:cubicBezTo>
                      <a:pt x="31" y="123"/>
                      <a:pt x="22" y="121"/>
                      <a:pt x="27" y="117"/>
                    </a:cubicBezTo>
                    <a:cubicBezTo>
                      <a:pt x="25" y="117"/>
                      <a:pt x="24" y="112"/>
                      <a:pt x="18" y="113"/>
                    </a:cubicBezTo>
                    <a:cubicBezTo>
                      <a:pt x="20" y="112"/>
                      <a:pt x="25" y="112"/>
                      <a:pt x="24" y="109"/>
                    </a:cubicBezTo>
                    <a:cubicBezTo>
                      <a:pt x="19" y="107"/>
                      <a:pt x="26" y="105"/>
                      <a:pt x="23" y="103"/>
                    </a:cubicBezTo>
                    <a:cubicBezTo>
                      <a:pt x="28" y="106"/>
                      <a:pt x="24" y="103"/>
                      <a:pt x="29" y="106"/>
                    </a:cubicBezTo>
                    <a:cubicBezTo>
                      <a:pt x="31" y="103"/>
                      <a:pt x="25" y="100"/>
                      <a:pt x="26" y="96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28" y="94"/>
                      <a:pt x="24" y="92"/>
                      <a:pt x="28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6" y="88"/>
                      <a:pt x="25" y="85"/>
                      <a:pt x="29" y="82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9" y="74"/>
                      <a:pt x="23" y="68"/>
                      <a:pt x="17" y="64"/>
                    </a:cubicBezTo>
                    <a:cubicBezTo>
                      <a:pt x="17" y="63"/>
                      <a:pt x="18" y="60"/>
                      <a:pt x="20" y="60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3" y="60"/>
                      <a:pt x="26" y="57"/>
                      <a:pt x="21" y="55"/>
                    </a:cubicBezTo>
                    <a:cubicBezTo>
                      <a:pt x="19" y="53"/>
                      <a:pt x="25" y="54"/>
                      <a:pt x="26" y="52"/>
                    </a:cubicBezTo>
                    <a:cubicBezTo>
                      <a:pt x="18" y="47"/>
                      <a:pt x="31" y="37"/>
                      <a:pt x="19" y="35"/>
                    </a:cubicBezTo>
                    <a:cubicBezTo>
                      <a:pt x="19" y="37"/>
                      <a:pt x="17" y="41"/>
                      <a:pt x="17" y="45"/>
                    </a:cubicBezTo>
                    <a:cubicBezTo>
                      <a:pt x="16" y="44"/>
                      <a:pt x="14" y="45"/>
                      <a:pt x="13" y="44"/>
                    </a:cubicBezTo>
                    <a:cubicBezTo>
                      <a:pt x="13" y="40"/>
                      <a:pt x="17" y="38"/>
                      <a:pt x="15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31" y="28"/>
                      <a:pt x="13" y="21"/>
                      <a:pt x="24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0" name="Freeform 969"/>
              <p:cNvSpPr>
                <a:spLocks/>
              </p:cNvSpPr>
              <p:nvPr/>
            </p:nvSpPr>
            <p:spPr bwMode="auto">
              <a:xfrm>
                <a:off x="3847" y="2771"/>
                <a:ext cx="3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1" name="Freeform 970"/>
              <p:cNvSpPr>
                <a:spLocks/>
              </p:cNvSpPr>
              <p:nvPr/>
            </p:nvSpPr>
            <p:spPr bwMode="auto">
              <a:xfrm>
                <a:off x="3846" y="277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2" name="Freeform 971"/>
              <p:cNvSpPr>
                <a:spLocks/>
              </p:cNvSpPr>
              <p:nvPr/>
            </p:nvSpPr>
            <p:spPr bwMode="auto">
              <a:xfrm>
                <a:off x="3845" y="2718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3" name="Rectangle 972"/>
              <p:cNvSpPr>
                <a:spLocks noChangeArrowheads="1"/>
              </p:cNvSpPr>
              <p:nvPr/>
            </p:nvSpPr>
            <p:spPr bwMode="auto">
              <a:xfrm>
                <a:off x="3844" y="2717"/>
                <a:ext cx="1" cy="2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4" name="Freeform 973"/>
              <p:cNvSpPr>
                <a:spLocks/>
              </p:cNvSpPr>
              <p:nvPr/>
            </p:nvSpPr>
            <p:spPr bwMode="auto">
              <a:xfrm>
                <a:off x="3826" y="2630"/>
                <a:ext cx="23" cy="87"/>
              </a:xfrm>
              <a:custGeom>
                <a:avLst/>
                <a:gdLst>
                  <a:gd name="T0" fmla="*/ 13 w 26"/>
                  <a:gd name="T1" fmla="*/ 18 h 101"/>
                  <a:gd name="T2" fmla="*/ 8 w 26"/>
                  <a:gd name="T3" fmla="*/ 14 h 101"/>
                  <a:gd name="T4" fmla="*/ 12 w 26"/>
                  <a:gd name="T5" fmla="*/ 9 h 101"/>
                  <a:gd name="T6" fmla="*/ 4 w 26"/>
                  <a:gd name="T7" fmla="*/ 3 h 101"/>
                  <a:gd name="T8" fmla="*/ 10 w 26"/>
                  <a:gd name="T9" fmla="*/ 51 h 101"/>
                  <a:gd name="T10" fmla="*/ 7 w 26"/>
                  <a:gd name="T11" fmla="*/ 48 h 101"/>
                  <a:gd name="T12" fmla="*/ 13 w 26"/>
                  <a:gd name="T13" fmla="*/ 65 h 101"/>
                  <a:gd name="T14" fmla="*/ 6 w 26"/>
                  <a:gd name="T15" fmla="*/ 65 h 101"/>
                  <a:gd name="T16" fmla="*/ 9 w 26"/>
                  <a:gd name="T17" fmla="*/ 75 h 101"/>
                  <a:gd name="T18" fmla="*/ 12 w 26"/>
                  <a:gd name="T19" fmla="*/ 75 h 101"/>
                  <a:gd name="T20" fmla="*/ 10 w 26"/>
                  <a:gd name="T21" fmla="*/ 77 h 101"/>
                  <a:gd name="T22" fmla="*/ 12 w 26"/>
                  <a:gd name="T23" fmla="*/ 77 h 101"/>
                  <a:gd name="T24" fmla="*/ 12 w 26"/>
                  <a:gd name="T25" fmla="*/ 84 h 101"/>
                  <a:gd name="T26" fmla="*/ 11 w 26"/>
                  <a:gd name="T27" fmla="*/ 82 h 101"/>
                  <a:gd name="T28" fmla="*/ 13 w 26"/>
                  <a:gd name="T29" fmla="*/ 87 h 101"/>
                  <a:gd name="T30" fmla="*/ 9 w 26"/>
                  <a:gd name="T31" fmla="*/ 87 h 101"/>
                  <a:gd name="T32" fmla="*/ 15 w 26"/>
                  <a:gd name="T33" fmla="*/ 100 h 101"/>
                  <a:gd name="T34" fmla="*/ 19 w 26"/>
                  <a:gd name="T35" fmla="*/ 101 h 101"/>
                  <a:gd name="T36" fmla="*/ 15 w 26"/>
                  <a:gd name="T37" fmla="*/ 90 h 101"/>
                  <a:gd name="T38" fmla="*/ 15 w 26"/>
                  <a:gd name="T39" fmla="*/ 91 h 101"/>
                  <a:gd name="T40" fmla="*/ 14 w 26"/>
                  <a:gd name="T41" fmla="*/ 84 h 101"/>
                  <a:gd name="T42" fmla="*/ 19 w 26"/>
                  <a:gd name="T43" fmla="*/ 88 h 101"/>
                  <a:gd name="T44" fmla="*/ 23 w 26"/>
                  <a:gd name="T45" fmla="*/ 77 h 101"/>
                  <a:gd name="T46" fmla="*/ 23 w 26"/>
                  <a:gd name="T47" fmla="*/ 77 h 101"/>
                  <a:gd name="T48" fmla="*/ 22 w 26"/>
                  <a:gd name="T49" fmla="*/ 74 h 101"/>
                  <a:gd name="T50" fmla="*/ 19 w 26"/>
                  <a:gd name="T51" fmla="*/ 76 h 101"/>
                  <a:gd name="T52" fmla="*/ 12 w 26"/>
                  <a:gd name="T53" fmla="*/ 73 h 101"/>
                  <a:gd name="T54" fmla="*/ 12 w 26"/>
                  <a:gd name="T55" fmla="*/ 69 h 101"/>
                  <a:gd name="T56" fmla="*/ 18 w 26"/>
                  <a:gd name="T57" fmla="*/ 72 h 101"/>
                  <a:gd name="T58" fmla="*/ 15 w 26"/>
                  <a:gd name="T59" fmla="*/ 70 h 101"/>
                  <a:gd name="T60" fmla="*/ 21 w 26"/>
                  <a:gd name="T61" fmla="*/ 66 h 101"/>
                  <a:gd name="T62" fmla="*/ 15 w 26"/>
                  <a:gd name="T63" fmla="*/ 65 h 101"/>
                  <a:gd name="T64" fmla="*/ 14 w 26"/>
                  <a:gd name="T65" fmla="*/ 46 h 101"/>
                  <a:gd name="T66" fmla="*/ 18 w 26"/>
                  <a:gd name="T67" fmla="*/ 49 h 101"/>
                  <a:gd name="T68" fmla="*/ 14 w 26"/>
                  <a:gd name="T69" fmla="*/ 45 h 101"/>
                  <a:gd name="T70" fmla="*/ 15 w 26"/>
                  <a:gd name="T71" fmla="*/ 33 h 101"/>
                  <a:gd name="T72" fmla="*/ 12 w 26"/>
                  <a:gd name="T73" fmla="*/ 35 h 101"/>
                  <a:gd name="T74" fmla="*/ 13 w 26"/>
                  <a:gd name="T75" fmla="*/ 22 h 101"/>
                  <a:gd name="T76" fmla="*/ 13 w 26"/>
                  <a:gd name="T77" fmla="*/ 22 h 101"/>
                  <a:gd name="T78" fmla="*/ 6 w 26"/>
                  <a:gd name="T79" fmla="*/ 16 h 101"/>
                  <a:gd name="T80" fmla="*/ 13 w 26"/>
                  <a:gd name="T81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1">
                    <a:moveTo>
                      <a:pt x="13" y="18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1" y="13"/>
                      <a:pt x="8" y="8"/>
                      <a:pt x="12" y="9"/>
                    </a:cubicBezTo>
                    <a:cubicBezTo>
                      <a:pt x="6" y="6"/>
                      <a:pt x="12" y="0"/>
                      <a:pt x="4" y="3"/>
                    </a:cubicBezTo>
                    <a:cubicBezTo>
                      <a:pt x="6" y="17"/>
                      <a:pt x="2" y="35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3" y="56"/>
                      <a:pt x="0" y="59"/>
                      <a:pt x="13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8"/>
                      <a:pt x="16" y="71"/>
                      <a:pt x="9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1"/>
                      <a:pt x="12" y="84"/>
                    </a:cubicBezTo>
                    <a:cubicBezTo>
                      <a:pt x="10" y="84"/>
                      <a:pt x="11" y="83"/>
                      <a:pt x="11" y="82"/>
                    </a:cubicBezTo>
                    <a:cubicBezTo>
                      <a:pt x="9" y="83"/>
                      <a:pt x="13" y="85"/>
                      <a:pt x="13" y="87"/>
                    </a:cubicBezTo>
                    <a:cubicBezTo>
                      <a:pt x="11" y="89"/>
                      <a:pt x="10" y="87"/>
                      <a:pt x="9" y="87"/>
                    </a:cubicBezTo>
                    <a:cubicBezTo>
                      <a:pt x="12" y="93"/>
                      <a:pt x="5" y="96"/>
                      <a:pt x="15" y="100"/>
                    </a:cubicBezTo>
                    <a:cubicBezTo>
                      <a:pt x="16" y="101"/>
                      <a:pt x="18" y="99"/>
                      <a:pt x="19" y="101"/>
                    </a:cubicBezTo>
                    <a:cubicBezTo>
                      <a:pt x="22" y="97"/>
                      <a:pt x="18" y="94"/>
                      <a:pt x="15" y="90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6" y="88"/>
                      <a:pt x="18" y="89"/>
                      <a:pt x="14" y="84"/>
                    </a:cubicBezTo>
                    <a:cubicBezTo>
                      <a:pt x="17" y="85"/>
                      <a:pt x="17" y="87"/>
                      <a:pt x="19" y="88"/>
                    </a:cubicBezTo>
                    <a:cubicBezTo>
                      <a:pt x="26" y="83"/>
                      <a:pt x="14" y="80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6"/>
                      <a:pt x="22" y="75"/>
                      <a:pt x="22" y="74"/>
                    </a:cubicBezTo>
                    <a:cubicBezTo>
                      <a:pt x="20" y="74"/>
                      <a:pt x="20" y="75"/>
                      <a:pt x="19" y="76"/>
                    </a:cubicBezTo>
                    <a:cubicBezTo>
                      <a:pt x="18" y="75"/>
                      <a:pt x="14" y="74"/>
                      <a:pt x="12" y="73"/>
                    </a:cubicBezTo>
                    <a:cubicBezTo>
                      <a:pt x="16" y="72"/>
                      <a:pt x="10" y="72"/>
                      <a:pt x="12" y="69"/>
                    </a:cubicBezTo>
                    <a:cubicBezTo>
                      <a:pt x="16" y="69"/>
                      <a:pt x="16" y="71"/>
                      <a:pt x="18" y="72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1" y="66"/>
                    </a:cubicBezTo>
                    <a:cubicBezTo>
                      <a:pt x="18" y="64"/>
                      <a:pt x="19" y="67"/>
                      <a:pt x="15" y="65"/>
                    </a:cubicBezTo>
                    <a:cubicBezTo>
                      <a:pt x="20" y="63"/>
                      <a:pt x="18" y="51"/>
                      <a:pt x="14" y="46"/>
                    </a:cubicBezTo>
                    <a:cubicBezTo>
                      <a:pt x="15" y="48"/>
                      <a:pt x="19" y="47"/>
                      <a:pt x="18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1" y="42"/>
                      <a:pt x="13" y="37"/>
                      <a:pt x="15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7" y="32"/>
                      <a:pt x="16" y="27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0"/>
                      <a:pt x="5" y="19"/>
                      <a:pt x="6" y="16"/>
                    </a:cubicBezTo>
                    <a:cubicBezTo>
                      <a:pt x="10" y="17"/>
                      <a:pt x="9" y="18"/>
                      <a:pt x="13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5" name="Freeform 974"/>
              <p:cNvSpPr>
                <a:spLocks/>
              </p:cNvSpPr>
              <p:nvPr/>
            </p:nvSpPr>
            <p:spPr bwMode="auto">
              <a:xfrm>
                <a:off x="3828" y="2628"/>
                <a:ext cx="8" cy="3"/>
              </a:xfrm>
              <a:custGeom>
                <a:avLst/>
                <a:gdLst>
                  <a:gd name="T0" fmla="*/ 4 w 9"/>
                  <a:gd name="T1" fmla="*/ 3 h 4"/>
                  <a:gd name="T2" fmla="*/ 8 w 9"/>
                  <a:gd name="T3" fmla="*/ 4 h 4"/>
                  <a:gd name="T4" fmla="*/ 1 w 9"/>
                  <a:gd name="T5" fmla="*/ 0 h 4"/>
                  <a:gd name="T6" fmla="*/ 3 w 9"/>
                  <a:gd name="T7" fmla="*/ 4 h 4"/>
                  <a:gd name="T8" fmla="*/ 4 w 9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3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3"/>
                      <a:pt x="4" y="0"/>
                      <a:pt x="1" y="0"/>
                    </a:cubicBezTo>
                    <a:cubicBezTo>
                      <a:pt x="2" y="2"/>
                      <a:pt x="0" y="3"/>
                      <a:pt x="3" y="4"/>
                    </a:cubicBezTo>
                    <a:cubicBezTo>
                      <a:pt x="3" y="3"/>
                      <a:pt x="5" y="3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6" name="Freeform 975"/>
              <p:cNvSpPr>
                <a:spLocks/>
              </p:cNvSpPr>
              <p:nvPr/>
            </p:nvSpPr>
            <p:spPr bwMode="auto">
              <a:xfrm>
                <a:off x="3826" y="2577"/>
                <a:ext cx="17" cy="51"/>
              </a:xfrm>
              <a:custGeom>
                <a:avLst/>
                <a:gdLst>
                  <a:gd name="T0" fmla="*/ 10 w 19"/>
                  <a:gd name="T1" fmla="*/ 25 h 60"/>
                  <a:gd name="T2" fmla="*/ 6 w 19"/>
                  <a:gd name="T3" fmla="*/ 23 h 60"/>
                  <a:gd name="T4" fmla="*/ 2 w 19"/>
                  <a:gd name="T5" fmla="*/ 44 h 60"/>
                  <a:gd name="T6" fmla="*/ 8 w 19"/>
                  <a:gd name="T7" fmla="*/ 51 h 60"/>
                  <a:gd name="T8" fmla="*/ 3 w 19"/>
                  <a:gd name="T9" fmla="*/ 52 h 60"/>
                  <a:gd name="T10" fmla="*/ 8 w 19"/>
                  <a:gd name="T11" fmla="*/ 58 h 60"/>
                  <a:gd name="T12" fmla="*/ 6 w 19"/>
                  <a:gd name="T13" fmla="*/ 55 h 60"/>
                  <a:gd name="T14" fmla="*/ 9 w 19"/>
                  <a:gd name="T15" fmla="*/ 55 h 60"/>
                  <a:gd name="T16" fmla="*/ 8 w 19"/>
                  <a:gd name="T17" fmla="*/ 52 h 60"/>
                  <a:gd name="T18" fmla="*/ 11 w 19"/>
                  <a:gd name="T19" fmla="*/ 53 h 60"/>
                  <a:gd name="T20" fmla="*/ 5 w 19"/>
                  <a:gd name="T21" fmla="*/ 43 h 60"/>
                  <a:gd name="T22" fmla="*/ 11 w 19"/>
                  <a:gd name="T23" fmla="*/ 44 h 60"/>
                  <a:gd name="T24" fmla="*/ 14 w 19"/>
                  <a:gd name="T25" fmla="*/ 35 h 60"/>
                  <a:gd name="T26" fmla="*/ 12 w 19"/>
                  <a:gd name="T27" fmla="*/ 35 h 60"/>
                  <a:gd name="T28" fmla="*/ 8 w 19"/>
                  <a:gd name="T29" fmla="*/ 36 h 60"/>
                  <a:gd name="T30" fmla="*/ 14 w 19"/>
                  <a:gd name="T31" fmla="*/ 33 h 60"/>
                  <a:gd name="T32" fmla="*/ 16 w 19"/>
                  <a:gd name="T33" fmla="*/ 15 h 60"/>
                  <a:gd name="T34" fmla="*/ 12 w 19"/>
                  <a:gd name="T35" fmla="*/ 8 h 60"/>
                  <a:gd name="T36" fmla="*/ 16 w 19"/>
                  <a:gd name="T37" fmla="*/ 12 h 60"/>
                  <a:gd name="T38" fmla="*/ 19 w 19"/>
                  <a:gd name="T39" fmla="*/ 8 h 60"/>
                  <a:gd name="T40" fmla="*/ 13 w 19"/>
                  <a:gd name="T41" fmla="*/ 0 h 60"/>
                  <a:gd name="T42" fmla="*/ 10 w 19"/>
                  <a:gd name="T43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60">
                    <a:moveTo>
                      <a:pt x="10" y="25"/>
                    </a:moveTo>
                    <a:cubicBezTo>
                      <a:pt x="6" y="23"/>
                      <a:pt x="6" y="23"/>
                      <a:pt x="6" y="23"/>
                    </a:cubicBezTo>
                    <a:cubicBezTo>
                      <a:pt x="4" y="32"/>
                      <a:pt x="5" y="41"/>
                      <a:pt x="2" y="44"/>
                    </a:cubicBezTo>
                    <a:cubicBezTo>
                      <a:pt x="0" y="47"/>
                      <a:pt x="6" y="48"/>
                      <a:pt x="8" y="51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6" y="54"/>
                      <a:pt x="1" y="60"/>
                      <a:pt x="8" y="58"/>
                    </a:cubicBezTo>
                    <a:cubicBezTo>
                      <a:pt x="9" y="58"/>
                      <a:pt x="5" y="56"/>
                      <a:pt x="6" y="55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5" y="49"/>
                      <a:pt x="2" y="49"/>
                      <a:pt x="5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2" y="40"/>
                      <a:pt x="10" y="38"/>
                      <a:pt x="14" y="35"/>
                    </a:cubicBezTo>
                    <a:cubicBezTo>
                      <a:pt x="14" y="35"/>
                      <a:pt x="11" y="35"/>
                      <a:pt x="12" y="35"/>
                    </a:cubicBezTo>
                    <a:cubicBezTo>
                      <a:pt x="12" y="36"/>
                      <a:pt x="9" y="36"/>
                      <a:pt x="8" y="36"/>
                    </a:cubicBezTo>
                    <a:cubicBezTo>
                      <a:pt x="4" y="29"/>
                      <a:pt x="11" y="37"/>
                      <a:pt x="14" y="33"/>
                    </a:cubicBezTo>
                    <a:cubicBezTo>
                      <a:pt x="11" y="28"/>
                      <a:pt x="10" y="17"/>
                      <a:pt x="16" y="15"/>
                    </a:cubicBezTo>
                    <a:cubicBezTo>
                      <a:pt x="12" y="16"/>
                      <a:pt x="10" y="11"/>
                      <a:pt x="12" y="8"/>
                    </a:cubicBezTo>
                    <a:cubicBezTo>
                      <a:pt x="15" y="7"/>
                      <a:pt x="15" y="10"/>
                      <a:pt x="16" y="12"/>
                    </a:cubicBezTo>
                    <a:cubicBezTo>
                      <a:pt x="17" y="10"/>
                      <a:pt x="19" y="10"/>
                      <a:pt x="19" y="8"/>
                    </a:cubicBezTo>
                    <a:cubicBezTo>
                      <a:pt x="16" y="8"/>
                      <a:pt x="12" y="5"/>
                      <a:pt x="13" y="0"/>
                    </a:cubicBezTo>
                    <a:cubicBezTo>
                      <a:pt x="5" y="7"/>
                      <a:pt x="11" y="19"/>
                      <a:pt x="10" y="2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7" name="Freeform 976"/>
              <p:cNvSpPr>
                <a:spLocks/>
              </p:cNvSpPr>
              <p:nvPr/>
            </p:nvSpPr>
            <p:spPr bwMode="auto">
              <a:xfrm>
                <a:off x="3831" y="2594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8" name="Freeform 977"/>
              <p:cNvSpPr>
                <a:spLocks/>
              </p:cNvSpPr>
              <p:nvPr/>
            </p:nvSpPr>
            <p:spPr bwMode="auto">
              <a:xfrm>
                <a:off x="3913" y="3244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9" name="Freeform 978"/>
              <p:cNvSpPr>
                <a:spLocks/>
              </p:cNvSpPr>
              <p:nvPr/>
            </p:nvSpPr>
            <p:spPr bwMode="auto">
              <a:xfrm>
                <a:off x="3912" y="3233"/>
                <a:ext cx="13" cy="10"/>
              </a:xfrm>
              <a:custGeom>
                <a:avLst/>
                <a:gdLst>
                  <a:gd name="T0" fmla="*/ 15 w 15"/>
                  <a:gd name="T1" fmla="*/ 3 h 12"/>
                  <a:gd name="T2" fmla="*/ 13 w 15"/>
                  <a:gd name="T3" fmla="*/ 0 h 12"/>
                  <a:gd name="T4" fmla="*/ 0 w 15"/>
                  <a:gd name="T5" fmla="*/ 7 h 12"/>
                  <a:gd name="T6" fmla="*/ 10 w 15"/>
                  <a:gd name="T7" fmla="*/ 10 h 12"/>
                  <a:gd name="T8" fmla="*/ 6 w 15"/>
                  <a:gd name="T9" fmla="*/ 6 h 12"/>
                  <a:gd name="T10" fmla="*/ 13 w 15"/>
                  <a:gd name="T11" fmla="*/ 8 h 12"/>
                  <a:gd name="T12" fmla="*/ 11 w 15"/>
                  <a:gd name="T13" fmla="*/ 3 h 12"/>
                  <a:gd name="T14" fmla="*/ 15 w 15"/>
                  <a:gd name="T1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2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3"/>
                      <a:pt x="6" y="0"/>
                      <a:pt x="0" y="7"/>
                    </a:cubicBezTo>
                    <a:cubicBezTo>
                      <a:pt x="2" y="9"/>
                      <a:pt x="6" y="12"/>
                      <a:pt x="10" y="10"/>
                    </a:cubicBezTo>
                    <a:cubicBezTo>
                      <a:pt x="9" y="9"/>
                      <a:pt x="5" y="8"/>
                      <a:pt x="6" y="6"/>
                    </a:cubicBezTo>
                    <a:cubicBezTo>
                      <a:pt x="9" y="6"/>
                      <a:pt x="9" y="8"/>
                      <a:pt x="13" y="8"/>
                    </a:cubicBezTo>
                    <a:cubicBezTo>
                      <a:pt x="15" y="4"/>
                      <a:pt x="10" y="7"/>
                      <a:pt x="11" y="3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0" name="Freeform 979"/>
              <p:cNvSpPr>
                <a:spLocks/>
              </p:cNvSpPr>
              <p:nvPr/>
            </p:nvSpPr>
            <p:spPr bwMode="auto">
              <a:xfrm>
                <a:off x="3915" y="3232"/>
                <a:ext cx="4" cy="2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1" name="Freeform 980"/>
              <p:cNvSpPr>
                <a:spLocks/>
              </p:cNvSpPr>
              <p:nvPr/>
            </p:nvSpPr>
            <p:spPr bwMode="auto">
              <a:xfrm>
                <a:off x="3913" y="3229"/>
                <a:ext cx="6" cy="2"/>
              </a:xfrm>
              <a:custGeom>
                <a:avLst/>
                <a:gdLst>
                  <a:gd name="T0" fmla="*/ 2 w 7"/>
                  <a:gd name="T1" fmla="*/ 2 h 2"/>
                  <a:gd name="T2" fmla="*/ 7 w 7"/>
                  <a:gd name="T3" fmla="*/ 2 h 2"/>
                  <a:gd name="T4" fmla="*/ 0 w 7"/>
                  <a:gd name="T5" fmla="*/ 0 h 2"/>
                  <a:gd name="T6" fmla="*/ 2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cubicBezTo>
                      <a:pt x="3" y="0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2" name="Freeform 981"/>
              <p:cNvSpPr>
                <a:spLocks/>
              </p:cNvSpPr>
              <p:nvPr/>
            </p:nvSpPr>
            <p:spPr bwMode="auto">
              <a:xfrm>
                <a:off x="3913" y="3222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3" name="Freeform 982"/>
              <p:cNvSpPr>
                <a:spLocks/>
              </p:cNvSpPr>
              <p:nvPr/>
            </p:nvSpPr>
            <p:spPr bwMode="auto">
              <a:xfrm>
                <a:off x="3912" y="3219"/>
                <a:ext cx="10" cy="8"/>
              </a:xfrm>
              <a:custGeom>
                <a:avLst/>
                <a:gdLst>
                  <a:gd name="T0" fmla="*/ 3 w 12"/>
                  <a:gd name="T1" fmla="*/ 0 h 9"/>
                  <a:gd name="T2" fmla="*/ 3 w 12"/>
                  <a:gd name="T3" fmla="*/ 3 h 9"/>
                  <a:gd name="T4" fmla="*/ 3 w 12"/>
                  <a:gd name="T5" fmla="*/ 3 h 9"/>
                  <a:gd name="T6" fmla="*/ 9 w 12"/>
                  <a:gd name="T7" fmla="*/ 5 h 9"/>
                  <a:gd name="T8" fmla="*/ 8 w 12"/>
                  <a:gd name="T9" fmla="*/ 9 h 9"/>
                  <a:gd name="T10" fmla="*/ 12 w 12"/>
                  <a:gd name="T11" fmla="*/ 7 h 9"/>
                  <a:gd name="T12" fmla="*/ 3 w 1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3" y="0"/>
                    </a:moveTo>
                    <a:cubicBezTo>
                      <a:pt x="0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10" y="3"/>
                      <a:pt x="9" y="5"/>
                    </a:cubicBezTo>
                    <a:cubicBezTo>
                      <a:pt x="10" y="7"/>
                      <a:pt x="5" y="7"/>
                      <a:pt x="8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4" name="Freeform 983"/>
              <p:cNvSpPr>
                <a:spLocks/>
              </p:cNvSpPr>
              <p:nvPr/>
            </p:nvSpPr>
            <p:spPr bwMode="auto">
              <a:xfrm>
                <a:off x="3914" y="322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5" name="Freeform 984"/>
              <p:cNvSpPr>
                <a:spLocks/>
              </p:cNvSpPr>
              <p:nvPr/>
            </p:nvSpPr>
            <p:spPr bwMode="auto">
              <a:xfrm>
                <a:off x="3914" y="3227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6" name="Freeform 985"/>
              <p:cNvSpPr>
                <a:spLocks/>
              </p:cNvSpPr>
              <p:nvPr/>
            </p:nvSpPr>
            <p:spPr bwMode="auto">
              <a:xfrm>
                <a:off x="3913" y="3209"/>
                <a:ext cx="12" cy="8"/>
              </a:xfrm>
              <a:custGeom>
                <a:avLst/>
                <a:gdLst>
                  <a:gd name="T0" fmla="*/ 1 w 13"/>
                  <a:gd name="T1" fmla="*/ 3 h 9"/>
                  <a:gd name="T2" fmla="*/ 5 w 13"/>
                  <a:gd name="T3" fmla="*/ 9 h 9"/>
                  <a:gd name="T4" fmla="*/ 13 w 13"/>
                  <a:gd name="T5" fmla="*/ 5 h 9"/>
                  <a:gd name="T6" fmla="*/ 11 w 13"/>
                  <a:gd name="T7" fmla="*/ 1 h 9"/>
                  <a:gd name="T8" fmla="*/ 1 w 13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3"/>
                    </a:moveTo>
                    <a:cubicBezTo>
                      <a:pt x="7" y="4"/>
                      <a:pt x="0" y="8"/>
                      <a:pt x="5" y="9"/>
                    </a:cubicBezTo>
                    <a:cubicBezTo>
                      <a:pt x="5" y="6"/>
                      <a:pt x="9" y="4"/>
                      <a:pt x="13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7" name="Freeform 986"/>
              <p:cNvSpPr>
                <a:spLocks/>
              </p:cNvSpPr>
              <p:nvPr/>
            </p:nvSpPr>
            <p:spPr bwMode="auto">
              <a:xfrm>
                <a:off x="3927" y="320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8" name="Freeform 987"/>
              <p:cNvSpPr>
                <a:spLocks/>
              </p:cNvSpPr>
              <p:nvPr/>
            </p:nvSpPr>
            <p:spPr bwMode="auto">
              <a:xfrm>
                <a:off x="3917" y="3190"/>
                <a:ext cx="15" cy="18"/>
              </a:xfrm>
              <a:custGeom>
                <a:avLst/>
                <a:gdLst>
                  <a:gd name="T0" fmla="*/ 2 w 18"/>
                  <a:gd name="T1" fmla="*/ 0 h 20"/>
                  <a:gd name="T2" fmla="*/ 9 w 18"/>
                  <a:gd name="T3" fmla="*/ 8 h 20"/>
                  <a:gd name="T4" fmla="*/ 4 w 18"/>
                  <a:gd name="T5" fmla="*/ 6 h 20"/>
                  <a:gd name="T6" fmla="*/ 7 w 18"/>
                  <a:gd name="T7" fmla="*/ 13 h 20"/>
                  <a:gd name="T8" fmla="*/ 1 w 18"/>
                  <a:gd name="T9" fmla="*/ 10 h 20"/>
                  <a:gd name="T10" fmla="*/ 6 w 18"/>
                  <a:gd name="T11" fmla="*/ 17 h 20"/>
                  <a:gd name="T12" fmla="*/ 2 w 18"/>
                  <a:gd name="T13" fmla="*/ 20 h 20"/>
                  <a:gd name="T14" fmla="*/ 9 w 18"/>
                  <a:gd name="T15" fmla="*/ 19 h 20"/>
                  <a:gd name="T16" fmla="*/ 8 w 18"/>
                  <a:gd name="T17" fmla="*/ 16 h 20"/>
                  <a:gd name="T18" fmla="*/ 12 w 18"/>
                  <a:gd name="T19" fmla="*/ 18 h 20"/>
                  <a:gd name="T20" fmla="*/ 17 w 18"/>
                  <a:gd name="T21" fmla="*/ 7 h 20"/>
                  <a:gd name="T22" fmla="*/ 2 w 18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20">
                    <a:moveTo>
                      <a:pt x="2" y="0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7" y="8"/>
                      <a:pt x="5" y="8"/>
                      <a:pt x="4" y="6"/>
                    </a:cubicBezTo>
                    <a:cubicBezTo>
                      <a:pt x="3" y="10"/>
                      <a:pt x="7" y="10"/>
                      <a:pt x="7" y="13"/>
                    </a:cubicBezTo>
                    <a:cubicBezTo>
                      <a:pt x="0" y="14"/>
                      <a:pt x="6" y="8"/>
                      <a:pt x="1" y="10"/>
                    </a:cubicBezTo>
                    <a:cubicBezTo>
                      <a:pt x="1" y="12"/>
                      <a:pt x="1" y="15"/>
                      <a:pt x="6" y="17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1" y="18"/>
                      <a:pt x="4" y="16"/>
                      <a:pt x="8" y="16"/>
                    </a:cubicBezTo>
                    <a:cubicBezTo>
                      <a:pt x="11" y="15"/>
                      <a:pt x="12" y="17"/>
                      <a:pt x="12" y="18"/>
                    </a:cubicBezTo>
                    <a:cubicBezTo>
                      <a:pt x="11" y="15"/>
                      <a:pt x="18" y="11"/>
                      <a:pt x="17" y="7"/>
                    </a:cubicBezTo>
                    <a:cubicBezTo>
                      <a:pt x="16" y="2"/>
                      <a:pt x="6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9" name="Freeform 988"/>
              <p:cNvSpPr>
                <a:spLocks/>
              </p:cNvSpPr>
              <p:nvPr/>
            </p:nvSpPr>
            <p:spPr bwMode="auto">
              <a:xfrm>
                <a:off x="3925" y="3190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0" name="Freeform 989"/>
              <p:cNvSpPr>
                <a:spLocks/>
              </p:cNvSpPr>
              <p:nvPr/>
            </p:nvSpPr>
            <p:spPr bwMode="auto">
              <a:xfrm>
                <a:off x="3916" y="3174"/>
                <a:ext cx="15" cy="14"/>
              </a:xfrm>
              <a:custGeom>
                <a:avLst/>
                <a:gdLst>
                  <a:gd name="T0" fmla="*/ 1 w 18"/>
                  <a:gd name="T1" fmla="*/ 10 h 16"/>
                  <a:gd name="T2" fmla="*/ 6 w 18"/>
                  <a:gd name="T3" fmla="*/ 14 h 16"/>
                  <a:gd name="T4" fmla="*/ 3 w 18"/>
                  <a:gd name="T5" fmla="*/ 15 h 16"/>
                  <a:gd name="T6" fmla="*/ 8 w 18"/>
                  <a:gd name="T7" fmla="*/ 16 h 16"/>
                  <a:gd name="T8" fmla="*/ 5 w 18"/>
                  <a:gd name="T9" fmla="*/ 9 h 16"/>
                  <a:gd name="T10" fmla="*/ 14 w 18"/>
                  <a:gd name="T11" fmla="*/ 6 h 16"/>
                  <a:gd name="T12" fmla="*/ 12 w 18"/>
                  <a:gd name="T13" fmla="*/ 10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4" y="15"/>
                      <a:pt x="3" y="15"/>
                    </a:cubicBezTo>
                    <a:cubicBezTo>
                      <a:pt x="4" y="15"/>
                      <a:pt x="7" y="16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6"/>
                    </a:cubicBezTo>
                    <a:cubicBezTo>
                      <a:pt x="14" y="8"/>
                      <a:pt x="12" y="8"/>
                      <a:pt x="12" y="10"/>
                    </a:cubicBezTo>
                    <a:cubicBezTo>
                      <a:pt x="18" y="6"/>
                      <a:pt x="12" y="2"/>
                      <a:pt x="10" y="0"/>
                    </a:cubicBezTo>
                    <a:cubicBezTo>
                      <a:pt x="10" y="0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2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1" name="Freeform 990"/>
              <p:cNvSpPr>
                <a:spLocks/>
              </p:cNvSpPr>
              <p:nvPr/>
            </p:nvSpPr>
            <p:spPr bwMode="auto">
              <a:xfrm>
                <a:off x="3916" y="3187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1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2" name="Freeform 991"/>
              <p:cNvSpPr>
                <a:spLocks/>
              </p:cNvSpPr>
              <p:nvPr/>
            </p:nvSpPr>
            <p:spPr bwMode="auto">
              <a:xfrm>
                <a:off x="3925" y="3173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3" name="Freeform 992"/>
              <p:cNvSpPr>
                <a:spLocks/>
              </p:cNvSpPr>
              <p:nvPr/>
            </p:nvSpPr>
            <p:spPr bwMode="auto">
              <a:xfrm>
                <a:off x="3917" y="3172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4" name="Freeform 993"/>
              <p:cNvSpPr>
                <a:spLocks/>
              </p:cNvSpPr>
              <p:nvPr/>
            </p:nvSpPr>
            <p:spPr bwMode="auto">
              <a:xfrm>
                <a:off x="3912" y="3077"/>
                <a:ext cx="17" cy="95"/>
              </a:xfrm>
              <a:custGeom>
                <a:avLst/>
                <a:gdLst>
                  <a:gd name="T0" fmla="*/ 16 w 20"/>
                  <a:gd name="T1" fmla="*/ 2 h 110"/>
                  <a:gd name="T2" fmla="*/ 13 w 20"/>
                  <a:gd name="T3" fmla="*/ 5 h 110"/>
                  <a:gd name="T4" fmla="*/ 9 w 20"/>
                  <a:gd name="T5" fmla="*/ 1 h 110"/>
                  <a:gd name="T6" fmla="*/ 2 w 20"/>
                  <a:gd name="T7" fmla="*/ 1 h 110"/>
                  <a:gd name="T8" fmla="*/ 4 w 20"/>
                  <a:gd name="T9" fmla="*/ 10 h 110"/>
                  <a:gd name="T10" fmla="*/ 1 w 20"/>
                  <a:gd name="T11" fmla="*/ 10 h 110"/>
                  <a:gd name="T12" fmla="*/ 3 w 20"/>
                  <a:gd name="T13" fmla="*/ 26 h 110"/>
                  <a:gd name="T14" fmla="*/ 5 w 20"/>
                  <a:gd name="T15" fmla="*/ 37 h 110"/>
                  <a:gd name="T16" fmla="*/ 3 w 20"/>
                  <a:gd name="T17" fmla="*/ 83 h 110"/>
                  <a:gd name="T18" fmla="*/ 10 w 20"/>
                  <a:gd name="T19" fmla="*/ 85 h 110"/>
                  <a:gd name="T20" fmla="*/ 6 w 20"/>
                  <a:gd name="T21" fmla="*/ 89 h 110"/>
                  <a:gd name="T22" fmla="*/ 6 w 20"/>
                  <a:gd name="T23" fmla="*/ 86 h 110"/>
                  <a:gd name="T24" fmla="*/ 5 w 20"/>
                  <a:gd name="T25" fmla="*/ 99 h 110"/>
                  <a:gd name="T26" fmla="*/ 13 w 20"/>
                  <a:gd name="T27" fmla="*/ 99 h 110"/>
                  <a:gd name="T28" fmla="*/ 5 w 20"/>
                  <a:gd name="T29" fmla="*/ 105 h 110"/>
                  <a:gd name="T30" fmla="*/ 10 w 20"/>
                  <a:gd name="T31" fmla="*/ 109 h 110"/>
                  <a:gd name="T32" fmla="*/ 15 w 20"/>
                  <a:gd name="T33" fmla="*/ 104 h 110"/>
                  <a:gd name="T34" fmla="*/ 18 w 20"/>
                  <a:gd name="T35" fmla="*/ 108 h 110"/>
                  <a:gd name="T36" fmla="*/ 8 w 20"/>
                  <a:gd name="T37" fmla="*/ 79 h 110"/>
                  <a:gd name="T38" fmla="*/ 12 w 20"/>
                  <a:gd name="T39" fmla="*/ 79 h 110"/>
                  <a:gd name="T40" fmla="*/ 15 w 20"/>
                  <a:gd name="T41" fmla="*/ 61 h 110"/>
                  <a:gd name="T42" fmla="*/ 9 w 20"/>
                  <a:gd name="T43" fmla="*/ 55 h 110"/>
                  <a:gd name="T44" fmla="*/ 11 w 20"/>
                  <a:gd name="T45" fmla="*/ 51 h 110"/>
                  <a:gd name="T46" fmla="*/ 8 w 20"/>
                  <a:gd name="T47" fmla="*/ 50 h 110"/>
                  <a:gd name="T48" fmla="*/ 12 w 20"/>
                  <a:gd name="T49" fmla="*/ 45 h 110"/>
                  <a:gd name="T50" fmla="*/ 5 w 20"/>
                  <a:gd name="T51" fmla="*/ 44 h 110"/>
                  <a:gd name="T52" fmla="*/ 16 w 20"/>
                  <a:gd name="T53" fmla="*/ 33 h 110"/>
                  <a:gd name="T54" fmla="*/ 12 w 20"/>
                  <a:gd name="T55" fmla="*/ 35 h 110"/>
                  <a:gd name="T56" fmla="*/ 8 w 20"/>
                  <a:gd name="T57" fmla="*/ 32 h 110"/>
                  <a:gd name="T58" fmla="*/ 15 w 20"/>
                  <a:gd name="T59" fmla="*/ 31 h 110"/>
                  <a:gd name="T60" fmla="*/ 10 w 20"/>
                  <a:gd name="T61" fmla="*/ 22 h 110"/>
                  <a:gd name="T62" fmla="*/ 7 w 20"/>
                  <a:gd name="T63" fmla="*/ 23 h 110"/>
                  <a:gd name="T64" fmla="*/ 9 w 20"/>
                  <a:gd name="T65" fmla="*/ 12 h 110"/>
                  <a:gd name="T66" fmla="*/ 15 w 20"/>
                  <a:gd name="T67" fmla="*/ 17 h 110"/>
                  <a:gd name="T68" fmla="*/ 18 w 20"/>
                  <a:gd name="T69" fmla="*/ 14 h 110"/>
                  <a:gd name="T70" fmla="*/ 10 w 20"/>
                  <a:gd name="T71" fmla="*/ 6 h 110"/>
                  <a:gd name="T72" fmla="*/ 16 w 20"/>
                  <a:gd name="T73" fmla="*/ 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10">
                    <a:moveTo>
                      <a:pt x="16" y="2"/>
                    </a:moveTo>
                    <a:cubicBezTo>
                      <a:pt x="14" y="2"/>
                      <a:pt x="13" y="3"/>
                      <a:pt x="13" y="5"/>
                    </a:cubicBezTo>
                    <a:cubicBezTo>
                      <a:pt x="10" y="5"/>
                      <a:pt x="10" y="2"/>
                      <a:pt x="9" y="1"/>
                    </a:cubicBezTo>
                    <a:cubicBezTo>
                      <a:pt x="6" y="3"/>
                      <a:pt x="5" y="0"/>
                      <a:pt x="2" y="1"/>
                    </a:cubicBezTo>
                    <a:cubicBezTo>
                      <a:pt x="1" y="4"/>
                      <a:pt x="5" y="6"/>
                      <a:pt x="4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4"/>
                      <a:pt x="6" y="22"/>
                      <a:pt x="3" y="26"/>
                    </a:cubicBezTo>
                    <a:cubicBezTo>
                      <a:pt x="2" y="30"/>
                      <a:pt x="3" y="33"/>
                      <a:pt x="5" y="37"/>
                    </a:cubicBezTo>
                    <a:cubicBezTo>
                      <a:pt x="3" y="52"/>
                      <a:pt x="6" y="67"/>
                      <a:pt x="3" y="83"/>
                    </a:cubicBezTo>
                    <a:cubicBezTo>
                      <a:pt x="10" y="85"/>
                      <a:pt x="10" y="85"/>
                      <a:pt x="10" y="85"/>
                    </a:cubicBezTo>
                    <a:cubicBezTo>
                      <a:pt x="7" y="86"/>
                      <a:pt x="10" y="89"/>
                      <a:pt x="6" y="89"/>
                    </a:cubicBezTo>
                    <a:cubicBezTo>
                      <a:pt x="7" y="88"/>
                      <a:pt x="6" y="87"/>
                      <a:pt x="6" y="86"/>
                    </a:cubicBezTo>
                    <a:cubicBezTo>
                      <a:pt x="0" y="90"/>
                      <a:pt x="7" y="95"/>
                      <a:pt x="5" y="99"/>
                    </a:cubicBezTo>
                    <a:cubicBezTo>
                      <a:pt x="6" y="99"/>
                      <a:pt x="11" y="98"/>
                      <a:pt x="13" y="99"/>
                    </a:cubicBezTo>
                    <a:cubicBezTo>
                      <a:pt x="5" y="99"/>
                      <a:pt x="13" y="104"/>
                      <a:pt x="5" y="105"/>
                    </a:cubicBezTo>
                    <a:cubicBezTo>
                      <a:pt x="3" y="109"/>
                      <a:pt x="11" y="105"/>
                      <a:pt x="10" y="109"/>
                    </a:cubicBezTo>
                    <a:cubicBezTo>
                      <a:pt x="14" y="110"/>
                      <a:pt x="12" y="105"/>
                      <a:pt x="15" y="104"/>
                    </a:cubicBezTo>
                    <a:cubicBezTo>
                      <a:pt x="18" y="106"/>
                      <a:pt x="14" y="108"/>
                      <a:pt x="18" y="108"/>
                    </a:cubicBezTo>
                    <a:cubicBezTo>
                      <a:pt x="20" y="101"/>
                      <a:pt x="11" y="89"/>
                      <a:pt x="8" y="79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9" y="74"/>
                      <a:pt x="9" y="66"/>
                      <a:pt x="15" y="61"/>
                    </a:cubicBezTo>
                    <a:cubicBezTo>
                      <a:pt x="11" y="62"/>
                      <a:pt x="17" y="54"/>
                      <a:pt x="9" y="55"/>
                    </a:cubicBezTo>
                    <a:cubicBezTo>
                      <a:pt x="11" y="53"/>
                      <a:pt x="10" y="53"/>
                      <a:pt x="11" y="51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48"/>
                      <a:pt x="13" y="48"/>
                      <a:pt x="12" y="45"/>
                    </a:cubicBezTo>
                    <a:cubicBezTo>
                      <a:pt x="9" y="47"/>
                      <a:pt x="8" y="45"/>
                      <a:pt x="5" y="44"/>
                    </a:cubicBezTo>
                    <a:cubicBezTo>
                      <a:pt x="9" y="40"/>
                      <a:pt x="12" y="36"/>
                      <a:pt x="16" y="33"/>
                    </a:cubicBezTo>
                    <a:cubicBezTo>
                      <a:pt x="14" y="33"/>
                      <a:pt x="13" y="34"/>
                      <a:pt x="12" y="35"/>
                    </a:cubicBezTo>
                    <a:cubicBezTo>
                      <a:pt x="13" y="33"/>
                      <a:pt x="9" y="33"/>
                      <a:pt x="8" y="32"/>
                    </a:cubicBezTo>
                    <a:cubicBezTo>
                      <a:pt x="8" y="30"/>
                      <a:pt x="13" y="31"/>
                      <a:pt x="15" y="31"/>
                    </a:cubicBezTo>
                    <a:cubicBezTo>
                      <a:pt x="16" y="27"/>
                      <a:pt x="7" y="25"/>
                      <a:pt x="10" y="22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19"/>
                      <a:pt x="10" y="16"/>
                      <a:pt x="9" y="12"/>
                    </a:cubicBezTo>
                    <a:cubicBezTo>
                      <a:pt x="14" y="10"/>
                      <a:pt x="13" y="15"/>
                      <a:pt x="15" y="17"/>
                    </a:cubicBezTo>
                    <a:cubicBezTo>
                      <a:pt x="16" y="17"/>
                      <a:pt x="17" y="15"/>
                      <a:pt x="18" y="14"/>
                    </a:cubicBezTo>
                    <a:cubicBezTo>
                      <a:pt x="16" y="12"/>
                      <a:pt x="12" y="9"/>
                      <a:pt x="10" y="6"/>
                    </a:cubicBezTo>
                    <a:cubicBezTo>
                      <a:pt x="16" y="9"/>
                      <a:pt x="16" y="3"/>
                      <a:pt x="16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5" name="Freeform 994"/>
              <p:cNvSpPr>
                <a:spLocks/>
              </p:cNvSpPr>
              <p:nvPr/>
            </p:nvSpPr>
            <p:spPr bwMode="auto">
              <a:xfrm>
                <a:off x="3927" y="3089"/>
                <a:ext cx="2" cy="1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6" name="Freeform 995"/>
              <p:cNvSpPr>
                <a:spLocks/>
              </p:cNvSpPr>
              <p:nvPr/>
            </p:nvSpPr>
            <p:spPr bwMode="auto">
              <a:xfrm>
                <a:off x="3925" y="3078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7" name="Freeform 996"/>
              <p:cNvSpPr>
                <a:spLocks/>
              </p:cNvSpPr>
              <p:nvPr/>
            </p:nvSpPr>
            <p:spPr bwMode="auto">
              <a:xfrm>
                <a:off x="3914" y="3098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8" name="Freeform 997"/>
              <p:cNvSpPr>
                <a:spLocks/>
              </p:cNvSpPr>
              <p:nvPr/>
            </p:nvSpPr>
            <p:spPr bwMode="auto">
              <a:xfrm>
                <a:off x="3925" y="3103"/>
                <a:ext cx="4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9" name="Freeform 998"/>
              <p:cNvSpPr>
                <a:spLocks/>
              </p:cNvSpPr>
              <p:nvPr/>
            </p:nvSpPr>
            <p:spPr bwMode="auto">
              <a:xfrm>
                <a:off x="3925" y="3124"/>
                <a:ext cx="2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0" name="Freeform 999"/>
              <p:cNvSpPr>
                <a:spLocks/>
              </p:cNvSpPr>
              <p:nvPr/>
            </p:nvSpPr>
            <p:spPr bwMode="auto">
              <a:xfrm>
                <a:off x="3927" y="3081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1" name="Freeform 1000"/>
              <p:cNvSpPr>
                <a:spLocks/>
              </p:cNvSpPr>
              <p:nvPr/>
            </p:nvSpPr>
            <p:spPr bwMode="auto">
              <a:xfrm>
                <a:off x="3910" y="3023"/>
                <a:ext cx="20" cy="52"/>
              </a:xfrm>
              <a:custGeom>
                <a:avLst/>
                <a:gdLst>
                  <a:gd name="T0" fmla="*/ 4 w 23"/>
                  <a:gd name="T1" fmla="*/ 3 h 60"/>
                  <a:gd name="T2" fmla="*/ 1 w 23"/>
                  <a:gd name="T3" fmla="*/ 14 h 60"/>
                  <a:gd name="T4" fmla="*/ 11 w 23"/>
                  <a:gd name="T5" fmla="*/ 22 h 60"/>
                  <a:gd name="T6" fmla="*/ 2 w 23"/>
                  <a:gd name="T7" fmla="*/ 20 h 60"/>
                  <a:gd name="T8" fmla="*/ 8 w 23"/>
                  <a:gd name="T9" fmla="*/ 41 h 60"/>
                  <a:gd name="T10" fmla="*/ 4 w 23"/>
                  <a:gd name="T11" fmla="*/ 41 h 60"/>
                  <a:gd name="T12" fmla="*/ 14 w 23"/>
                  <a:gd name="T13" fmla="*/ 49 h 60"/>
                  <a:gd name="T14" fmla="*/ 3 w 23"/>
                  <a:gd name="T15" fmla="*/ 49 h 60"/>
                  <a:gd name="T16" fmla="*/ 2 w 23"/>
                  <a:gd name="T17" fmla="*/ 48 h 60"/>
                  <a:gd name="T18" fmla="*/ 5 w 23"/>
                  <a:gd name="T19" fmla="*/ 59 h 60"/>
                  <a:gd name="T20" fmla="*/ 12 w 23"/>
                  <a:gd name="T21" fmla="*/ 60 h 60"/>
                  <a:gd name="T22" fmla="*/ 17 w 23"/>
                  <a:gd name="T23" fmla="*/ 60 h 60"/>
                  <a:gd name="T24" fmla="*/ 13 w 23"/>
                  <a:gd name="T25" fmla="*/ 52 h 60"/>
                  <a:gd name="T26" fmla="*/ 17 w 23"/>
                  <a:gd name="T27" fmla="*/ 52 h 60"/>
                  <a:gd name="T28" fmla="*/ 15 w 23"/>
                  <a:gd name="T29" fmla="*/ 49 h 60"/>
                  <a:gd name="T30" fmla="*/ 18 w 23"/>
                  <a:gd name="T31" fmla="*/ 48 h 60"/>
                  <a:gd name="T32" fmla="*/ 15 w 23"/>
                  <a:gd name="T33" fmla="*/ 43 h 60"/>
                  <a:gd name="T34" fmla="*/ 16 w 23"/>
                  <a:gd name="T35" fmla="*/ 44 h 60"/>
                  <a:gd name="T36" fmla="*/ 11 w 23"/>
                  <a:gd name="T37" fmla="*/ 40 h 60"/>
                  <a:gd name="T38" fmla="*/ 17 w 23"/>
                  <a:gd name="T39" fmla="*/ 38 h 60"/>
                  <a:gd name="T40" fmla="*/ 13 w 23"/>
                  <a:gd name="T41" fmla="*/ 39 h 60"/>
                  <a:gd name="T42" fmla="*/ 19 w 23"/>
                  <a:gd name="T43" fmla="*/ 26 h 60"/>
                  <a:gd name="T44" fmla="*/ 15 w 23"/>
                  <a:gd name="T45" fmla="*/ 25 h 60"/>
                  <a:gd name="T46" fmla="*/ 18 w 23"/>
                  <a:gd name="T47" fmla="*/ 31 h 60"/>
                  <a:gd name="T48" fmla="*/ 9 w 23"/>
                  <a:gd name="T49" fmla="*/ 30 h 60"/>
                  <a:gd name="T50" fmla="*/ 17 w 23"/>
                  <a:gd name="T51" fmla="*/ 22 h 60"/>
                  <a:gd name="T52" fmla="*/ 16 w 23"/>
                  <a:gd name="T53" fmla="*/ 12 h 60"/>
                  <a:gd name="T54" fmla="*/ 17 w 23"/>
                  <a:gd name="T55" fmla="*/ 13 h 60"/>
                  <a:gd name="T56" fmla="*/ 14 w 23"/>
                  <a:gd name="T57" fmla="*/ 6 h 60"/>
                  <a:gd name="T58" fmla="*/ 12 w 23"/>
                  <a:gd name="T59" fmla="*/ 8 h 60"/>
                  <a:gd name="T60" fmla="*/ 10 w 23"/>
                  <a:gd name="T61" fmla="*/ 6 h 60"/>
                  <a:gd name="T62" fmla="*/ 12 w 23"/>
                  <a:gd name="T63" fmla="*/ 5 h 60"/>
                  <a:gd name="T64" fmla="*/ 6 w 23"/>
                  <a:gd name="T65" fmla="*/ 0 h 60"/>
                  <a:gd name="T66" fmla="*/ 9 w 23"/>
                  <a:gd name="T67" fmla="*/ 6 h 60"/>
                  <a:gd name="T68" fmla="*/ 4 w 23"/>
                  <a:gd name="T69" fmla="*/ 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0">
                    <a:moveTo>
                      <a:pt x="4" y="3"/>
                    </a:moveTo>
                    <a:cubicBezTo>
                      <a:pt x="0" y="6"/>
                      <a:pt x="2" y="10"/>
                      <a:pt x="1" y="14"/>
                    </a:cubicBezTo>
                    <a:cubicBezTo>
                      <a:pt x="3" y="21"/>
                      <a:pt x="11" y="15"/>
                      <a:pt x="11" y="22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6"/>
                      <a:pt x="0" y="35"/>
                      <a:pt x="8" y="41"/>
                    </a:cubicBezTo>
                    <a:cubicBezTo>
                      <a:pt x="7" y="41"/>
                      <a:pt x="6" y="42"/>
                      <a:pt x="4" y="41"/>
                    </a:cubicBezTo>
                    <a:cubicBezTo>
                      <a:pt x="5" y="45"/>
                      <a:pt x="17" y="43"/>
                      <a:pt x="14" y="49"/>
                    </a:cubicBezTo>
                    <a:cubicBezTo>
                      <a:pt x="9" y="43"/>
                      <a:pt x="9" y="50"/>
                      <a:pt x="3" y="49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3" y="51"/>
                      <a:pt x="6" y="56"/>
                      <a:pt x="5" y="59"/>
                    </a:cubicBezTo>
                    <a:cubicBezTo>
                      <a:pt x="8" y="59"/>
                      <a:pt x="11" y="57"/>
                      <a:pt x="12" y="60"/>
                    </a:cubicBezTo>
                    <a:cubicBezTo>
                      <a:pt x="12" y="59"/>
                      <a:pt x="15" y="59"/>
                      <a:pt x="17" y="60"/>
                    </a:cubicBezTo>
                    <a:cubicBezTo>
                      <a:pt x="15" y="56"/>
                      <a:pt x="16" y="55"/>
                      <a:pt x="13" y="52"/>
                    </a:cubicBezTo>
                    <a:cubicBezTo>
                      <a:pt x="16" y="51"/>
                      <a:pt x="14" y="54"/>
                      <a:pt x="17" y="52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7"/>
                      <a:pt x="18" y="51"/>
                      <a:pt x="18" y="48"/>
                    </a:cubicBezTo>
                    <a:cubicBezTo>
                      <a:pt x="17" y="48"/>
                      <a:pt x="15" y="45"/>
                      <a:pt x="15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5" y="42"/>
                      <a:pt x="17" y="40"/>
                      <a:pt x="11" y="40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5" y="34"/>
                      <a:pt x="23" y="32"/>
                      <a:pt x="19" y="26"/>
                    </a:cubicBezTo>
                    <a:cubicBezTo>
                      <a:pt x="18" y="27"/>
                      <a:pt x="16" y="26"/>
                      <a:pt x="15" y="25"/>
                    </a:cubicBezTo>
                    <a:cubicBezTo>
                      <a:pt x="13" y="27"/>
                      <a:pt x="18" y="28"/>
                      <a:pt x="18" y="31"/>
                    </a:cubicBezTo>
                    <a:cubicBezTo>
                      <a:pt x="15" y="31"/>
                      <a:pt x="11" y="27"/>
                      <a:pt x="9" y="30"/>
                    </a:cubicBezTo>
                    <a:cubicBezTo>
                      <a:pt x="13" y="26"/>
                      <a:pt x="8" y="23"/>
                      <a:pt x="17" y="22"/>
                    </a:cubicBezTo>
                    <a:cubicBezTo>
                      <a:pt x="18" y="18"/>
                      <a:pt x="13" y="16"/>
                      <a:pt x="16" y="12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2"/>
                      <a:pt x="20" y="9"/>
                      <a:pt x="14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5" y="1"/>
                      <a:pt x="8" y="4"/>
                      <a:pt x="9" y="6"/>
                    </a:cubicBezTo>
                    <a:cubicBezTo>
                      <a:pt x="7" y="5"/>
                      <a:pt x="3" y="5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2" name="Freeform 1001"/>
              <p:cNvSpPr>
                <a:spLocks/>
              </p:cNvSpPr>
              <p:nvPr/>
            </p:nvSpPr>
            <p:spPr bwMode="auto">
              <a:xfrm>
                <a:off x="3924" y="3061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3" name="Freeform 1002"/>
              <p:cNvSpPr>
                <a:spLocks/>
              </p:cNvSpPr>
              <p:nvPr/>
            </p:nvSpPr>
            <p:spPr bwMode="auto">
              <a:xfrm>
                <a:off x="3908" y="2981"/>
                <a:ext cx="24" cy="41"/>
              </a:xfrm>
              <a:custGeom>
                <a:avLst/>
                <a:gdLst>
                  <a:gd name="T0" fmla="*/ 14 w 28"/>
                  <a:gd name="T1" fmla="*/ 34 h 47"/>
                  <a:gd name="T2" fmla="*/ 20 w 28"/>
                  <a:gd name="T3" fmla="*/ 33 h 47"/>
                  <a:gd name="T4" fmla="*/ 9 w 28"/>
                  <a:gd name="T5" fmla="*/ 33 h 47"/>
                  <a:gd name="T6" fmla="*/ 8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7 h 47"/>
                  <a:gd name="T16" fmla="*/ 11 w 28"/>
                  <a:gd name="T17" fmla="*/ 20 h 47"/>
                  <a:gd name="T18" fmla="*/ 18 w 28"/>
                  <a:gd name="T19" fmla="*/ 17 h 47"/>
                  <a:gd name="T20" fmla="*/ 2 w 28"/>
                  <a:gd name="T21" fmla="*/ 4 h 47"/>
                  <a:gd name="T22" fmla="*/ 3 w 28"/>
                  <a:gd name="T23" fmla="*/ 8 h 47"/>
                  <a:gd name="T24" fmla="*/ 10 w 28"/>
                  <a:gd name="T25" fmla="*/ 8 h 47"/>
                  <a:gd name="T26" fmla="*/ 8 w 28"/>
                  <a:gd name="T27" fmla="*/ 12 h 47"/>
                  <a:gd name="T28" fmla="*/ 4 w 28"/>
                  <a:gd name="T29" fmla="*/ 9 h 47"/>
                  <a:gd name="T30" fmla="*/ 4 w 28"/>
                  <a:gd name="T31" fmla="*/ 40 h 47"/>
                  <a:gd name="T32" fmla="*/ 4 w 28"/>
                  <a:gd name="T33" fmla="*/ 36 h 47"/>
                  <a:gd name="T34" fmla="*/ 8 w 28"/>
                  <a:gd name="T35" fmla="*/ 40 h 47"/>
                  <a:gd name="T36" fmla="*/ 15 w 28"/>
                  <a:gd name="T37" fmla="*/ 38 h 47"/>
                  <a:gd name="T38" fmla="*/ 13 w 28"/>
                  <a:gd name="T39" fmla="*/ 41 h 47"/>
                  <a:gd name="T40" fmla="*/ 20 w 28"/>
                  <a:gd name="T41" fmla="*/ 41 h 47"/>
                  <a:gd name="T42" fmla="*/ 22 w 28"/>
                  <a:gd name="T43" fmla="*/ 47 h 47"/>
                  <a:gd name="T44" fmla="*/ 23 w 28"/>
                  <a:gd name="T45" fmla="*/ 36 h 47"/>
                  <a:gd name="T46" fmla="*/ 14 w 28"/>
                  <a:gd name="T47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4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6"/>
                      <a:pt x="9" y="33"/>
                    </a:cubicBezTo>
                    <a:cubicBezTo>
                      <a:pt x="12" y="31"/>
                      <a:pt x="8" y="29"/>
                      <a:pt x="8" y="28"/>
                    </a:cubicBezTo>
                    <a:cubicBezTo>
                      <a:pt x="10" y="29"/>
                      <a:pt x="15" y="28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5" y="27"/>
                      <a:pt x="16" y="20"/>
                      <a:pt x="12" y="23"/>
                    </a:cubicBezTo>
                    <a:cubicBezTo>
                      <a:pt x="9" y="23"/>
                      <a:pt x="7" y="19"/>
                      <a:pt x="9" y="17"/>
                    </a:cubicBezTo>
                    <a:cubicBezTo>
                      <a:pt x="12" y="18"/>
                      <a:pt x="11" y="19"/>
                      <a:pt x="11" y="20"/>
                    </a:cubicBezTo>
                    <a:cubicBezTo>
                      <a:pt x="16" y="21"/>
                      <a:pt x="14" y="17"/>
                      <a:pt x="18" y="17"/>
                    </a:cubicBezTo>
                    <a:cubicBezTo>
                      <a:pt x="12" y="13"/>
                      <a:pt x="13" y="0"/>
                      <a:pt x="2" y="4"/>
                    </a:cubicBezTo>
                    <a:cubicBezTo>
                      <a:pt x="0" y="5"/>
                      <a:pt x="3" y="6"/>
                      <a:pt x="3" y="8"/>
                    </a:cubicBezTo>
                    <a:cubicBezTo>
                      <a:pt x="5" y="4"/>
                      <a:pt x="9" y="8"/>
                      <a:pt x="10" y="8"/>
                    </a:cubicBezTo>
                    <a:cubicBezTo>
                      <a:pt x="9" y="10"/>
                      <a:pt x="12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0"/>
                      <a:pt x="4" y="40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7" y="37"/>
                      <a:pt x="7" y="39"/>
                      <a:pt x="8" y="4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40"/>
                      <a:pt x="15" y="41"/>
                      <a:pt x="13" y="41"/>
                    </a:cubicBezTo>
                    <a:cubicBezTo>
                      <a:pt x="16" y="42"/>
                      <a:pt x="17" y="42"/>
                      <a:pt x="20" y="41"/>
                    </a:cubicBezTo>
                    <a:cubicBezTo>
                      <a:pt x="21" y="44"/>
                      <a:pt x="18" y="45"/>
                      <a:pt x="22" y="47"/>
                    </a:cubicBezTo>
                    <a:cubicBezTo>
                      <a:pt x="28" y="42"/>
                      <a:pt x="18" y="43"/>
                      <a:pt x="23" y="36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4" name="Freeform 1003"/>
              <p:cNvSpPr>
                <a:spLocks/>
              </p:cNvSpPr>
              <p:nvPr/>
            </p:nvSpPr>
            <p:spPr bwMode="auto">
              <a:xfrm>
                <a:off x="3920" y="302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2 w 3"/>
                  <a:gd name="T5" fmla="*/ 2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5" name="Freeform 1004"/>
              <p:cNvSpPr>
                <a:spLocks/>
              </p:cNvSpPr>
              <p:nvPr/>
            </p:nvSpPr>
            <p:spPr bwMode="auto">
              <a:xfrm>
                <a:off x="3911" y="3017"/>
                <a:ext cx="3" cy="3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6" name="Freeform 1005"/>
              <p:cNvSpPr>
                <a:spLocks/>
              </p:cNvSpPr>
              <p:nvPr/>
            </p:nvSpPr>
            <p:spPr bwMode="auto">
              <a:xfrm>
                <a:off x="3922" y="2990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2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62" name="Group 1207"/>
            <p:cNvGrpSpPr>
              <a:grpSpLocks/>
            </p:cNvGrpSpPr>
            <p:nvPr/>
          </p:nvGrpSpPr>
          <p:grpSpPr bwMode="auto">
            <a:xfrm>
              <a:off x="3900" y="2550"/>
              <a:ext cx="243" cy="703"/>
              <a:chOff x="3900" y="2550"/>
              <a:chExt cx="243" cy="703"/>
            </a:xfrm>
          </p:grpSpPr>
          <p:sp>
            <p:nvSpPr>
              <p:cNvPr id="1117" name="Freeform 1007"/>
              <p:cNvSpPr>
                <a:spLocks/>
              </p:cNvSpPr>
              <p:nvPr/>
            </p:nvSpPr>
            <p:spPr bwMode="auto">
              <a:xfrm>
                <a:off x="3910" y="2972"/>
                <a:ext cx="11" cy="12"/>
              </a:xfrm>
              <a:custGeom>
                <a:avLst/>
                <a:gdLst>
                  <a:gd name="T0" fmla="*/ 0 w 13"/>
                  <a:gd name="T1" fmla="*/ 0 h 14"/>
                  <a:gd name="T2" fmla="*/ 0 w 13"/>
                  <a:gd name="T3" fmla="*/ 12 h 14"/>
                  <a:gd name="T4" fmla="*/ 12 w 13"/>
                  <a:gd name="T5" fmla="*/ 12 h 14"/>
                  <a:gd name="T6" fmla="*/ 4 w 13"/>
                  <a:gd name="T7" fmla="*/ 7 h 14"/>
                  <a:gd name="T8" fmla="*/ 4 w 13"/>
                  <a:gd name="T9" fmla="*/ 0 h 14"/>
                  <a:gd name="T10" fmla="*/ 0 w 1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cubicBezTo>
                      <a:pt x="0" y="5"/>
                      <a:pt x="3" y="7"/>
                      <a:pt x="0" y="12"/>
                    </a:cubicBezTo>
                    <a:cubicBezTo>
                      <a:pt x="4" y="14"/>
                      <a:pt x="8" y="11"/>
                      <a:pt x="12" y="12"/>
                    </a:cubicBezTo>
                    <a:cubicBezTo>
                      <a:pt x="13" y="9"/>
                      <a:pt x="5" y="10"/>
                      <a:pt x="4" y="7"/>
                    </a:cubicBezTo>
                    <a:cubicBezTo>
                      <a:pt x="8" y="6"/>
                      <a:pt x="3" y="3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8" name="Freeform 1008"/>
              <p:cNvSpPr>
                <a:spLocks/>
              </p:cNvSpPr>
              <p:nvPr/>
            </p:nvSpPr>
            <p:spPr bwMode="auto">
              <a:xfrm>
                <a:off x="3912" y="2878"/>
                <a:ext cx="19" cy="99"/>
              </a:xfrm>
              <a:custGeom>
                <a:avLst/>
                <a:gdLst>
                  <a:gd name="T0" fmla="*/ 12 w 22"/>
                  <a:gd name="T1" fmla="*/ 94 h 115"/>
                  <a:gd name="T2" fmla="*/ 11 w 22"/>
                  <a:gd name="T3" fmla="*/ 89 h 115"/>
                  <a:gd name="T4" fmla="*/ 14 w 22"/>
                  <a:gd name="T5" fmla="*/ 91 h 115"/>
                  <a:gd name="T6" fmla="*/ 16 w 22"/>
                  <a:gd name="T7" fmla="*/ 87 h 115"/>
                  <a:gd name="T8" fmla="*/ 14 w 22"/>
                  <a:gd name="T9" fmla="*/ 87 h 115"/>
                  <a:gd name="T10" fmla="*/ 12 w 22"/>
                  <a:gd name="T11" fmla="*/ 77 h 115"/>
                  <a:gd name="T12" fmla="*/ 7 w 22"/>
                  <a:gd name="T13" fmla="*/ 75 h 115"/>
                  <a:gd name="T14" fmla="*/ 16 w 22"/>
                  <a:gd name="T15" fmla="*/ 68 h 115"/>
                  <a:gd name="T16" fmla="*/ 5 w 22"/>
                  <a:gd name="T17" fmla="*/ 69 h 115"/>
                  <a:gd name="T18" fmla="*/ 8 w 22"/>
                  <a:gd name="T19" fmla="*/ 58 h 115"/>
                  <a:gd name="T20" fmla="*/ 9 w 22"/>
                  <a:gd name="T21" fmla="*/ 60 h 115"/>
                  <a:gd name="T22" fmla="*/ 9 w 22"/>
                  <a:gd name="T23" fmla="*/ 54 h 115"/>
                  <a:gd name="T24" fmla="*/ 15 w 22"/>
                  <a:gd name="T25" fmla="*/ 54 h 115"/>
                  <a:gd name="T26" fmla="*/ 14 w 22"/>
                  <a:gd name="T27" fmla="*/ 45 h 115"/>
                  <a:gd name="T28" fmla="*/ 17 w 22"/>
                  <a:gd name="T29" fmla="*/ 45 h 115"/>
                  <a:gd name="T30" fmla="*/ 13 w 22"/>
                  <a:gd name="T31" fmla="*/ 28 h 115"/>
                  <a:gd name="T32" fmla="*/ 16 w 22"/>
                  <a:gd name="T33" fmla="*/ 25 h 115"/>
                  <a:gd name="T34" fmla="*/ 6 w 22"/>
                  <a:gd name="T35" fmla="*/ 27 h 115"/>
                  <a:gd name="T36" fmla="*/ 7 w 22"/>
                  <a:gd name="T37" fmla="*/ 19 h 115"/>
                  <a:gd name="T38" fmla="*/ 14 w 22"/>
                  <a:gd name="T39" fmla="*/ 21 h 115"/>
                  <a:gd name="T40" fmla="*/ 11 w 22"/>
                  <a:gd name="T41" fmla="*/ 17 h 115"/>
                  <a:gd name="T42" fmla="*/ 17 w 22"/>
                  <a:gd name="T43" fmla="*/ 14 h 115"/>
                  <a:gd name="T44" fmla="*/ 8 w 22"/>
                  <a:gd name="T45" fmla="*/ 6 h 115"/>
                  <a:gd name="T46" fmla="*/ 10 w 22"/>
                  <a:gd name="T47" fmla="*/ 1 h 115"/>
                  <a:gd name="T48" fmla="*/ 0 w 22"/>
                  <a:gd name="T49" fmla="*/ 5 h 115"/>
                  <a:gd name="T50" fmla="*/ 2 w 22"/>
                  <a:gd name="T51" fmla="*/ 30 h 115"/>
                  <a:gd name="T52" fmla="*/ 7 w 22"/>
                  <a:gd name="T53" fmla="*/ 37 h 115"/>
                  <a:gd name="T54" fmla="*/ 1 w 22"/>
                  <a:gd name="T55" fmla="*/ 38 h 115"/>
                  <a:gd name="T56" fmla="*/ 7 w 22"/>
                  <a:gd name="T57" fmla="*/ 38 h 115"/>
                  <a:gd name="T58" fmla="*/ 1 w 22"/>
                  <a:gd name="T59" fmla="*/ 42 h 115"/>
                  <a:gd name="T60" fmla="*/ 7 w 22"/>
                  <a:gd name="T61" fmla="*/ 44 h 115"/>
                  <a:gd name="T62" fmla="*/ 0 w 22"/>
                  <a:gd name="T63" fmla="*/ 47 h 115"/>
                  <a:gd name="T64" fmla="*/ 2 w 22"/>
                  <a:gd name="T65" fmla="*/ 87 h 115"/>
                  <a:gd name="T66" fmla="*/ 7 w 22"/>
                  <a:gd name="T67" fmla="*/ 86 h 115"/>
                  <a:gd name="T68" fmla="*/ 7 w 22"/>
                  <a:gd name="T69" fmla="*/ 102 h 115"/>
                  <a:gd name="T70" fmla="*/ 11 w 22"/>
                  <a:gd name="T71" fmla="*/ 104 h 115"/>
                  <a:gd name="T72" fmla="*/ 1 w 22"/>
                  <a:gd name="T73" fmla="*/ 103 h 115"/>
                  <a:gd name="T74" fmla="*/ 2 w 22"/>
                  <a:gd name="T75" fmla="*/ 108 h 115"/>
                  <a:gd name="T76" fmla="*/ 4 w 22"/>
                  <a:gd name="T77" fmla="*/ 105 h 115"/>
                  <a:gd name="T78" fmla="*/ 2 w 22"/>
                  <a:gd name="T79" fmla="*/ 110 h 115"/>
                  <a:gd name="T80" fmla="*/ 14 w 22"/>
                  <a:gd name="T81" fmla="*/ 107 h 115"/>
                  <a:gd name="T82" fmla="*/ 18 w 22"/>
                  <a:gd name="T83" fmla="*/ 94 h 115"/>
                  <a:gd name="T84" fmla="*/ 12 w 22"/>
                  <a:gd name="T85" fmla="*/ 9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5">
                    <a:moveTo>
                      <a:pt x="12" y="94"/>
                    </a:moveTo>
                    <a:cubicBezTo>
                      <a:pt x="12" y="92"/>
                      <a:pt x="9" y="90"/>
                      <a:pt x="11" y="89"/>
                    </a:cubicBezTo>
                    <a:cubicBezTo>
                      <a:pt x="13" y="89"/>
                      <a:pt x="14" y="90"/>
                      <a:pt x="14" y="91"/>
                    </a:cubicBezTo>
                    <a:cubicBezTo>
                      <a:pt x="19" y="91"/>
                      <a:pt x="13" y="89"/>
                      <a:pt x="16" y="87"/>
                    </a:cubicBezTo>
                    <a:cubicBezTo>
                      <a:pt x="16" y="87"/>
                      <a:pt x="15" y="88"/>
                      <a:pt x="14" y="87"/>
                    </a:cubicBezTo>
                    <a:cubicBezTo>
                      <a:pt x="15" y="82"/>
                      <a:pt x="9" y="84"/>
                      <a:pt x="12" y="77"/>
                    </a:cubicBezTo>
                    <a:cubicBezTo>
                      <a:pt x="11" y="76"/>
                      <a:pt x="11" y="75"/>
                      <a:pt x="7" y="75"/>
                    </a:cubicBezTo>
                    <a:cubicBezTo>
                      <a:pt x="12" y="71"/>
                      <a:pt x="12" y="73"/>
                      <a:pt x="16" y="68"/>
                    </a:cubicBezTo>
                    <a:cubicBezTo>
                      <a:pt x="14" y="68"/>
                      <a:pt x="9" y="69"/>
                      <a:pt x="5" y="69"/>
                    </a:cubicBezTo>
                    <a:cubicBezTo>
                      <a:pt x="11" y="62"/>
                      <a:pt x="4" y="62"/>
                      <a:pt x="8" y="58"/>
                    </a:cubicBezTo>
                    <a:cubicBezTo>
                      <a:pt x="9" y="58"/>
                      <a:pt x="10" y="59"/>
                      <a:pt x="9" y="60"/>
                    </a:cubicBezTo>
                    <a:cubicBezTo>
                      <a:pt x="15" y="59"/>
                      <a:pt x="8" y="56"/>
                      <a:pt x="9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4" y="52"/>
                      <a:pt x="10" y="48"/>
                      <a:pt x="14" y="45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6" y="27"/>
                    </a:cubicBezTo>
                    <a:cubicBezTo>
                      <a:pt x="16" y="26"/>
                      <a:pt x="3" y="23"/>
                      <a:pt x="7" y="19"/>
                    </a:cubicBezTo>
                    <a:cubicBezTo>
                      <a:pt x="11" y="17"/>
                      <a:pt x="9" y="23"/>
                      <a:pt x="14" y="21"/>
                    </a:cubicBezTo>
                    <a:cubicBezTo>
                      <a:pt x="9" y="20"/>
                      <a:pt x="12" y="19"/>
                      <a:pt x="11" y="17"/>
                    </a:cubicBezTo>
                    <a:cubicBezTo>
                      <a:pt x="15" y="17"/>
                      <a:pt x="11" y="12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0" y="3"/>
                      <a:pt x="10" y="1"/>
                    </a:cubicBezTo>
                    <a:cubicBezTo>
                      <a:pt x="9" y="5"/>
                      <a:pt x="3" y="0"/>
                      <a:pt x="0" y="5"/>
                    </a:cubicBezTo>
                    <a:cubicBezTo>
                      <a:pt x="3" y="11"/>
                      <a:pt x="4" y="22"/>
                      <a:pt x="2" y="30"/>
                    </a:cubicBezTo>
                    <a:cubicBezTo>
                      <a:pt x="8" y="31"/>
                      <a:pt x="2" y="36"/>
                      <a:pt x="7" y="3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43"/>
                      <a:pt x="4" y="37"/>
                      <a:pt x="7" y="38"/>
                    </a:cubicBezTo>
                    <a:cubicBezTo>
                      <a:pt x="8" y="40"/>
                      <a:pt x="4" y="42"/>
                      <a:pt x="1" y="42"/>
                    </a:cubicBezTo>
                    <a:cubicBezTo>
                      <a:pt x="1" y="46"/>
                      <a:pt x="3" y="42"/>
                      <a:pt x="7" y="4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" y="58"/>
                      <a:pt x="6" y="74"/>
                      <a:pt x="2" y="87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4" y="92"/>
                      <a:pt x="16" y="97"/>
                      <a:pt x="7" y="102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9" y="103"/>
                      <a:pt x="4" y="105"/>
                      <a:pt x="1" y="103"/>
                    </a:cubicBezTo>
                    <a:cubicBezTo>
                      <a:pt x="3" y="105"/>
                      <a:pt x="1" y="107"/>
                      <a:pt x="2" y="108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8" y="107"/>
                      <a:pt x="6" y="110"/>
                      <a:pt x="2" y="110"/>
                    </a:cubicBezTo>
                    <a:cubicBezTo>
                      <a:pt x="7" y="115"/>
                      <a:pt x="10" y="108"/>
                      <a:pt x="14" y="107"/>
                    </a:cubicBezTo>
                    <a:cubicBezTo>
                      <a:pt x="6" y="100"/>
                      <a:pt x="22" y="101"/>
                      <a:pt x="18" y="94"/>
                    </a:cubicBezTo>
                    <a:cubicBezTo>
                      <a:pt x="16" y="91"/>
                      <a:pt x="14" y="95"/>
                      <a:pt x="12" y="9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9" name="Freeform 1009"/>
              <p:cNvSpPr>
                <a:spLocks/>
              </p:cNvSpPr>
              <p:nvPr/>
            </p:nvSpPr>
            <p:spPr bwMode="auto">
              <a:xfrm>
                <a:off x="3912" y="296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0" name="Freeform 1010"/>
              <p:cNvSpPr>
                <a:spLocks/>
              </p:cNvSpPr>
              <p:nvPr/>
            </p:nvSpPr>
            <p:spPr bwMode="auto">
              <a:xfrm>
                <a:off x="3919" y="2877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1" name="Rectangle 1011"/>
              <p:cNvSpPr>
                <a:spLocks noChangeArrowheads="1"/>
              </p:cNvSpPr>
              <p:nvPr/>
            </p:nvSpPr>
            <p:spPr bwMode="auto">
              <a:xfrm>
                <a:off x="3913" y="2972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2" name="Freeform 1012"/>
              <p:cNvSpPr>
                <a:spLocks/>
              </p:cNvSpPr>
              <p:nvPr/>
            </p:nvSpPr>
            <p:spPr bwMode="auto">
              <a:xfrm>
                <a:off x="3921" y="29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3" name="Freeform 1013"/>
              <p:cNvSpPr>
                <a:spLocks/>
              </p:cNvSpPr>
              <p:nvPr/>
            </p:nvSpPr>
            <p:spPr bwMode="auto">
              <a:xfrm>
                <a:off x="3923" y="286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4" name="Freeform 1014"/>
              <p:cNvSpPr>
                <a:spLocks/>
              </p:cNvSpPr>
              <p:nvPr/>
            </p:nvSpPr>
            <p:spPr bwMode="auto">
              <a:xfrm>
                <a:off x="3926" y="28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5" name="Freeform 1015"/>
              <p:cNvSpPr>
                <a:spLocks/>
              </p:cNvSpPr>
              <p:nvPr/>
            </p:nvSpPr>
            <p:spPr bwMode="auto">
              <a:xfrm>
                <a:off x="3901" y="2707"/>
                <a:ext cx="28" cy="169"/>
              </a:xfrm>
              <a:custGeom>
                <a:avLst/>
                <a:gdLst>
                  <a:gd name="T0" fmla="*/ 17 w 32"/>
                  <a:gd name="T1" fmla="*/ 7 h 196"/>
                  <a:gd name="T2" fmla="*/ 11 w 32"/>
                  <a:gd name="T3" fmla="*/ 4 h 196"/>
                  <a:gd name="T4" fmla="*/ 7 w 32"/>
                  <a:gd name="T5" fmla="*/ 11 h 196"/>
                  <a:gd name="T6" fmla="*/ 11 w 32"/>
                  <a:gd name="T7" fmla="*/ 21 h 196"/>
                  <a:gd name="T8" fmla="*/ 12 w 32"/>
                  <a:gd name="T9" fmla="*/ 43 h 196"/>
                  <a:gd name="T10" fmla="*/ 10 w 32"/>
                  <a:gd name="T11" fmla="*/ 57 h 196"/>
                  <a:gd name="T12" fmla="*/ 16 w 32"/>
                  <a:gd name="T13" fmla="*/ 76 h 196"/>
                  <a:gd name="T14" fmla="*/ 14 w 32"/>
                  <a:gd name="T15" fmla="*/ 80 h 196"/>
                  <a:gd name="T16" fmla="*/ 12 w 32"/>
                  <a:gd name="T17" fmla="*/ 91 h 196"/>
                  <a:gd name="T18" fmla="*/ 22 w 32"/>
                  <a:gd name="T19" fmla="*/ 95 h 196"/>
                  <a:gd name="T20" fmla="*/ 22 w 32"/>
                  <a:gd name="T21" fmla="*/ 105 h 196"/>
                  <a:gd name="T22" fmla="*/ 18 w 32"/>
                  <a:gd name="T23" fmla="*/ 113 h 196"/>
                  <a:gd name="T24" fmla="*/ 18 w 32"/>
                  <a:gd name="T25" fmla="*/ 126 h 196"/>
                  <a:gd name="T26" fmla="*/ 16 w 32"/>
                  <a:gd name="T27" fmla="*/ 139 h 196"/>
                  <a:gd name="T28" fmla="*/ 19 w 32"/>
                  <a:gd name="T29" fmla="*/ 150 h 196"/>
                  <a:gd name="T30" fmla="*/ 23 w 32"/>
                  <a:gd name="T31" fmla="*/ 158 h 196"/>
                  <a:gd name="T32" fmla="*/ 18 w 32"/>
                  <a:gd name="T33" fmla="*/ 161 h 196"/>
                  <a:gd name="T34" fmla="*/ 19 w 32"/>
                  <a:gd name="T35" fmla="*/ 168 h 196"/>
                  <a:gd name="T36" fmla="*/ 18 w 32"/>
                  <a:gd name="T37" fmla="*/ 195 h 196"/>
                  <a:gd name="T38" fmla="*/ 20 w 32"/>
                  <a:gd name="T39" fmla="*/ 182 h 196"/>
                  <a:gd name="T40" fmla="*/ 17 w 32"/>
                  <a:gd name="T41" fmla="*/ 179 h 196"/>
                  <a:gd name="T42" fmla="*/ 28 w 32"/>
                  <a:gd name="T43" fmla="*/ 176 h 196"/>
                  <a:gd name="T44" fmla="*/ 30 w 32"/>
                  <a:gd name="T45" fmla="*/ 172 h 196"/>
                  <a:gd name="T46" fmla="*/ 28 w 32"/>
                  <a:gd name="T47" fmla="*/ 163 h 196"/>
                  <a:gd name="T48" fmla="*/ 30 w 32"/>
                  <a:gd name="T49" fmla="*/ 155 h 196"/>
                  <a:gd name="T50" fmla="*/ 30 w 32"/>
                  <a:gd name="T51" fmla="*/ 142 h 196"/>
                  <a:gd name="T52" fmla="*/ 28 w 32"/>
                  <a:gd name="T53" fmla="*/ 132 h 196"/>
                  <a:gd name="T54" fmla="*/ 29 w 32"/>
                  <a:gd name="T55" fmla="*/ 131 h 196"/>
                  <a:gd name="T56" fmla="*/ 29 w 32"/>
                  <a:gd name="T57" fmla="*/ 128 h 196"/>
                  <a:gd name="T58" fmla="*/ 28 w 32"/>
                  <a:gd name="T59" fmla="*/ 120 h 196"/>
                  <a:gd name="T60" fmla="*/ 25 w 32"/>
                  <a:gd name="T61" fmla="*/ 112 h 196"/>
                  <a:gd name="T62" fmla="*/ 30 w 32"/>
                  <a:gd name="T63" fmla="*/ 108 h 196"/>
                  <a:gd name="T64" fmla="*/ 30 w 32"/>
                  <a:gd name="T65" fmla="*/ 98 h 196"/>
                  <a:gd name="T66" fmla="*/ 25 w 32"/>
                  <a:gd name="T67" fmla="*/ 93 h 196"/>
                  <a:gd name="T68" fmla="*/ 23 w 32"/>
                  <a:gd name="T69" fmla="*/ 81 h 196"/>
                  <a:gd name="T70" fmla="*/ 20 w 32"/>
                  <a:gd name="T71" fmla="*/ 62 h 196"/>
                  <a:gd name="T72" fmla="*/ 21 w 32"/>
                  <a:gd name="T73" fmla="*/ 57 h 196"/>
                  <a:gd name="T74" fmla="*/ 20 w 32"/>
                  <a:gd name="T75" fmla="*/ 37 h 196"/>
                  <a:gd name="T76" fmla="*/ 14 w 32"/>
                  <a:gd name="T77" fmla="*/ 45 h 196"/>
                  <a:gd name="T78" fmla="*/ 23 w 32"/>
                  <a:gd name="T79" fmla="*/ 35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96">
                    <a:moveTo>
                      <a:pt x="24" y="17"/>
                    </a:moveTo>
                    <a:cubicBezTo>
                      <a:pt x="22" y="14"/>
                      <a:pt x="21" y="10"/>
                      <a:pt x="17" y="7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6"/>
                      <a:pt x="15" y="0"/>
                      <a:pt x="11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6" y="9"/>
                      <a:pt x="9" y="8"/>
                      <a:pt x="7" y="11"/>
                    </a:cubicBezTo>
                    <a:cubicBezTo>
                      <a:pt x="8" y="15"/>
                      <a:pt x="17" y="17"/>
                      <a:pt x="15" y="20"/>
                    </a:cubicBezTo>
                    <a:cubicBezTo>
                      <a:pt x="15" y="22"/>
                      <a:pt x="13" y="21"/>
                      <a:pt x="11" y="21"/>
                    </a:cubicBezTo>
                    <a:cubicBezTo>
                      <a:pt x="11" y="24"/>
                      <a:pt x="17" y="26"/>
                      <a:pt x="18" y="28"/>
                    </a:cubicBezTo>
                    <a:cubicBezTo>
                      <a:pt x="0" y="29"/>
                      <a:pt x="23" y="38"/>
                      <a:pt x="12" y="43"/>
                    </a:cubicBezTo>
                    <a:cubicBezTo>
                      <a:pt x="13" y="46"/>
                      <a:pt x="12" y="50"/>
                      <a:pt x="15" y="54"/>
                    </a:cubicBezTo>
                    <a:cubicBezTo>
                      <a:pt x="11" y="52"/>
                      <a:pt x="15" y="58"/>
                      <a:pt x="10" y="57"/>
                    </a:cubicBezTo>
                    <a:cubicBezTo>
                      <a:pt x="20" y="58"/>
                      <a:pt x="5" y="69"/>
                      <a:pt x="18" y="70"/>
                    </a:cubicBezTo>
                    <a:cubicBezTo>
                      <a:pt x="14" y="75"/>
                      <a:pt x="19" y="70"/>
                      <a:pt x="16" y="76"/>
                    </a:cubicBezTo>
                    <a:cubicBezTo>
                      <a:pt x="14" y="76"/>
                      <a:pt x="14" y="75"/>
                      <a:pt x="14" y="75"/>
                    </a:cubicBezTo>
                    <a:cubicBezTo>
                      <a:pt x="12" y="77"/>
                      <a:pt x="20" y="78"/>
                      <a:pt x="14" y="80"/>
                    </a:cubicBezTo>
                    <a:cubicBezTo>
                      <a:pt x="13" y="85"/>
                      <a:pt x="17" y="81"/>
                      <a:pt x="21" y="84"/>
                    </a:cubicBezTo>
                    <a:cubicBezTo>
                      <a:pt x="19" y="89"/>
                      <a:pt x="17" y="88"/>
                      <a:pt x="12" y="91"/>
                    </a:cubicBezTo>
                    <a:cubicBezTo>
                      <a:pt x="18" y="91"/>
                      <a:pt x="15" y="94"/>
                      <a:pt x="19" y="97"/>
                    </a:cubicBezTo>
                    <a:cubicBezTo>
                      <a:pt x="19" y="96"/>
                      <a:pt x="20" y="93"/>
                      <a:pt x="22" y="95"/>
                    </a:cubicBezTo>
                    <a:cubicBezTo>
                      <a:pt x="21" y="101"/>
                      <a:pt x="26" y="100"/>
                      <a:pt x="28" y="106"/>
                    </a:cubicBezTo>
                    <a:cubicBezTo>
                      <a:pt x="21" y="109"/>
                      <a:pt x="28" y="100"/>
                      <a:pt x="22" y="105"/>
                    </a:cubicBezTo>
                    <a:cubicBezTo>
                      <a:pt x="19" y="101"/>
                      <a:pt x="20" y="99"/>
                      <a:pt x="15" y="97"/>
                    </a:cubicBezTo>
                    <a:cubicBezTo>
                      <a:pt x="14" y="102"/>
                      <a:pt x="15" y="107"/>
                      <a:pt x="18" y="113"/>
                    </a:cubicBezTo>
                    <a:cubicBezTo>
                      <a:pt x="17" y="116"/>
                      <a:pt x="15" y="111"/>
                      <a:pt x="14" y="114"/>
                    </a:cubicBezTo>
                    <a:cubicBezTo>
                      <a:pt x="11" y="119"/>
                      <a:pt x="21" y="122"/>
                      <a:pt x="18" y="126"/>
                    </a:cubicBezTo>
                    <a:cubicBezTo>
                      <a:pt x="15" y="125"/>
                      <a:pt x="15" y="125"/>
                      <a:pt x="15" y="125"/>
                    </a:cubicBezTo>
                    <a:cubicBezTo>
                      <a:pt x="20" y="127"/>
                      <a:pt x="14" y="134"/>
                      <a:pt x="16" y="139"/>
                    </a:cubicBezTo>
                    <a:cubicBezTo>
                      <a:pt x="18" y="138"/>
                      <a:pt x="19" y="138"/>
                      <a:pt x="21" y="139"/>
                    </a:cubicBezTo>
                    <a:cubicBezTo>
                      <a:pt x="12" y="138"/>
                      <a:pt x="25" y="145"/>
                      <a:pt x="19" y="150"/>
                    </a:cubicBezTo>
                    <a:cubicBezTo>
                      <a:pt x="24" y="150"/>
                      <a:pt x="28" y="154"/>
                      <a:pt x="28" y="157"/>
                    </a:cubicBezTo>
                    <a:cubicBezTo>
                      <a:pt x="27" y="158"/>
                      <a:pt x="24" y="158"/>
                      <a:pt x="23" y="158"/>
                    </a:cubicBezTo>
                    <a:cubicBezTo>
                      <a:pt x="26" y="153"/>
                      <a:pt x="17" y="153"/>
                      <a:pt x="14" y="150"/>
                    </a:cubicBezTo>
                    <a:cubicBezTo>
                      <a:pt x="17" y="153"/>
                      <a:pt x="14" y="158"/>
                      <a:pt x="18" y="161"/>
                    </a:cubicBezTo>
                    <a:cubicBezTo>
                      <a:pt x="14" y="160"/>
                      <a:pt x="14" y="160"/>
                      <a:pt x="14" y="160"/>
                    </a:cubicBezTo>
                    <a:cubicBezTo>
                      <a:pt x="13" y="164"/>
                      <a:pt x="24" y="163"/>
                      <a:pt x="19" y="168"/>
                    </a:cubicBezTo>
                    <a:cubicBezTo>
                      <a:pt x="16" y="168"/>
                      <a:pt x="16" y="168"/>
                      <a:pt x="16" y="168"/>
                    </a:cubicBezTo>
                    <a:cubicBezTo>
                      <a:pt x="17" y="177"/>
                      <a:pt x="11" y="188"/>
                      <a:pt x="18" y="195"/>
                    </a:cubicBezTo>
                    <a:cubicBezTo>
                      <a:pt x="21" y="196"/>
                      <a:pt x="27" y="192"/>
                      <a:pt x="29" y="192"/>
                    </a:cubicBezTo>
                    <a:cubicBezTo>
                      <a:pt x="27" y="187"/>
                      <a:pt x="22" y="185"/>
                      <a:pt x="20" y="182"/>
                    </a:cubicBezTo>
                    <a:cubicBezTo>
                      <a:pt x="25" y="182"/>
                      <a:pt x="25" y="182"/>
                      <a:pt x="25" y="182"/>
                    </a:cubicBezTo>
                    <a:cubicBezTo>
                      <a:pt x="21" y="181"/>
                      <a:pt x="19" y="177"/>
                      <a:pt x="17" y="179"/>
                    </a:cubicBezTo>
                    <a:cubicBezTo>
                      <a:pt x="14" y="176"/>
                      <a:pt x="21" y="177"/>
                      <a:pt x="18" y="174"/>
                    </a:cubicBezTo>
                    <a:cubicBezTo>
                      <a:pt x="24" y="174"/>
                      <a:pt x="24" y="176"/>
                      <a:pt x="28" y="176"/>
                    </a:cubicBezTo>
                    <a:cubicBezTo>
                      <a:pt x="26" y="173"/>
                      <a:pt x="26" y="173"/>
                      <a:pt x="26" y="173"/>
                    </a:cubicBezTo>
                    <a:cubicBezTo>
                      <a:pt x="28" y="174"/>
                      <a:pt x="28" y="171"/>
                      <a:pt x="30" y="172"/>
                    </a:cubicBezTo>
                    <a:cubicBezTo>
                      <a:pt x="23" y="167"/>
                      <a:pt x="32" y="165"/>
                      <a:pt x="29" y="160"/>
                    </a:cubicBezTo>
                    <a:cubicBezTo>
                      <a:pt x="28" y="163"/>
                      <a:pt x="28" y="163"/>
                      <a:pt x="28" y="163"/>
                    </a:cubicBezTo>
                    <a:cubicBezTo>
                      <a:pt x="25" y="163"/>
                      <a:pt x="26" y="161"/>
                      <a:pt x="25" y="160"/>
                    </a:cubicBezTo>
                    <a:cubicBezTo>
                      <a:pt x="29" y="159"/>
                      <a:pt x="28" y="158"/>
                      <a:pt x="30" y="155"/>
                    </a:cubicBezTo>
                    <a:cubicBezTo>
                      <a:pt x="28" y="153"/>
                      <a:pt x="23" y="151"/>
                      <a:pt x="23" y="148"/>
                    </a:cubicBezTo>
                    <a:cubicBezTo>
                      <a:pt x="28" y="149"/>
                      <a:pt x="26" y="143"/>
                      <a:pt x="30" y="142"/>
                    </a:cubicBezTo>
                    <a:cubicBezTo>
                      <a:pt x="25" y="142"/>
                      <a:pt x="28" y="136"/>
                      <a:pt x="25" y="136"/>
                    </a:cubicBezTo>
                    <a:cubicBezTo>
                      <a:pt x="24" y="134"/>
                      <a:pt x="25" y="132"/>
                      <a:pt x="28" y="132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30" y="132"/>
                      <a:pt x="30" y="132"/>
                      <a:pt x="30" y="132"/>
                    </a:cubicBezTo>
                    <a:cubicBezTo>
                      <a:pt x="30" y="130"/>
                      <a:pt x="26" y="130"/>
                      <a:pt x="29" y="128"/>
                    </a:cubicBezTo>
                    <a:cubicBezTo>
                      <a:pt x="30" y="128"/>
                      <a:pt x="30" y="129"/>
                      <a:pt x="31" y="130"/>
                    </a:cubicBezTo>
                    <a:cubicBezTo>
                      <a:pt x="32" y="126"/>
                      <a:pt x="23" y="123"/>
                      <a:pt x="28" y="120"/>
                    </a:cubicBezTo>
                    <a:cubicBezTo>
                      <a:pt x="25" y="119"/>
                      <a:pt x="25" y="115"/>
                      <a:pt x="19" y="116"/>
                    </a:cubicBezTo>
                    <a:cubicBezTo>
                      <a:pt x="21" y="114"/>
                      <a:pt x="26" y="115"/>
                      <a:pt x="25" y="112"/>
                    </a:cubicBezTo>
                    <a:cubicBezTo>
                      <a:pt x="20" y="110"/>
                      <a:pt x="27" y="108"/>
                      <a:pt x="23" y="105"/>
                    </a:cubicBezTo>
                    <a:cubicBezTo>
                      <a:pt x="29" y="109"/>
                      <a:pt x="25" y="105"/>
                      <a:pt x="30" y="108"/>
                    </a:cubicBezTo>
                    <a:cubicBezTo>
                      <a:pt x="32" y="106"/>
                      <a:pt x="25" y="103"/>
                      <a:pt x="26" y="99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28" y="96"/>
                      <a:pt x="24" y="95"/>
                      <a:pt x="28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7" y="91"/>
                      <a:pt x="25" y="87"/>
                      <a:pt x="29" y="84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30" y="76"/>
                      <a:pt x="23" y="70"/>
                      <a:pt x="17" y="66"/>
                    </a:cubicBezTo>
                    <a:cubicBezTo>
                      <a:pt x="18" y="65"/>
                      <a:pt x="19" y="62"/>
                      <a:pt x="20" y="62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1"/>
                      <a:pt x="27" y="58"/>
                      <a:pt x="21" y="57"/>
                    </a:cubicBezTo>
                    <a:cubicBezTo>
                      <a:pt x="19" y="55"/>
                      <a:pt x="25" y="55"/>
                      <a:pt x="26" y="53"/>
                    </a:cubicBezTo>
                    <a:cubicBezTo>
                      <a:pt x="18" y="48"/>
                      <a:pt x="32" y="38"/>
                      <a:pt x="20" y="37"/>
                    </a:cubicBezTo>
                    <a:cubicBezTo>
                      <a:pt x="20" y="39"/>
                      <a:pt x="17" y="43"/>
                      <a:pt x="18" y="47"/>
                    </a:cubicBezTo>
                    <a:cubicBezTo>
                      <a:pt x="16" y="46"/>
                      <a:pt x="14" y="47"/>
                      <a:pt x="14" y="45"/>
                    </a:cubicBezTo>
                    <a:cubicBezTo>
                      <a:pt x="13" y="41"/>
                      <a:pt x="18" y="39"/>
                      <a:pt x="16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9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6" name="Freeform 1016"/>
              <p:cNvSpPr>
                <a:spLocks/>
              </p:cNvSpPr>
              <p:nvPr/>
            </p:nvSpPr>
            <p:spPr bwMode="auto">
              <a:xfrm>
                <a:off x="3922" y="276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7" name="Freeform 1017"/>
              <p:cNvSpPr>
                <a:spLocks/>
              </p:cNvSpPr>
              <p:nvPr/>
            </p:nvSpPr>
            <p:spPr bwMode="auto">
              <a:xfrm>
                <a:off x="3921" y="2762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8" name="Freeform 1018"/>
              <p:cNvSpPr>
                <a:spLocks/>
              </p:cNvSpPr>
              <p:nvPr/>
            </p:nvSpPr>
            <p:spPr bwMode="auto">
              <a:xfrm>
                <a:off x="3919" y="2709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2" y="2"/>
                      <a:pt x="2" y="0"/>
                    </a:cubicBezTo>
                    <a:cubicBezTo>
                      <a:pt x="1" y="1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9" name="Freeform 1019"/>
              <p:cNvSpPr>
                <a:spLocks/>
              </p:cNvSpPr>
              <p:nvPr/>
            </p:nvSpPr>
            <p:spPr bwMode="auto">
              <a:xfrm>
                <a:off x="3918" y="270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0" name="Freeform 1020"/>
              <p:cNvSpPr>
                <a:spLocks/>
              </p:cNvSpPr>
              <p:nvPr/>
            </p:nvSpPr>
            <p:spPr bwMode="auto">
              <a:xfrm>
                <a:off x="3900" y="2621"/>
                <a:ext cx="23" cy="88"/>
              </a:xfrm>
              <a:custGeom>
                <a:avLst/>
                <a:gdLst>
                  <a:gd name="T0" fmla="*/ 14 w 26"/>
                  <a:gd name="T1" fmla="*/ 18 h 102"/>
                  <a:gd name="T2" fmla="*/ 10 w 26"/>
                  <a:gd name="T3" fmla="*/ 13 h 102"/>
                  <a:gd name="T4" fmla="*/ 13 w 26"/>
                  <a:gd name="T5" fmla="*/ 8 h 102"/>
                  <a:gd name="T6" fmla="*/ 5 w 26"/>
                  <a:gd name="T7" fmla="*/ 2 h 102"/>
                  <a:gd name="T8" fmla="*/ 11 w 26"/>
                  <a:gd name="T9" fmla="*/ 50 h 102"/>
                  <a:gd name="T10" fmla="*/ 7 w 26"/>
                  <a:gd name="T11" fmla="*/ 48 h 102"/>
                  <a:gd name="T12" fmla="*/ 13 w 26"/>
                  <a:gd name="T13" fmla="*/ 65 h 102"/>
                  <a:gd name="T14" fmla="*/ 7 w 26"/>
                  <a:gd name="T15" fmla="*/ 65 h 102"/>
                  <a:gd name="T16" fmla="*/ 9 w 26"/>
                  <a:gd name="T17" fmla="*/ 76 h 102"/>
                  <a:gd name="T18" fmla="*/ 12 w 26"/>
                  <a:gd name="T19" fmla="*/ 75 h 102"/>
                  <a:gd name="T20" fmla="*/ 10 w 26"/>
                  <a:gd name="T21" fmla="*/ 78 h 102"/>
                  <a:gd name="T22" fmla="*/ 12 w 26"/>
                  <a:gd name="T23" fmla="*/ 77 h 102"/>
                  <a:gd name="T24" fmla="*/ 12 w 26"/>
                  <a:gd name="T25" fmla="*/ 84 h 102"/>
                  <a:gd name="T26" fmla="*/ 11 w 26"/>
                  <a:gd name="T27" fmla="*/ 82 h 102"/>
                  <a:gd name="T28" fmla="*/ 13 w 26"/>
                  <a:gd name="T29" fmla="*/ 88 h 102"/>
                  <a:gd name="T30" fmla="*/ 9 w 26"/>
                  <a:gd name="T31" fmla="*/ 88 h 102"/>
                  <a:gd name="T32" fmla="*/ 15 w 26"/>
                  <a:gd name="T33" fmla="*/ 101 h 102"/>
                  <a:gd name="T34" fmla="*/ 19 w 26"/>
                  <a:gd name="T35" fmla="*/ 102 h 102"/>
                  <a:gd name="T36" fmla="*/ 16 w 26"/>
                  <a:gd name="T37" fmla="*/ 91 h 102"/>
                  <a:gd name="T38" fmla="*/ 16 w 26"/>
                  <a:gd name="T39" fmla="*/ 92 h 102"/>
                  <a:gd name="T40" fmla="*/ 14 w 26"/>
                  <a:gd name="T41" fmla="*/ 84 h 102"/>
                  <a:gd name="T42" fmla="*/ 19 w 26"/>
                  <a:gd name="T43" fmla="*/ 89 h 102"/>
                  <a:gd name="T44" fmla="*/ 23 w 26"/>
                  <a:gd name="T45" fmla="*/ 77 h 102"/>
                  <a:gd name="T46" fmla="*/ 23 w 26"/>
                  <a:gd name="T47" fmla="*/ 77 h 102"/>
                  <a:gd name="T48" fmla="*/ 22 w 26"/>
                  <a:gd name="T49" fmla="*/ 74 h 102"/>
                  <a:gd name="T50" fmla="*/ 19 w 26"/>
                  <a:gd name="T51" fmla="*/ 76 h 102"/>
                  <a:gd name="T52" fmla="*/ 12 w 26"/>
                  <a:gd name="T53" fmla="*/ 74 h 102"/>
                  <a:gd name="T54" fmla="*/ 12 w 26"/>
                  <a:gd name="T55" fmla="*/ 70 h 102"/>
                  <a:gd name="T56" fmla="*/ 18 w 26"/>
                  <a:gd name="T57" fmla="*/ 73 h 102"/>
                  <a:gd name="T58" fmla="*/ 15 w 26"/>
                  <a:gd name="T59" fmla="*/ 70 h 102"/>
                  <a:gd name="T60" fmla="*/ 21 w 26"/>
                  <a:gd name="T61" fmla="*/ 66 h 102"/>
                  <a:gd name="T62" fmla="*/ 15 w 26"/>
                  <a:gd name="T63" fmla="*/ 66 h 102"/>
                  <a:gd name="T64" fmla="*/ 15 w 26"/>
                  <a:gd name="T65" fmla="*/ 46 h 102"/>
                  <a:gd name="T66" fmla="*/ 19 w 26"/>
                  <a:gd name="T67" fmla="*/ 49 h 102"/>
                  <a:gd name="T68" fmla="*/ 14 w 26"/>
                  <a:gd name="T69" fmla="*/ 45 h 102"/>
                  <a:gd name="T70" fmla="*/ 16 w 26"/>
                  <a:gd name="T71" fmla="*/ 33 h 102"/>
                  <a:gd name="T72" fmla="*/ 13 w 26"/>
                  <a:gd name="T73" fmla="*/ 34 h 102"/>
                  <a:gd name="T74" fmla="*/ 14 w 26"/>
                  <a:gd name="T75" fmla="*/ 21 h 102"/>
                  <a:gd name="T76" fmla="*/ 14 w 26"/>
                  <a:gd name="T77" fmla="*/ 21 h 102"/>
                  <a:gd name="T78" fmla="*/ 8 w 26"/>
                  <a:gd name="T79" fmla="*/ 15 h 102"/>
                  <a:gd name="T80" fmla="*/ 14 w 26"/>
                  <a:gd name="T81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2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2"/>
                      <a:pt x="9" y="7"/>
                      <a:pt x="13" y="8"/>
                    </a:cubicBezTo>
                    <a:cubicBezTo>
                      <a:pt x="8" y="6"/>
                      <a:pt x="13" y="0"/>
                      <a:pt x="5" y="2"/>
                    </a:cubicBezTo>
                    <a:cubicBezTo>
                      <a:pt x="8" y="16"/>
                      <a:pt x="4" y="34"/>
                      <a:pt x="11" y="50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6"/>
                      <a:pt x="0" y="59"/>
                      <a:pt x="13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8"/>
                      <a:pt x="16" y="72"/>
                      <a:pt x="9" y="76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2"/>
                      <a:pt x="12" y="84"/>
                    </a:cubicBezTo>
                    <a:cubicBezTo>
                      <a:pt x="10" y="85"/>
                      <a:pt x="11" y="83"/>
                      <a:pt x="11" y="82"/>
                    </a:cubicBezTo>
                    <a:cubicBezTo>
                      <a:pt x="9" y="84"/>
                      <a:pt x="13" y="86"/>
                      <a:pt x="13" y="88"/>
                    </a:cubicBezTo>
                    <a:cubicBezTo>
                      <a:pt x="11" y="89"/>
                      <a:pt x="10" y="88"/>
                      <a:pt x="9" y="88"/>
                    </a:cubicBezTo>
                    <a:cubicBezTo>
                      <a:pt x="12" y="94"/>
                      <a:pt x="5" y="97"/>
                      <a:pt x="15" y="101"/>
                    </a:cubicBezTo>
                    <a:cubicBezTo>
                      <a:pt x="17" y="102"/>
                      <a:pt x="18" y="100"/>
                      <a:pt x="19" y="102"/>
                    </a:cubicBezTo>
                    <a:cubicBezTo>
                      <a:pt x="22" y="98"/>
                      <a:pt x="18" y="94"/>
                      <a:pt x="16" y="91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6" y="89"/>
                      <a:pt x="18" y="89"/>
                      <a:pt x="14" y="84"/>
                    </a:cubicBezTo>
                    <a:cubicBezTo>
                      <a:pt x="17" y="86"/>
                      <a:pt x="17" y="88"/>
                      <a:pt x="19" y="89"/>
                    </a:cubicBezTo>
                    <a:cubicBezTo>
                      <a:pt x="26" y="83"/>
                      <a:pt x="14" y="81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3" y="75"/>
                      <a:pt x="22" y="74"/>
                    </a:cubicBezTo>
                    <a:cubicBezTo>
                      <a:pt x="20" y="74"/>
                      <a:pt x="20" y="76"/>
                      <a:pt x="19" y="76"/>
                    </a:cubicBezTo>
                    <a:cubicBezTo>
                      <a:pt x="18" y="75"/>
                      <a:pt x="14" y="74"/>
                      <a:pt x="12" y="74"/>
                    </a:cubicBezTo>
                    <a:cubicBezTo>
                      <a:pt x="16" y="73"/>
                      <a:pt x="10" y="72"/>
                      <a:pt x="12" y="70"/>
                    </a:cubicBezTo>
                    <a:cubicBezTo>
                      <a:pt x="16" y="69"/>
                      <a:pt x="16" y="72"/>
                      <a:pt x="18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1" y="66"/>
                    </a:cubicBezTo>
                    <a:cubicBezTo>
                      <a:pt x="19" y="64"/>
                      <a:pt x="19" y="67"/>
                      <a:pt x="15" y="66"/>
                    </a:cubicBezTo>
                    <a:cubicBezTo>
                      <a:pt x="20" y="63"/>
                      <a:pt x="19" y="51"/>
                      <a:pt x="15" y="46"/>
                    </a:cubicBezTo>
                    <a:cubicBezTo>
                      <a:pt x="16" y="48"/>
                      <a:pt x="19" y="47"/>
                      <a:pt x="19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2" y="41"/>
                      <a:pt x="14" y="36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1"/>
                      <a:pt x="17" y="26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3" y="20"/>
                      <a:pt x="6" y="18"/>
                      <a:pt x="8" y="15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1" name="Freeform 1021"/>
              <p:cNvSpPr>
                <a:spLocks/>
              </p:cNvSpPr>
              <p:nvPr/>
            </p:nvSpPr>
            <p:spPr bwMode="auto">
              <a:xfrm>
                <a:off x="3904" y="2617"/>
                <a:ext cx="7" cy="5"/>
              </a:xfrm>
              <a:custGeom>
                <a:avLst/>
                <a:gdLst>
                  <a:gd name="T0" fmla="*/ 3 w 8"/>
                  <a:gd name="T1" fmla="*/ 3 h 5"/>
                  <a:gd name="T2" fmla="*/ 7 w 8"/>
                  <a:gd name="T3" fmla="*/ 5 h 5"/>
                  <a:gd name="T4" fmla="*/ 1 w 8"/>
                  <a:gd name="T5" fmla="*/ 1 h 5"/>
                  <a:gd name="T6" fmla="*/ 2 w 8"/>
                  <a:gd name="T7" fmla="*/ 4 h 5"/>
                  <a:gd name="T8" fmla="*/ 3 w 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3" y="3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8" y="3"/>
                      <a:pt x="3" y="0"/>
                      <a:pt x="1" y="1"/>
                    </a:cubicBezTo>
                    <a:cubicBezTo>
                      <a:pt x="1" y="2"/>
                      <a:pt x="0" y="4"/>
                      <a:pt x="2" y="4"/>
                    </a:cubicBezTo>
                    <a:cubicBezTo>
                      <a:pt x="3" y="4"/>
                      <a:pt x="4" y="4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2" name="Freeform 1022"/>
              <p:cNvSpPr>
                <a:spLocks/>
              </p:cNvSpPr>
              <p:nvPr/>
            </p:nvSpPr>
            <p:spPr bwMode="auto">
              <a:xfrm>
                <a:off x="3901" y="2569"/>
                <a:ext cx="13" cy="49"/>
              </a:xfrm>
              <a:custGeom>
                <a:avLst/>
                <a:gdLst>
                  <a:gd name="T0" fmla="*/ 8 w 15"/>
                  <a:gd name="T1" fmla="*/ 22 h 57"/>
                  <a:gd name="T2" fmla="*/ 5 w 15"/>
                  <a:gd name="T3" fmla="*/ 20 h 57"/>
                  <a:gd name="T4" fmla="*/ 1 w 15"/>
                  <a:gd name="T5" fmla="*/ 42 h 57"/>
                  <a:gd name="T6" fmla="*/ 7 w 15"/>
                  <a:gd name="T7" fmla="*/ 48 h 57"/>
                  <a:gd name="T8" fmla="*/ 3 w 15"/>
                  <a:gd name="T9" fmla="*/ 50 h 57"/>
                  <a:gd name="T10" fmla="*/ 8 w 15"/>
                  <a:gd name="T11" fmla="*/ 55 h 57"/>
                  <a:gd name="T12" fmla="*/ 6 w 15"/>
                  <a:gd name="T13" fmla="*/ 52 h 57"/>
                  <a:gd name="T14" fmla="*/ 9 w 15"/>
                  <a:gd name="T15" fmla="*/ 52 h 57"/>
                  <a:gd name="T16" fmla="*/ 8 w 15"/>
                  <a:gd name="T17" fmla="*/ 49 h 57"/>
                  <a:gd name="T18" fmla="*/ 11 w 15"/>
                  <a:gd name="T19" fmla="*/ 50 h 57"/>
                  <a:gd name="T20" fmla="*/ 5 w 15"/>
                  <a:gd name="T21" fmla="*/ 41 h 57"/>
                  <a:gd name="T22" fmla="*/ 11 w 15"/>
                  <a:gd name="T23" fmla="*/ 41 h 57"/>
                  <a:gd name="T24" fmla="*/ 13 w 15"/>
                  <a:gd name="T25" fmla="*/ 32 h 57"/>
                  <a:gd name="T26" fmla="*/ 12 w 15"/>
                  <a:gd name="T27" fmla="*/ 32 h 57"/>
                  <a:gd name="T28" fmla="*/ 7 w 15"/>
                  <a:gd name="T29" fmla="*/ 33 h 57"/>
                  <a:gd name="T30" fmla="*/ 13 w 15"/>
                  <a:gd name="T31" fmla="*/ 30 h 57"/>
                  <a:gd name="T32" fmla="*/ 14 w 15"/>
                  <a:gd name="T33" fmla="*/ 12 h 57"/>
                  <a:gd name="T34" fmla="*/ 8 w 15"/>
                  <a:gd name="T35" fmla="*/ 6 h 57"/>
                  <a:gd name="T36" fmla="*/ 13 w 15"/>
                  <a:gd name="T37" fmla="*/ 9 h 57"/>
                  <a:gd name="T38" fmla="*/ 15 w 15"/>
                  <a:gd name="T39" fmla="*/ 6 h 57"/>
                  <a:gd name="T40" fmla="*/ 6 w 15"/>
                  <a:gd name="T41" fmla="*/ 0 h 57"/>
                  <a:gd name="T42" fmla="*/ 8 w 15"/>
                  <a:gd name="T43" fmla="*/ 2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57">
                    <a:moveTo>
                      <a:pt x="8" y="22"/>
                    </a:moveTo>
                    <a:cubicBezTo>
                      <a:pt x="7" y="21"/>
                      <a:pt x="6" y="21"/>
                      <a:pt x="5" y="20"/>
                    </a:cubicBezTo>
                    <a:cubicBezTo>
                      <a:pt x="3" y="29"/>
                      <a:pt x="5" y="39"/>
                      <a:pt x="1" y="42"/>
                    </a:cubicBezTo>
                    <a:cubicBezTo>
                      <a:pt x="0" y="44"/>
                      <a:pt x="6" y="45"/>
                      <a:pt x="7" y="48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6" y="52"/>
                      <a:pt x="1" y="57"/>
                      <a:pt x="8" y="55"/>
                    </a:cubicBezTo>
                    <a:cubicBezTo>
                      <a:pt x="9" y="55"/>
                      <a:pt x="5" y="54"/>
                      <a:pt x="6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5" y="45"/>
                      <a:pt x="2" y="46"/>
                      <a:pt x="5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37"/>
                      <a:pt x="10" y="35"/>
                      <a:pt x="13" y="32"/>
                    </a:cubicBezTo>
                    <a:cubicBezTo>
                      <a:pt x="13" y="32"/>
                      <a:pt x="11" y="32"/>
                      <a:pt x="12" y="32"/>
                    </a:cubicBezTo>
                    <a:cubicBezTo>
                      <a:pt x="11" y="33"/>
                      <a:pt x="9" y="34"/>
                      <a:pt x="7" y="33"/>
                    </a:cubicBezTo>
                    <a:cubicBezTo>
                      <a:pt x="3" y="26"/>
                      <a:pt x="11" y="34"/>
                      <a:pt x="13" y="30"/>
                    </a:cubicBezTo>
                    <a:cubicBezTo>
                      <a:pt x="9" y="25"/>
                      <a:pt x="9" y="14"/>
                      <a:pt x="14" y="12"/>
                    </a:cubicBezTo>
                    <a:cubicBezTo>
                      <a:pt x="10" y="14"/>
                      <a:pt x="7" y="9"/>
                      <a:pt x="8" y="6"/>
                    </a:cubicBezTo>
                    <a:cubicBezTo>
                      <a:pt x="10" y="6"/>
                      <a:pt x="11" y="8"/>
                      <a:pt x="13" y="9"/>
                    </a:cubicBezTo>
                    <a:cubicBezTo>
                      <a:pt x="14" y="8"/>
                      <a:pt x="15" y="7"/>
                      <a:pt x="15" y="6"/>
                    </a:cubicBezTo>
                    <a:cubicBezTo>
                      <a:pt x="11" y="7"/>
                      <a:pt x="7" y="4"/>
                      <a:pt x="6" y="0"/>
                    </a:cubicBezTo>
                    <a:cubicBezTo>
                      <a:pt x="1" y="7"/>
                      <a:pt x="10" y="15"/>
                      <a:pt x="8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3" name="Freeform 1023"/>
              <p:cNvSpPr>
                <a:spLocks/>
              </p:cNvSpPr>
              <p:nvPr/>
            </p:nvSpPr>
            <p:spPr bwMode="auto">
              <a:xfrm>
                <a:off x="3905" y="258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4" name="Freeform 1024"/>
              <p:cNvSpPr>
                <a:spLocks/>
              </p:cNvSpPr>
              <p:nvPr/>
            </p:nvSpPr>
            <p:spPr bwMode="auto">
              <a:xfrm>
                <a:off x="3993" y="3239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5" name="Freeform 1025"/>
              <p:cNvSpPr>
                <a:spLocks/>
              </p:cNvSpPr>
              <p:nvPr/>
            </p:nvSpPr>
            <p:spPr bwMode="auto">
              <a:xfrm>
                <a:off x="3992" y="3228"/>
                <a:ext cx="14" cy="11"/>
              </a:xfrm>
              <a:custGeom>
                <a:avLst/>
                <a:gdLst>
                  <a:gd name="T0" fmla="*/ 16 w 16"/>
                  <a:gd name="T1" fmla="*/ 3 h 12"/>
                  <a:gd name="T2" fmla="*/ 14 w 16"/>
                  <a:gd name="T3" fmla="*/ 0 h 12"/>
                  <a:gd name="T4" fmla="*/ 0 w 16"/>
                  <a:gd name="T5" fmla="*/ 6 h 12"/>
                  <a:gd name="T6" fmla="*/ 9 w 16"/>
                  <a:gd name="T7" fmla="*/ 11 h 12"/>
                  <a:gd name="T8" fmla="*/ 6 w 16"/>
                  <a:gd name="T9" fmla="*/ 6 h 12"/>
                  <a:gd name="T10" fmla="*/ 13 w 16"/>
                  <a:gd name="T11" fmla="*/ 9 h 12"/>
                  <a:gd name="T12" fmla="*/ 11 w 16"/>
                  <a:gd name="T13" fmla="*/ 4 h 12"/>
                  <a:gd name="T14" fmla="*/ 16 w 16"/>
                  <a:gd name="T1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16" y="3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3"/>
                      <a:pt x="7" y="0"/>
                      <a:pt x="0" y="6"/>
                    </a:cubicBezTo>
                    <a:cubicBezTo>
                      <a:pt x="1" y="8"/>
                      <a:pt x="5" y="12"/>
                      <a:pt x="9" y="11"/>
                    </a:cubicBezTo>
                    <a:cubicBezTo>
                      <a:pt x="9" y="10"/>
                      <a:pt x="5" y="8"/>
                      <a:pt x="6" y="6"/>
                    </a:cubicBezTo>
                    <a:cubicBezTo>
                      <a:pt x="9" y="6"/>
                      <a:pt x="9" y="9"/>
                      <a:pt x="13" y="9"/>
                    </a:cubicBezTo>
                    <a:cubicBezTo>
                      <a:pt x="16" y="6"/>
                      <a:pt x="10" y="7"/>
                      <a:pt x="11" y="4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6" name="Freeform 1026"/>
              <p:cNvSpPr>
                <a:spLocks/>
              </p:cNvSpPr>
              <p:nvPr/>
            </p:nvSpPr>
            <p:spPr bwMode="auto">
              <a:xfrm>
                <a:off x="3997" y="3227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7" name="Freeform 1027"/>
              <p:cNvSpPr>
                <a:spLocks/>
              </p:cNvSpPr>
              <p:nvPr/>
            </p:nvSpPr>
            <p:spPr bwMode="auto">
              <a:xfrm>
                <a:off x="3994" y="3224"/>
                <a:ext cx="6" cy="3"/>
              </a:xfrm>
              <a:custGeom>
                <a:avLst/>
                <a:gdLst>
                  <a:gd name="T0" fmla="*/ 2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2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2" y="3"/>
                    </a:moveTo>
                    <a:cubicBezTo>
                      <a:pt x="3" y="0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8" name="Freeform 1028"/>
              <p:cNvSpPr>
                <a:spLocks/>
              </p:cNvSpPr>
              <p:nvPr/>
            </p:nvSpPr>
            <p:spPr bwMode="auto">
              <a:xfrm>
                <a:off x="3994" y="321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9" name="Freeform 1029"/>
              <p:cNvSpPr>
                <a:spLocks/>
              </p:cNvSpPr>
              <p:nvPr/>
            </p:nvSpPr>
            <p:spPr bwMode="auto">
              <a:xfrm>
                <a:off x="3993" y="3214"/>
                <a:ext cx="10" cy="8"/>
              </a:xfrm>
              <a:custGeom>
                <a:avLst/>
                <a:gdLst>
                  <a:gd name="T0" fmla="*/ 3 w 12"/>
                  <a:gd name="T1" fmla="*/ 0 h 10"/>
                  <a:gd name="T2" fmla="*/ 3 w 12"/>
                  <a:gd name="T3" fmla="*/ 4 h 10"/>
                  <a:gd name="T4" fmla="*/ 3 w 12"/>
                  <a:gd name="T5" fmla="*/ 4 h 10"/>
                  <a:gd name="T6" fmla="*/ 9 w 12"/>
                  <a:gd name="T7" fmla="*/ 6 h 10"/>
                  <a:gd name="T8" fmla="*/ 8 w 12"/>
                  <a:gd name="T9" fmla="*/ 10 h 10"/>
                  <a:gd name="T10" fmla="*/ 12 w 12"/>
                  <a:gd name="T11" fmla="*/ 7 h 10"/>
                  <a:gd name="T12" fmla="*/ 3 w 1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3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2"/>
                      <a:pt x="10" y="3"/>
                      <a:pt x="9" y="6"/>
                    </a:cubicBezTo>
                    <a:cubicBezTo>
                      <a:pt x="10" y="8"/>
                      <a:pt x="5" y="8"/>
                      <a:pt x="8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0" name="Freeform 1030"/>
              <p:cNvSpPr>
                <a:spLocks/>
              </p:cNvSpPr>
              <p:nvPr/>
            </p:nvSpPr>
            <p:spPr bwMode="auto">
              <a:xfrm>
                <a:off x="3996" y="321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1" name="Freeform 1031"/>
              <p:cNvSpPr>
                <a:spLocks/>
              </p:cNvSpPr>
              <p:nvPr/>
            </p:nvSpPr>
            <p:spPr bwMode="auto">
              <a:xfrm>
                <a:off x="3995" y="3222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2" name="Freeform 1032"/>
              <p:cNvSpPr>
                <a:spLocks/>
              </p:cNvSpPr>
              <p:nvPr/>
            </p:nvSpPr>
            <p:spPr bwMode="auto">
              <a:xfrm>
                <a:off x="3994" y="3204"/>
                <a:ext cx="11" cy="8"/>
              </a:xfrm>
              <a:custGeom>
                <a:avLst/>
                <a:gdLst>
                  <a:gd name="T0" fmla="*/ 1 w 13"/>
                  <a:gd name="T1" fmla="*/ 3 h 9"/>
                  <a:gd name="T2" fmla="*/ 6 w 13"/>
                  <a:gd name="T3" fmla="*/ 9 h 9"/>
                  <a:gd name="T4" fmla="*/ 13 w 13"/>
                  <a:gd name="T5" fmla="*/ 4 h 9"/>
                  <a:gd name="T6" fmla="*/ 11 w 13"/>
                  <a:gd name="T7" fmla="*/ 1 h 9"/>
                  <a:gd name="T8" fmla="*/ 1 w 13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3"/>
                    </a:moveTo>
                    <a:cubicBezTo>
                      <a:pt x="8" y="4"/>
                      <a:pt x="0" y="9"/>
                      <a:pt x="6" y="9"/>
                    </a:cubicBezTo>
                    <a:cubicBezTo>
                      <a:pt x="5" y="6"/>
                      <a:pt x="10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3" name="Freeform 1033"/>
              <p:cNvSpPr>
                <a:spLocks/>
              </p:cNvSpPr>
              <p:nvPr/>
            </p:nvSpPr>
            <p:spPr bwMode="auto">
              <a:xfrm>
                <a:off x="4007" y="320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4" name="Freeform 1034"/>
              <p:cNvSpPr>
                <a:spLocks/>
              </p:cNvSpPr>
              <p:nvPr/>
            </p:nvSpPr>
            <p:spPr bwMode="auto">
              <a:xfrm>
                <a:off x="3997" y="3186"/>
                <a:ext cx="15" cy="17"/>
              </a:xfrm>
              <a:custGeom>
                <a:avLst/>
                <a:gdLst>
                  <a:gd name="T0" fmla="*/ 2 w 17"/>
                  <a:gd name="T1" fmla="*/ 0 h 19"/>
                  <a:gd name="T2" fmla="*/ 8 w 17"/>
                  <a:gd name="T3" fmla="*/ 8 h 19"/>
                  <a:gd name="T4" fmla="*/ 3 w 17"/>
                  <a:gd name="T5" fmla="*/ 6 h 19"/>
                  <a:gd name="T6" fmla="*/ 6 w 17"/>
                  <a:gd name="T7" fmla="*/ 13 h 19"/>
                  <a:gd name="T8" fmla="*/ 0 w 17"/>
                  <a:gd name="T9" fmla="*/ 9 h 19"/>
                  <a:gd name="T10" fmla="*/ 6 w 17"/>
                  <a:gd name="T11" fmla="*/ 16 h 19"/>
                  <a:gd name="T12" fmla="*/ 2 w 17"/>
                  <a:gd name="T13" fmla="*/ 19 h 19"/>
                  <a:gd name="T14" fmla="*/ 9 w 17"/>
                  <a:gd name="T15" fmla="*/ 18 h 19"/>
                  <a:gd name="T16" fmla="*/ 8 w 17"/>
                  <a:gd name="T17" fmla="*/ 15 h 19"/>
                  <a:gd name="T18" fmla="*/ 12 w 17"/>
                  <a:gd name="T19" fmla="*/ 16 h 19"/>
                  <a:gd name="T20" fmla="*/ 16 w 17"/>
                  <a:gd name="T21" fmla="*/ 6 h 19"/>
                  <a:gd name="T22" fmla="*/ 2 w 17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">
                    <a:moveTo>
                      <a:pt x="2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6" y="7"/>
                      <a:pt x="4" y="8"/>
                      <a:pt x="3" y="6"/>
                    </a:cubicBezTo>
                    <a:cubicBezTo>
                      <a:pt x="3" y="9"/>
                      <a:pt x="7" y="10"/>
                      <a:pt x="6" y="13"/>
                    </a:cubicBezTo>
                    <a:cubicBezTo>
                      <a:pt x="0" y="14"/>
                      <a:pt x="6" y="8"/>
                      <a:pt x="0" y="9"/>
                    </a:cubicBezTo>
                    <a:cubicBezTo>
                      <a:pt x="1" y="12"/>
                      <a:pt x="1" y="15"/>
                      <a:pt x="6" y="1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7"/>
                      <a:pt x="3" y="16"/>
                      <a:pt x="8" y="15"/>
                    </a:cubicBezTo>
                    <a:cubicBezTo>
                      <a:pt x="11" y="14"/>
                      <a:pt x="11" y="16"/>
                      <a:pt x="12" y="16"/>
                    </a:cubicBezTo>
                    <a:cubicBezTo>
                      <a:pt x="11" y="14"/>
                      <a:pt x="17" y="11"/>
                      <a:pt x="16" y="6"/>
                    </a:cubicBezTo>
                    <a:cubicBezTo>
                      <a:pt x="15" y="2"/>
                      <a:pt x="5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5" name="Freeform 1035"/>
              <p:cNvSpPr>
                <a:spLocks/>
              </p:cNvSpPr>
              <p:nvPr/>
            </p:nvSpPr>
            <p:spPr bwMode="auto">
              <a:xfrm>
                <a:off x="4004" y="3185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6" name="Freeform 1036"/>
              <p:cNvSpPr>
                <a:spLocks/>
              </p:cNvSpPr>
              <p:nvPr/>
            </p:nvSpPr>
            <p:spPr bwMode="auto">
              <a:xfrm>
                <a:off x="3996" y="3170"/>
                <a:ext cx="16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8 w 18"/>
                  <a:gd name="T7" fmla="*/ 16 h 16"/>
                  <a:gd name="T8" fmla="*/ 4 w 18"/>
                  <a:gd name="T9" fmla="*/ 9 h 16"/>
                  <a:gd name="T10" fmla="*/ 13 w 18"/>
                  <a:gd name="T11" fmla="*/ 7 h 16"/>
                  <a:gd name="T12" fmla="*/ 11 w 18"/>
                  <a:gd name="T13" fmla="*/ 11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3" y="15"/>
                      <a:pt x="2" y="15"/>
                    </a:cubicBezTo>
                    <a:cubicBezTo>
                      <a:pt x="4" y="15"/>
                      <a:pt x="6" y="16"/>
                      <a:pt x="8" y="16"/>
                    </a:cubicBezTo>
                    <a:cubicBezTo>
                      <a:pt x="13" y="14"/>
                      <a:pt x="5" y="11"/>
                      <a:pt x="4" y="9"/>
                    </a:cubicBezTo>
                    <a:cubicBezTo>
                      <a:pt x="7" y="3"/>
                      <a:pt x="8" y="9"/>
                      <a:pt x="13" y="7"/>
                    </a:cubicBezTo>
                    <a:cubicBezTo>
                      <a:pt x="13" y="8"/>
                      <a:pt x="12" y="8"/>
                      <a:pt x="11" y="11"/>
                    </a:cubicBezTo>
                    <a:cubicBezTo>
                      <a:pt x="18" y="7"/>
                      <a:pt x="12" y="3"/>
                      <a:pt x="10" y="0"/>
                    </a:cubicBezTo>
                    <a:cubicBezTo>
                      <a:pt x="9" y="1"/>
                      <a:pt x="7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7" name="Freeform 1037"/>
              <p:cNvSpPr>
                <a:spLocks/>
              </p:cNvSpPr>
              <p:nvPr/>
            </p:nvSpPr>
            <p:spPr bwMode="auto">
              <a:xfrm>
                <a:off x="3995" y="3183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8" name="Freeform 1038"/>
              <p:cNvSpPr>
                <a:spLocks/>
              </p:cNvSpPr>
              <p:nvPr/>
            </p:nvSpPr>
            <p:spPr bwMode="auto">
              <a:xfrm>
                <a:off x="4004" y="316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9" name="Freeform 1039"/>
              <p:cNvSpPr>
                <a:spLocks/>
              </p:cNvSpPr>
              <p:nvPr/>
            </p:nvSpPr>
            <p:spPr bwMode="auto">
              <a:xfrm>
                <a:off x="3996" y="316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0 w 3"/>
                  <a:gd name="T5" fmla="*/ 1 h 3"/>
                  <a:gd name="T6" fmla="*/ 3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3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0" name="Freeform 1040"/>
              <p:cNvSpPr>
                <a:spLocks/>
              </p:cNvSpPr>
              <p:nvPr/>
            </p:nvSpPr>
            <p:spPr bwMode="auto">
              <a:xfrm>
                <a:off x="3993" y="3074"/>
                <a:ext cx="18" cy="93"/>
              </a:xfrm>
              <a:custGeom>
                <a:avLst/>
                <a:gdLst>
                  <a:gd name="T0" fmla="*/ 18 w 21"/>
                  <a:gd name="T1" fmla="*/ 1 h 108"/>
                  <a:gd name="T2" fmla="*/ 15 w 21"/>
                  <a:gd name="T3" fmla="*/ 5 h 108"/>
                  <a:gd name="T4" fmla="*/ 11 w 21"/>
                  <a:gd name="T5" fmla="*/ 0 h 108"/>
                  <a:gd name="T6" fmla="*/ 4 w 21"/>
                  <a:gd name="T7" fmla="*/ 0 h 108"/>
                  <a:gd name="T8" fmla="*/ 7 w 21"/>
                  <a:gd name="T9" fmla="*/ 9 h 108"/>
                  <a:gd name="T10" fmla="*/ 3 w 21"/>
                  <a:gd name="T11" fmla="*/ 9 h 108"/>
                  <a:gd name="T12" fmla="*/ 5 w 21"/>
                  <a:gd name="T13" fmla="*/ 25 h 108"/>
                  <a:gd name="T14" fmla="*/ 7 w 21"/>
                  <a:gd name="T15" fmla="*/ 36 h 108"/>
                  <a:gd name="T16" fmla="*/ 4 w 21"/>
                  <a:gd name="T17" fmla="*/ 82 h 108"/>
                  <a:gd name="T18" fmla="*/ 10 w 21"/>
                  <a:gd name="T19" fmla="*/ 84 h 108"/>
                  <a:gd name="T20" fmla="*/ 6 w 21"/>
                  <a:gd name="T21" fmla="*/ 87 h 108"/>
                  <a:gd name="T22" fmla="*/ 6 w 21"/>
                  <a:gd name="T23" fmla="*/ 85 h 108"/>
                  <a:gd name="T24" fmla="*/ 4 w 21"/>
                  <a:gd name="T25" fmla="*/ 97 h 108"/>
                  <a:gd name="T26" fmla="*/ 12 w 21"/>
                  <a:gd name="T27" fmla="*/ 98 h 108"/>
                  <a:gd name="T28" fmla="*/ 4 w 21"/>
                  <a:gd name="T29" fmla="*/ 103 h 108"/>
                  <a:gd name="T30" fmla="*/ 9 w 21"/>
                  <a:gd name="T31" fmla="*/ 108 h 108"/>
                  <a:gd name="T32" fmla="*/ 14 w 21"/>
                  <a:gd name="T33" fmla="*/ 103 h 108"/>
                  <a:gd name="T34" fmla="*/ 17 w 21"/>
                  <a:gd name="T35" fmla="*/ 107 h 108"/>
                  <a:gd name="T36" fmla="*/ 9 w 21"/>
                  <a:gd name="T37" fmla="*/ 77 h 108"/>
                  <a:gd name="T38" fmla="*/ 12 w 21"/>
                  <a:gd name="T39" fmla="*/ 78 h 108"/>
                  <a:gd name="T40" fmla="*/ 16 w 21"/>
                  <a:gd name="T41" fmla="*/ 61 h 108"/>
                  <a:gd name="T42" fmla="*/ 10 w 21"/>
                  <a:gd name="T43" fmla="*/ 54 h 108"/>
                  <a:gd name="T44" fmla="*/ 13 w 21"/>
                  <a:gd name="T45" fmla="*/ 50 h 108"/>
                  <a:gd name="T46" fmla="*/ 10 w 21"/>
                  <a:gd name="T47" fmla="*/ 49 h 108"/>
                  <a:gd name="T48" fmla="*/ 14 w 21"/>
                  <a:gd name="T49" fmla="*/ 44 h 108"/>
                  <a:gd name="T50" fmla="*/ 6 w 21"/>
                  <a:gd name="T51" fmla="*/ 43 h 108"/>
                  <a:gd name="T52" fmla="*/ 18 w 21"/>
                  <a:gd name="T53" fmla="*/ 32 h 108"/>
                  <a:gd name="T54" fmla="*/ 13 w 21"/>
                  <a:gd name="T55" fmla="*/ 34 h 108"/>
                  <a:gd name="T56" fmla="*/ 10 w 21"/>
                  <a:gd name="T57" fmla="*/ 31 h 108"/>
                  <a:gd name="T58" fmla="*/ 17 w 21"/>
                  <a:gd name="T59" fmla="*/ 30 h 108"/>
                  <a:gd name="T60" fmla="*/ 13 w 21"/>
                  <a:gd name="T61" fmla="*/ 22 h 108"/>
                  <a:gd name="T62" fmla="*/ 9 w 21"/>
                  <a:gd name="T63" fmla="*/ 22 h 108"/>
                  <a:gd name="T64" fmla="*/ 11 w 21"/>
                  <a:gd name="T65" fmla="*/ 11 h 108"/>
                  <a:gd name="T66" fmla="*/ 18 w 21"/>
                  <a:gd name="T67" fmla="*/ 17 h 108"/>
                  <a:gd name="T68" fmla="*/ 21 w 21"/>
                  <a:gd name="T69" fmla="*/ 13 h 108"/>
                  <a:gd name="T70" fmla="*/ 12 w 21"/>
                  <a:gd name="T71" fmla="*/ 6 h 108"/>
                  <a:gd name="T72" fmla="*/ 18 w 21"/>
                  <a:gd name="T73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108">
                    <a:moveTo>
                      <a:pt x="18" y="1"/>
                    </a:moveTo>
                    <a:cubicBezTo>
                      <a:pt x="16" y="1"/>
                      <a:pt x="15" y="2"/>
                      <a:pt x="15" y="5"/>
                    </a:cubicBezTo>
                    <a:cubicBezTo>
                      <a:pt x="12" y="4"/>
                      <a:pt x="13" y="1"/>
                      <a:pt x="11" y="0"/>
                    </a:cubicBezTo>
                    <a:cubicBezTo>
                      <a:pt x="9" y="3"/>
                      <a:pt x="7" y="0"/>
                      <a:pt x="4" y="0"/>
                    </a:cubicBezTo>
                    <a:cubicBezTo>
                      <a:pt x="3" y="4"/>
                      <a:pt x="8" y="5"/>
                      <a:pt x="7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13"/>
                      <a:pt x="8" y="21"/>
                      <a:pt x="5" y="25"/>
                    </a:cubicBezTo>
                    <a:cubicBezTo>
                      <a:pt x="4" y="29"/>
                      <a:pt x="5" y="32"/>
                      <a:pt x="7" y="36"/>
                    </a:cubicBezTo>
                    <a:cubicBezTo>
                      <a:pt x="4" y="51"/>
                      <a:pt x="7" y="66"/>
                      <a:pt x="4" y="82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7" y="85"/>
                      <a:pt x="10" y="88"/>
                      <a:pt x="6" y="87"/>
                    </a:cubicBezTo>
                    <a:cubicBezTo>
                      <a:pt x="7" y="86"/>
                      <a:pt x="6" y="86"/>
                      <a:pt x="6" y="85"/>
                    </a:cubicBezTo>
                    <a:cubicBezTo>
                      <a:pt x="0" y="88"/>
                      <a:pt x="6" y="93"/>
                      <a:pt x="4" y="97"/>
                    </a:cubicBezTo>
                    <a:cubicBezTo>
                      <a:pt x="5" y="97"/>
                      <a:pt x="11" y="96"/>
                      <a:pt x="12" y="98"/>
                    </a:cubicBezTo>
                    <a:cubicBezTo>
                      <a:pt x="5" y="97"/>
                      <a:pt x="12" y="102"/>
                      <a:pt x="4" y="103"/>
                    </a:cubicBezTo>
                    <a:cubicBezTo>
                      <a:pt x="2" y="107"/>
                      <a:pt x="10" y="104"/>
                      <a:pt x="9" y="108"/>
                    </a:cubicBezTo>
                    <a:cubicBezTo>
                      <a:pt x="13" y="108"/>
                      <a:pt x="11" y="104"/>
                      <a:pt x="14" y="103"/>
                    </a:cubicBezTo>
                    <a:cubicBezTo>
                      <a:pt x="17" y="104"/>
                      <a:pt x="12" y="107"/>
                      <a:pt x="17" y="107"/>
                    </a:cubicBezTo>
                    <a:cubicBezTo>
                      <a:pt x="19" y="100"/>
                      <a:pt x="11" y="88"/>
                      <a:pt x="9" y="77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10" y="73"/>
                      <a:pt x="10" y="65"/>
                      <a:pt x="16" y="61"/>
                    </a:cubicBezTo>
                    <a:cubicBezTo>
                      <a:pt x="13" y="62"/>
                      <a:pt x="19" y="53"/>
                      <a:pt x="10" y="54"/>
                    </a:cubicBezTo>
                    <a:cubicBezTo>
                      <a:pt x="12" y="52"/>
                      <a:pt x="12" y="52"/>
                      <a:pt x="13" y="50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47"/>
                      <a:pt x="14" y="47"/>
                      <a:pt x="14" y="44"/>
                    </a:cubicBezTo>
                    <a:cubicBezTo>
                      <a:pt x="10" y="46"/>
                      <a:pt x="9" y="44"/>
                      <a:pt x="6" y="43"/>
                    </a:cubicBezTo>
                    <a:cubicBezTo>
                      <a:pt x="10" y="39"/>
                      <a:pt x="14" y="35"/>
                      <a:pt x="18" y="32"/>
                    </a:cubicBezTo>
                    <a:cubicBezTo>
                      <a:pt x="16" y="33"/>
                      <a:pt x="15" y="33"/>
                      <a:pt x="13" y="34"/>
                    </a:cubicBezTo>
                    <a:cubicBezTo>
                      <a:pt x="15" y="32"/>
                      <a:pt x="11" y="32"/>
                      <a:pt x="10" y="31"/>
                    </a:cubicBezTo>
                    <a:cubicBezTo>
                      <a:pt x="10" y="29"/>
                      <a:pt x="15" y="30"/>
                      <a:pt x="17" y="30"/>
                    </a:cubicBezTo>
                    <a:cubicBezTo>
                      <a:pt x="19" y="26"/>
                      <a:pt x="10" y="24"/>
                      <a:pt x="13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8" y="18"/>
                      <a:pt x="12" y="15"/>
                      <a:pt x="11" y="11"/>
                    </a:cubicBezTo>
                    <a:cubicBezTo>
                      <a:pt x="16" y="9"/>
                      <a:pt x="16" y="15"/>
                      <a:pt x="18" y="17"/>
                    </a:cubicBezTo>
                    <a:cubicBezTo>
                      <a:pt x="19" y="16"/>
                      <a:pt x="19" y="14"/>
                      <a:pt x="21" y="13"/>
                    </a:cubicBezTo>
                    <a:cubicBezTo>
                      <a:pt x="18" y="11"/>
                      <a:pt x="15" y="8"/>
                      <a:pt x="12" y="6"/>
                    </a:cubicBezTo>
                    <a:cubicBezTo>
                      <a:pt x="18" y="8"/>
                      <a:pt x="18" y="3"/>
                      <a:pt x="18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1" name="Freeform 1041"/>
              <p:cNvSpPr>
                <a:spLocks/>
              </p:cNvSpPr>
              <p:nvPr/>
            </p:nvSpPr>
            <p:spPr bwMode="auto">
              <a:xfrm>
                <a:off x="4011" y="308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1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2" name="Freeform 1042"/>
              <p:cNvSpPr>
                <a:spLocks/>
              </p:cNvSpPr>
              <p:nvPr/>
            </p:nvSpPr>
            <p:spPr bwMode="auto">
              <a:xfrm>
                <a:off x="4008" y="307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3" name="Freeform 1043"/>
              <p:cNvSpPr>
                <a:spLocks/>
              </p:cNvSpPr>
              <p:nvPr/>
            </p:nvSpPr>
            <p:spPr bwMode="auto">
              <a:xfrm>
                <a:off x="3997" y="3095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4" name="Freeform 1044"/>
              <p:cNvSpPr>
                <a:spLocks/>
              </p:cNvSpPr>
              <p:nvPr/>
            </p:nvSpPr>
            <p:spPr bwMode="auto">
              <a:xfrm>
                <a:off x="4008" y="3099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5" name="Freeform 1045"/>
              <p:cNvSpPr>
                <a:spLocks/>
              </p:cNvSpPr>
              <p:nvPr/>
            </p:nvSpPr>
            <p:spPr bwMode="auto">
              <a:xfrm>
                <a:off x="4007" y="3121"/>
                <a:ext cx="3" cy="1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2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6" name="Freeform 1046"/>
              <p:cNvSpPr>
                <a:spLocks/>
              </p:cNvSpPr>
              <p:nvPr/>
            </p:nvSpPr>
            <p:spPr bwMode="auto">
              <a:xfrm>
                <a:off x="4010" y="3078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7" name="Freeform 1047"/>
              <p:cNvSpPr>
                <a:spLocks/>
              </p:cNvSpPr>
              <p:nvPr/>
            </p:nvSpPr>
            <p:spPr bwMode="auto">
              <a:xfrm>
                <a:off x="3991" y="3021"/>
                <a:ext cx="22" cy="51"/>
              </a:xfrm>
              <a:custGeom>
                <a:avLst/>
                <a:gdLst>
                  <a:gd name="T0" fmla="*/ 5 w 25"/>
                  <a:gd name="T1" fmla="*/ 4 h 59"/>
                  <a:gd name="T2" fmla="*/ 2 w 25"/>
                  <a:gd name="T3" fmla="*/ 14 h 59"/>
                  <a:gd name="T4" fmla="*/ 13 w 25"/>
                  <a:gd name="T5" fmla="*/ 21 h 59"/>
                  <a:gd name="T6" fmla="*/ 4 w 25"/>
                  <a:gd name="T7" fmla="*/ 20 h 59"/>
                  <a:gd name="T8" fmla="*/ 10 w 25"/>
                  <a:gd name="T9" fmla="*/ 40 h 59"/>
                  <a:gd name="T10" fmla="*/ 6 w 25"/>
                  <a:gd name="T11" fmla="*/ 40 h 59"/>
                  <a:gd name="T12" fmla="*/ 16 w 25"/>
                  <a:gd name="T13" fmla="*/ 48 h 59"/>
                  <a:gd name="T14" fmla="*/ 5 w 25"/>
                  <a:gd name="T15" fmla="*/ 48 h 59"/>
                  <a:gd name="T16" fmla="*/ 4 w 25"/>
                  <a:gd name="T17" fmla="*/ 47 h 59"/>
                  <a:gd name="T18" fmla="*/ 7 w 25"/>
                  <a:gd name="T19" fmla="*/ 58 h 59"/>
                  <a:gd name="T20" fmla="*/ 14 w 25"/>
                  <a:gd name="T21" fmla="*/ 59 h 59"/>
                  <a:gd name="T22" fmla="*/ 19 w 25"/>
                  <a:gd name="T23" fmla="*/ 59 h 59"/>
                  <a:gd name="T24" fmla="*/ 15 w 25"/>
                  <a:gd name="T25" fmla="*/ 52 h 59"/>
                  <a:gd name="T26" fmla="*/ 19 w 25"/>
                  <a:gd name="T27" fmla="*/ 51 h 59"/>
                  <a:gd name="T28" fmla="*/ 16 w 25"/>
                  <a:gd name="T29" fmla="*/ 49 h 59"/>
                  <a:gd name="T30" fmla="*/ 20 w 25"/>
                  <a:gd name="T31" fmla="*/ 48 h 59"/>
                  <a:gd name="T32" fmla="*/ 17 w 25"/>
                  <a:gd name="T33" fmla="*/ 42 h 59"/>
                  <a:gd name="T34" fmla="*/ 18 w 25"/>
                  <a:gd name="T35" fmla="*/ 43 h 59"/>
                  <a:gd name="T36" fmla="*/ 13 w 25"/>
                  <a:gd name="T37" fmla="*/ 40 h 59"/>
                  <a:gd name="T38" fmla="*/ 18 w 25"/>
                  <a:gd name="T39" fmla="*/ 38 h 59"/>
                  <a:gd name="T40" fmla="*/ 15 w 25"/>
                  <a:gd name="T41" fmla="*/ 38 h 59"/>
                  <a:gd name="T42" fmla="*/ 20 w 25"/>
                  <a:gd name="T43" fmla="*/ 25 h 59"/>
                  <a:gd name="T44" fmla="*/ 17 w 25"/>
                  <a:gd name="T45" fmla="*/ 24 h 59"/>
                  <a:gd name="T46" fmla="*/ 20 w 25"/>
                  <a:gd name="T47" fmla="*/ 30 h 59"/>
                  <a:gd name="T48" fmla="*/ 10 w 25"/>
                  <a:gd name="T49" fmla="*/ 29 h 59"/>
                  <a:gd name="T50" fmla="*/ 18 w 25"/>
                  <a:gd name="T51" fmla="*/ 21 h 59"/>
                  <a:gd name="T52" fmla="*/ 17 w 25"/>
                  <a:gd name="T53" fmla="*/ 12 h 59"/>
                  <a:gd name="T54" fmla="*/ 18 w 25"/>
                  <a:gd name="T55" fmla="*/ 12 h 59"/>
                  <a:gd name="T56" fmla="*/ 14 w 25"/>
                  <a:gd name="T57" fmla="*/ 6 h 59"/>
                  <a:gd name="T58" fmla="*/ 13 w 25"/>
                  <a:gd name="T59" fmla="*/ 8 h 59"/>
                  <a:gd name="T60" fmla="*/ 10 w 25"/>
                  <a:gd name="T61" fmla="*/ 5 h 59"/>
                  <a:gd name="T62" fmla="*/ 12 w 25"/>
                  <a:gd name="T63" fmla="*/ 5 h 59"/>
                  <a:gd name="T64" fmla="*/ 6 w 25"/>
                  <a:gd name="T65" fmla="*/ 0 h 59"/>
                  <a:gd name="T66" fmla="*/ 10 w 25"/>
                  <a:gd name="T67" fmla="*/ 6 h 59"/>
                  <a:gd name="T68" fmla="*/ 5 w 25"/>
                  <a:gd name="T6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59">
                    <a:moveTo>
                      <a:pt x="5" y="4"/>
                    </a:moveTo>
                    <a:cubicBezTo>
                      <a:pt x="0" y="6"/>
                      <a:pt x="3" y="11"/>
                      <a:pt x="2" y="14"/>
                    </a:cubicBezTo>
                    <a:cubicBezTo>
                      <a:pt x="5" y="21"/>
                      <a:pt x="12" y="15"/>
                      <a:pt x="13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6"/>
                      <a:pt x="2" y="35"/>
                      <a:pt x="10" y="40"/>
                    </a:cubicBezTo>
                    <a:cubicBezTo>
                      <a:pt x="9" y="41"/>
                      <a:pt x="8" y="42"/>
                      <a:pt x="6" y="40"/>
                    </a:cubicBezTo>
                    <a:cubicBezTo>
                      <a:pt x="7" y="44"/>
                      <a:pt x="19" y="43"/>
                      <a:pt x="16" y="48"/>
                    </a:cubicBezTo>
                    <a:cubicBezTo>
                      <a:pt x="11" y="43"/>
                      <a:pt x="11" y="50"/>
                      <a:pt x="5" y="48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5" y="51"/>
                      <a:pt x="8" y="56"/>
                      <a:pt x="7" y="58"/>
                    </a:cubicBezTo>
                    <a:cubicBezTo>
                      <a:pt x="10" y="58"/>
                      <a:pt x="13" y="56"/>
                      <a:pt x="14" y="59"/>
                    </a:cubicBezTo>
                    <a:cubicBezTo>
                      <a:pt x="14" y="58"/>
                      <a:pt x="17" y="59"/>
                      <a:pt x="19" y="59"/>
                    </a:cubicBezTo>
                    <a:cubicBezTo>
                      <a:pt x="17" y="55"/>
                      <a:pt x="18" y="54"/>
                      <a:pt x="15" y="52"/>
                    </a:cubicBezTo>
                    <a:cubicBezTo>
                      <a:pt x="18" y="50"/>
                      <a:pt x="16" y="53"/>
                      <a:pt x="19" y="51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7" y="47"/>
                      <a:pt x="20" y="51"/>
                      <a:pt x="20" y="48"/>
                    </a:cubicBezTo>
                    <a:cubicBezTo>
                      <a:pt x="18" y="47"/>
                      <a:pt x="16" y="45"/>
                      <a:pt x="17" y="42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7" y="41"/>
                      <a:pt x="18" y="39"/>
                      <a:pt x="13" y="40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6" y="33"/>
                      <a:pt x="25" y="31"/>
                      <a:pt x="20" y="25"/>
                    </a:cubicBezTo>
                    <a:cubicBezTo>
                      <a:pt x="19" y="26"/>
                      <a:pt x="17" y="25"/>
                      <a:pt x="17" y="24"/>
                    </a:cubicBezTo>
                    <a:cubicBezTo>
                      <a:pt x="14" y="27"/>
                      <a:pt x="19" y="27"/>
                      <a:pt x="20" y="30"/>
                    </a:cubicBezTo>
                    <a:cubicBezTo>
                      <a:pt x="16" y="30"/>
                      <a:pt x="12" y="26"/>
                      <a:pt x="10" y="29"/>
                    </a:cubicBezTo>
                    <a:cubicBezTo>
                      <a:pt x="14" y="26"/>
                      <a:pt x="10" y="23"/>
                      <a:pt x="18" y="21"/>
                    </a:cubicBezTo>
                    <a:cubicBezTo>
                      <a:pt x="19" y="17"/>
                      <a:pt x="15" y="16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2" y="11"/>
                      <a:pt x="20" y="9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1" y="7"/>
                      <a:pt x="10" y="5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5" y="2"/>
                      <a:pt x="9" y="4"/>
                      <a:pt x="10" y="6"/>
                    </a:cubicBezTo>
                    <a:cubicBezTo>
                      <a:pt x="7" y="5"/>
                      <a:pt x="4" y="5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8" name="Freeform 1048"/>
              <p:cNvSpPr>
                <a:spLocks/>
              </p:cNvSpPr>
              <p:nvPr/>
            </p:nvSpPr>
            <p:spPr bwMode="auto">
              <a:xfrm>
                <a:off x="4006" y="305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9" name="Freeform 1049"/>
              <p:cNvSpPr>
                <a:spLocks/>
              </p:cNvSpPr>
              <p:nvPr/>
            </p:nvSpPr>
            <p:spPr bwMode="auto">
              <a:xfrm>
                <a:off x="3988" y="2979"/>
                <a:ext cx="25" cy="40"/>
              </a:xfrm>
              <a:custGeom>
                <a:avLst/>
                <a:gdLst>
                  <a:gd name="T0" fmla="*/ 15 w 30"/>
                  <a:gd name="T1" fmla="*/ 33 h 46"/>
                  <a:gd name="T2" fmla="*/ 21 w 30"/>
                  <a:gd name="T3" fmla="*/ 31 h 46"/>
                  <a:gd name="T4" fmla="*/ 10 w 30"/>
                  <a:gd name="T5" fmla="*/ 32 h 46"/>
                  <a:gd name="T6" fmla="*/ 8 w 30"/>
                  <a:gd name="T7" fmla="*/ 27 h 46"/>
                  <a:gd name="T8" fmla="*/ 17 w 30"/>
                  <a:gd name="T9" fmla="*/ 27 h 46"/>
                  <a:gd name="T10" fmla="*/ 19 w 30"/>
                  <a:gd name="T11" fmla="*/ 22 h 46"/>
                  <a:gd name="T12" fmla="*/ 13 w 30"/>
                  <a:gd name="T13" fmla="*/ 22 h 46"/>
                  <a:gd name="T14" fmla="*/ 9 w 30"/>
                  <a:gd name="T15" fmla="*/ 17 h 46"/>
                  <a:gd name="T16" fmla="*/ 11 w 30"/>
                  <a:gd name="T17" fmla="*/ 19 h 46"/>
                  <a:gd name="T18" fmla="*/ 18 w 30"/>
                  <a:gd name="T19" fmla="*/ 16 h 46"/>
                  <a:gd name="T20" fmla="*/ 2 w 30"/>
                  <a:gd name="T21" fmla="*/ 4 h 46"/>
                  <a:gd name="T22" fmla="*/ 3 w 30"/>
                  <a:gd name="T23" fmla="*/ 8 h 46"/>
                  <a:gd name="T24" fmla="*/ 10 w 30"/>
                  <a:gd name="T25" fmla="*/ 8 h 46"/>
                  <a:gd name="T26" fmla="*/ 8 w 30"/>
                  <a:gd name="T27" fmla="*/ 12 h 46"/>
                  <a:gd name="T28" fmla="*/ 4 w 30"/>
                  <a:gd name="T29" fmla="*/ 9 h 46"/>
                  <a:gd name="T30" fmla="*/ 5 w 30"/>
                  <a:gd name="T31" fmla="*/ 40 h 46"/>
                  <a:gd name="T32" fmla="*/ 5 w 30"/>
                  <a:gd name="T33" fmla="*/ 36 h 46"/>
                  <a:gd name="T34" fmla="*/ 10 w 30"/>
                  <a:gd name="T35" fmla="*/ 40 h 46"/>
                  <a:gd name="T36" fmla="*/ 16 w 30"/>
                  <a:gd name="T37" fmla="*/ 37 h 46"/>
                  <a:gd name="T38" fmla="*/ 15 w 30"/>
                  <a:gd name="T39" fmla="*/ 40 h 46"/>
                  <a:gd name="T40" fmla="*/ 21 w 30"/>
                  <a:gd name="T41" fmla="*/ 39 h 46"/>
                  <a:gd name="T42" fmla="*/ 24 w 30"/>
                  <a:gd name="T43" fmla="*/ 46 h 46"/>
                  <a:gd name="T44" fmla="*/ 24 w 30"/>
                  <a:gd name="T45" fmla="*/ 35 h 46"/>
                  <a:gd name="T46" fmla="*/ 15 w 30"/>
                  <a:gd name="T47" fmla="*/ 3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" h="46">
                    <a:moveTo>
                      <a:pt x="15" y="33"/>
                    </a:moveTo>
                    <a:cubicBezTo>
                      <a:pt x="16" y="31"/>
                      <a:pt x="19" y="34"/>
                      <a:pt x="21" y="31"/>
                    </a:cubicBezTo>
                    <a:cubicBezTo>
                      <a:pt x="18" y="29"/>
                      <a:pt x="15" y="35"/>
                      <a:pt x="10" y="32"/>
                    </a:cubicBezTo>
                    <a:cubicBezTo>
                      <a:pt x="13" y="31"/>
                      <a:pt x="8" y="28"/>
                      <a:pt x="8" y="27"/>
                    </a:cubicBezTo>
                    <a:cubicBezTo>
                      <a:pt x="11" y="28"/>
                      <a:pt x="16" y="27"/>
                      <a:pt x="17" y="27"/>
                    </a:cubicBezTo>
                    <a:cubicBezTo>
                      <a:pt x="16" y="26"/>
                      <a:pt x="19" y="24"/>
                      <a:pt x="19" y="22"/>
                    </a:cubicBezTo>
                    <a:cubicBezTo>
                      <a:pt x="15" y="26"/>
                      <a:pt x="16" y="19"/>
                      <a:pt x="13" y="22"/>
                    </a:cubicBezTo>
                    <a:cubicBezTo>
                      <a:pt x="9" y="22"/>
                      <a:pt x="7" y="19"/>
                      <a:pt x="9" y="17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16" y="20"/>
                      <a:pt x="14" y="17"/>
                      <a:pt x="18" y="16"/>
                    </a:cubicBezTo>
                    <a:cubicBezTo>
                      <a:pt x="12" y="12"/>
                      <a:pt x="11" y="0"/>
                      <a:pt x="2" y="4"/>
                    </a:cubicBezTo>
                    <a:cubicBezTo>
                      <a:pt x="0" y="5"/>
                      <a:pt x="2" y="6"/>
                      <a:pt x="3" y="8"/>
                    </a:cubicBezTo>
                    <a:cubicBezTo>
                      <a:pt x="4" y="3"/>
                      <a:pt x="8" y="7"/>
                      <a:pt x="10" y="8"/>
                    </a:cubicBezTo>
                    <a:cubicBezTo>
                      <a:pt x="8" y="9"/>
                      <a:pt x="11" y="12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4" y="30"/>
                      <a:pt x="5" y="40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8" y="36"/>
                      <a:pt x="8" y="38"/>
                      <a:pt x="10" y="40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8"/>
                      <a:pt x="17" y="40"/>
                      <a:pt x="15" y="40"/>
                    </a:cubicBezTo>
                    <a:cubicBezTo>
                      <a:pt x="17" y="41"/>
                      <a:pt x="19" y="40"/>
                      <a:pt x="21" y="39"/>
                    </a:cubicBezTo>
                    <a:cubicBezTo>
                      <a:pt x="23" y="43"/>
                      <a:pt x="20" y="43"/>
                      <a:pt x="24" y="46"/>
                    </a:cubicBezTo>
                    <a:cubicBezTo>
                      <a:pt x="30" y="40"/>
                      <a:pt x="20" y="41"/>
                      <a:pt x="24" y="35"/>
                    </a:cubicBez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0" name="Freeform 1050"/>
              <p:cNvSpPr>
                <a:spLocks/>
              </p:cNvSpPr>
              <p:nvPr/>
            </p:nvSpPr>
            <p:spPr bwMode="auto">
              <a:xfrm>
                <a:off x="4001" y="3017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0 h 2"/>
                  <a:gd name="T4" fmla="*/ 2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1" name="Freeform 1051"/>
              <p:cNvSpPr>
                <a:spLocks/>
              </p:cNvSpPr>
              <p:nvPr/>
            </p:nvSpPr>
            <p:spPr bwMode="auto">
              <a:xfrm>
                <a:off x="3992" y="3015"/>
                <a:ext cx="3" cy="2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2" name="Freeform 1052"/>
              <p:cNvSpPr>
                <a:spLocks/>
              </p:cNvSpPr>
              <p:nvPr/>
            </p:nvSpPr>
            <p:spPr bwMode="auto">
              <a:xfrm>
                <a:off x="4001" y="298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3" name="Freeform 1053"/>
              <p:cNvSpPr>
                <a:spLocks/>
              </p:cNvSpPr>
              <p:nvPr/>
            </p:nvSpPr>
            <p:spPr bwMode="auto">
              <a:xfrm>
                <a:off x="3988" y="2971"/>
                <a:ext cx="12" cy="12"/>
              </a:xfrm>
              <a:custGeom>
                <a:avLst/>
                <a:gdLst>
                  <a:gd name="T0" fmla="*/ 0 w 14"/>
                  <a:gd name="T1" fmla="*/ 0 h 14"/>
                  <a:gd name="T2" fmla="*/ 1 w 14"/>
                  <a:gd name="T3" fmla="*/ 12 h 14"/>
                  <a:gd name="T4" fmla="*/ 13 w 14"/>
                  <a:gd name="T5" fmla="*/ 11 h 14"/>
                  <a:gd name="T6" fmla="*/ 5 w 14"/>
                  <a:gd name="T7" fmla="*/ 7 h 14"/>
                  <a:gd name="T8" fmla="*/ 4 w 14"/>
                  <a:gd name="T9" fmla="*/ 0 h 14"/>
                  <a:gd name="T10" fmla="*/ 0 w 1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1" y="5"/>
                      <a:pt x="4" y="7"/>
                      <a:pt x="1" y="12"/>
                    </a:cubicBezTo>
                    <a:cubicBezTo>
                      <a:pt x="5" y="14"/>
                      <a:pt x="9" y="10"/>
                      <a:pt x="13" y="11"/>
                    </a:cubicBezTo>
                    <a:cubicBezTo>
                      <a:pt x="14" y="9"/>
                      <a:pt x="6" y="9"/>
                      <a:pt x="5" y="7"/>
                    </a:cubicBezTo>
                    <a:cubicBezTo>
                      <a:pt x="8" y="6"/>
                      <a:pt x="4" y="3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4" name="Freeform 1054"/>
              <p:cNvSpPr>
                <a:spLocks/>
              </p:cNvSpPr>
              <p:nvPr/>
            </p:nvSpPr>
            <p:spPr bwMode="auto">
              <a:xfrm>
                <a:off x="3986" y="2877"/>
                <a:ext cx="21" cy="98"/>
              </a:xfrm>
              <a:custGeom>
                <a:avLst/>
                <a:gdLst>
                  <a:gd name="T0" fmla="*/ 15 w 25"/>
                  <a:gd name="T1" fmla="*/ 93 h 114"/>
                  <a:gd name="T2" fmla="*/ 14 w 25"/>
                  <a:gd name="T3" fmla="*/ 87 h 114"/>
                  <a:gd name="T4" fmla="*/ 17 w 25"/>
                  <a:gd name="T5" fmla="*/ 90 h 114"/>
                  <a:gd name="T6" fmla="*/ 19 w 25"/>
                  <a:gd name="T7" fmla="*/ 85 h 114"/>
                  <a:gd name="T8" fmla="*/ 17 w 25"/>
                  <a:gd name="T9" fmla="*/ 86 h 114"/>
                  <a:gd name="T10" fmla="*/ 15 w 25"/>
                  <a:gd name="T11" fmla="*/ 76 h 114"/>
                  <a:gd name="T12" fmla="*/ 10 w 25"/>
                  <a:gd name="T13" fmla="*/ 74 h 114"/>
                  <a:gd name="T14" fmla="*/ 18 w 25"/>
                  <a:gd name="T15" fmla="*/ 67 h 114"/>
                  <a:gd name="T16" fmla="*/ 7 w 25"/>
                  <a:gd name="T17" fmla="*/ 69 h 114"/>
                  <a:gd name="T18" fmla="*/ 10 w 25"/>
                  <a:gd name="T19" fmla="*/ 57 h 114"/>
                  <a:gd name="T20" fmla="*/ 11 w 25"/>
                  <a:gd name="T21" fmla="*/ 59 h 114"/>
                  <a:gd name="T22" fmla="*/ 11 w 25"/>
                  <a:gd name="T23" fmla="*/ 53 h 114"/>
                  <a:gd name="T24" fmla="*/ 16 w 25"/>
                  <a:gd name="T25" fmla="*/ 53 h 114"/>
                  <a:gd name="T26" fmla="*/ 15 w 25"/>
                  <a:gd name="T27" fmla="*/ 44 h 114"/>
                  <a:gd name="T28" fmla="*/ 18 w 25"/>
                  <a:gd name="T29" fmla="*/ 45 h 114"/>
                  <a:gd name="T30" fmla="*/ 13 w 25"/>
                  <a:gd name="T31" fmla="*/ 27 h 114"/>
                  <a:gd name="T32" fmla="*/ 17 w 25"/>
                  <a:gd name="T33" fmla="*/ 25 h 114"/>
                  <a:gd name="T34" fmla="*/ 7 w 25"/>
                  <a:gd name="T35" fmla="*/ 26 h 114"/>
                  <a:gd name="T36" fmla="*/ 8 w 25"/>
                  <a:gd name="T37" fmla="*/ 19 h 114"/>
                  <a:gd name="T38" fmla="*/ 14 w 25"/>
                  <a:gd name="T39" fmla="*/ 21 h 114"/>
                  <a:gd name="T40" fmla="*/ 11 w 25"/>
                  <a:gd name="T41" fmla="*/ 17 h 114"/>
                  <a:gd name="T42" fmla="*/ 17 w 25"/>
                  <a:gd name="T43" fmla="*/ 14 h 114"/>
                  <a:gd name="T44" fmla="*/ 8 w 25"/>
                  <a:gd name="T45" fmla="*/ 6 h 114"/>
                  <a:gd name="T46" fmla="*/ 10 w 25"/>
                  <a:gd name="T47" fmla="*/ 2 h 114"/>
                  <a:gd name="T48" fmla="*/ 0 w 25"/>
                  <a:gd name="T49" fmla="*/ 5 h 114"/>
                  <a:gd name="T50" fmla="*/ 2 w 25"/>
                  <a:gd name="T51" fmla="*/ 30 h 114"/>
                  <a:gd name="T52" fmla="*/ 8 w 25"/>
                  <a:gd name="T53" fmla="*/ 37 h 114"/>
                  <a:gd name="T54" fmla="*/ 2 w 25"/>
                  <a:gd name="T55" fmla="*/ 38 h 114"/>
                  <a:gd name="T56" fmla="*/ 8 w 25"/>
                  <a:gd name="T57" fmla="*/ 38 h 114"/>
                  <a:gd name="T58" fmla="*/ 2 w 25"/>
                  <a:gd name="T59" fmla="*/ 42 h 114"/>
                  <a:gd name="T60" fmla="*/ 8 w 25"/>
                  <a:gd name="T61" fmla="*/ 44 h 114"/>
                  <a:gd name="T62" fmla="*/ 1 w 25"/>
                  <a:gd name="T63" fmla="*/ 47 h 114"/>
                  <a:gd name="T64" fmla="*/ 5 w 25"/>
                  <a:gd name="T65" fmla="*/ 87 h 114"/>
                  <a:gd name="T66" fmla="*/ 9 w 25"/>
                  <a:gd name="T67" fmla="*/ 85 h 114"/>
                  <a:gd name="T68" fmla="*/ 11 w 25"/>
                  <a:gd name="T69" fmla="*/ 101 h 114"/>
                  <a:gd name="T70" fmla="*/ 14 w 25"/>
                  <a:gd name="T71" fmla="*/ 102 h 114"/>
                  <a:gd name="T72" fmla="*/ 5 w 25"/>
                  <a:gd name="T73" fmla="*/ 102 h 114"/>
                  <a:gd name="T74" fmla="*/ 6 w 25"/>
                  <a:gd name="T75" fmla="*/ 107 h 114"/>
                  <a:gd name="T76" fmla="*/ 8 w 25"/>
                  <a:gd name="T77" fmla="*/ 104 h 114"/>
                  <a:gd name="T78" fmla="*/ 7 w 25"/>
                  <a:gd name="T79" fmla="*/ 109 h 114"/>
                  <a:gd name="T80" fmla="*/ 18 w 25"/>
                  <a:gd name="T81" fmla="*/ 105 h 114"/>
                  <a:gd name="T82" fmla="*/ 22 w 25"/>
                  <a:gd name="T83" fmla="*/ 93 h 114"/>
                  <a:gd name="T84" fmla="*/ 15 w 25"/>
                  <a:gd name="T85" fmla="*/ 9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" h="114">
                    <a:moveTo>
                      <a:pt x="15" y="93"/>
                    </a:moveTo>
                    <a:cubicBezTo>
                      <a:pt x="15" y="91"/>
                      <a:pt x="12" y="89"/>
                      <a:pt x="14" y="87"/>
                    </a:cubicBezTo>
                    <a:cubicBezTo>
                      <a:pt x="16" y="87"/>
                      <a:pt x="17" y="89"/>
                      <a:pt x="17" y="90"/>
                    </a:cubicBezTo>
                    <a:cubicBezTo>
                      <a:pt x="22" y="89"/>
                      <a:pt x="16" y="88"/>
                      <a:pt x="19" y="85"/>
                    </a:cubicBezTo>
                    <a:cubicBezTo>
                      <a:pt x="19" y="86"/>
                      <a:pt x="18" y="86"/>
                      <a:pt x="17" y="86"/>
                    </a:cubicBezTo>
                    <a:cubicBezTo>
                      <a:pt x="17" y="80"/>
                      <a:pt x="12" y="83"/>
                      <a:pt x="15" y="76"/>
                    </a:cubicBezTo>
                    <a:cubicBezTo>
                      <a:pt x="13" y="75"/>
                      <a:pt x="13" y="74"/>
                      <a:pt x="10" y="74"/>
                    </a:cubicBezTo>
                    <a:cubicBezTo>
                      <a:pt x="14" y="70"/>
                      <a:pt x="14" y="72"/>
                      <a:pt x="18" y="67"/>
                    </a:cubicBezTo>
                    <a:cubicBezTo>
                      <a:pt x="16" y="67"/>
                      <a:pt x="11" y="69"/>
                      <a:pt x="7" y="69"/>
                    </a:cubicBezTo>
                    <a:cubicBezTo>
                      <a:pt x="13" y="62"/>
                      <a:pt x="5" y="62"/>
                      <a:pt x="10" y="57"/>
                    </a:cubicBezTo>
                    <a:cubicBezTo>
                      <a:pt x="10" y="58"/>
                      <a:pt x="11" y="58"/>
                      <a:pt x="11" y="59"/>
                    </a:cubicBezTo>
                    <a:cubicBezTo>
                      <a:pt x="17" y="59"/>
                      <a:pt x="10" y="56"/>
                      <a:pt x="11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5" y="51"/>
                      <a:pt x="12" y="47"/>
                      <a:pt x="15" y="44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4" y="39"/>
                      <a:pt x="16" y="32"/>
                      <a:pt x="13" y="2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2" y="18"/>
                      <a:pt x="15" y="31"/>
                      <a:pt x="7" y="26"/>
                    </a:cubicBezTo>
                    <a:cubicBezTo>
                      <a:pt x="17" y="26"/>
                      <a:pt x="4" y="23"/>
                      <a:pt x="8" y="19"/>
                    </a:cubicBezTo>
                    <a:cubicBezTo>
                      <a:pt x="11" y="17"/>
                      <a:pt x="10" y="23"/>
                      <a:pt x="14" y="21"/>
                    </a:cubicBezTo>
                    <a:cubicBezTo>
                      <a:pt x="9" y="20"/>
                      <a:pt x="12" y="19"/>
                      <a:pt x="11" y="17"/>
                    </a:cubicBezTo>
                    <a:cubicBezTo>
                      <a:pt x="16" y="17"/>
                      <a:pt x="12" y="12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0" y="3"/>
                      <a:pt x="10" y="2"/>
                    </a:cubicBezTo>
                    <a:cubicBezTo>
                      <a:pt x="10" y="6"/>
                      <a:pt x="3" y="0"/>
                      <a:pt x="0" y="5"/>
                    </a:cubicBezTo>
                    <a:cubicBezTo>
                      <a:pt x="3" y="11"/>
                      <a:pt x="5" y="22"/>
                      <a:pt x="2" y="30"/>
                    </a:cubicBezTo>
                    <a:cubicBezTo>
                      <a:pt x="9" y="31"/>
                      <a:pt x="2" y="35"/>
                      <a:pt x="8" y="37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3" y="43"/>
                      <a:pt x="5" y="36"/>
                      <a:pt x="8" y="38"/>
                    </a:cubicBezTo>
                    <a:cubicBezTo>
                      <a:pt x="9" y="40"/>
                      <a:pt x="5" y="42"/>
                      <a:pt x="2" y="42"/>
                    </a:cubicBezTo>
                    <a:cubicBezTo>
                      <a:pt x="2" y="45"/>
                      <a:pt x="4" y="42"/>
                      <a:pt x="8" y="44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3" y="58"/>
                      <a:pt x="8" y="73"/>
                      <a:pt x="5" y="87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7" y="92"/>
                      <a:pt x="20" y="95"/>
                      <a:pt x="11" y="101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2" y="101"/>
                      <a:pt x="8" y="104"/>
                      <a:pt x="5" y="102"/>
                    </a:cubicBezTo>
                    <a:cubicBezTo>
                      <a:pt x="6" y="104"/>
                      <a:pt x="5" y="106"/>
                      <a:pt x="6" y="107"/>
                    </a:cubicBezTo>
                    <a:cubicBezTo>
                      <a:pt x="8" y="104"/>
                      <a:pt x="8" y="104"/>
                      <a:pt x="8" y="104"/>
                    </a:cubicBezTo>
                    <a:cubicBezTo>
                      <a:pt x="12" y="106"/>
                      <a:pt x="10" y="109"/>
                      <a:pt x="7" y="109"/>
                    </a:cubicBezTo>
                    <a:cubicBezTo>
                      <a:pt x="11" y="114"/>
                      <a:pt x="14" y="106"/>
                      <a:pt x="18" y="105"/>
                    </a:cubicBezTo>
                    <a:cubicBezTo>
                      <a:pt x="9" y="99"/>
                      <a:pt x="25" y="99"/>
                      <a:pt x="22" y="93"/>
                    </a:cubicBezTo>
                    <a:cubicBezTo>
                      <a:pt x="19" y="89"/>
                      <a:pt x="18" y="93"/>
                      <a:pt x="15" y="9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5" name="Freeform 1055"/>
              <p:cNvSpPr>
                <a:spLocks/>
              </p:cNvSpPr>
              <p:nvPr/>
            </p:nvSpPr>
            <p:spPr bwMode="auto">
              <a:xfrm>
                <a:off x="3989" y="296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6" name="Freeform 1056"/>
              <p:cNvSpPr>
                <a:spLocks/>
              </p:cNvSpPr>
              <p:nvPr/>
            </p:nvSpPr>
            <p:spPr bwMode="auto">
              <a:xfrm>
                <a:off x="3993" y="2876"/>
                <a:ext cx="1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7" name="Freeform 1057"/>
              <p:cNvSpPr>
                <a:spLocks/>
              </p:cNvSpPr>
              <p:nvPr/>
            </p:nvSpPr>
            <p:spPr bwMode="auto">
              <a:xfrm>
                <a:off x="3991" y="297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8" name="Freeform 1058"/>
              <p:cNvSpPr>
                <a:spLocks/>
              </p:cNvSpPr>
              <p:nvPr/>
            </p:nvSpPr>
            <p:spPr bwMode="auto">
              <a:xfrm>
                <a:off x="4000" y="297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9" name="Freeform 1059"/>
              <p:cNvSpPr>
                <a:spLocks/>
              </p:cNvSpPr>
              <p:nvPr/>
            </p:nvSpPr>
            <p:spPr bwMode="auto">
              <a:xfrm>
                <a:off x="3997" y="286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0" name="Freeform 1060"/>
              <p:cNvSpPr>
                <a:spLocks/>
              </p:cNvSpPr>
              <p:nvPr/>
            </p:nvSpPr>
            <p:spPr bwMode="auto">
              <a:xfrm>
                <a:off x="4000" y="28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1" name="Freeform 1061"/>
              <p:cNvSpPr>
                <a:spLocks/>
              </p:cNvSpPr>
              <p:nvPr/>
            </p:nvSpPr>
            <p:spPr bwMode="auto">
              <a:xfrm>
                <a:off x="3975" y="2709"/>
                <a:ext cx="28" cy="166"/>
              </a:xfrm>
              <a:custGeom>
                <a:avLst/>
                <a:gdLst>
                  <a:gd name="T0" fmla="*/ 17 w 33"/>
                  <a:gd name="T1" fmla="*/ 7 h 193"/>
                  <a:gd name="T2" fmla="*/ 10 w 33"/>
                  <a:gd name="T3" fmla="*/ 3 h 193"/>
                  <a:gd name="T4" fmla="*/ 7 w 33"/>
                  <a:gd name="T5" fmla="*/ 10 h 193"/>
                  <a:gd name="T6" fmla="*/ 11 w 33"/>
                  <a:gd name="T7" fmla="*/ 20 h 193"/>
                  <a:gd name="T8" fmla="*/ 11 w 33"/>
                  <a:gd name="T9" fmla="*/ 42 h 193"/>
                  <a:gd name="T10" fmla="*/ 9 w 33"/>
                  <a:gd name="T11" fmla="*/ 56 h 193"/>
                  <a:gd name="T12" fmla="*/ 16 w 33"/>
                  <a:gd name="T13" fmla="*/ 75 h 193"/>
                  <a:gd name="T14" fmla="*/ 14 w 33"/>
                  <a:gd name="T15" fmla="*/ 79 h 193"/>
                  <a:gd name="T16" fmla="*/ 12 w 33"/>
                  <a:gd name="T17" fmla="*/ 89 h 193"/>
                  <a:gd name="T18" fmla="*/ 22 w 33"/>
                  <a:gd name="T19" fmla="*/ 94 h 193"/>
                  <a:gd name="T20" fmla="*/ 23 w 33"/>
                  <a:gd name="T21" fmla="*/ 103 h 193"/>
                  <a:gd name="T22" fmla="*/ 18 w 33"/>
                  <a:gd name="T23" fmla="*/ 111 h 193"/>
                  <a:gd name="T24" fmla="*/ 19 w 33"/>
                  <a:gd name="T25" fmla="*/ 124 h 193"/>
                  <a:gd name="T26" fmla="*/ 17 w 33"/>
                  <a:gd name="T27" fmla="*/ 137 h 193"/>
                  <a:gd name="T28" fmla="*/ 19 w 33"/>
                  <a:gd name="T29" fmla="*/ 148 h 193"/>
                  <a:gd name="T30" fmla="*/ 23 w 33"/>
                  <a:gd name="T31" fmla="*/ 156 h 193"/>
                  <a:gd name="T32" fmla="*/ 19 w 33"/>
                  <a:gd name="T33" fmla="*/ 158 h 193"/>
                  <a:gd name="T34" fmla="*/ 20 w 33"/>
                  <a:gd name="T35" fmla="*/ 166 h 193"/>
                  <a:gd name="T36" fmla="*/ 19 w 33"/>
                  <a:gd name="T37" fmla="*/ 192 h 193"/>
                  <a:gd name="T38" fmla="*/ 21 w 33"/>
                  <a:gd name="T39" fmla="*/ 179 h 193"/>
                  <a:gd name="T40" fmla="*/ 17 w 33"/>
                  <a:gd name="T41" fmla="*/ 176 h 193"/>
                  <a:gd name="T42" fmla="*/ 29 w 33"/>
                  <a:gd name="T43" fmla="*/ 173 h 193"/>
                  <a:gd name="T44" fmla="*/ 30 w 33"/>
                  <a:gd name="T45" fmla="*/ 170 h 193"/>
                  <a:gd name="T46" fmla="*/ 29 w 33"/>
                  <a:gd name="T47" fmla="*/ 160 h 193"/>
                  <a:gd name="T48" fmla="*/ 31 w 33"/>
                  <a:gd name="T49" fmla="*/ 153 h 193"/>
                  <a:gd name="T50" fmla="*/ 31 w 33"/>
                  <a:gd name="T51" fmla="*/ 140 h 193"/>
                  <a:gd name="T52" fmla="*/ 28 w 33"/>
                  <a:gd name="T53" fmla="*/ 130 h 193"/>
                  <a:gd name="T54" fmla="*/ 29 w 33"/>
                  <a:gd name="T55" fmla="*/ 129 h 193"/>
                  <a:gd name="T56" fmla="*/ 29 w 33"/>
                  <a:gd name="T57" fmla="*/ 126 h 193"/>
                  <a:gd name="T58" fmla="*/ 28 w 33"/>
                  <a:gd name="T59" fmla="*/ 118 h 193"/>
                  <a:gd name="T60" fmla="*/ 25 w 33"/>
                  <a:gd name="T61" fmla="*/ 110 h 193"/>
                  <a:gd name="T62" fmla="*/ 30 w 33"/>
                  <a:gd name="T63" fmla="*/ 106 h 193"/>
                  <a:gd name="T64" fmla="*/ 30 w 33"/>
                  <a:gd name="T65" fmla="*/ 96 h 193"/>
                  <a:gd name="T66" fmla="*/ 25 w 33"/>
                  <a:gd name="T67" fmla="*/ 92 h 193"/>
                  <a:gd name="T68" fmla="*/ 22 w 33"/>
                  <a:gd name="T69" fmla="*/ 79 h 193"/>
                  <a:gd name="T70" fmla="*/ 20 w 33"/>
                  <a:gd name="T71" fmla="*/ 61 h 193"/>
                  <a:gd name="T72" fmla="*/ 21 w 33"/>
                  <a:gd name="T73" fmla="*/ 56 h 193"/>
                  <a:gd name="T74" fmla="*/ 19 w 33"/>
                  <a:gd name="T75" fmla="*/ 36 h 193"/>
                  <a:gd name="T76" fmla="*/ 13 w 33"/>
                  <a:gd name="T77" fmla="*/ 44 h 193"/>
                  <a:gd name="T78" fmla="*/ 23 w 33"/>
                  <a:gd name="T79" fmla="*/ 3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3" h="193">
                    <a:moveTo>
                      <a:pt x="23" y="16"/>
                    </a:moveTo>
                    <a:cubicBezTo>
                      <a:pt x="22" y="13"/>
                      <a:pt x="20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4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8"/>
                      <a:pt x="8" y="7"/>
                      <a:pt x="7" y="10"/>
                    </a:cubicBezTo>
                    <a:cubicBezTo>
                      <a:pt x="8" y="14"/>
                      <a:pt x="17" y="16"/>
                      <a:pt x="14" y="19"/>
                    </a:cubicBezTo>
                    <a:cubicBezTo>
                      <a:pt x="15" y="21"/>
                      <a:pt x="12" y="21"/>
                      <a:pt x="11" y="20"/>
                    </a:cubicBezTo>
                    <a:cubicBezTo>
                      <a:pt x="10" y="24"/>
                      <a:pt x="17" y="25"/>
                      <a:pt x="18" y="27"/>
                    </a:cubicBezTo>
                    <a:cubicBezTo>
                      <a:pt x="0" y="28"/>
                      <a:pt x="23" y="37"/>
                      <a:pt x="11" y="42"/>
                    </a:cubicBezTo>
                    <a:cubicBezTo>
                      <a:pt x="13" y="45"/>
                      <a:pt x="11" y="49"/>
                      <a:pt x="15" y="53"/>
                    </a:cubicBezTo>
                    <a:cubicBezTo>
                      <a:pt x="10" y="51"/>
                      <a:pt x="14" y="57"/>
                      <a:pt x="9" y="56"/>
                    </a:cubicBezTo>
                    <a:cubicBezTo>
                      <a:pt x="20" y="57"/>
                      <a:pt x="5" y="68"/>
                      <a:pt x="18" y="68"/>
                    </a:cubicBezTo>
                    <a:cubicBezTo>
                      <a:pt x="14" y="74"/>
                      <a:pt x="19" y="68"/>
                      <a:pt x="16" y="75"/>
                    </a:cubicBezTo>
                    <a:cubicBezTo>
                      <a:pt x="14" y="75"/>
                      <a:pt x="14" y="74"/>
                      <a:pt x="14" y="73"/>
                    </a:cubicBezTo>
                    <a:cubicBezTo>
                      <a:pt x="11" y="76"/>
                      <a:pt x="20" y="77"/>
                      <a:pt x="14" y="79"/>
                    </a:cubicBezTo>
                    <a:cubicBezTo>
                      <a:pt x="13" y="84"/>
                      <a:pt x="17" y="80"/>
                      <a:pt x="21" y="83"/>
                    </a:cubicBezTo>
                    <a:cubicBezTo>
                      <a:pt x="19" y="88"/>
                      <a:pt x="17" y="86"/>
                      <a:pt x="12" y="89"/>
                    </a:cubicBezTo>
                    <a:cubicBezTo>
                      <a:pt x="18" y="90"/>
                      <a:pt x="15" y="93"/>
                      <a:pt x="19" y="95"/>
                    </a:cubicBezTo>
                    <a:cubicBezTo>
                      <a:pt x="19" y="95"/>
                      <a:pt x="20" y="91"/>
                      <a:pt x="22" y="94"/>
                    </a:cubicBezTo>
                    <a:cubicBezTo>
                      <a:pt x="21" y="100"/>
                      <a:pt x="26" y="98"/>
                      <a:pt x="28" y="104"/>
                    </a:cubicBezTo>
                    <a:cubicBezTo>
                      <a:pt x="21" y="107"/>
                      <a:pt x="28" y="98"/>
                      <a:pt x="23" y="103"/>
                    </a:cubicBezTo>
                    <a:cubicBezTo>
                      <a:pt x="19" y="100"/>
                      <a:pt x="20" y="97"/>
                      <a:pt x="15" y="95"/>
                    </a:cubicBezTo>
                    <a:cubicBezTo>
                      <a:pt x="14" y="100"/>
                      <a:pt x="16" y="106"/>
                      <a:pt x="18" y="111"/>
                    </a:cubicBezTo>
                    <a:cubicBezTo>
                      <a:pt x="18" y="114"/>
                      <a:pt x="15" y="109"/>
                      <a:pt x="15" y="112"/>
                    </a:cubicBezTo>
                    <a:cubicBezTo>
                      <a:pt x="12" y="117"/>
                      <a:pt x="22" y="120"/>
                      <a:pt x="19" y="124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20" y="125"/>
                      <a:pt x="14" y="132"/>
                      <a:pt x="17" y="137"/>
                    </a:cubicBezTo>
                    <a:cubicBezTo>
                      <a:pt x="19" y="136"/>
                      <a:pt x="20" y="136"/>
                      <a:pt x="21" y="136"/>
                    </a:cubicBezTo>
                    <a:cubicBezTo>
                      <a:pt x="12" y="136"/>
                      <a:pt x="26" y="143"/>
                      <a:pt x="19" y="148"/>
                    </a:cubicBezTo>
                    <a:cubicBezTo>
                      <a:pt x="25" y="147"/>
                      <a:pt x="28" y="152"/>
                      <a:pt x="29" y="155"/>
                    </a:cubicBezTo>
                    <a:cubicBezTo>
                      <a:pt x="27" y="156"/>
                      <a:pt x="25" y="156"/>
                      <a:pt x="23" y="156"/>
                    </a:cubicBezTo>
                    <a:cubicBezTo>
                      <a:pt x="27" y="151"/>
                      <a:pt x="17" y="151"/>
                      <a:pt x="15" y="147"/>
                    </a:cubicBezTo>
                    <a:cubicBezTo>
                      <a:pt x="18" y="150"/>
                      <a:pt x="15" y="156"/>
                      <a:pt x="19" y="158"/>
                    </a:cubicBezTo>
                    <a:cubicBezTo>
                      <a:pt x="14" y="157"/>
                      <a:pt x="14" y="157"/>
                      <a:pt x="14" y="157"/>
                    </a:cubicBezTo>
                    <a:cubicBezTo>
                      <a:pt x="14" y="162"/>
                      <a:pt x="24" y="161"/>
                      <a:pt x="20" y="166"/>
                    </a:cubicBezTo>
                    <a:cubicBezTo>
                      <a:pt x="17" y="165"/>
                      <a:pt x="17" y="165"/>
                      <a:pt x="17" y="165"/>
                    </a:cubicBezTo>
                    <a:cubicBezTo>
                      <a:pt x="17" y="174"/>
                      <a:pt x="12" y="185"/>
                      <a:pt x="19" y="192"/>
                    </a:cubicBezTo>
                    <a:cubicBezTo>
                      <a:pt x="22" y="193"/>
                      <a:pt x="28" y="189"/>
                      <a:pt x="30" y="189"/>
                    </a:cubicBezTo>
                    <a:cubicBezTo>
                      <a:pt x="28" y="185"/>
                      <a:pt x="23" y="182"/>
                      <a:pt x="21" y="179"/>
                    </a:cubicBezTo>
                    <a:cubicBezTo>
                      <a:pt x="26" y="179"/>
                      <a:pt x="26" y="179"/>
                      <a:pt x="26" y="179"/>
                    </a:cubicBezTo>
                    <a:cubicBezTo>
                      <a:pt x="22" y="178"/>
                      <a:pt x="20" y="174"/>
                      <a:pt x="17" y="176"/>
                    </a:cubicBezTo>
                    <a:cubicBezTo>
                      <a:pt x="15" y="174"/>
                      <a:pt x="22" y="174"/>
                      <a:pt x="19" y="171"/>
                    </a:cubicBezTo>
                    <a:cubicBezTo>
                      <a:pt x="24" y="171"/>
                      <a:pt x="25" y="173"/>
                      <a:pt x="29" y="173"/>
                    </a:cubicBezTo>
                    <a:cubicBezTo>
                      <a:pt x="27" y="171"/>
                      <a:pt x="27" y="171"/>
                      <a:pt x="27" y="171"/>
                    </a:cubicBezTo>
                    <a:cubicBezTo>
                      <a:pt x="29" y="171"/>
                      <a:pt x="28" y="169"/>
                      <a:pt x="30" y="170"/>
                    </a:cubicBezTo>
                    <a:cubicBezTo>
                      <a:pt x="24" y="165"/>
                      <a:pt x="33" y="163"/>
                      <a:pt x="30" y="158"/>
                    </a:cubicBezTo>
                    <a:cubicBezTo>
                      <a:pt x="29" y="160"/>
                      <a:pt x="29" y="160"/>
                      <a:pt x="29" y="160"/>
                    </a:cubicBezTo>
                    <a:cubicBezTo>
                      <a:pt x="26" y="160"/>
                      <a:pt x="26" y="159"/>
                      <a:pt x="25" y="158"/>
                    </a:cubicBezTo>
                    <a:cubicBezTo>
                      <a:pt x="30" y="156"/>
                      <a:pt x="29" y="155"/>
                      <a:pt x="31" y="153"/>
                    </a:cubicBezTo>
                    <a:cubicBezTo>
                      <a:pt x="28" y="150"/>
                      <a:pt x="23" y="149"/>
                      <a:pt x="23" y="146"/>
                    </a:cubicBezTo>
                    <a:cubicBezTo>
                      <a:pt x="29" y="147"/>
                      <a:pt x="26" y="141"/>
                      <a:pt x="31" y="140"/>
                    </a:cubicBezTo>
                    <a:cubicBezTo>
                      <a:pt x="25" y="140"/>
                      <a:pt x="29" y="134"/>
                      <a:pt x="26" y="134"/>
                    </a:cubicBezTo>
                    <a:cubicBezTo>
                      <a:pt x="24" y="132"/>
                      <a:pt x="25" y="130"/>
                      <a:pt x="28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29" y="129"/>
                      <a:pt x="29" y="129"/>
                      <a:pt x="29" y="129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30" y="128"/>
                      <a:pt x="26" y="128"/>
                      <a:pt x="29" y="126"/>
                    </a:cubicBezTo>
                    <a:cubicBezTo>
                      <a:pt x="31" y="126"/>
                      <a:pt x="31" y="127"/>
                      <a:pt x="31" y="128"/>
                    </a:cubicBezTo>
                    <a:cubicBezTo>
                      <a:pt x="32" y="124"/>
                      <a:pt x="23" y="121"/>
                      <a:pt x="28" y="118"/>
                    </a:cubicBezTo>
                    <a:cubicBezTo>
                      <a:pt x="25" y="117"/>
                      <a:pt x="25" y="113"/>
                      <a:pt x="19" y="114"/>
                    </a:cubicBezTo>
                    <a:cubicBezTo>
                      <a:pt x="21" y="113"/>
                      <a:pt x="26" y="113"/>
                      <a:pt x="25" y="110"/>
                    </a:cubicBezTo>
                    <a:cubicBezTo>
                      <a:pt x="20" y="108"/>
                      <a:pt x="27" y="106"/>
                      <a:pt x="23" y="103"/>
                    </a:cubicBezTo>
                    <a:cubicBezTo>
                      <a:pt x="29" y="107"/>
                      <a:pt x="25" y="103"/>
                      <a:pt x="30" y="106"/>
                    </a:cubicBezTo>
                    <a:cubicBezTo>
                      <a:pt x="32" y="104"/>
                      <a:pt x="25" y="101"/>
                      <a:pt x="26" y="97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28" y="95"/>
                      <a:pt x="24" y="93"/>
                      <a:pt x="28" y="91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7" y="89"/>
                      <a:pt x="25" y="85"/>
                      <a:pt x="29" y="82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30" y="74"/>
                      <a:pt x="23" y="68"/>
                      <a:pt x="17" y="65"/>
                    </a:cubicBezTo>
                    <a:cubicBezTo>
                      <a:pt x="17" y="63"/>
                      <a:pt x="19" y="61"/>
                      <a:pt x="20" y="61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3" y="60"/>
                      <a:pt x="26" y="57"/>
                      <a:pt x="21" y="56"/>
                    </a:cubicBezTo>
                    <a:cubicBezTo>
                      <a:pt x="19" y="53"/>
                      <a:pt x="25" y="54"/>
                      <a:pt x="26" y="52"/>
                    </a:cubicBezTo>
                    <a:cubicBezTo>
                      <a:pt x="18" y="47"/>
                      <a:pt x="31" y="37"/>
                      <a:pt x="19" y="36"/>
                    </a:cubicBezTo>
                    <a:cubicBezTo>
                      <a:pt x="19" y="38"/>
                      <a:pt x="17" y="42"/>
                      <a:pt x="17" y="46"/>
                    </a:cubicBezTo>
                    <a:cubicBezTo>
                      <a:pt x="16" y="45"/>
                      <a:pt x="14" y="46"/>
                      <a:pt x="13" y="44"/>
                    </a:cubicBezTo>
                    <a:cubicBezTo>
                      <a:pt x="13" y="40"/>
                      <a:pt x="17" y="38"/>
                      <a:pt x="15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0" y="28"/>
                      <a:pt x="12" y="22"/>
                      <a:pt x="23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2" name="Freeform 1062"/>
              <p:cNvSpPr>
                <a:spLocks/>
              </p:cNvSpPr>
              <p:nvPr/>
            </p:nvSpPr>
            <p:spPr bwMode="auto">
              <a:xfrm>
                <a:off x="3994" y="2764"/>
                <a:ext cx="4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3" name="Freeform 1063"/>
              <p:cNvSpPr>
                <a:spLocks/>
              </p:cNvSpPr>
              <p:nvPr/>
            </p:nvSpPr>
            <p:spPr bwMode="auto">
              <a:xfrm>
                <a:off x="3994" y="2763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4" name="Freeform 1064"/>
              <p:cNvSpPr>
                <a:spLocks/>
              </p:cNvSpPr>
              <p:nvPr/>
            </p:nvSpPr>
            <p:spPr bwMode="auto">
              <a:xfrm>
                <a:off x="3993" y="2710"/>
                <a:ext cx="1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5" name="Freeform 1065"/>
              <p:cNvSpPr>
                <a:spLocks/>
              </p:cNvSpPr>
              <p:nvPr/>
            </p:nvSpPr>
            <p:spPr bwMode="auto">
              <a:xfrm>
                <a:off x="3990" y="271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6" name="Freeform 1066"/>
              <p:cNvSpPr>
                <a:spLocks/>
              </p:cNvSpPr>
              <p:nvPr/>
            </p:nvSpPr>
            <p:spPr bwMode="auto">
              <a:xfrm>
                <a:off x="3973" y="2622"/>
                <a:ext cx="23" cy="87"/>
              </a:xfrm>
              <a:custGeom>
                <a:avLst/>
                <a:gdLst>
                  <a:gd name="T0" fmla="*/ 14 w 27"/>
                  <a:gd name="T1" fmla="*/ 18 h 101"/>
                  <a:gd name="T2" fmla="*/ 10 w 27"/>
                  <a:gd name="T3" fmla="*/ 13 h 101"/>
                  <a:gd name="T4" fmla="*/ 13 w 27"/>
                  <a:gd name="T5" fmla="*/ 9 h 101"/>
                  <a:gd name="T6" fmla="*/ 5 w 27"/>
                  <a:gd name="T7" fmla="*/ 3 h 101"/>
                  <a:gd name="T8" fmla="*/ 10 w 27"/>
                  <a:gd name="T9" fmla="*/ 50 h 101"/>
                  <a:gd name="T10" fmla="*/ 7 w 27"/>
                  <a:gd name="T11" fmla="*/ 48 h 101"/>
                  <a:gd name="T12" fmla="*/ 13 w 27"/>
                  <a:gd name="T13" fmla="*/ 65 h 101"/>
                  <a:gd name="T14" fmla="*/ 7 w 27"/>
                  <a:gd name="T15" fmla="*/ 65 h 101"/>
                  <a:gd name="T16" fmla="*/ 9 w 27"/>
                  <a:gd name="T17" fmla="*/ 76 h 101"/>
                  <a:gd name="T18" fmla="*/ 12 w 27"/>
                  <a:gd name="T19" fmla="*/ 75 h 101"/>
                  <a:gd name="T20" fmla="*/ 11 w 27"/>
                  <a:gd name="T21" fmla="*/ 78 h 101"/>
                  <a:gd name="T22" fmla="*/ 12 w 27"/>
                  <a:gd name="T23" fmla="*/ 77 h 101"/>
                  <a:gd name="T24" fmla="*/ 12 w 27"/>
                  <a:gd name="T25" fmla="*/ 84 h 101"/>
                  <a:gd name="T26" fmla="*/ 11 w 27"/>
                  <a:gd name="T27" fmla="*/ 82 h 101"/>
                  <a:gd name="T28" fmla="*/ 13 w 27"/>
                  <a:gd name="T29" fmla="*/ 88 h 101"/>
                  <a:gd name="T30" fmla="*/ 9 w 27"/>
                  <a:gd name="T31" fmla="*/ 87 h 101"/>
                  <a:gd name="T32" fmla="*/ 15 w 27"/>
                  <a:gd name="T33" fmla="*/ 101 h 101"/>
                  <a:gd name="T34" fmla="*/ 19 w 27"/>
                  <a:gd name="T35" fmla="*/ 101 h 101"/>
                  <a:gd name="T36" fmla="*/ 16 w 27"/>
                  <a:gd name="T37" fmla="*/ 90 h 101"/>
                  <a:gd name="T38" fmla="*/ 16 w 27"/>
                  <a:gd name="T39" fmla="*/ 91 h 101"/>
                  <a:gd name="T40" fmla="*/ 14 w 27"/>
                  <a:gd name="T41" fmla="*/ 84 h 101"/>
                  <a:gd name="T42" fmla="*/ 20 w 27"/>
                  <a:gd name="T43" fmla="*/ 88 h 101"/>
                  <a:gd name="T44" fmla="*/ 23 w 27"/>
                  <a:gd name="T45" fmla="*/ 77 h 101"/>
                  <a:gd name="T46" fmla="*/ 23 w 27"/>
                  <a:gd name="T47" fmla="*/ 77 h 101"/>
                  <a:gd name="T48" fmla="*/ 22 w 27"/>
                  <a:gd name="T49" fmla="*/ 74 h 101"/>
                  <a:gd name="T50" fmla="*/ 19 w 27"/>
                  <a:gd name="T51" fmla="*/ 76 h 101"/>
                  <a:gd name="T52" fmla="*/ 12 w 27"/>
                  <a:gd name="T53" fmla="*/ 74 h 101"/>
                  <a:gd name="T54" fmla="*/ 12 w 27"/>
                  <a:gd name="T55" fmla="*/ 70 h 101"/>
                  <a:gd name="T56" fmla="*/ 18 w 27"/>
                  <a:gd name="T57" fmla="*/ 72 h 101"/>
                  <a:gd name="T58" fmla="*/ 15 w 27"/>
                  <a:gd name="T59" fmla="*/ 70 h 101"/>
                  <a:gd name="T60" fmla="*/ 22 w 27"/>
                  <a:gd name="T61" fmla="*/ 66 h 101"/>
                  <a:gd name="T62" fmla="*/ 15 w 27"/>
                  <a:gd name="T63" fmla="*/ 66 h 101"/>
                  <a:gd name="T64" fmla="*/ 15 w 27"/>
                  <a:gd name="T65" fmla="*/ 46 h 101"/>
                  <a:gd name="T66" fmla="*/ 18 w 27"/>
                  <a:gd name="T67" fmla="*/ 49 h 101"/>
                  <a:gd name="T68" fmla="*/ 14 w 27"/>
                  <a:gd name="T69" fmla="*/ 45 h 101"/>
                  <a:gd name="T70" fmla="*/ 16 w 27"/>
                  <a:gd name="T71" fmla="*/ 33 h 101"/>
                  <a:gd name="T72" fmla="*/ 13 w 27"/>
                  <a:gd name="T73" fmla="*/ 34 h 101"/>
                  <a:gd name="T74" fmla="*/ 14 w 27"/>
                  <a:gd name="T75" fmla="*/ 22 h 101"/>
                  <a:gd name="T76" fmla="*/ 14 w 27"/>
                  <a:gd name="T77" fmla="*/ 22 h 101"/>
                  <a:gd name="T78" fmla="*/ 8 w 27"/>
                  <a:gd name="T79" fmla="*/ 16 h 101"/>
                  <a:gd name="T80" fmla="*/ 14 w 27"/>
                  <a:gd name="T81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" h="101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3"/>
                      <a:pt x="9" y="7"/>
                      <a:pt x="13" y="9"/>
                    </a:cubicBezTo>
                    <a:cubicBezTo>
                      <a:pt x="8" y="6"/>
                      <a:pt x="13" y="0"/>
                      <a:pt x="5" y="3"/>
                    </a:cubicBezTo>
                    <a:cubicBezTo>
                      <a:pt x="8" y="16"/>
                      <a:pt x="3" y="35"/>
                      <a:pt x="10" y="50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6"/>
                      <a:pt x="0" y="59"/>
                      <a:pt x="13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8"/>
                      <a:pt x="16" y="72"/>
                      <a:pt x="9" y="76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76"/>
                      <a:pt x="11" y="77"/>
                      <a:pt x="11" y="78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2"/>
                      <a:pt x="12" y="84"/>
                    </a:cubicBezTo>
                    <a:cubicBezTo>
                      <a:pt x="10" y="84"/>
                      <a:pt x="11" y="83"/>
                      <a:pt x="11" y="82"/>
                    </a:cubicBezTo>
                    <a:cubicBezTo>
                      <a:pt x="9" y="83"/>
                      <a:pt x="13" y="85"/>
                      <a:pt x="13" y="88"/>
                    </a:cubicBezTo>
                    <a:cubicBezTo>
                      <a:pt x="11" y="89"/>
                      <a:pt x="10" y="88"/>
                      <a:pt x="9" y="87"/>
                    </a:cubicBezTo>
                    <a:cubicBezTo>
                      <a:pt x="12" y="94"/>
                      <a:pt x="5" y="96"/>
                      <a:pt x="15" y="101"/>
                    </a:cubicBezTo>
                    <a:cubicBezTo>
                      <a:pt x="17" y="101"/>
                      <a:pt x="18" y="99"/>
                      <a:pt x="19" y="101"/>
                    </a:cubicBezTo>
                    <a:cubicBezTo>
                      <a:pt x="22" y="97"/>
                      <a:pt x="18" y="94"/>
                      <a:pt x="16" y="90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6" y="88"/>
                      <a:pt x="18" y="89"/>
                      <a:pt x="14" y="84"/>
                    </a:cubicBezTo>
                    <a:cubicBezTo>
                      <a:pt x="18" y="85"/>
                      <a:pt x="18" y="87"/>
                      <a:pt x="20" y="88"/>
                    </a:cubicBezTo>
                    <a:cubicBezTo>
                      <a:pt x="27" y="83"/>
                      <a:pt x="14" y="80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6"/>
                      <a:pt x="23" y="75"/>
                      <a:pt x="22" y="74"/>
                    </a:cubicBezTo>
                    <a:cubicBezTo>
                      <a:pt x="21" y="74"/>
                      <a:pt x="20" y="75"/>
                      <a:pt x="19" y="76"/>
                    </a:cubicBezTo>
                    <a:cubicBezTo>
                      <a:pt x="18" y="75"/>
                      <a:pt x="14" y="74"/>
                      <a:pt x="12" y="74"/>
                    </a:cubicBezTo>
                    <a:cubicBezTo>
                      <a:pt x="16" y="72"/>
                      <a:pt x="10" y="72"/>
                      <a:pt x="12" y="70"/>
                    </a:cubicBezTo>
                    <a:cubicBezTo>
                      <a:pt x="16" y="69"/>
                      <a:pt x="16" y="72"/>
                      <a:pt x="18" y="72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2" y="66"/>
                    </a:cubicBezTo>
                    <a:cubicBezTo>
                      <a:pt x="19" y="64"/>
                      <a:pt x="19" y="67"/>
                      <a:pt x="15" y="66"/>
                    </a:cubicBezTo>
                    <a:cubicBezTo>
                      <a:pt x="20" y="63"/>
                      <a:pt x="19" y="51"/>
                      <a:pt x="15" y="46"/>
                    </a:cubicBezTo>
                    <a:cubicBezTo>
                      <a:pt x="16" y="48"/>
                      <a:pt x="19" y="47"/>
                      <a:pt x="18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2" y="42"/>
                      <a:pt x="14" y="37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1"/>
                      <a:pt x="17" y="27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0"/>
                      <a:pt x="6" y="19"/>
                      <a:pt x="8" y="16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7" name="Freeform 1067"/>
              <p:cNvSpPr>
                <a:spLocks/>
              </p:cNvSpPr>
              <p:nvPr/>
            </p:nvSpPr>
            <p:spPr bwMode="auto">
              <a:xfrm>
                <a:off x="3976" y="2620"/>
                <a:ext cx="7" cy="3"/>
              </a:xfrm>
              <a:custGeom>
                <a:avLst/>
                <a:gdLst>
                  <a:gd name="T0" fmla="*/ 3 w 8"/>
                  <a:gd name="T1" fmla="*/ 3 h 4"/>
                  <a:gd name="T2" fmla="*/ 7 w 8"/>
                  <a:gd name="T3" fmla="*/ 4 h 4"/>
                  <a:gd name="T4" fmla="*/ 0 w 8"/>
                  <a:gd name="T5" fmla="*/ 1 h 4"/>
                  <a:gd name="T6" fmla="*/ 2 w 8"/>
                  <a:gd name="T7" fmla="*/ 4 h 4"/>
                  <a:gd name="T8" fmla="*/ 3 w 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3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3" y="0"/>
                      <a:pt x="0" y="1"/>
                    </a:cubicBezTo>
                    <a:cubicBezTo>
                      <a:pt x="1" y="2"/>
                      <a:pt x="0" y="3"/>
                      <a:pt x="2" y="4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8" name="Freeform 1068"/>
              <p:cNvSpPr>
                <a:spLocks/>
              </p:cNvSpPr>
              <p:nvPr/>
            </p:nvSpPr>
            <p:spPr bwMode="auto">
              <a:xfrm>
                <a:off x="3969" y="2577"/>
                <a:ext cx="18" cy="44"/>
              </a:xfrm>
              <a:custGeom>
                <a:avLst/>
                <a:gdLst>
                  <a:gd name="T0" fmla="*/ 10 w 20"/>
                  <a:gd name="T1" fmla="*/ 18 h 51"/>
                  <a:gd name="T2" fmla="*/ 7 w 20"/>
                  <a:gd name="T3" fmla="*/ 17 h 51"/>
                  <a:gd name="T4" fmla="*/ 6 w 20"/>
                  <a:gd name="T5" fmla="*/ 36 h 51"/>
                  <a:gd name="T6" fmla="*/ 12 w 20"/>
                  <a:gd name="T7" fmla="*/ 43 h 51"/>
                  <a:gd name="T8" fmla="*/ 8 w 20"/>
                  <a:gd name="T9" fmla="*/ 44 h 51"/>
                  <a:gd name="T10" fmla="*/ 13 w 20"/>
                  <a:gd name="T11" fmla="*/ 49 h 51"/>
                  <a:gd name="T12" fmla="*/ 11 w 20"/>
                  <a:gd name="T13" fmla="*/ 46 h 51"/>
                  <a:gd name="T14" fmla="*/ 13 w 20"/>
                  <a:gd name="T15" fmla="*/ 46 h 51"/>
                  <a:gd name="T16" fmla="*/ 13 w 20"/>
                  <a:gd name="T17" fmla="*/ 43 h 51"/>
                  <a:gd name="T18" fmla="*/ 16 w 20"/>
                  <a:gd name="T19" fmla="*/ 44 h 51"/>
                  <a:gd name="T20" fmla="*/ 9 w 20"/>
                  <a:gd name="T21" fmla="*/ 35 h 51"/>
                  <a:gd name="T22" fmla="*/ 15 w 20"/>
                  <a:gd name="T23" fmla="*/ 35 h 51"/>
                  <a:gd name="T24" fmla="*/ 17 w 20"/>
                  <a:gd name="T25" fmla="*/ 26 h 51"/>
                  <a:gd name="T26" fmla="*/ 15 w 20"/>
                  <a:gd name="T27" fmla="*/ 27 h 51"/>
                  <a:gd name="T28" fmla="*/ 11 w 20"/>
                  <a:gd name="T29" fmla="*/ 28 h 51"/>
                  <a:gd name="T30" fmla="*/ 17 w 20"/>
                  <a:gd name="T31" fmla="*/ 25 h 51"/>
                  <a:gd name="T32" fmla="*/ 14 w 20"/>
                  <a:gd name="T33" fmla="*/ 8 h 51"/>
                  <a:gd name="T34" fmla="*/ 7 w 20"/>
                  <a:gd name="T35" fmla="*/ 5 h 51"/>
                  <a:gd name="T36" fmla="*/ 12 w 20"/>
                  <a:gd name="T37" fmla="*/ 6 h 51"/>
                  <a:gd name="T38" fmla="*/ 13 w 20"/>
                  <a:gd name="T39" fmla="*/ 2 h 51"/>
                  <a:gd name="T40" fmla="*/ 4 w 20"/>
                  <a:gd name="T41" fmla="*/ 0 h 51"/>
                  <a:gd name="T42" fmla="*/ 10 w 20"/>
                  <a:gd name="T43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51">
                    <a:moveTo>
                      <a:pt x="10" y="18"/>
                    </a:moveTo>
                    <a:cubicBezTo>
                      <a:pt x="9" y="17"/>
                      <a:pt x="8" y="17"/>
                      <a:pt x="7" y="17"/>
                    </a:cubicBezTo>
                    <a:cubicBezTo>
                      <a:pt x="7" y="24"/>
                      <a:pt x="9" y="34"/>
                      <a:pt x="6" y="36"/>
                    </a:cubicBezTo>
                    <a:cubicBezTo>
                      <a:pt x="5" y="39"/>
                      <a:pt x="11" y="39"/>
                      <a:pt x="12" y="43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1" y="46"/>
                      <a:pt x="6" y="51"/>
                      <a:pt x="13" y="49"/>
                    </a:cubicBezTo>
                    <a:cubicBezTo>
                      <a:pt x="14" y="49"/>
                      <a:pt x="10" y="47"/>
                      <a:pt x="11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20" y="39"/>
                      <a:pt x="7" y="41"/>
                      <a:pt x="9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6" y="32"/>
                      <a:pt x="14" y="30"/>
                      <a:pt x="17" y="26"/>
                    </a:cubicBezTo>
                    <a:cubicBezTo>
                      <a:pt x="17" y="26"/>
                      <a:pt x="14" y="26"/>
                      <a:pt x="15" y="27"/>
                    </a:cubicBezTo>
                    <a:cubicBezTo>
                      <a:pt x="15" y="28"/>
                      <a:pt x="13" y="28"/>
                      <a:pt x="11" y="28"/>
                    </a:cubicBezTo>
                    <a:cubicBezTo>
                      <a:pt x="6" y="22"/>
                      <a:pt x="14" y="29"/>
                      <a:pt x="17" y="25"/>
                    </a:cubicBezTo>
                    <a:cubicBezTo>
                      <a:pt x="13" y="20"/>
                      <a:pt x="9" y="11"/>
                      <a:pt x="14" y="8"/>
                    </a:cubicBezTo>
                    <a:cubicBezTo>
                      <a:pt x="11" y="11"/>
                      <a:pt x="7" y="7"/>
                      <a:pt x="7" y="5"/>
                    </a:cubicBezTo>
                    <a:cubicBezTo>
                      <a:pt x="9" y="3"/>
                      <a:pt x="11" y="5"/>
                      <a:pt x="12" y="6"/>
                    </a:cubicBezTo>
                    <a:cubicBezTo>
                      <a:pt x="13" y="5"/>
                      <a:pt x="14" y="4"/>
                      <a:pt x="13" y="2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0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9" name="Freeform 1069"/>
              <p:cNvSpPr>
                <a:spLocks/>
              </p:cNvSpPr>
              <p:nvPr/>
            </p:nvSpPr>
            <p:spPr bwMode="auto">
              <a:xfrm>
                <a:off x="3974" y="258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0" name="Freeform 1070"/>
              <p:cNvSpPr>
                <a:spLocks/>
              </p:cNvSpPr>
              <p:nvPr/>
            </p:nvSpPr>
            <p:spPr bwMode="auto">
              <a:xfrm>
                <a:off x="4064" y="3247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1" name="Freeform 1071"/>
              <p:cNvSpPr>
                <a:spLocks/>
              </p:cNvSpPr>
              <p:nvPr/>
            </p:nvSpPr>
            <p:spPr bwMode="auto">
              <a:xfrm>
                <a:off x="4061" y="3234"/>
                <a:ext cx="14" cy="12"/>
              </a:xfrm>
              <a:custGeom>
                <a:avLst/>
                <a:gdLst>
                  <a:gd name="T0" fmla="*/ 16 w 16"/>
                  <a:gd name="T1" fmla="*/ 2 h 13"/>
                  <a:gd name="T2" fmla="*/ 13 w 16"/>
                  <a:gd name="T3" fmla="*/ 0 h 13"/>
                  <a:gd name="T4" fmla="*/ 0 w 16"/>
                  <a:gd name="T5" fmla="*/ 8 h 13"/>
                  <a:gd name="T6" fmla="*/ 11 w 16"/>
                  <a:gd name="T7" fmla="*/ 11 h 13"/>
                  <a:gd name="T8" fmla="*/ 6 w 16"/>
                  <a:gd name="T9" fmla="*/ 7 h 13"/>
                  <a:gd name="T10" fmla="*/ 14 w 16"/>
                  <a:gd name="T11" fmla="*/ 8 h 13"/>
                  <a:gd name="T12" fmla="*/ 11 w 16"/>
                  <a:gd name="T13" fmla="*/ 4 h 13"/>
                  <a:gd name="T14" fmla="*/ 16 w 16"/>
                  <a:gd name="T1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6" y="2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4" y="4"/>
                      <a:pt x="6" y="0"/>
                      <a:pt x="0" y="8"/>
                    </a:cubicBezTo>
                    <a:cubicBezTo>
                      <a:pt x="3" y="10"/>
                      <a:pt x="8" y="13"/>
                      <a:pt x="11" y="11"/>
                    </a:cubicBezTo>
                    <a:cubicBezTo>
                      <a:pt x="10" y="10"/>
                      <a:pt x="6" y="9"/>
                      <a:pt x="6" y="7"/>
                    </a:cubicBezTo>
                    <a:cubicBezTo>
                      <a:pt x="9" y="7"/>
                      <a:pt x="10" y="9"/>
                      <a:pt x="14" y="8"/>
                    </a:cubicBezTo>
                    <a:cubicBezTo>
                      <a:pt x="16" y="4"/>
                      <a:pt x="11" y="7"/>
                      <a:pt x="11" y="4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2" name="Freeform 1072"/>
              <p:cNvSpPr>
                <a:spLocks/>
              </p:cNvSpPr>
              <p:nvPr/>
            </p:nvSpPr>
            <p:spPr bwMode="auto">
              <a:xfrm>
                <a:off x="4064" y="3234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3" name="Freeform 1073"/>
              <p:cNvSpPr>
                <a:spLocks/>
              </p:cNvSpPr>
              <p:nvPr/>
            </p:nvSpPr>
            <p:spPr bwMode="auto">
              <a:xfrm>
                <a:off x="4061" y="3231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1"/>
                      <a:pt x="7" y="3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4" name="Freeform 1074"/>
              <p:cNvSpPr>
                <a:spLocks/>
              </p:cNvSpPr>
              <p:nvPr/>
            </p:nvSpPr>
            <p:spPr bwMode="auto">
              <a:xfrm>
                <a:off x="4062" y="322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5" name="Freeform 1075"/>
              <p:cNvSpPr>
                <a:spLocks/>
              </p:cNvSpPr>
              <p:nvPr/>
            </p:nvSpPr>
            <p:spPr bwMode="auto">
              <a:xfrm>
                <a:off x="4060" y="3221"/>
                <a:ext cx="10" cy="8"/>
              </a:xfrm>
              <a:custGeom>
                <a:avLst/>
                <a:gdLst>
                  <a:gd name="T0" fmla="*/ 2 w 12"/>
                  <a:gd name="T1" fmla="*/ 0 h 10"/>
                  <a:gd name="T2" fmla="*/ 3 w 12"/>
                  <a:gd name="T3" fmla="*/ 4 h 10"/>
                  <a:gd name="T4" fmla="*/ 3 w 12"/>
                  <a:gd name="T5" fmla="*/ 4 h 10"/>
                  <a:gd name="T6" fmla="*/ 9 w 12"/>
                  <a:gd name="T7" fmla="*/ 6 h 10"/>
                  <a:gd name="T8" fmla="*/ 9 w 12"/>
                  <a:gd name="T9" fmla="*/ 10 h 10"/>
                  <a:gd name="T10" fmla="*/ 12 w 12"/>
                  <a:gd name="T11" fmla="*/ 7 h 10"/>
                  <a:gd name="T12" fmla="*/ 2 w 1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2" y="0"/>
                    </a:moveTo>
                    <a:cubicBezTo>
                      <a:pt x="0" y="1"/>
                      <a:pt x="1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2"/>
                      <a:pt x="10" y="3"/>
                      <a:pt x="9" y="6"/>
                    </a:cubicBezTo>
                    <a:cubicBezTo>
                      <a:pt x="10" y="8"/>
                      <a:pt x="5" y="8"/>
                      <a:pt x="9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6" name="Freeform 1076"/>
              <p:cNvSpPr>
                <a:spLocks/>
              </p:cNvSpPr>
              <p:nvPr/>
            </p:nvSpPr>
            <p:spPr bwMode="auto">
              <a:xfrm>
                <a:off x="4063" y="322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7" name="Freeform 1077"/>
              <p:cNvSpPr>
                <a:spLocks/>
              </p:cNvSpPr>
              <p:nvPr/>
            </p:nvSpPr>
            <p:spPr bwMode="auto">
              <a:xfrm>
                <a:off x="4063" y="322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8" name="Freeform 1078"/>
              <p:cNvSpPr>
                <a:spLocks/>
              </p:cNvSpPr>
              <p:nvPr/>
            </p:nvSpPr>
            <p:spPr bwMode="auto">
              <a:xfrm>
                <a:off x="4061" y="3211"/>
                <a:ext cx="11" cy="9"/>
              </a:xfrm>
              <a:custGeom>
                <a:avLst/>
                <a:gdLst>
                  <a:gd name="T0" fmla="*/ 1 w 13"/>
                  <a:gd name="T1" fmla="*/ 3 h 10"/>
                  <a:gd name="T2" fmla="*/ 5 w 13"/>
                  <a:gd name="T3" fmla="*/ 10 h 10"/>
                  <a:gd name="T4" fmla="*/ 13 w 13"/>
                  <a:gd name="T5" fmla="*/ 5 h 10"/>
                  <a:gd name="T6" fmla="*/ 11 w 13"/>
                  <a:gd name="T7" fmla="*/ 1 h 10"/>
                  <a:gd name="T8" fmla="*/ 1 w 13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1" y="3"/>
                    </a:moveTo>
                    <a:cubicBezTo>
                      <a:pt x="7" y="4"/>
                      <a:pt x="0" y="9"/>
                      <a:pt x="5" y="10"/>
                    </a:cubicBezTo>
                    <a:cubicBezTo>
                      <a:pt x="5" y="6"/>
                      <a:pt x="10" y="4"/>
                      <a:pt x="13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9" name="Freeform 1079"/>
              <p:cNvSpPr>
                <a:spLocks/>
              </p:cNvSpPr>
              <p:nvPr/>
            </p:nvSpPr>
            <p:spPr bwMode="auto">
              <a:xfrm>
                <a:off x="4075" y="320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0" name="Freeform 1080"/>
              <p:cNvSpPr>
                <a:spLocks/>
              </p:cNvSpPr>
              <p:nvPr/>
            </p:nvSpPr>
            <p:spPr bwMode="auto">
              <a:xfrm>
                <a:off x="4065" y="3192"/>
                <a:ext cx="15" cy="17"/>
              </a:xfrm>
              <a:custGeom>
                <a:avLst/>
                <a:gdLst>
                  <a:gd name="T0" fmla="*/ 2 w 17"/>
                  <a:gd name="T1" fmla="*/ 0 h 20"/>
                  <a:gd name="T2" fmla="*/ 8 w 17"/>
                  <a:gd name="T3" fmla="*/ 9 h 20"/>
                  <a:gd name="T4" fmla="*/ 3 w 17"/>
                  <a:gd name="T5" fmla="*/ 6 h 20"/>
                  <a:gd name="T6" fmla="*/ 6 w 17"/>
                  <a:gd name="T7" fmla="*/ 14 h 20"/>
                  <a:gd name="T8" fmla="*/ 0 w 17"/>
                  <a:gd name="T9" fmla="*/ 10 h 20"/>
                  <a:gd name="T10" fmla="*/ 5 w 17"/>
                  <a:gd name="T11" fmla="*/ 17 h 20"/>
                  <a:gd name="T12" fmla="*/ 1 w 17"/>
                  <a:gd name="T13" fmla="*/ 20 h 20"/>
                  <a:gd name="T14" fmla="*/ 8 w 17"/>
                  <a:gd name="T15" fmla="*/ 19 h 20"/>
                  <a:gd name="T16" fmla="*/ 7 w 17"/>
                  <a:gd name="T17" fmla="*/ 16 h 20"/>
                  <a:gd name="T18" fmla="*/ 11 w 17"/>
                  <a:gd name="T19" fmla="*/ 18 h 20"/>
                  <a:gd name="T20" fmla="*/ 16 w 17"/>
                  <a:gd name="T21" fmla="*/ 7 h 20"/>
                  <a:gd name="T22" fmla="*/ 2 w 17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0">
                    <a:moveTo>
                      <a:pt x="2" y="0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6" y="8"/>
                      <a:pt x="4" y="8"/>
                      <a:pt x="3" y="6"/>
                    </a:cubicBezTo>
                    <a:cubicBezTo>
                      <a:pt x="2" y="10"/>
                      <a:pt x="7" y="11"/>
                      <a:pt x="6" y="14"/>
                    </a:cubicBezTo>
                    <a:cubicBezTo>
                      <a:pt x="0" y="14"/>
                      <a:pt x="6" y="8"/>
                      <a:pt x="0" y="10"/>
                    </a:cubicBezTo>
                    <a:cubicBezTo>
                      <a:pt x="0" y="12"/>
                      <a:pt x="0" y="15"/>
                      <a:pt x="5" y="17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0" y="18"/>
                      <a:pt x="3" y="16"/>
                      <a:pt x="7" y="16"/>
                    </a:cubicBezTo>
                    <a:cubicBezTo>
                      <a:pt x="10" y="16"/>
                      <a:pt x="11" y="17"/>
                      <a:pt x="11" y="18"/>
                    </a:cubicBezTo>
                    <a:cubicBezTo>
                      <a:pt x="10" y="16"/>
                      <a:pt x="17" y="12"/>
                      <a:pt x="16" y="7"/>
                    </a:cubicBezTo>
                    <a:cubicBezTo>
                      <a:pt x="16" y="2"/>
                      <a:pt x="5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1" name="Freeform 1081"/>
              <p:cNvSpPr>
                <a:spLocks/>
              </p:cNvSpPr>
              <p:nvPr/>
            </p:nvSpPr>
            <p:spPr bwMode="auto">
              <a:xfrm>
                <a:off x="4072" y="3191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2" name="Freeform 1082"/>
              <p:cNvSpPr>
                <a:spLocks/>
              </p:cNvSpPr>
              <p:nvPr/>
            </p:nvSpPr>
            <p:spPr bwMode="auto">
              <a:xfrm>
                <a:off x="4065" y="3175"/>
                <a:ext cx="16" cy="15"/>
              </a:xfrm>
              <a:custGeom>
                <a:avLst/>
                <a:gdLst>
                  <a:gd name="T0" fmla="*/ 1 w 18"/>
                  <a:gd name="T1" fmla="*/ 11 h 17"/>
                  <a:gd name="T2" fmla="*/ 5 w 18"/>
                  <a:gd name="T3" fmla="*/ 15 h 17"/>
                  <a:gd name="T4" fmla="*/ 2 w 18"/>
                  <a:gd name="T5" fmla="*/ 16 h 17"/>
                  <a:gd name="T6" fmla="*/ 7 w 18"/>
                  <a:gd name="T7" fmla="*/ 17 h 17"/>
                  <a:gd name="T8" fmla="*/ 4 w 18"/>
                  <a:gd name="T9" fmla="*/ 9 h 17"/>
                  <a:gd name="T10" fmla="*/ 13 w 18"/>
                  <a:gd name="T11" fmla="*/ 7 h 17"/>
                  <a:gd name="T12" fmla="*/ 11 w 18"/>
                  <a:gd name="T13" fmla="*/ 11 h 17"/>
                  <a:gd name="T14" fmla="*/ 10 w 18"/>
                  <a:gd name="T15" fmla="*/ 0 h 17"/>
                  <a:gd name="T16" fmla="*/ 8 w 18"/>
                  <a:gd name="T17" fmla="*/ 3 h 17"/>
                  <a:gd name="T18" fmla="*/ 6 w 18"/>
                  <a:gd name="T19" fmla="*/ 0 h 17"/>
                  <a:gd name="T20" fmla="*/ 1 w 18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1" y="11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3" y="16"/>
                      <a:pt x="2" y="16"/>
                    </a:cubicBezTo>
                    <a:cubicBezTo>
                      <a:pt x="3" y="16"/>
                      <a:pt x="6" y="17"/>
                      <a:pt x="7" y="17"/>
                    </a:cubicBezTo>
                    <a:cubicBezTo>
                      <a:pt x="13" y="15"/>
                      <a:pt x="5" y="12"/>
                      <a:pt x="4" y="9"/>
                    </a:cubicBezTo>
                    <a:cubicBezTo>
                      <a:pt x="7" y="3"/>
                      <a:pt x="7" y="10"/>
                      <a:pt x="13" y="7"/>
                    </a:cubicBezTo>
                    <a:cubicBezTo>
                      <a:pt x="13" y="9"/>
                      <a:pt x="11" y="9"/>
                      <a:pt x="11" y="11"/>
                    </a:cubicBezTo>
                    <a:cubicBezTo>
                      <a:pt x="18" y="8"/>
                      <a:pt x="11" y="3"/>
                      <a:pt x="10" y="0"/>
                    </a:cubicBezTo>
                    <a:cubicBezTo>
                      <a:pt x="9" y="1"/>
                      <a:pt x="7" y="1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3" name="Freeform 1083"/>
              <p:cNvSpPr>
                <a:spLocks/>
              </p:cNvSpPr>
              <p:nvPr/>
            </p:nvSpPr>
            <p:spPr bwMode="auto">
              <a:xfrm>
                <a:off x="4064" y="3189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4" name="Freeform 1084"/>
              <p:cNvSpPr>
                <a:spLocks/>
              </p:cNvSpPr>
              <p:nvPr/>
            </p:nvSpPr>
            <p:spPr bwMode="auto">
              <a:xfrm>
                <a:off x="4073" y="317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5" name="Freeform 1085"/>
              <p:cNvSpPr>
                <a:spLocks/>
              </p:cNvSpPr>
              <p:nvPr/>
            </p:nvSpPr>
            <p:spPr bwMode="auto">
              <a:xfrm>
                <a:off x="4065" y="3174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6" name="Freeform 1086"/>
              <p:cNvSpPr>
                <a:spLocks/>
              </p:cNvSpPr>
              <p:nvPr/>
            </p:nvSpPr>
            <p:spPr bwMode="auto">
              <a:xfrm>
                <a:off x="4062" y="3076"/>
                <a:ext cx="16" cy="96"/>
              </a:xfrm>
              <a:custGeom>
                <a:avLst/>
                <a:gdLst>
                  <a:gd name="T0" fmla="*/ 16 w 19"/>
                  <a:gd name="T1" fmla="*/ 1 h 112"/>
                  <a:gd name="T2" fmla="*/ 12 w 19"/>
                  <a:gd name="T3" fmla="*/ 5 h 112"/>
                  <a:gd name="T4" fmla="*/ 8 w 19"/>
                  <a:gd name="T5" fmla="*/ 0 h 112"/>
                  <a:gd name="T6" fmla="*/ 1 w 19"/>
                  <a:gd name="T7" fmla="*/ 0 h 112"/>
                  <a:gd name="T8" fmla="*/ 4 w 19"/>
                  <a:gd name="T9" fmla="*/ 9 h 112"/>
                  <a:gd name="T10" fmla="*/ 0 w 19"/>
                  <a:gd name="T11" fmla="*/ 9 h 112"/>
                  <a:gd name="T12" fmla="*/ 3 w 19"/>
                  <a:gd name="T13" fmla="*/ 26 h 112"/>
                  <a:gd name="T14" fmla="*/ 4 w 19"/>
                  <a:gd name="T15" fmla="*/ 38 h 112"/>
                  <a:gd name="T16" fmla="*/ 3 w 19"/>
                  <a:gd name="T17" fmla="*/ 85 h 112"/>
                  <a:gd name="T18" fmla="*/ 9 w 19"/>
                  <a:gd name="T19" fmla="*/ 87 h 112"/>
                  <a:gd name="T20" fmla="*/ 5 w 19"/>
                  <a:gd name="T21" fmla="*/ 90 h 112"/>
                  <a:gd name="T22" fmla="*/ 5 w 19"/>
                  <a:gd name="T23" fmla="*/ 88 h 112"/>
                  <a:gd name="T24" fmla="*/ 4 w 19"/>
                  <a:gd name="T25" fmla="*/ 101 h 112"/>
                  <a:gd name="T26" fmla="*/ 11 w 19"/>
                  <a:gd name="T27" fmla="*/ 101 h 112"/>
                  <a:gd name="T28" fmla="*/ 3 w 19"/>
                  <a:gd name="T29" fmla="*/ 107 h 112"/>
                  <a:gd name="T30" fmla="*/ 9 w 19"/>
                  <a:gd name="T31" fmla="*/ 112 h 112"/>
                  <a:gd name="T32" fmla="*/ 14 w 19"/>
                  <a:gd name="T33" fmla="*/ 107 h 112"/>
                  <a:gd name="T34" fmla="*/ 17 w 19"/>
                  <a:gd name="T35" fmla="*/ 111 h 112"/>
                  <a:gd name="T36" fmla="*/ 7 w 19"/>
                  <a:gd name="T37" fmla="*/ 80 h 112"/>
                  <a:gd name="T38" fmla="*/ 11 w 19"/>
                  <a:gd name="T39" fmla="*/ 81 h 112"/>
                  <a:gd name="T40" fmla="*/ 15 w 19"/>
                  <a:gd name="T41" fmla="*/ 62 h 112"/>
                  <a:gd name="T42" fmla="*/ 8 w 19"/>
                  <a:gd name="T43" fmla="*/ 55 h 112"/>
                  <a:gd name="T44" fmla="*/ 11 w 19"/>
                  <a:gd name="T45" fmla="*/ 51 h 112"/>
                  <a:gd name="T46" fmla="*/ 8 w 19"/>
                  <a:gd name="T47" fmla="*/ 51 h 112"/>
                  <a:gd name="T48" fmla="*/ 12 w 19"/>
                  <a:gd name="T49" fmla="*/ 45 h 112"/>
                  <a:gd name="T50" fmla="*/ 4 w 19"/>
                  <a:gd name="T51" fmla="*/ 44 h 112"/>
                  <a:gd name="T52" fmla="*/ 15 w 19"/>
                  <a:gd name="T53" fmla="*/ 33 h 112"/>
                  <a:gd name="T54" fmla="*/ 11 w 19"/>
                  <a:gd name="T55" fmla="*/ 35 h 112"/>
                  <a:gd name="T56" fmla="*/ 8 w 19"/>
                  <a:gd name="T57" fmla="*/ 32 h 112"/>
                  <a:gd name="T58" fmla="*/ 15 w 19"/>
                  <a:gd name="T59" fmla="*/ 31 h 112"/>
                  <a:gd name="T60" fmla="*/ 10 w 19"/>
                  <a:gd name="T61" fmla="*/ 22 h 112"/>
                  <a:gd name="T62" fmla="*/ 6 w 19"/>
                  <a:gd name="T63" fmla="*/ 23 h 112"/>
                  <a:gd name="T64" fmla="*/ 8 w 19"/>
                  <a:gd name="T65" fmla="*/ 11 h 112"/>
                  <a:gd name="T66" fmla="*/ 15 w 19"/>
                  <a:gd name="T67" fmla="*/ 17 h 112"/>
                  <a:gd name="T68" fmla="*/ 18 w 19"/>
                  <a:gd name="T69" fmla="*/ 14 h 112"/>
                  <a:gd name="T70" fmla="*/ 10 w 19"/>
                  <a:gd name="T71" fmla="*/ 6 h 112"/>
                  <a:gd name="T72" fmla="*/ 16 w 19"/>
                  <a:gd name="T73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112">
                    <a:moveTo>
                      <a:pt x="16" y="1"/>
                    </a:moveTo>
                    <a:cubicBezTo>
                      <a:pt x="13" y="1"/>
                      <a:pt x="12" y="2"/>
                      <a:pt x="12" y="5"/>
                    </a:cubicBezTo>
                    <a:cubicBezTo>
                      <a:pt x="9" y="4"/>
                      <a:pt x="10" y="1"/>
                      <a:pt x="8" y="0"/>
                    </a:cubicBezTo>
                    <a:cubicBezTo>
                      <a:pt x="6" y="3"/>
                      <a:pt x="4" y="0"/>
                      <a:pt x="1" y="0"/>
                    </a:cubicBezTo>
                    <a:cubicBezTo>
                      <a:pt x="1" y="4"/>
                      <a:pt x="5" y="5"/>
                      <a:pt x="4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4"/>
                      <a:pt x="5" y="21"/>
                      <a:pt x="3" y="26"/>
                    </a:cubicBezTo>
                    <a:cubicBezTo>
                      <a:pt x="1" y="30"/>
                      <a:pt x="3" y="33"/>
                      <a:pt x="4" y="38"/>
                    </a:cubicBezTo>
                    <a:cubicBezTo>
                      <a:pt x="2" y="53"/>
                      <a:pt x="6" y="68"/>
                      <a:pt x="3" y="85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6" y="88"/>
                      <a:pt x="9" y="91"/>
                      <a:pt x="5" y="90"/>
                    </a:cubicBezTo>
                    <a:cubicBezTo>
                      <a:pt x="6" y="90"/>
                      <a:pt x="5" y="89"/>
                      <a:pt x="5" y="88"/>
                    </a:cubicBezTo>
                    <a:cubicBezTo>
                      <a:pt x="0" y="91"/>
                      <a:pt x="6" y="97"/>
                      <a:pt x="4" y="101"/>
                    </a:cubicBezTo>
                    <a:cubicBezTo>
                      <a:pt x="5" y="101"/>
                      <a:pt x="10" y="100"/>
                      <a:pt x="11" y="101"/>
                    </a:cubicBezTo>
                    <a:cubicBezTo>
                      <a:pt x="4" y="101"/>
                      <a:pt x="12" y="106"/>
                      <a:pt x="3" y="107"/>
                    </a:cubicBezTo>
                    <a:cubicBezTo>
                      <a:pt x="1" y="111"/>
                      <a:pt x="10" y="107"/>
                      <a:pt x="9" y="112"/>
                    </a:cubicBezTo>
                    <a:cubicBezTo>
                      <a:pt x="13" y="112"/>
                      <a:pt x="10" y="108"/>
                      <a:pt x="14" y="107"/>
                    </a:cubicBezTo>
                    <a:cubicBezTo>
                      <a:pt x="17" y="108"/>
                      <a:pt x="12" y="111"/>
                      <a:pt x="17" y="111"/>
                    </a:cubicBezTo>
                    <a:cubicBezTo>
                      <a:pt x="19" y="104"/>
                      <a:pt x="10" y="91"/>
                      <a:pt x="7" y="80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8" y="76"/>
                      <a:pt x="8" y="67"/>
                      <a:pt x="15" y="62"/>
                    </a:cubicBezTo>
                    <a:cubicBezTo>
                      <a:pt x="11" y="63"/>
                      <a:pt x="17" y="54"/>
                      <a:pt x="8" y="55"/>
                    </a:cubicBezTo>
                    <a:cubicBezTo>
                      <a:pt x="10" y="54"/>
                      <a:pt x="10" y="53"/>
                      <a:pt x="11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48"/>
                      <a:pt x="12" y="49"/>
                      <a:pt x="12" y="45"/>
                    </a:cubicBezTo>
                    <a:cubicBezTo>
                      <a:pt x="8" y="48"/>
                      <a:pt x="7" y="45"/>
                      <a:pt x="4" y="44"/>
                    </a:cubicBezTo>
                    <a:cubicBezTo>
                      <a:pt x="8" y="41"/>
                      <a:pt x="12" y="36"/>
                      <a:pt x="15" y="33"/>
                    </a:cubicBezTo>
                    <a:cubicBezTo>
                      <a:pt x="14" y="33"/>
                      <a:pt x="13" y="34"/>
                      <a:pt x="11" y="35"/>
                    </a:cubicBezTo>
                    <a:cubicBezTo>
                      <a:pt x="12" y="33"/>
                      <a:pt x="9" y="33"/>
                      <a:pt x="8" y="32"/>
                    </a:cubicBezTo>
                    <a:cubicBezTo>
                      <a:pt x="7" y="30"/>
                      <a:pt x="12" y="31"/>
                      <a:pt x="15" y="31"/>
                    </a:cubicBezTo>
                    <a:cubicBezTo>
                      <a:pt x="16" y="27"/>
                      <a:pt x="7" y="25"/>
                      <a:pt x="10" y="22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19"/>
                      <a:pt x="10" y="16"/>
                      <a:pt x="8" y="11"/>
                    </a:cubicBezTo>
                    <a:cubicBezTo>
                      <a:pt x="14" y="9"/>
                      <a:pt x="13" y="15"/>
                      <a:pt x="15" y="17"/>
                    </a:cubicBezTo>
                    <a:cubicBezTo>
                      <a:pt x="16" y="16"/>
                      <a:pt x="16" y="14"/>
                      <a:pt x="18" y="14"/>
                    </a:cubicBezTo>
                    <a:cubicBezTo>
                      <a:pt x="16" y="12"/>
                      <a:pt x="12" y="8"/>
                      <a:pt x="10" y="6"/>
                    </a:cubicBezTo>
                    <a:cubicBezTo>
                      <a:pt x="15" y="8"/>
                      <a:pt x="15" y="3"/>
                      <a:pt x="16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7" name="Freeform 1087"/>
              <p:cNvSpPr>
                <a:spLocks/>
              </p:cNvSpPr>
              <p:nvPr/>
            </p:nvSpPr>
            <p:spPr bwMode="auto">
              <a:xfrm>
                <a:off x="4077" y="3087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8" name="Freeform 1088"/>
              <p:cNvSpPr>
                <a:spLocks/>
              </p:cNvSpPr>
              <p:nvPr/>
            </p:nvSpPr>
            <p:spPr bwMode="auto">
              <a:xfrm>
                <a:off x="4075" y="3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9" name="Freeform 1089"/>
              <p:cNvSpPr>
                <a:spLocks/>
              </p:cNvSpPr>
              <p:nvPr/>
            </p:nvSpPr>
            <p:spPr bwMode="auto">
              <a:xfrm>
                <a:off x="4063" y="309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0" name="Freeform 1090"/>
              <p:cNvSpPr>
                <a:spLocks/>
              </p:cNvSpPr>
              <p:nvPr/>
            </p:nvSpPr>
            <p:spPr bwMode="auto">
              <a:xfrm>
                <a:off x="4075" y="3102"/>
                <a:ext cx="3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1" name="Freeform 1091"/>
              <p:cNvSpPr>
                <a:spLocks/>
              </p:cNvSpPr>
              <p:nvPr/>
            </p:nvSpPr>
            <p:spPr bwMode="auto">
              <a:xfrm>
                <a:off x="4075" y="3123"/>
                <a:ext cx="2" cy="3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3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3"/>
                      <a:pt x="2" y="2"/>
                      <a:pt x="3" y="3"/>
                    </a:cubicBezTo>
                    <a:cubicBezTo>
                      <a:pt x="3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2" name="Freeform 1092"/>
              <p:cNvSpPr>
                <a:spLocks/>
              </p:cNvSpPr>
              <p:nvPr/>
            </p:nvSpPr>
            <p:spPr bwMode="auto">
              <a:xfrm>
                <a:off x="4076" y="3079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1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3" name="Freeform 1093"/>
              <p:cNvSpPr>
                <a:spLocks/>
              </p:cNvSpPr>
              <p:nvPr/>
            </p:nvSpPr>
            <p:spPr bwMode="auto">
              <a:xfrm>
                <a:off x="4058" y="3020"/>
                <a:ext cx="21" cy="53"/>
              </a:xfrm>
              <a:custGeom>
                <a:avLst/>
                <a:gdLst>
                  <a:gd name="T0" fmla="*/ 5 w 24"/>
                  <a:gd name="T1" fmla="*/ 4 h 62"/>
                  <a:gd name="T2" fmla="*/ 2 w 24"/>
                  <a:gd name="T3" fmla="*/ 15 h 62"/>
                  <a:gd name="T4" fmla="*/ 12 w 24"/>
                  <a:gd name="T5" fmla="*/ 23 h 62"/>
                  <a:gd name="T6" fmla="*/ 3 w 24"/>
                  <a:gd name="T7" fmla="*/ 21 h 62"/>
                  <a:gd name="T8" fmla="*/ 9 w 24"/>
                  <a:gd name="T9" fmla="*/ 43 h 62"/>
                  <a:gd name="T10" fmla="*/ 6 w 24"/>
                  <a:gd name="T11" fmla="*/ 43 h 62"/>
                  <a:gd name="T12" fmla="*/ 15 w 24"/>
                  <a:gd name="T13" fmla="*/ 51 h 62"/>
                  <a:gd name="T14" fmla="*/ 4 w 24"/>
                  <a:gd name="T15" fmla="*/ 51 h 62"/>
                  <a:gd name="T16" fmla="*/ 4 w 24"/>
                  <a:gd name="T17" fmla="*/ 50 h 62"/>
                  <a:gd name="T18" fmla="*/ 7 w 24"/>
                  <a:gd name="T19" fmla="*/ 61 h 62"/>
                  <a:gd name="T20" fmla="*/ 13 w 24"/>
                  <a:gd name="T21" fmla="*/ 62 h 62"/>
                  <a:gd name="T22" fmla="*/ 18 w 24"/>
                  <a:gd name="T23" fmla="*/ 62 h 62"/>
                  <a:gd name="T24" fmla="*/ 14 w 24"/>
                  <a:gd name="T25" fmla="*/ 55 h 62"/>
                  <a:gd name="T26" fmla="*/ 19 w 24"/>
                  <a:gd name="T27" fmla="*/ 54 h 62"/>
                  <a:gd name="T28" fmla="*/ 16 w 24"/>
                  <a:gd name="T29" fmla="*/ 51 h 62"/>
                  <a:gd name="T30" fmla="*/ 20 w 24"/>
                  <a:gd name="T31" fmla="*/ 50 h 62"/>
                  <a:gd name="T32" fmla="*/ 16 w 24"/>
                  <a:gd name="T33" fmla="*/ 45 h 62"/>
                  <a:gd name="T34" fmla="*/ 17 w 24"/>
                  <a:gd name="T35" fmla="*/ 46 h 62"/>
                  <a:gd name="T36" fmla="*/ 13 w 24"/>
                  <a:gd name="T37" fmla="*/ 42 h 62"/>
                  <a:gd name="T38" fmla="*/ 18 w 24"/>
                  <a:gd name="T39" fmla="*/ 40 h 62"/>
                  <a:gd name="T40" fmla="*/ 14 w 24"/>
                  <a:gd name="T41" fmla="*/ 40 h 62"/>
                  <a:gd name="T42" fmla="*/ 20 w 24"/>
                  <a:gd name="T43" fmla="*/ 27 h 62"/>
                  <a:gd name="T44" fmla="*/ 16 w 24"/>
                  <a:gd name="T45" fmla="*/ 26 h 62"/>
                  <a:gd name="T46" fmla="*/ 19 w 24"/>
                  <a:gd name="T47" fmla="*/ 32 h 62"/>
                  <a:gd name="T48" fmla="*/ 10 w 24"/>
                  <a:gd name="T49" fmla="*/ 31 h 62"/>
                  <a:gd name="T50" fmla="*/ 18 w 24"/>
                  <a:gd name="T51" fmla="*/ 23 h 62"/>
                  <a:gd name="T52" fmla="*/ 16 w 24"/>
                  <a:gd name="T53" fmla="*/ 14 h 62"/>
                  <a:gd name="T54" fmla="*/ 18 w 24"/>
                  <a:gd name="T55" fmla="*/ 14 h 62"/>
                  <a:gd name="T56" fmla="*/ 15 w 24"/>
                  <a:gd name="T57" fmla="*/ 7 h 62"/>
                  <a:gd name="T58" fmla="*/ 13 w 24"/>
                  <a:gd name="T59" fmla="*/ 9 h 62"/>
                  <a:gd name="T60" fmla="*/ 10 w 24"/>
                  <a:gd name="T61" fmla="*/ 7 h 62"/>
                  <a:gd name="T62" fmla="*/ 12 w 24"/>
                  <a:gd name="T63" fmla="*/ 6 h 62"/>
                  <a:gd name="T64" fmla="*/ 7 w 24"/>
                  <a:gd name="T65" fmla="*/ 0 h 62"/>
                  <a:gd name="T66" fmla="*/ 10 w 24"/>
                  <a:gd name="T67" fmla="*/ 7 h 62"/>
                  <a:gd name="T68" fmla="*/ 5 w 24"/>
                  <a:gd name="T69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62">
                    <a:moveTo>
                      <a:pt x="5" y="4"/>
                    </a:moveTo>
                    <a:cubicBezTo>
                      <a:pt x="0" y="7"/>
                      <a:pt x="3" y="12"/>
                      <a:pt x="2" y="15"/>
                    </a:cubicBezTo>
                    <a:cubicBezTo>
                      <a:pt x="4" y="22"/>
                      <a:pt x="12" y="16"/>
                      <a:pt x="12" y="23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8"/>
                      <a:pt x="1" y="37"/>
                      <a:pt x="9" y="43"/>
                    </a:cubicBezTo>
                    <a:cubicBezTo>
                      <a:pt x="8" y="43"/>
                      <a:pt x="7" y="44"/>
                      <a:pt x="6" y="43"/>
                    </a:cubicBezTo>
                    <a:cubicBezTo>
                      <a:pt x="6" y="47"/>
                      <a:pt x="19" y="45"/>
                      <a:pt x="15" y="51"/>
                    </a:cubicBezTo>
                    <a:cubicBezTo>
                      <a:pt x="10" y="45"/>
                      <a:pt x="10" y="52"/>
                      <a:pt x="4" y="51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3"/>
                      <a:pt x="7" y="58"/>
                      <a:pt x="7" y="61"/>
                    </a:cubicBezTo>
                    <a:cubicBezTo>
                      <a:pt x="9" y="61"/>
                      <a:pt x="13" y="59"/>
                      <a:pt x="13" y="62"/>
                    </a:cubicBezTo>
                    <a:cubicBezTo>
                      <a:pt x="13" y="61"/>
                      <a:pt x="16" y="62"/>
                      <a:pt x="18" y="62"/>
                    </a:cubicBezTo>
                    <a:cubicBezTo>
                      <a:pt x="16" y="58"/>
                      <a:pt x="18" y="57"/>
                      <a:pt x="14" y="55"/>
                    </a:cubicBezTo>
                    <a:cubicBezTo>
                      <a:pt x="18" y="53"/>
                      <a:pt x="15" y="56"/>
                      <a:pt x="19" y="54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49"/>
                      <a:pt x="19" y="53"/>
                      <a:pt x="20" y="50"/>
                    </a:cubicBezTo>
                    <a:cubicBezTo>
                      <a:pt x="18" y="50"/>
                      <a:pt x="16" y="47"/>
                      <a:pt x="16" y="45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6" y="44"/>
                      <a:pt x="18" y="41"/>
                      <a:pt x="13" y="42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6" y="35"/>
                      <a:pt x="24" y="34"/>
                      <a:pt x="20" y="27"/>
                    </a:cubicBezTo>
                    <a:cubicBezTo>
                      <a:pt x="19" y="29"/>
                      <a:pt x="17" y="27"/>
                      <a:pt x="16" y="26"/>
                    </a:cubicBezTo>
                    <a:cubicBezTo>
                      <a:pt x="14" y="29"/>
                      <a:pt x="19" y="30"/>
                      <a:pt x="19" y="32"/>
                    </a:cubicBezTo>
                    <a:cubicBezTo>
                      <a:pt x="16" y="33"/>
                      <a:pt x="12" y="28"/>
                      <a:pt x="10" y="31"/>
                    </a:cubicBezTo>
                    <a:cubicBezTo>
                      <a:pt x="14" y="28"/>
                      <a:pt x="9" y="25"/>
                      <a:pt x="18" y="23"/>
                    </a:cubicBezTo>
                    <a:cubicBezTo>
                      <a:pt x="19" y="19"/>
                      <a:pt x="14" y="18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2" y="13"/>
                      <a:pt x="20" y="10"/>
                      <a:pt x="15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9"/>
                      <a:pt x="11" y="8"/>
                      <a:pt x="10" y="7"/>
                    </a:cubicBezTo>
                    <a:cubicBezTo>
                      <a:pt x="11" y="7"/>
                      <a:pt x="11" y="7"/>
                      <a:pt x="12" y="6"/>
                    </a:cubicBezTo>
                    <a:cubicBezTo>
                      <a:pt x="8" y="6"/>
                      <a:pt x="8" y="1"/>
                      <a:pt x="7" y="0"/>
                    </a:cubicBezTo>
                    <a:cubicBezTo>
                      <a:pt x="6" y="2"/>
                      <a:pt x="9" y="5"/>
                      <a:pt x="10" y="7"/>
                    </a:cubicBezTo>
                    <a:cubicBezTo>
                      <a:pt x="8" y="6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4" name="Freeform 1094"/>
              <p:cNvSpPr>
                <a:spLocks/>
              </p:cNvSpPr>
              <p:nvPr/>
            </p:nvSpPr>
            <p:spPr bwMode="auto">
              <a:xfrm>
                <a:off x="4073" y="305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5" name="Freeform 1095"/>
              <p:cNvSpPr>
                <a:spLocks/>
              </p:cNvSpPr>
              <p:nvPr/>
            </p:nvSpPr>
            <p:spPr bwMode="auto">
              <a:xfrm>
                <a:off x="4057" y="2978"/>
                <a:ext cx="25" cy="41"/>
              </a:xfrm>
              <a:custGeom>
                <a:avLst/>
                <a:gdLst>
                  <a:gd name="T0" fmla="*/ 14 w 28"/>
                  <a:gd name="T1" fmla="*/ 35 h 48"/>
                  <a:gd name="T2" fmla="*/ 19 w 28"/>
                  <a:gd name="T3" fmla="*/ 33 h 48"/>
                  <a:gd name="T4" fmla="*/ 9 w 28"/>
                  <a:gd name="T5" fmla="*/ 33 h 48"/>
                  <a:gd name="T6" fmla="*/ 7 w 28"/>
                  <a:gd name="T7" fmla="*/ 28 h 48"/>
                  <a:gd name="T8" fmla="*/ 16 w 28"/>
                  <a:gd name="T9" fmla="*/ 28 h 48"/>
                  <a:gd name="T10" fmla="*/ 18 w 28"/>
                  <a:gd name="T11" fmla="*/ 23 h 48"/>
                  <a:gd name="T12" fmla="*/ 12 w 28"/>
                  <a:gd name="T13" fmla="*/ 23 h 48"/>
                  <a:gd name="T14" fmla="*/ 9 w 28"/>
                  <a:gd name="T15" fmla="*/ 18 h 48"/>
                  <a:gd name="T16" fmla="*/ 11 w 28"/>
                  <a:gd name="T17" fmla="*/ 20 h 48"/>
                  <a:gd name="T18" fmla="*/ 17 w 28"/>
                  <a:gd name="T19" fmla="*/ 17 h 48"/>
                  <a:gd name="T20" fmla="*/ 2 w 28"/>
                  <a:gd name="T21" fmla="*/ 3 h 48"/>
                  <a:gd name="T22" fmla="*/ 3 w 28"/>
                  <a:gd name="T23" fmla="*/ 7 h 48"/>
                  <a:gd name="T24" fmla="*/ 10 w 28"/>
                  <a:gd name="T25" fmla="*/ 8 h 48"/>
                  <a:gd name="T26" fmla="*/ 8 w 28"/>
                  <a:gd name="T27" fmla="*/ 12 h 48"/>
                  <a:gd name="T28" fmla="*/ 4 w 28"/>
                  <a:gd name="T29" fmla="*/ 9 h 48"/>
                  <a:gd name="T30" fmla="*/ 4 w 28"/>
                  <a:gd name="T31" fmla="*/ 41 h 48"/>
                  <a:gd name="T32" fmla="*/ 4 w 28"/>
                  <a:gd name="T33" fmla="*/ 37 h 48"/>
                  <a:gd name="T34" fmla="*/ 8 w 28"/>
                  <a:gd name="T35" fmla="*/ 41 h 48"/>
                  <a:gd name="T36" fmla="*/ 15 w 28"/>
                  <a:gd name="T37" fmla="*/ 39 h 48"/>
                  <a:gd name="T38" fmla="*/ 13 w 28"/>
                  <a:gd name="T39" fmla="*/ 41 h 48"/>
                  <a:gd name="T40" fmla="*/ 19 w 28"/>
                  <a:gd name="T41" fmla="*/ 41 h 48"/>
                  <a:gd name="T42" fmla="*/ 22 w 28"/>
                  <a:gd name="T43" fmla="*/ 48 h 48"/>
                  <a:gd name="T44" fmla="*/ 23 w 28"/>
                  <a:gd name="T45" fmla="*/ 37 h 48"/>
                  <a:gd name="T46" fmla="*/ 14 w 28"/>
                  <a:gd name="T47" fmla="*/ 3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8">
                    <a:moveTo>
                      <a:pt x="14" y="35"/>
                    </a:moveTo>
                    <a:cubicBezTo>
                      <a:pt x="15" y="32"/>
                      <a:pt x="17" y="36"/>
                      <a:pt x="19" y="33"/>
                    </a:cubicBezTo>
                    <a:cubicBezTo>
                      <a:pt x="16" y="30"/>
                      <a:pt x="13" y="36"/>
                      <a:pt x="9" y="33"/>
                    </a:cubicBezTo>
                    <a:cubicBezTo>
                      <a:pt x="11" y="32"/>
                      <a:pt x="7" y="29"/>
                      <a:pt x="7" y="28"/>
                    </a:cubicBezTo>
                    <a:cubicBezTo>
                      <a:pt x="10" y="29"/>
                      <a:pt x="15" y="29"/>
                      <a:pt x="16" y="28"/>
                    </a:cubicBezTo>
                    <a:cubicBezTo>
                      <a:pt x="15" y="27"/>
                      <a:pt x="17" y="25"/>
                      <a:pt x="18" y="23"/>
                    </a:cubicBezTo>
                    <a:cubicBezTo>
                      <a:pt x="14" y="27"/>
                      <a:pt x="16" y="20"/>
                      <a:pt x="12" y="23"/>
                    </a:cubicBezTo>
                    <a:cubicBezTo>
                      <a:pt x="9" y="23"/>
                      <a:pt x="6" y="19"/>
                      <a:pt x="9" y="18"/>
                    </a:cubicBezTo>
                    <a:cubicBezTo>
                      <a:pt x="11" y="18"/>
                      <a:pt x="11" y="19"/>
                      <a:pt x="11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3"/>
                      <a:pt x="12" y="0"/>
                      <a:pt x="2" y="3"/>
                    </a:cubicBezTo>
                    <a:cubicBezTo>
                      <a:pt x="0" y="5"/>
                      <a:pt x="2" y="6"/>
                      <a:pt x="3" y="7"/>
                    </a:cubicBezTo>
                    <a:cubicBezTo>
                      <a:pt x="5" y="3"/>
                      <a:pt x="8" y="7"/>
                      <a:pt x="10" y="8"/>
                    </a:cubicBezTo>
                    <a:cubicBezTo>
                      <a:pt x="8" y="10"/>
                      <a:pt x="11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2" y="31"/>
                      <a:pt x="4" y="41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6" y="37"/>
                      <a:pt x="7" y="39"/>
                      <a:pt x="8" y="4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4" y="40"/>
                      <a:pt x="15" y="41"/>
                      <a:pt x="13" y="41"/>
                    </a:cubicBezTo>
                    <a:cubicBezTo>
                      <a:pt x="15" y="43"/>
                      <a:pt x="17" y="42"/>
                      <a:pt x="19" y="41"/>
                    </a:cubicBezTo>
                    <a:cubicBezTo>
                      <a:pt x="20" y="45"/>
                      <a:pt x="18" y="45"/>
                      <a:pt x="22" y="48"/>
                    </a:cubicBezTo>
                    <a:cubicBezTo>
                      <a:pt x="28" y="43"/>
                      <a:pt x="18" y="43"/>
                      <a:pt x="23" y="37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6" name="Freeform 1096"/>
              <p:cNvSpPr>
                <a:spLocks/>
              </p:cNvSpPr>
              <p:nvPr/>
            </p:nvSpPr>
            <p:spPr bwMode="auto">
              <a:xfrm>
                <a:off x="4069" y="3017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0 h 2"/>
                  <a:gd name="T4" fmla="*/ 1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7" name="Freeform 1097"/>
              <p:cNvSpPr>
                <a:spLocks/>
              </p:cNvSpPr>
              <p:nvPr/>
            </p:nvSpPr>
            <p:spPr bwMode="auto">
              <a:xfrm>
                <a:off x="4060" y="3015"/>
                <a:ext cx="3" cy="2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8" name="Freeform 1098"/>
              <p:cNvSpPr>
                <a:spLocks/>
              </p:cNvSpPr>
              <p:nvPr/>
            </p:nvSpPr>
            <p:spPr bwMode="auto">
              <a:xfrm>
                <a:off x="4070" y="298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2 w 3"/>
                  <a:gd name="T3" fmla="*/ 0 h 3"/>
                  <a:gd name="T4" fmla="*/ 0 w 3"/>
                  <a:gd name="T5" fmla="*/ 2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9" name="Freeform 1099"/>
              <p:cNvSpPr>
                <a:spLocks/>
              </p:cNvSpPr>
              <p:nvPr/>
            </p:nvSpPr>
            <p:spPr bwMode="auto">
              <a:xfrm>
                <a:off x="4058" y="2968"/>
                <a:ext cx="11" cy="13"/>
              </a:xfrm>
              <a:custGeom>
                <a:avLst/>
                <a:gdLst>
                  <a:gd name="T0" fmla="*/ 0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4 w 13"/>
                  <a:gd name="T7" fmla="*/ 7 h 15"/>
                  <a:gd name="T8" fmla="*/ 5 w 13"/>
                  <a:gd name="T9" fmla="*/ 1 h 15"/>
                  <a:gd name="T10" fmla="*/ 0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0" y="0"/>
                    </a:moveTo>
                    <a:cubicBezTo>
                      <a:pt x="1" y="5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4" y="7"/>
                    </a:cubicBezTo>
                    <a:cubicBezTo>
                      <a:pt x="8" y="6"/>
                      <a:pt x="4" y="3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0" name="Freeform 1100"/>
              <p:cNvSpPr>
                <a:spLocks/>
              </p:cNvSpPr>
              <p:nvPr/>
            </p:nvSpPr>
            <p:spPr bwMode="auto">
              <a:xfrm>
                <a:off x="4060" y="2872"/>
                <a:ext cx="19" cy="100"/>
              </a:xfrm>
              <a:custGeom>
                <a:avLst/>
                <a:gdLst>
                  <a:gd name="T0" fmla="*/ 13 w 22"/>
                  <a:gd name="T1" fmla="*/ 96 h 117"/>
                  <a:gd name="T2" fmla="*/ 12 w 22"/>
                  <a:gd name="T3" fmla="*/ 90 h 117"/>
                  <a:gd name="T4" fmla="*/ 14 w 22"/>
                  <a:gd name="T5" fmla="*/ 93 h 117"/>
                  <a:gd name="T6" fmla="*/ 17 w 22"/>
                  <a:gd name="T7" fmla="*/ 88 h 117"/>
                  <a:gd name="T8" fmla="*/ 14 w 22"/>
                  <a:gd name="T9" fmla="*/ 89 h 117"/>
                  <a:gd name="T10" fmla="*/ 13 w 22"/>
                  <a:gd name="T11" fmla="*/ 78 h 117"/>
                  <a:gd name="T12" fmla="*/ 8 w 22"/>
                  <a:gd name="T13" fmla="*/ 76 h 117"/>
                  <a:gd name="T14" fmla="*/ 16 w 22"/>
                  <a:gd name="T15" fmla="*/ 69 h 117"/>
                  <a:gd name="T16" fmla="*/ 5 w 22"/>
                  <a:gd name="T17" fmla="*/ 71 h 117"/>
                  <a:gd name="T18" fmla="*/ 9 w 22"/>
                  <a:gd name="T19" fmla="*/ 59 h 117"/>
                  <a:gd name="T20" fmla="*/ 10 w 22"/>
                  <a:gd name="T21" fmla="*/ 61 h 117"/>
                  <a:gd name="T22" fmla="*/ 10 w 22"/>
                  <a:gd name="T23" fmla="*/ 55 h 117"/>
                  <a:gd name="T24" fmla="*/ 15 w 22"/>
                  <a:gd name="T25" fmla="*/ 55 h 117"/>
                  <a:gd name="T26" fmla="*/ 14 w 22"/>
                  <a:gd name="T27" fmla="*/ 45 h 117"/>
                  <a:gd name="T28" fmla="*/ 17 w 22"/>
                  <a:gd name="T29" fmla="*/ 46 h 117"/>
                  <a:gd name="T30" fmla="*/ 13 w 22"/>
                  <a:gd name="T31" fmla="*/ 28 h 117"/>
                  <a:gd name="T32" fmla="*/ 16 w 22"/>
                  <a:gd name="T33" fmla="*/ 25 h 117"/>
                  <a:gd name="T34" fmla="*/ 6 w 22"/>
                  <a:gd name="T35" fmla="*/ 27 h 117"/>
                  <a:gd name="T36" fmla="*/ 7 w 22"/>
                  <a:gd name="T37" fmla="*/ 19 h 117"/>
                  <a:gd name="T38" fmla="*/ 13 w 22"/>
                  <a:gd name="T39" fmla="*/ 21 h 117"/>
                  <a:gd name="T40" fmla="*/ 10 w 22"/>
                  <a:gd name="T41" fmla="*/ 17 h 117"/>
                  <a:gd name="T42" fmla="*/ 16 w 22"/>
                  <a:gd name="T43" fmla="*/ 14 h 117"/>
                  <a:gd name="T44" fmla="*/ 8 w 22"/>
                  <a:gd name="T45" fmla="*/ 6 h 117"/>
                  <a:gd name="T46" fmla="*/ 9 w 22"/>
                  <a:gd name="T47" fmla="*/ 1 h 117"/>
                  <a:gd name="T48" fmla="*/ 0 w 22"/>
                  <a:gd name="T49" fmla="*/ 5 h 117"/>
                  <a:gd name="T50" fmla="*/ 2 w 22"/>
                  <a:gd name="T51" fmla="*/ 31 h 117"/>
                  <a:gd name="T52" fmla="*/ 7 w 22"/>
                  <a:gd name="T53" fmla="*/ 37 h 117"/>
                  <a:gd name="T54" fmla="*/ 1 w 22"/>
                  <a:gd name="T55" fmla="*/ 38 h 117"/>
                  <a:gd name="T56" fmla="*/ 7 w 22"/>
                  <a:gd name="T57" fmla="*/ 39 h 117"/>
                  <a:gd name="T58" fmla="*/ 1 w 22"/>
                  <a:gd name="T59" fmla="*/ 43 h 117"/>
                  <a:gd name="T60" fmla="*/ 7 w 22"/>
                  <a:gd name="T61" fmla="*/ 45 h 117"/>
                  <a:gd name="T62" fmla="*/ 0 w 22"/>
                  <a:gd name="T63" fmla="*/ 48 h 117"/>
                  <a:gd name="T64" fmla="*/ 3 w 22"/>
                  <a:gd name="T65" fmla="*/ 89 h 117"/>
                  <a:gd name="T66" fmla="*/ 7 w 22"/>
                  <a:gd name="T67" fmla="*/ 88 h 117"/>
                  <a:gd name="T68" fmla="*/ 7 w 22"/>
                  <a:gd name="T69" fmla="*/ 104 h 117"/>
                  <a:gd name="T70" fmla="*/ 11 w 22"/>
                  <a:gd name="T71" fmla="*/ 106 h 117"/>
                  <a:gd name="T72" fmla="*/ 1 w 22"/>
                  <a:gd name="T73" fmla="*/ 105 h 117"/>
                  <a:gd name="T74" fmla="*/ 3 w 22"/>
                  <a:gd name="T75" fmla="*/ 111 h 117"/>
                  <a:gd name="T76" fmla="*/ 5 w 22"/>
                  <a:gd name="T77" fmla="*/ 107 h 117"/>
                  <a:gd name="T78" fmla="*/ 3 w 22"/>
                  <a:gd name="T79" fmla="*/ 113 h 117"/>
                  <a:gd name="T80" fmla="*/ 14 w 22"/>
                  <a:gd name="T81" fmla="*/ 109 h 117"/>
                  <a:gd name="T82" fmla="*/ 19 w 22"/>
                  <a:gd name="T83" fmla="*/ 96 h 117"/>
                  <a:gd name="T84" fmla="*/ 13 w 22"/>
                  <a:gd name="T85" fmla="*/ 9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7">
                    <a:moveTo>
                      <a:pt x="13" y="96"/>
                    </a:moveTo>
                    <a:cubicBezTo>
                      <a:pt x="13" y="94"/>
                      <a:pt x="10" y="92"/>
                      <a:pt x="12" y="90"/>
                    </a:cubicBezTo>
                    <a:cubicBezTo>
                      <a:pt x="14" y="91"/>
                      <a:pt x="15" y="92"/>
                      <a:pt x="14" y="93"/>
                    </a:cubicBezTo>
                    <a:cubicBezTo>
                      <a:pt x="19" y="92"/>
                      <a:pt x="13" y="91"/>
                      <a:pt x="17" y="88"/>
                    </a:cubicBezTo>
                    <a:cubicBezTo>
                      <a:pt x="16" y="89"/>
                      <a:pt x="15" y="90"/>
                      <a:pt x="14" y="89"/>
                    </a:cubicBezTo>
                    <a:cubicBezTo>
                      <a:pt x="16" y="83"/>
                      <a:pt x="10" y="86"/>
                      <a:pt x="13" y="78"/>
                    </a:cubicBezTo>
                    <a:cubicBezTo>
                      <a:pt x="12" y="77"/>
                      <a:pt x="12" y="76"/>
                      <a:pt x="8" y="76"/>
                    </a:cubicBezTo>
                    <a:cubicBezTo>
                      <a:pt x="12" y="72"/>
                      <a:pt x="12" y="74"/>
                      <a:pt x="16" y="69"/>
                    </a:cubicBezTo>
                    <a:cubicBezTo>
                      <a:pt x="14" y="69"/>
                      <a:pt x="10" y="71"/>
                      <a:pt x="5" y="71"/>
                    </a:cubicBezTo>
                    <a:cubicBezTo>
                      <a:pt x="11" y="63"/>
                      <a:pt x="4" y="63"/>
                      <a:pt x="9" y="59"/>
                    </a:cubicBezTo>
                    <a:cubicBezTo>
                      <a:pt x="9" y="59"/>
                      <a:pt x="10" y="60"/>
                      <a:pt x="10" y="61"/>
                    </a:cubicBezTo>
                    <a:cubicBezTo>
                      <a:pt x="16" y="60"/>
                      <a:pt x="8" y="57"/>
                      <a:pt x="10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1" y="48"/>
                      <a:pt x="14" y="45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6" y="27"/>
                    </a:cubicBezTo>
                    <a:cubicBezTo>
                      <a:pt x="16" y="26"/>
                      <a:pt x="3" y="23"/>
                      <a:pt x="7" y="19"/>
                    </a:cubicBezTo>
                    <a:cubicBezTo>
                      <a:pt x="11" y="17"/>
                      <a:pt x="9" y="23"/>
                      <a:pt x="13" y="21"/>
                    </a:cubicBezTo>
                    <a:cubicBezTo>
                      <a:pt x="8" y="20"/>
                      <a:pt x="12" y="19"/>
                      <a:pt x="10" y="17"/>
                    </a:cubicBezTo>
                    <a:cubicBezTo>
                      <a:pt x="15" y="17"/>
                      <a:pt x="11" y="12"/>
                      <a:pt x="16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0" y="5"/>
                      <a:pt x="10" y="3"/>
                      <a:pt x="9" y="1"/>
                    </a:cubicBezTo>
                    <a:cubicBezTo>
                      <a:pt x="9" y="5"/>
                      <a:pt x="2" y="0"/>
                      <a:pt x="0" y="5"/>
                    </a:cubicBezTo>
                    <a:cubicBezTo>
                      <a:pt x="2" y="11"/>
                      <a:pt x="4" y="22"/>
                      <a:pt x="2" y="31"/>
                    </a:cubicBezTo>
                    <a:cubicBezTo>
                      <a:pt x="8" y="32"/>
                      <a:pt x="2" y="36"/>
                      <a:pt x="7" y="3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44"/>
                      <a:pt x="4" y="37"/>
                      <a:pt x="7" y="39"/>
                    </a:cubicBezTo>
                    <a:cubicBezTo>
                      <a:pt x="8" y="41"/>
                      <a:pt x="4" y="43"/>
                      <a:pt x="1" y="43"/>
                    </a:cubicBezTo>
                    <a:cubicBezTo>
                      <a:pt x="1" y="46"/>
                      <a:pt x="3" y="43"/>
                      <a:pt x="7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60"/>
                      <a:pt x="7" y="75"/>
                      <a:pt x="3" y="89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5" y="94"/>
                      <a:pt x="17" y="99"/>
                      <a:pt x="7" y="104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9" y="105"/>
                      <a:pt x="4" y="107"/>
                      <a:pt x="1" y="105"/>
                    </a:cubicBezTo>
                    <a:cubicBezTo>
                      <a:pt x="3" y="107"/>
                      <a:pt x="1" y="109"/>
                      <a:pt x="3" y="111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8" y="110"/>
                      <a:pt x="6" y="112"/>
                      <a:pt x="3" y="113"/>
                    </a:cubicBezTo>
                    <a:cubicBezTo>
                      <a:pt x="7" y="117"/>
                      <a:pt x="10" y="110"/>
                      <a:pt x="14" y="109"/>
                    </a:cubicBezTo>
                    <a:cubicBezTo>
                      <a:pt x="6" y="102"/>
                      <a:pt x="22" y="103"/>
                      <a:pt x="19" y="96"/>
                    </a:cubicBezTo>
                    <a:cubicBezTo>
                      <a:pt x="17" y="92"/>
                      <a:pt x="15" y="97"/>
                      <a:pt x="13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1" name="Freeform 1101"/>
              <p:cNvSpPr>
                <a:spLocks/>
              </p:cNvSpPr>
              <p:nvPr/>
            </p:nvSpPr>
            <p:spPr bwMode="auto">
              <a:xfrm>
                <a:off x="4060" y="296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2" name="Freeform 1102"/>
              <p:cNvSpPr>
                <a:spLocks/>
              </p:cNvSpPr>
              <p:nvPr/>
            </p:nvSpPr>
            <p:spPr bwMode="auto">
              <a:xfrm>
                <a:off x="4067" y="2871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3" name="Rectangle 1103"/>
              <p:cNvSpPr>
                <a:spLocks noChangeArrowheads="1"/>
              </p:cNvSpPr>
              <p:nvPr/>
            </p:nvSpPr>
            <p:spPr bwMode="auto">
              <a:xfrm>
                <a:off x="4063" y="296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4" name="Freeform 1104"/>
              <p:cNvSpPr>
                <a:spLocks/>
              </p:cNvSpPr>
              <p:nvPr/>
            </p:nvSpPr>
            <p:spPr bwMode="auto">
              <a:xfrm>
                <a:off x="4070" y="2970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5" name="Freeform 1105"/>
              <p:cNvSpPr>
                <a:spLocks/>
              </p:cNvSpPr>
              <p:nvPr/>
            </p:nvSpPr>
            <p:spPr bwMode="auto">
              <a:xfrm>
                <a:off x="4070" y="285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6" name="Freeform 1106"/>
              <p:cNvSpPr>
                <a:spLocks/>
              </p:cNvSpPr>
              <p:nvPr/>
            </p:nvSpPr>
            <p:spPr bwMode="auto">
              <a:xfrm>
                <a:off x="4073" y="281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7" name="Freeform 1107"/>
              <p:cNvSpPr>
                <a:spLocks/>
              </p:cNvSpPr>
              <p:nvPr/>
            </p:nvSpPr>
            <p:spPr bwMode="auto">
              <a:xfrm>
                <a:off x="4047" y="2697"/>
                <a:ext cx="29" cy="172"/>
              </a:xfrm>
              <a:custGeom>
                <a:avLst/>
                <a:gdLst>
                  <a:gd name="T0" fmla="*/ 16 w 34"/>
                  <a:gd name="T1" fmla="*/ 7 h 200"/>
                  <a:gd name="T2" fmla="*/ 10 w 34"/>
                  <a:gd name="T3" fmla="*/ 4 h 200"/>
                  <a:gd name="T4" fmla="*/ 6 w 34"/>
                  <a:gd name="T5" fmla="*/ 11 h 200"/>
                  <a:gd name="T6" fmla="*/ 11 w 34"/>
                  <a:gd name="T7" fmla="*/ 21 h 200"/>
                  <a:gd name="T8" fmla="*/ 12 w 34"/>
                  <a:gd name="T9" fmla="*/ 44 h 200"/>
                  <a:gd name="T10" fmla="*/ 10 w 34"/>
                  <a:gd name="T11" fmla="*/ 59 h 200"/>
                  <a:gd name="T12" fmla="*/ 16 w 34"/>
                  <a:gd name="T13" fmla="*/ 78 h 200"/>
                  <a:gd name="T14" fmla="*/ 14 w 34"/>
                  <a:gd name="T15" fmla="*/ 82 h 200"/>
                  <a:gd name="T16" fmla="*/ 13 w 34"/>
                  <a:gd name="T17" fmla="*/ 93 h 200"/>
                  <a:gd name="T18" fmla="*/ 23 w 34"/>
                  <a:gd name="T19" fmla="*/ 97 h 200"/>
                  <a:gd name="T20" fmla="*/ 24 w 34"/>
                  <a:gd name="T21" fmla="*/ 107 h 200"/>
                  <a:gd name="T22" fmla="*/ 20 w 34"/>
                  <a:gd name="T23" fmla="*/ 115 h 200"/>
                  <a:gd name="T24" fmla="*/ 20 w 34"/>
                  <a:gd name="T25" fmla="*/ 129 h 200"/>
                  <a:gd name="T26" fmla="*/ 18 w 34"/>
                  <a:gd name="T27" fmla="*/ 142 h 200"/>
                  <a:gd name="T28" fmla="*/ 21 w 34"/>
                  <a:gd name="T29" fmla="*/ 153 h 200"/>
                  <a:gd name="T30" fmla="*/ 25 w 34"/>
                  <a:gd name="T31" fmla="*/ 162 h 200"/>
                  <a:gd name="T32" fmla="*/ 20 w 34"/>
                  <a:gd name="T33" fmla="*/ 164 h 200"/>
                  <a:gd name="T34" fmla="*/ 22 w 34"/>
                  <a:gd name="T35" fmla="*/ 172 h 200"/>
                  <a:gd name="T36" fmla="*/ 21 w 34"/>
                  <a:gd name="T37" fmla="*/ 200 h 200"/>
                  <a:gd name="T38" fmla="*/ 22 w 34"/>
                  <a:gd name="T39" fmla="*/ 186 h 200"/>
                  <a:gd name="T40" fmla="*/ 19 w 34"/>
                  <a:gd name="T41" fmla="*/ 183 h 200"/>
                  <a:gd name="T42" fmla="*/ 31 w 34"/>
                  <a:gd name="T43" fmla="*/ 180 h 200"/>
                  <a:gd name="T44" fmla="*/ 32 w 34"/>
                  <a:gd name="T45" fmla="*/ 176 h 200"/>
                  <a:gd name="T46" fmla="*/ 30 w 34"/>
                  <a:gd name="T47" fmla="*/ 167 h 200"/>
                  <a:gd name="T48" fmla="*/ 32 w 34"/>
                  <a:gd name="T49" fmla="*/ 158 h 200"/>
                  <a:gd name="T50" fmla="*/ 32 w 34"/>
                  <a:gd name="T51" fmla="*/ 145 h 200"/>
                  <a:gd name="T52" fmla="*/ 29 w 34"/>
                  <a:gd name="T53" fmla="*/ 135 h 200"/>
                  <a:gd name="T54" fmla="*/ 31 w 34"/>
                  <a:gd name="T55" fmla="*/ 134 h 200"/>
                  <a:gd name="T56" fmla="*/ 31 w 34"/>
                  <a:gd name="T57" fmla="*/ 131 h 200"/>
                  <a:gd name="T58" fmla="*/ 29 w 34"/>
                  <a:gd name="T59" fmla="*/ 122 h 200"/>
                  <a:gd name="T60" fmla="*/ 26 w 34"/>
                  <a:gd name="T61" fmla="*/ 114 h 200"/>
                  <a:gd name="T62" fmla="*/ 31 w 34"/>
                  <a:gd name="T63" fmla="*/ 110 h 200"/>
                  <a:gd name="T64" fmla="*/ 31 w 34"/>
                  <a:gd name="T65" fmla="*/ 100 h 200"/>
                  <a:gd name="T66" fmla="*/ 26 w 34"/>
                  <a:gd name="T67" fmla="*/ 95 h 200"/>
                  <a:gd name="T68" fmla="*/ 23 w 34"/>
                  <a:gd name="T69" fmla="*/ 82 h 200"/>
                  <a:gd name="T70" fmla="*/ 21 w 34"/>
                  <a:gd name="T71" fmla="*/ 63 h 200"/>
                  <a:gd name="T72" fmla="*/ 21 w 34"/>
                  <a:gd name="T73" fmla="*/ 58 h 200"/>
                  <a:gd name="T74" fmla="*/ 19 w 34"/>
                  <a:gd name="T75" fmla="*/ 37 h 200"/>
                  <a:gd name="T76" fmla="*/ 14 w 34"/>
                  <a:gd name="T77" fmla="*/ 46 h 200"/>
                  <a:gd name="T78" fmla="*/ 23 w 34"/>
                  <a:gd name="T79" fmla="*/ 36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00">
                    <a:moveTo>
                      <a:pt x="23" y="17"/>
                    </a:moveTo>
                    <a:cubicBezTo>
                      <a:pt x="22" y="14"/>
                      <a:pt x="20" y="10"/>
                      <a:pt x="16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9"/>
                      <a:pt x="8" y="8"/>
                      <a:pt x="6" y="11"/>
                    </a:cubicBezTo>
                    <a:cubicBezTo>
                      <a:pt x="8" y="15"/>
                      <a:pt x="16" y="17"/>
                      <a:pt x="14" y="20"/>
                    </a:cubicBezTo>
                    <a:cubicBezTo>
                      <a:pt x="15" y="22"/>
                      <a:pt x="12" y="22"/>
                      <a:pt x="11" y="21"/>
                    </a:cubicBezTo>
                    <a:cubicBezTo>
                      <a:pt x="10" y="25"/>
                      <a:pt x="17" y="26"/>
                      <a:pt x="18" y="28"/>
                    </a:cubicBezTo>
                    <a:cubicBezTo>
                      <a:pt x="0" y="30"/>
                      <a:pt x="23" y="39"/>
                      <a:pt x="12" y="44"/>
                    </a:cubicBezTo>
                    <a:cubicBezTo>
                      <a:pt x="13" y="47"/>
                      <a:pt x="12" y="52"/>
                      <a:pt x="15" y="56"/>
                    </a:cubicBezTo>
                    <a:cubicBezTo>
                      <a:pt x="11" y="54"/>
                      <a:pt x="15" y="59"/>
                      <a:pt x="10" y="59"/>
                    </a:cubicBezTo>
                    <a:cubicBezTo>
                      <a:pt x="20" y="60"/>
                      <a:pt x="6" y="71"/>
                      <a:pt x="18" y="71"/>
                    </a:cubicBezTo>
                    <a:cubicBezTo>
                      <a:pt x="15" y="77"/>
                      <a:pt x="19" y="71"/>
                      <a:pt x="16" y="78"/>
                    </a:cubicBezTo>
                    <a:cubicBezTo>
                      <a:pt x="15" y="78"/>
                      <a:pt x="15" y="77"/>
                      <a:pt x="15" y="76"/>
                    </a:cubicBezTo>
                    <a:cubicBezTo>
                      <a:pt x="12" y="79"/>
                      <a:pt x="20" y="80"/>
                      <a:pt x="14" y="82"/>
                    </a:cubicBezTo>
                    <a:cubicBezTo>
                      <a:pt x="14" y="87"/>
                      <a:pt x="18" y="83"/>
                      <a:pt x="21" y="86"/>
                    </a:cubicBezTo>
                    <a:cubicBezTo>
                      <a:pt x="20" y="91"/>
                      <a:pt x="18" y="90"/>
                      <a:pt x="13" y="93"/>
                    </a:cubicBezTo>
                    <a:cubicBezTo>
                      <a:pt x="19" y="93"/>
                      <a:pt x="16" y="97"/>
                      <a:pt x="20" y="99"/>
                    </a:cubicBezTo>
                    <a:cubicBezTo>
                      <a:pt x="20" y="99"/>
                      <a:pt x="21" y="95"/>
                      <a:pt x="23" y="97"/>
                    </a:cubicBezTo>
                    <a:cubicBezTo>
                      <a:pt x="22" y="103"/>
                      <a:pt x="27" y="102"/>
                      <a:pt x="29" y="108"/>
                    </a:cubicBezTo>
                    <a:cubicBezTo>
                      <a:pt x="23" y="111"/>
                      <a:pt x="29" y="102"/>
                      <a:pt x="24" y="107"/>
                    </a:cubicBezTo>
                    <a:cubicBezTo>
                      <a:pt x="20" y="104"/>
                      <a:pt x="21" y="101"/>
                      <a:pt x="16" y="99"/>
                    </a:cubicBezTo>
                    <a:cubicBezTo>
                      <a:pt x="15" y="104"/>
                      <a:pt x="17" y="110"/>
                      <a:pt x="20" y="115"/>
                    </a:cubicBezTo>
                    <a:cubicBezTo>
                      <a:pt x="19" y="118"/>
                      <a:pt x="16" y="114"/>
                      <a:pt x="16" y="116"/>
                    </a:cubicBezTo>
                    <a:cubicBezTo>
                      <a:pt x="13" y="122"/>
                      <a:pt x="23" y="124"/>
                      <a:pt x="20" y="129"/>
                    </a:cubicBezTo>
                    <a:cubicBezTo>
                      <a:pt x="16" y="128"/>
                      <a:pt x="16" y="128"/>
                      <a:pt x="16" y="128"/>
                    </a:cubicBezTo>
                    <a:cubicBezTo>
                      <a:pt x="21" y="130"/>
                      <a:pt x="16" y="137"/>
                      <a:pt x="18" y="142"/>
                    </a:cubicBezTo>
                    <a:cubicBezTo>
                      <a:pt x="20" y="141"/>
                      <a:pt x="21" y="141"/>
                      <a:pt x="22" y="142"/>
                    </a:cubicBezTo>
                    <a:cubicBezTo>
                      <a:pt x="14" y="142"/>
                      <a:pt x="27" y="148"/>
                      <a:pt x="21" y="153"/>
                    </a:cubicBezTo>
                    <a:cubicBezTo>
                      <a:pt x="26" y="153"/>
                      <a:pt x="30" y="158"/>
                      <a:pt x="30" y="161"/>
                    </a:cubicBezTo>
                    <a:cubicBezTo>
                      <a:pt x="29" y="162"/>
                      <a:pt x="26" y="162"/>
                      <a:pt x="25" y="162"/>
                    </a:cubicBezTo>
                    <a:cubicBezTo>
                      <a:pt x="28" y="157"/>
                      <a:pt x="19" y="157"/>
                      <a:pt x="16" y="153"/>
                    </a:cubicBezTo>
                    <a:cubicBezTo>
                      <a:pt x="19" y="156"/>
                      <a:pt x="16" y="162"/>
                      <a:pt x="20" y="164"/>
                    </a:cubicBezTo>
                    <a:cubicBezTo>
                      <a:pt x="16" y="163"/>
                      <a:pt x="16" y="163"/>
                      <a:pt x="16" y="163"/>
                    </a:cubicBezTo>
                    <a:cubicBezTo>
                      <a:pt x="15" y="168"/>
                      <a:pt x="26" y="167"/>
                      <a:pt x="22" y="172"/>
                    </a:cubicBezTo>
                    <a:cubicBezTo>
                      <a:pt x="18" y="172"/>
                      <a:pt x="18" y="172"/>
                      <a:pt x="18" y="172"/>
                    </a:cubicBezTo>
                    <a:cubicBezTo>
                      <a:pt x="19" y="181"/>
                      <a:pt x="13" y="192"/>
                      <a:pt x="21" y="200"/>
                    </a:cubicBezTo>
                    <a:cubicBezTo>
                      <a:pt x="23" y="200"/>
                      <a:pt x="29" y="196"/>
                      <a:pt x="31" y="196"/>
                    </a:cubicBezTo>
                    <a:cubicBezTo>
                      <a:pt x="29" y="192"/>
                      <a:pt x="24" y="189"/>
                      <a:pt x="22" y="186"/>
                    </a:cubicBezTo>
                    <a:cubicBezTo>
                      <a:pt x="27" y="186"/>
                      <a:pt x="27" y="186"/>
                      <a:pt x="27" y="186"/>
                    </a:cubicBezTo>
                    <a:cubicBezTo>
                      <a:pt x="24" y="185"/>
                      <a:pt x="22" y="181"/>
                      <a:pt x="19" y="183"/>
                    </a:cubicBezTo>
                    <a:cubicBezTo>
                      <a:pt x="16" y="180"/>
                      <a:pt x="23" y="181"/>
                      <a:pt x="20" y="178"/>
                    </a:cubicBezTo>
                    <a:cubicBezTo>
                      <a:pt x="26" y="178"/>
                      <a:pt x="26" y="180"/>
                      <a:pt x="31" y="180"/>
                    </a:cubicBezTo>
                    <a:cubicBezTo>
                      <a:pt x="28" y="177"/>
                      <a:pt x="28" y="177"/>
                      <a:pt x="28" y="177"/>
                    </a:cubicBezTo>
                    <a:cubicBezTo>
                      <a:pt x="30" y="178"/>
                      <a:pt x="30" y="175"/>
                      <a:pt x="32" y="176"/>
                    </a:cubicBezTo>
                    <a:cubicBezTo>
                      <a:pt x="25" y="171"/>
                      <a:pt x="34" y="169"/>
                      <a:pt x="31" y="164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27" y="167"/>
                      <a:pt x="28" y="165"/>
                      <a:pt x="27" y="164"/>
                    </a:cubicBezTo>
                    <a:cubicBezTo>
                      <a:pt x="31" y="162"/>
                      <a:pt x="30" y="161"/>
                      <a:pt x="32" y="158"/>
                    </a:cubicBezTo>
                    <a:cubicBezTo>
                      <a:pt x="30" y="156"/>
                      <a:pt x="25" y="155"/>
                      <a:pt x="25" y="152"/>
                    </a:cubicBezTo>
                    <a:cubicBezTo>
                      <a:pt x="30" y="152"/>
                      <a:pt x="28" y="146"/>
                      <a:pt x="32" y="145"/>
                    </a:cubicBezTo>
                    <a:cubicBezTo>
                      <a:pt x="27" y="145"/>
                      <a:pt x="30" y="139"/>
                      <a:pt x="27" y="139"/>
                    </a:cubicBezTo>
                    <a:cubicBezTo>
                      <a:pt x="26" y="137"/>
                      <a:pt x="26" y="135"/>
                      <a:pt x="29" y="135"/>
                    </a:cubicBezTo>
                    <a:cubicBezTo>
                      <a:pt x="30" y="136"/>
                      <a:pt x="30" y="136"/>
                      <a:pt x="30" y="136"/>
                    </a:cubicBezTo>
                    <a:cubicBezTo>
                      <a:pt x="31" y="134"/>
                      <a:pt x="31" y="134"/>
                      <a:pt x="31" y="134"/>
                    </a:cubicBezTo>
                    <a:cubicBezTo>
                      <a:pt x="32" y="135"/>
                      <a:pt x="32" y="135"/>
                      <a:pt x="32" y="135"/>
                    </a:cubicBezTo>
                    <a:cubicBezTo>
                      <a:pt x="32" y="133"/>
                      <a:pt x="28" y="133"/>
                      <a:pt x="31" y="131"/>
                    </a:cubicBezTo>
                    <a:cubicBezTo>
                      <a:pt x="32" y="131"/>
                      <a:pt x="32" y="132"/>
                      <a:pt x="33" y="133"/>
                    </a:cubicBezTo>
                    <a:cubicBezTo>
                      <a:pt x="33" y="129"/>
                      <a:pt x="24" y="126"/>
                      <a:pt x="29" y="122"/>
                    </a:cubicBezTo>
                    <a:cubicBezTo>
                      <a:pt x="26" y="122"/>
                      <a:pt x="26" y="117"/>
                      <a:pt x="20" y="118"/>
                    </a:cubicBezTo>
                    <a:cubicBezTo>
                      <a:pt x="22" y="117"/>
                      <a:pt x="27" y="117"/>
                      <a:pt x="26" y="114"/>
                    </a:cubicBezTo>
                    <a:cubicBezTo>
                      <a:pt x="21" y="112"/>
                      <a:pt x="28" y="110"/>
                      <a:pt x="25" y="107"/>
                    </a:cubicBezTo>
                    <a:cubicBezTo>
                      <a:pt x="30" y="111"/>
                      <a:pt x="26" y="107"/>
                      <a:pt x="31" y="110"/>
                    </a:cubicBezTo>
                    <a:cubicBezTo>
                      <a:pt x="33" y="108"/>
                      <a:pt x="26" y="105"/>
                      <a:pt x="27" y="101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29" y="98"/>
                      <a:pt x="25" y="97"/>
                      <a:pt x="29" y="9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7" y="92"/>
                      <a:pt x="26" y="89"/>
                      <a:pt x="30" y="86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30" y="77"/>
                      <a:pt x="24" y="71"/>
                      <a:pt x="18" y="68"/>
                    </a:cubicBezTo>
                    <a:cubicBezTo>
                      <a:pt x="18" y="66"/>
                      <a:pt x="19" y="63"/>
                      <a:pt x="21" y="63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3" y="63"/>
                      <a:pt x="27" y="59"/>
                      <a:pt x="21" y="58"/>
                    </a:cubicBezTo>
                    <a:cubicBezTo>
                      <a:pt x="20" y="56"/>
                      <a:pt x="25" y="56"/>
                      <a:pt x="26" y="54"/>
                    </a:cubicBezTo>
                    <a:cubicBezTo>
                      <a:pt x="18" y="49"/>
                      <a:pt x="32" y="39"/>
                      <a:pt x="19" y="37"/>
                    </a:cubicBezTo>
                    <a:cubicBezTo>
                      <a:pt x="19" y="39"/>
                      <a:pt x="17" y="44"/>
                      <a:pt x="18" y="48"/>
                    </a:cubicBezTo>
                    <a:cubicBezTo>
                      <a:pt x="16" y="47"/>
                      <a:pt x="14" y="47"/>
                      <a:pt x="14" y="46"/>
                    </a:cubicBezTo>
                    <a:cubicBezTo>
                      <a:pt x="13" y="42"/>
                      <a:pt x="17" y="40"/>
                      <a:pt x="15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1" y="29"/>
                      <a:pt x="12" y="23"/>
                      <a:pt x="23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8" name="Freeform 1108"/>
              <p:cNvSpPr>
                <a:spLocks/>
              </p:cNvSpPr>
              <p:nvPr/>
            </p:nvSpPr>
            <p:spPr bwMode="auto">
              <a:xfrm>
                <a:off x="4068" y="2753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9" name="Freeform 1109"/>
              <p:cNvSpPr>
                <a:spLocks/>
              </p:cNvSpPr>
              <p:nvPr/>
            </p:nvSpPr>
            <p:spPr bwMode="auto">
              <a:xfrm>
                <a:off x="4067" y="2753"/>
                <a:ext cx="2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0" name="Freeform 1110"/>
              <p:cNvSpPr>
                <a:spLocks/>
              </p:cNvSpPr>
              <p:nvPr/>
            </p:nvSpPr>
            <p:spPr bwMode="auto">
              <a:xfrm>
                <a:off x="4065" y="2698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1" name="Freeform 1111"/>
              <p:cNvSpPr>
                <a:spLocks/>
              </p:cNvSpPr>
              <p:nvPr/>
            </p:nvSpPr>
            <p:spPr bwMode="auto">
              <a:xfrm>
                <a:off x="4063" y="2698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2" name="Freeform 1112"/>
              <p:cNvSpPr>
                <a:spLocks/>
              </p:cNvSpPr>
              <p:nvPr/>
            </p:nvSpPr>
            <p:spPr bwMode="auto">
              <a:xfrm>
                <a:off x="4045" y="2608"/>
                <a:ext cx="23" cy="90"/>
              </a:xfrm>
              <a:custGeom>
                <a:avLst/>
                <a:gdLst>
                  <a:gd name="T0" fmla="*/ 14 w 26"/>
                  <a:gd name="T1" fmla="*/ 18 h 105"/>
                  <a:gd name="T2" fmla="*/ 9 w 26"/>
                  <a:gd name="T3" fmla="*/ 13 h 105"/>
                  <a:gd name="T4" fmla="*/ 12 w 26"/>
                  <a:gd name="T5" fmla="*/ 9 h 105"/>
                  <a:gd name="T6" fmla="*/ 4 w 26"/>
                  <a:gd name="T7" fmla="*/ 2 h 105"/>
                  <a:gd name="T8" fmla="*/ 10 w 26"/>
                  <a:gd name="T9" fmla="*/ 52 h 105"/>
                  <a:gd name="T10" fmla="*/ 7 w 26"/>
                  <a:gd name="T11" fmla="*/ 49 h 105"/>
                  <a:gd name="T12" fmla="*/ 13 w 26"/>
                  <a:gd name="T13" fmla="*/ 67 h 105"/>
                  <a:gd name="T14" fmla="*/ 6 w 26"/>
                  <a:gd name="T15" fmla="*/ 67 h 105"/>
                  <a:gd name="T16" fmla="*/ 9 w 26"/>
                  <a:gd name="T17" fmla="*/ 78 h 105"/>
                  <a:gd name="T18" fmla="*/ 11 w 26"/>
                  <a:gd name="T19" fmla="*/ 77 h 105"/>
                  <a:gd name="T20" fmla="*/ 10 w 26"/>
                  <a:gd name="T21" fmla="*/ 80 h 105"/>
                  <a:gd name="T22" fmla="*/ 11 w 26"/>
                  <a:gd name="T23" fmla="*/ 80 h 105"/>
                  <a:gd name="T24" fmla="*/ 12 w 26"/>
                  <a:gd name="T25" fmla="*/ 87 h 105"/>
                  <a:gd name="T26" fmla="*/ 10 w 26"/>
                  <a:gd name="T27" fmla="*/ 85 h 105"/>
                  <a:gd name="T28" fmla="*/ 13 w 26"/>
                  <a:gd name="T29" fmla="*/ 90 h 105"/>
                  <a:gd name="T30" fmla="*/ 9 w 26"/>
                  <a:gd name="T31" fmla="*/ 90 h 105"/>
                  <a:gd name="T32" fmla="*/ 15 w 26"/>
                  <a:gd name="T33" fmla="*/ 104 h 105"/>
                  <a:gd name="T34" fmla="*/ 19 w 26"/>
                  <a:gd name="T35" fmla="*/ 105 h 105"/>
                  <a:gd name="T36" fmla="*/ 15 w 26"/>
                  <a:gd name="T37" fmla="*/ 93 h 105"/>
                  <a:gd name="T38" fmla="*/ 15 w 26"/>
                  <a:gd name="T39" fmla="*/ 94 h 105"/>
                  <a:gd name="T40" fmla="*/ 13 w 26"/>
                  <a:gd name="T41" fmla="*/ 87 h 105"/>
                  <a:gd name="T42" fmla="*/ 19 w 26"/>
                  <a:gd name="T43" fmla="*/ 91 h 105"/>
                  <a:gd name="T44" fmla="*/ 23 w 26"/>
                  <a:gd name="T45" fmla="*/ 79 h 105"/>
                  <a:gd name="T46" fmla="*/ 23 w 26"/>
                  <a:gd name="T47" fmla="*/ 80 h 105"/>
                  <a:gd name="T48" fmla="*/ 21 w 26"/>
                  <a:gd name="T49" fmla="*/ 76 h 105"/>
                  <a:gd name="T50" fmla="*/ 19 w 26"/>
                  <a:gd name="T51" fmla="*/ 79 h 105"/>
                  <a:gd name="T52" fmla="*/ 12 w 26"/>
                  <a:gd name="T53" fmla="*/ 76 h 105"/>
                  <a:gd name="T54" fmla="*/ 12 w 26"/>
                  <a:gd name="T55" fmla="*/ 72 h 105"/>
                  <a:gd name="T56" fmla="*/ 18 w 26"/>
                  <a:gd name="T57" fmla="*/ 75 h 105"/>
                  <a:gd name="T58" fmla="*/ 15 w 26"/>
                  <a:gd name="T59" fmla="*/ 72 h 105"/>
                  <a:gd name="T60" fmla="*/ 21 w 26"/>
                  <a:gd name="T61" fmla="*/ 68 h 105"/>
                  <a:gd name="T62" fmla="*/ 15 w 26"/>
                  <a:gd name="T63" fmla="*/ 68 h 105"/>
                  <a:gd name="T64" fmla="*/ 14 w 26"/>
                  <a:gd name="T65" fmla="*/ 47 h 105"/>
                  <a:gd name="T66" fmla="*/ 18 w 26"/>
                  <a:gd name="T67" fmla="*/ 50 h 105"/>
                  <a:gd name="T68" fmla="*/ 14 w 26"/>
                  <a:gd name="T69" fmla="*/ 47 h 105"/>
                  <a:gd name="T70" fmla="*/ 16 w 26"/>
                  <a:gd name="T71" fmla="*/ 34 h 105"/>
                  <a:gd name="T72" fmla="*/ 13 w 26"/>
                  <a:gd name="T73" fmla="*/ 35 h 105"/>
                  <a:gd name="T74" fmla="*/ 13 w 26"/>
                  <a:gd name="T75" fmla="*/ 22 h 105"/>
                  <a:gd name="T76" fmla="*/ 13 w 26"/>
                  <a:gd name="T77" fmla="*/ 22 h 105"/>
                  <a:gd name="T78" fmla="*/ 7 w 26"/>
                  <a:gd name="T79" fmla="*/ 16 h 105"/>
                  <a:gd name="T80" fmla="*/ 14 w 26"/>
                  <a:gd name="T81" fmla="*/ 1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5">
                    <a:moveTo>
                      <a:pt x="14" y="1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8" y="7"/>
                      <a:pt x="12" y="9"/>
                    </a:cubicBezTo>
                    <a:cubicBezTo>
                      <a:pt x="7" y="6"/>
                      <a:pt x="12" y="0"/>
                      <a:pt x="4" y="2"/>
                    </a:cubicBezTo>
                    <a:cubicBezTo>
                      <a:pt x="7" y="16"/>
                      <a:pt x="3" y="36"/>
                      <a:pt x="10" y="52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13" y="57"/>
                      <a:pt x="0" y="61"/>
                      <a:pt x="13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4" y="70"/>
                      <a:pt x="15" y="74"/>
                      <a:pt x="9" y="78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9"/>
                      <a:pt x="10" y="79"/>
                      <a:pt x="10" y="80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4" y="82"/>
                      <a:pt x="14" y="84"/>
                      <a:pt x="12" y="87"/>
                    </a:cubicBezTo>
                    <a:cubicBezTo>
                      <a:pt x="10" y="87"/>
                      <a:pt x="11" y="86"/>
                      <a:pt x="10" y="85"/>
                    </a:cubicBezTo>
                    <a:cubicBezTo>
                      <a:pt x="8" y="86"/>
                      <a:pt x="13" y="88"/>
                      <a:pt x="13" y="90"/>
                    </a:cubicBezTo>
                    <a:cubicBezTo>
                      <a:pt x="11" y="92"/>
                      <a:pt x="10" y="90"/>
                      <a:pt x="9" y="90"/>
                    </a:cubicBezTo>
                    <a:cubicBezTo>
                      <a:pt x="12" y="97"/>
                      <a:pt x="5" y="100"/>
                      <a:pt x="15" y="104"/>
                    </a:cubicBezTo>
                    <a:cubicBezTo>
                      <a:pt x="17" y="104"/>
                      <a:pt x="18" y="102"/>
                      <a:pt x="19" y="105"/>
                    </a:cubicBezTo>
                    <a:cubicBezTo>
                      <a:pt x="22" y="100"/>
                      <a:pt x="18" y="97"/>
                      <a:pt x="15" y="93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6" y="91"/>
                      <a:pt x="17" y="92"/>
                      <a:pt x="13" y="87"/>
                    </a:cubicBezTo>
                    <a:cubicBezTo>
                      <a:pt x="17" y="88"/>
                      <a:pt x="17" y="90"/>
                      <a:pt x="19" y="91"/>
                    </a:cubicBezTo>
                    <a:cubicBezTo>
                      <a:pt x="26" y="85"/>
                      <a:pt x="14" y="83"/>
                      <a:pt x="23" y="79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4" y="79"/>
                      <a:pt x="22" y="77"/>
                      <a:pt x="21" y="76"/>
                    </a:cubicBezTo>
                    <a:cubicBezTo>
                      <a:pt x="20" y="76"/>
                      <a:pt x="20" y="78"/>
                      <a:pt x="19" y="79"/>
                    </a:cubicBezTo>
                    <a:cubicBezTo>
                      <a:pt x="18" y="77"/>
                      <a:pt x="14" y="77"/>
                      <a:pt x="12" y="76"/>
                    </a:cubicBezTo>
                    <a:cubicBezTo>
                      <a:pt x="16" y="75"/>
                      <a:pt x="10" y="74"/>
                      <a:pt x="12" y="72"/>
                    </a:cubicBezTo>
                    <a:cubicBezTo>
                      <a:pt x="16" y="71"/>
                      <a:pt x="15" y="74"/>
                      <a:pt x="18" y="75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69"/>
                      <a:pt x="19" y="69"/>
                      <a:pt x="21" y="68"/>
                    </a:cubicBezTo>
                    <a:cubicBezTo>
                      <a:pt x="18" y="66"/>
                      <a:pt x="19" y="69"/>
                      <a:pt x="15" y="68"/>
                    </a:cubicBezTo>
                    <a:cubicBezTo>
                      <a:pt x="20" y="65"/>
                      <a:pt x="18" y="53"/>
                      <a:pt x="14" y="47"/>
                    </a:cubicBezTo>
                    <a:cubicBezTo>
                      <a:pt x="15" y="49"/>
                      <a:pt x="19" y="48"/>
                      <a:pt x="18" y="50"/>
                    </a:cubicBezTo>
                    <a:cubicBezTo>
                      <a:pt x="19" y="50"/>
                      <a:pt x="17" y="47"/>
                      <a:pt x="14" y="47"/>
                    </a:cubicBezTo>
                    <a:cubicBezTo>
                      <a:pt x="11" y="43"/>
                      <a:pt x="13" y="38"/>
                      <a:pt x="16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8" y="32"/>
                      <a:pt x="16" y="27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0"/>
                      <a:pt x="5" y="19"/>
                      <a:pt x="7" y="16"/>
                    </a:cubicBezTo>
                    <a:cubicBezTo>
                      <a:pt x="10" y="17"/>
                      <a:pt x="10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3" name="Freeform 1113"/>
              <p:cNvSpPr>
                <a:spLocks/>
              </p:cNvSpPr>
              <p:nvPr/>
            </p:nvSpPr>
            <p:spPr bwMode="auto">
              <a:xfrm>
                <a:off x="4048" y="2605"/>
                <a:ext cx="8" cy="4"/>
              </a:xfrm>
              <a:custGeom>
                <a:avLst/>
                <a:gdLst>
                  <a:gd name="T0" fmla="*/ 4 w 9"/>
                  <a:gd name="T1" fmla="*/ 2 h 4"/>
                  <a:gd name="T2" fmla="*/ 8 w 9"/>
                  <a:gd name="T3" fmla="*/ 4 h 4"/>
                  <a:gd name="T4" fmla="*/ 1 w 9"/>
                  <a:gd name="T5" fmla="*/ 0 h 4"/>
                  <a:gd name="T6" fmla="*/ 2 w 9"/>
                  <a:gd name="T7" fmla="*/ 3 h 4"/>
                  <a:gd name="T8" fmla="*/ 4 w 9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2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3" y="0"/>
                      <a:pt x="1" y="0"/>
                    </a:cubicBezTo>
                    <a:cubicBezTo>
                      <a:pt x="2" y="1"/>
                      <a:pt x="0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4" name="Freeform 1114"/>
              <p:cNvSpPr>
                <a:spLocks/>
              </p:cNvSpPr>
              <p:nvPr/>
            </p:nvSpPr>
            <p:spPr bwMode="auto">
              <a:xfrm>
                <a:off x="4041" y="2560"/>
                <a:ext cx="17" cy="45"/>
              </a:xfrm>
              <a:custGeom>
                <a:avLst/>
                <a:gdLst>
                  <a:gd name="T0" fmla="*/ 11 w 20"/>
                  <a:gd name="T1" fmla="*/ 18 h 52"/>
                  <a:gd name="T2" fmla="*/ 7 w 20"/>
                  <a:gd name="T3" fmla="*/ 17 h 52"/>
                  <a:gd name="T4" fmla="*/ 6 w 20"/>
                  <a:gd name="T5" fmla="*/ 37 h 52"/>
                  <a:gd name="T6" fmla="*/ 13 w 20"/>
                  <a:gd name="T7" fmla="*/ 44 h 52"/>
                  <a:gd name="T8" fmla="*/ 8 w 20"/>
                  <a:gd name="T9" fmla="*/ 45 h 52"/>
                  <a:gd name="T10" fmla="*/ 13 w 20"/>
                  <a:gd name="T11" fmla="*/ 50 h 52"/>
                  <a:gd name="T12" fmla="*/ 11 w 20"/>
                  <a:gd name="T13" fmla="*/ 47 h 52"/>
                  <a:gd name="T14" fmla="*/ 14 w 20"/>
                  <a:gd name="T15" fmla="*/ 48 h 52"/>
                  <a:gd name="T16" fmla="*/ 13 w 20"/>
                  <a:gd name="T17" fmla="*/ 44 h 52"/>
                  <a:gd name="T18" fmla="*/ 16 w 20"/>
                  <a:gd name="T19" fmla="*/ 45 h 52"/>
                  <a:gd name="T20" fmla="*/ 10 w 20"/>
                  <a:gd name="T21" fmla="*/ 36 h 52"/>
                  <a:gd name="T22" fmla="*/ 16 w 20"/>
                  <a:gd name="T23" fmla="*/ 36 h 52"/>
                  <a:gd name="T24" fmla="*/ 17 w 20"/>
                  <a:gd name="T25" fmla="*/ 27 h 52"/>
                  <a:gd name="T26" fmla="*/ 16 w 20"/>
                  <a:gd name="T27" fmla="*/ 28 h 52"/>
                  <a:gd name="T28" fmla="*/ 11 w 20"/>
                  <a:gd name="T29" fmla="*/ 29 h 52"/>
                  <a:gd name="T30" fmla="*/ 17 w 20"/>
                  <a:gd name="T31" fmla="*/ 25 h 52"/>
                  <a:gd name="T32" fmla="*/ 14 w 20"/>
                  <a:gd name="T33" fmla="*/ 8 h 52"/>
                  <a:gd name="T34" fmla="*/ 7 w 20"/>
                  <a:gd name="T35" fmla="*/ 4 h 52"/>
                  <a:gd name="T36" fmla="*/ 12 w 20"/>
                  <a:gd name="T37" fmla="*/ 6 h 52"/>
                  <a:gd name="T38" fmla="*/ 14 w 20"/>
                  <a:gd name="T39" fmla="*/ 2 h 52"/>
                  <a:gd name="T40" fmla="*/ 4 w 20"/>
                  <a:gd name="T41" fmla="*/ 0 h 52"/>
                  <a:gd name="T42" fmla="*/ 11 w 20"/>
                  <a:gd name="T43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52">
                    <a:moveTo>
                      <a:pt x="11" y="18"/>
                    </a:moveTo>
                    <a:cubicBezTo>
                      <a:pt x="10" y="17"/>
                      <a:pt x="8" y="18"/>
                      <a:pt x="7" y="17"/>
                    </a:cubicBezTo>
                    <a:cubicBezTo>
                      <a:pt x="8" y="25"/>
                      <a:pt x="9" y="34"/>
                      <a:pt x="6" y="37"/>
                    </a:cubicBezTo>
                    <a:cubicBezTo>
                      <a:pt x="5" y="40"/>
                      <a:pt x="11" y="40"/>
                      <a:pt x="13" y="44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11" y="47"/>
                      <a:pt x="7" y="52"/>
                      <a:pt x="13" y="50"/>
                    </a:cubicBezTo>
                    <a:cubicBezTo>
                      <a:pt x="14" y="50"/>
                      <a:pt x="10" y="49"/>
                      <a:pt x="11" y="47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20" y="41"/>
                      <a:pt x="7" y="42"/>
                      <a:pt x="10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2"/>
                      <a:pt x="14" y="30"/>
                      <a:pt x="17" y="27"/>
                    </a:cubicBezTo>
                    <a:cubicBezTo>
                      <a:pt x="17" y="27"/>
                      <a:pt x="14" y="27"/>
                      <a:pt x="16" y="28"/>
                    </a:cubicBezTo>
                    <a:cubicBezTo>
                      <a:pt x="15" y="28"/>
                      <a:pt x="13" y="29"/>
                      <a:pt x="11" y="29"/>
                    </a:cubicBezTo>
                    <a:cubicBezTo>
                      <a:pt x="7" y="23"/>
                      <a:pt x="15" y="30"/>
                      <a:pt x="17" y="25"/>
                    </a:cubicBezTo>
                    <a:cubicBezTo>
                      <a:pt x="13" y="21"/>
                      <a:pt x="9" y="11"/>
                      <a:pt x="14" y="8"/>
                    </a:cubicBezTo>
                    <a:cubicBezTo>
                      <a:pt x="11" y="11"/>
                      <a:pt x="7" y="7"/>
                      <a:pt x="7" y="4"/>
                    </a:cubicBezTo>
                    <a:cubicBezTo>
                      <a:pt x="9" y="3"/>
                      <a:pt x="11" y="5"/>
                      <a:pt x="12" y="6"/>
                    </a:cubicBezTo>
                    <a:cubicBezTo>
                      <a:pt x="13" y="4"/>
                      <a:pt x="15" y="3"/>
                      <a:pt x="14" y="2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1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5" name="Freeform 1115"/>
              <p:cNvSpPr>
                <a:spLocks/>
              </p:cNvSpPr>
              <p:nvPr/>
            </p:nvSpPr>
            <p:spPr bwMode="auto">
              <a:xfrm>
                <a:off x="4046" y="2573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6" name="Freeform 1116"/>
              <p:cNvSpPr>
                <a:spLocks/>
              </p:cNvSpPr>
              <p:nvPr/>
            </p:nvSpPr>
            <p:spPr bwMode="auto">
              <a:xfrm>
                <a:off x="4122" y="3252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7" name="Freeform 1117"/>
              <p:cNvSpPr>
                <a:spLocks/>
              </p:cNvSpPr>
              <p:nvPr/>
            </p:nvSpPr>
            <p:spPr bwMode="auto">
              <a:xfrm>
                <a:off x="4121" y="3248"/>
                <a:ext cx="14" cy="4"/>
              </a:xfrm>
              <a:custGeom>
                <a:avLst/>
                <a:gdLst>
                  <a:gd name="T0" fmla="*/ 16 w 16"/>
                  <a:gd name="T1" fmla="*/ 1 h 4"/>
                  <a:gd name="T2" fmla="*/ 14 w 16"/>
                  <a:gd name="T3" fmla="*/ 0 h 4"/>
                  <a:gd name="T4" fmla="*/ 0 w 16"/>
                  <a:gd name="T5" fmla="*/ 2 h 4"/>
                  <a:gd name="T6" fmla="*/ 9 w 16"/>
                  <a:gd name="T7" fmla="*/ 4 h 4"/>
                  <a:gd name="T8" fmla="*/ 6 w 16"/>
                  <a:gd name="T9" fmla="*/ 2 h 4"/>
                  <a:gd name="T10" fmla="*/ 12 w 16"/>
                  <a:gd name="T11" fmla="*/ 4 h 4"/>
                  <a:gd name="T12" fmla="*/ 11 w 16"/>
                  <a:gd name="T13" fmla="*/ 1 h 4"/>
                  <a:gd name="T14" fmla="*/ 16 w 16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4">
                    <a:moveTo>
                      <a:pt x="16" y="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1"/>
                      <a:pt x="7" y="0"/>
                      <a:pt x="0" y="2"/>
                    </a:cubicBezTo>
                    <a:cubicBezTo>
                      <a:pt x="1" y="3"/>
                      <a:pt x="5" y="4"/>
                      <a:pt x="9" y="4"/>
                    </a:cubicBezTo>
                    <a:cubicBezTo>
                      <a:pt x="8" y="3"/>
                      <a:pt x="4" y="3"/>
                      <a:pt x="6" y="2"/>
                    </a:cubicBezTo>
                    <a:cubicBezTo>
                      <a:pt x="9" y="2"/>
                      <a:pt x="8" y="3"/>
                      <a:pt x="12" y="4"/>
                    </a:cubicBezTo>
                    <a:cubicBezTo>
                      <a:pt x="16" y="2"/>
                      <a:pt x="10" y="3"/>
                      <a:pt x="11" y="1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8" name="Freeform 1118"/>
              <p:cNvSpPr>
                <a:spLocks/>
              </p:cNvSpPr>
              <p:nvPr/>
            </p:nvSpPr>
            <p:spPr bwMode="auto">
              <a:xfrm>
                <a:off x="4126" y="3247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9" name="Freeform 1119"/>
              <p:cNvSpPr>
                <a:spLocks/>
              </p:cNvSpPr>
              <p:nvPr/>
            </p:nvSpPr>
            <p:spPr bwMode="auto">
              <a:xfrm>
                <a:off x="4123" y="3247"/>
                <a:ext cx="6" cy="0"/>
              </a:xfrm>
              <a:custGeom>
                <a:avLst/>
                <a:gdLst>
                  <a:gd name="T0" fmla="*/ 2 w 7"/>
                  <a:gd name="T1" fmla="*/ 1 h 1"/>
                  <a:gd name="T2" fmla="*/ 7 w 7"/>
                  <a:gd name="T3" fmla="*/ 1 h 1"/>
                  <a:gd name="T4" fmla="*/ 0 w 7"/>
                  <a:gd name="T5" fmla="*/ 0 h 1"/>
                  <a:gd name="T6" fmla="*/ 2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2" y="1"/>
                    </a:moveTo>
                    <a:cubicBezTo>
                      <a:pt x="3" y="0"/>
                      <a:pt x="6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0" name="Freeform 1120"/>
              <p:cNvSpPr>
                <a:spLocks/>
              </p:cNvSpPr>
              <p:nvPr/>
            </p:nvSpPr>
            <p:spPr bwMode="auto">
              <a:xfrm>
                <a:off x="4124" y="3244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1" name="Freeform 1121"/>
              <p:cNvSpPr>
                <a:spLocks/>
              </p:cNvSpPr>
              <p:nvPr/>
            </p:nvSpPr>
            <p:spPr bwMode="auto">
              <a:xfrm>
                <a:off x="4123" y="3243"/>
                <a:ext cx="10" cy="3"/>
              </a:xfrm>
              <a:custGeom>
                <a:avLst/>
                <a:gdLst>
                  <a:gd name="T0" fmla="*/ 2 w 12"/>
                  <a:gd name="T1" fmla="*/ 0 h 3"/>
                  <a:gd name="T2" fmla="*/ 2 w 12"/>
                  <a:gd name="T3" fmla="*/ 1 h 3"/>
                  <a:gd name="T4" fmla="*/ 3 w 12"/>
                  <a:gd name="T5" fmla="*/ 1 h 3"/>
                  <a:gd name="T6" fmla="*/ 8 w 12"/>
                  <a:gd name="T7" fmla="*/ 2 h 3"/>
                  <a:gd name="T8" fmla="*/ 8 w 12"/>
                  <a:gd name="T9" fmla="*/ 3 h 3"/>
                  <a:gd name="T10" fmla="*/ 12 w 12"/>
                  <a:gd name="T11" fmla="*/ 2 h 3"/>
                  <a:gd name="T12" fmla="*/ 2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2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9" y="1"/>
                      <a:pt x="8" y="2"/>
                    </a:cubicBezTo>
                    <a:cubicBezTo>
                      <a:pt x="9" y="3"/>
                      <a:pt x="5" y="3"/>
                      <a:pt x="8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1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2" name="Freeform 1122"/>
              <p:cNvSpPr>
                <a:spLocks/>
              </p:cNvSpPr>
              <p:nvPr/>
            </p:nvSpPr>
            <p:spPr bwMode="auto">
              <a:xfrm>
                <a:off x="4125" y="3245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3" name="Freeform 1123"/>
              <p:cNvSpPr>
                <a:spLocks/>
              </p:cNvSpPr>
              <p:nvPr/>
            </p:nvSpPr>
            <p:spPr bwMode="auto">
              <a:xfrm>
                <a:off x="4125" y="324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4" name="Freeform 1124"/>
              <p:cNvSpPr>
                <a:spLocks/>
              </p:cNvSpPr>
              <p:nvPr/>
            </p:nvSpPr>
            <p:spPr bwMode="auto">
              <a:xfrm>
                <a:off x="4124" y="3240"/>
                <a:ext cx="11" cy="2"/>
              </a:xfrm>
              <a:custGeom>
                <a:avLst/>
                <a:gdLst>
                  <a:gd name="T0" fmla="*/ 1 w 13"/>
                  <a:gd name="T1" fmla="*/ 1 h 3"/>
                  <a:gd name="T2" fmla="*/ 5 w 13"/>
                  <a:gd name="T3" fmla="*/ 3 h 3"/>
                  <a:gd name="T4" fmla="*/ 13 w 13"/>
                  <a:gd name="T5" fmla="*/ 2 h 3"/>
                  <a:gd name="T6" fmla="*/ 11 w 13"/>
                  <a:gd name="T7" fmla="*/ 0 h 3"/>
                  <a:gd name="T8" fmla="*/ 1 w 1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">
                    <a:moveTo>
                      <a:pt x="1" y="1"/>
                    </a:moveTo>
                    <a:cubicBezTo>
                      <a:pt x="7" y="1"/>
                      <a:pt x="0" y="3"/>
                      <a:pt x="5" y="3"/>
                    </a:cubicBezTo>
                    <a:cubicBezTo>
                      <a:pt x="5" y="2"/>
                      <a:pt x="10" y="1"/>
                      <a:pt x="13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4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5" name="Freeform 1125"/>
              <p:cNvSpPr>
                <a:spLocks/>
              </p:cNvSpPr>
              <p:nvPr/>
            </p:nvSpPr>
            <p:spPr bwMode="auto">
              <a:xfrm>
                <a:off x="4138" y="323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6" name="Freeform 1126"/>
              <p:cNvSpPr>
                <a:spLocks/>
              </p:cNvSpPr>
              <p:nvPr/>
            </p:nvSpPr>
            <p:spPr bwMode="auto">
              <a:xfrm>
                <a:off x="4127" y="3233"/>
                <a:ext cx="15" cy="6"/>
              </a:xfrm>
              <a:custGeom>
                <a:avLst/>
                <a:gdLst>
                  <a:gd name="T0" fmla="*/ 2 w 17"/>
                  <a:gd name="T1" fmla="*/ 0 h 7"/>
                  <a:gd name="T2" fmla="*/ 9 w 17"/>
                  <a:gd name="T3" fmla="*/ 3 h 7"/>
                  <a:gd name="T4" fmla="*/ 4 w 17"/>
                  <a:gd name="T5" fmla="*/ 3 h 7"/>
                  <a:gd name="T6" fmla="*/ 6 w 17"/>
                  <a:gd name="T7" fmla="*/ 5 h 7"/>
                  <a:gd name="T8" fmla="*/ 0 w 17"/>
                  <a:gd name="T9" fmla="*/ 4 h 7"/>
                  <a:gd name="T10" fmla="*/ 6 w 17"/>
                  <a:gd name="T11" fmla="*/ 6 h 7"/>
                  <a:gd name="T12" fmla="*/ 2 w 17"/>
                  <a:gd name="T13" fmla="*/ 7 h 7"/>
                  <a:gd name="T14" fmla="*/ 9 w 17"/>
                  <a:gd name="T15" fmla="*/ 7 h 7"/>
                  <a:gd name="T16" fmla="*/ 8 w 17"/>
                  <a:gd name="T17" fmla="*/ 6 h 7"/>
                  <a:gd name="T18" fmla="*/ 12 w 17"/>
                  <a:gd name="T19" fmla="*/ 6 h 7"/>
                  <a:gd name="T20" fmla="*/ 16 w 17"/>
                  <a:gd name="T21" fmla="*/ 3 h 7"/>
                  <a:gd name="T22" fmla="*/ 2 w 17"/>
                  <a:gd name="T2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7">
                    <a:moveTo>
                      <a:pt x="2" y="0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6" y="3"/>
                      <a:pt x="4" y="3"/>
                      <a:pt x="4" y="3"/>
                    </a:cubicBezTo>
                    <a:cubicBezTo>
                      <a:pt x="3" y="4"/>
                      <a:pt x="7" y="4"/>
                      <a:pt x="6" y="5"/>
                    </a:cubicBezTo>
                    <a:cubicBezTo>
                      <a:pt x="0" y="5"/>
                      <a:pt x="6" y="3"/>
                      <a:pt x="0" y="4"/>
                    </a:cubicBezTo>
                    <a:cubicBezTo>
                      <a:pt x="1" y="5"/>
                      <a:pt x="1" y="6"/>
                      <a:pt x="6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3" y="6"/>
                      <a:pt x="8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1" y="6"/>
                      <a:pt x="17" y="4"/>
                      <a:pt x="16" y="3"/>
                    </a:cubicBezTo>
                    <a:cubicBezTo>
                      <a:pt x="16" y="1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7" name="Freeform 1127"/>
              <p:cNvSpPr>
                <a:spLocks/>
              </p:cNvSpPr>
              <p:nvPr/>
            </p:nvSpPr>
            <p:spPr bwMode="auto">
              <a:xfrm>
                <a:off x="4134" y="3233"/>
                <a:ext cx="4" cy="0"/>
              </a:xfrm>
              <a:custGeom>
                <a:avLst/>
                <a:gdLst>
                  <a:gd name="T0" fmla="*/ 1 w 4"/>
                  <a:gd name="T1" fmla="*/ 4 w 4"/>
                  <a:gd name="T2" fmla="*/ 0 w 4"/>
                  <a:gd name="T3" fmla="*/ 1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1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8" name="Freeform 1128"/>
              <p:cNvSpPr>
                <a:spLocks/>
              </p:cNvSpPr>
              <p:nvPr/>
            </p:nvSpPr>
            <p:spPr bwMode="auto">
              <a:xfrm>
                <a:off x="4127" y="3228"/>
                <a:ext cx="16" cy="4"/>
              </a:xfrm>
              <a:custGeom>
                <a:avLst/>
                <a:gdLst>
                  <a:gd name="T0" fmla="*/ 1 w 18"/>
                  <a:gd name="T1" fmla="*/ 3 h 5"/>
                  <a:gd name="T2" fmla="*/ 5 w 18"/>
                  <a:gd name="T3" fmla="*/ 5 h 5"/>
                  <a:gd name="T4" fmla="*/ 2 w 18"/>
                  <a:gd name="T5" fmla="*/ 5 h 5"/>
                  <a:gd name="T6" fmla="*/ 7 w 18"/>
                  <a:gd name="T7" fmla="*/ 5 h 5"/>
                  <a:gd name="T8" fmla="*/ 4 w 18"/>
                  <a:gd name="T9" fmla="*/ 3 h 5"/>
                  <a:gd name="T10" fmla="*/ 13 w 18"/>
                  <a:gd name="T11" fmla="*/ 2 h 5"/>
                  <a:gd name="T12" fmla="*/ 11 w 18"/>
                  <a:gd name="T13" fmla="*/ 3 h 5"/>
                  <a:gd name="T14" fmla="*/ 10 w 18"/>
                  <a:gd name="T15" fmla="*/ 0 h 5"/>
                  <a:gd name="T16" fmla="*/ 8 w 18"/>
                  <a:gd name="T17" fmla="*/ 0 h 5"/>
                  <a:gd name="T18" fmla="*/ 6 w 18"/>
                  <a:gd name="T19" fmla="*/ 0 h 5"/>
                  <a:gd name="T20" fmla="*/ 1 w 18"/>
                  <a:gd name="T2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5">
                    <a:moveTo>
                      <a:pt x="1" y="3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3" y="5"/>
                      <a:pt x="6" y="5"/>
                      <a:pt x="7" y="5"/>
                    </a:cubicBezTo>
                    <a:cubicBezTo>
                      <a:pt x="13" y="5"/>
                      <a:pt x="5" y="4"/>
                      <a:pt x="4" y="3"/>
                    </a:cubicBezTo>
                    <a:cubicBezTo>
                      <a:pt x="7" y="1"/>
                      <a:pt x="7" y="3"/>
                      <a:pt x="13" y="2"/>
                    </a:cubicBezTo>
                    <a:cubicBezTo>
                      <a:pt x="13" y="3"/>
                      <a:pt x="11" y="3"/>
                      <a:pt x="11" y="3"/>
                    </a:cubicBezTo>
                    <a:cubicBezTo>
                      <a:pt x="18" y="2"/>
                      <a:pt x="12" y="1"/>
                      <a:pt x="10" y="0"/>
                    </a:cubicBezTo>
                    <a:cubicBezTo>
                      <a:pt x="9" y="0"/>
                      <a:pt x="7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9" name="Freeform 1129"/>
              <p:cNvSpPr>
                <a:spLocks/>
              </p:cNvSpPr>
              <p:nvPr/>
            </p:nvSpPr>
            <p:spPr bwMode="auto">
              <a:xfrm>
                <a:off x="4126" y="3232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0" name="Freeform 1130"/>
              <p:cNvSpPr>
                <a:spLocks/>
              </p:cNvSpPr>
              <p:nvPr/>
            </p:nvSpPr>
            <p:spPr bwMode="auto">
              <a:xfrm>
                <a:off x="4135" y="322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1" name="Freeform 1131"/>
              <p:cNvSpPr>
                <a:spLocks/>
              </p:cNvSpPr>
              <p:nvPr/>
            </p:nvSpPr>
            <p:spPr bwMode="auto">
              <a:xfrm>
                <a:off x="4127" y="3227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2" name="Freeform 1132"/>
              <p:cNvSpPr>
                <a:spLocks/>
              </p:cNvSpPr>
              <p:nvPr/>
            </p:nvSpPr>
            <p:spPr bwMode="auto">
              <a:xfrm>
                <a:off x="4124" y="3193"/>
                <a:ext cx="16" cy="34"/>
              </a:xfrm>
              <a:custGeom>
                <a:avLst/>
                <a:gdLst>
                  <a:gd name="T0" fmla="*/ 16 w 19"/>
                  <a:gd name="T1" fmla="*/ 0 h 39"/>
                  <a:gd name="T2" fmla="*/ 13 w 19"/>
                  <a:gd name="T3" fmla="*/ 1 h 39"/>
                  <a:gd name="T4" fmla="*/ 8 w 19"/>
                  <a:gd name="T5" fmla="*/ 0 h 39"/>
                  <a:gd name="T6" fmla="*/ 1 w 19"/>
                  <a:gd name="T7" fmla="*/ 0 h 39"/>
                  <a:gd name="T8" fmla="*/ 4 w 19"/>
                  <a:gd name="T9" fmla="*/ 3 h 39"/>
                  <a:gd name="T10" fmla="*/ 1 w 19"/>
                  <a:gd name="T11" fmla="*/ 3 h 39"/>
                  <a:gd name="T12" fmla="*/ 3 w 19"/>
                  <a:gd name="T13" fmla="*/ 9 h 39"/>
                  <a:gd name="T14" fmla="*/ 5 w 19"/>
                  <a:gd name="T15" fmla="*/ 13 h 39"/>
                  <a:gd name="T16" fmla="*/ 3 w 19"/>
                  <a:gd name="T17" fmla="*/ 29 h 39"/>
                  <a:gd name="T18" fmla="*/ 10 w 19"/>
                  <a:gd name="T19" fmla="*/ 30 h 39"/>
                  <a:gd name="T20" fmla="*/ 6 w 19"/>
                  <a:gd name="T21" fmla="*/ 31 h 39"/>
                  <a:gd name="T22" fmla="*/ 6 w 19"/>
                  <a:gd name="T23" fmla="*/ 30 h 39"/>
                  <a:gd name="T24" fmla="*/ 4 w 19"/>
                  <a:gd name="T25" fmla="*/ 35 h 39"/>
                  <a:gd name="T26" fmla="*/ 12 w 19"/>
                  <a:gd name="T27" fmla="*/ 35 h 39"/>
                  <a:gd name="T28" fmla="*/ 4 w 19"/>
                  <a:gd name="T29" fmla="*/ 37 h 39"/>
                  <a:gd name="T30" fmla="*/ 9 w 19"/>
                  <a:gd name="T31" fmla="*/ 38 h 39"/>
                  <a:gd name="T32" fmla="*/ 14 w 19"/>
                  <a:gd name="T33" fmla="*/ 37 h 39"/>
                  <a:gd name="T34" fmla="*/ 17 w 19"/>
                  <a:gd name="T35" fmla="*/ 38 h 39"/>
                  <a:gd name="T36" fmla="*/ 8 w 19"/>
                  <a:gd name="T37" fmla="*/ 27 h 39"/>
                  <a:gd name="T38" fmla="*/ 12 w 19"/>
                  <a:gd name="T39" fmla="*/ 28 h 39"/>
                  <a:gd name="T40" fmla="*/ 15 w 19"/>
                  <a:gd name="T41" fmla="*/ 21 h 39"/>
                  <a:gd name="T42" fmla="*/ 9 w 19"/>
                  <a:gd name="T43" fmla="*/ 19 h 39"/>
                  <a:gd name="T44" fmla="*/ 11 w 19"/>
                  <a:gd name="T45" fmla="*/ 18 h 39"/>
                  <a:gd name="T46" fmla="*/ 8 w 19"/>
                  <a:gd name="T47" fmla="*/ 17 h 39"/>
                  <a:gd name="T48" fmla="*/ 12 w 19"/>
                  <a:gd name="T49" fmla="*/ 15 h 39"/>
                  <a:gd name="T50" fmla="*/ 5 w 19"/>
                  <a:gd name="T51" fmla="*/ 15 h 39"/>
                  <a:gd name="T52" fmla="*/ 16 w 19"/>
                  <a:gd name="T53" fmla="*/ 11 h 39"/>
                  <a:gd name="T54" fmla="*/ 11 w 19"/>
                  <a:gd name="T55" fmla="*/ 12 h 39"/>
                  <a:gd name="T56" fmla="*/ 8 w 19"/>
                  <a:gd name="T57" fmla="*/ 11 h 39"/>
                  <a:gd name="T58" fmla="*/ 15 w 19"/>
                  <a:gd name="T59" fmla="*/ 10 h 39"/>
                  <a:gd name="T60" fmla="*/ 10 w 19"/>
                  <a:gd name="T61" fmla="*/ 7 h 39"/>
                  <a:gd name="T62" fmla="*/ 7 w 19"/>
                  <a:gd name="T63" fmla="*/ 8 h 39"/>
                  <a:gd name="T64" fmla="*/ 9 w 19"/>
                  <a:gd name="T65" fmla="*/ 4 h 39"/>
                  <a:gd name="T66" fmla="*/ 15 w 19"/>
                  <a:gd name="T67" fmla="*/ 5 h 39"/>
                  <a:gd name="T68" fmla="*/ 18 w 19"/>
                  <a:gd name="T69" fmla="*/ 4 h 39"/>
                  <a:gd name="T70" fmla="*/ 10 w 19"/>
                  <a:gd name="T71" fmla="*/ 2 h 39"/>
                  <a:gd name="T72" fmla="*/ 16 w 19"/>
                  <a:gd name="T7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39">
                    <a:moveTo>
                      <a:pt x="16" y="0"/>
                    </a:moveTo>
                    <a:cubicBezTo>
                      <a:pt x="13" y="0"/>
                      <a:pt x="12" y="0"/>
                      <a:pt x="13" y="1"/>
                    </a:cubicBezTo>
                    <a:cubicBezTo>
                      <a:pt x="9" y="1"/>
                      <a:pt x="10" y="0"/>
                      <a:pt x="8" y="0"/>
                    </a:cubicBezTo>
                    <a:cubicBezTo>
                      <a:pt x="6" y="1"/>
                      <a:pt x="4" y="0"/>
                      <a:pt x="1" y="0"/>
                    </a:cubicBezTo>
                    <a:cubicBezTo>
                      <a:pt x="1" y="1"/>
                      <a:pt x="5" y="2"/>
                      <a:pt x="4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5"/>
                      <a:pt x="6" y="7"/>
                      <a:pt x="3" y="9"/>
                    </a:cubicBezTo>
                    <a:cubicBezTo>
                      <a:pt x="2" y="10"/>
                      <a:pt x="3" y="11"/>
                      <a:pt x="5" y="13"/>
                    </a:cubicBezTo>
                    <a:cubicBezTo>
                      <a:pt x="3" y="18"/>
                      <a:pt x="6" y="23"/>
                      <a:pt x="3" y="29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6" y="30"/>
                      <a:pt x="10" y="31"/>
                      <a:pt x="6" y="31"/>
                    </a:cubicBezTo>
                    <a:cubicBezTo>
                      <a:pt x="6" y="31"/>
                      <a:pt x="6" y="30"/>
                      <a:pt x="6" y="30"/>
                    </a:cubicBezTo>
                    <a:cubicBezTo>
                      <a:pt x="0" y="31"/>
                      <a:pt x="6" y="33"/>
                      <a:pt x="4" y="35"/>
                    </a:cubicBezTo>
                    <a:cubicBezTo>
                      <a:pt x="5" y="35"/>
                      <a:pt x="11" y="34"/>
                      <a:pt x="12" y="35"/>
                    </a:cubicBezTo>
                    <a:cubicBezTo>
                      <a:pt x="5" y="35"/>
                      <a:pt x="12" y="36"/>
                      <a:pt x="4" y="37"/>
                    </a:cubicBezTo>
                    <a:cubicBezTo>
                      <a:pt x="2" y="38"/>
                      <a:pt x="10" y="37"/>
                      <a:pt x="9" y="38"/>
                    </a:cubicBezTo>
                    <a:cubicBezTo>
                      <a:pt x="13" y="39"/>
                      <a:pt x="11" y="37"/>
                      <a:pt x="14" y="37"/>
                    </a:cubicBezTo>
                    <a:cubicBezTo>
                      <a:pt x="17" y="37"/>
                      <a:pt x="13" y="38"/>
                      <a:pt x="17" y="38"/>
                    </a:cubicBezTo>
                    <a:cubicBezTo>
                      <a:pt x="19" y="36"/>
                      <a:pt x="10" y="31"/>
                      <a:pt x="8" y="27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9" y="26"/>
                      <a:pt x="9" y="23"/>
                      <a:pt x="15" y="21"/>
                    </a:cubicBezTo>
                    <a:cubicBezTo>
                      <a:pt x="12" y="22"/>
                      <a:pt x="17" y="19"/>
                      <a:pt x="9" y="19"/>
                    </a:cubicBezTo>
                    <a:cubicBezTo>
                      <a:pt x="11" y="18"/>
                      <a:pt x="10" y="18"/>
                      <a:pt x="11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6"/>
                      <a:pt x="13" y="17"/>
                      <a:pt x="12" y="15"/>
                    </a:cubicBezTo>
                    <a:cubicBezTo>
                      <a:pt x="9" y="16"/>
                      <a:pt x="8" y="15"/>
                      <a:pt x="5" y="15"/>
                    </a:cubicBezTo>
                    <a:cubicBezTo>
                      <a:pt x="9" y="14"/>
                      <a:pt x="12" y="12"/>
                      <a:pt x="16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3" y="11"/>
                      <a:pt x="9" y="11"/>
                      <a:pt x="8" y="11"/>
                    </a:cubicBezTo>
                    <a:cubicBezTo>
                      <a:pt x="8" y="10"/>
                      <a:pt x="13" y="10"/>
                      <a:pt x="15" y="10"/>
                    </a:cubicBezTo>
                    <a:cubicBezTo>
                      <a:pt x="16" y="9"/>
                      <a:pt x="7" y="8"/>
                      <a:pt x="10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6"/>
                      <a:pt x="10" y="5"/>
                      <a:pt x="9" y="4"/>
                    </a:cubicBezTo>
                    <a:cubicBezTo>
                      <a:pt x="14" y="3"/>
                      <a:pt x="13" y="5"/>
                      <a:pt x="15" y="5"/>
                    </a:cubicBezTo>
                    <a:cubicBezTo>
                      <a:pt x="16" y="5"/>
                      <a:pt x="17" y="4"/>
                      <a:pt x="18" y="4"/>
                    </a:cubicBezTo>
                    <a:cubicBezTo>
                      <a:pt x="16" y="4"/>
                      <a:pt x="12" y="2"/>
                      <a:pt x="10" y="2"/>
                    </a:cubicBezTo>
                    <a:cubicBezTo>
                      <a:pt x="16" y="2"/>
                      <a:pt x="15" y="0"/>
                      <a:pt x="16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3" name="Rectangle 1133"/>
              <p:cNvSpPr>
                <a:spLocks noChangeArrowheads="1"/>
              </p:cNvSpPr>
              <p:nvPr/>
            </p:nvSpPr>
            <p:spPr bwMode="auto">
              <a:xfrm>
                <a:off x="4139" y="3197"/>
                <a:ext cx="2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4" name="Freeform 1134"/>
              <p:cNvSpPr>
                <a:spLocks/>
              </p:cNvSpPr>
              <p:nvPr/>
            </p:nvSpPr>
            <p:spPr bwMode="auto">
              <a:xfrm>
                <a:off x="4138" y="3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5" name="Freeform 1135"/>
              <p:cNvSpPr>
                <a:spLocks/>
              </p:cNvSpPr>
              <p:nvPr/>
            </p:nvSpPr>
            <p:spPr bwMode="auto">
              <a:xfrm>
                <a:off x="4126" y="3200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6" name="Freeform 1136"/>
              <p:cNvSpPr>
                <a:spLocks/>
              </p:cNvSpPr>
              <p:nvPr/>
            </p:nvSpPr>
            <p:spPr bwMode="auto">
              <a:xfrm>
                <a:off x="4138" y="3202"/>
                <a:ext cx="3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7" name="Freeform 1137"/>
              <p:cNvSpPr>
                <a:spLocks/>
              </p:cNvSpPr>
              <p:nvPr/>
            </p:nvSpPr>
            <p:spPr bwMode="auto">
              <a:xfrm>
                <a:off x="4137" y="3209"/>
                <a:ext cx="3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8" name="Freeform 1138"/>
              <p:cNvSpPr>
                <a:spLocks/>
              </p:cNvSpPr>
              <p:nvPr/>
            </p:nvSpPr>
            <p:spPr bwMode="auto">
              <a:xfrm>
                <a:off x="4138" y="319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9" name="Freeform 1139"/>
              <p:cNvSpPr>
                <a:spLocks/>
              </p:cNvSpPr>
              <p:nvPr/>
            </p:nvSpPr>
            <p:spPr bwMode="auto">
              <a:xfrm>
                <a:off x="4119" y="3173"/>
                <a:ext cx="21" cy="19"/>
              </a:xfrm>
              <a:custGeom>
                <a:avLst/>
                <a:gdLst>
                  <a:gd name="T0" fmla="*/ 5 w 24"/>
                  <a:gd name="T1" fmla="*/ 2 h 22"/>
                  <a:gd name="T2" fmla="*/ 2 w 24"/>
                  <a:gd name="T3" fmla="*/ 6 h 22"/>
                  <a:gd name="T4" fmla="*/ 12 w 24"/>
                  <a:gd name="T5" fmla="*/ 8 h 22"/>
                  <a:gd name="T6" fmla="*/ 3 w 24"/>
                  <a:gd name="T7" fmla="*/ 8 h 22"/>
                  <a:gd name="T8" fmla="*/ 10 w 24"/>
                  <a:gd name="T9" fmla="*/ 15 h 22"/>
                  <a:gd name="T10" fmla="*/ 6 w 24"/>
                  <a:gd name="T11" fmla="*/ 15 h 22"/>
                  <a:gd name="T12" fmla="*/ 16 w 24"/>
                  <a:gd name="T13" fmla="*/ 18 h 22"/>
                  <a:gd name="T14" fmla="*/ 5 w 24"/>
                  <a:gd name="T15" fmla="*/ 18 h 22"/>
                  <a:gd name="T16" fmla="*/ 4 w 24"/>
                  <a:gd name="T17" fmla="*/ 18 h 22"/>
                  <a:gd name="T18" fmla="*/ 8 w 24"/>
                  <a:gd name="T19" fmla="*/ 21 h 22"/>
                  <a:gd name="T20" fmla="*/ 14 w 24"/>
                  <a:gd name="T21" fmla="*/ 22 h 22"/>
                  <a:gd name="T22" fmla="*/ 19 w 24"/>
                  <a:gd name="T23" fmla="*/ 21 h 22"/>
                  <a:gd name="T24" fmla="*/ 15 w 24"/>
                  <a:gd name="T25" fmla="*/ 19 h 22"/>
                  <a:gd name="T26" fmla="*/ 19 w 24"/>
                  <a:gd name="T27" fmla="*/ 19 h 22"/>
                  <a:gd name="T28" fmla="*/ 17 w 24"/>
                  <a:gd name="T29" fmla="*/ 18 h 22"/>
                  <a:gd name="T30" fmla="*/ 20 w 24"/>
                  <a:gd name="T31" fmla="*/ 17 h 22"/>
                  <a:gd name="T32" fmla="*/ 17 w 24"/>
                  <a:gd name="T33" fmla="*/ 16 h 22"/>
                  <a:gd name="T34" fmla="*/ 18 w 24"/>
                  <a:gd name="T35" fmla="*/ 16 h 22"/>
                  <a:gd name="T36" fmla="*/ 13 w 24"/>
                  <a:gd name="T37" fmla="*/ 15 h 22"/>
                  <a:gd name="T38" fmla="*/ 18 w 24"/>
                  <a:gd name="T39" fmla="*/ 14 h 22"/>
                  <a:gd name="T40" fmla="*/ 15 w 24"/>
                  <a:gd name="T41" fmla="*/ 14 h 22"/>
                  <a:gd name="T42" fmla="*/ 20 w 24"/>
                  <a:gd name="T43" fmla="*/ 9 h 22"/>
                  <a:gd name="T44" fmla="*/ 17 w 24"/>
                  <a:gd name="T45" fmla="*/ 9 h 22"/>
                  <a:gd name="T46" fmla="*/ 20 w 24"/>
                  <a:gd name="T47" fmla="*/ 11 h 22"/>
                  <a:gd name="T48" fmla="*/ 10 w 24"/>
                  <a:gd name="T49" fmla="*/ 11 h 22"/>
                  <a:gd name="T50" fmla="*/ 18 w 24"/>
                  <a:gd name="T51" fmla="*/ 8 h 22"/>
                  <a:gd name="T52" fmla="*/ 16 w 24"/>
                  <a:gd name="T53" fmla="*/ 5 h 22"/>
                  <a:gd name="T54" fmla="*/ 18 w 24"/>
                  <a:gd name="T55" fmla="*/ 5 h 22"/>
                  <a:gd name="T56" fmla="*/ 14 w 24"/>
                  <a:gd name="T57" fmla="*/ 3 h 22"/>
                  <a:gd name="T58" fmla="*/ 13 w 24"/>
                  <a:gd name="T59" fmla="*/ 3 h 22"/>
                  <a:gd name="T60" fmla="*/ 10 w 24"/>
                  <a:gd name="T61" fmla="*/ 2 h 22"/>
                  <a:gd name="T62" fmla="*/ 12 w 24"/>
                  <a:gd name="T63" fmla="*/ 2 h 22"/>
                  <a:gd name="T64" fmla="*/ 6 w 24"/>
                  <a:gd name="T65" fmla="*/ 0 h 22"/>
                  <a:gd name="T66" fmla="*/ 10 w 24"/>
                  <a:gd name="T67" fmla="*/ 3 h 22"/>
                  <a:gd name="T68" fmla="*/ 5 w 24"/>
                  <a:gd name="T6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2">
                    <a:moveTo>
                      <a:pt x="5" y="2"/>
                    </a:moveTo>
                    <a:cubicBezTo>
                      <a:pt x="0" y="3"/>
                      <a:pt x="3" y="4"/>
                      <a:pt x="2" y="6"/>
                    </a:cubicBezTo>
                    <a:cubicBezTo>
                      <a:pt x="5" y="8"/>
                      <a:pt x="12" y="6"/>
                      <a:pt x="1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10"/>
                      <a:pt x="2" y="13"/>
                      <a:pt x="10" y="15"/>
                    </a:cubicBezTo>
                    <a:cubicBezTo>
                      <a:pt x="9" y="15"/>
                      <a:pt x="8" y="16"/>
                      <a:pt x="6" y="15"/>
                    </a:cubicBezTo>
                    <a:cubicBezTo>
                      <a:pt x="7" y="16"/>
                      <a:pt x="19" y="16"/>
                      <a:pt x="16" y="18"/>
                    </a:cubicBezTo>
                    <a:cubicBezTo>
                      <a:pt x="11" y="16"/>
                      <a:pt x="11" y="18"/>
                      <a:pt x="5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9"/>
                      <a:pt x="8" y="20"/>
                      <a:pt x="8" y="21"/>
                    </a:cubicBezTo>
                    <a:cubicBezTo>
                      <a:pt x="10" y="21"/>
                      <a:pt x="14" y="21"/>
                      <a:pt x="14" y="22"/>
                    </a:cubicBezTo>
                    <a:cubicBezTo>
                      <a:pt x="14" y="21"/>
                      <a:pt x="17" y="21"/>
                      <a:pt x="19" y="21"/>
                    </a:cubicBezTo>
                    <a:cubicBezTo>
                      <a:pt x="17" y="20"/>
                      <a:pt x="18" y="20"/>
                      <a:pt x="15" y="19"/>
                    </a:cubicBezTo>
                    <a:cubicBezTo>
                      <a:pt x="18" y="18"/>
                      <a:pt x="16" y="19"/>
                      <a:pt x="19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20" y="19"/>
                      <a:pt x="20" y="17"/>
                    </a:cubicBezTo>
                    <a:cubicBezTo>
                      <a:pt x="18" y="17"/>
                      <a:pt x="17" y="17"/>
                      <a:pt x="17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5"/>
                      <a:pt x="18" y="14"/>
                      <a:pt x="13" y="15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2"/>
                      <a:pt x="24" y="12"/>
                      <a:pt x="20" y="9"/>
                    </a:cubicBezTo>
                    <a:cubicBezTo>
                      <a:pt x="19" y="10"/>
                      <a:pt x="17" y="10"/>
                      <a:pt x="17" y="9"/>
                    </a:cubicBezTo>
                    <a:cubicBezTo>
                      <a:pt x="14" y="10"/>
                      <a:pt x="19" y="10"/>
                      <a:pt x="20" y="11"/>
                    </a:cubicBezTo>
                    <a:cubicBezTo>
                      <a:pt x="16" y="11"/>
                      <a:pt x="12" y="10"/>
                      <a:pt x="10" y="11"/>
                    </a:cubicBezTo>
                    <a:cubicBezTo>
                      <a:pt x="14" y="10"/>
                      <a:pt x="9" y="9"/>
                      <a:pt x="18" y="8"/>
                    </a:cubicBezTo>
                    <a:cubicBezTo>
                      <a:pt x="19" y="7"/>
                      <a:pt x="14" y="6"/>
                      <a:pt x="16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2" y="5"/>
                      <a:pt x="20" y="4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1" y="3"/>
                      <a:pt x="11" y="3"/>
                      <a:pt x="10" y="2"/>
                    </a:cubicBezTo>
                    <a:cubicBezTo>
                      <a:pt x="11" y="3"/>
                      <a:pt x="11" y="3"/>
                      <a:pt x="12" y="2"/>
                    </a:cubicBezTo>
                    <a:cubicBezTo>
                      <a:pt x="8" y="2"/>
                      <a:pt x="7" y="1"/>
                      <a:pt x="6" y="0"/>
                    </a:cubicBezTo>
                    <a:cubicBezTo>
                      <a:pt x="6" y="1"/>
                      <a:pt x="9" y="2"/>
                      <a:pt x="10" y="3"/>
                    </a:cubicBezTo>
                    <a:cubicBezTo>
                      <a:pt x="8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0" name="Freeform 1140"/>
              <p:cNvSpPr>
                <a:spLocks/>
              </p:cNvSpPr>
              <p:nvPr/>
            </p:nvSpPr>
            <p:spPr bwMode="auto">
              <a:xfrm>
                <a:off x="4135" y="318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1" name="Freeform 1141"/>
              <p:cNvSpPr>
                <a:spLocks/>
              </p:cNvSpPr>
              <p:nvPr/>
            </p:nvSpPr>
            <p:spPr bwMode="auto">
              <a:xfrm>
                <a:off x="4118" y="3159"/>
                <a:ext cx="24" cy="14"/>
              </a:xfrm>
              <a:custGeom>
                <a:avLst/>
                <a:gdLst>
                  <a:gd name="T0" fmla="*/ 14 w 28"/>
                  <a:gd name="T1" fmla="*/ 12 h 17"/>
                  <a:gd name="T2" fmla="*/ 19 w 28"/>
                  <a:gd name="T3" fmla="*/ 12 h 17"/>
                  <a:gd name="T4" fmla="*/ 9 w 28"/>
                  <a:gd name="T5" fmla="*/ 12 h 17"/>
                  <a:gd name="T6" fmla="*/ 7 w 28"/>
                  <a:gd name="T7" fmla="*/ 10 h 17"/>
                  <a:gd name="T8" fmla="*/ 16 w 28"/>
                  <a:gd name="T9" fmla="*/ 10 h 17"/>
                  <a:gd name="T10" fmla="*/ 18 w 28"/>
                  <a:gd name="T11" fmla="*/ 8 h 17"/>
                  <a:gd name="T12" fmla="*/ 12 w 28"/>
                  <a:gd name="T13" fmla="*/ 8 h 17"/>
                  <a:gd name="T14" fmla="*/ 9 w 28"/>
                  <a:gd name="T15" fmla="*/ 6 h 17"/>
                  <a:gd name="T16" fmla="*/ 11 w 28"/>
                  <a:gd name="T17" fmla="*/ 7 h 17"/>
                  <a:gd name="T18" fmla="*/ 17 w 28"/>
                  <a:gd name="T19" fmla="*/ 6 h 17"/>
                  <a:gd name="T20" fmla="*/ 2 w 28"/>
                  <a:gd name="T21" fmla="*/ 2 h 17"/>
                  <a:gd name="T22" fmla="*/ 2 w 28"/>
                  <a:gd name="T23" fmla="*/ 3 h 17"/>
                  <a:gd name="T24" fmla="*/ 9 w 28"/>
                  <a:gd name="T25" fmla="*/ 3 h 17"/>
                  <a:gd name="T26" fmla="*/ 7 w 28"/>
                  <a:gd name="T27" fmla="*/ 4 h 17"/>
                  <a:gd name="T28" fmla="*/ 4 w 28"/>
                  <a:gd name="T29" fmla="*/ 3 h 17"/>
                  <a:gd name="T30" fmla="*/ 4 w 28"/>
                  <a:gd name="T31" fmla="*/ 15 h 17"/>
                  <a:gd name="T32" fmla="*/ 4 w 28"/>
                  <a:gd name="T33" fmla="*/ 13 h 17"/>
                  <a:gd name="T34" fmla="*/ 8 w 28"/>
                  <a:gd name="T35" fmla="*/ 14 h 17"/>
                  <a:gd name="T36" fmla="*/ 15 w 28"/>
                  <a:gd name="T37" fmla="*/ 14 h 17"/>
                  <a:gd name="T38" fmla="*/ 13 w 28"/>
                  <a:gd name="T39" fmla="*/ 15 h 17"/>
                  <a:gd name="T40" fmla="*/ 20 w 28"/>
                  <a:gd name="T41" fmla="*/ 15 h 17"/>
                  <a:gd name="T42" fmla="*/ 23 w 28"/>
                  <a:gd name="T43" fmla="*/ 17 h 17"/>
                  <a:gd name="T44" fmla="*/ 23 w 28"/>
                  <a:gd name="T45" fmla="*/ 13 h 17"/>
                  <a:gd name="T46" fmla="*/ 14 w 28"/>
                  <a:gd name="T47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17">
                    <a:moveTo>
                      <a:pt x="14" y="12"/>
                    </a:moveTo>
                    <a:cubicBezTo>
                      <a:pt x="15" y="11"/>
                      <a:pt x="18" y="13"/>
                      <a:pt x="19" y="12"/>
                    </a:cubicBezTo>
                    <a:cubicBezTo>
                      <a:pt x="17" y="11"/>
                      <a:pt x="14" y="13"/>
                      <a:pt x="9" y="12"/>
                    </a:cubicBezTo>
                    <a:cubicBezTo>
                      <a:pt x="12" y="11"/>
                      <a:pt x="7" y="10"/>
                      <a:pt x="7" y="10"/>
                    </a:cubicBezTo>
                    <a:cubicBezTo>
                      <a:pt x="10" y="10"/>
                      <a:pt x="15" y="10"/>
                      <a:pt x="16" y="10"/>
                    </a:cubicBezTo>
                    <a:cubicBezTo>
                      <a:pt x="15" y="10"/>
                      <a:pt x="18" y="9"/>
                      <a:pt x="18" y="8"/>
                    </a:cubicBezTo>
                    <a:cubicBezTo>
                      <a:pt x="14" y="10"/>
                      <a:pt x="16" y="7"/>
                      <a:pt x="12" y="8"/>
                    </a:cubicBezTo>
                    <a:cubicBezTo>
                      <a:pt x="9" y="8"/>
                      <a:pt x="6" y="7"/>
                      <a:pt x="9" y="6"/>
                    </a:cubicBezTo>
                    <a:cubicBezTo>
                      <a:pt x="11" y="6"/>
                      <a:pt x="11" y="7"/>
                      <a:pt x="11" y="7"/>
                    </a:cubicBezTo>
                    <a:cubicBezTo>
                      <a:pt x="15" y="8"/>
                      <a:pt x="13" y="6"/>
                      <a:pt x="17" y="6"/>
                    </a:cubicBezTo>
                    <a:cubicBezTo>
                      <a:pt x="11" y="5"/>
                      <a:pt x="11" y="0"/>
                      <a:pt x="2" y="2"/>
                    </a:cubicBezTo>
                    <a:cubicBezTo>
                      <a:pt x="0" y="2"/>
                      <a:pt x="2" y="2"/>
                      <a:pt x="2" y="3"/>
                    </a:cubicBezTo>
                    <a:cubicBezTo>
                      <a:pt x="4" y="1"/>
                      <a:pt x="8" y="3"/>
                      <a:pt x="9" y="3"/>
                    </a:cubicBezTo>
                    <a:cubicBezTo>
                      <a:pt x="8" y="4"/>
                      <a:pt x="11" y="5"/>
                      <a:pt x="7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7"/>
                      <a:pt x="3" y="11"/>
                      <a:pt x="4" y="15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7" y="13"/>
                      <a:pt x="7" y="14"/>
                      <a:pt x="8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5"/>
                      <a:pt x="13" y="15"/>
                    </a:cubicBezTo>
                    <a:cubicBezTo>
                      <a:pt x="16" y="15"/>
                      <a:pt x="18" y="15"/>
                      <a:pt x="20" y="15"/>
                    </a:cubicBezTo>
                    <a:cubicBezTo>
                      <a:pt x="21" y="16"/>
                      <a:pt x="18" y="16"/>
                      <a:pt x="23" y="17"/>
                    </a:cubicBezTo>
                    <a:cubicBezTo>
                      <a:pt x="28" y="15"/>
                      <a:pt x="18" y="15"/>
                      <a:pt x="23" y="13"/>
                    </a:cubicBez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2" name="Freeform 1142"/>
              <p:cNvSpPr>
                <a:spLocks/>
              </p:cNvSpPr>
              <p:nvPr/>
            </p:nvSpPr>
            <p:spPr bwMode="auto">
              <a:xfrm>
                <a:off x="4130" y="317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3" name="Freeform 1143"/>
              <p:cNvSpPr>
                <a:spLocks/>
              </p:cNvSpPr>
              <p:nvPr/>
            </p:nvSpPr>
            <p:spPr bwMode="auto">
              <a:xfrm>
                <a:off x="4120" y="3172"/>
                <a:ext cx="5" cy="0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4" name="Freeform 1144"/>
              <p:cNvSpPr>
                <a:spLocks/>
              </p:cNvSpPr>
              <p:nvPr/>
            </p:nvSpPr>
            <p:spPr bwMode="auto">
              <a:xfrm>
                <a:off x="4131" y="3162"/>
                <a:ext cx="2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5" name="Freeform 1145"/>
              <p:cNvSpPr>
                <a:spLocks/>
              </p:cNvSpPr>
              <p:nvPr/>
            </p:nvSpPr>
            <p:spPr bwMode="auto">
              <a:xfrm>
                <a:off x="4118" y="3156"/>
                <a:ext cx="12" cy="4"/>
              </a:xfrm>
              <a:custGeom>
                <a:avLst/>
                <a:gdLst>
                  <a:gd name="T0" fmla="*/ 0 w 14"/>
                  <a:gd name="T1" fmla="*/ 0 h 5"/>
                  <a:gd name="T2" fmla="*/ 1 w 14"/>
                  <a:gd name="T3" fmla="*/ 4 h 5"/>
                  <a:gd name="T4" fmla="*/ 13 w 14"/>
                  <a:gd name="T5" fmla="*/ 4 h 5"/>
                  <a:gd name="T6" fmla="*/ 5 w 14"/>
                  <a:gd name="T7" fmla="*/ 2 h 5"/>
                  <a:gd name="T8" fmla="*/ 5 w 14"/>
                  <a:gd name="T9" fmla="*/ 0 h 5"/>
                  <a:gd name="T10" fmla="*/ 0 w 1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5">
                    <a:moveTo>
                      <a:pt x="0" y="0"/>
                    </a:moveTo>
                    <a:cubicBezTo>
                      <a:pt x="1" y="1"/>
                      <a:pt x="4" y="2"/>
                      <a:pt x="1" y="4"/>
                    </a:cubicBezTo>
                    <a:cubicBezTo>
                      <a:pt x="5" y="5"/>
                      <a:pt x="9" y="3"/>
                      <a:pt x="13" y="4"/>
                    </a:cubicBezTo>
                    <a:cubicBezTo>
                      <a:pt x="14" y="3"/>
                      <a:pt x="6" y="3"/>
                      <a:pt x="5" y="2"/>
                    </a:cubicBezTo>
                    <a:cubicBezTo>
                      <a:pt x="9" y="2"/>
                      <a:pt x="4" y="1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6" name="Freeform 1146"/>
              <p:cNvSpPr>
                <a:spLocks/>
              </p:cNvSpPr>
              <p:nvPr/>
            </p:nvSpPr>
            <p:spPr bwMode="auto">
              <a:xfrm>
                <a:off x="4119" y="3122"/>
                <a:ext cx="19" cy="35"/>
              </a:xfrm>
              <a:custGeom>
                <a:avLst/>
                <a:gdLst>
                  <a:gd name="T0" fmla="*/ 13 w 22"/>
                  <a:gd name="T1" fmla="*/ 33 h 40"/>
                  <a:gd name="T2" fmla="*/ 12 w 22"/>
                  <a:gd name="T3" fmla="*/ 31 h 40"/>
                  <a:gd name="T4" fmla="*/ 14 w 22"/>
                  <a:gd name="T5" fmla="*/ 32 h 40"/>
                  <a:gd name="T6" fmla="*/ 17 w 22"/>
                  <a:gd name="T7" fmla="*/ 30 h 40"/>
                  <a:gd name="T8" fmla="*/ 14 w 22"/>
                  <a:gd name="T9" fmla="*/ 30 h 40"/>
                  <a:gd name="T10" fmla="*/ 13 w 22"/>
                  <a:gd name="T11" fmla="*/ 27 h 40"/>
                  <a:gd name="T12" fmla="*/ 8 w 22"/>
                  <a:gd name="T13" fmla="*/ 26 h 40"/>
                  <a:gd name="T14" fmla="*/ 16 w 22"/>
                  <a:gd name="T15" fmla="*/ 24 h 40"/>
                  <a:gd name="T16" fmla="*/ 5 w 22"/>
                  <a:gd name="T17" fmla="*/ 24 h 40"/>
                  <a:gd name="T18" fmla="*/ 9 w 22"/>
                  <a:gd name="T19" fmla="*/ 20 h 40"/>
                  <a:gd name="T20" fmla="*/ 10 w 22"/>
                  <a:gd name="T21" fmla="*/ 21 h 40"/>
                  <a:gd name="T22" fmla="*/ 10 w 22"/>
                  <a:gd name="T23" fmla="*/ 19 h 40"/>
                  <a:gd name="T24" fmla="*/ 15 w 22"/>
                  <a:gd name="T25" fmla="*/ 19 h 40"/>
                  <a:gd name="T26" fmla="*/ 14 w 22"/>
                  <a:gd name="T27" fmla="*/ 15 h 40"/>
                  <a:gd name="T28" fmla="*/ 17 w 22"/>
                  <a:gd name="T29" fmla="*/ 16 h 40"/>
                  <a:gd name="T30" fmla="*/ 13 w 22"/>
                  <a:gd name="T31" fmla="*/ 9 h 40"/>
                  <a:gd name="T32" fmla="*/ 16 w 22"/>
                  <a:gd name="T33" fmla="*/ 8 h 40"/>
                  <a:gd name="T34" fmla="*/ 7 w 22"/>
                  <a:gd name="T35" fmla="*/ 9 h 40"/>
                  <a:gd name="T36" fmla="*/ 7 w 22"/>
                  <a:gd name="T37" fmla="*/ 6 h 40"/>
                  <a:gd name="T38" fmla="*/ 14 w 22"/>
                  <a:gd name="T39" fmla="*/ 7 h 40"/>
                  <a:gd name="T40" fmla="*/ 11 w 22"/>
                  <a:gd name="T41" fmla="*/ 6 h 40"/>
                  <a:gd name="T42" fmla="*/ 17 w 22"/>
                  <a:gd name="T43" fmla="*/ 4 h 40"/>
                  <a:gd name="T44" fmla="*/ 8 w 22"/>
                  <a:gd name="T45" fmla="*/ 2 h 40"/>
                  <a:gd name="T46" fmla="*/ 10 w 22"/>
                  <a:gd name="T47" fmla="*/ 0 h 40"/>
                  <a:gd name="T48" fmla="*/ 0 w 22"/>
                  <a:gd name="T49" fmla="*/ 1 h 40"/>
                  <a:gd name="T50" fmla="*/ 2 w 22"/>
                  <a:gd name="T51" fmla="*/ 10 h 40"/>
                  <a:gd name="T52" fmla="*/ 7 w 22"/>
                  <a:gd name="T53" fmla="*/ 13 h 40"/>
                  <a:gd name="T54" fmla="*/ 1 w 22"/>
                  <a:gd name="T55" fmla="*/ 13 h 40"/>
                  <a:gd name="T56" fmla="*/ 7 w 22"/>
                  <a:gd name="T57" fmla="*/ 13 h 40"/>
                  <a:gd name="T58" fmla="*/ 2 w 22"/>
                  <a:gd name="T59" fmla="*/ 15 h 40"/>
                  <a:gd name="T60" fmla="*/ 7 w 22"/>
                  <a:gd name="T61" fmla="*/ 15 h 40"/>
                  <a:gd name="T62" fmla="*/ 0 w 22"/>
                  <a:gd name="T63" fmla="*/ 16 h 40"/>
                  <a:gd name="T64" fmla="*/ 3 w 22"/>
                  <a:gd name="T65" fmla="*/ 31 h 40"/>
                  <a:gd name="T66" fmla="*/ 7 w 22"/>
                  <a:gd name="T67" fmla="*/ 30 h 40"/>
                  <a:gd name="T68" fmla="*/ 8 w 22"/>
                  <a:gd name="T69" fmla="*/ 36 h 40"/>
                  <a:gd name="T70" fmla="*/ 11 w 22"/>
                  <a:gd name="T71" fmla="*/ 36 h 40"/>
                  <a:gd name="T72" fmla="*/ 2 w 22"/>
                  <a:gd name="T73" fmla="*/ 36 h 40"/>
                  <a:gd name="T74" fmla="*/ 3 w 22"/>
                  <a:gd name="T75" fmla="*/ 38 h 40"/>
                  <a:gd name="T76" fmla="*/ 5 w 22"/>
                  <a:gd name="T77" fmla="*/ 37 h 40"/>
                  <a:gd name="T78" fmla="*/ 3 w 22"/>
                  <a:gd name="T79" fmla="*/ 39 h 40"/>
                  <a:gd name="T80" fmla="*/ 14 w 22"/>
                  <a:gd name="T81" fmla="*/ 37 h 40"/>
                  <a:gd name="T82" fmla="*/ 19 w 22"/>
                  <a:gd name="T83" fmla="*/ 33 h 40"/>
                  <a:gd name="T84" fmla="*/ 13 w 22"/>
                  <a:gd name="T85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40">
                    <a:moveTo>
                      <a:pt x="13" y="33"/>
                    </a:moveTo>
                    <a:cubicBezTo>
                      <a:pt x="13" y="32"/>
                      <a:pt x="10" y="32"/>
                      <a:pt x="12" y="31"/>
                    </a:cubicBezTo>
                    <a:cubicBezTo>
                      <a:pt x="14" y="31"/>
                      <a:pt x="15" y="32"/>
                      <a:pt x="14" y="32"/>
                    </a:cubicBezTo>
                    <a:cubicBezTo>
                      <a:pt x="19" y="32"/>
                      <a:pt x="13" y="31"/>
                      <a:pt x="17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28"/>
                      <a:pt x="10" y="29"/>
                      <a:pt x="13" y="27"/>
                    </a:cubicBezTo>
                    <a:cubicBezTo>
                      <a:pt x="11" y="26"/>
                      <a:pt x="11" y="26"/>
                      <a:pt x="8" y="26"/>
                    </a:cubicBezTo>
                    <a:cubicBezTo>
                      <a:pt x="12" y="25"/>
                      <a:pt x="12" y="25"/>
                      <a:pt x="16" y="24"/>
                    </a:cubicBezTo>
                    <a:cubicBezTo>
                      <a:pt x="14" y="24"/>
                      <a:pt x="9" y="24"/>
                      <a:pt x="5" y="24"/>
                    </a:cubicBezTo>
                    <a:cubicBezTo>
                      <a:pt x="11" y="22"/>
                      <a:pt x="4" y="22"/>
                      <a:pt x="9" y="20"/>
                    </a:cubicBezTo>
                    <a:cubicBezTo>
                      <a:pt x="9" y="20"/>
                      <a:pt x="10" y="20"/>
                      <a:pt x="10" y="21"/>
                    </a:cubicBezTo>
                    <a:cubicBezTo>
                      <a:pt x="16" y="21"/>
                      <a:pt x="8" y="20"/>
                      <a:pt x="10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8"/>
                      <a:pt x="11" y="17"/>
                      <a:pt x="14" y="15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3" y="14"/>
                      <a:pt x="15" y="11"/>
                      <a:pt x="13" y="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2" y="6"/>
                      <a:pt x="14" y="11"/>
                      <a:pt x="7" y="9"/>
                    </a:cubicBezTo>
                    <a:cubicBezTo>
                      <a:pt x="16" y="9"/>
                      <a:pt x="3" y="8"/>
                      <a:pt x="7" y="6"/>
                    </a:cubicBezTo>
                    <a:cubicBezTo>
                      <a:pt x="11" y="6"/>
                      <a:pt x="9" y="8"/>
                      <a:pt x="14" y="7"/>
                    </a:cubicBezTo>
                    <a:cubicBezTo>
                      <a:pt x="9" y="7"/>
                      <a:pt x="12" y="6"/>
                      <a:pt x="11" y="6"/>
                    </a:cubicBezTo>
                    <a:cubicBezTo>
                      <a:pt x="15" y="6"/>
                      <a:pt x="11" y="4"/>
                      <a:pt x="17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1"/>
                      <a:pt x="10" y="1"/>
                      <a:pt x="10" y="0"/>
                    </a:cubicBezTo>
                    <a:cubicBezTo>
                      <a:pt x="9" y="2"/>
                      <a:pt x="3" y="0"/>
                      <a:pt x="0" y="1"/>
                    </a:cubicBezTo>
                    <a:cubicBezTo>
                      <a:pt x="3" y="4"/>
                      <a:pt x="4" y="8"/>
                      <a:pt x="2" y="10"/>
                    </a:cubicBezTo>
                    <a:cubicBezTo>
                      <a:pt x="8" y="11"/>
                      <a:pt x="2" y="12"/>
                      <a:pt x="7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5"/>
                      <a:pt x="5" y="13"/>
                      <a:pt x="7" y="13"/>
                    </a:cubicBezTo>
                    <a:cubicBezTo>
                      <a:pt x="8" y="14"/>
                      <a:pt x="4" y="15"/>
                      <a:pt x="2" y="15"/>
                    </a:cubicBezTo>
                    <a:cubicBezTo>
                      <a:pt x="1" y="16"/>
                      <a:pt x="3" y="15"/>
                      <a:pt x="7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20"/>
                      <a:pt x="7" y="26"/>
                      <a:pt x="3" y="31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5" y="32"/>
                      <a:pt x="17" y="34"/>
                      <a:pt x="8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9" y="36"/>
                      <a:pt x="5" y="37"/>
                      <a:pt x="2" y="36"/>
                    </a:cubicBezTo>
                    <a:cubicBezTo>
                      <a:pt x="3" y="37"/>
                      <a:pt x="1" y="37"/>
                      <a:pt x="3" y="38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9" y="38"/>
                      <a:pt x="6" y="39"/>
                      <a:pt x="3" y="39"/>
                    </a:cubicBezTo>
                    <a:cubicBezTo>
                      <a:pt x="8" y="40"/>
                      <a:pt x="11" y="38"/>
                      <a:pt x="14" y="37"/>
                    </a:cubicBezTo>
                    <a:cubicBezTo>
                      <a:pt x="6" y="35"/>
                      <a:pt x="22" y="35"/>
                      <a:pt x="19" y="33"/>
                    </a:cubicBezTo>
                    <a:cubicBezTo>
                      <a:pt x="16" y="32"/>
                      <a:pt x="15" y="33"/>
                      <a:pt x="13" y="3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7" name="Freeform 1147"/>
              <p:cNvSpPr>
                <a:spLocks/>
              </p:cNvSpPr>
              <p:nvPr/>
            </p:nvSpPr>
            <p:spPr bwMode="auto">
              <a:xfrm>
                <a:off x="4119" y="315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8" name="Freeform 1148"/>
              <p:cNvSpPr>
                <a:spLocks/>
              </p:cNvSpPr>
              <p:nvPr/>
            </p:nvSpPr>
            <p:spPr bwMode="auto">
              <a:xfrm>
                <a:off x="4126" y="3122"/>
                <a:ext cx="2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9" name="Rectangle 1149"/>
              <p:cNvSpPr>
                <a:spLocks noChangeArrowheads="1"/>
              </p:cNvSpPr>
              <p:nvPr/>
            </p:nvSpPr>
            <p:spPr bwMode="auto">
              <a:xfrm>
                <a:off x="4122" y="3156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0" name="Freeform 1150"/>
              <p:cNvSpPr>
                <a:spLocks/>
              </p:cNvSpPr>
              <p:nvPr/>
            </p:nvSpPr>
            <p:spPr bwMode="auto">
              <a:xfrm>
                <a:off x="4130" y="315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1" name="Freeform 1151"/>
              <p:cNvSpPr>
                <a:spLocks/>
              </p:cNvSpPr>
              <p:nvPr/>
            </p:nvSpPr>
            <p:spPr bwMode="auto">
              <a:xfrm>
                <a:off x="4131" y="311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2" name="Freeform 1152"/>
              <p:cNvSpPr>
                <a:spLocks/>
              </p:cNvSpPr>
              <p:nvPr/>
            </p:nvSpPr>
            <p:spPr bwMode="auto">
              <a:xfrm>
                <a:off x="4133" y="31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3" name="Freeform 1153"/>
              <p:cNvSpPr>
                <a:spLocks/>
              </p:cNvSpPr>
              <p:nvPr/>
            </p:nvSpPr>
            <p:spPr bwMode="auto">
              <a:xfrm>
                <a:off x="4109" y="3062"/>
                <a:ext cx="28" cy="60"/>
              </a:xfrm>
              <a:custGeom>
                <a:avLst/>
                <a:gdLst>
                  <a:gd name="T0" fmla="*/ 17 w 32"/>
                  <a:gd name="T1" fmla="*/ 2 h 69"/>
                  <a:gd name="T2" fmla="*/ 10 w 32"/>
                  <a:gd name="T3" fmla="*/ 1 h 69"/>
                  <a:gd name="T4" fmla="*/ 7 w 32"/>
                  <a:gd name="T5" fmla="*/ 3 h 69"/>
                  <a:gd name="T6" fmla="*/ 11 w 32"/>
                  <a:gd name="T7" fmla="*/ 7 h 69"/>
                  <a:gd name="T8" fmla="*/ 11 w 32"/>
                  <a:gd name="T9" fmla="*/ 15 h 69"/>
                  <a:gd name="T10" fmla="*/ 9 w 32"/>
                  <a:gd name="T11" fmla="*/ 20 h 69"/>
                  <a:gd name="T12" fmla="*/ 16 w 32"/>
                  <a:gd name="T13" fmla="*/ 26 h 69"/>
                  <a:gd name="T14" fmla="*/ 13 w 32"/>
                  <a:gd name="T15" fmla="*/ 28 h 69"/>
                  <a:gd name="T16" fmla="*/ 12 w 32"/>
                  <a:gd name="T17" fmla="*/ 32 h 69"/>
                  <a:gd name="T18" fmla="*/ 22 w 32"/>
                  <a:gd name="T19" fmla="*/ 33 h 69"/>
                  <a:gd name="T20" fmla="*/ 22 w 32"/>
                  <a:gd name="T21" fmla="*/ 37 h 69"/>
                  <a:gd name="T22" fmla="*/ 18 w 32"/>
                  <a:gd name="T23" fmla="*/ 39 h 69"/>
                  <a:gd name="T24" fmla="*/ 18 w 32"/>
                  <a:gd name="T25" fmla="*/ 44 h 69"/>
                  <a:gd name="T26" fmla="*/ 16 w 32"/>
                  <a:gd name="T27" fmla="*/ 49 h 69"/>
                  <a:gd name="T28" fmla="*/ 19 w 32"/>
                  <a:gd name="T29" fmla="*/ 53 h 69"/>
                  <a:gd name="T30" fmla="*/ 23 w 32"/>
                  <a:gd name="T31" fmla="*/ 55 h 69"/>
                  <a:gd name="T32" fmla="*/ 18 w 32"/>
                  <a:gd name="T33" fmla="*/ 56 h 69"/>
                  <a:gd name="T34" fmla="*/ 19 w 32"/>
                  <a:gd name="T35" fmla="*/ 59 h 69"/>
                  <a:gd name="T36" fmla="*/ 18 w 32"/>
                  <a:gd name="T37" fmla="*/ 69 h 69"/>
                  <a:gd name="T38" fmla="*/ 20 w 32"/>
                  <a:gd name="T39" fmla="*/ 64 h 69"/>
                  <a:gd name="T40" fmla="*/ 17 w 32"/>
                  <a:gd name="T41" fmla="*/ 63 h 69"/>
                  <a:gd name="T42" fmla="*/ 28 w 32"/>
                  <a:gd name="T43" fmla="*/ 62 h 69"/>
                  <a:gd name="T44" fmla="*/ 30 w 32"/>
                  <a:gd name="T45" fmla="*/ 61 h 69"/>
                  <a:gd name="T46" fmla="*/ 28 w 32"/>
                  <a:gd name="T47" fmla="*/ 57 h 69"/>
                  <a:gd name="T48" fmla="*/ 30 w 32"/>
                  <a:gd name="T49" fmla="*/ 54 h 69"/>
                  <a:gd name="T50" fmla="*/ 30 w 32"/>
                  <a:gd name="T51" fmla="*/ 50 h 69"/>
                  <a:gd name="T52" fmla="*/ 27 w 32"/>
                  <a:gd name="T53" fmla="*/ 46 h 69"/>
                  <a:gd name="T54" fmla="*/ 29 w 32"/>
                  <a:gd name="T55" fmla="*/ 46 h 69"/>
                  <a:gd name="T56" fmla="*/ 29 w 32"/>
                  <a:gd name="T57" fmla="*/ 45 h 69"/>
                  <a:gd name="T58" fmla="*/ 27 w 32"/>
                  <a:gd name="T59" fmla="*/ 42 h 69"/>
                  <a:gd name="T60" fmla="*/ 24 w 32"/>
                  <a:gd name="T61" fmla="*/ 39 h 69"/>
                  <a:gd name="T62" fmla="*/ 30 w 32"/>
                  <a:gd name="T63" fmla="*/ 38 h 69"/>
                  <a:gd name="T64" fmla="*/ 30 w 32"/>
                  <a:gd name="T65" fmla="*/ 34 h 69"/>
                  <a:gd name="T66" fmla="*/ 24 w 32"/>
                  <a:gd name="T67" fmla="*/ 33 h 69"/>
                  <a:gd name="T68" fmla="*/ 22 w 32"/>
                  <a:gd name="T69" fmla="*/ 28 h 69"/>
                  <a:gd name="T70" fmla="*/ 20 w 32"/>
                  <a:gd name="T71" fmla="*/ 21 h 69"/>
                  <a:gd name="T72" fmla="*/ 21 w 32"/>
                  <a:gd name="T73" fmla="*/ 20 h 69"/>
                  <a:gd name="T74" fmla="*/ 19 w 32"/>
                  <a:gd name="T75" fmla="*/ 12 h 69"/>
                  <a:gd name="T76" fmla="*/ 13 w 32"/>
                  <a:gd name="T77" fmla="*/ 15 h 69"/>
                  <a:gd name="T78" fmla="*/ 23 w 32"/>
                  <a:gd name="T79" fmla="*/ 1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69">
                    <a:moveTo>
                      <a:pt x="23" y="5"/>
                    </a:moveTo>
                    <a:cubicBezTo>
                      <a:pt x="22" y="4"/>
                      <a:pt x="21" y="3"/>
                      <a:pt x="17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4" y="0"/>
                      <a:pt x="10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6" y="3"/>
                      <a:pt x="8" y="2"/>
                      <a:pt x="7" y="3"/>
                    </a:cubicBezTo>
                    <a:cubicBezTo>
                      <a:pt x="8" y="5"/>
                      <a:pt x="17" y="5"/>
                      <a:pt x="15" y="7"/>
                    </a:cubicBezTo>
                    <a:cubicBezTo>
                      <a:pt x="15" y="7"/>
                      <a:pt x="13" y="7"/>
                      <a:pt x="11" y="7"/>
                    </a:cubicBezTo>
                    <a:cubicBezTo>
                      <a:pt x="10" y="8"/>
                      <a:pt x="17" y="9"/>
                      <a:pt x="18" y="9"/>
                    </a:cubicBezTo>
                    <a:cubicBezTo>
                      <a:pt x="0" y="10"/>
                      <a:pt x="23" y="13"/>
                      <a:pt x="11" y="15"/>
                    </a:cubicBezTo>
                    <a:cubicBezTo>
                      <a:pt x="13" y="16"/>
                      <a:pt x="11" y="17"/>
                      <a:pt x="15" y="19"/>
                    </a:cubicBezTo>
                    <a:cubicBezTo>
                      <a:pt x="10" y="18"/>
                      <a:pt x="14" y="20"/>
                      <a:pt x="9" y="20"/>
                    </a:cubicBezTo>
                    <a:cubicBezTo>
                      <a:pt x="20" y="20"/>
                      <a:pt x="5" y="24"/>
                      <a:pt x="18" y="24"/>
                    </a:cubicBezTo>
                    <a:cubicBezTo>
                      <a:pt x="14" y="26"/>
                      <a:pt x="19" y="24"/>
                      <a:pt x="16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1" y="27"/>
                      <a:pt x="19" y="27"/>
                      <a:pt x="13" y="28"/>
                    </a:cubicBezTo>
                    <a:cubicBezTo>
                      <a:pt x="13" y="30"/>
                      <a:pt x="17" y="28"/>
                      <a:pt x="20" y="29"/>
                    </a:cubicBezTo>
                    <a:cubicBezTo>
                      <a:pt x="19" y="31"/>
                      <a:pt x="17" y="31"/>
                      <a:pt x="12" y="32"/>
                    </a:cubicBezTo>
                    <a:cubicBezTo>
                      <a:pt x="18" y="32"/>
                      <a:pt x="15" y="33"/>
                      <a:pt x="18" y="34"/>
                    </a:cubicBezTo>
                    <a:cubicBezTo>
                      <a:pt x="19" y="34"/>
                      <a:pt x="20" y="32"/>
                      <a:pt x="22" y="33"/>
                    </a:cubicBezTo>
                    <a:cubicBezTo>
                      <a:pt x="21" y="35"/>
                      <a:pt x="26" y="35"/>
                      <a:pt x="28" y="37"/>
                    </a:cubicBezTo>
                    <a:cubicBezTo>
                      <a:pt x="21" y="38"/>
                      <a:pt x="28" y="35"/>
                      <a:pt x="22" y="37"/>
                    </a:cubicBezTo>
                    <a:cubicBezTo>
                      <a:pt x="19" y="35"/>
                      <a:pt x="19" y="34"/>
                      <a:pt x="14" y="34"/>
                    </a:cubicBezTo>
                    <a:cubicBezTo>
                      <a:pt x="14" y="36"/>
                      <a:pt x="15" y="38"/>
                      <a:pt x="18" y="39"/>
                    </a:cubicBezTo>
                    <a:cubicBezTo>
                      <a:pt x="17" y="40"/>
                      <a:pt x="15" y="39"/>
                      <a:pt x="14" y="40"/>
                    </a:cubicBezTo>
                    <a:cubicBezTo>
                      <a:pt x="11" y="42"/>
                      <a:pt x="21" y="43"/>
                      <a:pt x="18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5"/>
                      <a:pt x="14" y="47"/>
                      <a:pt x="16" y="49"/>
                    </a:cubicBezTo>
                    <a:cubicBezTo>
                      <a:pt x="18" y="48"/>
                      <a:pt x="19" y="48"/>
                      <a:pt x="20" y="49"/>
                    </a:cubicBezTo>
                    <a:cubicBezTo>
                      <a:pt x="12" y="49"/>
                      <a:pt x="25" y="51"/>
                      <a:pt x="19" y="53"/>
                    </a:cubicBezTo>
                    <a:cubicBezTo>
                      <a:pt x="24" y="53"/>
                      <a:pt x="27" y="54"/>
                      <a:pt x="28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6" y="54"/>
                      <a:pt x="17" y="54"/>
                      <a:pt x="14" y="53"/>
                    </a:cubicBezTo>
                    <a:cubicBezTo>
                      <a:pt x="17" y="54"/>
                      <a:pt x="14" y="55"/>
                      <a:pt x="18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8"/>
                      <a:pt x="23" y="57"/>
                      <a:pt x="19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2"/>
                      <a:pt x="11" y="66"/>
                      <a:pt x="18" y="69"/>
                    </a:cubicBezTo>
                    <a:cubicBezTo>
                      <a:pt x="21" y="69"/>
                      <a:pt x="27" y="67"/>
                      <a:pt x="29" y="67"/>
                    </a:cubicBezTo>
                    <a:cubicBezTo>
                      <a:pt x="27" y="66"/>
                      <a:pt x="22" y="65"/>
                      <a:pt x="20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1" y="64"/>
                      <a:pt x="19" y="62"/>
                      <a:pt x="17" y="63"/>
                    </a:cubicBezTo>
                    <a:cubicBezTo>
                      <a:pt x="14" y="62"/>
                      <a:pt x="21" y="62"/>
                      <a:pt x="18" y="61"/>
                    </a:cubicBezTo>
                    <a:cubicBezTo>
                      <a:pt x="23" y="61"/>
                      <a:pt x="24" y="62"/>
                      <a:pt x="28" y="62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1"/>
                      <a:pt x="27" y="60"/>
                      <a:pt x="30" y="61"/>
                    </a:cubicBezTo>
                    <a:cubicBezTo>
                      <a:pt x="23" y="59"/>
                      <a:pt x="32" y="58"/>
                      <a:pt x="29" y="56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5" y="57"/>
                      <a:pt x="26" y="57"/>
                      <a:pt x="25" y="56"/>
                    </a:cubicBezTo>
                    <a:cubicBezTo>
                      <a:pt x="29" y="56"/>
                      <a:pt x="28" y="55"/>
                      <a:pt x="30" y="54"/>
                    </a:cubicBezTo>
                    <a:cubicBezTo>
                      <a:pt x="28" y="54"/>
                      <a:pt x="22" y="53"/>
                      <a:pt x="23" y="52"/>
                    </a:cubicBezTo>
                    <a:cubicBezTo>
                      <a:pt x="28" y="52"/>
                      <a:pt x="26" y="50"/>
                      <a:pt x="30" y="50"/>
                    </a:cubicBezTo>
                    <a:cubicBezTo>
                      <a:pt x="25" y="50"/>
                      <a:pt x="28" y="48"/>
                      <a:pt x="25" y="48"/>
                    </a:cubicBezTo>
                    <a:cubicBezTo>
                      <a:pt x="24" y="47"/>
                      <a:pt x="25" y="46"/>
                      <a:pt x="27" y="46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26" y="46"/>
                      <a:pt x="29" y="45"/>
                    </a:cubicBezTo>
                    <a:cubicBezTo>
                      <a:pt x="30" y="45"/>
                      <a:pt x="30" y="45"/>
                      <a:pt x="31" y="46"/>
                    </a:cubicBezTo>
                    <a:cubicBezTo>
                      <a:pt x="32" y="44"/>
                      <a:pt x="22" y="43"/>
                      <a:pt x="27" y="42"/>
                    </a:cubicBezTo>
                    <a:cubicBezTo>
                      <a:pt x="25" y="42"/>
                      <a:pt x="24" y="40"/>
                      <a:pt x="19" y="40"/>
                    </a:cubicBezTo>
                    <a:cubicBezTo>
                      <a:pt x="21" y="40"/>
                      <a:pt x="25" y="40"/>
                      <a:pt x="24" y="39"/>
                    </a:cubicBezTo>
                    <a:cubicBezTo>
                      <a:pt x="20" y="38"/>
                      <a:pt x="26" y="38"/>
                      <a:pt x="23" y="37"/>
                    </a:cubicBezTo>
                    <a:cubicBezTo>
                      <a:pt x="28" y="38"/>
                      <a:pt x="25" y="37"/>
                      <a:pt x="30" y="38"/>
                    </a:cubicBezTo>
                    <a:cubicBezTo>
                      <a:pt x="32" y="37"/>
                      <a:pt x="25" y="36"/>
                      <a:pt x="26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8" y="34"/>
                      <a:pt x="24" y="33"/>
                      <a:pt x="28" y="3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6" y="32"/>
                      <a:pt x="25" y="30"/>
                      <a:pt x="29" y="29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9" y="26"/>
                      <a:pt x="23" y="24"/>
                      <a:pt x="17" y="23"/>
                    </a:cubicBezTo>
                    <a:cubicBezTo>
                      <a:pt x="17" y="22"/>
                      <a:pt x="18" y="21"/>
                      <a:pt x="20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6" y="20"/>
                      <a:pt x="21" y="20"/>
                    </a:cubicBezTo>
                    <a:cubicBezTo>
                      <a:pt x="19" y="19"/>
                      <a:pt x="25" y="19"/>
                      <a:pt x="26" y="18"/>
                    </a:cubicBezTo>
                    <a:cubicBezTo>
                      <a:pt x="18" y="17"/>
                      <a:pt x="31" y="13"/>
                      <a:pt x="19" y="12"/>
                    </a:cubicBezTo>
                    <a:cubicBezTo>
                      <a:pt x="19" y="13"/>
                      <a:pt x="17" y="15"/>
                      <a:pt x="17" y="16"/>
                    </a:cubicBezTo>
                    <a:cubicBezTo>
                      <a:pt x="16" y="16"/>
                      <a:pt x="14" y="16"/>
                      <a:pt x="13" y="15"/>
                    </a:cubicBezTo>
                    <a:cubicBezTo>
                      <a:pt x="13" y="14"/>
                      <a:pt x="17" y="13"/>
                      <a:pt x="15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31" y="10"/>
                      <a:pt x="13" y="7"/>
                      <a:pt x="2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4" name="Freeform 1154"/>
              <p:cNvSpPr>
                <a:spLocks/>
              </p:cNvSpPr>
              <p:nvPr/>
            </p:nvSpPr>
            <p:spPr bwMode="auto">
              <a:xfrm>
                <a:off x="4129" y="3082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5" name="Freeform 1155"/>
              <p:cNvSpPr>
                <a:spLocks/>
              </p:cNvSpPr>
              <p:nvPr/>
            </p:nvSpPr>
            <p:spPr bwMode="auto">
              <a:xfrm>
                <a:off x="4128" y="308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6" name="Freeform 1156"/>
              <p:cNvSpPr>
                <a:spLocks/>
              </p:cNvSpPr>
              <p:nvPr/>
            </p:nvSpPr>
            <p:spPr bwMode="auto">
              <a:xfrm>
                <a:off x="4127" y="3062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7" name="Freeform 1157"/>
              <p:cNvSpPr>
                <a:spLocks/>
              </p:cNvSpPr>
              <p:nvPr/>
            </p:nvSpPr>
            <p:spPr bwMode="auto">
              <a:xfrm>
                <a:off x="4125" y="30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8" name="Freeform 1158"/>
              <p:cNvSpPr>
                <a:spLocks/>
              </p:cNvSpPr>
              <p:nvPr/>
            </p:nvSpPr>
            <p:spPr bwMode="auto">
              <a:xfrm>
                <a:off x="4108" y="3031"/>
                <a:ext cx="23" cy="31"/>
              </a:xfrm>
              <a:custGeom>
                <a:avLst/>
                <a:gdLst>
                  <a:gd name="T0" fmla="*/ 14 w 26"/>
                  <a:gd name="T1" fmla="*/ 6 h 36"/>
                  <a:gd name="T2" fmla="*/ 9 w 26"/>
                  <a:gd name="T3" fmla="*/ 5 h 36"/>
                  <a:gd name="T4" fmla="*/ 13 w 26"/>
                  <a:gd name="T5" fmla="*/ 3 h 36"/>
                  <a:gd name="T6" fmla="*/ 5 w 26"/>
                  <a:gd name="T7" fmla="*/ 1 h 36"/>
                  <a:gd name="T8" fmla="*/ 10 w 26"/>
                  <a:gd name="T9" fmla="*/ 18 h 36"/>
                  <a:gd name="T10" fmla="*/ 7 w 26"/>
                  <a:gd name="T11" fmla="*/ 17 h 36"/>
                  <a:gd name="T12" fmla="*/ 13 w 26"/>
                  <a:gd name="T13" fmla="*/ 23 h 36"/>
                  <a:gd name="T14" fmla="*/ 6 w 26"/>
                  <a:gd name="T15" fmla="*/ 23 h 36"/>
                  <a:gd name="T16" fmla="*/ 9 w 26"/>
                  <a:gd name="T17" fmla="*/ 27 h 36"/>
                  <a:gd name="T18" fmla="*/ 11 w 26"/>
                  <a:gd name="T19" fmla="*/ 27 h 36"/>
                  <a:gd name="T20" fmla="*/ 10 w 26"/>
                  <a:gd name="T21" fmla="*/ 28 h 36"/>
                  <a:gd name="T22" fmla="*/ 11 w 26"/>
                  <a:gd name="T23" fmla="*/ 27 h 36"/>
                  <a:gd name="T24" fmla="*/ 12 w 26"/>
                  <a:gd name="T25" fmla="*/ 30 h 36"/>
                  <a:gd name="T26" fmla="*/ 10 w 26"/>
                  <a:gd name="T27" fmla="*/ 29 h 36"/>
                  <a:gd name="T28" fmla="*/ 13 w 26"/>
                  <a:gd name="T29" fmla="*/ 31 h 36"/>
                  <a:gd name="T30" fmla="*/ 9 w 26"/>
                  <a:gd name="T31" fmla="*/ 31 h 36"/>
                  <a:gd name="T32" fmla="*/ 14 w 26"/>
                  <a:gd name="T33" fmla="*/ 36 h 36"/>
                  <a:gd name="T34" fmla="*/ 18 w 26"/>
                  <a:gd name="T35" fmla="*/ 36 h 36"/>
                  <a:gd name="T36" fmla="*/ 15 w 26"/>
                  <a:gd name="T37" fmla="*/ 32 h 36"/>
                  <a:gd name="T38" fmla="*/ 15 w 26"/>
                  <a:gd name="T39" fmla="*/ 33 h 36"/>
                  <a:gd name="T40" fmla="*/ 13 w 26"/>
                  <a:gd name="T41" fmla="*/ 30 h 36"/>
                  <a:gd name="T42" fmla="*/ 19 w 26"/>
                  <a:gd name="T43" fmla="*/ 31 h 36"/>
                  <a:gd name="T44" fmla="*/ 23 w 26"/>
                  <a:gd name="T45" fmla="*/ 27 h 36"/>
                  <a:gd name="T46" fmla="*/ 23 w 26"/>
                  <a:gd name="T47" fmla="*/ 27 h 36"/>
                  <a:gd name="T48" fmla="*/ 21 w 26"/>
                  <a:gd name="T49" fmla="*/ 26 h 36"/>
                  <a:gd name="T50" fmla="*/ 19 w 26"/>
                  <a:gd name="T51" fmla="*/ 27 h 36"/>
                  <a:gd name="T52" fmla="*/ 12 w 26"/>
                  <a:gd name="T53" fmla="*/ 26 h 36"/>
                  <a:gd name="T54" fmla="*/ 12 w 26"/>
                  <a:gd name="T55" fmla="*/ 25 h 36"/>
                  <a:gd name="T56" fmla="*/ 17 w 26"/>
                  <a:gd name="T57" fmla="*/ 26 h 36"/>
                  <a:gd name="T58" fmla="*/ 15 w 26"/>
                  <a:gd name="T59" fmla="*/ 25 h 36"/>
                  <a:gd name="T60" fmla="*/ 21 w 26"/>
                  <a:gd name="T61" fmla="*/ 23 h 36"/>
                  <a:gd name="T62" fmla="*/ 15 w 26"/>
                  <a:gd name="T63" fmla="*/ 23 h 36"/>
                  <a:gd name="T64" fmla="*/ 15 w 26"/>
                  <a:gd name="T65" fmla="*/ 16 h 36"/>
                  <a:gd name="T66" fmla="*/ 18 w 26"/>
                  <a:gd name="T67" fmla="*/ 17 h 36"/>
                  <a:gd name="T68" fmla="*/ 14 w 26"/>
                  <a:gd name="T69" fmla="*/ 16 h 36"/>
                  <a:gd name="T70" fmla="*/ 16 w 26"/>
                  <a:gd name="T71" fmla="*/ 12 h 36"/>
                  <a:gd name="T72" fmla="*/ 13 w 26"/>
                  <a:gd name="T73" fmla="*/ 12 h 36"/>
                  <a:gd name="T74" fmla="*/ 14 w 26"/>
                  <a:gd name="T75" fmla="*/ 8 h 36"/>
                  <a:gd name="T76" fmla="*/ 14 w 26"/>
                  <a:gd name="T77" fmla="*/ 8 h 36"/>
                  <a:gd name="T78" fmla="*/ 7 w 26"/>
                  <a:gd name="T79" fmla="*/ 5 h 36"/>
                  <a:gd name="T80" fmla="*/ 14 w 26"/>
                  <a:gd name="T8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36">
                    <a:moveTo>
                      <a:pt x="14" y="6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12" y="4"/>
                      <a:pt x="9" y="2"/>
                      <a:pt x="13" y="3"/>
                    </a:cubicBezTo>
                    <a:cubicBezTo>
                      <a:pt x="7" y="2"/>
                      <a:pt x="13" y="0"/>
                      <a:pt x="5" y="1"/>
                    </a:cubicBezTo>
                    <a:cubicBezTo>
                      <a:pt x="8" y="6"/>
                      <a:pt x="3" y="12"/>
                      <a:pt x="10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13" y="20"/>
                      <a:pt x="0" y="21"/>
                      <a:pt x="13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4" y="24"/>
                      <a:pt x="15" y="25"/>
                      <a:pt x="9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7"/>
                      <a:pt x="10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4" y="28"/>
                      <a:pt x="13" y="29"/>
                      <a:pt x="12" y="30"/>
                    </a:cubicBezTo>
                    <a:cubicBezTo>
                      <a:pt x="10" y="30"/>
                      <a:pt x="11" y="30"/>
                      <a:pt x="10" y="29"/>
                    </a:cubicBezTo>
                    <a:cubicBezTo>
                      <a:pt x="8" y="30"/>
                      <a:pt x="13" y="30"/>
                      <a:pt x="13" y="31"/>
                    </a:cubicBezTo>
                    <a:cubicBezTo>
                      <a:pt x="11" y="32"/>
                      <a:pt x="10" y="31"/>
                      <a:pt x="9" y="31"/>
                    </a:cubicBezTo>
                    <a:cubicBezTo>
                      <a:pt x="12" y="33"/>
                      <a:pt x="5" y="34"/>
                      <a:pt x="14" y="36"/>
                    </a:cubicBezTo>
                    <a:cubicBezTo>
                      <a:pt x="16" y="36"/>
                      <a:pt x="18" y="35"/>
                      <a:pt x="18" y="36"/>
                    </a:cubicBezTo>
                    <a:cubicBezTo>
                      <a:pt x="21" y="35"/>
                      <a:pt x="18" y="33"/>
                      <a:pt x="15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6" y="31"/>
                      <a:pt x="17" y="32"/>
                      <a:pt x="13" y="30"/>
                    </a:cubicBezTo>
                    <a:cubicBezTo>
                      <a:pt x="17" y="30"/>
                      <a:pt x="17" y="31"/>
                      <a:pt x="19" y="31"/>
                    </a:cubicBezTo>
                    <a:cubicBezTo>
                      <a:pt x="26" y="29"/>
                      <a:pt x="14" y="29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4" y="27"/>
                      <a:pt x="22" y="27"/>
                      <a:pt x="21" y="2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8" y="27"/>
                      <a:pt x="14" y="26"/>
                      <a:pt x="12" y="26"/>
                    </a:cubicBezTo>
                    <a:cubicBezTo>
                      <a:pt x="16" y="26"/>
                      <a:pt x="10" y="26"/>
                      <a:pt x="12" y="25"/>
                    </a:cubicBezTo>
                    <a:cubicBezTo>
                      <a:pt x="16" y="24"/>
                      <a:pt x="15" y="25"/>
                      <a:pt x="17" y="26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4"/>
                      <a:pt x="19" y="24"/>
                      <a:pt x="21" y="23"/>
                    </a:cubicBezTo>
                    <a:cubicBezTo>
                      <a:pt x="18" y="23"/>
                      <a:pt x="19" y="24"/>
                      <a:pt x="15" y="23"/>
                    </a:cubicBezTo>
                    <a:cubicBezTo>
                      <a:pt x="20" y="22"/>
                      <a:pt x="18" y="18"/>
                      <a:pt x="15" y="16"/>
                    </a:cubicBezTo>
                    <a:cubicBezTo>
                      <a:pt x="15" y="17"/>
                      <a:pt x="19" y="17"/>
                      <a:pt x="18" y="17"/>
                    </a:cubicBezTo>
                    <a:cubicBezTo>
                      <a:pt x="19" y="17"/>
                      <a:pt x="17" y="16"/>
                      <a:pt x="14" y="16"/>
                    </a:cubicBezTo>
                    <a:cubicBezTo>
                      <a:pt x="11" y="15"/>
                      <a:pt x="13" y="13"/>
                      <a:pt x="16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8" y="11"/>
                      <a:pt x="17" y="9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7"/>
                      <a:pt x="6" y="7"/>
                      <a:pt x="7" y="5"/>
                    </a:cubicBezTo>
                    <a:cubicBezTo>
                      <a:pt x="11" y="6"/>
                      <a:pt x="11" y="6"/>
                      <a:pt x="14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9" name="Freeform 1159"/>
              <p:cNvSpPr>
                <a:spLocks/>
              </p:cNvSpPr>
              <p:nvPr/>
            </p:nvSpPr>
            <p:spPr bwMode="auto">
              <a:xfrm>
                <a:off x="4111" y="3030"/>
                <a:ext cx="8" cy="1"/>
              </a:xfrm>
              <a:custGeom>
                <a:avLst/>
                <a:gdLst>
                  <a:gd name="T0" fmla="*/ 4 w 9"/>
                  <a:gd name="T1" fmla="*/ 1 h 1"/>
                  <a:gd name="T2" fmla="*/ 8 w 9"/>
                  <a:gd name="T3" fmla="*/ 1 h 1"/>
                  <a:gd name="T4" fmla="*/ 1 w 9"/>
                  <a:gd name="T5" fmla="*/ 0 h 1"/>
                  <a:gd name="T6" fmla="*/ 3 w 9"/>
                  <a:gd name="T7" fmla="*/ 1 h 1"/>
                  <a:gd name="T8" fmla="*/ 4 w 9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">
                    <a:moveTo>
                      <a:pt x="4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0"/>
                      <a:pt x="0" y="1"/>
                      <a:pt x="3" y="1"/>
                    </a:cubicBezTo>
                    <a:cubicBezTo>
                      <a:pt x="3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0" name="Freeform 1160"/>
              <p:cNvSpPr>
                <a:spLocks/>
              </p:cNvSpPr>
              <p:nvPr/>
            </p:nvSpPr>
            <p:spPr bwMode="auto">
              <a:xfrm>
                <a:off x="4105" y="3015"/>
                <a:ext cx="17" cy="15"/>
              </a:xfrm>
              <a:custGeom>
                <a:avLst/>
                <a:gdLst>
                  <a:gd name="T0" fmla="*/ 11 w 20"/>
                  <a:gd name="T1" fmla="*/ 6 h 18"/>
                  <a:gd name="T2" fmla="*/ 7 w 20"/>
                  <a:gd name="T3" fmla="*/ 6 h 18"/>
                  <a:gd name="T4" fmla="*/ 6 w 20"/>
                  <a:gd name="T5" fmla="*/ 13 h 18"/>
                  <a:gd name="T6" fmla="*/ 12 w 20"/>
                  <a:gd name="T7" fmla="*/ 15 h 18"/>
                  <a:gd name="T8" fmla="*/ 8 w 20"/>
                  <a:gd name="T9" fmla="*/ 16 h 18"/>
                  <a:gd name="T10" fmla="*/ 13 w 20"/>
                  <a:gd name="T11" fmla="*/ 17 h 18"/>
                  <a:gd name="T12" fmla="*/ 11 w 20"/>
                  <a:gd name="T13" fmla="*/ 16 h 18"/>
                  <a:gd name="T14" fmla="*/ 13 w 20"/>
                  <a:gd name="T15" fmla="*/ 16 h 18"/>
                  <a:gd name="T16" fmla="*/ 13 w 20"/>
                  <a:gd name="T17" fmla="*/ 15 h 18"/>
                  <a:gd name="T18" fmla="*/ 15 w 20"/>
                  <a:gd name="T19" fmla="*/ 16 h 18"/>
                  <a:gd name="T20" fmla="*/ 9 w 20"/>
                  <a:gd name="T21" fmla="*/ 12 h 18"/>
                  <a:gd name="T22" fmla="*/ 15 w 20"/>
                  <a:gd name="T23" fmla="*/ 12 h 18"/>
                  <a:gd name="T24" fmla="*/ 17 w 20"/>
                  <a:gd name="T25" fmla="*/ 9 h 18"/>
                  <a:gd name="T26" fmla="*/ 15 w 20"/>
                  <a:gd name="T27" fmla="*/ 10 h 18"/>
                  <a:gd name="T28" fmla="*/ 11 w 20"/>
                  <a:gd name="T29" fmla="*/ 10 h 18"/>
                  <a:gd name="T30" fmla="*/ 17 w 20"/>
                  <a:gd name="T31" fmla="*/ 9 h 18"/>
                  <a:gd name="T32" fmla="*/ 14 w 20"/>
                  <a:gd name="T33" fmla="*/ 3 h 18"/>
                  <a:gd name="T34" fmla="*/ 7 w 20"/>
                  <a:gd name="T35" fmla="*/ 2 h 18"/>
                  <a:gd name="T36" fmla="*/ 12 w 20"/>
                  <a:gd name="T37" fmla="*/ 2 h 18"/>
                  <a:gd name="T38" fmla="*/ 14 w 20"/>
                  <a:gd name="T39" fmla="*/ 1 h 18"/>
                  <a:gd name="T40" fmla="*/ 4 w 20"/>
                  <a:gd name="T41" fmla="*/ 0 h 18"/>
                  <a:gd name="T42" fmla="*/ 11 w 20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8">
                    <a:moveTo>
                      <a:pt x="11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9"/>
                      <a:pt x="9" y="12"/>
                      <a:pt x="6" y="13"/>
                    </a:cubicBezTo>
                    <a:cubicBezTo>
                      <a:pt x="5" y="14"/>
                      <a:pt x="11" y="14"/>
                      <a:pt x="12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1" y="16"/>
                      <a:pt x="6" y="18"/>
                      <a:pt x="13" y="17"/>
                    </a:cubicBezTo>
                    <a:cubicBezTo>
                      <a:pt x="14" y="17"/>
                      <a:pt x="10" y="17"/>
                      <a:pt x="11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20" y="14"/>
                      <a:pt x="7" y="15"/>
                      <a:pt x="9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1"/>
                      <a:pt x="14" y="10"/>
                      <a:pt x="17" y="9"/>
                    </a:cubicBezTo>
                    <a:cubicBezTo>
                      <a:pt x="17" y="9"/>
                      <a:pt x="14" y="9"/>
                      <a:pt x="15" y="10"/>
                    </a:cubicBezTo>
                    <a:cubicBezTo>
                      <a:pt x="15" y="10"/>
                      <a:pt x="13" y="10"/>
                      <a:pt x="11" y="10"/>
                    </a:cubicBezTo>
                    <a:cubicBezTo>
                      <a:pt x="6" y="8"/>
                      <a:pt x="15" y="10"/>
                      <a:pt x="17" y="9"/>
                    </a:cubicBezTo>
                    <a:cubicBezTo>
                      <a:pt x="13" y="7"/>
                      <a:pt x="10" y="4"/>
                      <a:pt x="14" y="3"/>
                    </a:cubicBezTo>
                    <a:cubicBezTo>
                      <a:pt x="11" y="4"/>
                      <a:pt x="7" y="2"/>
                      <a:pt x="7" y="2"/>
                    </a:cubicBezTo>
                    <a:cubicBezTo>
                      <a:pt x="9" y="1"/>
                      <a:pt x="11" y="2"/>
                      <a:pt x="12" y="2"/>
                    </a:cubicBezTo>
                    <a:cubicBezTo>
                      <a:pt x="13" y="1"/>
                      <a:pt x="15" y="1"/>
                      <a:pt x="14" y="1"/>
                    </a:cubicBezTo>
                    <a:cubicBezTo>
                      <a:pt x="10" y="1"/>
                      <a:pt x="6" y="1"/>
                      <a:pt x="4" y="0"/>
                    </a:cubicBezTo>
                    <a:cubicBezTo>
                      <a:pt x="0" y="2"/>
                      <a:pt x="11" y="4"/>
                      <a:pt x="11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1" name="Freeform 1161"/>
              <p:cNvSpPr>
                <a:spLocks/>
              </p:cNvSpPr>
              <p:nvPr/>
            </p:nvSpPr>
            <p:spPr bwMode="auto">
              <a:xfrm>
                <a:off x="4110" y="301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2" name="Freeform 1162"/>
              <p:cNvSpPr>
                <a:spLocks/>
              </p:cNvSpPr>
              <p:nvPr/>
            </p:nvSpPr>
            <p:spPr bwMode="auto">
              <a:xfrm>
                <a:off x="4120" y="2907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1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3" name="Freeform 1163"/>
              <p:cNvSpPr>
                <a:spLocks/>
              </p:cNvSpPr>
              <p:nvPr/>
            </p:nvSpPr>
            <p:spPr bwMode="auto">
              <a:xfrm>
                <a:off x="4119" y="2902"/>
                <a:ext cx="15" cy="6"/>
              </a:xfrm>
              <a:custGeom>
                <a:avLst/>
                <a:gdLst>
                  <a:gd name="T0" fmla="*/ 17 w 17"/>
                  <a:gd name="T1" fmla="*/ 2 h 7"/>
                  <a:gd name="T2" fmla="*/ 15 w 17"/>
                  <a:gd name="T3" fmla="*/ 1 h 7"/>
                  <a:gd name="T4" fmla="*/ 0 w 17"/>
                  <a:gd name="T5" fmla="*/ 3 h 7"/>
                  <a:gd name="T6" fmla="*/ 10 w 17"/>
                  <a:gd name="T7" fmla="*/ 6 h 7"/>
                  <a:gd name="T8" fmla="*/ 6 w 17"/>
                  <a:gd name="T9" fmla="*/ 3 h 7"/>
                  <a:gd name="T10" fmla="*/ 13 w 17"/>
                  <a:gd name="T11" fmla="*/ 6 h 7"/>
                  <a:gd name="T12" fmla="*/ 12 w 17"/>
                  <a:gd name="T13" fmla="*/ 2 h 7"/>
                  <a:gd name="T14" fmla="*/ 17 w 17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7">
                    <a:moveTo>
                      <a:pt x="17" y="2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5" y="2"/>
                      <a:pt x="8" y="0"/>
                      <a:pt x="0" y="3"/>
                    </a:cubicBezTo>
                    <a:cubicBezTo>
                      <a:pt x="2" y="4"/>
                      <a:pt x="6" y="7"/>
                      <a:pt x="10" y="6"/>
                    </a:cubicBezTo>
                    <a:cubicBezTo>
                      <a:pt x="9" y="6"/>
                      <a:pt x="5" y="4"/>
                      <a:pt x="6" y="3"/>
                    </a:cubicBezTo>
                    <a:cubicBezTo>
                      <a:pt x="9" y="4"/>
                      <a:pt x="9" y="5"/>
                      <a:pt x="13" y="6"/>
                    </a:cubicBezTo>
                    <a:cubicBezTo>
                      <a:pt x="16" y="4"/>
                      <a:pt x="10" y="4"/>
                      <a:pt x="12" y="2"/>
                    </a:cubicBez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4" name="Freeform 1164"/>
              <p:cNvSpPr>
                <a:spLocks/>
              </p:cNvSpPr>
              <p:nvPr/>
            </p:nvSpPr>
            <p:spPr bwMode="auto">
              <a:xfrm>
                <a:off x="4125" y="2901"/>
                <a:ext cx="4" cy="2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5" name="Freeform 1165"/>
              <p:cNvSpPr>
                <a:spLocks/>
              </p:cNvSpPr>
              <p:nvPr/>
            </p:nvSpPr>
            <p:spPr bwMode="auto">
              <a:xfrm>
                <a:off x="4122" y="2899"/>
                <a:ext cx="6" cy="2"/>
              </a:xfrm>
              <a:custGeom>
                <a:avLst/>
                <a:gdLst>
                  <a:gd name="T0" fmla="*/ 2 w 7"/>
                  <a:gd name="T1" fmla="*/ 2 h 2"/>
                  <a:gd name="T2" fmla="*/ 7 w 7"/>
                  <a:gd name="T3" fmla="*/ 2 h 2"/>
                  <a:gd name="T4" fmla="*/ 0 w 7"/>
                  <a:gd name="T5" fmla="*/ 0 h 2"/>
                  <a:gd name="T6" fmla="*/ 2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cubicBezTo>
                      <a:pt x="3" y="1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6" name="Freeform 1166"/>
              <p:cNvSpPr>
                <a:spLocks/>
              </p:cNvSpPr>
              <p:nvPr/>
            </p:nvSpPr>
            <p:spPr bwMode="auto">
              <a:xfrm>
                <a:off x="4123" y="289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7" name="Freeform 1167"/>
              <p:cNvSpPr>
                <a:spLocks/>
              </p:cNvSpPr>
              <p:nvPr/>
            </p:nvSpPr>
            <p:spPr bwMode="auto">
              <a:xfrm>
                <a:off x="4121" y="2894"/>
                <a:ext cx="11" cy="4"/>
              </a:xfrm>
              <a:custGeom>
                <a:avLst/>
                <a:gdLst>
                  <a:gd name="T0" fmla="*/ 3 w 12"/>
                  <a:gd name="T1" fmla="*/ 0 h 5"/>
                  <a:gd name="T2" fmla="*/ 3 w 12"/>
                  <a:gd name="T3" fmla="*/ 2 h 5"/>
                  <a:gd name="T4" fmla="*/ 3 w 12"/>
                  <a:gd name="T5" fmla="*/ 2 h 5"/>
                  <a:gd name="T6" fmla="*/ 9 w 12"/>
                  <a:gd name="T7" fmla="*/ 3 h 5"/>
                  <a:gd name="T8" fmla="*/ 8 w 12"/>
                  <a:gd name="T9" fmla="*/ 5 h 5"/>
                  <a:gd name="T10" fmla="*/ 12 w 12"/>
                  <a:gd name="T11" fmla="*/ 4 h 5"/>
                  <a:gd name="T12" fmla="*/ 3 w 12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5">
                    <a:moveTo>
                      <a:pt x="3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2"/>
                      <a:pt x="9" y="3"/>
                    </a:cubicBezTo>
                    <a:cubicBezTo>
                      <a:pt x="10" y="4"/>
                      <a:pt x="5" y="4"/>
                      <a:pt x="8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2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8" name="Freeform 1168"/>
              <p:cNvSpPr>
                <a:spLocks/>
              </p:cNvSpPr>
              <p:nvPr/>
            </p:nvSpPr>
            <p:spPr bwMode="auto">
              <a:xfrm>
                <a:off x="4125" y="2897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9" name="Freeform 1169"/>
              <p:cNvSpPr>
                <a:spLocks/>
              </p:cNvSpPr>
              <p:nvPr/>
            </p:nvSpPr>
            <p:spPr bwMode="auto">
              <a:xfrm>
                <a:off x="4124" y="289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0" name="Freeform 1170"/>
              <p:cNvSpPr>
                <a:spLocks/>
              </p:cNvSpPr>
              <p:nvPr/>
            </p:nvSpPr>
            <p:spPr bwMode="auto">
              <a:xfrm>
                <a:off x="4123" y="2889"/>
                <a:ext cx="11" cy="4"/>
              </a:xfrm>
              <a:custGeom>
                <a:avLst/>
                <a:gdLst>
                  <a:gd name="T0" fmla="*/ 0 w 13"/>
                  <a:gd name="T1" fmla="*/ 2 h 5"/>
                  <a:gd name="T2" fmla="*/ 5 w 13"/>
                  <a:gd name="T3" fmla="*/ 5 h 5"/>
                  <a:gd name="T4" fmla="*/ 13 w 13"/>
                  <a:gd name="T5" fmla="*/ 3 h 5"/>
                  <a:gd name="T6" fmla="*/ 11 w 13"/>
                  <a:gd name="T7" fmla="*/ 1 h 5"/>
                  <a:gd name="T8" fmla="*/ 0 w 13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0" y="2"/>
                    </a:moveTo>
                    <a:cubicBezTo>
                      <a:pt x="7" y="2"/>
                      <a:pt x="0" y="5"/>
                      <a:pt x="5" y="5"/>
                    </a:cubicBezTo>
                    <a:cubicBezTo>
                      <a:pt x="4" y="4"/>
                      <a:pt x="9" y="2"/>
                      <a:pt x="13" y="3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1" name="Freeform 1171"/>
              <p:cNvSpPr>
                <a:spLocks/>
              </p:cNvSpPr>
              <p:nvPr/>
            </p:nvSpPr>
            <p:spPr bwMode="auto">
              <a:xfrm>
                <a:off x="4137" y="288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2" name="Freeform 1172"/>
              <p:cNvSpPr>
                <a:spLocks/>
              </p:cNvSpPr>
              <p:nvPr/>
            </p:nvSpPr>
            <p:spPr bwMode="auto">
              <a:xfrm>
                <a:off x="4126" y="2879"/>
                <a:ext cx="15" cy="9"/>
              </a:xfrm>
              <a:custGeom>
                <a:avLst/>
                <a:gdLst>
                  <a:gd name="T0" fmla="*/ 2 w 17"/>
                  <a:gd name="T1" fmla="*/ 0 h 10"/>
                  <a:gd name="T2" fmla="*/ 8 w 17"/>
                  <a:gd name="T3" fmla="*/ 4 h 10"/>
                  <a:gd name="T4" fmla="*/ 3 w 17"/>
                  <a:gd name="T5" fmla="*/ 3 h 10"/>
                  <a:gd name="T6" fmla="*/ 6 w 17"/>
                  <a:gd name="T7" fmla="*/ 7 h 10"/>
                  <a:gd name="T8" fmla="*/ 0 w 17"/>
                  <a:gd name="T9" fmla="*/ 5 h 10"/>
                  <a:gd name="T10" fmla="*/ 6 w 17"/>
                  <a:gd name="T11" fmla="*/ 9 h 10"/>
                  <a:gd name="T12" fmla="*/ 1 w 17"/>
                  <a:gd name="T13" fmla="*/ 10 h 10"/>
                  <a:gd name="T14" fmla="*/ 8 w 17"/>
                  <a:gd name="T15" fmla="*/ 10 h 10"/>
                  <a:gd name="T16" fmla="*/ 8 w 17"/>
                  <a:gd name="T17" fmla="*/ 8 h 10"/>
                  <a:gd name="T18" fmla="*/ 12 w 17"/>
                  <a:gd name="T19" fmla="*/ 9 h 10"/>
                  <a:gd name="T20" fmla="*/ 16 w 17"/>
                  <a:gd name="T21" fmla="*/ 3 h 10"/>
                  <a:gd name="T22" fmla="*/ 2 w 17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6" y="4"/>
                      <a:pt x="4" y="4"/>
                      <a:pt x="3" y="3"/>
                    </a:cubicBezTo>
                    <a:cubicBezTo>
                      <a:pt x="2" y="5"/>
                      <a:pt x="7" y="5"/>
                      <a:pt x="6" y="7"/>
                    </a:cubicBezTo>
                    <a:cubicBezTo>
                      <a:pt x="0" y="7"/>
                      <a:pt x="5" y="4"/>
                      <a:pt x="0" y="5"/>
                    </a:cubicBezTo>
                    <a:cubicBezTo>
                      <a:pt x="0" y="6"/>
                      <a:pt x="0" y="8"/>
                      <a:pt x="6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9"/>
                      <a:pt x="3" y="8"/>
                      <a:pt x="8" y="8"/>
                    </a:cubicBezTo>
                    <a:cubicBezTo>
                      <a:pt x="10" y="8"/>
                      <a:pt x="11" y="8"/>
                      <a:pt x="12" y="9"/>
                    </a:cubicBezTo>
                    <a:cubicBezTo>
                      <a:pt x="10" y="8"/>
                      <a:pt x="17" y="6"/>
                      <a:pt x="16" y="3"/>
                    </a:cubicBezTo>
                    <a:cubicBezTo>
                      <a:pt x="15" y="1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3" name="Freeform 1173"/>
              <p:cNvSpPr>
                <a:spLocks/>
              </p:cNvSpPr>
              <p:nvPr/>
            </p:nvSpPr>
            <p:spPr bwMode="auto">
              <a:xfrm>
                <a:off x="4133" y="2879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4" name="Freeform 1174"/>
              <p:cNvSpPr>
                <a:spLocks/>
              </p:cNvSpPr>
              <p:nvPr/>
            </p:nvSpPr>
            <p:spPr bwMode="auto">
              <a:xfrm>
                <a:off x="4125" y="2871"/>
                <a:ext cx="16" cy="7"/>
              </a:xfrm>
              <a:custGeom>
                <a:avLst/>
                <a:gdLst>
                  <a:gd name="T0" fmla="*/ 1 w 18"/>
                  <a:gd name="T1" fmla="*/ 5 h 8"/>
                  <a:gd name="T2" fmla="*/ 5 w 18"/>
                  <a:gd name="T3" fmla="*/ 7 h 8"/>
                  <a:gd name="T4" fmla="*/ 2 w 18"/>
                  <a:gd name="T5" fmla="*/ 8 h 8"/>
                  <a:gd name="T6" fmla="*/ 8 w 18"/>
                  <a:gd name="T7" fmla="*/ 8 h 8"/>
                  <a:gd name="T8" fmla="*/ 5 w 18"/>
                  <a:gd name="T9" fmla="*/ 4 h 8"/>
                  <a:gd name="T10" fmla="*/ 14 w 18"/>
                  <a:gd name="T11" fmla="*/ 3 h 8"/>
                  <a:gd name="T12" fmla="*/ 12 w 18"/>
                  <a:gd name="T13" fmla="*/ 5 h 8"/>
                  <a:gd name="T14" fmla="*/ 10 w 18"/>
                  <a:gd name="T15" fmla="*/ 0 h 8"/>
                  <a:gd name="T16" fmla="*/ 8 w 18"/>
                  <a:gd name="T17" fmla="*/ 1 h 8"/>
                  <a:gd name="T18" fmla="*/ 6 w 18"/>
                  <a:gd name="T19" fmla="*/ 0 h 8"/>
                  <a:gd name="T20" fmla="*/ 1 w 18"/>
                  <a:gd name="T2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8">
                    <a:moveTo>
                      <a:pt x="1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3" y="8"/>
                      <a:pt x="2" y="8"/>
                    </a:cubicBezTo>
                    <a:cubicBezTo>
                      <a:pt x="4" y="8"/>
                      <a:pt x="6" y="8"/>
                      <a:pt x="8" y="8"/>
                    </a:cubicBezTo>
                    <a:cubicBezTo>
                      <a:pt x="14" y="7"/>
                      <a:pt x="6" y="6"/>
                      <a:pt x="5" y="4"/>
                    </a:cubicBezTo>
                    <a:cubicBezTo>
                      <a:pt x="7" y="1"/>
                      <a:pt x="8" y="5"/>
                      <a:pt x="14" y="3"/>
                    </a:cubicBezTo>
                    <a:cubicBezTo>
                      <a:pt x="13" y="4"/>
                      <a:pt x="12" y="4"/>
                      <a:pt x="12" y="5"/>
                    </a:cubicBezTo>
                    <a:cubicBezTo>
                      <a:pt x="18" y="3"/>
                      <a:pt x="12" y="1"/>
                      <a:pt x="10" y="0"/>
                    </a:cubicBezTo>
                    <a:cubicBezTo>
                      <a:pt x="10" y="0"/>
                      <a:pt x="8" y="0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5" name="Freeform 1175"/>
              <p:cNvSpPr>
                <a:spLocks/>
              </p:cNvSpPr>
              <p:nvPr/>
            </p:nvSpPr>
            <p:spPr bwMode="auto">
              <a:xfrm>
                <a:off x="4125" y="2878"/>
                <a:ext cx="2" cy="0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6" name="Freeform 1176"/>
              <p:cNvSpPr>
                <a:spLocks/>
              </p:cNvSpPr>
              <p:nvPr/>
            </p:nvSpPr>
            <p:spPr bwMode="auto">
              <a:xfrm>
                <a:off x="4134" y="287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7" name="Freeform 1177"/>
              <p:cNvSpPr>
                <a:spLocks/>
              </p:cNvSpPr>
              <p:nvPr/>
            </p:nvSpPr>
            <p:spPr bwMode="auto">
              <a:xfrm>
                <a:off x="4126" y="2870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8" name="Freeform 1178"/>
              <p:cNvSpPr>
                <a:spLocks/>
              </p:cNvSpPr>
              <p:nvPr/>
            </p:nvSpPr>
            <p:spPr bwMode="auto">
              <a:xfrm>
                <a:off x="4122" y="2818"/>
                <a:ext cx="16" cy="51"/>
              </a:xfrm>
              <a:custGeom>
                <a:avLst/>
                <a:gdLst>
                  <a:gd name="T0" fmla="*/ 16 w 19"/>
                  <a:gd name="T1" fmla="*/ 1 h 59"/>
                  <a:gd name="T2" fmla="*/ 13 w 19"/>
                  <a:gd name="T3" fmla="*/ 3 h 59"/>
                  <a:gd name="T4" fmla="*/ 8 w 19"/>
                  <a:gd name="T5" fmla="*/ 0 h 59"/>
                  <a:gd name="T6" fmla="*/ 1 w 19"/>
                  <a:gd name="T7" fmla="*/ 1 h 59"/>
                  <a:gd name="T8" fmla="*/ 4 w 19"/>
                  <a:gd name="T9" fmla="*/ 5 h 59"/>
                  <a:gd name="T10" fmla="*/ 1 w 19"/>
                  <a:gd name="T11" fmla="*/ 6 h 59"/>
                  <a:gd name="T12" fmla="*/ 3 w 19"/>
                  <a:gd name="T13" fmla="*/ 14 h 59"/>
                  <a:gd name="T14" fmla="*/ 5 w 19"/>
                  <a:gd name="T15" fmla="*/ 20 h 59"/>
                  <a:gd name="T16" fmla="*/ 4 w 19"/>
                  <a:gd name="T17" fmla="*/ 45 h 59"/>
                  <a:gd name="T18" fmla="*/ 10 w 19"/>
                  <a:gd name="T19" fmla="*/ 46 h 59"/>
                  <a:gd name="T20" fmla="*/ 6 w 19"/>
                  <a:gd name="T21" fmla="*/ 48 h 59"/>
                  <a:gd name="T22" fmla="*/ 6 w 19"/>
                  <a:gd name="T23" fmla="*/ 46 h 59"/>
                  <a:gd name="T24" fmla="*/ 5 w 19"/>
                  <a:gd name="T25" fmla="*/ 53 h 59"/>
                  <a:gd name="T26" fmla="*/ 12 w 19"/>
                  <a:gd name="T27" fmla="*/ 53 h 59"/>
                  <a:gd name="T28" fmla="*/ 4 w 19"/>
                  <a:gd name="T29" fmla="*/ 57 h 59"/>
                  <a:gd name="T30" fmla="*/ 9 w 19"/>
                  <a:gd name="T31" fmla="*/ 59 h 59"/>
                  <a:gd name="T32" fmla="*/ 14 w 19"/>
                  <a:gd name="T33" fmla="*/ 56 h 59"/>
                  <a:gd name="T34" fmla="*/ 17 w 19"/>
                  <a:gd name="T35" fmla="*/ 58 h 59"/>
                  <a:gd name="T36" fmla="*/ 8 w 19"/>
                  <a:gd name="T37" fmla="*/ 42 h 59"/>
                  <a:gd name="T38" fmla="*/ 12 w 19"/>
                  <a:gd name="T39" fmla="*/ 43 h 59"/>
                  <a:gd name="T40" fmla="*/ 16 w 19"/>
                  <a:gd name="T41" fmla="*/ 33 h 59"/>
                  <a:gd name="T42" fmla="*/ 9 w 19"/>
                  <a:gd name="T43" fmla="*/ 29 h 59"/>
                  <a:gd name="T44" fmla="*/ 11 w 19"/>
                  <a:gd name="T45" fmla="*/ 27 h 59"/>
                  <a:gd name="T46" fmla="*/ 9 w 19"/>
                  <a:gd name="T47" fmla="*/ 27 h 59"/>
                  <a:gd name="T48" fmla="*/ 13 w 19"/>
                  <a:gd name="T49" fmla="*/ 24 h 59"/>
                  <a:gd name="T50" fmla="*/ 5 w 19"/>
                  <a:gd name="T51" fmla="*/ 24 h 59"/>
                  <a:gd name="T52" fmla="*/ 16 w 19"/>
                  <a:gd name="T53" fmla="*/ 18 h 59"/>
                  <a:gd name="T54" fmla="*/ 12 w 19"/>
                  <a:gd name="T55" fmla="*/ 19 h 59"/>
                  <a:gd name="T56" fmla="*/ 8 w 19"/>
                  <a:gd name="T57" fmla="*/ 17 h 59"/>
                  <a:gd name="T58" fmla="*/ 15 w 19"/>
                  <a:gd name="T59" fmla="*/ 17 h 59"/>
                  <a:gd name="T60" fmla="*/ 11 w 19"/>
                  <a:gd name="T61" fmla="*/ 12 h 59"/>
                  <a:gd name="T62" fmla="*/ 7 w 19"/>
                  <a:gd name="T63" fmla="*/ 13 h 59"/>
                  <a:gd name="T64" fmla="*/ 9 w 19"/>
                  <a:gd name="T65" fmla="*/ 6 h 59"/>
                  <a:gd name="T66" fmla="*/ 16 w 19"/>
                  <a:gd name="T67" fmla="*/ 9 h 59"/>
                  <a:gd name="T68" fmla="*/ 19 w 19"/>
                  <a:gd name="T69" fmla="*/ 7 h 59"/>
                  <a:gd name="T70" fmla="*/ 10 w 19"/>
                  <a:gd name="T71" fmla="*/ 4 h 59"/>
                  <a:gd name="T72" fmla="*/ 16 w 19"/>
                  <a:gd name="T73" fmla="*/ 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59">
                    <a:moveTo>
                      <a:pt x="16" y="1"/>
                    </a:moveTo>
                    <a:cubicBezTo>
                      <a:pt x="13" y="1"/>
                      <a:pt x="12" y="2"/>
                      <a:pt x="13" y="3"/>
                    </a:cubicBezTo>
                    <a:cubicBezTo>
                      <a:pt x="10" y="3"/>
                      <a:pt x="10" y="1"/>
                      <a:pt x="8" y="0"/>
                    </a:cubicBezTo>
                    <a:cubicBezTo>
                      <a:pt x="6" y="2"/>
                      <a:pt x="4" y="0"/>
                      <a:pt x="1" y="1"/>
                    </a:cubicBezTo>
                    <a:cubicBezTo>
                      <a:pt x="1" y="3"/>
                      <a:pt x="5" y="3"/>
                      <a:pt x="4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8"/>
                      <a:pt x="6" y="12"/>
                      <a:pt x="3" y="14"/>
                    </a:cubicBezTo>
                    <a:cubicBezTo>
                      <a:pt x="2" y="16"/>
                      <a:pt x="4" y="18"/>
                      <a:pt x="5" y="20"/>
                    </a:cubicBezTo>
                    <a:cubicBezTo>
                      <a:pt x="3" y="28"/>
                      <a:pt x="7" y="36"/>
                      <a:pt x="4" y="45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7" y="46"/>
                      <a:pt x="10" y="48"/>
                      <a:pt x="6" y="48"/>
                    </a:cubicBezTo>
                    <a:cubicBezTo>
                      <a:pt x="7" y="47"/>
                      <a:pt x="6" y="47"/>
                      <a:pt x="6" y="46"/>
                    </a:cubicBezTo>
                    <a:cubicBezTo>
                      <a:pt x="0" y="48"/>
                      <a:pt x="7" y="51"/>
                      <a:pt x="5" y="53"/>
                    </a:cubicBezTo>
                    <a:cubicBezTo>
                      <a:pt x="6" y="53"/>
                      <a:pt x="11" y="53"/>
                      <a:pt x="12" y="53"/>
                    </a:cubicBezTo>
                    <a:cubicBezTo>
                      <a:pt x="5" y="53"/>
                      <a:pt x="12" y="56"/>
                      <a:pt x="4" y="57"/>
                    </a:cubicBezTo>
                    <a:cubicBezTo>
                      <a:pt x="2" y="59"/>
                      <a:pt x="10" y="57"/>
                      <a:pt x="9" y="59"/>
                    </a:cubicBezTo>
                    <a:cubicBezTo>
                      <a:pt x="13" y="59"/>
                      <a:pt x="11" y="57"/>
                      <a:pt x="14" y="56"/>
                    </a:cubicBezTo>
                    <a:cubicBezTo>
                      <a:pt x="18" y="57"/>
                      <a:pt x="13" y="58"/>
                      <a:pt x="17" y="58"/>
                    </a:cubicBezTo>
                    <a:cubicBezTo>
                      <a:pt x="19" y="55"/>
                      <a:pt x="11" y="48"/>
                      <a:pt x="8" y="42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9" y="40"/>
                      <a:pt x="9" y="35"/>
                      <a:pt x="16" y="33"/>
                    </a:cubicBezTo>
                    <a:cubicBezTo>
                      <a:pt x="12" y="34"/>
                      <a:pt x="18" y="29"/>
                      <a:pt x="9" y="29"/>
                    </a:cubicBezTo>
                    <a:cubicBezTo>
                      <a:pt x="11" y="29"/>
                      <a:pt x="11" y="29"/>
                      <a:pt x="11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6"/>
                      <a:pt x="13" y="26"/>
                      <a:pt x="13" y="24"/>
                    </a:cubicBezTo>
                    <a:cubicBezTo>
                      <a:pt x="9" y="25"/>
                      <a:pt x="8" y="24"/>
                      <a:pt x="5" y="24"/>
                    </a:cubicBezTo>
                    <a:cubicBezTo>
                      <a:pt x="9" y="22"/>
                      <a:pt x="13" y="20"/>
                      <a:pt x="16" y="18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8"/>
                      <a:pt x="10" y="18"/>
                      <a:pt x="8" y="17"/>
                    </a:cubicBezTo>
                    <a:cubicBezTo>
                      <a:pt x="8" y="16"/>
                      <a:pt x="13" y="16"/>
                      <a:pt x="15" y="17"/>
                    </a:cubicBezTo>
                    <a:cubicBezTo>
                      <a:pt x="17" y="14"/>
                      <a:pt x="8" y="14"/>
                      <a:pt x="11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1"/>
                      <a:pt x="10" y="9"/>
                      <a:pt x="9" y="6"/>
                    </a:cubicBezTo>
                    <a:cubicBezTo>
                      <a:pt x="14" y="5"/>
                      <a:pt x="13" y="8"/>
                      <a:pt x="16" y="9"/>
                    </a:cubicBezTo>
                    <a:cubicBezTo>
                      <a:pt x="17" y="9"/>
                      <a:pt x="17" y="8"/>
                      <a:pt x="19" y="7"/>
                    </a:cubicBezTo>
                    <a:cubicBezTo>
                      <a:pt x="16" y="6"/>
                      <a:pt x="12" y="5"/>
                      <a:pt x="10" y="4"/>
                    </a:cubicBezTo>
                    <a:cubicBezTo>
                      <a:pt x="16" y="5"/>
                      <a:pt x="16" y="2"/>
                      <a:pt x="16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9" name="Freeform 1179"/>
              <p:cNvSpPr>
                <a:spLocks/>
              </p:cNvSpPr>
              <p:nvPr/>
            </p:nvSpPr>
            <p:spPr bwMode="auto">
              <a:xfrm>
                <a:off x="4138" y="2824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0" name="Freeform 1180"/>
              <p:cNvSpPr>
                <a:spLocks/>
              </p:cNvSpPr>
              <p:nvPr/>
            </p:nvSpPr>
            <p:spPr bwMode="auto">
              <a:xfrm>
                <a:off x="4136" y="281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1" name="Rectangle 1181"/>
              <p:cNvSpPr>
                <a:spLocks noChangeArrowheads="1"/>
              </p:cNvSpPr>
              <p:nvPr/>
            </p:nvSpPr>
            <p:spPr bwMode="auto">
              <a:xfrm>
                <a:off x="4125" y="283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2" name="Freeform 1182"/>
              <p:cNvSpPr>
                <a:spLocks/>
              </p:cNvSpPr>
              <p:nvPr/>
            </p:nvSpPr>
            <p:spPr bwMode="auto">
              <a:xfrm>
                <a:off x="4136" y="2832"/>
                <a:ext cx="3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3" name="Freeform 1183"/>
              <p:cNvSpPr>
                <a:spLocks/>
              </p:cNvSpPr>
              <p:nvPr/>
            </p:nvSpPr>
            <p:spPr bwMode="auto">
              <a:xfrm>
                <a:off x="4136" y="2844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4" name="Freeform 1184"/>
              <p:cNvSpPr>
                <a:spLocks/>
              </p:cNvSpPr>
              <p:nvPr/>
            </p:nvSpPr>
            <p:spPr bwMode="auto">
              <a:xfrm>
                <a:off x="4137" y="282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5" name="Freeform 1185"/>
              <p:cNvSpPr>
                <a:spLocks/>
              </p:cNvSpPr>
              <p:nvPr/>
            </p:nvSpPr>
            <p:spPr bwMode="auto">
              <a:xfrm>
                <a:off x="4118" y="2790"/>
                <a:ext cx="21" cy="27"/>
              </a:xfrm>
              <a:custGeom>
                <a:avLst/>
                <a:gdLst>
                  <a:gd name="T0" fmla="*/ 5 w 25"/>
                  <a:gd name="T1" fmla="*/ 2 h 32"/>
                  <a:gd name="T2" fmla="*/ 2 w 25"/>
                  <a:gd name="T3" fmla="*/ 8 h 32"/>
                  <a:gd name="T4" fmla="*/ 13 w 25"/>
                  <a:gd name="T5" fmla="*/ 12 h 32"/>
                  <a:gd name="T6" fmla="*/ 3 w 25"/>
                  <a:gd name="T7" fmla="*/ 11 h 32"/>
                  <a:gd name="T8" fmla="*/ 10 w 25"/>
                  <a:gd name="T9" fmla="*/ 22 h 32"/>
                  <a:gd name="T10" fmla="*/ 6 w 25"/>
                  <a:gd name="T11" fmla="*/ 22 h 32"/>
                  <a:gd name="T12" fmla="*/ 16 w 25"/>
                  <a:gd name="T13" fmla="*/ 26 h 32"/>
                  <a:gd name="T14" fmla="*/ 5 w 25"/>
                  <a:gd name="T15" fmla="*/ 26 h 32"/>
                  <a:gd name="T16" fmla="*/ 5 w 25"/>
                  <a:gd name="T17" fmla="*/ 26 h 32"/>
                  <a:gd name="T18" fmla="*/ 8 w 25"/>
                  <a:gd name="T19" fmla="*/ 32 h 32"/>
                  <a:gd name="T20" fmla="*/ 14 w 25"/>
                  <a:gd name="T21" fmla="*/ 32 h 32"/>
                  <a:gd name="T22" fmla="*/ 20 w 25"/>
                  <a:gd name="T23" fmla="*/ 32 h 32"/>
                  <a:gd name="T24" fmla="*/ 16 w 25"/>
                  <a:gd name="T25" fmla="*/ 28 h 32"/>
                  <a:gd name="T26" fmla="*/ 20 w 25"/>
                  <a:gd name="T27" fmla="*/ 28 h 32"/>
                  <a:gd name="T28" fmla="*/ 17 w 25"/>
                  <a:gd name="T29" fmla="*/ 26 h 32"/>
                  <a:gd name="T30" fmla="*/ 21 w 25"/>
                  <a:gd name="T31" fmla="*/ 26 h 32"/>
                  <a:gd name="T32" fmla="*/ 17 w 25"/>
                  <a:gd name="T33" fmla="*/ 23 h 32"/>
                  <a:gd name="T34" fmla="*/ 18 w 25"/>
                  <a:gd name="T35" fmla="*/ 23 h 32"/>
                  <a:gd name="T36" fmla="*/ 13 w 25"/>
                  <a:gd name="T37" fmla="*/ 22 h 32"/>
                  <a:gd name="T38" fmla="*/ 18 w 25"/>
                  <a:gd name="T39" fmla="*/ 20 h 32"/>
                  <a:gd name="T40" fmla="*/ 15 w 25"/>
                  <a:gd name="T41" fmla="*/ 21 h 32"/>
                  <a:gd name="T42" fmla="*/ 20 w 25"/>
                  <a:gd name="T43" fmla="*/ 14 h 32"/>
                  <a:gd name="T44" fmla="*/ 17 w 25"/>
                  <a:gd name="T45" fmla="*/ 13 h 32"/>
                  <a:gd name="T46" fmla="*/ 20 w 25"/>
                  <a:gd name="T47" fmla="*/ 16 h 32"/>
                  <a:gd name="T48" fmla="*/ 10 w 25"/>
                  <a:gd name="T49" fmla="*/ 16 h 32"/>
                  <a:gd name="T50" fmla="*/ 18 w 25"/>
                  <a:gd name="T51" fmla="*/ 12 h 32"/>
                  <a:gd name="T52" fmla="*/ 17 w 25"/>
                  <a:gd name="T53" fmla="*/ 7 h 32"/>
                  <a:gd name="T54" fmla="*/ 18 w 25"/>
                  <a:gd name="T55" fmla="*/ 7 h 32"/>
                  <a:gd name="T56" fmla="*/ 15 w 25"/>
                  <a:gd name="T57" fmla="*/ 3 h 32"/>
                  <a:gd name="T58" fmla="*/ 13 w 25"/>
                  <a:gd name="T59" fmla="*/ 5 h 32"/>
                  <a:gd name="T60" fmla="*/ 10 w 25"/>
                  <a:gd name="T61" fmla="*/ 3 h 32"/>
                  <a:gd name="T62" fmla="*/ 12 w 25"/>
                  <a:gd name="T63" fmla="*/ 3 h 32"/>
                  <a:gd name="T64" fmla="*/ 6 w 25"/>
                  <a:gd name="T65" fmla="*/ 0 h 32"/>
                  <a:gd name="T66" fmla="*/ 10 w 25"/>
                  <a:gd name="T67" fmla="*/ 4 h 32"/>
                  <a:gd name="T68" fmla="*/ 5 w 25"/>
                  <a:gd name="T6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32">
                    <a:moveTo>
                      <a:pt x="5" y="2"/>
                    </a:moveTo>
                    <a:cubicBezTo>
                      <a:pt x="0" y="4"/>
                      <a:pt x="3" y="6"/>
                      <a:pt x="2" y="8"/>
                    </a:cubicBezTo>
                    <a:cubicBezTo>
                      <a:pt x="5" y="11"/>
                      <a:pt x="12" y="8"/>
                      <a:pt x="1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5"/>
                      <a:pt x="2" y="19"/>
                      <a:pt x="10" y="22"/>
                    </a:cubicBezTo>
                    <a:cubicBezTo>
                      <a:pt x="9" y="22"/>
                      <a:pt x="8" y="23"/>
                      <a:pt x="6" y="22"/>
                    </a:cubicBezTo>
                    <a:cubicBezTo>
                      <a:pt x="7" y="24"/>
                      <a:pt x="19" y="23"/>
                      <a:pt x="16" y="26"/>
                    </a:cubicBezTo>
                    <a:cubicBezTo>
                      <a:pt x="11" y="23"/>
                      <a:pt x="11" y="27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8"/>
                      <a:pt x="8" y="30"/>
                      <a:pt x="8" y="32"/>
                    </a:cubicBezTo>
                    <a:cubicBezTo>
                      <a:pt x="10" y="32"/>
                      <a:pt x="14" y="30"/>
                      <a:pt x="14" y="32"/>
                    </a:cubicBezTo>
                    <a:cubicBezTo>
                      <a:pt x="15" y="31"/>
                      <a:pt x="17" y="32"/>
                      <a:pt x="20" y="32"/>
                    </a:cubicBezTo>
                    <a:cubicBezTo>
                      <a:pt x="17" y="30"/>
                      <a:pt x="19" y="29"/>
                      <a:pt x="16" y="28"/>
                    </a:cubicBezTo>
                    <a:cubicBezTo>
                      <a:pt x="19" y="27"/>
                      <a:pt x="17" y="29"/>
                      <a:pt x="20" y="28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5"/>
                      <a:pt x="20" y="27"/>
                      <a:pt x="21" y="26"/>
                    </a:cubicBezTo>
                    <a:cubicBezTo>
                      <a:pt x="19" y="26"/>
                      <a:pt x="17" y="24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3"/>
                      <a:pt x="19" y="21"/>
                      <a:pt x="13" y="22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18"/>
                      <a:pt x="25" y="17"/>
                      <a:pt x="20" y="14"/>
                    </a:cubicBezTo>
                    <a:cubicBezTo>
                      <a:pt x="19" y="15"/>
                      <a:pt x="17" y="14"/>
                      <a:pt x="17" y="13"/>
                    </a:cubicBezTo>
                    <a:cubicBezTo>
                      <a:pt x="14" y="15"/>
                      <a:pt x="19" y="15"/>
                      <a:pt x="20" y="16"/>
                    </a:cubicBezTo>
                    <a:cubicBezTo>
                      <a:pt x="16" y="17"/>
                      <a:pt x="12" y="14"/>
                      <a:pt x="10" y="16"/>
                    </a:cubicBezTo>
                    <a:cubicBezTo>
                      <a:pt x="14" y="14"/>
                      <a:pt x="10" y="13"/>
                      <a:pt x="18" y="12"/>
                    </a:cubicBezTo>
                    <a:cubicBezTo>
                      <a:pt x="19" y="10"/>
                      <a:pt x="15" y="9"/>
                      <a:pt x="1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6"/>
                      <a:pt x="20" y="5"/>
                      <a:pt x="15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5"/>
                      <a:pt x="11" y="4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3"/>
                      <a:pt x="8" y="0"/>
                      <a:pt x="6" y="0"/>
                    </a:cubicBezTo>
                    <a:cubicBezTo>
                      <a:pt x="6" y="1"/>
                      <a:pt x="9" y="2"/>
                      <a:pt x="10" y="4"/>
                    </a:cubicBezTo>
                    <a:cubicBezTo>
                      <a:pt x="8" y="3"/>
                      <a:pt x="4" y="3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6" name="Freeform 1186"/>
              <p:cNvSpPr>
                <a:spLocks/>
              </p:cNvSpPr>
              <p:nvPr/>
            </p:nvSpPr>
            <p:spPr bwMode="auto">
              <a:xfrm>
                <a:off x="4133" y="280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7" name="Freeform 1187"/>
              <p:cNvSpPr>
                <a:spLocks/>
              </p:cNvSpPr>
              <p:nvPr/>
            </p:nvSpPr>
            <p:spPr bwMode="auto">
              <a:xfrm>
                <a:off x="4116" y="2767"/>
                <a:ext cx="24" cy="22"/>
              </a:xfrm>
              <a:custGeom>
                <a:avLst/>
                <a:gdLst>
                  <a:gd name="T0" fmla="*/ 14 w 28"/>
                  <a:gd name="T1" fmla="*/ 18 h 25"/>
                  <a:gd name="T2" fmla="*/ 20 w 28"/>
                  <a:gd name="T3" fmla="*/ 18 h 25"/>
                  <a:gd name="T4" fmla="*/ 9 w 28"/>
                  <a:gd name="T5" fmla="*/ 18 h 25"/>
                  <a:gd name="T6" fmla="*/ 7 w 28"/>
                  <a:gd name="T7" fmla="*/ 15 h 25"/>
                  <a:gd name="T8" fmla="*/ 17 w 28"/>
                  <a:gd name="T9" fmla="*/ 15 h 25"/>
                  <a:gd name="T10" fmla="*/ 18 w 28"/>
                  <a:gd name="T11" fmla="*/ 12 h 25"/>
                  <a:gd name="T12" fmla="*/ 12 w 28"/>
                  <a:gd name="T13" fmla="*/ 13 h 25"/>
                  <a:gd name="T14" fmla="*/ 9 w 28"/>
                  <a:gd name="T15" fmla="*/ 10 h 25"/>
                  <a:gd name="T16" fmla="*/ 11 w 28"/>
                  <a:gd name="T17" fmla="*/ 11 h 25"/>
                  <a:gd name="T18" fmla="*/ 17 w 28"/>
                  <a:gd name="T19" fmla="*/ 9 h 25"/>
                  <a:gd name="T20" fmla="*/ 2 w 28"/>
                  <a:gd name="T21" fmla="*/ 2 h 25"/>
                  <a:gd name="T22" fmla="*/ 2 w 28"/>
                  <a:gd name="T23" fmla="*/ 4 h 25"/>
                  <a:gd name="T24" fmla="*/ 10 w 28"/>
                  <a:gd name="T25" fmla="*/ 4 h 25"/>
                  <a:gd name="T26" fmla="*/ 8 w 28"/>
                  <a:gd name="T27" fmla="*/ 7 h 25"/>
                  <a:gd name="T28" fmla="*/ 4 w 28"/>
                  <a:gd name="T29" fmla="*/ 5 h 25"/>
                  <a:gd name="T30" fmla="*/ 4 w 28"/>
                  <a:gd name="T31" fmla="*/ 22 h 25"/>
                  <a:gd name="T32" fmla="*/ 4 w 28"/>
                  <a:gd name="T33" fmla="*/ 20 h 25"/>
                  <a:gd name="T34" fmla="*/ 9 w 28"/>
                  <a:gd name="T35" fmla="*/ 22 h 25"/>
                  <a:gd name="T36" fmla="*/ 15 w 28"/>
                  <a:gd name="T37" fmla="*/ 21 h 25"/>
                  <a:gd name="T38" fmla="*/ 13 w 28"/>
                  <a:gd name="T39" fmla="*/ 22 h 25"/>
                  <a:gd name="T40" fmla="*/ 20 w 28"/>
                  <a:gd name="T41" fmla="*/ 22 h 25"/>
                  <a:gd name="T42" fmla="*/ 23 w 28"/>
                  <a:gd name="T43" fmla="*/ 25 h 25"/>
                  <a:gd name="T44" fmla="*/ 23 w 28"/>
                  <a:gd name="T45" fmla="*/ 19 h 25"/>
                  <a:gd name="T46" fmla="*/ 14 w 28"/>
                  <a:gd name="T47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25">
                    <a:moveTo>
                      <a:pt x="14" y="18"/>
                    </a:moveTo>
                    <a:cubicBezTo>
                      <a:pt x="15" y="17"/>
                      <a:pt x="18" y="19"/>
                      <a:pt x="20" y="18"/>
                    </a:cubicBezTo>
                    <a:cubicBezTo>
                      <a:pt x="17" y="16"/>
                      <a:pt x="14" y="19"/>
                      <a:pt x="9" y="18"/>
                    </a:cubicBezTo>
                    <a:cubicBezTo>
                      <a:pt x="12" y="17"/>
                      <a:pt x="7" y="16"/>
                      <a:pt x="7" y="15"/>
                    </a:cubicBezTo>
                    <a:cubicBezTo>
                      <a:pt x="10" y="16"/>
                      <a:pt x="15" y="15"/>
                      <a:pt x="17" y="15"/>
                    </a:cubicBezTo>
                    <a:cubicBezTo>
                      <a:pt x="15" y="15"/>
                      <a:pt x="18" y="13"/>
                      <a:pt x="18" y="12"/>
                    </a:cubicBezTo>
                    <a:cubicBezTo>
                      <a:pt x="14" y="15"/>
                      <a:pt x="16" y="11"/>
                      <a:pt x="12" y="13"/>
                    </a:cubicBezTo>
                    <a:cubicBezTo>
                      <a:pt x="9" y="12"/>
                      <a:pt x="6" y="10"/>
                      <a:pt x="9" y="10"/>
                    </a:cubicBezTo>
                    <a:cubicBezTo>
                      <a:pt x="11" y="10"/>
                      <a:pt x="11" y="10"/>
                      <a:pt x="11" y="11"/>
                    </a:cubicBezTo>
                    <a:cubicBezTo>
                      <a:pt x="15" y="11"/>
                      <a:pt x="13" y="9"/>
                      <a:pt x="17" y="9"/>
                    </a:cubicBezTo>
                    <a:cubicBezTo>
                      <a:pt x="11" y="7"/>
                      <a:pt x="11" y="0"/>
                      <a:pt x="2" y="2"/>
                    </a:cubicBezTo>
                    <a:cubicBezTo>
                      <a:pt x="0" y="3"/>
                      <a:pt x="2" y="4"/>
                      <a:pt x="2" y="4"/>
                    </a:cubicBezTo>
                    <a:cubicBezTo>
                      <a:pt x="4" y="2"/>
                      <a:pt x="8" y="4"/>
                      <a:pt x="10" y="4"/>
                    </a:cubicBezTo>
                    <a:cubicBezTo>
                      <a:pt x="8" y="5"/>
                      <a:pt x="11" y="7"/>
                      <a:pt x="8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10"/>
                      <a:pt x="3" y="16"/>
                      <a:pt x="4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7" y="20"/>
                      <a:pt x="7" y="21"/>
                      <a:pt x="9" y="22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6" y="22"/>
                      <a:pt x="13" y="22"/>
                    </a:cubicBezTo>
                    <a:cubicBezTo>
                      <a:pt x="16" y="23"/>
                      <a:pt x="18" y="22"/>
                      <a:pt x="20" y="22"/>
                    </a:cubicBezTo>
                    <a:cubicBezTo>
                      <a:pt x="21" y="24"/>
                      <a:pt x="19" y="24"/>
                      <a:pt x="23" y="25"/>
                    </a:cubicBezTo>
                    <a:cubicBezTo>
                      <a:pt x="28" y="22"/>
                      <a:pt x="18" y="23"/>
                      <a:pt x="23" y="19"/>
                    </a:cubicBez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8" name="Freeform 1188"/>
              <p:cNvSpPr>
                <a:spLocks/>
              </p:cNvSpPr>
              <p:nvPr/>
            </p:nvSpPr>
            <p:spPr bwMode="auto">
              <a:xfrm>
                <a:off x="4128" y="2788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2 w 4"/>
                  <a:gd name="T5" fmla="*/ 1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9" name="Freeform 1189"/>
              <p:cNvSpPr>
                <a:spLocks/>
              </p:cNvSpPr>
              <p:nvPr/>
            </p:nvSpPr>
            <p:spPr bwMode="auto">
              <a:xfrm>
                <a:off x="4119" y="2787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0" name="Freeform 1190"/>
              <p:cNvSpPr>
                <a:spLocks/>
              </p:cNvSpPr>
              <p:nvPr/>
            </p:nvSpPr>
            <p:spPr bwMode="auto">
              <a:xfrm>
                <a:off x="4129" y="277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0 h 1"/>
                  <a:gd name="T4" fmla="*/ 0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1" name="Freeform 1191"/>
              <p:cNvSpPr>
                <a:spLocks/>
              </p:cNvSpPr>
              <p:nvPr/>
            </p:nvSpPr>
            <p:spPr bwMode="auto">
              <a:xfrm>
                <a:off x="4116" y="2763"/>
                <a:ext cx="12" cy="7"/>
              </a:xfrm>
              <a:custGeom>
                <a:avLst/>
                <a:gdLst>
                  <a:gd name="T0" fmla="*/ 0 w 14"/>
                  <a:gd name="T1" fmla="*/ 0 h 8"/>
                  <a:gd name="T2" fmla="*/ 1 w 14"/>
                  <a:gd name="T3" fmla="*/ 6 h 8"/>
                  <a:gd name="T4" fmla="*/ 13 w 14"/>
                  <a:gd name="T5" fmla="*/ 6 h 8"/>
                  <a:gd name="T6" fmla="*/ 5 w 14"/>
                  <a:gd name="T7" fmla="*/ 4 h 8"/>
                  <a:gd name="T8" fmla="*/ 5 w 14"/>
                  <a:gd name="T9" fmla="*/ 0 h 8"/>
                  <a:gd name="T10" fmla="*/ 0 w 14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cubicBezTo>
                      <a:pt x="1" y="2"/>
                      <a:pt x="4" y="4"/>
                      <a:pt x="1" y="6"/>
                    </a:cubicBezTo>
                    <a:cubicBezTo>
                      <a:pt x="5" y="8"/>
                      <a:pt x="9" y="6"/>
                      <a:pt x="13" y="6"/>
                    </a:cubicBezTo>
                    <a:cubicBezTo>
                      <a:pt x="14" y="5"/>
                      <a:pt x="6" y="5"/>
                      <a:pt x="5" y="4"/>
                    </a:cubicBezTo>
                    <a:cubicBezTo>
                      <a:pt x="9" y="3"/>
                      <a:pt x="4" y="1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2" name="Freeform 1192"/>
              <p:cNvSpPr>
                <a:spLocks/>
              </p:cNvSpPr>
              <p:nvPr/>
            </p:nvSpPr>
            <p:spPr bwMode="auto">
              <a:xfrm>
                <a:off x="4118" y="2712"/>
                <a:ext cx="19" cy="54"/>
              </a:xfrm>
              <a:custGeom>
                <a:avLst/>
                <a:gdLst>
                  <a:gd name="T0" fmla="*/ 13 w 22"/>
                  <a:gd name="T1" fmla="*/ 51 h 62"/>
                  <a:gd name="T2" fmla="*/ 11 w 22"/>
                  <a:gd name="T3" fmla="*/ 47 h 62"/>
                  <a:gd name="T4" fmla="*/ 14 w 22"/>
                  <a:gd name="T5" fmla="*/ 49 h 62"/>
                  <a:gd name="T6" fmla="*/ 17 w 22"/>
                  <a:gd name="T7" fmla="*/ 46 h 62"/>
                  <a:gd name="T8" fmla="*/ 14 w 22"/>
                  <a:gd name="T9" fmla="*/ 47 h 62"/>
                  <a:gd name="T10" fmla="*/ 13 w 22"/>
                  <a:gd name="T11" fmla="*/ 41 h 62"/>
                  <a:gd name="T12" fmla="*/ 8 w 22"/>
                  <a:gd name="T13" fmla="*/ 40 h 62"/>
                  <a:gd name="T14" fmla="*/ 16 w 22"/>
                  <a:gd name="T15" fmla="*/ 36 h 62"/>
                  <a:gd name="T16" fmla="*/ 5 w 22"/>
                  <a:gd name="T17" fmla="*/ 37 h 62"/>
                  <a:gd name="T18" fmla="*/ 9 w 22"/>
                  <a:gd name="T19" fmla="*/ 31 h 62"/>
                  <a:gd name="T20" fmla="*/ 9 w 22"/>
                  <a:gd name="T21" fmla="*/ 32 h 62"/>
                  <a:gd name="T22" fmla="*/ 10 w 22"/>
                  <a:gd name="T23" fmla="*/ 29 h 62"/>
                  <a:gd name="T24" fmla="*/ 15 w 22"/>
                  <a:gd name="T25" fmla="*/ 29 h 62"/>
                  <a:gd name="T26" fmla="*/ 14 w 22"/>
                  <a:gd name="T27" fmla="*/ 24 h 62"/>
                  <a:gd name="T28" fmla="*/ 17 w 22"/>
                  <a:gd name="T29" fmla="*/ 24 h 62"/>
                  <a:gd name="T30" fmla="*/ 13 w 22"/>
                  <a:gd name="T31" fmla="*/ 15 h 62"/>
                  <a:gd name="T32" fmla="*/ 16 w 22"/>
                  <a:gd name="T33" fmla="*/ 13 h 62"/>
                  <a:gd name="T34" fmla="*/ 6 w 22"/>
                  <a:gd name="T35" fmla="*/ 14 h 62"/>
                  <a:gd name="T36" fmla="*/ 7 w 22"/>
                  <a:gd name="T37" fmla="*/ 10 h 62"/>
                  <a:gd name="T38" fmla="*/ 13 w 22"/>
                  <a:gd name="T39" fmla="*/ 11 h 62"/>
                  <a:gd name="T40" fmla="*/ 11 w 22"/>
                  <a:gd name="T41" fmla="*/ 9 h 62"/>
                  <a:gd name="T42" fmla="*/ 16 w 22"/>
                  <a:gd name="T43" fmla="*/ 8 h 62"/>
                  <a:gd name="T44" fmla="*/ 8 w 22"/>
                  <a:gd name="T45" fmla="*/ 4 h 62"/>
                  <a:gd name="T46" fmla="*/ 9 w 22"/>
                  <a:gd name="T47" fmla="*/ 1 h 62"/>
                  <a:gd name="T48" fmla="*/ 0 w 22"/>
                  <a:gd name="T49" fmla="*/ 3 h 62"/>
                  <a:gd name="T50" fmla="*/ 2 w 22"/>
                  <a:gd name="T51" fmla="*/ 16 h 62"/>
                  <a:gd name="T52" fmla="*/ 7 w 22"/>
                  <a:gd name="T53" fmla="*/ 20 h 62"/>
                  <a:gd name="T54" fmla="*/ 1 w 22"/>
                  <a:gd name="T55" fmla="*/ 21 h 62"/>
                  <a:gd name="T56" fmla="*/ 7 w 22"/>
                  <a:gd name="T57" fmla="*/ 21 h 62"/>
                  <a:gd name="T58" fmla="*/ 1 w 22"/>
                  <a:gd name="T59" fmla="*/ 23 h 62"/>
                  <a:gd name="T60" fmla="*/ 7 w 22"/>
                  <a:gd name="T61" fmla="*/ 24 h 62"/>
                  <a:gd name="T62" fmla="*/ 0 w 22"/>
                  <a:gd name="T63" fmla="*/ 25 h 62"/>
                  <a:gd name="T64" fmla="*/ 3 w 22"/>
                  <a:gd name="T65" fmla="*/ 47 h 62"/>
                  <a:gd name="T66" fmla="*/ 7 w 22"/>
                  <a:gd name="T67" fmla="*/ 46 h 62"/>
                  <a:gd name="T68" fmla="*/ 7 w 22"/>
                  <a:gd name="T69" fmla="*/ 55 h 62"/>
                  <a:gd name="T70" fmla="*/ 11 w 22"/>
                  <a:gd name="T71" fmla="*/ 56 h 62"/>
                  <a:gd name="T72" fmla="*/ 2 w 22"/>
                  <a:gd name="T73" fmla="*/ 55 h 62"/>
                  <a:gd name="T74" fmla="*/ 3 w 22"/>
                  <a:gd name="T75" fmla="*/ 58 h 62"/>
                  <a:gd name="T76" fmla="*/ 5 w 22"/>
                  <a:gd name="T77" fmla="*/ 56 h 62"/>
                  <a:gd name="T78" fmla="*/ 3 w 22"/>
                  <a:gd name="T79" fmla="*/ 59 h 62"/>
                  <a:gd name="T80" fmla="*/ 14 w 22"/>
                  <a:gd name="T81" fmla="*/ 57 h 62"/>
                  <a:gd name="T82" fmla="*/ 19 w 22"/>
                  <a:gd name="T83" fmla="*/ 50 h 62"/>
                  <a:gd name="T84" fmla="*/ 13 w 22"/>
                  <a:gd name="T85" fmla="*/ 5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62">
                    <a:moveTo>
                      <a:pt x="13" y="51"/>
                    </a:moveTo>
                    <a:cubicBezTo>
                      <a:pt x="13" y="49"/>
                      <a:pt x="10" y="48"/>
                      <a:pt x="11" y="47"/>
                    </a:cubicBezTo>
                    <a:cubicBezTo>
                      <a:pt x="14" y="48"/>
                      <a:pt x="15" y="48"/>
                      <a:pt x="14" y="49"/>
                    </a:cubicBezTo>
                    <a:cubicBezTo>
                      <a:pt x="19" y="48"/>
                      <a:pt x="13" y="48"/>
                      <a:pt x="17" y="46"/>
                    </a:cubicBezTo>
                    <a:cubicBezTo>
                      <a:pt x="16" y="47"/>
                      <a:pt x="15" y="47"/>
                      <a:pt x="14" y="47"/>
                    </a:cubicBezTo>
                    <a:cubicBezTo>
                      <a:pt x="15" y="44"/>
                      <a:pt x="10" y="45"/>
                      <a:pt x="13" y="41"/>
                    </a:cubicBezTo>
                    <a:cubicBezTo>
                      <a:pt x="11" y="40"/>
                      <a:pt x="11" y="40"/>
                      <a:pt x="8" y="40"/>
                    </a:cubicBezTo>
                    <a:cubicBezTo>
                      <a:pt x="12" y="38"/>
                      <a:pt x="12" y="39"/>
                      <a:pt x="16" y="36"/>
                    </a:cubicBezTo>
                    <a:cubicBezTo>
                      <a:pt x="14" y="36"/>
                      <a:pt x="9" y="37"/>
                      <a:pt x="5" y="37"/>
                    </a:cubicBezTo>
                    <a:cubicBezTo>
                      <a:pt x="11" y="33"/>
                      <a:pt x="4" y="33"/>
                      <a:pt x="9" y="31"/>
                    </a:cubicBezTo>
                    <a:cubicBezTo>
                      <a:pt x="9" y="31"/>
                      <a:pt x="10" y="32"/>
                      <a:pt x="9" y="32"/>
                    </a:cubicBezTo>
                    <a:cubicBezTo>
                      <a:pt x="16" y="32"/>
                      <a:pt x="8" y="30"/>
                      <a:pt x="10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4" y="28"/>
                      <a:pt x="10" y="26"/>
                      <a:pt x="14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3" y="21"/>
                      <a:pt x="15" y="18"/>
                      <a:pt x="13" y="15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2" y="10"/>
                      <a:pt x="14" y="17"/>
                      <a:pt x="6" y="14"/>
                    </a:cubicBezTo>
                    <a:cubicBezTo>
                      <a:pt x="16" y="14"/>
                      <a:pt x="3" y="13"/>
                      <a:pt x="7" y="10"/>
                    </a:cubicBezTo>
                    <a:cubicBezTo>
                      <a:pt x="11" y="9"/>
                      <a:pt x="9" y="13"/>
                      <a:pt x="13" y="11"/>
                    </a:cubicBezTo>
                    <a:cubicBezTo>
                      <a:pt x="9" y="11"/>
                      <a:pt x="12" y="10"/>
                      <a:pt x="11" y="9"/>
                    </a:cubicBezTo>
                    <a:cubicBezTo>
                      <a:pt x="15" y="9"/>
                      <a:pt x="11" y="7"/>
                      <a:pt x="16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3"/>
                      <a:pt x="10" y="2"/>
                      <a:pt x="9" y="1"/>
                    </a:cubicBezTo>
                    <a:cubicBezTo>
                      <a:pt x="9" y="3"/>
                      <a:pt x="2" y="0"/>
                      <a:pt x="0" y="3"/>
                    </a:cubicBezTo>
                    <a:cubicBezTo>
                      <a:pt x="2" y="6"/>
                      <a:pt x="4" y="12"/>
                      <a:pt x="2" y="16"/>
                    </a:cubicBezTo>
                    <a:cubicBezTo>
                      <a:pt x="8" y="17"/>
                      <a:pt x="2" y="19"/>
                      <a:pt x="7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2" y="23"/>
                      <a:pt x="4" y="20"/>
                      <a:pt x="7" y="21"/>
                    </a:cubicBezTo>
                    <a:cubicBezTo>
                      <a:pt x="8" y="22"/>
                      <a:pt x="4" y="23"/>
                      <a:pt x="1" y="23"/>
                    </a:cubicBezTo>
                    <a:cubicBezTo>
                      <a:pt x="1" y="25"/>
                      <a:pt x="3" y="23"/>
                      <a:pt x="7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31"/>
                      <a:pt x="7" y="40"/>
                      <a:pt x="3" y="47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5" y="50"/>
                      <a:pt x="17" y="52"/>
                      <a:pt x="7" y="55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5"/>
                      <a:pt x="5" y="56"/>
                      <a:pt x="2" y="55"/>
                    </a:cubicBezTo>
                    <a:cubicBezTo>
                      <a:pt x="3" y="56"/>
                      <a:pt x="1" y="57"/>
                      <a:pt x="3" y="58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9" y="57"/>
                      <a:pt x="6" y="59"/>
                      <a:pt x="3" y="59"/>
                    </a:cubicBezTo>
                    <a:cubicBezTo>
                      <a:pt x="8" y="62"/>
                      <a:pt x="11" y="58"/>
                      <a:pt x="14" y="57"/>
                    </a:cubicBezTo>
                    <a:cubicBezTo>
                      <a:pt x="6" y="54"/>
                      <a:pt x="22" y="54"/>
                      <a:pt x="19" y="50"/>
                    </a:cubicBezTo>
                    <a:cubicBezTo>
                      <a:pt x="16" y="48"/>
                      <a:pt x="15" y="51"/>
                      <a:pt x="13" y="5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3" name="Freeform 1193"/>
              <p:cNvSpPr>
                <a:spLocks/>
              </p:cNvSpPr>
              <p:nvPr/>
            </p:nvSpPr>
            <p:spPr bwMode="auto">
              <a:xfrm>
                <a:off x="4118" y="275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4" name="Freeform 1194"/>
              <p:cNvSpPr>
                <a:spLocks/>
              </p:cNvSpPr>
              <p:nvPr/>
            </p:nvSpPr>
            <p:spPr bwMode="auto">
              <a:xfrm>
                <a:off x="4125" y="2712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5" name="Rectangle 1195"/>
              <p:cNvSpPr>
                <a:spLocks noChangeArrowheads="1"/>
              </p:cNvSpPr>
              <p:nvPr/>
            </p:nvSpPr>
            <p:spPr bwMode="auto">
              <a:xfrm>
                <a:off x="4120" y="2763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6" name="Freeform 1196"/>
              <p:cNvSpPr>
                <a:spLocks/>
              </p:cNvSpPr>
              <p:nvPr/>
            </p:nvSpPr>
            <p:spPr bwMode="auto">
              <a:xfrm>
                <a:off x="4128" y="276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7" name="Freeform 1197"/>
              <p:cNvSpPr>
                <a:spLocks/>
              </p:cNvSpPr>
              <p:nvPr/>
            </p:nvSpPr>
            <p:spPr bwMode="auto">
              <a:xfrm>
                <a:off x="4129" y="270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8" name="Freeform 1198"/>
              <p:cNvSpPr>
                <a:spLocks/>
              </p:cNvSpPr>
              <p:nvPr/>
            </p:nvSpPr>
            <p:spPr bwMode="auto">
              <a:xfrm>
                <a:off x="4132" y="26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9" name="Freeform 1199"/>
              <p:cNvSpPr>
                <a:spLocks/>
              </p:cNvSpPr>
              <p:nvPr/>
            </p:nvSpPr>
            <p:spPr bwMode="auto">
              <a:xfrm>
                <a:off x="4107" y="2622"/>
                <a:ext cx="28" cy="89"/>
              </a:xfrm>
              <a:custGeom>
                <a:avLst/>
                <a:gdLst>
                  <a:gd name="T0" fmla="*/ 17 w 32"/>
                  <a:gd name="T1" fmla="*/ 4 h 104"/>
                  <a:gd name="T2" fmla="*/ 10 w 32"/>
                  <a:gd name="T3" fmla="*/ 2 h 104"/>
                  <a:gd name="T4" fmla="*/ 7 w 32"/>
                  <a:gd name="T5" fmla="*/ 6 h 104"/>
                  <a:gd name="T6" fmla="*/ 11 w 32"/>
                  <a:gd name="T7" fmla="*/ 11 h 104"/>
                  <a:gd name="T8" fmla="*/ 11 w 32"/>
                  <a:gd name="T9" fmla="*/ 23 h 104"/>
                  <a:gd name="T10" fmla="*/ 9 w 32"/>
                  <a:gd name="T11" fmla="*/ 30 h 104"/>
                  <a:gd name="T12" fmla="*/ 15 w 32"/>
                  <a:gd name="T13" fmla="*/ 40 h 104"/>
                  <a:gd name="T14" fmla="*/ 13 w 32"/>
                  <a:gd name="T15" fmla="*/ 43 h 104"/>
                  <a:gd name="T16" fmla="*/ 12 w 32"/>
                  <a:gd name="T17" fmla="*/ 48 h 104"/>
                  <a:gd name="T18" fmla="*/ 22 w 32"/>
                  <a:gd name="T19" fmla="*/ 50 h 104"/>
                  <a:gd name="T20" fmla="*/ 22 w 32"/>
                  <a:gd name="T21" fmla="*/ 56 h 104"/>
                  <a:gd name="T22" fmla="*/ 18 w 32"/>
                  <a:gd name="T23" fmla="*/ 60 h 104"/>
                  <a:gd name="T24" fmla="*/ 18 w 32"/>
                  <a:gd name="T25" fmla="*/ 67 h 104"/>
                  <a:gd name="T26" fmla="*/ 16 w 32"/>
                  <a:gd name="T27" fmla="*/ 74 h 104"/>
                  <a:gd name="T28" fmla="*/ 19 w 32"/>
                  <a:gd name="T29" fmla="*/ 80 h 104"/>
                  <a:gd name="T30" fmla="*/ 22 w 32"/>
                  <a:gd name="T31" fmla="*/ 84 h 104"/>
                  <a:gd name="T32" fmla="*/ 18 w 32"/>
                  <a:gd name="T33" fmla="*/ 85 h 104"/>
                  <a:gd name="T34" fmla="*/ 19 w 32"/>
                  <a:gd name="T35" fmla="*/ 89 h 104"/>
                  <a:gd name="T36" fmla="*/ 18 w 32"/>
                  <a:gd name="T37" fmla="*/ 104 h 104"/>
                  <a:gd name="T38" fmla="*/ 20 w 32"/>
                  <a:gd name="T39" fmla="*/ 96 h 104"/>
                  <a:gd name="T40" fmla="*/ 16 w 32"/>
                  <a:gd name="T41" fmla="*/ 95 h 104"/>
                  <a:gd name="T42" fmla="*/ 28 w 32"/>
                  <a:gd name="T43" fmla="*/ 93 h 104"/>
                  <a:gd name="T44" fmla="*/ 29 w 32"/>
                  <a:gd name="T45" fmla="*/ 92 h 104"/>
                  <a:gd name="T46" fmla="*/ 28 w 32"/>
                  <a:gd name="T47" fmla="*/ 87 h 104"/>
                  <a:gd name="T48" fmla="*/ 30 w 32"/>
                  <a:gd name="T49" fmla="*/ 82 h 104"/>
                  <a:gd name="T50" fmla="*/ 30 w 32"/>
                  <a:gd name="T51" fmla="*/ 76 h 104"/>
                  <a:gd name="T52" fmla="*/ 27 w 32"/>
                  <a:gd name="T53" fmla="*/ 70 h 104"/>
                  <a:gd name="T54" fmla="*/ 28 w 32"/>
                  <a:gd name="T55" fmla="*/ 70 h 104"/>
                  <a:gd name="T56" fmla="*/ 28 w 32"/>
                  <a:gd name="T57" fmla="*/ 68 h 104"/>
                  <a:gd name="T58" fmla="*/ 27 w 32"/>
                  <a:gd name="T59" fmla="*/ 64 h 104"/>
                  <a:gd name="T60" fmla="*/ 24 w 32"/>
                  <a:gd name="T61" fmla="*/ 59 h 104"/>
                  <a:gd name="T62" fmla="*/ 29 w 32"/>
                  <a:gd name="T63" fmla="*/ 57 h 104"/>
                  <a:gd name="T64" fmla="*/ 29 w 32"/>
                  <a:gd name="T65" fmla="*/ 52 h 104"/>
                  <a:gd name="T66" fmla="*/ 24 w 32"/>
                  <a:gd name="T67" fmla="*/ 49 h 104"/>
                  <a:gd name="T68" fmla="*/ 22 w 32"/>
                  <a:gd name="T69" fmla="*/ 43 h 104"/>
                  <a:gd name="T70" fmla="*/ 20 w 32"/>
                  <a:gd name="T71" fmla="*/ 33 h 104"/>
                  <a:gd name="T72" fmla="*/ 21 w 32"/>
                  <a:gd name="T73" fmla="*/ 30 h 104"/>
                  <a:gd name="T74" fmla="*/ 19 w 32"/>
                  <a:gd name="T75" fmla="*/ 19 h 104"/>
                  <a:gd name="T76" fmla="*/ 13 w 32"/>
                  <a:gd name="T77" fmla="*/ 24 h 104"/>
                  <a:gd name="T78" fmla="*/ 23 w 32"/>
                  <a:gd name="T79" fmla="*/ 1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04">
                    <a:moveTo>
                      <a:pt x="23" y="9"/>
                    </a:moveTo>
                    <a:cubicBezTo>
                      <a:pt x="22" y="7"/>
                      <a:pt x="20" y="5"/>
                      <a:pt x="17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3"/>
                      <a:pt x="14" y="0"/>
                      <a:pt x="10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4"/>
                      <a:pt x="8" y="4"/>
                      <a:pt x="7" y="6"/>
                    </a:cubicBezTo>
                    <a:cubicBezTo>
                      <a:pt x="8" y="8"/>
                      <a:pt x="17" y="9"/>
                      <a:pt x="14" y="10"/>
                    </a:cubicBezTo>
                    <a:cubicBezTo>
                      <a:pt x="15" y="11"/>
                      <a:pt x="12" y="11"/>
                      <a:pt x="11" y="11"/>
                    </a:cubicBezTo>
                    <a:cubicBezTo>
                      <a:pt x="10" y="13"/>
                      <a:pt x="17" y="13"/>
                      <a:pt x="18" y="15"/>
                    </a:cubicBezTo>
                    <a:cubicBezTo>
                      <a:pt x="0" y="15"/>
                      <a:pt x="22" y="20"/>
                      <a:pt x="11" y="23"/>
                    </a:cubicBezTo>
                    <a:cubicBezTo>
                      <a:pt x="13" y="24"/>
                      <a:pt x="11" y="27"/>
                      <a:pt x="15" y="29"/>
                    </a:cubicBezTo>
                    <a:cubicBezTo>
                      <a:pt x="10" y="28"/>
                      <a:pt x="14" y="31"/>
                      <a:pt x="9" y="30"/>
                    </a:cubicBezTo>
                    <a:cubicBezTo>
                      <a:pt x="19" y="31"/>
                      <a:pt x="5" y="36"/>
                      <a:pt x="18" y="37"/>
                    </a:cubicBezTo>
                    <a:cubicBezTo>
                      <a:pt x="14" y="40"/>
                      <a:pt x="18" y="37"/>
                      <a:pt x="15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1" y="41"/>
                      <a:pt x="19" y="42"/>
                      <a:pt x="13" y="43"/>
                    </a:cubicBezTo>
                    <a:cubicBezTo>
                      <a:pt x="12" y="45"/>
                      <a:pt x="17" y="43"/>
                      <a:pt x="20" y="45"/>
                    </a:cubicBezTo>
                    <a:cubicBezTo>
                      <a:pt x="19" y="47"/>
                      <a:pt x="17" y="47"/>
                      <a:pt x="12" y="48"/>
                    </a:cubicBezTo>
                    <a:cubicBezTo>
                      <a:pt x="18" y="48"/>
                      <a:pt x="15" y="50"/>
                      <a:pt x="18" y="51"/>
                    </a:cubicBezTo>
                    <a:cubicBezTo>
                      <a:pt x="18" y="51"/>
                      <a:pt x="20" y="49"/>
                      <a:pt x="22" y="50"/>
                    </a:cubicBezTo>
                    <a:cubicBezTo>
                      <a:pt x="21" y="54"/>
                      <a:pt x="26" y="53"/>
                      <a:pt x="28" y="56"/>
                    </a:cubicBezTo>
                    <a:cubicBezTo>
                      <a:pt x="21" y="58"/>
                      <a:pt x="27" y="53"/>
                      <a:pt x="22" y="56"/>
                    </a:cubicBezTo>
                    <a:cubicBezTo>
                      <a:pt x="19" y="54"/>
                      <a:pt x="19" y="52"/>
                      <a:pt x="14" y="51"/>
                    </a:cubicBezTo>
                    <a:cubicBezTo>
                      <a:pt x="14" y="54"/>
                      <a:pt x="15" y="57"/>
                      <a:pt x="18" y="60"/>
                    </a:cubicBezTo>
                    <a:cubicBezTo>
                      <a:pt x="17" y="61"/>
                      <a:pt x="15" y="59"/>
                      <a:pt x="14" y="60"/>
                    </a:cubicBezTo>
                    <a:cubicBezTo>
                      <a:pt x="11" y="63"/>
                      <a:pt x="21" y="65"/>
                      <a:pt x="18" y="67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9" y="68"/>
                      <a:pt x="13" y="71"/>
                      <a:pt x="16" y="74"/>
                    </a:cubicBezTo>
                    <a:cubicBezTo>
                      <a:pt x="18" y="73"/>
                      <a:pt x="19" y="73"/>
                      <a:pt x="20" y="74"/>
                    </a:cubicBezTo>
                    <a:cubicBezTo>
                      <a:pt x="11" y="74"/>
                      <a:pt x="25" y="77"/>
                      <a:pt x="19" y="80"/>
                    </a:cubicBezTo>
                    <a:cubicBezTo>
                      <a:pt x="24" y="80"/>
                      <a:pt x="27" y="82"/>
                      <a:pt x="28" y="84"/>
                    </a:cubicBezTo>
                    <a:cubicBezTo>
                      <a:pt x="26" y="84"/>
                      <a:pt x="24" y="84"/>
                      <a:pt x="22" y="84"/>
                    </a:cubicBezTo>
                    <a:cubicBezTo>
                      <a:pt x="26" y="81"/>
                      <a:pt x="16" y="81"/>
                      <a:pt x="14" y="79"/>
                    </a:cubicBezTo>
                    <a:cubicBezTo>
                      <a:pt x="17" y="81"/>
                      <a:pt x="14" y="84"/>
                      <a:pt x="18" y="8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7"/>
                      <a:pt x="23" y="87"/>
                      <a:pt x="19" y="89"/>
                    </a:cubicBezTo>
                    <a:cubicBezTo>
                      <a:pt x="16" y="89"/>
                      <a:pt x="16" y="89"/>
                      <a:pt x="16" y="89"/>
                    </a:cubicBezTo>
                    <a:cubicBezTo>
                      <a:pt x="16" y="94"/>
                      <a:pt x="11" y="100"/>
                      <a:pt x="18" y="104"/>
                    </a:cubicBezTo>
                    <a:cubicBezTo>
                      <a:pt x="21" y="104"/>
                      <a:pt x="27" y="102"/>
                      <a:pt x="29" y="102"/>
                    </a:cubicBezTo>
                    <a:cubicBezTo>
                      <a:pt x="27" y="100"/>
                      <a:pt x="22" y="98"/>
                      <a:pt x="20" y="96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21" y="96"/>
                      <a:pt x="19" y="94"/>
                      <a:pt x="16" y="95"/>
                    </a:cubicBezTo>
                    <a:cubicBezTo>
                      <a:pt x="14" y="94"/>
                      <a:pt x="21" y="94"/>
                      <a:pt x="18" y="92"/>
                    </a:cubicBezTo>
                    <a:cubicBezTo>
                      <a:pt x="23" y="92"/>
                      <a:pt x="24" y="93"/>
                      <a:pt x="28" y="93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8" y="92"/>
                      <a:pt x="27" y="91"/>
                      <a:pt x="29" y="92"/>
                    </a:cubicBezTo>
                    <a:cubicBezTo>
                      <a:pt x="23" y="89"/>
                      <a:pt x="32" y="88"/>
                      <a:pt x="29" y="85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5" y="87"/>
                      <a:pt x="25" y="86"/>
                      <a:pt x="25" y="85"/>
                    </a:cubicBezTo>
                    <a:cubicBezTo>
                      <a:pt x="29" y="84"/>
                      <a:pt x="28" y="84"/>
                      <a:pt x="30" y="82"/>
                    </a:cubicBezTo>
                    <a:cubicBezTo>
                      <a:pt x="28" y="81"/>
                      <a:pt x="22" y="80"/>
                      <a:pt x="22" y="79"/>
                    </a:cubicBezTo>
                    <a:cubicBezTo>
                      <a:pt x="28" y="79"/>
                      <a:pt x="25" y="76"/>
                      <a:pt x="30" y="76"/>
                    </a:cubicBezTo>
                    <a:cubicBezTo>
                      <a:pt x="24" y="75"/>
                      <a:pt x="28" y="72"/>
                      <a:pt x="25" y="72"/>
                    </a:cubicBezTo>
                    <a:cubicBezTo>
                      <a:pt x="24" y="71"/>
                      <a:pt x="24" y="70"/>
                      <a:pt x="27" y="70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0" y="69"/>
                      <a:pt x="26" y="69"/>
                      <a:pt x="28" y="68"/>
                    </a:cubicBezTo>
                    <a:cubicBezTo>
                      <a:pt x="30" y="68"/>
                      <a:pt x="30" y="69"/>
                      <a:pt x="31" y="69"/>
                    </a:cubicBezTo>
                    <a:cubicBezTo>
                      <a:pt x="31" y="67"/>
                      <a:pt x="22" y="65"/>
                      <a:pt x="27" y="64"/>
                    </a:cubicBezTo>
                    <a:cubicBezTo>
                      <a:pt x="25" y="63"/>
                      <a:pt x="24" y="61"/>
                      <a:pt x="18" y="61"/>
                    </a:cubicBezTo>
                    <a:cubicBezTo>
                      <a:pt x="20" y="61"/>
                      <a:pt x="25" y="61"/>
                      <a:pt x="24" y="59"/>
                    </a:cubicBezTo>
                    <a:cubicBezTo>
                      <a:pt x="19" y="58"/>
                      <a:pt x="26" y="57"/>
                      <a:pt x="23" y="56"/>
                    </a:cubicBezTo>
                    <a:cubicBezTo>
                      <a:pt x="28" y="58"/>
                      <a:pt x="24" y="56"/>
                      <a:pt x="29" y="57"/>
                    </a:cubicBezTo>
                    <a:cubicBezTo>
                      <a:pt x="31" y="56"/>
                      <a:pt x="25" y="54"/>
                      <a:pt x="26" y="5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1"/>
                      <a:pt x="24" y="50"/>
                      <a:pt x="28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6" y="48"/>
                      <a:pt x="25" y="46"/>
                      <a:pt x="29" y="44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9" y="40"/>
                      <a:pt x="23" y="37"/>
                      <a:pt x="17" y="35"/>
                    </a:cubicBezTo>
                    <a:cubicBezTo>
                      <a:pt x="17" y="34"/>
                      <a:pt x="18" y="33"/>
                      <a:pt x="20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2"/>
                      <a:pt x="26" y="31"/>
                      <a:pt x="21" y="30"/>
                    </a:cubicBezTo>
                    <a:cubicBezTo>
                      <a:pt x="19" y="29"/>
                      <a:pt x="24" y="29"/>
                      <a:pt x="25" y="28"/>
                    </a:cubicBezTo>
                    <a:cubicBezTo>
                      <a:pt x="18" y="25"/>
                      <a:pt x="31" y="20"/>
                      <a:pt x="19" y="19"/>
                    </a:cubicBezTo>
                    <a:cubicBezTo>
                      <a:pt x="19" y="20"/>
                      <a:pt x="17" y="23"/>
                      <a:pt x="17" y="25"/>
                    </a:cubicBezTo>
                    <a:cubicBezTo>
                      <a:pt x="16" y="24"/>
                      <a:pt x="14" y="25"/>
                      <a:pt x="13" y="24"/>
                    </a:cubicBezTo>
                    <a:cubicBezTo>
                      <a:pt x="13" y="22"/>
                      <a:pt x="17" y="21"/>
                      <a:pt x="15" y="18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30" y="15"/>
                      <a:pt x="12" y="12"/>
                      <a:pt x="23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0" name="Freeform 1200"/>
              <p:cNvSpPr>
                <a:spLocks/>
              </p:cNvSpPr>
              <p:nvPr/>
            </p:nvSpPr>
            <p:spPr bwMode="auto">
              <a:xfrm>
                <a:off x="4127" y="2652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1" name="Freeform 1201"/>
              <p:cNvSpPr>
                <a:spLocks/>
              </p:cNvSpPr>
              <p:nvPr/>
            </p:nvSpPr>
            <p:spPr bwMode="auto">
              <a:xfrm>
                <a:off x="4126" y="265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2" name="Freeform 1202"/>
              <p:cNvSpPr>
                <a:spLocks/>
              </p:cNvSpPr>
              <p:nvPr/>
            </p:nvSpPr>
            <p:spPr bwMode="auto">
              <a:xfrm>
                <a:off x="4125" y="2622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3" name="Freeform 1203"/>
              <p:cNvSpPr>
                <a:spLocks/>
              </p:cNvSpPr>
              <p:nvPr/>
            </p:nvSpPr>
            <p:spPr bwMode="auto">
              <a:xfrm>
                <a:off x="4123" y="262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4" name="Freeform 1204"/>
              <p:cNvSpPr>
                <a:spLocks/>
              </p:cNvSpPr>
              <p:nvPr/>
            </p:nvSpPr>
            <p:spPr bwMode="auto">
              <a:xfrm>
                <a:off x="4107" y="2575"/>
                <a:ext cx="22" cy="47"/>
              </a:xfrm>
              <a:custGeom>
                <a:avLst/>
                <a:gdLst>
                  <a:gd name="T0" fmla="*/ 14 w 26"/>
                  <a:gd name="T1" fmla="*/ 10 h 55"/>
                  <a:gd name="T2" fmla="*/ 9 w 26"/>
                  <a:gd name="T3" fmla="*/ 7 h 55"/>
                  <a:gd name="T4" fmla="*/ 13 w 26"/>
                  <a:gd name="T5" fmla="*/ 5 h 55"/>
                  <a:gd name="T6" fmla="*/ 5 w 26"/>
                  <a:gd name="T7" fmla="*/ 1 h 55"/>
                  <a:gd name="T8" fmla="*/ 10 w 26"/>
                  <a:gd name="T9" fmla="*/ 27 h 55"/>
                  <a:gd name="T10" fmla="*/ 7 w 26"/>
                  <a:gd name="T11" fmla="*/ 26 h 55"/>
                  <a:gd name="T12" fmla="*/ 12 w 26"/>
                  <a:gd name="T13" fmla="*/ 35 h 55"/>
                  <a:gd name="T14" fmla="*/ 6 w 26"/>
                  <a:gd name="T15" fmla="*/ 35 h 55"/>
                  <a:gd name="T16" fmla="*/ 8 w 26"/>
                  <a:gd name="T17" fmla="*/ 41 h 55"/>
                  <a:gd name="T18" fmla="*/ 11 w 26"/>
                  <a:gd name="T19" fmla="*/ 41 h 55"/>
                  <a:gd name="T20" fmla="*/ 10 w 26"/>
                  <a:gd name="T21" fmla="*/ 42 h 55"/>
                  <a:gd name="T22" fmla="*/ 11 w 26"/>
                  <a:gd name="T23" fmla="*/ 42 h 55"/>
                  <a:gd name="T24" fmla="*/ 12 w 26"/>
                  <a:gd name="T25" fmla="*/ 45 h 55"/>
                  <a:gd name="T26" fmla="*/ 10 w 26"/>
                  <a:gd name="T27" fmla="*/ 44 h 55"/>
                  <a:gd name="T28" fmla="*/ 12 w 26"/>
                  <a:gd name="T29" fmla="*/ 47 h 55"/>
                  <a:gd name="T30" fmla="*/ 9 w 26"/>
                  <a:gd name="T31" fmla="*/ 47 h 55"/>
                  <a:gd name="T32" fmla="*/ 14 w 26"/>
                  <a:gd name="T33" fmla="*/ 54 h 55"/>
                  <a:gd name="T34" fmla="*/ 18 w 26"/>
                  <a:gd name="T35" fmla="*/ 55 h 55"/>
                  <a:gd name="T36" fmla="*/ 15 w 26"/>
                  <a:gd name="T37" fmla="*/ 49 h 55"/>
                  <a:gd name="T38" fmla="*/ 15 w 26"/>
                  <a:gd name="T39" fmla="*/ 49 h 55"/>
                  <a:gd name="T40" fmla="*/ 13 w 26"/>
                  <a:gd name="T41" fmla="*/ 45 h 55"/>
                  <a:gd name="T42" fmla="*/ 19 w 26"/>
                  <a:gd name="T43" fmla="*/ 48 h 55"/>
                  <a:gd name="T44" fmla="*/ 23 w 26"/>
                  <a:gd name="T45" fmla="*/ 41 h 55"/>
                  <a:gd name="T46" fmla="*/ 23 w 26"/>
                  <a:gd name="T47" fmla="*/ 42 h 55"/>
                  <a:gd name="T48" fmla="*/ 21 w 26"/>
                  <a:gd name="T49" fmla="*/ 40 h 55"/>
                  <a:gd name="T50" fmla="*/ 18 w 26"/>
                  <a:gd name="T51" fmla="*/ 41 h 55"/>
                  <a:gd name="T52" fmla="*/ 12 w 26"/>
                  <a:gd name="T53" fmla="*/ 40 h 55"/>
                  <a:gd name="T54" fmla="*/ 12 w 26"/>
                  <a:gd name="T55" fmla="*/ 38 h 55"/>
                  <a:gd name="T56" fmla="*/ 17 w 26"/>
                  <a:gd name="T57" fmla="*/ 39 h 55"/>
                  <a:gd name="T58" fmla="*/ 15 w 26"/>
                  <a:gd name="T59" fmla="*/ 38 h 55"/>
                  <a:gd name="T60" fmla="*/ 21 w 26"/>
                  <a:gd name="T61" fmla="*/ 36 h 55"/>
                  <a:gd name="T62" fmla="*/ 15 w 26"/>
                  <a:gd name="T63" fmla="*/ 35 h 55"/>
                  <a:gd name="T64" fmla="*/ 14 w 26"/>
                  <a:gd name="T65" fmla="*/ 25 h 55"/>
                  <a:gd name="T66" fmla="*/ 18 w 26"/>
                  <a:gd name="T67" fmla="*/ 27 h 55"/>
                  <a:gd name="T68" fmla="*/ 14 w 26"/>
                  <a:gd name="T69" fmla="*/ 24 h 55"/>
                  <a:gd name="T70" fmla="*/ 16 w 26"/>
                  <a:gd name="T71" fmla="*/ 18 h 55"/>
                  <a:gd name="T72" fmla="*/ 13 w 26"/>
                  <a:gd name="T73" fmla="*/ 19 h 55"/>
                  <a:gd name="T74" fmla="*/ 14 w 26"/>
                  <a:gd name="T75" fmla="*/ 12 h 55"/>
                  <a:gd name="T76" fmla="*/ 14 w 26"/>
                  <a:gd name="T77" fmla="*/ 12 h 55"/>
                  <a:gd name="T78" fmla="*/ 7 w 26"/>
                  <a:gd name="T79" fmla="*/ 8 h 55"/>
                  <a:gd name="T80" fmla="*/ 14 w 26"/>
                  <a:gd name="T81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55">
                    <a:moveTo>
                      <a:pt x="14" y="10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12" y="7"/>
                      <a:pt x="9" y="4"/>
                      <a:pt x="13" y="5"/>
                    </a:cubicBezTo>
                    <a:cubicBezTo>
                      <a:pt x="7" y="3"/>
                      <a:pt x="13" y="0"/>
                      <a:pt x="5" y="1"/>
                    </a:cubicBezTo>
                    <a:cubicBezTo>
                      <a:pt x="8" y="9"/>
                      <a:pt x="3" y="19"/>
                      <a:pt x="10" y="2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13" y="30"/>
                      <a:pt x="0" y="32"/>
                      <a:pt x="12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4" y="37"/>
                      <a:pt x="15" y="39"/>
                      <a:pt x="8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4" y="43"/>
                      <a:pt x="13" y="44"/>
                      <a:pt x="12" y="45"/>
                    </a:cubicBezTo>
                    <a:cubicBezTo>
                      <a:pt x="9" y="46"/>
                      <a:pt x="11" y="45"/>
                      <a:pt x="10" y="44"/>
                    </a:cubicBezTo>
                    <a:cubicBezTo>
                      <a:pt x="8" y="45"/>
                      <a:pt x="12" y="46"/>
                      <a:pt x="12" y="47"/>
                    </a:cubicBezTo>
                    <a:cubicBezTo>
                      <a:pt x="11" y="48"/>
                      <a:pt x="9" y="47"/>
                      <a:pt x="9" y="47"/>
                    </a:cubicBezTo>
                    <a:cubicBezTo>
                      <a:pt x="11" y="50"/>
                      <a:pt x="5" y="52"/>
                      <a:pt x="14" y="54"/>
                    </a:cubicBezTo>
                    <a:cubicBezTo>
                      <a:pt x="16" y="55"/>
                      <a:pt x="17" y="54"/>
                      <a:pt x="18" y="55"/>
                    </a:cubicBezTo>
                    <a:cubicBezTo>
                      <a:pt x="21" y="53"/>
                      <a:pt x="18" y="51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6" y="48"/>
                      <a:pt x="17" y="48"/>
                      <a:pt x="13" y="45"/>
                    </a:cubicBezTo>
                    <a:cubicBezTo>
                      <a:pt x="17" y="46"/>
                      <a:pt x="17" y="47"/>
                      <a:pt x="19" y="48"/>
                    </a:cubicBezTo>
                    <a:cubicBezTo>
                      <a:pt x="26" y="45"/>
                      <a:pt x="13" y="43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2" y="40"/>
                      <a:pt x="21" y="40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40"/>
                      <a:pt x="13" y="40"/>
                      <a:pt x="12" y="40"/>
                    </a:cubicBezTo>
                    <a:cubicBezTo>
                      <a:pt x="16" y="39"/>
                      <a:pt x="10" y="39"/>
                      <a:pt x="12" y="38"/>
                    </a:cubicBezTo>
                    <a:cubicBezTo>
                      <a:pt x="16" y="37"/>
                      <a:pt x="15" y="39"/>
                      <a:pt x="17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36"/>
                      <a:pt x="19" y="36"/>
                      <a:pt x="21" y="36"/>
                    </a:cubicBezTo>
                    <a:cubicBezTo>
                      <a:pt x="18" y="35"/>
                      <a:pt x="19" y="36"/>
                      <a:pt x="15" y="35"/>
                    </a:cubicBezTo>
                    <a:cubicBezTo>
                      <a:pt x="19" y="34"/>
                      <a:pt x="18" y="28"/>
                      <a:pt x="14" y="25"/>
                    </a:cubicBezTo>
                    <a:cubicBezTo>
                      <a:pt x="15" y="26"/>
                      <a:pt x="19" y="25"/>
                      <a:pt x="18" y="27"/>
                    </a:cubicBezTo>
                    <a:cubicBezTo>
                      <a:pt x="19" y="26"/>
                      <a:pt x="17" y="24"/>
                      <a:pt x="14" y="24"/>
                    </a:cubicBezTo>
                    <a:cubicBezTo>
                      <a:pt x="11" y="22"/>
                      <a:pt x="13" y="20"/>
                      <a:pt x="16" y="18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8" y="17"/>
                      <a:pt x="16" y="15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1"/>
                      <a:pt x="6" y="10"/>
                      <a:pt x="7" y="8"/>
                    </a:cubicBezTo>
                    <a:cubicBezTo>
                      <a:pt x="11" y="9"/>
                      <a:pt x="10" y="10"/>
                      <a:pt x="14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5" name="Freeform 1205"/>
              <p:cNvSpPr>
                <a:spLocks/>
              </p:cNvSpPr>
              <p:nvPr/>
            </p:nvSpPr>
            <p:spPr bwMode="auto">
              <a:xfrm>
                <a:off x="4109" y="2574"/>
                <a:ext cx="8" cy="2"/>
              </a:xfrm>
              <a:custGeom>
                <a:avLst/>
                <a:gdLst>
                  <a:gd name="T0" fmla="*/ 4 w 9"/>
                  <a:gd name="T1" fmla="*/ 1 h 2"/>
                  <a:gd name="T2" fmla="*/ 8 w 9"/>
                  <a:gd name="T3" fmla="*/ 2 h 2"/>
                  <a:gd name="T4" fmla="*/ 1 w 9"/>
                  <a:gd name="T5" fmla="*/ 0 h 2"/>
                  <a:gd name="T6" fmla="*/ 3 w 9"/>
                  <a:gd name="T7" fmla="*/ 1 h 2"/>
                  <a:gd name="T8" fmla="*/ 4 w 9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4" y="1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0"/>
                      <a:pt x="0" y="1"/>
                      <a:pt x="3" y="1"/>
                    </a:cubicBezTo>
                    <a:cubicBezTo>
                      <a:pt x="3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6" name="Freeform 1206"/>
              <p:cNvSpPr>
                <a:spLocks/>
              </p:cNvSpPr>
              <p:nvPr/>
            </p:nvSpPr>
            <p:spPr bwMode="auto">
              <a:xfrm>
                <a:off x="4103" y="2550"/>
                <a:ext cx="17" cy="24"/>
              </a:xfrm>
              <a:custGeom>
                <a:avLst/>
                <a:gdLst>
                  <a:gd name="T0" fmla="*/ 10 w 20"/>
                  <a:gd name="T1" fmla="*/ 10 h 28"/>
                  <a:gd name="T2" fmla="*/ 7 w 20"/>
                  <a:gd name="T3" fmla="*/ 10 h 28"/>
                  <a:gd name="T4" fmla="*/ 6 w 20"/>
                  <a:gd name="T5" fmla="*/ 20 h 28"/>
                  <a:gd name="T6" fmla="*/ 12 w 20"/>
                  <a:gd name="T7" fmla="*/ 23 h 28"/>
                  <a:gd name="T8" fmla="*/ 8 w 20"/>
                  <a:gd name="T9" fmla="*/ 24 h 28"/>
                  <a:gd name="T10" fmla="*/ 13 w 20"/>
                  <a:gd name="T11" fmla="*/ 27 h 28"/>
                  <a:gd name="T12" fmla="*/ 11 w 20"/>
                  <a:gd name="T13" fmla="*/ 25 h 28"/>
                  <a:gd name="T14" fmla="*/ 13 w 20"/>
                  <a:gd name="T15" fmla="*/ 25 h 28"/>
                  <a:gd name="T16" fmla="*/ 12 w 20"/>
                  <a:gd name="T17" fmla="*/ 24 h 28"/>
                  <a:gd name="T18" fmla="*/ 15 w 20"/>
                  <a:gd name="T19" fmla="*/ 24 h 28"/>
                  <a:gd name="T20" fmla="*/ 9 w 20"/>
                  <a:gd name="T21" fmla="*/ 19 h 28"/>
                  <a:gd name="T22" fmla="*/ 15 w 20"/>
                  <a:gd name="T23" fmla="*/ 20 h 28"/>
                  <a:gd name="T24" fmla="*/ 17 w 20"/>
                  <a:gd name="T25" fmla="*/ 15 h 28"/>
                  <a:gd name="T26" fmla="*/ 15 w 20"/>
                  <a:gd name="T27" fmla="*/ 15 h 28"/>
                  <a:gd name="T28" fmla="*/ 11 w 20"/>
                  <a:gd name="T29" fmla="*/ 16 h 28"/>
                  <a:gd name="T30" fmla="*/ 17 w 20"/>
                  <a:gd name="T31" fmla="*/ 14 h 28"/>
                  <a:gd name="T32" fmla="*/ 14 w 20"/>
                  <a:gd name="T33" fmla="*/ 5 h 28"/>
                  <a:gd name="T34" fmla="*/ 7 w 20"/>
                  <a:gd name="T35" fmla="*/ 3 h 28"/>
                  <a:gd name="T36" fmla="*/ 12 w 20"/>
                  <a:gd name="T37" fmla="*/ 4 h 28"/>
                  <a:gd name="T38" fmla="*/ 14 w 20"/>
                  <a:gd name="T39" fmla="*/ 2 h 28"/>
                  <a:gd name="T40" fmla="*/ 4 w 20"/>
                  <a:gd name="T41" fmla="*/ 0 h 28"/>
                  <a:gd name="T42" fmla="*/ 10 w 20"/>
                  <a:gd name="T43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8">
                    <a:moveTo>
                      <a:pt x="10" y="10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7" y="14"/>
                      <a:pt x="9" y="19"/>
                      <a:pt x="6" y="20"/>
                    </a:cubicBezTo>
                    <a:cubicBezTo>
                      <a:pt x="5" y="21"/>
                      <a:pt x="11" y="22"/>
                      <a:pt x="12" y="23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1" y="25"/>
                      <a:pt x="6" y="28"/>
                      <a:pt x="13" y="27"/>
                    </a:cubicBezTo>
                    <a:cubicBezTo>
                      <a:pt x="14" y="27"/>
                      <a:pt x="10" y="26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20" y="22"/>
                      <a:pt x="7" y="23"/>
                      <a:pt x="9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8"/>
                      <a:pt x="14" y="16"/>
                      <a:pt x="17" y="15"/>
                    </a:cubicBezTo>
                    <a:cubicBezTo>
                      <a:pt x="17" y="15"/>
                      <a:pt x="14" y="15"/>
                      <a:pt x="15" y="15"/>
                    </a:cubicBezTo>
                    <a:cubicBezTo>
                      <a:pt x="15" y="15"/>
                      <a:pt x="13" y="16"/>
                      <a:pt x="11" y="16"/>
                    </a:cubicBezTo>
                    <a:cubicBezTo>
                      <a:pt x="6" y="13"/>
                      <a:pt x="14" y="16"/>
                      <a:pt x="17" y="14"/>
                    </a:cubicBezTo>
                    <a:cubicBezTo>
                      <a:pt x="13" y="11"/>
                      <a:pt x="9" y="6"/>
                      <a:pt x="14" y="5"/>
                    </a:cubicBezTo>
                    <a:cubicBezTo>
                      <a:pt x="11" y="6"/>
                      <a:pt x="7" y="4"/>
                      <a:pt x="7" y="3"/>
                    </a:cubicBezTo>
                    <a:cubicBezTo>
                      <a:pt x="9" y="2"/>
                      <a:pt x="11" y="3"/>
                      <a:pt x="12" y="4"/>
                    </a:cubicBezTo>
                    <a:cubicBezTo>
                      <a:pt x="13" y="3"/>
                      <a:pt x="14" y="2"/>
                      <a:pt x="14" y="2"/>
                    </a:cubicBezTo>
                    <a:cubicBezTo>
                      <a:pt x="10" y="3"/>
                      <a:pt x="6" y="2"/>
                      <a:pt x="4" y="0"/>
                    </a:cubicBezTo>
                    <a:cubicBezTo>
                      <a:pt x="0" y="4"/>
                      <a:pt x="11" y="7"/>
                      <a:pt x="1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63" name="Group 1408"/>
            <p:cNvGrpSpPr>
              <a:grpSpLocks/>
            </p:cNvGrpSpPr>
            <p:nvPr/>
          </p:nvGrpSpPr>
          <p:grpSpPr bwMode="auto">
            <a:xfrm>
              <a:off x="3450" y="2557"/>
              <a:ext cx="689" cy="411"/>
              <a:chOff x="3450" y="2557"/>
              <a:chExt cx="689" cy="411"/>
            </a:xfrm>
          </p:grpSpPr>
          <p:sp>
            <p:nvSpPr>
              <p:cNvPr id="917" name="Freeform 1208"/>
              <p:cNvSpPr>
                <a:spLocks/>
              </p:cNvSpPr>
              <p:nvPr/>
            </p:nvSpPr>
            <p:spPr bwMode="auto">
              <a:xfrm>
                <a:off x="4108" y="2557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8" name="Freeform 1209"/>
              <p:cNvSpPr>
                <a:spLocks/>
              </p:cNvSpPr>
              <p:nvPr/>
            </p:nvSpPr>
            <p:spPr bwMode="auto">
              <a:xfrm>
                <a:off x="4112" y="2603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0 h 4"/>
                  <a:gd name="T4" fmla="*/ 0 w 1"/>
                  <a:gd name="T5" fmla="*/ 4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9" name="Freeform 1210"/>
              <p:cNvSpPr>
                <a:spLocks/>
              </p:cNvSpPr>
              <p:nvPr/>
            </p:nvSpPr>
            <p:spPr bwMode="auto">
              <a:xfrm>
                <a:off x="4100" y="2595"/>
                <a:ext cx="11" cy="14"/>
              </a:xfrm>
              <a:custGeom>
                <a:avLst/>
                <a:gdLst>
                  <a:gd name="T0" fmla="*/ 3 w 12"/>
                  <a:gd name="T1" fmla="*/ 0 h 16"/>
                  <a:gd name="T2" fmla="*/ 0 w 12"/>
                  <a:gd name="T3" fmla="*/ 2 h 16"/>
                  <a:gd name="T4" fmla="*/ 7 w 12"/>
                  <a:gd name="T5" fmla="*/ 16 h 16"/>
                  <a:gd name="T6" fmla="*/ 11 w 12"/>
                  <a:gd name="T7" fmla="*/ 6 h 16"/>
                  <a:gd name="T8" fmla="*/ 6 w 12"/>
                  <a:gd name="T9" fmla="*/ 10 h 16"/>
                  <a:gd name="T10" fmla="*/ 9 w 12"/>
                  <a:gd name="T11" fmla="*/ 3 h 16"/>
                  <a:gd name="T12" fmla="*/ 4 w 12"/>
                  <a:gd name="T13" fmla="*/ 5 h 16"/>
                  <a:gd name="T14" fmla="*/ 3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4" y="12"/>
                      <a:pt x="0" y="9"/>
                      <a:pt x="7" y="16"/>
                    </a:cubicBezTo>
                    <a:cubicBezTo>
                      <a:pt x="9" y="14"/>
                      <a:pt x="12" y="10"/>
                      <a:pt x="11" y="6"/>
                    </a:cubicBezTo>
                    <a:cubicBezTo>
                      <a:pt x="10" y="6"/>
                      <a:pt x="9" y="11"/>
                      <a:pt x="6" y="10"/>
                    </a:cubicBezTo>
                    <a:cubicBezTo>
                      <a:pt x="7" y="7"/>
                      <a:pt x="9" y="7"/>
                      <a:pt x="9" y="3"/>
                    </a:cubicBezTo>
                    <a:cubicBezTo>
                      <a:pt x="5" y="0"/>
                      <a:pt x="8" y="5"/>
                      <a:pt x="4" y="5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0" name="Freeform 1211"/>
              <p:cNvSpPr>
                <a:spLocks/>
              </p:cNvSpPr>
              <p:nvPr/>
            </p:nvSpPr>
            <p:spPr bwMode="auto">
              <a:xfrm>
                <a:off x="4100" y="2600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1" name="Freeform 1212"/>
              <p:cNvSpPr>
                <a:spLocks/>
              </p:cNvSpPr>
              <p:nvPr/>
            </p:nvSpPr>
            <p:spPr bwMode="auto">
              <a:xfrm>
                <a:off x="4097" y="2602"/>
                <a:ext cx="3" cy="5"/>
              </a:xfrm>
              <a:custGeom>
                <a:avLst/>
                <a:gdLst>
                  <a:gd name="T0" fmla="*/ 3 w 3"/>
                  <a:gd name="T1" fmla="*/ 4 h 6"/>
                  <a:gd name="T2" fmla="*/ 2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0" y="4"/>
                      <a:pt x="2" y="0"/>
                      <a:pt x="2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2" name="Freeform 1213"/>
              <p:cNvSpPr>
                <a:spLocks/>
              </p:cNvSpPr>
              <p:nvPr/>
            </p:nvSpPr>
            <p:spPr bwMode="auto">
              <a:xfrm>
                <a:off x="4090" y="260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3" name="Freeform 1214"/>
              <p:cNvSpPr>
                <a:spLocks/>
              </p:cNvSpPr>
              <p:nvPr/>
            </p:nvSpPr>
            <p:spPr bwMode="auto">
              <a:xfrm>
                <a:off x="4088" y="2597"/>
                <a:ext cx="7" cy="11"/>
              </a:xfrm>
              <a:custGeom>
                <a:avLst/>
                <a:gdLst>
                  <a:gd name="T0" fmla="*/ 0 w 9"/>
                  <a:gd name="T1" fmla="*/ 10 h 12"/>
                  <a:gd name="T2" fmla="*/ 3 w 9"/>
                  <a:gd name="T3" fmla="*/ 10 h 12"/>
                  <a:gd name="T4" fmla="*/ 3 w 9"/>
                  <a:gd name="T5" fmla="*/ 9 h 12"/>
                  <a:gd name="T6" fmla="*/ 5 w 9"/>
                  <a:gd name="T7" fmla="*/ 4 h 12"/>
                  <a:gd name="T8" fmla="*/ 9 w 9"/>
                  <a:gd name="T9" fmla="*/ 4 h 12"/>
                  <a:gd name="T10" fmla="*/ 6 w 9"/>
                  <a:gd name="T11" fmla="*/ 0 h 12"/>
                  <a:gd name="T12" fmla="*/ 0 w 9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0" y="10"/>
                    </a:moveTo>
                    <a:cubicBezTo>
                      <a:pt x="1" y="12"/>
                      <a:pt x="2" y="11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7"/>
                      <a:pt x="3" y="3"/>
                      <a:pt x="5" y="4"/>
                    </a:cubicBezTo>
                    <a:cubicBezTo>
                      <a:pt x="7" y="3"/>
                      <a:pt x="7" y="7"/>
                      <a:pt x="9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1"/>
                      <a:pt x="1" y="8"/>
                      <a:pt x="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4" name="Freeform 1215"/>
              <p:cNvSpPr>
                <a:spLocks/>
              </p:cNvSpPr>
              <p:nvPr/>
            </p:nvSpPr>
            <p:spPr bwMode="auto">
              <a:xfrm>
                <a:off x="4091" y="260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5" name="Freeform 1216"/>
              <p:cNvSpPr>
                <a:spLocks/>
              </p:cNvSpPr>
              <p:nvPr/>
            </p:nvSpPr>
            <p:spPr bwMode="auto">
              <a:xfrm>
                <a:off x="4095" y="260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6" name="Freeform 1217"/>
              <p:cNvSpPr>
                <a:spLocks/>
              </p:cNvSpPr>
              <p:nvPr/>
            </p:nvSpPr>
            <p:spPr bwMode="auto">
              <a:xfrm>
                <a:off x="4078" y="2596"/>
                <a:ext cx="8" cy="11"/>
              </a:xfrm>
              <a:custGeom>
                <a:avLst/>
                <a:gdLst>
                  <a:gd name="T0" fmla="*/ 3 w 9"/>
                  <a:gd name="T1" fmla="*/ 12 h 13"/>
                  <a:gd name="T2" fmla="*/ 9 w 9"/>
                  <a:gd name="T3" fmla="*/ 8 h 13"/>
                  <a:gd name="T4" fmla="*/ 4 w 9"/>
                  <a:gd name="T5" fmla="*/ 0 h 13"/>
                  <a:gd name="T6" fmla="*/ 1 w 9"/>
                  <a:gd name="T7" fmla="*/ 2 h 13"/>
                  <a:gd name="T8" fmla="*/ 3 w 9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3" y="12"/>
                    </a:moveTo>
                    <a:cubicBezTo>
                      <a:pt x="3" y="6"/>
                      <a:pt x="8" y="13"/>
                      <a:pt x="9" y="8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7" name="Freeform 1218"/>
              <p:cNvSpPr>
                <a:spLocks/>
              </p:cNvSpPr>
              <p:nvPr/>
            </p:nvSpPr>
            <p:spPr bwMode="auto">
              <a:xfrm>
                <a:off x="4075" y="259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8" name="Freeform 1219"/>
              <p:cNvSpPr>
                <a:spLocks/>
              </p:cNvSpPr>
              <p:nvPr/>
            </p:nvSpPr>
            <p:spPr bwMode="auto">
              <a:xfrm>
                <a:off x="4060" y="2589"/>
                <a:ext cx="16" cy="14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8 h 17"/>
                  <a:gd name="T4" fmla="*/ 6 w 19"/>
                  <a:gd name="T5" fmla="*/ 13 h 17"/>
                  <a:gd name="T6" fmla="*/ 13 w 19"/>
                  <a:gd name="T7" fmla="*/ 11 h 17"/>
                  <a:gd name="T8" fmla="*/ 9 w 19"/>
                  <a:gd name="T9" fmla="*/ 16 h 17"/>
                  <a:gd name="T10" fmla="*/ 16 w 19"/>
                  <a:gd name="T11" fmla="*/ 11 h 17"/>
                  <a:gd name="T12" fmla="*/ 19 w 19"/>
                  <a:gd name="T13" fmla="*/ 15 h 17"/>
                  <a:gd name="T14" fmla="*/ 18 w 19"/>
                  <a:gd name="T15" fmla="*/ 8 h 17"/>
                  <a:gd name="T16" fmla="*/ 15 w 19"/>
                  <a:gd name="T17" fmla="*/ 9 h 17"/>
                  <a:gd name="T18" fmla="*/ 17 w 19"/>
                  <a:gd name="T19" fmla="*/ 5 h 17"/>
                  <a:gd name="T20" fmla="*/ 7 w 19"/>
                  <a:gd name="T21" fmla="*/ 0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8" y="12"/>
                      <a:pt x="6" y="13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9" y="16"/>
                    </a:cubicBezTo>
                    <a:cubicBezTo>
                      <a:pt x="11" y="16"/>
                      <a:pt x="15" y="16"/>
                      <a:pt x="16" y="11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6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9" name="Freeform 1220"/>
              <p:cNvSpPr>
                <a:spLocks/>
              </p:cNvSpPr>
              <p:nvPr/>
            </p:nvSpPr>
            <p:spPr bwMode="auto">
              <a:xfrm>
                <a:off x="4060" y="2593"/>
                <a:ext cx="0" cy="3"/>
              </a:xfrm>
              <a:custGeom>
                <a:avLst/>
                <a:gdLst>
                  <a:gd name="T0" fmla="*/ 2 h 3"/>
                  <a:gd name="T1" fmla="*/ 0 h 3"/>
                  <a:gd name="T2" fmla="*/ 3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0" name="Freeform 1221"/>
              <p:cNvSpPr>
                <a:spLocks/>
              </p:cNvSpPr>
              <p:nvPr/>
            </p:nvSpPr>
            <p:spPr bwMode="auto">
              <a:xfrm>
                <a:off x="4044" y="2588"/>
                <a:ext cx="13" cy="15"/>
              </a:xfrm>
              <a:custGeom>
                <a:avLst/>
                <a:gdLst>
                  <a:gd name="T0" fmla="*/ 10 w 16"/>
                  <a:gd name="T1" fmla="*/ 17 h 18"/>
                  <a:gd name="T2" fmla="*/ 15 w 16"/>
                  <a:gd name="T3" fmla="*/ 13 h 18"/>
                  <a:gd name="T4" fmla="*/ 15 w 16"/>
                  <a:gd name="T5" fmla="*/ 16 h 18"/>
                  <a:gd name="T6" fmla="*/ 16 w 16"/>
                  <a:gd name="T7" fmla="*/ 11 h 18"/>
                  <a:gd name="T8" fmla="*/ 9 w 16"/>
                  <a:gd name="T9" fmla="*/ 14 h 18"/>
                  <a:gd name="T10" fmla="*/ 7 w 16"/>
                  <a:gd name="T11" fmla="*/ 5 h 18"/>
                  <a:gd name="T12" fmla="*/ 11 w 16"/>
                  <a:gd name="T13" fmla="*/ 7 h 18"/>
                  <a:gd name="T14" fmla="*/ 1 w 16"/>
                  <a:gd name="T15" fmla="*/ 8 h 18"/>
                  <a:gd name="T16" fmla="*/ 3 w 16"/>
                  <a:gd name="T17" fmla="*/ 10 h 18"/>
                  <a:gd name="T18" fmla="*/ 0 w 16"/>
                  <a:gd name="T19" fmla="*/ 12 h 18"/>
                  <a:gd name="T20" fmla="*/ 10 w 16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0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5"/>
                      <a:pt x="15" y="16"/>
                    </a:cubicBezTo>
                    <a:cubicBezTo>
                      <a:pt x="15" y="15"/>
                      <a:pt x="16" y="12"/>
                      <a:pt x="16" y="11"/>
                    </a:cubicBezTo>
                    <a:cubicBezTo>
                      <a:pt x="14" y="5"/>
                      <a:pt x="11" y="13"/>
                      <a:pt x="9" y="14"/>
                    </a:cubicBezTo>
                    <a:cubicBezTo>
                      <a:pt x="3" y="11"/>
                      <a:pt x="9" y="11"/>
                      <a:pt x="7" y="5"/>
                    </a:cubicBezTo>
                    <a:cubicBezTo>
                      <a:pt x="9" y="5"/>
                      <a:pt x="9" y="7"/>
                      <a:pt x="11" y="7"/>
                    </a:cubicBezTo>
                    <a:cubicBezTo>
                      <a:pt x="7" y="0"/>
                      <a:pt x="3" y="7"/>
                      <a:pt x="1" y="8"/>
                    </a:cubicBezTo>
                    <a:cubicBezTo>
                      <a:pt x="1" y="9"/>
                      <a:pt x="1" y="11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1" name="Freeform 1222"/>
              <p:cNvSpPr>
                <a:spLocks/>
              </p:cNvSpPr>
              <p:nvPr/>
            </p:nvSpPr>
            <p:spPr bwMode="auto">
              <a:xfrm>
                <a:off x="4057" y="2602"/>
                <a:ext cx="2" cy="2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2"/>
                      <a:pt x="0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2" name="Freeform 1223"/>
              <p:cNvSpPr>
                <a:spLocks/>
              </p:cNvSpPr>
              <p:nvPr/>
            </p:nvSpPr>
            <p:spPr bwMode="auto">
              <a:xfrm>
                <a:off x="4043" y="2595"/>
                <a:ext cx="1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3" name="Freeform 1224"/>
              <p:cNvSpPr>
                <a:spLocks/>
              </p:cNvSpPr>
              <p:nvPr/>
            </p:nvSpPr>
            <p:spPr bwMode="auto">
              <a:xfrm>
                <a:off x="4043" y="2601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4" name="Freeform 1225"/>
              <p:cNvSpPr>
                <a:spLocks/>
              </p:cNvSpPr>
              <p:nvPr/>
            </p:nvSpPr>
            <p:spPr bwMode="auto">
              <a:xfrm>
                <a:off x="3950" y="2591"/>
                <a:ext cx="91" cy="20"/>
              </a:xfrm>
              <a:custGeom>
                <a:avLst/>
                <a:gdLst>
                  <a:gd name="T0" fmla="*/ 0 w 106"/>
                  <a:gd name="T1" fmla="*/ 9 h 23"/>
                  <a:gd name="T2" fmla="*/ 4 w 106"/>
                  <a:gd name="T3" fmla="*/ 12 h 23"/>
                  <a:gd name="T4" fmla="*/ 0 w 106"/>
                  <a:gd name="T5" fmla="*/ 16 h 23"/>
                  <a:gd name="T6" fmla="*/ 1 w 106"/>
                  <a:gd name="T7" fmla="*/ 23 h 23"/>
                  <a:gd name="T8" fmla="*/ 9 w 106"/>
                  <a:gd name="T9" fmla="*/ 20 h 23"/>
                  <a:gd name="T10" fmla="*/ 10 w 106"/>
                  <a:gd name="T11" fmla="*/ 23 h 23"/>
                  <a:gd name="T12" fmla="*/ 25 w 106"/>
                  <a:gd name="T13" fmla="*/ 20 h 23"/>
                  <a:gd name="T14" fmla="*/ 36 w 106"/>
                  <a:gd name="T15" fmla="*/ 17 h 23"/>
                  <a:gd name="T16" fmla="*/ 81 w 106"/>
                  <a:gd name="T17" fmla="*/ 16 h 23"/>
                  <a:gd name="T18" fmla="*/ 83 w 106"/>
                  <a:gd name="T19" fmla="*/ 10 h 23"/>
                  <a:gd name="T20" fmla="*/ 86 w 106"/>
                  <a:gd name="T21" fmla="*/ 14 h 23"/>
                  <a:gd name="T22" fmla="*/ 83 w 106"/>
                  <a:gd name="T23" fmla="*/ 14 h 23"/>
                  <a:gd name="T24" fmla="*/ 96 w 106"/>
                  <a:gd name="T25" fmla="*/ 15 h 23"/>
                  <a:gd name="T26" fmla="*/ 96 w 106"/>
                  <a:gd name="T27" fmla="*/ 7 h 23"/>
                  <a:gd name="T28" fmla="*/ 102 w 106"/>
                  <a:gd name="T29" fmla="*/ 15 h 23"/>
                  <a:gd name="T30" fmla="*/ 106 w 106"/>
                  <a:gd name="T31" fmla="*/ 10 h 23"/>
                  <a:gd name="T32" fmla="*/ 101 w 106"/>
                  <a:gd name="T33" fmla="*/ 5 h 23"/>
                  <a:gd name="T34" fmla="*/ 105 w 106"/>
                  <a:gd name="T35" fmla="*/ 2 h 23"/>
                  <a:gd name="T36" fmla="*/ 76 w 106"/>
                  <a:gd name="T37" fmla="*/ 12 h 23"/>
                  <a:gd name="T38" fmla="*/ 77 w 106"/>
                  <a:gd name="T39" fmla="*/ 8 h 23"/>
                  <a:gd name="T40" fmla="*/ 59 w 106"/>
                  <a:gd name="T41" fmla="*/ 5 h 23"/>
                  <a:gd name="T42" fmla="*/ 52 w 106"/>
                  <a:gd name="T43" fmla="*/ 12 h 23"/>
                  <a:gd name="T44" fmla="*/ 49 w 106"/>
                  <a:gd name="T45" fmla="*/ 10 h 23"/>
                  <a:gd name="T46" fmla="*/ 48 w 106"/>
                  <a:gd name="T47" fmla="*/ 13 h 23"/>
                  <a:gd name="T48" fmla="*/ 43 w 106"/>
                  <a:gd name="T49" fmla="*/ 9 h 23"/>
                  <a:gd name="T50" fmla="*/ 42 w 106"/>
                  <a:gd name="T51" fmla="*/ 17 h 23"/>
                  <a:gd name="T52" fmla="*/ 31 w 106"/>
                  <a:gd name="T53" fmla="*/ 7 h 23"/>
                  <a:gd name="T54" fmla="*/ 33 w 106"/>
                  <a:gd name="T55" fmla="*/ 11 h 23"/>
                  <a:gd name="T56" fmla="*/ 31 w 106"/>
                  <a:gd name="T57" fmla="*/ 14 h 23"/>
                  <a:gd name="T58" fmla="*/ 29 w 106"/>
                  <a:gd name="T59" fmla="*/ 7 h 23"/>
                  <a:gd name="T60" fmla="*/ 21 w 106"/>
                  <a:gd name="T61" fmla="*/ 13 h 23"/>
                  <a:gd name="T62" fmla="*/ 22 w 106"/>
                  <a:gd name="T63" fmla="*/ 16 h 23"/>
                  <a:gd name="T64" fmla="*/ 11 w 106"/>
                  <a:gd name="T65" fmla="*/ 15 h 23"/>
                  <a:gd name="T66" fmla="*/ 15 w 106"/>
                  <a:gd name="T67" fmla="*/ 8 h 23"/>
                  <a:gd name="T68" fmla="*/ 12 w 106"/>
                  <a:gd name="T69" fmla="*/ 5 h 23"/>
                  <a:gd name="T70" fmla="*/ 5 w 106"/>
                  <a:gd name="T71" fmla="*/ 14 h 23"/>
                  <a:gd name="T72" fmla="*/ 0 w 106"/>
                  <a:gd name="T7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6" h="23">
                    <a:moveTo>
                      <a:pt x="0" y="9"/>
                    </a:moveTo>
                    <a:cubicBezTo>
                      <a:pt x="1" y="11"/>
                      <a:pt x="2" y="12"/>
                      <a:pt x="4" y="12"/>
                    </a:cubicBezTo>
                    <a:cubicBezTo>
                      <a:pt x="4" y="15"/>
                      <a:pt x="1" y="14"/>
                      <a:pt x="0" y="16"/>
                    </a:cubicBezTo>
                    <a:cubicBezTo>
                      <a:pt x="3" y="18"/>
                      <a:pt x="0" y="20"/>
                      <a:pt x="1" y="23"/>
                    </a:cubicBezTo>
                    <a:cubicBezTo>
                      <a:pt x="4" y="23"/>
                      <a:pt x="6" y="19"/>
                      <a:pt x="9" y="2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4" y="21"/>
                      <a:pt x="21" y="17"/>
                      <a:pt x="25" y="20"/>
                    </a:cubicBezTo>
                    <a:cubicBezTo>
                      <a:pt x="29" y="21"/>
                      <a:pt x="32" y="19"/>
                      <a:pt x="36" y="17"/>
                    </a:cubicBezTo>
                    <a:cubicBezTo>
                      <a:pt x="50" y="18"/>
                      <a:pt x="65" y="14"/>
                      <a:pt x="81" y="1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3"/>
                      <a:pt x="86" y="10"/>
                      <a:pt x="86" y="14"/>
                    </a:cubicBezTo>
                    <a:cubicBezTo>
                      <a:pt x="85" y="13"/>
                      <a:pt x="84" y="14"/>
                      <a:pt x="83" y="14"/>
                    </a:cubicBezTo>
                    <a:cubicBezTo>
                      <a:pt x="87" y="19"/>
                      <a:pt x="92" y="13"/>
                      <a:pt x="96" y="15"/>
                    </a:cubicBezTo>
                    <a:cubicBezTo>
                      <a:pt x="96" y="14"/>
                      <a:pt x="95" y="8"/>
                      <a:pt x="96" y="7"/>
                    </a:cubicBezTo>
                    <a:cubicBezTo>
                      <a:pt x="96" y="14"/>
                      <a:pt x="101" y="7"/>
                      <a:pt x="102" y="15"/>
                    </a:cubicBezTo>
                    <a:cubicBezTo>
                      <a:pt x="106" y="17"/>
                      <a:pt x="102" y="9"/>
                      <a:pt x="106" y="10"/>
                    </a:cubicBezTo>
                    <a:cubicBezTo>
                      <a:pt x="106" y="6"/>
                      <a:pt x="102" y="8"/>
                      <a:pt x="101" y="5"/>
                    </a:cubicBezTo>
                    <a:cubicBezTo>
                      <a:pt x="103" y="1"/>
                      <a:pt x="105" y="6"/>
                      <a:pt x="105" y="2"/>
                    </a:cubicBezTo>
                    <a:cubicBezTo>
                      <a:pt x="98" y="0"/>
                      <a:pt x="86" y="9"/>
                      <a:pt x="76" y="12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2" y="11"/>
                      <a:pt x="63" y="11"/>
                      <a:pt x="59" y="5"/>
                    </a:cubicBezTo>
                    <a:cubicBezTo>
                      <a:pt x="60" y="9"/>
                      <a:pt x="51" y="4"/>
                      <a:pt x="52" y="12"/>
                    </a:cubicBezTo>
                    <a:cubicBezTo>
                      <a:pt x="51" y="10"/>
                      <a:pt x="51" y="10"/>
                      <a:pt x="49" y="10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6" y="9"/>
                      <a:pt x="43" y="9"/>
                    </a:cubicBezTo>
                    <a:cubicBezTo>
                      <a:pt x="45" y="13"/>
                      <a:pt x="43" y="14"/>
                      <a:pt x="42" y="17"/>
                    </a:cubicBezTo>
                    <a:cubicBezTo>
                      <a:pt x="39" y="13"/>
                      <a:pt x="34" y="10"/>
                      <a:pt x="31" y="7"/>
                    </a:cubicBezTo>
                    <a:cubicBezTo>
                      <a:pt x="31" y="8"/>
                      <a:pt x="32" y="9"/>
                      <a:pt x="33" y="11"/>
                    </a:cubicBezTo>
                    <a:cubicBezTo>
                      <a:pt x="31" y="9"/>
                      <a:pt x="31" y="13"/>
                      <a:pt x="31" y="14"/>
                    </a:cubicBezTo>
                    <a:cubicBezTo>
                      <a:pt x="29" y="15"/>
                      <a:pt x="29" y="10"/>
                      <a:pt x="29" y="7"/>
                    </a:cubicBezTo>
                    <a:cubicBezTo>
                      <a:pt x="25" y="6"/>
                      <a:pt x="24" y="15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8" y="17"/>
                      <a:pt x="15" y="13"/>
                      <a:pt x="11" y="15"/>
                    </a:cubicBezTo>
                    <a:cubicBezTo>
                      <a:pt x="8" y="10"/>
                      <a:pt x="14" y="10"/>
                      <a:pt x="15" y="8"/>
                    </a:cubicBezTo>
                    <a:cubicBezTo>
                      <a:pt x="14" y="7"/>
                      <a:pt x="13" y="7"/>
                      <a:pt x="12" y="5"/>
                    </a:cubicBezTo>
                    <a:cubicBezTo>
                      <a:pt x="10" y="8"/>
                      <a:pt x="8" y="12"/>
                      <a:pt x="5" y="14"/>
                    </a:cubicBezTo>
                    <a:cubicBezTo>
                      <a:pt x="7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5" name="Freeform 1226"/>
              <p:cNvSpPr>
                <a:spLocks/>
              </p:cNvSpPr>
              <p:nvPr/>
            </p:nvSpPr>
            <p:spPr bwMode="auto">
              <a:xfrm>
                <a:off x="3960" y="259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6" name="Freeform 1227"/>
              <p:cNvSpPr>
                <a:spLocks/>
              </p:cNvSpPr>
              <p:nvPr/>
            </p:nvSpPr>
            <p:spPr bwMode="auto">
              <a:xfrm>
                <a:off x="3950" y="259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7" name="Freeform 1228"/>
              <p:cNvSpPr>
                <a:spLocks/>
              </p:cNvSpPr>
              <p:nvPr/>
            </p:nvSpPr>
            <p:spPr bwMode="auto">
              <a:xfrm>
                <a:off x="3970" y="260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8" name="Freeform 1229"/>
              <p:cNvSpPr>
                <a:spLocks/>
              </p:cNvSpPr>
              <p:nvPr/>
            </p:nvSpPr>
            <p:spPr bwMode="auto">
              <a:xfrm>
                <a:off x="3974" y="2594"/>
                <a:ext cx="2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9" name="Freeform 1230"/>
              <p:cNvSpPr>
                <a:spLocks/>
              </p:cNvSpPr>
              <p:nvPr/>
            </p:nvSpPr>
            <p:spPr bwMode="auto">
              <a:xfrm>
                <a:off x="3994" y="2593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2" y="1"/>
                      <a:pt x="2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0" name="Freeform 1231"/>
              <p:cNvSpPr>
                <a:spLocks/>
              </p:cNvSpPr>
              <p:nvPr/>
            </p:nvSpPr>
            <p:spPr bwMode="auto">
              <a:xfrm>
                <a:off x="3952" y="2596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1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1" name="Freeform 1232"/>
              <p:cNvSpPr>
                <a:spLocks/>
              </p:cNvSpPr>
              <p:nvPr/>
            </p:nvSpPr>
            <p:spPr bwMode="auto">
              <a:xfrm>
                <a:off x="3898" y="2597"/>
                <a:ext cx="49" cy="22"/>
              </a:xfrm>
              <a:custGeom>
                <a:avLst/>
                <a:gdLst>
                  <a:gd name="T0" fmla="*/ 4 w 57"/>
                  <a:gd name="T1" fmla="*/ 21 h 25"/>
                  <a:gd name="T2" fmla="*/ 14 w 57"/>
                  <a:gd name="T3" fmla="*/ 23 h 25"/>
                  <a:gd name="T4" fmla="*/ 20 w 57"/>
                  <a:gd name="T5" fmla="*/ 12 h 25"/>
                  <a:gd name="T6" fmla="*/ 20 w 57"/>
                  <a:gd name="T7" fmla="*/ 21 h 25"/>
                  <a:gd name="T8" fmla="*/ 39 w 57"/>
                  <a:gd name="T9" fmla="*/ 14 h 25"/>
                  <a:gd name="T10" fmla="*/ 40 w 57"/>
                  <a:gd name="T11" fmla="*/ 18 h 25"/>
                  <a:gd name="T12" fmla="*/ 46 w 57"/>
                  <a:gd name="T13" fmla="*/ 7 h 25"/>
                  <a:gd name="T14" fmla="*/ 47 w 57"/>
                  <a:gd name="T15" fmla="*/ 18 h 25"/>
                  <a:gd name="T16" fmla="*/ 47 w 57"/>
                  <a:gd name="T17" fmla="*/ 19 h 25"/>
                  <a:gd name="T18" fmla="*/ 57 w 57"/>
                  <a:gd name="T19" fmla="*/ 15 h 25"/>
                  <a:gd name="T20" fmla="*/ 57 w 57"/>
                  <a:gd name="T21" fmla="*/ 9 h 25"/>
                  <a:gd name="T22" fmla="*/ 56 w 57"/>
                  <a:gd name="T23" fmla="*/ 3 h 25"/>
                  <a:gd name="T24" fmla="*/ 50 w 57"/>
                  <a:gd name="T25" fmla="*/ 8 h 25"/>
                  <a:gd name="T26" fmla="*/ 49 w 57"/>
                  <a:gd name="T27" fmla="*/ 4 h 25"/>
                  <a:gd name="T28" fmla="*/ 47 w 57"/>
                  <a:gd name="T29" fmla="*/ 7 h 25"/>
                  <a:gd name="T30" fmla="*/ 46 w 57"/>
                  <a:gd name="T31" fmla="*/ 3 h 25"/>
                  <a:gd name="T32" fmla="*/ 41 w 57"/>
                  <a:gd name="T33" fmla="*/ 7 h 25"/>
                  <a:gd name="T34" fmla="*/ 42 w 57"/>
                  <a:gd name="T35" fmla="*/ 6 h 25"/>
                  <a:gd name="T36" fmla="*/ 38 w 57"/>
                  <a:gd name="T37" fmla="*/ 11 h 25"/>
                  <a:gd name="T38" fmla="*/ 36 w 57"/>
                  <a:gd name="T39" fmla="*/ 6 h 25"/>
                  <a:gd name="T40" fmla="*/ 37 w 57"/>
                  <a:gd name="T41" fmla="*/ 9 h 25"/>
                  <a:gd name="T42" fmla="*/ 24 w 57"/>
                  <a:gd name="T43" fmla="*/ 4 h 25"/>
                  <a:gd name="T44" fmla="*/ 23 w 57"/>
                  <a:gd name="T45" fmla="*/ 8 h 25"/>
                  <a:gd name="T46" fmla="*/ 29 w 57"/>
                  <a:gd name="T47" fmla="*/ 5 h 25"/>
                  <a:gd name="T48" fmla="*/ 28 w 57"/>
                  <a:gd name="T49" fmla="*/ 14 h 25"/>
                  <a:gd name="T50" fmla="*/ 21 w 57"/>
                  <a:gd name="T51" fmla="*/ 7 h 25"/>
                  <a:gd name="T52" fmla="*/ 11 w 57"/>
                  <a:gd name="T53" fmla="*/ 9 h 25"/>
                  <a:gd name="T54" fmla="*/ 11 w 57"/>
                  <a:gd name="T55" fmla="*/ 7 h 25"/>
                  <a:gd name="T56" fmla="*/ 5 w 57"/>
                  <a:gd name="T57" fmla="*/ 11 h 25"/>
                  <a:gd name="T58" fmla="*/ 8 w 57"/>
                  <a:gd name="T59" fmla="*/ 12 h 25"/>
                  <a:gd name="T60" fmla="*/ 5 w 57"/>
                  <a:gd name="T61" fmla="*/ 15 h 25"/>
                  <a:gd name="T62" fmla="*/ 5 w 57"/>
                  <a:gd name="T63" fmla="*/ 13 h 25"/>
                  <a:gd name="T64" fmla="*/ 0 w 57"/>
                  <a:gd name="T65" fmla="*/ 20 h 25"/>
                  <a:gd name="T66" fmla="*/ 6 w 57"/>
                  <a:gd name="T67" fmla="*/ 15 h 25"/>
                  <a:gd name="T68" fmla="*/ 4 w 57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" h="25">
                    <a:moveTo>
                      <a:pt x="4" y="21"/>
                    </a:moveTo>
                    <a:cubicBezTo>
                      <a:pt x="7" y="25"/>
                      <a:pt x="11" y="22"/>
                      <a:pt x="14" y="23"/>
                    </a:cubicBezTo>
                    <a:cubicBezTo>
                      <a:pt x="20" y="20"/>
                      <a:pt x="14" y="13"/>
                      <a:pt x="20" y="1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6" y="21"/>
                      <a:pt x="35" y="22"/>
                      <a:pt x="39" y="14"/>
                    </a:cubicBezTo>
                    <a:cubicBezTo>
                      <a:pt x="40" y="15"/>
                      <a:pt x="41" y="16"/>
                      <a:pt x="40" y="18"/>
                    </a:cubicBezTo>
                    <a:cubicBezTo>
                      <a:pt x="44" y="17"/>
                      <a:pt x="41" y="4"/>
                      <a:pt x="46" y="7"/>
                    </a:cubicBezTo>
                    <a:cubicBezTo>
                      <a:pt x="42" y="13"/>
                      <a:pt x="48" y="12"/>
                      <a:pt x="47" y="1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50" y="18"/>
                      <a:pt x="54" y="15"/>
                      <a:pt x="57" y="15"/>
                    </a:cubicBezTo>
                    <a:cubicBezTo>
                      <a:pt x="57" y="13"/>
                      <a:pt x="54" y="9"/>
                      <a:pt x="57" y="9"/>
                    </a:cubicBezTo>
                    <a:cubicBezTo>
                      <a:pt x="56" y="8"/>
                      <a:pt x="57" y="6"/>
                      <a:pt x="56" y="3"/>
                    </a:cubicBezTo>
                    <a:cubicBezTo>
                      <a:pt x="54" y="6"/>
                      <a:pt x="52" y="4"/>
                      <a:pt x="50" y="8"/>
                    </a:cubicBezTo>
                    <a:cubicBezTo>
                      <a:pt x="48" y="5"/>
                      <a:pt x="51" y="7"/>
                      <a:pt x="49" y="4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5" y="6"/>
                      <a:pt x="49" y="3"/>
                      <a:pt x="46" y="3"/>
                    </a:cubicBezTo>
                    <a:cubicBezTo>
                      <a:pt x="45" y="5"/>
                      <a:pt x="43" y="7"/>
                      <a:pt x="41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0" y="7"/>
                      <a:pt x="37" y="6"/>
                      <a:pt x="38" y="11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2" y="8"/>
                      <a:pt x="30" y="0"/>
                      <a:pt x="24" y="4"/>
                    </a:cubicBezTo>
                    <a:cubicBezTo>
                      <a:pt x="25" y="5"/>
                      <a:pt x="24" y="7"/>
                      <a:pt x="23" y="8"/>
                    </a:cubicBezTo>
                    <a:cubicBezTo>
                      <a:pt x="26" y="10"/>
                      <a:pt x="26" y="5"/>
                      <a:pt x="29" y="5"/>
                    </a:cubicBezTo>
                    <a:cubicBezTo>
                      <a:pt x="29" y="8"/>
                      <a:pt x="25" y="12"/>
                      <a:pt x="28" y="14"/>
                    </a:cubicBezTo>
                    <a:cubicBezTo>
                      <a:pt x="25" y="10"/>
                      <a:pt x="22" y="15"/>
                      <a:pt x="21" y="7"/>
                    </a:cubicBezTo>
                    <a:cubicBezTo>
                      <a:pt x="17" y="6"/>
                      <a:pt x="15" y="11"/>
                      <a:pt x="11" y="9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13"/>
                      <a:pt x="8" y="5"/>
                      <a:pt x="5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5"/>
                      <a:pt x="7" y="15"/>
                      <a:pt x="5" y="15"/>
                    </a:cubicBezTo>
                    <a:cubicBezTo>
                      <a:pt x="5" y="14"/>
                      <a:pt x="5" y="14"/>
                      <a:pt x="5" y="13"/>
                    </a:cubicBezTo>
                    <a:cubicBezTo>
                      <a:pt x="5" y="17"/>
                      <a:pt x="0" y="18"/>
                      <a:pt x="0" y="20"/>
                    </a:cubicBezTo>
                    <a:cubicBezTo>
                      <a:pt x="2" y="20"/>
                      <a:pt x="4" y="17"/>
                      <a:pt x="6" y="15"/>
                    </a:cubicBezTo>
                    <a:cubicBezTo>
                      <a:pt x="5" y="18"/>
                      <a:pt x="5" y="21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2" name="Freeform 1233"/>
              <p:cNvSpPr>
                <a:spLocks/>
              </p:cNvSpPr>
              <p:nvPr/>
            </p:nvSpPr>
            <p:spPr bwMode="auto">
              <a:xfrm>
                <a:off x="3934" y="260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3" name="Freeform 1234"/>
              <p:cNvSpPr>
                <a:spLocks/>
              </p:cNvSpPr>
              <p:nvPr/>
            </p:nvSpPr>
            <p:spPr bwMode="auto">
              <a:xfrm>
                <a:off x="3857" y="2597"/>
                <a:ext cx="38" cy="26"/>
              </a:xfrm>
              <a:custGeom>
                <a:avLst/>
                <a:gdLst>
                  <a:gd name="T0" fmla="*/ 33 w 44"/>
                  <a:gd name="T1" fmla="*/ 14 h 30"/>
                  <a:gd name="T2" fmla="*/ 31 w 44"/>
                  <a:gd name="T3" fmla="*/ 9 h 30"/>
                  <a:gd name="T4" fmla="*/ 32 w 44"/>
                  <a:gd name="T5" fmla="*/ 19 h 30"/>
                  <a:gd name="T6" fmla="*/ 27 w 44"/>
                  <a:gd name="T7" fmla="*/ 21 h 30"/>
                  <a:gd name="T8" fmla="*/ 26 w 44"/>
                  <a:gd name="T9" fmla="*/ 12 h 30"/>
                  <a:gd name="T10" fmla="*/ 22 w 44"/>
                  <a:gd name="T11" fmla="*/ 11 h 30"/>
                  <a:gd name="T12" fmla="*/ 22 w 44"/>
                  <a:gd name="T13" fmla="*/ 17 h 30"/>
                  <a:gd name="T14" fmla="*/ 17 w 44"/>
                  <a:gd name="T15" fmla="*/ 20 h 30"/>
                  <a:gd name="T16" fmla="*/ 19 w 44"/>
                  <a:gd name="T17" fmla="*/ 18 h 30"/>
                  <a:gd name="T18" fmla="*/ 16 w 44"/>
                  <a:gd name="T19" fmla="*/ 12 h 30"/>
                  <a:gd name="T20" fmla="*/ 4 w 44"/>
                  <a:gd name="T21" fmla="*/ 28 h 30"/>
                  <a:gd name="T22" fmla="*/ 7 w 44"/>
                  <a:gd name="T23" fmla="*/ 27 h 30"/>
                  <a:gd name="T24" fmla="*/ 7 w 44"/>
                  <a:gd name="T25" fmla="*/ 20 h 30"/>
                  <a:gd name="T26" fmla="*/ 11 w 44"/>
                  <a:gd name="T27" fmla="*/ 22 h 30"/>
                  <a:gd name="T28" fmla="*/ 9 w 44"/>
                  <a:gd name="T29" fmla="*/ 26 h 30"/>
                  <a:gd name="T30" fmla="*/ 39 w 44"/>
                  <a:gd name="T31" fmla="*/ 24 h 30"/>
                  <a:gd name="T32" fmla="*/ 35 w 44"/>
                  <a:gd name="T33" fmla="*/ 24 h 30"/>
                  <a:gd name="T34" fmla="*/ 39 w 44"/>
                  <a:gd name="T35" fmla="*/ 20 h 30"/>
                  <a:gd name="T36" fmla="*/ 36 w 44"/>
                  <a:gd name="T37" fmla="*/ 13 h 30"/>
                  <a:gd name="T38" fmla="*/ 39 w 44"/>
                  <a:gd name="T39" fmla="*/ 15 h 30"/>
                  <a:gd name="T40" fmla="*/ 38 w 44"/>
                  <a:gd name="T41" fmla="*/ 8 h 30"/>
                  <a:gd name="T42" fmla="*/ 44 w 44"/>
                  <a:gd name="T43" fmla="*/ 5 h 30"/>
                  <a:gd name="T44" fmla="*/ 34 w 44"/>
                  <a:gd name="T45" fmla="*/ 5 h 30"/>
                  <a:gd name="T46" fmla="*/ 33 w 44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30">
                    <a:moveTo>
                      <a:pt x="33" y="14"/>
                    </a:moveTo>
                    <a:cubicBezTo>
                      <a:pt x="30" y="14"/>
                      <a:pt x="33" y="11"/>
                      <a:pt x="31" y="9"/>
                    </a:cubicBezTo>
                    <a:cubicBezTo>
                      <a:pt x="28" y="12"/>
                      <a:pt x="34" y="15"/>
                      <a:pt x="32" y="19"/>
                    </a:cubicBezTo>
                    <a:cubicBezTo>
                      <a:pt x="30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6" y="12"/>
                    </a:cubicBezTo>
                    <a:cubicBezTo>
                      <a:pt x="25" y="14"/>
                      <a:pt x="23" y="11"/>
                      <a:pt x="22" y="11"/>
                    </a:cubicBezTo>
                    <a:cubicBezTo>
                      <a:pt x="26" y="15"/>
                      <a:pt x="18" y="13"/>
                      <a:pt x="22" y="17"/>
                    </a:cubicBezTo>
                    <a:cubicBezTo>
                      <a:pt x="22" y="20"/>
                      <a:pt x="18" y="23"/>
                      <a:pt x="17" y="20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20" y="14"/>
                      <a:pt x="16" y="16"/>
                      <a:pt x="16" y="12"/>
                    </a:cubicBezTo>
                    <a:cubicBezTo>
                      <a:pt x="12" y="18"/>
                      <a:pt x="0" y="18"/>
                      <a:pt x="4" y="28"/>
                    </a:cubicBezTo>
                    <a:cubicBezTo>
                      <a:pt x="5" y="30"/>
                      <a:pt x="6" y="28"/>
                      <a:pt x="7" y="27"/>
                    </a:cubicBezTo>
                    <a:cubicBezTo>
                      <a:pt x="3" y="25"/>
                      <a:pt x="7" y="22"/>
                      <a:pt x="7" y="20"/>
                    </a:cubicBezTo>
                    <a:cubicBezTo>
                      <a:pt x="9" y="22"/>
                      <a:pt x="12" y="18"/>
                      <a:pt x="11" y="22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8" y="27"/>
                      <a:pt x="29" y="26"/>
                      <a:pt x="3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1"/>
                      <a:pt x="37" y="21"/>
                      <a:pt x="39" y="2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4"/>
                      <a:pt x="39" y="13"/>
                      <a:pt x="39" y="15"/>
                    </a:cubicBezTo>
                    <a:cubicBezTo>
                      <a:pt x="40" y="12"/>
                      <a:pt x="39" y="11"/>
                      <a:pt x="38" y="8"/>
                    </a:cubicBezTo>
                    <a:cubicBezTo>
                      <a:pt x="42" y="7"/>
                      <a:pt x="42" y="10"/>
                      <a:pt x="44" y="5"/>
                    </a:cubicBezTo>
                    <a:cubicBezTo>
                      <a:pt x="39" y="0"/>
                      <a:pt x="40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4" name="Freeform 1235"/>
              <p:cNvSpPr>
                <a:spLocks/>
              </p:cNvSpPr>
              <p:nvPr/>
            </p:nvSpPr>
            <p:spPr bwMode="auto">
              <a:xfrm>
                <a:off x="3894" y="2606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4 h 4"/>
                  <a:gd name="T4" fmla="*/ 2 w 2"/>
                  <a:gd name="T5" fmla="*/ 2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5" name="Freeform 1236"/>
              <p:cNvSpPr>
                <a:spLocks/>
              </p:cNvSpPr>
              <p:nvPr/>
            </p:nvSpPr>
            <p:spPr bwMode="auto">
              <a:xfrm>
                <a:off x="3893" y="2615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1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6" name="Freeform 1237"/>
              <p:cNvSpPr>
                <a:spLocks/>
              </p:cNvSpPr>
              <p:nvPr/>
            </p:nvSpPr>
            <p:spPr bwMode="auto">
              <a:xfrm>
                <a:off x="3865" y="2608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7" name="Freeform 1238"/>
              <p:cNvSpPr>
                <a:spLocks/>
              </p:cNvSpPr>
              <p:nvPr/>
            </p:nvSpPr>
            <p:spPr bwMode="auto">
              <a:xfrm>
                <a:off x="3849" y="2611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3 h 14"/>
                  <a:gd name="T4" fmla="*/ 11 w 14"/>
                  <a:gd name="T5" fmla="*/ 1 h 14"/>
                  <a:gd name="T6" fmla="*/ 7 w 14"/>
                  <a:gd name="T7" fmla="*/ 9 h 14"/>
                  <a:gd name="T8" fmla="*/ 1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7" y="10"/>
                      <a:pt x="12" y="13"/>
                    </a:cubicBezTo>
                    <a:cubicBezTo>
                      <a:pt x="14" y="8"/>
                      <a:pt x="10" y="5"/>
                      <a:pt x="11" y="1"/>
                    </a:cubicBezTo>
                    <a:cubicBezTo>
                      <a:pt x="9" y="0"/>
                      <a:pt x="9" y="7"/>
                      <a:pt x="7" y="9"/>
                    </a:cubicBezTo>
                    <a:cubicBezTo>
                      <a:pt x="6" y="5"/>
                      <a:pt x="3" y="10"/>
                      <a:pt x="1" y="9"/>
                    </a:cubicBezTo>
                    <a:cubicBezTo>
                      <a:pt x="1" y="10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8" name="Freeform 1239"/>
              <p:cNvSpPr>
                <a:spLocks/>
              </p:cNvSpPr>
              <p:nvPr/>
            </p:nvSpPr>
            <p:spPr bwMode="auto">
              <a:xfrm>
                <a:off x="3757" y="2603"/>
                <a:ext cx="96" cy="19"/>
              </a:xfrm>
              <a:custGeom>
                <a:avLst/>
                <a:gdLst>
                  <a:gd name="T0" fmla="*/ 91 w 111"/>
                  <a:gd name="T1" fmla="*/ 10 h 23"/>
                  <a:gd name="T2" fmla="*/ 85 w 111"/>
                  <a:gd name="T3" fmla="*/ 11 h 23"/>
                  <a:gd name="T4" fmla="*/ 88 w 111"/>
                  <a:gd name="T5" fmla="*/ 8 h 23"/>
                  <a:gd name="T6" fmla="*/ 83 w 111"/>
                  <a:gd name="T7" fmla="*/ 6 h 23"/>
                  <a:gd name="T8" fmla="*/ 84 w 111"/>
                  <a:gd name="T9" fmla="*/ 8 h 23"/>
                  <a:gd name="T10" fmla="*/ 74 w 111"/>
                  <a:gd name="T11" fmla="*/ 10 h 23"/>
                  <a:gd name="T12" fmla="*/ 72 w 111"/>
                  <a:gd name="T13" fmla="*/ 15 h 23"/>
                  <a:gd name="T14" fmla="*/ 65 w 111"/>
                  <a:gd name="T15" fmla="*/ 7 h 23"/>
                  <a:gd name="T16" fmla="*/ 67 w 111"/>
                  <a:gd name="T17" fmla="*/ 18 h 23"/>
                  <a:gd name="T18" fmla="*/ 55 w 111"/>
                  <a:gd name="T19" fmla="*/ 14 h 23"/>
                  <a:gd name="T20" fmla="*/ 58 w 111"/>
                  <a:gd name="T21" fmla="*/ 13 h 23"/>
                  <a:gd name="T22" fmla="*/ 52 w 111"/>
                  <a:gd name="T23" fmla="*/ 13 h 23"/>
                  <a:gd name="T24" fmla="*/ 52 w 111"/>
                  <a:gd name="T25" fmla="*/ 8 h 23"/>
                  <a:gd name="T26" fmla="*/ 43 w 111"/>
                  <a:gd name="T27" fmla="*/ 8 h 23"/>
                  <a:gd name="T28" fmla="*/ 44 w 111"/>
                  <a:gd name="T29" fmla="*/ 5 h 23"/>
                  <a:gd name="T30" fmla="*/ 26 w 111"/>
                  <a:gd name="T31" fmla="*/ 9 h 23"/>
                  <a:gd name="T32" fmla="*/ 24 w 111"/>
                  <a:gd name="T33" fmla="*/ 6 h 23"/>
                  <a:gd name="T34" fmla="*/ 25 w 111"/>
                  <a:gd name="T35" fmla="*/ 16 h 23"/>
                  <a:gd name="T36" fmla="*/ 18 w 111"/>
                  <a:gd name="T37" fmla="*/ 15 h 23"/>
                  <a:gd name="T38" fmla="*/ 20 w 111"/>
                  <a:gd name="T39" fmla="*/ 8 h 23"/>
                  <a:gd name="T40" fmla="*/ 16 w 111"/>
                  <a:gd name="T41" fmla="*/ 11 h 23"/>
                  <a:gd name="T42" fmla="*/ 13 w 111"/>
                  <a:gd name="T43" fmla="*/ 5 h 23"/>
                  <a:gd name="T44" fmla="*/ 6 w 111"/>
                  <a:gd name="T45" fmla="*/ 14 h 23"/>
                  <a:gd name="T46" fmla="*/ 1 w 111"/>
                  <a:gd name="T47" fmla="*/ 12 h 23"/>
                  <a:gd name="T48" fmla="*/ 4 w 111"/>
                  <a:gd name="T49" fmla="*/ 21 h 23"/>
                  <a:gd name="T50" fmla="*/ 29 w 111"/>
                  <a:gd name="T51" fmla="*/ 20 h 23"/>
                  <a:gd name="T52" fmla="*/ 35 w 111"/>
                  <a:gd name="T53" fmla="*/ 15 h 23"/>
                  <a:gd name="T54" fmla="*/ 36 w 111"/>
                  <a:gd name="T55" fmla="*/ 21 h 23"/>
                  <a:gd name="T56" fmla="*/ 36 w 111"/>
                  <a:gd name="T57" fmla="*/ 15 h 23"/>
                  <a:gd name="T58" fmla="*/ 40 w 111"/>
                  <a:gd name="T59" fmla="*/ 21 h 23"/>
                  <a:gd name="T60" fmla="*/ 42 w 111"/>
                  <a:gd name="T61" fmla="*/ 16 h 23"/>
                  <a:gd name="T62" fmla="*/ 45 w 111"/>
                  <a:gd name="T63" fmla="*/ 23 h 23"/>
                  <a:gd name="T64" fmla="*/ 84 w 111"/>
                  <a:gd name="T65" fmla="*/ 20 h 23"/>
                  <a:gd name="T66" fmla="*/ 83 w 111"/>
                  <a:gd name="T67" fmla="*/ 15 h 23"/>
                  <a:gd name="T68" fmla="*/ 98 w 111"/>
                  <a:gd name="T69" fmla="*/ 15 h 23"/>
                  <a:gd name="T70" fmla="*/ 100 w 111"/>
                  <a:gd name="T71" fmla="*/ 11 h 23"/>
                  <a:gd name="T72" fmla="*/ 100 w 111"/>
                  <a:gd name="T73" fmla="*/ 20 h 23"/>
                  <a:gd name="T74" fmla="*/ 104 w 111"/>
                  <a:gd name="T75" fmla="*/ 19 h 23"/>
                  <a:gd name="T76" fmla="*/ 101 w 111"/>
                  <a:gd name="T77" fmla="*/ 17 h 23"/>
                  <a:gd name="T78" fmla="*/ 107 w 111"/>
                  <a:gd name="T79" fmla="*/ 19 h 23"/>
                  <a:gd name="T80" fmla="*/ 103 w 111"/>
                  <a:gd name="T81" fmla="*/ 8 h 23"/>
                  <a:gd name="T82" fmla="*/ 90 w 111"/>
                  <a:gd name="T83" fmla="*/ 3 h 23"/>
                  <a:gd name="T84" fmla="*/ 91 w 111"/>
                  <a:gd name="T8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" h="23">
                    <a:moveTo>
                      <a:pt x="91" y="10"/>
                    </a:moveTo>
                    <a:cubicBezTo>
                      <a:pt x="89" y="10"/>
                      <a:pt x="87" y="13"/>
                      <a:pt x="85" y="11"/>
                    </a:cubicBezTo>
                    <a:cubicBezTo>
                      <a:pt x="85" y="9"/>
                      <a:pt x="87" y="8"/>
                      <a:pt x="88" y="8"/>
                    </a:cubicBezTo>
                    <a:cubicBezTo>
                      <a:pt x="87" y="3"/>
                      <a:pt x="86" y="9"/>
                      <a:pt x="83" y="6"/>
                    </a:cubicBezTo>
                    <a:cubicBezTo>
                      <a:pt x="83" y="6"/>
                      <a:pt x="84" y="7"/>
                      <a:pt x="84" y="8"/>
                    </a:cubicBezTo>
                    <a:cubicBezTo>
                      <a:pt x="78" y="7"/>
                      <a:pt x="81" y="13"/>
                      <a:pt x="74" y="10"/>
                    </a:cubicBezTo>
                    <a:cubicBezTo>
                      <a:pt x="73" y="11"/>
                      <a:pt x="72" y="12"/>
                      <a:pt x="72" y="15"/>
                    </a:cubicBezTo>
                    <a:cubicBezTo>
                      <a:pt x="68" y="11"/>
                      <a:pt x="70" y="11"/>
                      <a:pt x="65" y="7"/>
                    </a:cubicBezTo>
                    <a:cubicBezTo>
                      <a:pt x="65" y="9"/>
                      <a:pt x="67" y="13"/>
                      <a:pt x="67" y="18"/>
                    </a:cubicBezTo>
                    <a:cubicBezTo>
                      <a:pt x="60" y="12"/>
                      <a:pt x="60" y="19"/>
                      <a:pt x="55" y="14"/>
                    </a:cubicBezTo>
                    <a:cubicBezTo>
                      <a:pt x="56" y="14"/>
                      <a:pt x="56" y="13"/>
                      <a:pt x="58" y="13"/>
                    </a:cubicBezTo>
                    <a:cubicBezTo>
                      <a:pt x="57" y="7"/>
                      <a:pt x="54" y="14"/>
                      <a:pt x="52" y="13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0" y="9"/>
                      <a:pt x="46" y="12"/>
                      <a:pt x="43" y="8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38" y="9"/>
                      <a:pt x="31" y="7"/>
                      <a:pt x="26" y="9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17" y="10"/>
                      <a:pt x="30" y="8"/>
                      <a:pt x="25" y="16"/>
                    </a:cubicBezTo>
                    <a:cubicBezTo>
                      <a:pt x="25" y="6"/>
                      <a:pt x="22" y="19"/>
                      <a:pt x="18" y="15"/>
                    </a:cubicBezTo>
                    <a:cubicBezTo>
                      <a:pt x="16" y="11"/>
                      <a:pt x="22" y="13"/>
                      <a:pt x="20" y="8"/>
                    </a:cubicBezTo>
                    <a:cubicBezTo>
                      <a:pt x="19" y="13"/>
                      <a:pt x="18" y="10"/>
                      <a:pt x="16" y="11"/>
                    </a:cubicBezTo>
                    <a:cubicBezTo>
                      <a:pt x="17" y="7"/>
                      <a:pt x="12" y="11"/>
                      <a:pt x="13" y="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1"/>
                      <a:pt x="3" y="12"/>
                      <a:pt x="1" y="12"/>
                    </a:cubicBezTo>
                    <a:cubicBezTo>
                      <a:pt x="5" y="12"/>
                      <a:pt x="0" y="19"/>
                      <a:pt x="4" y="21"/>
                    </a:cubicBezTo>
                    <a:cubicBezTo>
                      <a:pt x="10" y="19"/>
                      <a:pt x="21" y="18"/>
                      <a:pt x="29" y="20"/>
                    </a:cubicBezTo>
                    <a:cubicBezTo>
                      <a:pt x="30" y="14"/>
                      <a:pt x="34" y="21"/>
                      <a:pt x="35" y="15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41" y="20"/>
                      <a:pt x="35" y="18"/>
                      <a:pt x="36" y="15"/>
                    </a:cubicBezTo>
                    <a:cubicBezTo>
                      <a:pt x="39" y="15"/>
                      <a:pt x="40" y="18"/>
                      <a:pt x="40" y="21"/>
                    </a:cubicBezTo>
                    <a:cubicBezTo>
                      <a:pt x="44" y="21"/>
                      <a:pt x="40" y="19"/>
                      <a:pt x="42" y="16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56" y="21"/>
                      <a:pt x="71" y="16"/>
                      <a:pt x="84" y="20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9" y="18"/>
                      <a:pt x="93" y="5"/>
                      <a:pt x="98" y="15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9" y="13"/>
                      <a:pt x="101" y="17"/>
                      <a:pt x="100" y="20"/>
                    </a:cubicBezTo>
                    <a:cubicBezTo>
                      <a:pt x="101" y="19"/>
                      <a:pt x="103" y="21"/>
                      <a:pt x="104" y="19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3" y="13"/>
                      <a:pt x="106" y="16"/>
                      <a:pt x="107" y="19"/>
                    </a:cubicBezTo>
                    <a:cubicBezTo>
                      <a:pt x="111" y="14"/>
                      <a:pt x="104" y="11"/>
                      <a:pt x="103" y="8"/>
                    </a:cubicBezTo>
                    <a:cubicBezTo>
                      <a:pt x="97" y="16"/>
                      <a:pt x="96" y="0"/>
                      <a:pt x="90" y="3"/>
                    </a:cubicBezTo>
                    <a:cubicBezTo>
                      <a:pt x="87" y="6"/>
                      <a:pt x="91" y="7"/>
                      <a:pt x="9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9" name="Freeform 1240"/>
              <p:cNvSpPr>
                <a:spLocks/>
              </p:cNvSpPr>
              <p:nvPr/>
            </p:nvSpPr>
            <p:spPr bwMode="auto">
              <a:xfrm>
                <a:off x="3843" y="262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0" name="Freeform 1241"/>
              <p:cNvSpPr>
                <a:spLocks/>
              </p:cNvSpPr>
              <p:nvPr/>
            </p:nvSpPr>
            <p:spPr bwMode="auto">
              <a:xfrm>
                <a:off x="3756" y="2613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1" name="Freeform 1242"/>
              <p:cNvSpPr>
                <a:spLocks/>
              </p:cNvSpPr>
              <p:nvPr/>
            </p:nvSpPr>
            <p:spPr bwMode="auto">
              <a:xfrm>
                <a:off x="3849" y="261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2" name="Freeform 1243"/>
              <p:cNvSpPr>
                <a:spLocks/>
              </p:cNvSpPr>
              <p:nvPr/>
            </p:nvSpPr>
            <p:spPr bwMode="auto">
              <a:xfrm>
                <a:off x="3850" y="261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3" name="Freeform 1244"/>
              <p:cNvSpPr>
                <a:spLocks/>
              </p:cNvSpPr>
              <p:nvPr/>
            </p:nvSpPr>
            <p:spPr bwMode="auto">
              <a:xfrm>
                <a:off x="3744" y="260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4" name="Freeform 1245"/>
              <p:cNvSpPr>
                <a:spLocks/>
              </p:cNvSpPr>
              <p:nvPr/>
            </p:nvSpPr>
            <p:spPr bwMode="auto">
              <a:xfrm>
                <a:off x="3704" y="260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5" name="Freeform 1246"/>
              <p:cNvSpPr>
                <a:spLocks/>
              </p:cNvSpPr>
              <p:nvPr/>
            </p:nvSpPr>
            <p:spPr bwMode="auto">
              <a:xfrm>
                <a:off x="3593" y="2591"/>
                <a:ext cx="162" cy="31"/>
              </a:xfrm>
              <a:custGeom>
                <a:avLst/>
                <a:gdLst>
                  <a:gd name="T0" fmla="*/ 7 w 188"/>
                  <a:gd name="T1" fmla="*/ 13 h 35"/>
                  <a:gd name="T2" fmla="*/ 3 w 188"/>
                  <a:gd name="T3" fmla="*/ 19 h 35"/>
                  <a:gd name="T4" fmla="*/ 9 w 188"/>
                  <a:gd name="T5" fmla="*/ 23 h 35"/>
                  <a:gd name="T6" fmla="*/ 19 w 188"/>
                  <a:gd name="T7" fmla="*/ 20 h 35"/>
                  <a:gd name="T8" fmla="*/ 41 w 188"/>
                  <a:gd name="T9" fmla="*/ 21 h 35"/>
                  <a:gd name="T10" fmla="*/ 54 w 188"/>
                  <a:gd name="T11" fmla="*/ 24 h 35"/>
                  <a:gd name="T12" fmla="*/ 73 w 188"/>
                  <a:gd name="T13" fmla="*/ 19 h 35"/>
                  <a:gd name="T14" fmla="*/ 77 w 188"/>
                  <a:gd name="T15" fmla="*/ 22 h 35"/>
                  <a:gd name="T16" fmla="*/ 87 w 188"/>
                  <a:gd name="T17" fmla="*/ 25 h 35"/>
                  <a:gd name="T18" fmla="*/ 92 w 188"/>
                  <a:gd name="T19" fmla="*/ 15 h 35"/>
                  <a:gd name="T20" fmla="*/ 101 w 188"/>
                  <a:gd name="T21" fmla="*/ 16 h 35"/>
                  <a:gd name="T22" fmla="*/ 108 w 188"/>
                  <a:gd name="T23" fmla="*/ 21 h 35"/>
                  <a:gd name="T24" fmla="*/ 121 w 188"/>
                  <a:gd name="T25" fmla="*/ 22 h 35"/>
                  <a:gd name="T26" fmla="*/ 133 w 188"/>
                  <a:gd name="T27" fmla="*/ 25 h 35"/>
                  <a:gd name="T28" fmla="*/ 144 w 188"/>
                  <a:gd name="T29" fmla="*/ 24 h 35"/>
                  <a:gd name="T30" fmla="*/ 152 w 188"/>
                  <a:gd name="T31" fmla="*/ 21 h 35"/>
                  <a:gd name="T32" fmla="*/ 155 w 188"/>
                  <a:gd name="T33" fmla="*/ 25 h 35"/>
                  <a:gd name="T34" fmla="*/ 162 w 188"/>
                  <a:gd name="T35" fmla="*/ 25 h 35"/>
                  <a:gd name="T36" fmla="*/ 188 w 188"/>
                  <a:gd name="T37" fmla="*/ 28 h 35"/>
                  <a:gd name="T38" fmla="*/ 175 w 188"/>
                  <a:gd name="T39" fmla="*/ 25 h 35"/>
                  <a:gd name="T40" fmla="*/ 172 w 188"/>
                  <a:gd name="T41" fmla="*/ 28 h 35"/>
                  <a:gd name="T42" fmla="*/ 170 w 188"/>
                  <a:gd name="T43" fmla="*/ 16 h 35"/>
                  <a:gd name="T44" fmla="*/ 167 w 188"/>
                  <a:gd name="T45" fmla="*/ 15 h 35"/>
                  <a:gd name="T46" fmla="*/ 158 w 188"/>
                  <a:gd name="T47" fmla="*/ 15 h 35"/>
                  <a:gd name="T48" fmla="*/ 150 w 188"/>
                  <a:gd name="T49" fmla="*/ 13 h 35"/>
                  <a:gd name="T50" fmla="*/ 138 w 188"/>
                  <a:gd name="T51" fmla="*/ 12 h 35"/>
                  <a:gd name="T52" fmla="*/ 128 w 188"/>
                  <a:gd name="T53" fmla="*/ 14 h 35"/>
                  <a:gd name="T54" fmla="*/ 128 w 188"/>
                  <a:gd name="T55" fmla="*/ 12 h 35"/>
                  <a:gd name="T56" fmla="*/ 125 w 188"/>
                  <a:gd name="T57" fmla="*/ 12 h 35"/>
                  <a:gd name="T58" fmla="*/ 116 w 188"/>
                  <a:gd name="T59" fmla="*/ 12 h 35"/>
                  <a:gd name="T60" fmla="*/ 108 w 188"/>
                  <a:gd name="T61" fmla="*/ 14 h 35"/>
                  <a:gd name="T62" fmla="*/ 105 w 188"/>
                  <a:gd name="T63" fmla="*/ 9 h 35"/>
                  <a:gd name="T64" fmla="*/ 95 w 188"/>
                  <a:gd name="T65" fmla="*/ 8 h 35"/>
                  <a:gd name="T66" fmla="*/ 90 w 188"/>
                  <a:gd name="T67" fmla="*/ 12 h 35"/>
                  <a:gd name="T68" fmla="*/ 78 w 188"/>
                  <a:gd name="T69" fmla="*/ 13 h 35"/>
                  <a:gd name="T70" fmla="*/ 60 w 188"/>
                  <a:gd name="T71" fmla="*/ 14 h 35"/>
                  <a:gd name="T72" fmla="*/ 55 w 188"/>
                  <a:gd name="T73" fmla="*/ 12 h 35"/>
                  <a:gd name="T74" fmla="*/ 35 w 188"/>
                  <a:gd name="T75" fmla="*/ 12 h 35"/>
                  <a:gd name="T76" fmla="*/ 43 w 188"/>
                  <a:gd name="T77" fmla="*/ 19 h 35"/>
                  <a:gd name="T78" fmla="*/ 34 w 188"/>
                  <a:gd name="T7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8" h="35">
                    <a:moveTo>
                      <a:pt x="16" y="7"/>
                    </a:moveTo>
                    <a:cubicBezTo>
                      <a:pt x="13" y="8"/>
                      <a:pt x="9" y="9"/>
                      <a:pt x="7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12"/>
                      <a:pt x="0" y="15"/>
                      <a:pt x="3" y="19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8" y="14"/>
                      <a:pt x="6" y="21"/>
                      <a:pt x="9" y="23"/>
                    </a:cubicBezTo>
                    <a:cubicBezTo>
                      <a:pt x="13" y="22"/>
                      <a:pt x="16" y="14"/>
                      <a:pt x="19" y="16"/>
                    </a:cubicBezTo>
                    <a:cubicBezTo>
                      <a:pt x="20" y="16"/>
                      <a:pt x="20" y="18"/>
                      <a:pt x="19" y="20"/>
                    </a:cubicBezTo>
                    <a:cubicBezTo>
                      <a:pt x="22" y="21"/>
                      <a:pt x="24" y="14"/>
                      <a:pt x="26" y="13"/>
                    </a:cubicBezTo>
                    <a:cubicBezTo>
                      <a:pt x="26" y="31"/>
                      <a:pt x="37" y="9"/>
                      <a:pt x="41" y="21"/>
                    </a:cubicBezTo>
                    <a:cubicBezTo>
                      <a:pt x="44" y="19"/>
                      <a:pt x="48" y="21"/>
                      <a:pt x="52" y="18"/>
                    </a:cubicBezTo>
                    <a:cubicBezTo>
                      <a:pt x="49" y="22"/>
                      <a:pt x="55" y="19"/>
                      <a:pt x="54" y="24"/>
                    </a:cubicBezTo>
                    <a:cubicBezTo>
                      <a:pt x="56" y="13"/>
                      <a:pt x="65" y="29"/>
                      <a:pt x="67" y="17"/>
                    </a:cubicBezTo>
                    <a:cubicBezTo>
                      <a:pt x="72" y="21"/>
                      <a:pt x="67" y="16"/>
                      <a:pt x="73" y="19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3" y="24"/>
                      <a:pt x="75" y="16"/>
                      <a:pt x="77" y="22"/>
                    </a:cubicBezTo>
                    <a:cubicBezTo>
                      <a:pt x="81" y="23"/>
                      <a:pt x="78" y="19"/>
                      <a:pt x="81" y="15"/>
                    </a:cubicBezTo>
                    <a:cubicBezTo>
                      <a:pt x="86" y="17"/>
                      <a:pt x="84" y="19"/>
                      <a:pt x="87" y="25"/>
                    </a:cubicBezTo>
                    <a:cubicBezTo>
                      <a:pt x="88" y="19"/>
                      <a:pt x="90" y="22"/>
                      <a:pt x="93" y="19"/>
                    </a:cubicBezTo>
                    <a:cubicBezTo>
                      <a:pt x="93" y="19"/>
                      <a:pt x="89" y="17"/>
                      <a:pt x="92" y="15"/>
                    </a:cubicBezTo>
                    <a:cubicBezTo>
                      <a:pt x="98" y="17"/>
                      <a:pt x="97" y="11"/>
                      <a:pt x="103" y="10"/>
                    </a:cubicBezTo>
                    <a:cubicBezTo>
                      <a:pt x="105" y="17"/>
                      <a:pt x="97" y="10"/>
                      <a:pt x="101" y="16"/>
                    </a:cubicBezTo>
                    <a:cubicBezTo>
                      <a:pt x="97" y="19"/>
                      <a:pt x="95" y="18"/>
                      <a:pt x="93" y="23"/>
                    </a:cubicBezTo>
                    <a:cubicBezTo>
                      <a:pt x="97" y="24"/>
                      <a:pt x="103" y="23"/>
                      <a:pt x="108" y="21"/>
                    </a:cubicBezTo>
                    <a:cubicBezTo>
                      <a:pt x="111" y="22"/>
                      <a:pt x="106" y="24"/>
                      <a:pt x="109" y="25"/>
                    </a:cubicBezTo>
                    <a:cubicBezTo>
                      <a:pt x="113" y="28"/>
                      <a:pt x="117" y="19"/>
                      <a:pt x="121" y="22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23" y="21"/>
                      <a:pt x="128" y="27"/>
                      <a:pt x="133" y="25"/>
                    </a:cubicBezTo>
                    <a:cubicBezTo>
                      <a:pt x="133" y="24"/>
                      <a:pt x="133" y="22"/>
                      <a:pt x="133" y="21"/>
                    </a:cubicBezTo>
                    <a:cubicBezTo>
                      <a:pt x="132" y="30"/>
                      <a:pt x="140" y="17"/>
                      <a:pt x="144" y="24"/>
                    </a:cubicBezTo>
                    <a:cubicBezTo>
                      <a:pt x="145" y="18"/>
                      <a:pt x="149" y="15"/>
                      <a:pt x="152" y="15"/>
                    </a:cubicBezTo>
                    <a:cubicBezTo>
                      <a:pt x="153" y="17"/>
                      <a:pt x="153" y="19"/>
                      <a:pt x="152" y="21"/>
                    </a:cubicBezTo>
                    <a:cubicBezTo>
                      <a:pt x="148" y="17"/>
                      <a:pt x="147" y="26"/>
                      <a:pt x="143" y="28"/>
                    </a:cubicBezTo>
                    <a:cubicBezTo>
                      <a:pt x="147" y="26"/>
                      <a:pt x="151" y="29"/>
                      <a:pt x="155" y="25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7" y="31"/>
                      <a:pt x="158" y="20"/>
                      <a:pt x="162" y="25"/>
                    </a:cubicBezTo>
                    <a:cubicBezTo>
                      <a:pt x="161" y="28"/>
                      <a:pt x="161" y="28"/>
                      <a:pt x="161" y="28"/>
                    </a:cubicBezTo>
                    <a:cubicBezTo>
                      <a:pt x="170" y="28"/>
                      <a:pt x="180" y="35"/>
                      <a:pt x="188" y="28"/>
                    </a:cubicBezTo>
                    <a:cubicBezTo>
                      <a:pt x="188" y="26"/>
                      <a:pt x="185" y="19"/>
                      <a:pt x="185" y="17"/>
                    </a:cubicBezTo>
                    <a:cubicBezTo>
                      <a:pt x="181" y="19"/>
                      <a:pt x="178" y="23"/>
                      <a:pt x="175" y="25"/>
                    </a:cubicBezTo>
                    <a:cubicBezTo>
                      <a:pt x="175" y="20"/>
                      <a:pt x="175" y="20"/>
                      <a:pt x="175" y="20"/>
                    </a:cubicBezTo>
                    <a:cubicBezTo>
                      <a:pt x="174" y="24"/>
                      <a:pt x="170" y="26"/>
                      <a:pt x="172" y="28"/>
                    </a:cubicBezTo>
                    <a:cubicBezTo>
                      <a:pt x="169" y="31"/>
                      <a:pt x="170" y="24"/>
                      <a:pt x="167" y="26"/>
                    </a:cubicBezTo>
                    <a:cubicBezTo>
                      <a:pt x="168" y="21"/>
                      <a:pt x="170" y="21"/>
                      <a:pt x="170" y="16"/>
                    </a:cubicBezTo>
                    <a:cubicBezTo>
                      <a:pt x="167" y="19"/>
                      <a:pt x="167" y="19"/>
                      <a:pt x="167" y="19"/>
                    </a:cubicBezTo>
                    <a:cubicBezTo>
                      <a:pt x="168" y="17"/>
                      <a:pt x="166" y="17"/>
                      <a:pt x="167" y="15"/>
                    </a:cubicBezTo>
                    <a:cubicBezTo>
                      <a:pt x="161" y="21"/>
                      <a:pt x="160" y="12"/>
                      <a:pt x="155" y="14"/>
                    </a:cubicBezTo>
                    <a:cubicBezTo>
                      <a:pt x="158" y="15"/>
                      <a:pt x="158" y="15"/>
                      <a:pt x="158" y="15"/>
                    </a:cubicBezTo>
                    <a:cubicBezTo>
                      <a:pt x="157" y="18"/>
                      <a:pt x="156" y="18"/>
                      <a:pt x="154" y="19"/>
                    </a:cubicBezTo>
                    <a:cubicBezTo>
                      <a:pt x="153" y="14"/>
                      <a:pt x="153" y="15"/>
                      <a:pt x="150" y="13"/>
                    </a:cubicBezTo>
                    <a:cubicBezTo>
                      <a:pt x="148" y="15"/>
                      <a:pt x="146" y="20"/>
                      <a:pt x="143" y="20"/>
                    </a:cubicBezTo>
                    <a:cubicBezTo>
                      <a:pt x="144" y="14"/>
                      <a:pt x="138" y="16"/>
                      <a:pt x="138" y="12"/>
                    </a:cubicBezTo>
                    <a:cubicBezTo>
                      <a:pt x="137" y="17"/>
                      <a:pt x="132" y="13"/>
                      <a:pt x="131" y="16"/>
                    </a:cubicBezTo>
                    <a:cubicBezTo>
                      <a:pt x="130" y="17"/>
                      <a:pt x="127" y="16"/>
                      <a:pt x="128" y="14"/>
                    </a:cubicBezTo>
                    <a:cubicBezTo>
                      <a:pt x="129" y="13"/>
                      <a:pt x="129" y="13"/>
                      <a:pt x="129" y="13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7" y="11"/>
                      <a:pt x="126" y="15"/>
                      <a:pt x="125" y="12"/>
                    </a:cubicBezTo>
                    <a:cubicBezTo>
                      <a:pt x="125" y="11"/>
                      <a:pt x="126" y="11"/>
                      <a:pt x="127" y="10"/>
                    </a:cubicBezTo>
                    <a:cubicBezTo>
                      <a:pt x="123" y="9"/>
                      <a:pt x="119" y="18"/>
                      <a:pt x="116" y="12"/>
                    </a:cubicBezTo>
                    <a:cubicBezTo>
                      <a:pt x="115" y="15"/>
                      <a:pt x="111" y="15"/>
                      <a:pt x="111" y="21"/>
                    </a:cubicBezTo>
                    <a:cubicBezTo>
                      <a:pt x="110" y="18"/>
                      <a:pt x="111" y="14"/>
                      <a:pt x="108" y="14"/>
                    </a:cubicBezTo>
                    <a:cubicBezTo>
                      <a:pt x="105" y="19"/>
                      <a:pt x="104" y="12"/>
                      <a:pt x="102" y="15"/>
                    </a:cubicBezTo>
                    <a:cubicBezTo>
                      <a:pt x="106" y="10"/>
                      <a:pt x="102" y="14"/>
                      <a:pt x="105" y="9"/>
                    </a:cubicBezTo>
                    <a:cubicBezTo>
                      <a:pt x="103" y="7"/>
                      <a:pt x="99" y="13"/>
                      <a:pt x="96" y="12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4" y="9"/>
                      <a:pt x="91" y="13"/>
                      <a:pt x="90" y="9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88" y="10"/>
                      <a:pt x="84" y="11"/>
                      <a:pt x="82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4" y="6"/>
                      <a:pt x="67" y="11"/>
                      <a:pt x="63" y="17"/>
                    </a:cubicBezTo>
                    <a:cubicBezTo>
                      <a:pt x="62" y="17"/>
                      <a:pt x="60" y="15"/>
                      <a:pt x="60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1"/>
                      <a:pt x="57" y="7"/>
                      <a:pt x="55" y="12"/>
                    </a:cubicBezTo>
                    <a:cubicBezTo>
                      <a:pt x="52" y="14"/>
                      <a:pt x="53" y="8"/>
                      <a:pt x="52" y="7"/>
                    </a:cubicBezTo>
                    <a:cubicBezTo>
                      <a:pt x="46" y="15"/>
                      <a:pt x="38" y="0"/>
                      <a:pt x="35" y="12"/>
                    </a:cubicBezTo>
                    <a:cubicBezTo>
                      <a:pt x="37" y="12"/>
                      <a:pt x="41" y="15"/>
                      <a:pt x="45" y="15"/>
                    </a:cubicBezTo>
                    <a:cubicBezTo>
                      <a:pt x="44" y="16"/>
                      <a:pt x="44" y="19"/>
                      <a:pt x="43" y="19"/>
                    </a:cubicBezTo>
                    <a:cubicBezTo>
                      <a:pt x="39" y="19"/>
                      <a:pt x="37" y="15"/>
                      <a:pt x="33" y="16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28" y="1"/>
                      <a:pt x="21" y="18"/>
                      <a:pt x="16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6" name="Freeform 1247"/>
              <p:cNvSpPr>
                <a:spLocks/>
              </p:cNvSpPr>
              <p:nvPr/>
            </p:nvSpPr>
            <p:spPr bwMode="auto">
              <a:xfrm>
                <a:off x="3647" y="2597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7" name="Freeform 1248"/>
              <p:cNvSpPr>
                <a:spLocks/>
              </p:cNvSpPr>
              <p:nvPr/>
            </p:nvSpPr>
            <p:spPr bwMode="auto">
              <a:xfrm>
                <a:off x="3646" y="260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8" name="Freeform 1249"/>
              <p:cNvSpPr>
                <a:spLocks/>
              </p:cNvSpPr>
              <p:nvPr/>
            </p:nvSpPr>
            <p:spPr bwMode="auto">
              <a:xfrm>
                <a:off x="3594" y="2597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1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1" y="0"/>
                      <a:pt x="0" y="1"/>
                    </a:cubicBezTo>
                    <a:cubicBezTo>
                      <a:pt x="1" y="2"/>
                      <a:pt x="2" y="3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9" name="Freeform 1250"/>
              <p:cNvSpPr>
                <a:spLocks/>
              </p:cNvSpPr>
              <p:nvPr/>
            </p:nvSpPr>
            <p:spPr bwMode="auto">
              <a:xfrm>
                <a:off x="3594" y="259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0" name="Freeform 1251"/>
              <p:cNvSpPr>
                <a:spLocks/>
              </p:cNvSpPr>
              <p:nvPr/>
            </p:nvSpPr>
            <p:spPr bwMode="auto">
              <a:xfrm>
                <a:off x="3508" y="2594"/>
                <a:ext cx="86" cy="22"/>
              </a:xfrm>
              <a:custGeom>
                <a:avLst/>
                <a:gdLst>
                  <a:gd name="T0" fmla="*/ 18 w 99"/>
                  <a:gd name="T1" fmla="*/ 11 h 26"/>
                  <a:gd name="T2" fmla="*/ 13 w 99"/>
                  <a:gd name="T3" fmla="*/ 15 h 26"/>
                  <a:gd name="T4" fmla="*/ 9 w 99"/>
                  <a:gd name="T5" fmla="*/ 12 h 26"/>
                  <a:gd name="T6" fmla="*/ 3 w 99"/>
                  <a:gd name="T7" fmla="*/ 20 h 26"/>
                  <a:gd name="T8" fmla="*/ 49 w 99"/>
                  <a:gd name="T9" fmla="*/ 15 h 26"/>
                  <a:gd name="T10" fmla="*/ 47 w 99"/>
                  <a:gd name="T11" fmla="*/ 18 h 26"/>
                  <a:gd name="T12" fmla="*/ 64 w 99"/>
                  <a:gd name="T13" fmla="*/ 13 h 26"/>
                  <a:gd name="T14" fmla="*/ 63 w 99"/>
                  <a:gd name="T15" fmla="*/ 20 h 26"/>
                  <a:gd name="T16" fmla="*/ 74 w 99"/>
                  <a:gd name="T17" fmla="*/ 17 h 26"/>
                  <a:gd name="T18" fmla="*/ 73 w 99"/>
                  <a:gd name="T19" fmla="*/ 15 h 26"/>
                  <a:gd name="T20" fmla="*/ 76 w 99"/>
                  <a:gd name="T21" fmla="*/ 16 h 26"/>
                  <a:gd name="T22" fmla="*/ 75 w 99"/>
                  <a:gd name="T23" fmla="*/ 15 h 26"/>
                  <a:gd name="T24" fmla="*/ 82 w 99"/>
                  <a:gd name="T25" fmla="*/ 15 h 26"/>
                  <a:gd name="T26" fmla="*/ 80 w 99"/>
                  <a:gd name="T27" fmla="*/ 16 h 26"/>
                  <a:gd name="T28" fmla="*/ 85 w 99"/>
                  <a:gd name="T29" fmla="*/ 14 h 26"/>
                  <a:gd name="T30" fmla="*/ 85 w 99"/>
                  <a:gd name="T31" fmla="*/ 18 h 26"/>
                  <a:gd name="T32" fmla="*/ 98 w 99"/>
                  <a:gd name="T33" fmla="*/ 13 h 26"/>
                  <a:gd name="T34" fmla="*/ 99 w 99"/>
                  <a:gd name="T35" fmla="*/ 9 h 26"/>
                  <a:gd name="T36" fmla="*/ 88 w 99"/>
                  <a:gd name="T37" fmla="*/ 11 h 26"/>
                  <a:gd name="T38" fmla="*/ 89 w 99"/>
                  <a:gd name="T39" fmla="*/ 11 h 26"/>
                  <a:gd name="T40" fmla="*/ 82 w 99"/>
                  <a:gd name="T41" fmla="*/ 13 h 26"/>
                  <a:gd name="T42" fmla="*/ 87 w 99"/>
                  <a:gd name="T43" fmla="*/ 7 h 26"/>
                  <a:gd name="T44" fmla="*/ 75 w 99"/>
                  <a:gd name="T45" fmla="*/ 3 h 26"/>
                  <a:gd name="T46" fmla="*/ 76 w 99"/>
                  <a:gd name="T47" fmla="*/ 3 h 26"/>
                  <a:gd name="T48" fmla="*/ 72 w 99"/>
                  <a:gd name="T49" fmla="*/ 5 h 26"/>
                  <a:gd name="T50" fmla="*/ 75 w 99"/>
                  <a:gd name="T51" fmla="*/ 7 h 26"/>
                  <a:gd name="T52" fmla="*/ 72 w 99"/>
                  <a:gd name="T53" fmla="*/ 14 h 26"/>
                  <a:gd name="T54" fmla="*/ 68 w 99"/>
                  <a:gd name="T55" fmla="*/ 14 h 26"/>
                  <a:gd name="T56" fmla="*/ 71 w 99"/>
                  <a:gd name="T57" fmla="*/ 9 h 26"/>
                  <a:gd name="T58" fmla="*/ 68 w 99"/>
                  <a:gd name="T59" fmla="*/ 11 h 26"/>
                  <a:gd name="T60" fmla="*/ 65 w 99"/>
                  <a:gd name="T61" fmla="*/ 5 h 26"/>
                  <a:gd name="T62" fmla="*/ 64 w 99"/>
                  <a:gd name="T63" fmla="*/ 11 h 26"/>
                  <a:gd name="T64" fmla="*/ 45 w 99"/>
                  <a:gd name="T65" fmla="*/ 11 h 26"/>
                  <a:gd name="T66" fmla="*/ 48 w 99"/>
                  <a:gd name="T67" fmla="*/ 7 h 26"/>
                  <a:gd name="T68" fmla="*/ 44 w 99"/>
                  <a:gd name="T69" fmla="*/ 11 h 26"/>
                  <a:gd name="T70" fmla="*/ 33 w 99"/>
                  <a:gd name="T71" fmla="*/ 9 h 26"/>
                  <a:gd name="T72" fmla="*/ 34 w 99"/>
                  <a:gd name="T73" fmla="*/ 12 h 26"/>
                  <a:gd name="T74" fmla="*/ 21 w 99"/>
                  <a:gd name="T75" fmla="*/ 11 h 26"/>
                  <a:gd name="T76" fmla="*/ 21 w 99"/>
                  <a:gd name="T77" fmla="*/ 11 h 26"/>
                  <a:gd name="T78" fmla="*/ 15 w 99"/>
                  <a:gd name="T79" fmla="*/ 17 h 26"/>
                  <a:gd name="T80" fmla="*/ 18 w 9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9" h="26">
                    <a:moveTo>
                      <a:pt x="18" y="11"/>
                    </a:move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3"/>
                      <a:pt x="7" y="16"/>
                      <a:pt x="9" y="12"/>
                    </a:cubicBezTo>
                    <a:cubicBezTo>
                      <a:pt x="6" y="17"/>
                      <a:pt x="0" y="12"/>
                      <a:pt x="3" y="20"/>
                    </a:cubicBezTo>
                    <a:cubicBezTo>
                      <a:pt x="16" y="17"/>
                      <a:pt x="34" y="22"/>
                      <a:pt x="49" y="15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55" y="12"/>
                      <a:pt x="57" y="26"/>
                      <a:pt x="64" y="13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6" y="22"/>
                      <a:pt x="70" y="11"/>
                      <a:pt x="74" y="17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8" y="12"/>
                      <a:pt x="80" y="13"/>
                      <a:pt x="82" y="15"/>
                    </a:cubicBezTo>
                    <a:cubicBezTo>
                      <a:pt x="82" y="17"/>
                      <a:pt x="81" y="15"/>
                      <a:pt x="80" y="16"/>
                    </a:cubicBezTo>
                    <a:cubicBezTo>
                      <a:pt x="81" y="18"/>
                      <a:pt x="83" y="14"/>
                      <a:pt x="85" y="14"/>
                    </a:cubicBezTo>
                    <a:cubicBezTo>
                      <a:pt x="87" y="16"/>
                      <a:pt x="85" y="17"/>
                      <a:pt x="85" y="18"/>
                    </a:cubicBezTo>
                    <a:cubicBezTo>
                      <a:pt x="91" y="15"/>
                      <a:pt x="94" y="22"/>
                      <a:pt x="98" y="13"/>
                    </a:cubicBezTo>
                    <a:cubicBezTo>
                      <a:pt x="99" y="11"/>
                      <a:pt x="97" y="9"/>
                      <a:pt x="99" y="9"/>
                    </a:cubicBezTo>
                    <a:cubicBezTo>
                      <a:pt x="95" y="5"/>
                      <a:pt x="92" y="9"/>
                      <a:pt x="88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6" y="21"/>
                      <a:pt x="87" y="9"/>
                      <a:pt x="82" y="13"/>
                    </a:cubicBezTo>
                    <a:cubicBezTo>
                      <a:pt x="84" y="9"/>
                      <a:pt x="86" y="9"/>
                      <a:pt x="87" y="7"/>
                    </a:cubicBezTo>
                    <a:cubicBezTo>
                      <a:pt x="82" y="0"/>
                      <a:pt x="79" y="13"/>
                      <a:pt x="75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5" y="2"/>
                      <a:pt x="74" y="4"/>
                      <a:pt x="72" y="5"/>
                    </a:cubicBezTo>
                    <a:cubicBezTo>
                      <a:pt x="73" y="6"/>
                      <a:pt x="74" y="7"/>
                      <a:pt x="75" y="7"/>
                    </a:cubicBezTo>
                    <a:cubicBezTo>
                      <a:pt x="73" y="8"/>
                      <a:pt x="73" y="12"/>
                      <a:pt x="72" y="14"/>
                    </a:cubicBezTo>
                    <a:cubicBezTo>
                      <a:pt x="71" y="10"/>
                      <a:pt x="70" y="16"/>
                      <a:pt x="68" y="14"/>
                    </a:cubicBezTo>
                    <a:cubicBezTo>
                      <a:pt x="67" y="10"/>
                      <a:pt x="70" y="11"/>
                      <a:pt x="71" y="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6" y="11"/>
                      <a:pt x="66" y="7"/>
                      <a:pt x="65" y="5"/>
                    </a:cubicBezTo>
                    <a:cubicBezTo>
                      <a:pt x="63" y="8"/>
                      <a:pt x="66" y="7"/>
                      <a:pt x="64" y="11"/>
                    </a:cubicBezTo>
                    <a:cubicBezTo>
                      <a:pt x="62" y="6"/>
                      <a:pt x="50" y="7"/>
                      <a:pt x="45" y="11"/>
                    </a:cubicBezTo>
                    <a:cubicBezTo>
                      <a:pt x="47" y="10"/>
                      <a:pt x="46" y="7"/>
                      <a:pt x="48" y="7"/>
                    </a:cubicBezTo>
                    <a:cubicBezTo>
                      <a:pt x="47" y="6"/>
                      <a:pt x="44" y="8"/>
                      <a:pt x="44" y="11"/>
                    </a:cubicBezTo>
                    <a:cubicBezTo>
                      <a:pt x="41" y="14"/>
                      <a:pt x="36" y="12"/>
                      <a:pt x="33" y="9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1" y="17"/>
                      <a:pt x="26" y="8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2"/>
                      <a:pt x="18" y="19"/>
                      <a:pt x="15" y="17"/>
                    </a:cubicBezTo>
                    <a:cubicBezTo>
                      <a:pt x="16" y="14"/>
                      <a:pt x="18" y="14"/>
                      <a:pt x="18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1" name="Freeform 1252"/>
              <p:cNvSpPr>
                <a:spLocks/>
              </p:cNvSpPr>
              <p:nvPr/>
            </p:nvSpPr>
            <p:spPr bwMode="auto">
              <a:xfrm>
                <a:off x="3506" y="2605"/>
                <a:ext cx="3" cy="8"/>
              </a:xfrm>
              <a:custGeom>
                <a:avLst/>
                <a:gdLst>
                  <a:gd name="T0" fmla="*/ 2 w 3"/>
                  <a:gd name="T1" fmla="*/ 5 h 9"/>
                  <a:gd name="T2" fmla="*/ 3 w 3"/>
                  <a:gd name="T3" fmla="*/ 1 h 9"/>
                  <a:gd name="T4" fmla="*/ 0 w 3"/>
                  <a:gd name="T5" fmla="*/ 8 h 9"/>
                  <a:gd name="T6" fmla="*/ 3 w 3"/>
                  <a:gd name="T7" fmla="*/ 6 h 9"/>
                  <a:gd name="T8" fmla="*/ 2 w 3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1" y="7"/>
                      <a:pt x="3" y="9"/>
                      <a:pt x="3" y="6"/>
                    </a:cubicBezTo>
                    <a:cubicBezTo>
                      <a:pt x="3" y="6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2" name="Freeform 1253"/>
              <p:cNvSpPr>
                <a:spLocks/>
              </p:cNvSpPr>
              <p:nvPr/>
            </p:nvSpPr>
            <p:spPr bwMode="auto">
              <a:xfrm>
                <a:off x="3464" y="2603"/>
                <a:ext cx="42" cy="17"/>
              </a:xfrm>
              <a:custGeom>
                <a:avLst/>
                <a:gdLst>
                  <a:gd name="T0" fmla="*/ 17 w 49"/>
                  <a:gd name="T1" fmla="*/ 9 h 20"/>
                  <a:gd name="T2" fmla="*/ 17 w 49"/>
                  <a:gd name="T3" fmla="*/ 13 h 20"/>
                  <a:gd name="T4" fmla="*/ 35 w 49"/>
                  <a:gd name="T5" fmla="*/ 14 h 20"/>
                  <a:gd name="T6" fmla="*/ 41 w 49"/>
                  <a:gd name="T7" fmla="*/ 7 h 20"/>
                  <a:gd name="T8" fmla="*/ 43 w 49"/>
                  <a:gd name="T9" fmla="*/ 11 h 20"/>
                  <a:gd name="T10" fmla="*/ 47 w 49"/>
                  <a:gd name="T11" fmla="*/ 6 h 20"/>
                  <a:gd name="T12" fmla="*/ 44 w 49"/>
                  <a:gd name="T13" fmla="*/ 8 h 20"/>
                  <a:gd name="T14" fmla="*/ 45 w 49"/>
                  <a:gd name="T15" fmla="*/ 6 h 20"/>
                  <a:gd name="T16" fmla="*/ 41 w 49"/>
                  <a:gd name="T17" fmla="*/ 7 h 20"/>
                  <a:gd name="T18" fmla="*/ 42 w 49"/>
                  <a:gd name="T19" fmla="*/ 4 h 20"/>
                  <a:gd name="T20" fmla="*/ 34 w 49"/>
                  <a:gd name="T21" fmla="*/ 10 h 20"/>
                  <a:gd name="T22" fmla="*/ 34 w 49"/>
                  <a:gd name="T23" fmla="*/ 4 h 20"/>
                  <a:gd name="T24" fmla="*/ 25 w 49"/>
                  <a:gd name="T25" fmla="*/ 3 h 20"/>
                  <a:gd name="T26" fmla="*/ 26 w 49"/>
                  <a:gd name="T27" fmla="*/ 4 h 20"/>
                  <a:gd name="T28" fmla="*/ 27 w 49"/>
                  <a:gd name="T29" fmla="*/ 9 h 20"/>
                  <a:gd name="T30" fmla="*/ 24 w 49"/>
                  <a:gd name="T31" fmla="*/ 3 h 20"/>
                  <a:gd name="T32" fmla="*/ 8 w 49"/>
                  <a:gd name="T33" fmla="*/ 6 h 20"/>
                  <a:gd name="T34" fmla="*/ 5 w 49"/>
                  <a:gd name="T35" fmla="*/ 13 h 20"/>
                  <a:gd name="T36" fmla="*/ 5 w 49"/>
                  <a:gd name="T37" fmla="*/ 8 h 20"/>
                  <a:gd name="T38" fmla="*/ 2 w 49"/>
                  <a:gd name="T39" fmla="*/ 7 h 20"/>
                  <a:gd name="T40" fmla="*/ 0 w 49"/>
                  <a:gd name="T41" fmla="*/ 16 h 20"/>
                  <a:gd name="T42" fmla="*/ 17 w 49"/>
                  <a:gd name="T43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9" h="20">
                    <a:moveTo>
                      <a:pt x="17" y="9"/>
                    </a:moveTo>
                    <a:cubicBezTo>
                      <a:pt x="17" y="10"/>
                      <a:pt x="17" y="12"/>
                      <a:pt x="17" y="13"/>
                    </a:cubicBezTo>
                    <a:cubicBezTo>
                      <a:pt x="24" y="12"/>
                      <a:pt x="32" y="10"/>
                      <a:pt x="35" y="14"/>
                    </a:cubicBezTo>
                    <a:cubicBezTo>
                      <a:pt x="38" y="15"/>
                      <a:pt x="38" y="9"/>
                      <a:pt x="41" y="7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4" y="8"/>
                      <a:pt x="49" y="13"/>
                      <a:pt x="47" y="6"/>
                    </a:cubicBezTo>
                    <a:cubicBezTo>
                      <a:pt x="47" y="6"/>
                      <a:pt x="46" y="9"/>
                      <a:pt x="44" y="8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8" y="0"/>
                      <a:pt x="40" y="13"/>
                      <a:pt x="34" y="10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0" y="4"/>
                      <a:pt x="29" y="6"/>
                      <a:pt x="25" y="3"/>
                    </a:cubicBezTo>
                    <a:cubicBezTo>
                      <a:pt x="25" y="3"/>
                      <a:pt x="25" y="6"/>
                      <a:pt x="26" y="4"/>
                    </a:cubicBezTo>
                    <a:cubicBezTo>
                      <a:pt x="27" y="5"/>
                      <a:pt x="27" y="7"/>
                      <a:pt x="27" y="9"/>
                    </a:cubicBezTo>
                    <a:cubicBezTo>
                      <a:pt x="22" y="14"/>
                      <a:pt x="28" y="5"/>
                      <a:pt x="24" y="3"/>
                    </a:cubicBezTo>
                    <a:cubicBezTo>
                      <a:pt x="19" y="7"/>
                      <a:pt x="11" y="11"/>
                      <a:pt x="8" y="6"/>
                    </a:cubicBezTo>
                    <a:cubicBezTo>
                      <a:pt x="10" y="10"/>
                      <a:pt x="7" y="13"/>
                      <a:pt x="5" y="13"/>
                    </a:cubicBezTo>
                    <a:cubicBezTo>
                      <a:pt x="3" y="11"/>
                      <a:pt x="5" y="10"/>
                      <a:pt x="5" y="8"/>
                    </a:cubicBezTo>
                    <a:cubicBezTo>
                      <a:pt x="4" y="7"/>
                      <a:pt x="3" y="6"/>
                      <a:pt x="2" y="7"/>
                    </a:cubicBezTo>
                    <a:cubicBezTo>
                      <a:pt x="4" y="10"/>
                      <a:pt x="3" y="14"/>
                      <a:pt x="0" y="16"/>
                    </a:cubicBezTo>
                    <a:cubicBezTo>
                      <a:pt x="7" y="20"/>
                      <a:pt x="11" y="9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3" name="Freeform 1254"/>
              <p:cNvSpPr>
                <a:spLocks/>
              </p:cNvSpPr>
              <p:nvPr/>
            </p:nvSpPr>
            <p:spPr bwMode="auto">
              <a:xfrm>
                <a:off x="3476" y="2614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4" name="Freeform 1255"/>
              <p:cNvSpPr>
                <a:spLocks/>
              </p:cNvSpPr>
              <p:nvPr/>
            </p:nvSpPr>
            <p:spPr bwMode="auto">
              <a:xfrm>
                <a:off x="4126" y="2665"/>
                <a:ext cx="4" cy="3"/>
              </a:xfrm>
              <a:custGeom>
                <a:avLst/>
                <a:gdLst>
                  <a:gd name="T0" fmla="*/ 4 w 4"/>
                  <a:gd name="T1" fmla="*/ 1 h 3"/>
                  <a:gd name="T2" fmla="*/ 2 w 4"/>
                  <a:gd name="T3" fmla="*/ 0 h 3"/>
                  <a:gd name="T4" fmla="*/ 0 w 4"/>
                  <a:gd name="T5" fmla="*/ 3 h 3"/>
                  <a:gd name="T6" fmla="*/ 4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5" name="Freeform 1256"/>
              <p:cNvSpPr>
                <a:spLocks/>
              </p:cNvSpPr>
              <p:nvPr/>
            </p:nvSpPr>
            <p:spPr bwMode="auto">
              <a:xfrm>
                <a:off x="4118" y="2653"/>
                <a:ext cx="10" cy="15"/>
              </a:xfrm>
              <a:custGeom>
                <a:avLst/>
                <a:gdLst>
                  <a:gd name="T0" fmla="*/ 6 w 12"/>
                  <a:gd name="T1" fmla="*/ 0 h 17"/>
                  <a:gd name="T2" fmla="*/ 2 w 12"/>
                  <a:gd name="T3" fmla="*/ 1 h 17"/>
                  <a:gd name="T4" fmla="*/ 4 w 12"/>
                  <a:gd name="T5" fmla="*/ 17 h 17"/>
                  <a:gd name="T6" fmla="*/ 12 w 12"/>
                  <a:gd name="T7" fmla="*/ 9 h 17"/>
                  <a:gd name="T8" fmla="*/ 6 w 12"/>
                  <a:gd name="T9" fmla="*/ 11 h 17"/>
                  <a:gd name="T10" fmla="*/ 12 w 12"/>
                  <a:gd name="T11" fmla="*/ 5 h 17"/>
                  <a:gd name="T12" fmla="*/ 5 w 12"/>
                  <a:gd name="T13" fmla="*/ 5 h 17"/>
                  <a:gd name="T14" fmla="*/ 6 w 12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6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2"/>
                      <a:pt x="0" y="8"/>
                      <a:pt x="4" y="17"/>
                    </a:cubicBezTo>
                    <a:cubicBezTo>
                      <a:pt x="7" y="15"/>
                      <a:pt x="12" y="13"/>
                      <a:pt x="12" y="9"/>
                    </a:cubicBezTo>
                    <a:cubicBezTo>
                      <a:pt x="11" y="9"/>
                      <a:pt x="8" y="12"/>
                      <a:pt x="6" y="11"/>
                    </a:cubicBezTo>
                    <a:cubicBezTo>
                      <a:pt x="7" y="8"/>
                      <a:pt x="10" y="9"/>
                      <a:pt x="12" y="5"/>
                    </a:cubicBezTo>
                    <a:cubicBezTo>
                      <a:pt x="9" y="1"/>
                      <a:pt x="9" y="7"/>
                      <a:pt x="5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6" name="Freeform 1257"/>
              <p:cNvSpPr>
                <a:spLocks/>
              </p:cNvSpPr>
              <p:nvPr/>
            </p:nvSpPr>
            <p:spPr bwMode="auto">
              <a:xfrm>
                <a:off x="4117" y="2658"/>
                <a:ext cx="2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3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7" name="Freeform 1258"/>
              <p:cNvSpPr>
                <a:spLocks/>
              </p:cNvSpPr>
              <p:nvPr/>
            </p:nvSpPr>
            <p:spPr bwMode="auto">
              <a:xfrm>
                <a:off x="4113" y="2659"/>
                <a:ext cx="3" cy="5"/>
              </a:xfrm>
              <a:custGeom>
                <a:avLst/>
                <a:gdLst>
                  <a:gd name="T0" fmla="*/ 4 w 4"/>
                  <a:gd name="T1" fmla="*/ 4 h 6"/>
                  <a:gd name="T2" fmla="*/ 4 w 4"/>
                  <a:gd name="T3" fmla="*/ 0 h 6"/>
                  <a:gd name="T4" fmla="*/ 0 w 4"/>
                  <a:gd name="T5" fmla="*/ 6 h 6"/>
                  <a:gd name="T6" fmla="*/ 4 w 4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cubicBezTo>
                      <a:pt x="1" y="3"/>
                      <a:pt x="4" y="1"/>
                      <a:pt x="4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8" name="Freeform 1259"/>
              <p:cNvSpPr>
                <a:spLocks/>
              </p:cNvSpPr>
              <p:nvPr/>
            </p:nvSpPr>
            <p:spPr bwMode="auto">
              <a:xfrm>
                <a:off x="4107" y="2661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9" name="Freeform 1260"/>
              <p:cNvSpPr>
                <a:spLocks/>
              </p:cNvSpPr>
              <p:nvPr/>
            </p:nvSpPr>
            <p:spPr bwMode="auto">
              <a:xfrm>
                <a:off x="4103" y="2653"/>
                <a:ext cx="9" cy="11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8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1" y="12"/>
                      <a:pt x="2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7"/>
                      <a:pt x="4" y="2"/>
                      <a:pt x="6" y="3"/>
                    </a:cubicBezTo>
                    <a:cubicBezTo>
                      <a:pt x="9" y="3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1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0" name="Freeform 1261"/>
              <p:cNvSpPr>
                <a:spLocks/>
              </p:cNvSpPr>
              <p:nvPr/>
            </p:nvSpPr>
            <p:spPr bwMode="auto">
              <a:xfrm>
                <a:off x="4107" y="266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1" name="Freeform 1262"/>
              <p:cNvSpPr>
                <a:spLocks/>
              </p:cNvSpPr>
              <p:nvPr/>
            </p:nvSpPr>
            <p:spPr bwMode="auto">
              <a:xfrm>
                <a:off x="4112" y="266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2" name="Freeform 1263"/>
              <p:cNvSpPr>
                <a:spLocks/>
              </p:cNvSpPr>
              <p:nvPr/>
            </p:nvSpPr>
            <p:spPr bwMode="auto">
              <a:xfrm>
                <a:off x="4094" y="2651"/>
                <a:ext cx="8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3" name="Freeform 1264"/>
              <p:cNvSpPr>
                <a:spLocks/>
              </p:cNvSpPr>
              <p:nvPr/>
            </p:nvSpPr>
            <p:spPr bwMode="auto">
              <a:xfrm>
                <a:off x="4089" y="264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4" name="Freeform 1265"/>
              <p:cNvSpPr>
                <a:spLocks/>
              </p:cNvSpPr>
              <p:nvPr/>
            </p:nvSpPr>
            <p:spPr bwMode="auto">
              <a:xfrm>
                <a:off x="4075" y="2644"/>
                <a:ext cx="17" cy="15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10 w 20"/>
                  <a:gd name="T9" fmla="*/ 17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8 h 17"/>
                  <a:gd name="T16" fmla="*/ 15 w 20"/>
                  <a:gd name="T17" fmla="*/ 9 h 17"/>
                  <a:gd name="T18" fmla="*/ 17 w 20"/>
                  <a:gd name="T19" fmla="*/ 5 h 17"/>
                  <a:gd name="T20" fmla="*/ 6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8" y="13"/>
                      <a:pt x="6" y="14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7"/>
                    </a:cubicBezTo>
                    <a:cubicBezTo>
                      <a:pt x="12" y="16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6" y="13"/>
                      <a:pt x="15" y="9"/>
                    </a:cubicBezTo>
                    <a:cubicBezTo>
                      <a:pt x="15" y="6"/>
                      <a:pt x="16" y="5"/>
                      <a:pt x="17" y="5"/>
                    </a:cubicBezTo>
                    <a:cubicBezTo>
                      <a:pt x="15" y="6"/>
                      <a:pt x="11" y="0"/>
                      <a:pt x="6" y="1"/>
                    </a:cubicBezTo>
                    <a:cubicBezTo>
                      <a:pt x="1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5" name="Freeform 1266"/>
              <p:cNvSpPr>
                <a:spLocks/>
              </p:cNvSpPr>
              <p:nvPr/>
            </p:nvSpPr>
            <p:spPr bwMode="auto">
              <a:xfrm>
                <a:off x="4074" y="2649"/>
                <a:ext cx="0" cy="3"/>
              </a:xfrm>
              <a:custGeom>
                <a:avLst/>
                <a:gdLst>
                  <a:gd name="T0" fmla="*/ 2 h 3"/>
                  <a:gd name="T1" fmla="*/ 0 h 3"/>
                  <a:gd name="T2" fmla="*/ 3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6" name="Freeform 1267"/>
              <p:cNvSpPr>
                <a:spLocks/>
              </p:cNvSpPr>
              <p:nvPr/>
            </p:nvSpPr>
            <p:spPr bwMode="auto">
              <a:xfrm>
                <a:off x="4057" y="2645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2 h 18"/>
                  <a:gd name="T4" fmla="*/ 16 w 17"/>
                  <a:gd name="T5" fmla="*/ 15 h 18"/>
                  <a:gd name="T6" fmla="*/ 17 w 17"/>
                  <a:gd name="T7" fmla="*/ 10 h 18"/>
                  <a:gd name="T8" fmla="*/ 9 w 17"/>
                  <a:gd name="T9" fmla="*/ 13 h 18"/>
                  <a:gd name="T10" fmla="*/ 6 w 17"/>
                  <a:gd name="T11" fmla="*/ 5 h 18"/>
                  <a:gd name="T12" fmla="*/ 11 w 17"/>
                  <a:gd name="T13" fmla="*/ 6 h 18"/>
                  <a:gd name="T14" fmla="*/ 0 w 17"/>
                  <a:gd name="T15" fmla="*/ 9 h 18"/>
                  <a:gd name="T16" fmla="*/ 2 w 17"/>
                  <a:gd name="T17" fmla="*/ 10 h 18"/>
                  <a:gd name="T18" fmla="*/ 0 w 17"/>
                  <a:gd name="T19" fmla="*/ 12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3"/>
                      <a:pt x="16" y="14"/>
                      <a:pt x="16" y="15"/>
                    </a:cubicBezTo>
                    <a:cubicBezTo>
                      <a:pt x="16" y="14"/>
                      <a:pt x="17" y="11"/>
                      <a:pt x="17" y="10"/>
                    </a:cubicBezTo>
                    <a:cubicBezTo>
                      <a:pt x="14" y="4"/>
                      <a:pt x="12" y="12"/>
                      <a:pt x="9" y="13"/>
                    </a:cubicBezTo>
                    <a:cubicBezTo>
                      <a:pt x="3" y="11"/>
                      <a:pt x="9" y="10"/>
                      <a:pt x="6" y="5"/>
                    </a:cubicBezTo>
                    <a:cubicBezTo>
                      <a:pt x="8" y="5"/>
                      <a:pt x="8" y="6"/>
                      <a:pt x="11" y="6"/>
                    </a:cubicBezTo>
                    <a:cubicBezTo>
                      <a:pt x="6" y="0"/>
                      <a:pt x="2" y="7"/>
                      <a:pt x="0" y="9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6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7" name="Freeform 1268"/>
              <p:cNvSpPr>
                <a:spLocks/>
              </p:cNvSpPr>
              <p:nvPr/>
            </p:nvSpPr>
            <p:spPr bwMode="auto">
              <a:xfrm>
                <a:off x="4071" y="2658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2"/>
                      <a:pt x="2" y="3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8" name="Freeform 1269"/>
              <p:cNvSpPr>
                <a:spLocks/>
              </p:cNvSpPr>
              <p:nvPr/>
            </p:nvSpPr>
            <p:spPr bwMode="auto">
              <a:xfrm>
                <a:off x="4057" y="2652"/>
                <a:ext cx="0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9" name="Freeform 1270"/>
              <p:cNvSpPr>
                <a:spLocks/>
              </p:cNvSpPr>
              <p:nvPr/>
            </p:nvSpPr>
            <p:spPr bwMode="auto">
              <a:xfrm>
                <a:off x="4057" y="2658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0" name="Freeform 1271"/>
              <p:cNvSpPr>
                <a:spLocks/>
              </p:cNvSpPr>
              <p:nvPr/>
            </p:nvSpPr>
            <p:spPr bwMode="auto">
              <a:xfrm>
                <a:off x="3961" y="2649"/>
                <a:ext cx="95" cy="21"/>
              </a:xfrm>
              <a:custGeom>
                <a:avLst/>
                <a:gdLst>
                  <a:gd name="T0" fmla="*/ 2 w 110"/>
                  <a:gd name="T1" fmla="*/ 9 h 24"/>
                  <a:gd name="T2" fmla="*/ 5 w 110"/>
                  <a:gd name="T3" fmla="*/ 12 h 24"/>
                  <a:gd name="T4" fmla="*/ 0 w 110"/>
                  <a:gd name="T5" fmla="*/ 16 h 24"/>
                  <a:gd name="T6" fmla="*/ 1 w 110"/>
                  <a:gd name="T7" fmla="*/ 23 h 24"/>
                  <a:gd name="T8" fmla="*/ 10 w 110"/>
                  <a:gd name="T9" fmla="*/ 21 h 24"/>
                  <a:gd name="T10" fmla="*/ 10 w 110"/>
                  <a:gd name="T11" fmla="*/ 24 h 24"/>
                  <a:gd name="T12" fmla="*/ 26 w 110"/>
                  <a:gd name="T13" fmla="*/ 22 h 24"/>
                  <a:gd name="T14" fmla="*/ 37 w 110"/>
                  <a:gd name="T15" fmla="*/ 20 h 24"/>
                  <a:gd name="T16" fmla="*/ 83 w 110"/>
                  <a:gd name="T17" fmla="*/ 18 h 24"/>
                  <a:gd name="T18" fmla="*/ 85 w 110"/>
                  <a:gd name="T19" fmla="*/ 11 h 24"/>
                  <a:gd name="T20" fmla="*/ 89 w 110"/>
                  <a:gd name="T21" fmla="*/ 15 h 24"/>
                  <a:gd name="T22" fmla="*/ 86 w 110"/>
                  <a:gd name="T23" fmla="*/ 15 h 24"/>
                  <a:gd name="T24" fmla="*/ 99 w 110"/>
                  <a:gd name="T25" fmla="*/ 15 h 24"/>
                  <a:gd name="T26" fmla="*/ 98 w 110"/>
                  <a:gd name="T27" fmla="*/ 7 h 24"/>
                  <a:gd name="T28" fmla="*/ 105 w 110"/>
                  <a:gd name="T29" fmla="*/ 15 h 24"/>
                  <a:gd name="T30" fmla="*/ 109 w 110"/>
                  <a:gd name="T31" fmla="*/ 9 h 24"/>
                  <a:gd name="T32" fmla="*/ 104 w 110"/>
                  <a:gd name="T33" fmla="*/ 4 h 24"/>
                  <a:gd name="T34" fmla="*/ 107 w 110"/>
                  <a:gd name="T35" fmla="*/ 1 h 24"/>
                  <a:gd name="T36" fmla="*/ 78 w 110"/>
                  <a:gd name="T37" fmla="*/ 14 h 24"/>
                  <a:gd name="T38" fmla="*/ 79 w 110"/>
                  <a:gd name="T39" fmla="*/ 10 h 24"/>
                  <a:gd name="T40" fmla="*/ 61 w 110"/>
                  <a:gd name="T41" fmla="*/ 8 h 24"/>
                  <a:gd name="T42" fmla="*/ 54 w 110"/>
                  <a:gd name="T43" fmla="*/ 15 h 24"/>
                  <a:gd name="T44" fmla="*/ 51 w 110"/>
                  <a:gd name="T45" fmla="*/ 13 h 24"/>
                  <a:gd name="T46" fmla="*/ 50 w 110"/>
                  <a:gd name="T47" fmla="*/ 16 h 24"/>
                  <a:gd name="T48" fmla="*/ 45 w 110"/>
                  <a:gd name="T49" fmla="*/ 12 h 24"/>
                  <a:gd name="T50" fmla="*/ 44 w 110"/>
                  <a:gd name="T51" fmla="*/ 20 h 24"/>
                  <a:gd name="T52" fmla="*/ 33 w 110"/>
                  <a:gd name="T53" fmla="*/ 9 h 24"/>
                  <a:gd name="T54" fmla="*/ 35 w 110"/>
                  <a:gd name="T55" fmla="*/ 13 h 24"/>
                  <a:gd name="T56" fmla="*/ 32 w 110"/>
                  <a:gd name="T57" fmla="*/ 17 h 24"/>
                  <a:gd name="T58" fmla="*/ 31 w 110"/>
                  <a:gd name="T59" fmla="*/ 10 h 24"/>
                  <a:gd name="T60" fmla="*/ 22 w 110"/>
                  <a:gd name="T61" fmla="*/ 14 h 24"/>
                  <a:gd name="T62" fmla="*/ 23 w 110"/>
                  <a:gd name="T63" fmla="*/ 18 h 24"/>
                  <a:gd name="T64" fmla="*/ 12 w 110"/>
                  <a:gd name="T65" fmla="*/ 16 h 24"/>
                  <a:gd name="T66" fmla="*/ 17 w 110"/>
                  <a:gd name="T67" fmla="*/ 10 h 24"/>
                  <a:gd name="T68" fmla="*/ 14 w 110"/>
                  <a:gd name="T69" fmla="*/ 6 h 24"/>
                  <a:gd name="T70" fmla="*/ 6 w 110"/>
                  <a:gd name="T71" fmla="*/ 15 h 24"/>
                  <a:gd name="T72" fmla="*/ 2 w 110"/>
                  <a:gd name="T7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0" h="24">
                    <a:moveTo>
                      <a:pt x="2" y="9"/>
                    </a:moveTo>
                    <a:cubicBezTo>
                      <a:pt x="2" y="11"/>
                      <a:pt x="3" y="12"/>
                      <a:pt x="5" y="12"/>
                    </a:cubicBezTo>
                    <a:cubicBezTo>
                      <a:pt x="5" y="15"/>
                      <a:pt x="2" y="15"/>
                      <a:pt x="0" y="16"/>
                    </a:cubicBezTo>
                    <a:cubicBezTo>
                      <a:pt x="3" y="19"/>
                      <a:pt x="0" y="20"/>
                      <a:pt x="1" y="23"/>
                    </a:cubicBezTo>
                    <a:cubicBezTo>
                      <a:pt x="4" y="24"/>
                      <a:pt x="6" y="20"/>
                      <a:pt x="10" y="21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4" y="22"/>
                      <a:pt x="22" y="19"/>
                      <a:pt x="26" y="22"/>
                    </a:cubicBezTo>
                    <a:cubicBezTo>
                      <a:pt x="30" y="23"/>
                      <a:pt x="33" y="22"/>
                      <a:pt x="37" y="20"/>
                    </a:cubicBezTo>
                    <a:cubicBezTo>
                      <a:pt x="52" y="22"/>
                      <a:pt x="67" y="17"/>
                      <a:pt x="83" y="18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6" y="14"/>
                      <a:pt x="89" y="11"/>
                      <a:pt x="89" y="15"/>
                    </a:cubicBezTo>
                    <a:cubicBezTo>
                      <a:pt x="88" y="14"/>
                      <a:pt x="87" y="15"/>
                      <a:pt x="86" y="15"/>
                    </a:cubicBezTo>
                    <a:cubicBezTo>
                      <a:pt x="90" y="20"/>
                      <a:pt x="95" y="13"/>
                      <a:pt x="99" y="15"/>
                    </a:cubicBezTo>
                    <a:cubicBezTo>
                      <a:pt x="99" y="14"/>
                      <a:pt x="97" y="9"/>
                      <a:pt x="98" y="7"/>
                    </a:cubicBezTo>
                    <a:cubicBezTo>
                      <a:pt x="99" y="14"/>
                      <a:pt x="103" y="7"/>
                      <a:pt x="105" y="15"/>
                    </a:cubicBezTo>
                    <a:cubicBezTo>
                      <a:pt x="110" y="16"/>
                      <a:pt x="105" y="8"/>
                      <a:pt x="109" y="9"/>
                    </a:cubicBezTo>
                    <a:cubicBezTo>
                      <a:pt x="109" y="5"/>
                      <a:pt x="105" y="7"/>
                      <a:pt x="104" y="4"/>
                    </a:cubicBezTo>
                    <a:cubicBezTo>
                      <a:pt x="104" y="1"/>
                      <a:pt x="108" y="5"/>
                      <a:pt x="107" y="1"/>
                    </a:cubicBezTo>
                    <a:cubicBezTo>
                      <a:pt x="100" y="0"/>
                      <a:pt x="88" y="10"/>
                      <a:pt x="78" y="14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4" y="13"/>
                      <a:pt x="65" y="14"/>
                      <a:pt x="61" y="8"/>
                    </a:cubicBezTo>
                    <a:cubicBezTo>
                      <a:pt x="62" y="12"/>
                      <a:pt x="53" y="7"/>
                      <a:pt x="54" y="15"/>
                    </a:cubicBezTo>
                    <a:cubicBezTo>
                      <a:pt x="53" y="13"/>
                      <a:pt x="52" y="14"/>
                      <a:pt x="51" y="13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7" y="16"/>
                      <a:pt x="48" y="12"/>
                      <a:pt x="45" y="12"/>
                    </a:cubicBezTo>
                    <a:cubicBezTo>
                      <a:pt x="47" y="16"/>
                      <a:pt x="45" y="17"/>
                      <a:pt x="44" y="20"/>
                    </a:cubicBezTo>
                    <a:cubicBezTo>
                      <a:pt x="40" y="16"/>
                      <a:pt x="36" y="13"/>
                      <a:pt x="33" y="9"/>
                    </a:cubicBezTo>
                    <a:cubicBezTo>
                      <a:pt x="33" y="10"/>
                      <a:pt x="34" y="12"/>
                      <a:pt x="35" y="13"/>
                    </a:cubicBezTo>
                    <a:cubicBezTo>
                      <a:pt x="33" y="12"/>
                      <a:pt x="33" y="16"/>
                      <a:pt x="32" y="17"/>
                    </a:cubicBezTo>
                    <a:cubicBezTo>
                      <a:pt x="30" y="17"/>
                      <a:pt x="31" y="12"/>
                      <a:pt x="31" y="10"/>
                    </a:cubicBezTo>
                    <a:cubicBezTo>
                      <a:pt x="27" y="9"/>
                      <a:pt x="25" y="18"/>
                      <a:pt x="22" y="1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9" y="19"/>
                      <a:pt x="16" y="15"/>
                      <a:pt x="12" y="16"/>
                    </a:cubicBezTo>
                    <a:cubicBezTo>
                      <a:pt x="10" y="11"/>
                      <a:pt x="15" y="12"/>
                      <a:pt x="17" y="10"/>
                    </a:cubicBezTo>
                    <a:cubicBezTo>
                      <a:pt x="17" y="8"/>
                      <a:pt x="15" y="8"/>
                      <a:pt x="14" y="6"/>
                    </a:cubicBezTo>
                    <a:cubicBezTo>
                      <a:pt x="12" y="9"/>
                      <a:pt x="9" y="12"/>
                      <a:pt x="6" y="15"/>
                    </a:cubicBezTo>
                    <a:cubicBezTo>
                      <a:pt x="9" y="9"/>
                      <a:pt x="3" y="9"/>
                      <a:pt x="2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1" name="Freeform 1272"/>
              <p:cNvSpPr>
                <a:spLocks/>
              </p:cNvSpPr>
              <p:nvPr/>
            </p:nvSpPr>
            <p:spPr bwMode="auto">
              <a:xfrm>
                <a:off x="3973" y="265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2" name="Freeform 1273"/>
              <p:cNvSpPr>
                <a:spLocks/>
              </p:cNvSpPr>
              <p:nvPr/>
            </p:nvSpPr>
            <p:spPr bwMode="auto">
              <a:xfrm>
                <a:off x="3962" y="265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3" name="Freeform 1274"/>
              <p:cNvSpPr>
                <a:spLocks/>
              </p:cNvSpPr>
              <p:nvPr/>
            </p:nvSpPr>
            <p:spPr bwMode="auto">
              <a:xfrm>
                <a:off x="3982" y="266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4" name="Freeform 1275"/>
              <p:cNvSpPr>
                <a:spLocks/>
              </p:cNvSpPr>
              <p:nvPr/>
            </p:nvSpPr>
            <p:spPr bwMode="auto">
              <a:xfrm>
                <a:off x="3987" y="2653"/>
                <a:ext cx="2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5" name="Freeform 1276"/>
              <p:cNvSpPr>
                <a:spLocks/>
              </p:cNvSpPr>
              <p:nvPr/>
            </p:nvSpPr>
            <p:spPr bwMode="auto">
              <a:xfrm>
                <a:off x="4007" y="2653"/>
                <a:ext cx="2" cy="4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0 h 4"/>
                  <a:gd name="T4" fmla="*/ 1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3"/>
                      <a:pt x="2" y="2"/>
                      <a:pt x="2" y="0"/>
                    </a:cubicBezTo>
                    <a:cubicBezTo>
                      <a:pt x="0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6" name="Freeform 1277"/>
              <p:cNvSpPr>
                <a:spLocks/>
              </p:cNvSpPr>
              <p:nvPr/>
            </p:nvSpPr>
            <p:spPr bwMode="auto">
              <a:xfrm>
                <a:off x="3965" y="2653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7" name="Freeform 1278"/>
              <p:cNvSpPr>
                <a:spLocks/>
              </p:cNvSpPr>
              <p:nvPr/>
            </p:nvSpPr>
            <p:spPr bwMode="auto">
              <a:xfrm>
                <a:off x="3906" y="2653"/>
                <a:ext cx="53" cy="20"/>
              </a:xfrm>
              <a:custGeom>
                <a:avLst/>
                <a:gdLst>
                  <a:gd name="T0" fmla="*/ 4 w 61"/>
                  <a:gd name="T1" fmla="*/ 19 h 24"/>
                  <a:gd name="T2" fmla="*/ 15 w 61"/>
                  <a:gd name="T3" fmla="*/ 22 h 24"/>
                  <a:gd name="T4" fmla="*/ 22 w 61"/>
                  <a:gd name="T5" fmla="*/ 12 h 24"/>
                  <a:gd name="T6" fmla="*/ 21 w 61"/>
                  <a:gd name="T7" fmla="*/ 21 h 24"/>
                  <a:gd name="T8" fmla="*/ 42 w 61"/>
                  <a:gd name="T9" fmla="*/ 15 h 24"/>
                  <a:gd name="T10" fmla="*/ 42 w 61"/>
                  <a:gd name="T11" fmla="*/ 19 h 24"/>
                  <a:gd name="T12" fmla="*/ 50 w 61"/>
                  <a:gd name="T13" fmla="*/ 9 h 24"/>
                  <a:gd name="T14" fmla="*/ 50 w 61"/>
                  <a:gd name="T15" fmla="*/ 20 h 24"/>
                  <a:gd name="T16" fmla="*/ 49 w 61"/>
                  <a:gd name="T17" fmla="*/ 21 h 24"/>
                  <a:gd name="T18" fmla="*/ 60 w 61"/>
                  <a:gd name="T19" fmla="*/ 18 h 24"/>
                  <a:gd name="T20" fmla="*/ 61 w 61"/>
                  <a:gd name="T21" fmla="*/ 11 h 24"/>
                  <a:gd name="T22" fmla="*/ 60 w 61"/>
                  <a:gd name="T23" fmla="*/ 6 h 24"/>
                  <a:gd name="T24" fmla="*/ 53 w 61"/>
                  <a:gd name="T25" fmla="*/ 10 h 24"/>
                  <a:gd name="T26" fmla="*/ 53 w 61"/>
                  <a:gd name="T27" fmla="*/ 6 h 24"/>
                  <a:gd name="T28" fmla="*/ 50 w 61"/>
                  <a:gd name="T29" fmla="*/ 9 h 24"/>
                  <a:gd name="T30" fmla="*/ 49 w 61"/>
                  <a:gd name="T31" fmla="*/ 5 h 24"/>
                  <a:gd name="T32" fmla="*/ 44 w 61"/>
                  <a:gd name="T33" fmla="*/ 8 h 24"/>
                  <a:gd name="T34" fmla="*/ 45 w 61"/>
                  <a:gd name="T35" fmla="*/ 7 h 24"/>
                  <a:gd name="T36" fmla="*/ 41 w 61"/>
                  <a:gd name="T37" fmla="*/ 12 h 24"/>
                  <a:gd name="T38" fmla="*/ 39 w 61"/>
                  <a:gd name="T39" fmla="*/ 7 h 24"/>
                  <a:gd name="T40" fmla="*/ 39 w 61"/>
                  <a:gd name="T41" fmla="*/ 10 h 24"/>
                  <a:gd name="T42" fmla="*/ 26 w 61"/>
                  <a:gd name="T43" fmla="*/ 4 h 24"/>
                  <a:gd name="T44" fmla="*/ 26 w 61"/>
                  <a:gd name="T45" fmla="*/ 8 h 24"/>
                  <a:gd name="T46" fmla="*/ 32 w 61"/>
                  <a:gd name="T47" fmla="*/ 5 h 24"/>
                  <a:gd name="T48" fmla="*/ 30 w 61"/>
                  <a:gd name="T49" fmla="*/ 15 h 24"/>
                  <a:gd name="T50" fmla="*/ 23 w 61"/>
                  <a:gd name="T51" fmla="*/ 6 h 24"/>
                  <a:gd name="T52" fmla="*/ 13 w 61"/>
                  <a:gd name="T53" fmla="*/ 8 h 24"/>
                  <a:gd name="T54" fmla="*/ 13 w 61"/>
                  <a:gd name="T55" fmla="*/ 7 h 24"/>
                  <a:gd name="T56" fmla="*/ 7 w 61"/>
                  <a:gd name="T57" fmla="*/ 10 h 24"/>
                  <a:gd name="T58" fmla="*/ 9 w 61"/>
                  <a:gd name="T59" fmla="*/ 11 h 24"/>
                  <a:gd name="T60" fmla="*/ 6 w 61"/>
                  <a:gd name="T61" fmla="*/ 14 h 24"/>
                  <a:gd name="T62" fmla="*/ 6 w 61"/>
                  <a:gd name="T63" fmla="*/ 12 h 24"/>
                  <a:gd name="T64" fmla="*/ 0 w 61"/>
                  <a:gd name="T65" fmla="*/ 18 h 24"/>
                  <a:gd name="T66" fmla="*/ 7 w 61"/>
                  <a:gd name="T67" fmla="*/ 14 h 24"/>
                  <a:gd name="T68" fmla="*/ 4 w 61"/>
                  <a:gd name="T69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4">
                    <a:moveTo>
                      <a:pt x="4" y="19"/>
                    </a:moveTo>
                    <a:cubicBezTo>
                      <a:pt x="7" y="24"/>
                      <a:pt x="11" y="21"/>
                      <a:pt x="15" y="22"/>
                    </a:cubicBezTo>
                    <a:cubicBezTo>
                      <a:pt x="22" y="20"/>
                      <a:pt x="16" y="12"/>
                      <a:pt x="22" y="1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7" y="21"/>
                      <a:pt x="36" y="23"/>
                      <a:pt x="42" y="15"/>
                    </a:cubicBezTo>
                    <a:cubicBezTo>
                      <a:pt x="42" y="16"/>
                      <a:pt x="43" y="17"/>
                      <a:pt x="42" y="19"/>
                    </a:cubicBezTo>
                    <a:cubicBezTo>
                      <a:pt x="46" y="18"/>
                      <a:pt x="44" y="6"/>
                      <a:pt x="50" y="9"/>
                    </a:cubicBezTo>
                    <a:cubicBezTo>
                      <a:pt x="44" y="14"/>
                      <a:pt x="51" y="14"/>
                      <a:pt x="50" y="20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52" y="20"/>
                      <a:pt x="57" y="17"/>
                      <a:pt x="60" y="18"/>
                    </a:cubicBezTo>
                    <a:cubicBezTo>
                      <a:pt x="60" y="15"/>
                      <a:pt x="58" y="12"/>
                      <a:pt x="61" y="11"/>
                    </a:cubicBezTo>
                    <a:cubicBezTo>
                      <a:pt x="60" y="11"/>
                      <a:pt x="60" y="8"/>
                      <a:pt x="60" y="6"/>
                    </a:cubicBezTo>
                    <a:cubicBezTo>
                      <a:pt x="57" y="8"/>
                      <a:pt x="55" y="7"/>
                      <a:pt x="53" y="10"/>
                    </a:cubicBezTo>
                    <a:cubicBezTo>
                      <a:pt x="52" y="7"/>
                      <a:pt x="55" y="9"/>
                      <a:pt x="53" y="6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8" y="8"/>
                      <a:pt x="52" y="5"/>
                      <a:pt x="49" y="5"/>
                    </a:cubicBezTo>
                    <a:cubicBezTo>
                      <a:pt x="49" y="7"/>
                      <a:pt x="46" y="8"/>
                      <a:pt x="44" y="8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3" y="8"/>
                      <a:pt x="40" y="7"/>
                      <a:pt x="41" y="12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5" y="9"/>
                      <a:pt x="33" y="0"/>
                      <a:pt x="26" y="4"/>
                    </a:cubicBezTo>
                    <a:cubicBezTo>
                      <a:pt x="28" y="5"/>
                      <a:pt x="26" y="7"/>
                      <a:pt x="26" y="8"/>
                    </a:cubicBezTo>
                    <a:cubicBezTo>
                      <a:pt x="28" y="10"/>
                      <a:pt x="29" y="5"/>
                      <a:pt x="32" y="5"/>
                    </a:cubicBezTo>
                    <a:cubicBezTo>
                      <a:pt x="32" y="8"/>
                      <a:pt x="27" y="13"/>
                      <a:pt x="30" y="15"/>
                    </a:cubicBezTo>
                    <a:cubicBezTo>
                      <a:pt x="27" y="11"/>
                      <a:pt x="24" y="15"/>
                      <a:pt x="23" y="6"/>
                    </a:cubicBezTo>
                    <a:cubicBezTo>
                      <a:pt x="19" y="6"/>
                      <a:pt x="17" y="10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12"/>
                      <a:pt x="10" y="4"/>
                      <a:pt x="7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3"/>
                      <a:pt x="8" y="13"/>
                      <a:pt x="6" y="14"/>
                    </a:cubicBezTo>
                    <a:cubicBezTo>
                      <a:pt x="7" y="13"/>
                      <a:pt x="7" y="13"/>
                      <a:pt x="6" y="12"/>
                    </a:cubicBezTo>
                    <a:cubicBezTo>
                      <a:pt x="6" y="16"/>
                      <a:pt x="1" y="17"/>
                      <a:pt x="0" y="18"/>
                    </a:cubicBezTo>
                    <a:cubicBezTo>
                      <a:pt x="2" y="18"/>
                      <a:pt x="5" y="15"/>
                      <a:pt x="7" y="14"/>
                    </a:cubicBezTo>
                    <a:cubicBezTo>
                      <a:pt x="6" y="16"/>
                      <a:pt x="6" y="20"/>
                      <a:pt x="4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8" name="Freeform 1279"/>
              <p:cNvSpPr>
                <a:spLocks/>
              </p:cNvSpPr>
              <p:nvPr/>
            </p:nvSpPr>
            <p:spPr bwMode="auto">
              <a:xfrm>
                <a:off x="3945" y="265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9" name="Freeform 1280"/>
              <p:cNvSpPr>
                <a:spLocks/>
              </p:cNvSpPr>
              <p:nvPr/>
            </p:nvSpPr>
            <p:spPr bwMode="auto">
              <a:xfrm>
                <a:off x="3865" y="2651"/>
                <a:ext cx="41" cy="23"/>
              </a:xfrm>
              <a:custGeom>
                <a:avLst/>
                <a:gdLst>
                  <a:gd name="T0" fmla="*/ 34 w 47"/>
                  <a:gd name="T1" fmla="*/ 14 h 27"/>
                  <a:gd name="T2" fmla="*/ 32 w 47"/>
                  <a:gd name="T3" fmla="*/ 8 h 27"/>
                  <a:gd name="T4" fmla="*/ 33 w 47"/>
                  <a:gd name="T5" fmla="*/ 18 h 27"/>
                  <a:gd name="T6" fmla="*/ 27 w 47"/>
                  <a:gd name="T7" fmla="*/ 20 h 27"/>
                  <a:gd name="T8" fmla="*/ 28 w 47"/>
                  <a:gd name="T9" fmla="*/ 11 h 27"/>
                  <a:gd name="T10" fmla="*/ 23 w 47"/>
                  <a:gd name="T11" fmla="*/ 10 h 27"/>
                  <a:gd name="T12" fmla="*/ 23 w 47"/>
                  <a:gd name="T13" fmla="*/ 15 h 27"/>
                  <a:gd name="T14" fmla="*/ 17 w 47"/>
                  <a:gd name="T15" fmla="*/ 18 h 27"/>
                  <a:gd name="T16" fmla="*/ 20 w 47"/>
                  <a:gd name="T17" fmla="*/ 16 h 27"/>
                  <a:gd name="T18" fmla="*/ 16 w 47"/>
                  <a:gd name="T19" fmla="*/ 10 h 27"/>
                  <a:gd name="T20" fmla="*/ 3 w 47"/>
                  <a:gd name="T21" fmla="*/ 25 h 27"/>
                  <a:gd name="T22" fmla="*/ 7 w 47"/>
                  <a:gd name="T23" fmla="*/ 25 h 27"/>
                  <a:gd name="T24" fmla="*/ 8 w 47"/>
                  <a:gd name="T25" fmla="*/ 18 h 27"/>
                  <a:gd name="T26" fmla="*/ 12 w 47"/>
                  <a:gd name="T27" fmla="*/ 20 h 27"/>
                  <a:gd name="T28" fmla="*/ 9 w 47"/>
                  <a:gd name="T29" fmla="*/ 23 h 27"/>
                  <a:gd name="T30" fmla="*/ 40 w 47"/>
                  <a:gd name="T31" fmla="*/ 24 h 27"/>
                  <a:gd name="T32" fmla="*/ 36 w 47"/>
                  <a:gd name="T33" fmla="*/ 23 h 27"/>
                  <a:gd name="T34" fmla="*/ 40 w 47"/>
                  <a:gd name="T35" fmla="*/ 19 h 27"/>
                  <a:gd name="T36" fmla="*/ 38 w 47"/>
                  <a:gd name="T37" fmla="*/ 13 h 27"/>
                  <a:gd name="T38" fmla="*/ 40 w 47"/>
                  <a:gd name="T39" fmla="*/ 15 h 27"/>
                  <a:gd name="T40" fmla="*/ 40 w 47"/>
                  <a:gd name="T41" fmla="*/ 8 h 27"/>
                  <a:gd name="T42" fmla="*/ 47 w 47"/>
                  <a:gd name="T43" fmla="*/ 5 h 27"/>
                  <a:gd name="T44" fmla="*/ 36 w 47"/>
                  <a:gd name="T45" fmla="*/ 5 h 27"/>
                  <a:gd name="T46" fmla="*/ 34 w 47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27">
                    <a:moveTo>
                      <a:pt x="34" y="14"/>
                    </a:moveTo>
                    <a:cubicBezTo>
                      <a:pt x="31" y="13"/>
                      <a:pt x="35" y="10"/>
                      <a:pt x="32" y="8"/>
                    </a:cubicBezTo>
                    <a:cubicBezTo>
                      <a:pt x="30" y="11"/>
                      <a:pt x="35" y="14"/>
                      <a:pt x="33" y="18"/>
                    </a:cubicBezTo>
                    <a:cubicBezTo>
                      <a:pt x="31" y="16"/>
                      <a:pt x="29" y="20"/>
                      <a:pt x="27" y="20"/>
                    </a:cubicBezTo>
                    <a:cubicBezTo>
                      <a:pt x="29" y="18"/>
                      <a:pt x="28" y="12"/>
                      <a:pt x="28" y="11"/>
                    </a:cubicBezTo>
                    <a:cubicBezTo>
                      <a:pt x="27" y="13"/>
                      <a:pt x="24" y="10"/>
                      <a:pt x="23" y="10"/>
                    </a:cubicBezTo>
                    <a:cubicBezTo>
                      <a:pt x="27" y="13"/>
                      <a:pt x="19" y="12"/>
                      <a:pt x="23" y="15"/>
                    </a:cubicBezTo>
                    <a:cubicBezTo>
                      <a:pt x="23" y="19"/>
                      <a:pt x="19" y="21"/>
                      <a:pt x="17" y="18"/>
                    </a:cubicBezTo>
                    <a:cubicBezTo>
                      <a:pt x="17" y="16"/>
                      <a:pt x="19" y="17"/>
                      <a:pt x="20" y="16"/>
                    </a:cubicBezTo>
                    <a:cubicBezTo>
                      <a:pt x="20" y="12"/>
                      <a:pt x="17" y="14"/>
                      <a:pt x="16" y="10"/>
                    </a:cubicBezTo>
                    <a:cubicBezTo>
                      <a:pt x="12" y="16"/>
                      <a:pt x="0" y="15"/>
                      <a:pt x="3" y="25"/>
                    </a:cubicBezTo>
                    <a:cubicBezTo>
                      <a:pt x="5" y="27"/>
                      <a:pt x="6" y="25"/>
                      <a:pt x="7" y="25"/>
                    </a:cubicBezTo>
                    <a:cubicBezTo>
                      <a:pt x="3" y="22"/>
                      <a:pt x="7" y="19"/>
                      <a:pt x="8" y="18"/>
                    </a:cubicBezTo>
                    <a:cubicBezTo>
                      <a:pt x="9" y="19"/>
                      <a:pt x="12" y="16"/>
                      <a:pt x="12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8" y="25"/>
                      <a:pt x="30" y="25"/>
                      <a:pt x="40" y="24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1"/>
                      <a:pt x="38" y="21"/>
                      <a:pt x="40" y="19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9" y="13"/>
                      <a:pt x="41" y="12"/>
                      <a:pt x="40" y="15"/>
                    </a:cubicBezTo>
                    <a:cubicBezTo>
                      <a:pt x="42" y="12"/>
                      <a:pt x="41" y="10"/>
                      <a:pt x="40" y="8"/>
                    </a:cubicBezTo>
                    <a:cubicBezTo>
                      <a:pt x="44" y="7"/>
                      <a:pt x="44" y="9"/>
                      <a:pt x="47" y="5"/>
                    </a:cubicBezTo>
                    <a:cubicBezTo>
                      <a:pt x="42" y="0"/>
                      <a:pt x="42" y="10"/>
                      <a:pt x="36" y="5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0" name="Freeform 1281"/>
              <p:cNvSpPr>
                <a:spLocks/>
              </p:cNvSpPr>
              <p:nvPr/>
            </p:nvSpPr>
            <p:spPr bwMode="auto">
              <a:xfrm>
                <a:off x="3904" y="2660"/>
                <a:ext cx="2" cy="2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1" name="Freeform 1282"/>
              <p:cNvSpPr>
                <a:spLocks/>
              </p:cNvSpPr>
              <p:nvPr/>
            </p:nvSpPr>
            <p:spPr bwMode="auto">
              <a:xfrm>
                <a:off x="3901" y="2668"/>
                <a:ext cx="3" cy="4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1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2" name="Freeform 1283"/>
              <p:cNvSpPr>
                <a:spLocks/>
              </p:cNvSpPr>
              <p:nvPr/>
            </p:nvSpPr>
            <p:spPr bwMode="auto">
              <a:xfrm>
                <a:off x="3874" y="2660"/>
                <a:ext cx="2" cy="1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3" name="Freeform 1284"/>
              <p:cNvSpPr>
                <a:spLocks/>
              </p:cNvSpPr>
              <p:nvPr/>
            </p:nvSpPr>
            <p:spPr bwMode="auto">
              <a:xfrm>
                <a:off x="3856" y="2662"/>
                <a:ext cx="13" cy="11"/>
              </a:xfrm>
              <a:custGeom>
                <a:avLst/>
                <a:gdLst>
                  <a:gd name="T0" fmla="*/ 0 w 14"/>
                  <a:gd name="T1" fmla="*/ 13 h 13"/>
                  <a:gd name="T2" fmla="*/ 11 w 14"/>
                  <a:gd name="T3" fmla="*/ 13 h 13"/>
                  <a:gd name="T4" fmla="*/ 11 w 14"/>
                  <a:gd name="T5" fmla="*/ 1 h 13"/>
                  <a:gd name="T6" fmla="*/ 6 w 14"/>
                  <a:gd name="T7" fmla="*/ 9 h 13"/>
                  <a:gd name="T8" fmla="*/ 0 w 14"/>
                  <a:gd name="T9" fmla="*/ 9 h 13"/>
                  <a:gd name="T10" fmla="*/ 0 w 14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4" y="9"/>
                      <a:pt x="10" y="5"/>
                      <a:pt x="11" y="1"/>
                    </a:cubicBezTo>
                    <a:cubicBezTo>
                      <a:pt x="9" y="0"/>
                      <a:pt x="9" y="7"/>
                      <a:pt x="6" y="9"/>
                    </a:cubicBezTo>
                    <a:cubicBezTo>
                      <a:pt x="5" y="5"/>
                      <a:pt x="2" y="9"/>
                      <a:pt x="0" y="9"/>
                    </a:cubicBezTo>
                    <a:cubicBezTo>
                      <a:pt x="0" y="10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4" name="Freeform 1285"/>
              <p:cNvSpPr>
                <a:spLocks/>
              </p:cNvSpPr>
              <p:nvPr/>
            </p:nvSpPr>
            <p:spPr bwMode="auto">
              <a:xfrm>
                <a:off x="3761" y="2653"/>
                <a:ext cx="99" cy="19"/>
              </a:xfrm>
              <a:custGeom>
                <a:avLst/>
                <a:gdLst>
                  <a:gd name="T0" fmla="*/ 95 w 115"/>
                  <a:gd name="T1" fmla="*/ 10 h 23"/>
                  <a:gd name="T2" fmla="*/ 89 w 115"/>
                  <a:gd name="T3" fmla="*/ 11 h 23"/>
                  <a:gd name="T4" fmla="*/ 92 w 115"/>
                  <a:gd name="T5" fmla="*/ 8 h 23"/>
                  <a:gd name="T6" fmla="*/ 87 w 115"/>
                  <a:gd name="T7" fmla="*/ 6 h 23"/>
                  <a:gd name="T8" fmla="*/ 87 w 115"/>
                  <a:gd name="T9" fmla="*/ 8 h 23"/>
                  <a:gd name="T10" fmla="*/ 77 w 115"/>
                  <a:gd name="T11" fmla="*/ 10 h 23"/>
                  <a:gd name="T12" fmla="*/ 75 w 115"/>
                  <a:gd name="T13" fmla="*/ 15 h 23"/>
                  <a:gd name="T14" fmla="*/ 68 w 115"/>
                  <a:gd name="T15" fmla="*/ 6 h 23"/>
                  <a:gd name="T16" fmla="*/ 70 w 115"/>
                  <a:gd name="T17" fmla="*/ 18 h 23"/>
                  <a:gd name="T18" fmla="*/ 58 w 115"/>
                  <a:gd name="T19" fmla="*/ 14 h 23"/>
                  <a:gd name="T20" fmla="*/ 60 w 115"/>
                  <a:gd name="T21" fmla="*/ 13 h 23"/>
                  <a:gd name="T22" fmla="*/ 54 w 115"/>
                  <a:gd name="T23" fmla="*/ 13 h 23"/>
                  <a:gd name="T24" fmla="*/ 54 w 115"/>
                  <a:gd name="T25" fmla="*/ 8 h 23"/>
                  <a:gd name="T26" fmla="*/ 45 w 115"/>
                  <a:gd name="T27" fmla="*/ 8 h 23"/>
                  <a:gd name="T28" fmla="*/ 46 w 115"/>
                  <a:gd name="T29" fmla="*/ 6 h 23"/>
                  <a:gd name="T30" fmla="*/ 28 w 115"/>
                  <a:gd name="T31" fmla="*/ 10 h 23"/>
                  <a:gd name="T32" fmla="*/ 25 w 115"/>
                  <a:gd name="T33" fmla="*/ 6 h 23"/>
                  <a:gd name="T34" fmla="*/ 27 w 115"/>
                  <a:gd name="T35" fmla="*/ 16 h 23"/>
                  <a:gd name="T36" fmla="*/ 19 w 115"/>
                  <a:gd name="T37" fmla="*/ 16 h 23"/>
                  <a:gd name="T38" fmla="*/ 21 w 115"/>
                  <a:gd name="T39" fmla="*/ 9 h 23"/>
                  <a:gd name="T40" fmla="*/ 17 w 115"/>
                  <a:gd name="T41" fmla="*/ 12 h 23"/>
                  <a:gd name="T42" fmla="*/ 14 w 115"/>
                  <a:gd name="T43" fmla="*/ 6 h 23"/>
                  <a:gd name="T44" fmla="*/ 6 w 115"/>
                  <a:gd name="T45" fmla="*/ 15 h 23"/>
                  <a:gd name="T46" fmla="*/ 1 w 115"/>
                  <a:gd name="T47" fmla="*/ 13 h 23"/>
                  <a:gd name="T48" fmla="*/ 5 w 115"/>
                  <a:gd name="T49" fmla="*/ 22 h 23"/>
                  <a:gd name="T50" fmla="*/ 31 w 115"/>
                  <a:gd name="T51" fmla="*/ 21 h 23"/>
                  <a:gd name="T52" fmla="*/ 37 w 115"/>
                  <a:gd name="T53" fmla="*/ 16 h 23"/>
                  <a:gd name="T54" fmla="*/ 38 w 115"/>
                  <a:gd name="T55" fmla="*/ 22 h 23"/>
                  <a:gd name="T56" fmla="*/ 38 w 115"/>
                  <a:gd name="T57" fmla="*/ 16 h 23"/>
                  <a:gd name="T58" fmla="*/ 42 w 115"/>
                  <a:gd name="T59" fmla="*/ 21 h 23"/>
                  <a:gd name="T60" fmla="*/ 44 w 115"/>
                  <a:gd name="T61" fmla="*/ 16 h 23"/>
                  <a:gd name="T62" fmla="*/ 47 w 115"/>
                  <a:gd name="T63" fmla="*/ 23 h 23"/>
                  <a:gd name="T64" fmla="*/ 88 w 115"/>
                  <a:gd name="T65" fmla="*/ 20 h 23"/>
                  <a:gd name="T66" fmla="*/ 87 w 115"/>
                  <a:gd name="T67" fmla="*/ 15 h 23"/>
                  <a:gd name="T68" fmla="*/ 102 w 115"/>
                  <a:gd name="T69" fmla="*/ 15 h 23"/>
                  <a:gd name="T70" fmla="*/ 104 w 115"/>
                  <a:gd name="T71" fmla="*/ 11 h 23"/>
                  <a:gd name="T72" fmla="*/ 104 w 115"/>
                  <a:gd name="T73" fmla="*/ 21 h 23"/>
                  <a:gd name="T74" fmla="*/ 109 w 115"/>
                  <a:gd name="T75" fmla="*/ 20 h 23"/>
                  <a:gd name="T76" fmla="*/ 106 w 115"/>
                  <a:gd name="T77" fmla="*/ 17 h 23"/>
                  <a:gd name="T78" fmla="*/ 111 w 115"/>
                  <a:gd name="T79" fmla="*/ 19 h 23"/>
                  <a:gd name="T80" fmla="*/ 107 w 115"/>
                  <a:gd name="T81" fmla="*/ 8 h 23"/>
                  <a:gd name="T82" fmla="*/ 95 w 115"/>
                  <a:gd name="T83" fmla="*/ 3 h 23"/>
                  <a:gd name="T84" fmla="*/ 95 w 115"/>
                  <a:gd name="T8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5" h="23">
                    <a:moveTo>
                      <a:pt x="95" y="10"/>
                    </a:moveTo>
                    <a:cubicBezTo>
                      <a:pt x="93" y="10"/>
                      <a:pt x="91" y="13"/>
                      <a:pt x="89" y="11"/>
                    </a:cubicBezTo>
                    <a:cubicBezTo>
                      <a:pt x="89" y="9"/>
                      <a:pt x="90" y="8"/>
                      <a:pt x="92" y="8"/>
                    </a:cubicBezTo>
                    <a:cubicBezTo>
                      <a:pt x="91" y="3"/>
                      <a:pt x="89" y="9"/>
                      <a:pt x="87" y="6"/>
                    </a:cubicBezTo>
                    <a:cubicBezTo>
                      <a:pt x="87" y="6"/>
                      <a:pt x="88" y="7"/>
                      <a:pt x="87" y="8"/>
                    </a:cubicBezTo>
                    <a:cubicBezTo>
                      <a:pt x="82" y="7"/>
                      <a:pt x="84" y="13"/>
                      <a:pt x="77" y="10"/>
                    </a:cubicBezTo>
                    <a:cubicBezTo>
                      <a:pt x="76" y="11"/>
                      <a:pt x="75" y="11"/>
                      <a:pt x="75" y="15"/>
                    </a:cubicBezTo>
                    <a:cubicBezTo>
                      <a:pt x="71" y="10"/>
                      <a:pt x="73" y="10"/>
                      <a:pt x="68" y="6"/>
                    </a:cubicBezTo>
                    <a:cubicBezTo>
                      <a:pt x="68" y="8"/>
                      <a:pt x="70" y="13"/>
                      <a:pt x="70" y="18"/>
                    </a:cubicBezTo>
                    <a:cubicBezTo>
                      <a:pt x="63" y="11"/>
                      <a:pt x="62" y="18"/>
                      <a:pt x="58" y="14"/>
                    </a:cubicBezTo>
                    <a:cubicBezTo>
                      <a:pt x="58" y="14"/>
                      <a:pt x="59" y="12"/>
                      <a:pt x="60" y="13"/>
                    </a:cubicBezTo>
                    <a:cubicBezTo>
                      <a:pt x="60" y="7"/>
                      <a:pt x="56" y="14"/>
                      <a:pt x="54" y="13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2" y="9"/>
                      <a:pt x="48" y="12"/>
                      <a:pt x="45" y="8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0" y="10"/>
                      <a:pt x="33" y="8"/>
                      <a:pt x="28" y="1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8" y="11"/>
                      <a:pt x="32" y="8"/>
                      <a:pt x="27" y="16"/>
                    </a:cubicBezTo>
                    <a:cubicBezTo>
                      <a:pt x="26" y="6"/>
                      <a:pt x="23" y="19"/>
                      <a:pt x="19" y="16"/>
                    </a:cubicBezTo>
                    <a:cubicBezTo>
                      <a:pt x="17" y="12"/>
                      <a:pt x="23" y="13"/>
                      <a:pt x="21" y="9"/>
                    </a:cubicBezTo>
                    <a:cubicBezTo>
                      <a:pt x="20" y="14"/>
                      <a:pt x="19" y="11"/>
                      <a:pt x="17" y="12"/>
                    </a:cubicBezTo>
                    <a:cubicBezTo>
                      <a:pt x="17" y="7"/>
                      <a:pt x="12" y="11"/>
                      <a:pt x="14" y="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2"/>
                      <a:pt x="3" y="13"/>
                      <a:pt x="1" y="13"/>
                    </a:cubicBezTo>
                    <a:cubicBezTo>
                      <a:pt x="5" y="13"/>
                      <a:pt x="0" y="20"/>
                      <a:pt x="5" y="22"/>
                    </a:cubicBezTo>
                    <a:cubicBezTo>
                      <a:pt x="11" y="20"/>
                      <a:pt x="22" y="18"/>
                      <a:pt x="31" y="21"/>
                    </a:cubicBezTo>
                    <a:cubicBezTo>
                      <a:pt x="31" y="14"/>
                      <a:pt x="36" y="21"/>
                      <a:pt x="37" y="16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43" y="20"/>
                      <a:pt x="37" y="18"/>
                      <a:pt x="38" y="16"/>
                    </a:cubicBezTo>
                    <a:cubicBezTo>
                      <a:pt x="40" y="15"/>
                      <a:pt x="42" y="19"/>
                      <a:pt x="42" y="21"/>
                    </a:cubicBezTo>
                    <a:cubicBezTo>
                      <a:pt x="46" y="21"/>
                      <a:pt x="43" y="19"/>
                      <a:pt x="44" y="16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59" y="21"/>
                      <a:pt x="74" y="16"/>
                      <a:pt x="88" y="20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93" y="18"/>
                      <a:pt x="97" y="6"/>
                      <a:pt x="102" y="15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3"/>
                      <a:pt x="105" y="18"/>
                      <a:pt x="104" y="21"/>
                    </a:cubicBezTo>
                    <a:cubicBezTo>
                      <a:pt x="105" y="19"/>
                      <a:pt x="107" y="21"/>
                      <a:pt x="109" y="20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8" y="14"/>
                      <a:pt x="110" y="16"/>
                      <a:pt x="111" y="19"/>
                    </a:cubicBezTo>
                    <a:cubicBezTo>
                      <a:pt x="115" y="15"/>
                      <a:pt x="108" y="12"/>
                      <a:pt x="107" y="8"/>
                    </a:cubicBezTo>
                    <a:cubicBezTo>
                      <a:pt x="101" y="16"/>
                      <a:pt x="101" y="0"/>
                      <a:pt x="95" y="3"/>
                    </a:cubicBezTo>
                    <a:cubicBezTo>
                      <a:pt x="91" y="6"/>
                      <a:pt x="95" y="8"/>
                      <a:pt x="95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5" name="Freeform 1286"/>
              <p:cNvSpPr>
                <a:spLocks/>
              </p:cNvSpPr>
              <p:nvPr/>
            </p:nvSpPr>
            <p:spPr bwMode="auto">
              <a:xfrm>
                <a:off x="3850" y="267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6" name="Freeform 1287"/>
              <p:cNvSpPr>
                <a:spLocks/>
              </p:cNvSpPr>
              <p:nvPr/>
            </p:nvSpPr>
            <p:spPr bwMode="auto">
              <a:xfrm>
                <a:off x="3760" y="266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7" name="Freeform 1288"/>
              <p:cNvSpPr>
                <a:spLocks/>
              </p:cNvSpPr>
              <p:nvPr/>
            </p:nvSpPr>
            <p:spPr bwMode="auto">
              <a:xfrm>
                <a:off x="3856" y="266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8" name="Freeform 1289"/>
              <p:cNvSpPr>
                <a:spLocks/>
              </p:cNvSpPr>
              <p:nvPr/>
            </p:nvSpPr>
            <p:spPr bwMode="auto">
              <a:xfrm>
                <a:off x="3857" y="266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9" name="Freeform 1290"/>
              <p:cNvSpPr>
                <a:spLocks/>
              </p:cNvSpPr>
              <p:nvPr/>
            </p:nvSpPr>
            <p:spPr bwMode="auto">
              <a:xfrm>
                <a:off x="3746" y="266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0" name="Freeform 1291"/>
              <p:cNvSpPr>
                <a:spLocks/>
              </p:cNvSpPr>
              <p:nvPr/>
            </p:nvSpPr>
            <p:spPr bwMode="auto">
              <a:xfrm>
                <a:off x="3705" y="265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1" name="Freeform 1292"/>
              <p:cNvSpPr>
                <a:spLocks/>
              </p:cNvSpPr>
              <p:nvPr/>
            </p:nvSpPr>
            <p:spPr bwMode="auto">
              <a:xfrm>
                <a:off x="3590" y="2655"/>
                <a:ext cx="169" cy="29"/>
              </a:xfrm>
              <a:custGeom>
                <a:avLst/>
                <a:gdLst>
                  <a:gd name="T0" fmla="*/ 6 w 196"/>
                  <a:gd name="T1" fmla="*/ 16 h 33"/>
                  <a:gd name="T2" fmla="*/ 3 w 196"/>
                  <a:gd name="T3" fmla="*/ 23 h 33"/>
                  <a:gd name="T4" fmla="*/ 10 w 196"/>
                  <a:gd name="T5" fmla="*/ 26 h 33"/>
                  <a:gd name="T6" fmla="*/ 20 w 196"/>
                  <a:gd name="T7" fmla="*/ 22 h 33"/>
                  <a:gd name="T8" fmla="*/ 42 w 196"/>
                  <a:gd name="T9" fmla="*/ 21 h 33"/>
                  <a:gd name="T10" fmla="*/ 57 w 196"/>
                  <a:gd name="T11" fmla="*/ 23 h 33"/>
                  <a:gd name="T12" fmla="*/ 76 w 196"/>
                  <a:gd name="T13" fmla="*/ 17 h 33"/>
                  <a:gd name="T14" fmla="*/ 80 w 196"/>
                  <a:gd name="T15" fmla="*/ 19 h 33"/>
                  <a:gd name="T16" fmla="*/ 90 w 196"/>
                  <a:gd name="T17" fmla="*/ 21 h 33"/>
                  <a:gd name="T18" fmla="*/ 95 w 196"/>
                  <a:gd name="T19" fmla="*/ 10 h 33"/>
                  <a:gd name="T20" fmla="*/ 105 w 196"/>
                  <a:gd name="T21" fmla="*/ 10 h 33"/>
                  <a:gd name="T22" fmla="*/ 112 w 196"/>
                  <a:gd name="T23" fmla="*/ 14 h 33"/>
                  <a:gd name="T24" fmla="*/ 125 w 196"/>
                  <a:gd name="T25" fmla="*/ 14 h 33"/>
                  <a:gd name="T26" fmla="*/ 139 w 196"/>
                  <a:gd name="T27" fmla="*/ 16 h 33"/>
                  <a:gd name="T28" fmla="*/ 150 w 196"/>
                  <a:gd name="T29" fmla="*/ 13 h 33"/>
                  <a:gd name="T30" fmla="*/ 158 w 196"/>
                  <a:gd name="T31" fmla="*/ 9 h 33"/>
                  <a:gd name="T32" fmla="*/ 161 w 196"/>
                  <a:gd name="T33" fmla="*/ 14 h 33"/>
                  <a:gd name="T34" fmla="*/ 168 w 196"/>
                  <a:gd name="T35" fmla="*/ 13 h 33"/>
                  <a:gd name="T36" fmla="*/ 195 w 196"/>
                  <a:gd name="T37" fmla="*/ 14 h 33"/>
                  <a:gd name="T38" fmla="*/ 181 w 196"/>
                  <a:gd name="T39" fmla="*/ 12 h 33"/>
                  <a:gd name="T40" fmla="*/ 179 w 196"/>
                  <a:gd name="T41" fmla="*/ 15 h 33"/>
                  <a:gd name="T42" fmla="*/ 176 w 196"/>
                  <a:gd name="T43" fmla="*/ 4 h 33"/>
                  <a:gd name="T44" fmla="*/ 172 w 196"/>
                  <a:gd name="T45" fmla="*/ 2 h 33"/>
                  <a:gd name="T46" fmla="*/ 163 w 196"/>
                  <a:gd name="T47" fmla="*/ 4 h 33"/>
                  <a:gd name="T48" fmla="*/ 155 w 196"/>
                  <a:gd name="T49" fmla="*/ 2 h 33"/>
                  <a:gd name="T50" fmla="*/ 142 w 196"/>
                  <a:gd name="T51" fmla="*/ 2 h 33"/>
                  <a:gd name="T52" fmla="*/ 131 w 196"/>
                  <a:gd name="T53" fmla="*/ 5 h 33"/>
                  <a:gd name="T54" fmla="*/ 131 w 196"/>
                  <a:gd name="T55" fmla="*/ 3 h 33"/>
                  <a:gd name="T56" fmla="*/ 128 w 196"/>
                  <a:gd name="T57" fmla="*/ 3 h 33"/>
                  <a:gd name="T58" fmla="*/ 119 w 196"/>
                  <a:gd name="T59" fmla="*/ 5 h 33"/>
                  <a:gd name="T60" fmla="*/ 111 w 196"/>
                  <a:gd name="T61" fmla="*/ 8 h 33"/>
                  <a:gd name="T62" fmla="*/ 108 w 196"/>
                  <a:gd name="T63" fmla="*/ 3 h 33"/>
                  <a:gd name="T64" fmla="*/ 97 w 196"/>
                  <a:gd name="T65" fmla="*/ 3 h 33"/>
                  <a:gd name="T66" fmla="*/ 93 w 196"/>
                  <a:gd name="T67" fmla="*/ 8 h 33"/>
                  <a:gd name="T68" fmla="*/ 80 w 196"/>
                  <a:gd name="T69" fmla="*/ 10 h 33"/>
                  <a:gd name="T70" fmla="*/ 61 w 196"/>
                  <a:gd name="T71" fmla="*/ 13 h 33"/>
                  <a:gd name="T72" fmla="*/ 56 w 196"/>
                  <a:gd name="T73" fmla="*/ 12 h 33"/>
                  <a:gd name="T74" fmla="*/ 36 w 196"/>
                  <a:gd name="T75" fmla="*/ 14 h 33"/>
                  <a:gd name="T76" fmla="*/ 44 w 196"/>
                  <a:gd name="T77" fmla="*/ 19 h 33"/>
                  <a:gd name="T78" fmla="*/ 35 w 196"/>
                  <a:gd name="T7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6" h="33">
                    <a:moveTo>
                      <a:pt x="16" y="10"/>
                    </a:moveTo>
                    <a:cubicBezTo>
                      <a:pt x="13" y="11"/>
                      <a:pt x="9" y="13"/>
                      <a:pt x="6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5" y="15"/>
                      <a:pt x="0" y="19"/>
                      <a:pt x="3" y="23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8" y="17"/>
                      <a:pt x="7" y="25"/>
                      <a:pt x="10" y="26"/>
                    </a:cubicBezTo>
                    <a:cubicBezTo>
                      <a:pt x="14" y="25"/>
                      <a:pt x="16" y="16"/>
                      <a:pt x="19" y="18"/>
                    </a:cubicBezTo>
                    <a:cubicBezTo>
                      <a:pt x="21" y="18"/>
                      <a:pt x="21" y="20"/>
                      <a:pt x="20" y="22"/>
                    </a:cubicBezTo>
                    <a:cubicBezTo>
                      <a:pt x="24" y="23"/>
                      <a:pt x="25" y="16"/>
                      <a:pt x="27" y="15"/>
                    </a:cubicBezTo>
                    <a:cubicBezTo>
                      <a:pt x="28" y="33"/>
                      <a:pt x="37" y="10"/>
                      <a:pt x="42" y="21"/>
                    </a:cubicBezTo>
                    <a:cubicBezTo>
                      <a:pt x="46" y="20"/>
                      <a:pt x="50" y="22"/>
                      <a:pt x="54" y="18"/>
                    </a:cubicBezTo>
                    <a:cubicBezTo>
                      <a:pt x="52" y="22"/>
                      <a:pt x="58" y="18"/>
                      <a:pt x="57" y="23"/>
                    </a:cubicBezTo>
                    <a:cubicBezTo>
                      <a:pt x="58" y="13"/>
                      <a:pt x="68" y="28"/>
                      <a:pt x="69" y="15"/>
                    </a:cubicBezTo>
                    <a:cubicBezTo>
                      <a:pt x="74" y="18"/>
                      <a:pt x="69" y="14"/>
                      <a:pt x="76" y="17"/>
                    </a:cubicBezTo>
                    <a:cubicBezTo>
                      <a:pt x="76" y="18"/>
                      <a:pt x="74" y="18"/>
                      <a:pt x="74" y="19"/>
                    </a:cubicBezTo>
                    <a:cubicBezTo>
                      <a:pt x="77" y="21"/>
                      <a:pt x="78" y="13"/>
                      <a:pt x="80" y="19"/>
                    </a:cubicBezTo>
                    <a:cubicBezTo>
                      <a:pt x="85" y="20"/>
                      <a:pt x="81" y="16"/>
                      <a:pt x="84" y="12"/>
                    </a:cubicBezTo>
                    <a:cubicBezTo>
                      <a:pt x="89" y="14"/>
                      <a:pt x="88" y="15"/>
                      <a:pt x="90" y="21"/>
                    </a:cubicBezTo>
                    <a:cubicBezTo>
                      <a:pt x="91" y="14"/>
                      <a:pt x="94" y="17"/>
                      <a:pt x="97" y="14"/>
                    </a:cubicBezTo>
                    <a:cubicBezTo>
                      <a:pt x="96" y="14"/>
                      <a:pt x="92" y="13"/>
                      <a:pt x="95" y="10"/>
                    </a:cubicBezTo>
                    <a:cubicBezTo>
                      <a:pt x="101" y="11"/>
                      <a:pt x="99" y="6"/>
                      <a:pt x="105" y="5"/>
                    </a:cubicBezTo>
                    <a:cubicBezTo>
                      <a:pt x="108" y="11"/>
                      <a:pt x="99" y="5"/>
                      <a:pt x="105" y="10"/>
                    </a:cubicBezTo>
                    <a:cubicBezTo>
                      <a:pt x="101" y="13"/>
                      <a:pt x="98" y="13"/>
                      <a:pt x="96" y="18"/>
                    </a:cubicBezTo>
                    <a:cubicBezTo>
                      <a:pt x="101" y="18"/>
                      <a:pt x="107" y="17"/>
                      <a:pt x="112" y="14"/>
                    </a:cubicBezTo>
                    <a:cubicBezTo>
                      <a:pt x="115" y="15"/>
                      <a:pt x="111" y="17"/>
                      <a:pt x="113" y="18"/>
                    </a:cubicBezTo>
                    <a:cubicBezTo>
                      <a:pt x="118" y="21"/>
                      <a:pt x="121" y="11"/>
                      <a:pt x="125" y="14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7" y="13"/>
                      <a:pt x="134" y="18"/>
                      <a:pt x="139" y="16"/>
                    </a:cubicBezTo>
                    <a:cubicBezTo>
                      <a:pt x="138" y="14"/>
                      <a:pt x="138" y="13"/>
                      <a:pt x="138" y="12"/>
                    </a:cubicBezTo>
                    <a:cubicBezTo>
                      <a:pt x="138" y="21"/>
                      <a:pt x="145" y="7"/>
                      <a:pt x="150" y="13"/>
                    </a:cubicBezTo>
                    <a:cubicBezTo>
                      <a:pt x="149" y="8"/>
                      <a:pt x="154" y="4"/>
                      <a:pt x="157" y="4"/>
                    </a:cubicBezTo>
                    <a:cubicBezTo>
                      <a:pt x="158" y="5"/>
                      <a:pt x="158" y="8"/>
                      <a:pt x="158" y="9"/>
                    </a:cubicBezTo>
                    <a:cubicBezTo>
                      <a:pt x="153" y="6"/>
                      <a:pt x="153" y="15"/>
                      <a:pt x="149" y="18"/>
                    </a:cubicBezTo>
                    <a:cubicBezTo>
                      <a:pt x="153" y="15"/>
                      <a:pt x="158" y="18"/>
                      <a:pt x="161" y="14"/>
                    </a:cubicBezTo>
                    <a:cubicBezTo>
                      <a:pt x="159" y="18"/>
                      <a:pt x="159" y="18"/>
                      <a:pt x="159" y="18"/>
                    </a:cubicBezTo>
                    <a:cubicBezTo>
                      <a:pt x="164" y="19"/>
                      <a:pt x="163" y="8"/>
                      <a:pt x="168" y="13"/>
                    </a:cubicBezTo>
                    <a:cubicBezTo>
                      <a:pt x="167" y="16"/>
                      <a:pt x="167" y="16"/>
                      <a:pt x="167" y="16"/>
                    </a:cubicBezTo>
                    <a:cubicBezTo>
                      <a:pt x="177" y="15"/>
                      <a:pt x="188" y="21"/>
                      <a:pt x="195" y="14"/>
                    </a:cubicBezTo>
                    <a:cubicBezTo>
                      <a:pt x="196" y="11"/>
                      <a:pt x="192" y="5"/>
                      <a:pt x="192" y="3"/>
                    </a:cubicBezTo>
                    <a:cubicBezTo>
                      <a:pt x="187" y="5"/>
                      <a:pt x="185" y="10"/>
                      <a:pt x="181" y="12"/>
                    </a:cubicBezTo>
                    <a:cubicBezTo>
                      <a:pt x="181" y="7"/>
                      <a:pt x="181" y="7"/>
                      <a:pt x="181" y="7"/>
                    </a:cubicBezTo>
                    <a:cubicBezTo>
                      <a:pt x="181" y="11"/>
                      <a:pt x="177" y="13"/>
                      <a:pt x="179" y="15"/>
                    </a:cubicBezTo>
                    <a:cubicBezTo>
                      <a:pt x="176" y="18"/>
                      <a:pt x="177" y="11"/>
                      <a:pt x="174" y="14"/>
                    </a:cubicBezTo>
                    <a:cubicBezTo>
                      <a:pt x="174" y="9"/>
                      <a:pt x="176" y="8"/>
                      <a:pt x="176" y="4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74" y="4"/>
                      <a:pt x="171" y="4"/>
                      <a:pt x="172" y="2"/>
                    </a:cubicBezTo>
                    <a:cubicBezTo>
                      <a:pt x="167" y="9"/>
                      <a:pt x="165" y="0"/>
                      <a:pt x="160" y="3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3" y="7"/>
                      <a:pt x="161" y="6"/>
                      <a:pt x="160" y="7"/>
                    </a:cubicBezTo>
                    <a:cubicBezTo>
                      <a:pt x="158" y="3"/>
                      <a:pt x="157" y="4"/>
                      <a:pt x="155" y="2"/>
                    </a:cubicBezTo>
                    <a:cubicBezTo>
                      <a:pt x="152" y="4"/>
                      <a:pt x="151" y="9"/>
                      <a:pt x="148" y="9"/>
                    </a:cubicBezTo>
                    <a:cubicBezTo>
                      <a:pt x="149" y="4"/>
                      <a:pt x="143" y="6"/>
                      <a:pt x="142" y="2"/>
                    </a:cubicBezTo>
                    <a:cubicBezTo>
                      <a:pt x="141" y="7"/>
                      <a:pt x="136" y="4"/>
                      <a:pt x="135" y="7"/>
                    </a:cubicBezTo>
                    <a:cubicBezTo>
                      <a:pt x="134" y="8"/>
                      <a:pt x="131" y="8"/>
                      <a:pt x="131" y="5"/>
                    </a:cubicBezTo>
                    <a:cubicBezTo>
                      <a:pt x="133" y="4"/>
                      <a:pt x="133" y="4"/>
                      <a:pt x="133" y="4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31" y="2"/>
                      <a:pt x="131" y="2"/>
                      <a:pt x="131" y="2"/>
                    </a:cubicBezTo>
                    <a:cubicBezTo>
                      <a:pt x="130" y="2"/>
                      <a:pt x="130" y="6"/>
                      <a:pt x="128" y="3"/>
                    </a:cubicBezTo>
                    <a:cubicBezTo>
                      <a:pt x="128" y="2"/>
                      <a:pt x="129" y="2"/>
                      <a:pt x="130" y="1"/>
                    </a:cubicBezTo>
                    <a:cubicBezTo>
                      <a:pt x="126" y="1"/>
                      <a:pt x="123" y="10"/>
                      <a:pt x="119" y="5"/>
                    </a:cubicBezTo>
                    <a:cubicBezTo>
                      <a:pt x="119" y="8"/>
                      <a:pt x="114" y="8"/>
                      <a:pt x="115" y="14"/>
                    </a:cubicBezTo>
                    <a:cubicBezTo>
                      <a:pt x="114" y="12"/>
                      <a:pt x="114" y="7"/>
                      <a:pt x="111" y="8"/>
                    </a:cubicBezTo>
                    <a:cubicBezTo>
                      <a:pt x="109" y="13"/>
                      <a:pt x="107" y="6"/>
                      <a:pt x="105" y="9"/>
                    </a:cubicBezTo>
                    <a:cubicBezTo>
                      <a:pt x="108" y="4"/>
                      <a:pt x="105" y="8"/>
                      <a:pt x="108" y="3"/>
                    </a:cubicBezTo>
                    <a:cubicBezTo>
                      <a:pt x="105" y="1"/>
                      <a:pt x="102" y="7"/>
                      <a:pt x="98" y="7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4"/>
                      <a:pt x="94" y="9"/>
                      <a:pt x="93" y="4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0" y="6"/>
                      <a:pt x="86" y="7"/>
                      <a:pt x="83" y="4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75" y="3"/>
                      <a:pt x="69" y="10"/>
                      <a:pt x="66" y="16"/>
                    </a:cubicBezTo>
                    <a:cubicBezTo>
                      <a:pt x="64" y="15"/>
                      <a:pt x="61" y="14"/>
                      <a:pt x="61" y="13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1" y="10"/>
                      <a:pt x="58" y="6"/>
                      <a:pt x="56" y="12"/>
                    </a:cubicBezTo>
                    <a:cubicBezTo>
                      <a:pt x="54" y="14"/>
                      <a:pt x="54" y="8"/>
                      <a:pt x="53" y="7"/>
                    </a:cubicBezTo>
                    <a:cubicBezTo>
                      <a:pt x="47" y="15"/>
                      <a:pt x="37" y="2"/>
                      <a:pt x="36" y="14"/>
                    </a:cubicBezTo>
                    <a:cubicBezTo>
                      <a:pt x="38" y="14"/>
                      <a:pt x="42" y="16"/>
                      <a:pt x="46" y="15"/>
                    </a:cubicBezTo>
                    <a:cubicBezTo>
                      <a:pt x="45" y="17"/>
                      <a:pt x="46" y="19"/>
                      <a:pt x="44" y="19"/>
                    </a:cubicBezTo>
                    <a:cubicBezTo>
                      <a:pt x="40" y="20"/>
                      <a:pt x="38" y="16"/>
                      <a:pt x="34" y="18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28" y="2"/>
                      <a:pt x="22" y="20"/>
                      <a:pt x="1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2" name="Freeform 1293"/>
              <p:cNvSpPr>
                <a:spLocks/>
              </p:cNvSpPr>
              <p:nvPr/>
            </p:nvSpPr>
            <p:spPr bwMode="auto">
              <a:xfrm>
                <a:off x="3646" y="2660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4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3" name="Freeform 1294"/>
              <p:cNvSpPr>
                <a:spLocks/>
              </p:cNvSpPr>
              <p:nvPr/>
            </p:nvSpPr>
            <p:spPr bwMode="auto">
              <a:xfrm>
                <a:off x="3644" y="2663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4" name="Freeform 1295"/>
              <p:cNvSpPr>
                <a:spLocks/>
              </p:cNvSpPr>
              <p:nvPr/>
            </p:nvSpPr>
            <p:spPr bwMode="auto">
              <a:xfrm>
                <a:off x="3591" y="2664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5" name="Freeform 1296"/>
              <p:cNvSpPr>
                <a:spLocks/>
              </p:cNvSpPr>
              <p:nvPr/>
            </p:nvSpPr>
            <p:spPr bwMode="auto">
              <a:xfrm>
                <a:off x="3591" y="266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1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6" name="Freeform 1297"/>
              <p:cNvSpPr>
                <a:spLocks/>
              </p:cNvSpPr>
              <p:nvPr/>
            </p:nvSpPr>
            <p:spPr bwMode="auto">
              <a:xfrm>
                <a:off x="3502" y="2662"/>
                <a:ext cx="89" cy="23"/>
              </a:xfrm>
              <a:custGeom>
                <a:avLst/>
                <a:gdLst>
                  <a:gd name="T0" fmla="*/ 18 w 103"/>
                  <a:gd name="T1" fmla="*/ 11 h 26"/>
                  <a:gd name="T2" fmla="*/ 13 w 103"/>
                  <a:gd name="T3" fmla="*/ 16 h 26"/>
                  <a:gd name="T4" fmla="*/ 9 w 103"/>
                  <a:gd name="T5" fmla="*/ 12 h 26"/>
                  <a:gd name="T6" fmla="*/ 2 w 103"/>
                  <a:gd name="T7" fmla="*/ 20 h 26"/>
                  <a:gd name="T8" fmla="*/ 51 w 103"/>
                  <a:gd name="T9" fmla="*/ 16 h 26"/>
                  <a:gd name="T10" fmla="*/ 48 w 103"/>
                  <a:gd name="T11" fmla="*/ 19 h 26"/>
                  <a:gd name="T12" fmla="*/ 66 w 103"/>
                  <a:gd name="T13" fmla="*/ 13 h 26"/>
                  <a:gd name="T14" fmla="*/ 65 w 103"/>
                  <a:gd name="T15" fmla="*/ 20 h 26"/>
                  <a:gd name="T16" fmla="*/ 77 w 103"/>
                  <a:gd name="T17" fmla="*/ 17 h 26"/>
                  <a:gd name="T18" fmla="*/ 76 w 103"/>
                  <a:gd name="T19" fmla="*/ 15 h 26"/>
                  <a:gd name="T20" fmla="*/ 79 w 103"/>
                  <a:gd name="T21" fmla="*/ 16 h 26"/>
                  <a:gd name="T22" fmla="*/ 78 w 103"/>
                  <a:gd name="T23" fmla="*/ 15 h 26"/>
                  <a:gd name="T24" fmla="*/ 85 w 103"/>
                  <a:gd name="T25" fmla="*/ 14 h 26"/>
                  <a:gd name="T26" fmla="*/ 83 w 103"/>
                  <a:gd name="T27" fmla="*/ 16 h 26"/>
                  <a:gd name="T28" fmla="*/ 89 w 103"/>
                  <a:gd name="T29" fmla="*/ 14 h 26"/>
                  <a:gd name="T30" fmla="*/ 89 w 103"/>
                  <a:gd name="T31" fmla="*/ 17 h 26"/>
                  <a:gd name="T32" fmla="*/ 102 w 103"/>
                  <a:gd name="T33" fmla="*/ 12 h 26"/>
                  <a:gd name="T34" fmla="*/ 103 w 103"/>
                  <a:gd name="T35" fmla="*/ 8 h 26"/>
                  <a:gd name="T36" fmla="*/ 92 w 103"/>
                  <a:gd name="T37" fmla="*/ 11 h 26"/>
                  <a:gd name="T38" fmla="*/ 93 w 103"/>
                  <a:gd name="T39" fmla="*/ 11 h 26"/>
                  <a:gd name="T40" fmla="*/ 85 w 103"/>
                  <a:gd name="T41" fmla="*/ 13 h 26"/>
                  <a:gd name="T42" fmla="*/ 90 w 103"/>
                  <a:gd name="T43" fmla="*/ 7 h 26"/>
                  <a:gd name="T44" fmla="*/ 78 w 103"/>
                  <a:gd name="T45" fmla="*/ 3 h 26"/>
                  <a:gd name="T46" fmla="*/ 78 w 103"/>
                  <a:gd name="T47" fmla="*/ 3 h 26"/>
                  <a:gd name="T48" fmla="*/ 75 w 103"/>
                  <a:gd name="T49" fmla="*/ 5 h 26"/>
                  <a:gd name="T50" fmla="*/ 77 w 103"/>
                  <a:gd name="T51" fmla="*/ 7 h 26"/>
                  <a:gd name="T52" fmla="*/ 75 w 103"/>
                  <a:gd name="T53" fmla="*/ 14 h 26"/>
                  <a:gd name="T54" fmla="*/ 71 w 103"/>
                  <a:gd name="T55" fmla="*/ 14 h 26"/>
                  <a:gd name="T56" fmla="*/ 74 w 103"/>
                  <a:gd name="T57" fmla="*/ 9 h 26"/>
                  <a:gd name="T58" fmla="*/ 71 w 103"/>
                  <a:gd name="T59" fmla="*/ 11 h 26"/>
                  <a:gd name="T60" fmla="*/ 67 w 103"/>
                  <a:gd name="T61" fmla="*/ 5 h 26"/>
                  <a:gd name="T62" fmla="*/ 67 w 103"/>
                  <a:gd name="T63" fmla="*/ 11 h 26"/>
                  <a:gd name="T64" fmla="*/ 47 w 103"/>
                  <a:gd name="T65" fmla="*/ 11 h 26"/>
                  <a:gd name="T66" fmla="*/ 50 w 103"/>
                  <a:gd name="T67" fmla="*/ 8 h 26"/>
                  <a:gd name="T68" fmla="*/ 46 w 103"/>
                  <a:gd name="T69" fmla="*/ 12 h 26"/>
                  <a:gd name="T70" fmla="*/ 34 w 103"/>
                  <a:gd name="T71" fmla="*/ 10 h 26"/>
                  <a:gd name="T72" fmla="*/ 35 w 103"/>
                  <a:gd name="T73" fmla="*/ 13 h 26"/>
                  <a:gd name="T74" fmla="*/ 22 w 103"/>
                  <a:gd name="T75" fmla="*/ 12 h 26"/>
                  <a:gd name="T76" fmla="*/ 22 w 103"/>
                  <a:gd name="T77" fmla="*/ 12 h 26"/>
                  <a:gd name="T78" fmla="*/ 16 w 103"/>
                  <a:gd name="T79" fmla="*/ 18 h 26"/>
                  <a:gd name="T80" fmla="*/ 18 w 103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3" h="26">
                    <a:moveTo>
                      <a:pt x="18" y="11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4"/>
                      <a:pt x="7" y="16"/>
                      <a:pt x="9" y="12"/>
                    </a:cubicBezTo>
                    <a:cubicBezTo>
                      <a:pt x="6" y="18"/>
                      <a:pt x="0" y="13"/>
                      <a:pt x="2" y="20"/>
                    </a:cubicBezTo>
                    <a:cubicBezTo>
                      <a:pt x="16" y="18"/>
                      <a:pt x="35" y="23"/>
                      <a:pt x="51" y="16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57" y="13"/>
                      <a:pt x="60" y="26"/>
                      <a:pt x="66" y="13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22"/>
                      <a:pt x="73" y="11"/>
                      <a:pt x="77" y="17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1" y="12"/>
                      <a:pt x="83" y="13"/>
                      <a:pt x="85" y="14"/>
                    </a:cubicBezTo>
                    <a:cubicBezTo>
                      <a:pt x="86" y="16"/>
                      <a:pt x="84" y="15"/>
                      <a:pt x="83" y="16"/>
                    </a:cubicBezTo>
                    <a:cubicBezTo>
                      <a:pt x="85" y="18"/>
                      <a:pt x="87" y="13"/>
                      <a:pt x="89" y="14"/>
                    </a:cubicBezTo>
                    <a:cubicBezTo>
                      <a:pt x="91" y="15"/>
                      <a:pt x="89" y="16"/>
                      <a:pt x="89" y="17"/>
                    </a:cubicBezTo>
                    <a:cubicBezTo>
                      <a:pt x="95" y="15"/>
                      <a:pt x="98" y="21"/>
                      <a:pt x="102" y="12"/>
                    </a:cubicBezTo>
                    <a:cubicBezTo>
                      <a:pt x="103" y="10"/>
                      <a:pt x="101" y="8"/>
                      <a:pt x="103" y="8"/>
                    </a:cubicBezTo>
                    <a:cubicBezTo>
                      <a:pt x="99" y="5"/>
                      <a:pt x="95" y="8"/>
                      <a:pt x="92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0" y="20"/>
                      <a:pt x="90" y="9"/>
                      <a:pt x="85" y="13"/>
                    </a:cubicBezTo>
                    <a:cubicBezTo>
                      <a:pt x="87" y="9"/>
                      <a:pt x="89" y="9"/>
                      <a:pt x="90" y="7"/>
                    </a:cubicBezTo>
                    <a:cubicBezTo>
                      <a:pt x="84" y="0"/>
                      <a:pt x="82" y="12"/>
                      <a:pt x="78" y="3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8" y="2"/>
                      <a:pt x="76" y="4"/>
                      <a:pt x="75" y="5"/>
                    </a:cubicBezTo>
                    <a:cubicBezTo>
                      <a:pt x="75" y="6"/>
                      <a:pt x="76" y="7"/>
                      <a:pt x="77" y="7"/>
                    </a:cubicBezTo>
                    <a:cubicBezTo>
                      <a:pt x="76" y="8"/>
                      <a:pt x="75" y="12"/>
                      <a:pt x="75" y="14"/>
                    </a:cubicBezTo>
                    <a:cubicBezTo>
                      <a:pt x="73" y="10"/>
                      <a:pt x="73" y="16"/>
                      <a:pt x="71" y="14"/>
                    </a:cubicBezTo>
                    <a:cubicBezTo>
                      <a:pt x="70" y="10"/>
                      <a:pt x="73" y="11"/>
                      <a:pt x="74" y="9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68" y="11"/>
                      <a:pt x="68" y="7"/>
                      <a:pt x="67" y="5"/>
                    </a:cubicBezTo>
                    <a:cubicBezTo>
                      <a:pt x="65" y="8"/>
                      <a:pt x="68" y="7"/>
                      <a:pt x="67" y="11"/>
                    </a:cubicBezTo>
                    <a:cubicBezTo>
                      <a:pt x="64" y="6"/>
                      <a:pt x="52" y="7"/>
                      <a:pt x="47" y="11"/>
                    </a:cubicBezTo>
                    <a:cubicBezTo>
                      <a:pt x="49" y="11"/>
                      <a:pt x="47" y="7"/>
                      <a:pt x="50" y="8"/>
                    </a:cubicBezTo>
                    <a:cubicBezTo>
                      <a:pt x="49" y="7"/>
                      <a:pt x="46" y="9"/>
                      <a:pt x="46" y="12"/>
                    </a:cubicBezTo>
                    <a:cubicBezTo>
                      <a:pt x="42" y="14"/>
                      <a:pt x="37" y="12"/>
                      <a:pt x="34" y="1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2" y="18"/>
                      <a:pt x="27" y="9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0" y="12"/>
                      <a:pt x="19" y="20"/>
                      <a:pt x="16" y="18"/>
                    </a:cubicBezTo>
                    <a:cubicBezTo>
                      <a:pt x="17" y="15"/>
                      <a:pt x="18" y="15"/>
                      <a:pt x="18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7" name="Freeform 1298"/>
              <p:cNvSpPr>
                <a:spLocks/>
              </p:cNvSpPr>
              <p:nvPr/>
            </p:nvSpPr>
            <p:spPr bwMode="auto">
              <a:xfrm>
                <a:off x="3500" y="2673"/>
                <a:ext cx="3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7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3" y="9"/>
                      <a:pt x="3" y="7"/>
                    </a:cubicBezTo>
                    <a:cubicBezTo>
                      <a:pt x="3" y="6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8" name="Freeform 1299"/>
              <p:cNvSpPr>
                <a:spLocks/>
              </p:cNvSpPr>
              <p:nvPr/>
            </p:nvSpPr>
            <p:spPr bwMode="auto">
              <a:xfrm>
                <a:off x="3460" y="2630"/>
                <a:ext cx="40" cy="55"/>
              </a:xfrm>
              <a:custGeom>
                <a:avLst/>
                <a:gdLst>
                  <a:gd name="T0" fmla="*/ 13 w 46"/>
                  <a:gd name="T1" fmla="*/ 55 h 63"/>
                  <a:gd name="T2" fmla="*/ 12 w 46"/>
                  <a:gd name="T3" fmla="*/ 59 h 63"/>
                  <a:gd name="T4" fmla="*/ 32 w 46"/>
                  <a:gd name="T5" fmla="*/ 60 h 63"/>
                  <a:gd name="T6" fmla="*/ 38 w 46"/>
                  <a:gd name="T7" fmla="*/ 54 h 63"/>
                  <a:gd name="T8" fmla="*/ 39 w 46"/>
                  <a:gd name="T9" fmla="*/ 58 h 63"/>
                  <a:gd name="T10" fmla="*/ 45 w 46"/>
                  <a:gd name="T11" fmla="*/ 53 h 63"/>
                  <a:gd name="T12" fmla="*/ 42 w 46"/>
                  <a:gd name="T13" fmla="*/ 55 h 63"/>
                  <a:gd name="T14" fmla="*/ 42 w 46"/>
                  <a:gd name="T15" fmla="*/ 53 h 63"/>
                  <a:gd name="T16" fmla="*/ 39 w 46"/>
                  <a:gd name="T17" fmla="*/ 54 h 63"/>
                  <a:gd name="T18" fmla="*/ 40 w 46"/>
                  <a:gd name="T19" fmla="*/ 51 h 63"/>
                  <a:gd name="T20" fmla="*/ 31 w 46"/>
                  <a:gd name="T21" fmla="*/ 57 h 63"/>
                  <a:gd name="T22" fmla="*/ 31 w 46"/>
                  <a:gd name="T23" fmla="*/ 51 h 63"/>
                  <a:gd name="T24" fmla="*/ 22 w 46"/>
                  <a:gd name="T25" fmla="*/ 49 h 63"/>
                  <a:gd name="T26" fmla="*/ 22 w 46"/>
                  <a:gd name="T27" fmla="*/ 51 h 63"/>
                  <a:gd name="T28" fmla="*/ 23 w 46"/>
                  <a:gd name="T29" fmla="*/ 55 h 63"/>
                  <a:gd name="T30" fmla="*/ 20 w 46"/>
                  <a:gd name="T31" fmla="*/ 49 h 63"/>
                  <a:gd name="T32" fmla="*/ 3 w 46"/>
                  <a:gd name="T33" fmla="*/ 52 h 63"/>
                  <a:gd name="T34" fmla="*/ 3 w 46"/>
                  <a:gd name="T35" fmla="*/ 57 h 63"/>
                  <a:gd name="T36" fmla="*/ 2 w 46"/>
                  <a:gd name="T37" fmla="*/ 58 h 63"/>
                  <a:gd name="T38" fmla="*/ 2 w 46"/>
                  <a:gd name="T39" fmla="*/ 58 h 63"/>
                  <a:gd name="T40" fmla="*/ 2 w 46"/>
                  <a:gd name="T41" fmla="*/ 58 h 63"/>
                  <a:gd name="T42" fmla="*/ 2 w 46"/>
                  <a:gd name="T43" fmla="*/ 58 h 63"/>
                  <a:gd name="T44" fmla="*/ 13 w 46"/>
                  <a:gd name="T45" fmla="*/ 33 h 63"/>
                  <a:gd name="T46" fmla="*/ 13 w 46"/>
                  <a:gd name="T47" fmla="*/ 33 h 63"/>
                  <a:gd name="T48" fmla="*/ 13 w 46"/>
                  <a:gd name="T49" fmla="*/ 33 h 63"/>
                  <a:gd name="T50" fmla="*/ 13 w 46"/>
                  <a:gd name="T51" fmla="*/ 33 h 63"/>
                  <a:gd name="T52" fmla="*/ 13 w 46"/>
                  <a:gd name="T53" fmla="*/ 33 h 63"/>
                  <a:gd name="T54" fmla="*/ 13 w 46"/>
                  <a:gd name="T55" fmla="*/ 33 h 63"/>
                  <a:gd name="T56" fmla="*/ 14 w 46"/>
                  <a:gd name="T57" fmla="*/ 33 h 63"/>
                  <a:gd name="T58" fmla="*/ 16 w 46"/>
                  <a:gd name="T59" fmla="*/ 35 h 63"/>
                  <a:gd name="T60" fmla="*/ 11 w 46"/>
                  <a:gd name="T61" fmla="*/ 37 h 63"/>
                  <a:gd name="T62" fmla="*/ 13 w 46"/>
                  <a:gd name="T63" fmla="*/ 42 h 63"/>
                  <a:gd name="T64" fmla="*/ 24 w 46"/>
                  <a:gd name="T65" fmla="*/ 40 h 63"/>
                  <a:gd name="T66" fmla="*/ 19 w 46"/>
                  <a:gd name="T67" fmla="*/ 33 h 63"/>
                  <a:gd name="T68" fmla="*/ 16 w 46"/>
                  <a:gd name="T69" fmla="*/ 31 h 63"/>
                  <a:gd name="T70" fmla="*/ 16 w 46"/>
                  <a:gd name="T71" fmla="*/ 31 h 63"/>
                  <a:gd name="T72" fmla="*/ 15 w 46"/>
                  <a:gd name="T73" fmla="*/ 31 h 63"/>
                  <a:gd name="T74" fmla="*/ 15 w 46"/>
                  <a:gd name="T75" fmla="*/ 31 h 63"/>
                  <a:gd name="T76" fmla="*/ 15 w 46"/>
                  <a:gd name="T77" fmla="*/ 31 h 63"/>
                  <a:gd name="T78" fmla="*/ 15 w 46"/>
                  <a:gd name="T79" fmla="*/ 31 h 63"/>
                  <a:gd name="T80" fmla="*/ 2 w 46"/>
                  <a:gd name="T81" fmla="*/ 61 h 63"/>
                  <a:gd name="T82" fmla="*/ 2 w 46"/>
                  <a:gd name="T83" fmla="*/ 61 h 63"/>
                  <a:gd name="T84" fmla="*/ 2 w 46"/>
                  <a:gd name="T85" fmla="*/ 61 h 63"/>
                  <a:gd name="T86" fmla="*/ 3 w 46"/>
                  <a:gd name="T87" fmla="*/ 61 h 63"/>
                  <a:gd name="T88" fmla="*/ 4 w 46"/>
                  <a:gd name="T89" fmla="*/ 60 h 63"/>
                  <a:gd name="T90" fmla="*/ 13 w 46"/>
                  <a:gd name="T91" fmla="*/ 5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" h="63">
                    <a:moveTo>
                      <a:pt x="13" y="55"/>
                    </a:moveTo>
                    <a:cubicBezTo>
                      <a:pt x="12" y="56"/>
                      <a:pt x="12" y="58"/>
                      <a:pt x="12" y="59"/>
                    </a:cubicBezTo>
                    <a:cubicBezTo>
                      <a:pt x="20" y="59"/>
                      <a:pt x="29" y="57"/>
                      <a:pt x="32" y="60"/>
                    </a:cubicBezTo>
                    <a:cubicBezTo>
                      <a:pt x="34" y="62"/>
                      <a:pt x="35" y="55"/>
                      <a:pt x="38" y="54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1" y="56"/>
                      <a:pt x="46" y="60"/>
                      <a:pt x="45" y="53"/>
                    </a:cubicBezTo>
                    <a:cubicBezTo>
                      <a:pt x="44" y="53"/>
                      <a:pt x="43" y="56"/>
                      <a:pt x="42" y="55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35" y="47"/>
                      <a:pt x="36" y="60"/>
                      <a:pt x="31" y="57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27" y="51"/>
                      <a:pt x="25" y="53"/>
                      <a:pt x="22" y="49"/>
                    </a:cubicBezTo>
                    <a:cubicBezTo>
                      <a:pt x="22" y="49"/>
                      <a:pt x="22" y="52"/>
                      <a:pt x="22" y="51"/>
                    </a:cubicBezTo>
                    <a:cubicBezTo>
                      <a:pt x="23" y="51"/>
                      <a:pt x="24" y="53"/>
                      <a:pt x="23" y="55"/>
                    </a:cubicBezTo>
                    <a:cubicBezTo>
                      <a:pt x="17" y="60"/>
                      <a:pt x="24" y="52"/>
                      <a:pt x="20" y="49"/>
                    </a:cubicBezTo>
                    <a:cubicBezTo>
                      <a:pt x="15" y="53"/>
                      <a:pt x="6" y="57"/>
                      <a:pt x="3" y="52"/>
                    </a:cubicBezTo>
                    <a:cubicBezTo>
                      <a:pt x="4" y="54"/>
                      <a:pt x="4" y="55"/>
                      <a:pt x="3" y="5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0" y="63"/>
                      <a:pt x="23" y="10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8"/>
                      <a:pt x="13" y="37"/>
                      <a:pt x="11" y="37"/>
                    </a:cubicBezTo>
                    <a:cubicBezTo>
                      <a:pt x="12" y="39"/>
                      <a:pt x="11" y="41"/>
                      <a:pt x="13" y="42"/>
                    </a:cubicBezTo>
                    <a:cubicBezTo>
                      <a:pt x="14" y="38"/>
                      <a:pt x="19" y="37"/>
                      <a:pt x="24" y="40"/>
                    </a:cubicBezTo>
                    <a:cubicBezTo>
                      <a:pt x="23" y="37"/>
                      <a:pt x="21" y="35"/>
                      <a:pt x="19" y="3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9" y="44"/>
                      <a:pt x="28" y="0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7" y="58"/>
                      <a:pt x="10" y="55"/>
                      <a:pt x="13" y="5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9" name="Freeform 1300"/>
              <p:cNvSpPr>
                <a:spLocks/>
              </p:cNvSpPr>
              <p:nvPr/>
            </p:nvSpPr>
            <p:spPr bwMode="auto">
              <a:xfrm>
                <a:off x="3468" y="2681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0" name="Freeform 1301"/>
              <p:cNvSpPr>
                <a:spLocks/>
              </p:cNvSpPr>
              <p:nvPr/>
            </p:nvSpPr>
            <p:spPr bwMode="auto">
              <a:xfrm>
                <a:off x="4125" y="2722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0 w 2"/>
                  <a:gd name="T3" fmla="*/ 0 h 4"/>
                  <a:gd name="T4" fmla="*/ 0 w 2"/>
                  <a:gd name="T5" fmla="*/ 4 h 4"/>
                  <a:gd name="T6" fmla="*/ 2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1" name="Freeform 1302"/>
              <p:cNvSpPr>
                <a:spLocks/>
              </p:cNvSpPr>
              <p:nvPr/>
            </p:nvSpPr>
            <p:spPr bwMode="auto">
              <a:xfrm>
                <a:off x="4115" y="2713"/>
                <a:ext cx="10" cy="14"/>
              </a:xfrm>
              <a:custGeom>
                <a:avLst/>
                <a:gdLst>
                  <a:gd name="T0" fmla="*/ 4 w 12"/>
                  <a:gd name="T1" fmla="*/ 0 h 16"/>
                  <a:gd name="T2" fmla="*/ 1 w 12"/>
                  <a:gd name="T3" fmla="*/ 1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4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1"/>
                      <a:pt x="0" y="8"/>
                      <a:pt x="6" y="16"/>
                    </a:cubicBezTo>
                    <a:cubicBezTo>
                      <a:pt x="8" y="14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7" y="7"/>
                      <a:pt x="9" y="7"/>
                      <a:pt x="10" y="3"/>
                    </a:cubicBezTo>
                    <a:cubicBezTo>
                      <a:pt x="7" y="0"/>
                      <a:pt x="8" y="6"/>
                      <a:pt x="4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2" name="Freeform 1303"/>
              <p:cNvSpPr>
                <a:spLocks/>
              </p:cNvSpPr>
              <p:nvPr/>
            </p:nvSpPr>
            <p:spPr bwMode="auto">
              <a:xfrm>
                <a:off x="4113" y="2717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3" name="Freeform 1304"/>
              <p:cNvSpPr>
                <a:spLocks/>
              </p:cNvSpPr>
              <p:nvPr/>
            </p:nvSpPr>
            <p:spPr bwMode="auto">
              <a:xfrm>
                <a:off x="4111" y="2718"/>
                <a:ext cx="2" cy="6"/>
              </a:xfrm>
              <a:custGeom>
                <a:avLst/>
                <a:gdLst>
                  <a:gd name="T0" fmla="*/ 3 w 3"/>
                  <a:gd name="T1" fmla="*/ 5 h 7"/>
                  <a:gd name="T2" fmla="*/ 2 w 3"/>
                  <a:gd name="T3" fmla="*/ 0 h 7"/>
                  <a:gd name="T4" fmla="*/ 0 w 3"/>
                  <a:gd name="T5" fmla="*/ 7 h 7"/>
                  <a:gd name="T6" fmla="*/ 3 w 3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5"/>
                    </a:moveTo>
                    <a:cubicBezTo>
                      <a:pt x="0" y="4"/>
                      <a:pt x="3" y="1"/>
                      <a:pt x="2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4" name="Freeform 1305"/>
              <p:cNvSpPr>
                <a:spLocks/>
              </p:cNvSpPr>
              <p:nvPr/>
            </p:nvSpPr>
            <p:spPr bwMode="auto">
              <a:xfrm>
                <a:off x="4104" y="2722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5" name="Freeform 1306"/>
              <p:cNvSpPr>
                <a:spLocks/>
              </p:cNvSpPr>
              <p:nvPr/>
            </p:nvSpPr>
            <p:spPr bwMode="auto">
              <a:xfrm>
                <a:off x="4100" y="2715"/>
                <a:ext cx="9" cy="9"/>
              </a:xfrm>
              <a:custGeom>
                <a:avLst/>
                <a:gdLst>
                  <a:gd name="T0" fmla="*/ 0 w 10"/>
                  <a:gd name="T1" fmla="*/ 9 h 11"/>
                  <a:gd name="T2" fmla="*/ 4 w 10"/>
                  <a:gd name="T3" fmla="*/ 9 h 11"/>
                  <a:gd name="T4" fmla="*/ 4 w 10"/>
                  <a:gd name="T5" fmla="*/ 8 h 11"/>
                  <a:gd name="T6" fmla="*/ 6 w 10"/>
                  <a:gd name="T7" fmla="*/ 3 h 11"/>
                  <a:gd name="T8" fmla="*/ 10 w 10"/>
                  <a:gd name="T9" fmla="*/ 4 h 11"/>
                  <a:gd name="T10" fmla="*/ 7 w 10"/>
                  <a:gd name="T11" fmla="*/ 0 h 11"/>
                  <a:gd name="T12" fmla="*/ 0 w 10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9"/>
                    </a:moveTo>
                    <a:cubicBezTo>
                      <a:pt x="1" y="11"/>
                      <a:pt x="2" y="10"/>
                      <a:pt x="4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6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6" name="Freeform 1307"/>
              <p:cNvSpPr>
                <a:spLocks/>
              </p:cNvSpPr>
              <p:nvPr/>
            </p:nvSpPr>
            <p:spPr bwMode="auto">
              <a:xfrm>
                <a:off x="4105" y="272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7" name="Freeform 1308"/>
              <p:cNvSpPr>
                <a:spLocks/>
              </p:cNvSpPr>
              <p:nvPr/>
            </p:nvSpPr>
            <p:spPr bwMode="auto">
              <a:xfrm>
                <a:off x="4109" y="272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8" name="Freeform 1309"/>
              <p:cNvSpPr>
                <a:spLocks/>
              </p:cNvSpPr>
              <p:nvPr/>
            </p:nvSpPr>
            <p:spPr bwMode="auto">
              <a:xfrm>
                <a:off x="4091" y="2712"/>
                <a:ext cx="9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9" name="Freeform 1310"/>
              <p:cNvSpPr>
                <a:spLocks/>
              </p:cNvSpPr>
              <p:nvPr/>
            </p:nvSpPr>
            <p:spPr bwMode="auto">
              <a:xfrm>
                <a:off x="4088" y="27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0" name="Freeform 1311"/>
              <p:cNvSpPr>
                <a:spLocks/>
              </p:cNvSpPr>
              <p:nvPr/>
            </p:nvSpPr>
            <p:spPr bwMode="auto">
              <a:xfrm>
                <a:off x="4073" y="2704"/>
                <a:ext cx="16" cy="15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9 h 17"/>
                  <a:gd name="T4" fmla="*/ 6 w 19"/>
                  <a:gd name="T5" fmla="*/ 14 h 17"/>
                  <a:gd name="T6" fmla="*/ 13 w 19"/>
                  <a:gd name="T7" fmla="*/ 11 h 17"/>
                  <a:gd name="T8" fmla="*/ 9 w 19"/>
                  <a:gd name="T9" fmla="*/ 17 h 17"/>
                  <a:gd name="T10" fmla="*/ 16 w 19"/>
                  <a:gd name="T11" fmla="*/ 12 h 17"/>
                  <a:gd name="T12" fmla="*/ 19 w 19"/>
                  <a:gd name="T13" fmla="*/ 16 h 17"/>
                  <a:gd name="T14" fmla="*/ 18 w 19"/>
                  <a:gd name="T15" fmla="*/ 9 h 17"/>
                  <a:gd name="T16" fmla="*/ 15 w 19"/>
                  <a:gd name="T17" fmla="*/ 10 h 17"/>
                  <a:gd name="T18" fmla="*/ 17 w 19"/>
                  <a:gd name="T19" fmla="*/ 6 h 17"/>
                  <a:gd name="T20" fmla="*/ 7 w 19"/>
                  <a:gd name="T21" fmla="*/ 1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8" y="13"/>
                      <a:pt x="6" y="14"/>
                    </a:cubicBezTo>
                    <a:cubicBezTo>
                      <a:pt x="9" y="15"/>
                      <a:pt x="10" y="11"/>
                      <a:pt x="13" y="11"/>
                    </a:cubicBezTo>
                    <a:cubicBezTo>
                      <a:pt x="14" y="17"/>
                      <a:pt x="8" y="12"/>
                      <a:pt x="9" y="17"/>
                    </a:cubicBezTo>
                    <a:cubicBezTo>
                      <a:pt x="11" y="17"/>
                      <a:pt x="14" y="17"/>
                      <a:pt x="16" y="12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7"/>
                      <a:pt x="16" y="14"/>
                      <a:pt x="15" y="10"/>
                    </a:cubicBezTo>
                    <a:cubicBezTo>
                      <a:pt x="14" y="7"/>
                      <a:pt x="16" y="6"/>
                      <a:pt x="17" y="6"/>
                    </a:cubicBezTo>
                    <a:cubicBezTo>
                      <a:pt x="15" y="7"/>
                      <a:pt x="11" y="0"/>
                      <a:pt x="7" y="1"/>
                    </a:cubicBezTo>
                    <a:cubicBezTo>
                      <a:pt x="2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1" name="Freeform 1312"/>
              <p:cNvSpPr>
                <a:spLocks/>
              </p:cNvSpPr>
              <p:nvPr/>
            </p:nvSpPr>
            <p:spPr bwMode="auto">
              <a:xfrm>
                <a:off x="4072" y="2709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2" name="Freeform 1313"/>
              <p:cNvSpPr>
                <a:spLocks/>
              </p:cNvSpPr>
              <p:nvPr/>
            </p:nvSpPr>
            <p:spPr bwMode="auto">
              <a:xfrm>
                <a:off x="4057" y="2704"/>
                <a:ext cx="13" cy="15"/>
              </a:xfrm>
              <a:custGeom>
                <a:avLst/>
                <a:gdLst>
                  <a:gd name="T0" fmla="*/ 10 w 16"/>
                  <a:gd name="T1" fmla="*/ 17 h 17"/>
                  <a:gd name="T2" fmla="*/ 14 w 16"/>
                  <a:gd name="T3" fmla="*/ 13 h 17"/>
                  <a:gd name="T4" fmla="*/ 15 w 16"/>
                  <a:gd name="T5" fmla="*/ 16 h 17"/>
                  <a:gd name="T6" fmla="*/ 16 w 16"/>
                  <a:gd name="T7" fmla="*/ 10 h 17"/>
                  <a:gd name="T8" fmla="*/ 8 w 16"/>
                  <a:gd name="T9" fmla="*/ 13 h 17"/>
                  <a:gd name="T10" fmla="*/ 7 w 16"/>
                  <a:gd name="T11" fmla="*/ 4 h 17"/>
                  <a:gd name="T12" fmla="*/ 11 w 16"/>
                  <a:gd name="T13" fmla="*/ 6 h 17"/>
                  <a:gd name="T14" fmla="*/ 0 w 16"/>
                  <a:gd name="T15" fmla="*/ 7 h 17"/>
                  <a:gd name="T16" fmla="*/ 2 w 16"/>
                  <a:gd name="T17" fmla="*/ 9 h 17"/>
                  <a:gd name="T18" fmla="*/ 0 w 16"/>
                  <a:gd name="T19" fmla="*/ 11 h 17"/>
                  <a:gd name="T20" fmla="*/ 10 w 16"/>
                  <a:gd name="T2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3"/>
                      <a:pt x="15" y="15"/>
                      <a:pt x="15" y="16"/>
                    </a:cubicBezTo>
                    <a:cubicBezTo>
                      <a:pt x="15" y="14"/>
                      <a:pt x="16" y="12"/>
                      <a:pt x="16" y="10"/>
                    </a:cubicBezTo>
                    <a:cubicBezTo>
                      <a:pt x="14" y="4"/>
                      <a:pt x="11" y="12"/>
                      <a:pt x="8" y="13"/>
                    </a:cubicBezTo>
                    <a:cubicBezTo>
                      <a:pt x="3" y="10"/>
                      <a:pt x="9" y="10"/>
                      <a:pt x="7" y="4"/>
                    </a:cubicBezTo>
                    <a:cubicBezTo>
                      <a:pt x="8" y="4"/>
                      <a:pt x="8" y="6"/>
                      <a:pt x="11" y="6"/>
                    </a:cubicBezTo>
                    <a:cubicBezTo>
                      <a:pt x="7" y="0"/>
                      <a:pt x="2" y="6"/>
                      <a:pt x="0" y="7"/>
                    </a:cubicBezTo>
                    <a:cubicBezTo>
                      <a:pt x="1" y="8"/>
                      <a:pt x="1" y="10"/>
                      <a:pt x="2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6"/>
                      <a:pt x="4" y="17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3" name="Freeform 1314"/>
              <p:cNvSpPr>
                <a:spLocks/>
              </p:cNvSpPr>
              <p:nvPr/>
            </p:nvSpPr>
            <p:spPr bwMode="auto">
              <a:xfrm>
                <a:off x="4069" y="271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4" name="Freeform 1315"/>
              <p:cNvSpPr>
                <a:spLocks/>
              </p:cNvSpPr>
              <p:nvPr/>
            </p:nvSpPr>
            <p:spPr bwMode="auto">
              <a:xfrm>
                <a:off x="4056" y="271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5" name="Freeform 1316"/>
              <p:cNvSpPr>
                <a:spLocks/>
              </p:cNvSpPr>
              <p:nvPr/>
            </p:nvSpPr>
            <p:spPr bwMode="auto">
              <a:xfrm>
                <a:off x="4055" y="2716"/>
                <a:ext cx="2" cy="3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6" name="Freeform 1317"/>
              <p:cNvSpPr>
                <a:spLocks/>
              </p:cNvSpPr>
              <p:nvPr/>
            </p:nvSpPr>
            <p:spPr bwMode="auto">
              <a:xfrm>
                <a:off x="3959" y="2706"/>
                <a:ext cx="95" cy="16"/>
              </a:xfrm>
              <a:custGeom>
                <a:avLst/>
                <a:gdLst>
                  <a:gd name="T0" fmla="*/ 1 w 110"/>
                  <a:gd name="T1" fmla="*/ 2 h 19"/>
                  <a:gd name="T2" fmla="*/ 4 w 110"/>
                  <a:gd name="T3" fmla="*/ 5 h 19"/>
                  <a:gd name="T4" fmla="*/ 0 w 110"/>
                  <a:gd name="T5" fmla="*/ 10 h 19"/>
                  <a:gd name="T6" fmla="*/ 1 w 110"/>
                  <a:gd name="T7" fmla="*/ 17 h 19"/>
                  <a:gd name="T8" fmla="*/ 9 w 110"/>
                  <a:gd name="T9" fmla="*/ 14 h 19"/>
                  <a:gd name="T10" fmla="*/ 9 w 110"/>
                  <a:gd name="T11" fmla="*/ 17 h 19"/>
                  <a:gd name="T12" fmla="*/ 25 w 110"/>
                  <a:gd name="T13" fmla="*/ 15 h 19"/>
                  <a:gd name="T14" fmla="*/ 37 w 110"/>
                  <a:gd name="T15" fmla="*/ 13 h 19"/>
                  <a:gd name="T16" fmla="*/ 83 w 110"/>
                  <a:gd name="T17" fmla="*/ 15 h 19"/>
                  <a:gd name="T18" fmla="*/ 85 w 110"/>
                  <a:gd name="T19" fmla="*/ 9 h 19"/>
                  <a:gd name="T20" fmla="*/ 88 w 110"/>
                  <a:gd name="T21" fmla="*/ 13 h 19"/>
                  <a:gd name="T22" fmla="*/ 86 w 110"/>
                  <a:gd name="T23" fmla="*/ 13 h 19"/>
                  <a:gd name="T24" fmla="*/ 99 w 110"/>
                  <a:gd name="T25" fmla="*/ 15 h 19"/>
                  <a:gd name="T26" fmla="*/ 99 w 110"/>
                  <a:gd name="T27" fmla="*/ 7 h 19"/>
                  <a:gd name="T28" fmla="*/ 105 w 110"/>
                  <a:gd name="T29" fmla="*/ 15 h 19"/>
                  <a:gd name="T30" fmla="*/ 109 w 110"/>
                  <a:gd name="T31" fmla="*/ 10 h 19"/>
                  <a:gd name="T32" fmla="*/ 105 w 110"/>
                  <a:gd name="T33" fmla="*/ 5 h 19"/>
                  <a:gd name="T34" fmla="*/ 108 w 110"/>
                  <a:gd name="T35" fmla="*/ 2 h 19"/>
                  <a:gd name="T36" fmla="*/ 78 w 110"/>
                  <a:gd name="T37" fmla="*/ 11 h 19"/>
                  <a:gd name="T38" fmla="*/ 79 w 110"/>
                  <a:gd name="T39" fmla="*/ 7 h 19"/>
                  <a:gd name="T40" fmla="*/ 61 w 110"/>
                  <a:gd name="T41" fmla="*/ 3 h 19"/>
                  <a:gd name="T42" fmla="*/ 54 w 110"/>
                  <a:gd name="T43" fmla="*/ 10 h 19"/>
                  <a:gd name="T44" fmla="*/ 51 w 110"/>
                  <a:gd name="T45" fmla="*/ 7 h 19"/>
                  <a:gd name="T46" fmla="*/ 50 w 110"/>
                  <a:gd name="T47" fmla="*/ 10 h 19"/>
                  <a:gd name="T48" fmla="*/ 45 w 110"/>
                  <a:gd name="T49" fmla="*/ 6 h 19"/>
                  <a:gd name="T50" fmla="*/ 43 w 110"/>
                  <a:gd name="T51" fmla="*/ 14 h 19"/>
                  <a:gd name="T52" fmla="*/ 32 w 110"/>
                  <a:gd name="T53" fmla="*/ 3 h 19"/>
                  <a:gd name="T54" fmla="*/ 34 w 110"/>
                  <a:gd name="T55" fmla="*/ 7 h 19"/>
                  <a:gd name="T56" fmla="*/ 32 w 110"/>
                  <a:gd name="T57" fmla="*/ 10 h 19"/>
                  <a:gd name="T58" fmla="*/ 30 w 110"/>
                  <a:gd name="T59" fmla="*/ 3 h 19"/>
                  <a:gd name="T60" fmla="*/ 22 w 110"/>
                  <a:gd name="T61" fmla="*/ 8 h 19"/>
                  <a:gd name="T62" fmla="*/ 23 w 110"/>
                  <a:gd name="T63" fmla="*/ 11 h 19"/>
                  <a:gd name="T64" fmla="*/ 11 w 110"/>
                  <a:gd name="T65" fmla="*/ 9 h 19"/>
                  <a:gd name="T66" fmla="*/ 16 w 110"/>
                  <a:gd name="T67" fmla="*/ 3 h 19"/>
                  <a:gd name="T68" fmla="*/ 13 w 110"/>
                  <a:gd name="T69" fmla="*/ 0 h 19"/>
                  <a:gd name="T70" fmla="*/ 6 w 110"/>
                  <a:gd name="T71" fmla="*/ 8 h 19"/>
                  <a:gd name="T72" fmla="*/ 1 w 110"/>
                  <a:gd name="T7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0" h="19">
                    <a:moveTo>
                      <a:pt x="1" y="2"/>
                    </a:moveTo>
                    <a:cubicBezTo>
                      <a:pt x="1" y="5"/>
                      <a:pt x="2" y="6"/>
                      <a:pt x="4" y="5"/>
                    </a:cubicBezTo>
                    <a:cubicBezTo>
                      <a:pt x="4" y="9"/>
                      <a:pt x="1" y="8"/>
                      <a:pt x="0" y="10"/>
                    </a:cubicBezTo>
                    <a:cubicBezTo>
                      <a:pt x="3" y="12"/>
                      <a:pt x="0" y="14"/>
                      <a:pt x="1" y="17"/>
                    </a:cubicBezTo>
                    <a:cubicBezTo>
                      <a:pt x="4" y="17"/>
                      <a:pt x="5" y="13"/>
                      <a:pt x="9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4" y="15"/>
                      <a:pt x="21" y="12"/>
                      <a:pt x="25" y="15"/>
                    </a:cubicBezTo>
                    <a:cubicBezTo>
                      <a:pt x="29" y="16"/>
                      <a:pt x="32" y="15"/>
                      <a:pt x="37" y="13"/>
                    </a:cubicBezTo>
                    <a:cubicBezTo>
                      <a:pt x="52" y="15"/>
                      <a:pt x="67" y="12"/>
                      <a:pt x="83" y="15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6" y="12"/>
                      <a:pt x="89" y="9"/>
                      <a:pt x="88" y="13"/>
                    </a:cubicBezTo>
                    <a:cubicBezTo>
                      <a:pt x="88" y="12"/>
                      <a:pt x="87" y="13"/>
                      <a:pt x="86" y="13"/>
                    </a:cubicBezTo>
                    <a:cubicBezTo>
                      <a:pt x="89" y="19"/>
                      <a:pt x="95" y="13"/>
                      <a:pt x="99" y="15"/>
                    </a:cubicBezTo>
                    <a:cubicBezTo>
                      <a:pt x="98" y="14"/>
                      <a:pt x="98" y="8"/>
                      <a:pt x="99" y="7"/>
                    </a:cubicBezTo>
                    <a:cubicBezTo>
                      <a:pt x="99" y="14"/>
                      <a:pt x="104" y="7"/>
                      <a:pt x="105" y="15"/>
                    </a:cubicBezTo>
                    <a:cubicBezTo>
                      <a:pt x="109" y="17"/>
                      <a:pt x="105" y="9"/>
                      <a:pt x="109" y="10"/>
                    </a:cubicBezTo>
                    <a:cubicBezTo>
                      <a:pt x="110" y="6"/>
                      <a:pt x="105" y="8"/>
                      <a:pt x="105" y="5"/>
                    </a:cubicBezTo>
                    <a:cubicBezTo>
                      <a:pt x="106" y="2"/>
                      <a:pt x="108" y="7"/>
                      <a:pt x="108" y="2"/>
                    </a:cubicBezTo>
                    <a:cubicBezTo>
                      <a:pt x="102" y="0"/>
                      <a:pt x="89" y="9"/>
                      <a:pt x="78" y="11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4" y="10"/>
                      <a:pt x="66" y="10"/>
                      <a:pt x="61" y="3"/>
                    </a:cubicBezTo>
                    <a:cubicBezTo>
                      <a:pt x="62" y="7"/>
                      <a:pt x="53" y="1"/>
                      <a:pt x="54" y="10"/>
                    </a:cubicBezTo>
                    <a:cubicBezTo>
                      <a:pt x="53" y="8"/>
                      <a:pt x="52" y="8"/>
                      <a:pt x="51" y="7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7" y="10"/>
                      <a:pt x="48" y="6"/>
                      <a:pt x="45" y="6"/>
                    </a:cubicBezTo>
                    <a:cubicBezTo>
                      <a:pt x="47" y="10"/>
                      <a:pt x="44" y="11"/>
                      <a:pt x="43" y="14"/>
                    </a:cubicBezTo>
                    <a:cubicBezTo>
                      <a:pt x="40" y="10"/>
                      <a:pt x="36" y="6"/>
                      <a:pt x="32" y="3"/>
                    </a:cubicBezTo>
                    <a:cubicBezTo>
                      <a:pt x="33" y="4"/>
                      <a:pt x="33" y="5"/>
                      <a:pt x="34" y="7"/>
                    </a:cubicBezTo>
                    <a:cubicBezTo>
                      <a:pt x="32" y="5"/>
                      <a:pt x="32" y="9"/>
                      <a:pt x="32" y="10"/>
                    </a:cubicBezTo>
                    <a:cubicBezTo>
                      <a:pt x="30" y="10"/>
                      <a:pt x="30" y="5"/>
                      <a:pt x="30" y="3"/>
                    </a:cubicBezTo>
                    <a:cubicBezTo>
                      <a:pt x="26" y="2"/>
                      <a:pt x="24" y="11"/>
                      <a:pt x="22" y="8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9" y="12"/>
                      <a:pt x="15" y="8"/>
                      <a:pt x="11" y="9"/>
                    </a:cubicBezTo>
                    <a:cubicBezTo>
                      <a:pt x="9" y="4"/>
                      <a:pt x="14" y="5"/>
                      <a:pt x="16" y="3"/>
                    </a:cubicBezTo>
                    <a:cubicBezTo>
                      <a:pt x="15" y="2"/>
                      <a:pt x="13" y="1"/>
                      <a:pt x="13" y="0"/>
                    </a:cubicBezTo>
                    <a:cubicBezTo>
                      <a:pt x="11" y="2"/>
                      <a:pt x="8" y="6"/>
                      <a:pt x="6" y="8"/>
                    </a:cubicBezTo>
                    <a:cubicBezTo>
                      <a:pt x="8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7" name="Freeform 1318"/>
              <p:cNvSpPr>
                <a:spLocks/>
              </p:cNvSpPr>
              <p:nvPr/>
            </p:nvSpPr>
            <p:spPr bwMode="auto">
              <a:xfrm>
                <a:off x="3970" y="270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8" name="Freeform 1319"/>
              <p:cNvSpPr>
                <a:spLocks/>
              </p:cNvSpPr>
              <p:nvPr/>
            </p:nvSpPr>
            <p:spPr bwMode="auto">
              <a:xfrm>
                <a:off x="3959" y="270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9" name="Rectangle 1320"/>
              <p:cNvSpPr>
                <a:spLocks noChangeArrowheads="1"/>
              </p:cNvSpPr>
              <p:nvPr/>
            </p:nvSpPr>
            <p:spPr bwMode="auto">
              <a:xfrm>
                <a:off x="3981" y="271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0" name="Freeform 1321"/>
              <p:cNvSpPr>
                <a:spLocks/>
              </p:cNvSpPr>
              <p:nvPr/>
            </p:nvSpPr>
            <p:spPr bwMode="auto">
              <a:xfrm>
                <a:off x="3984" y="2704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0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3"/>
                      <a:pt x="3" y="2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1" name="Freeform 1322"/>
              <p:cNvSpPr>
                <a:spLocks/>
              </p:cNvSpPr>
              <p:nvPr/>
            </p:nvSpPr>
            <p:spPr bwMode="auto">
              <a:xfrm>
                <a:off x="4006" y="2706"/>
                <a:ext cx="2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1"/>
                      <a:pt x="3" y="0"/>
                    </a:cubicBezTo>
                    <a:cubicBezTo>
                      <a:pt x="1" y="0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2" name="Freeform 1323"/>
              <p:cNvSpPr>
                <a:spLocks/>
              </p:cNvSpPr>
              <p:nvPr/>
            </p:nvSpPr>
            <p:spPr bwMode="auto">
              <a:xfrm>
                <a:off x="3963" y="2705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3" name="Freeform 1324"/>
              <p:cNvSpPr>
                <a:spLocks/>
              </p:cNvSpPr>
              <p:nvPr/>
            </p:nvSpPr>
            <p:spPr bwMode="auto">
              <a:xfrm>
                <a:off x="3905" y="2705"/>
                <a:ext cx="51" cy="22"/>
              </a:xfrm>
              <a:custGeom>
                <a:avLst/>
                <a:gdLst>
                  <a:gd name="T0" fmla="*/ 4 w 60"/>
                  <a:gd name="T1" fmla="*/ 21 h 25"/>
                  <a:gd name="T2" fmla="*/ 15 w 60"/>
                  <a:gd name="T3" fmla="*/ 23 h 25"/>
                  <a:gd name="T4" fmla="*/ 22 w 60"/>
                  <a:gd name="T5" fmla="*/ 13 h 25"/>
                  <a:gd name="T6" fmla="*/ 21 w 60"/>
                  <a:gd name="T7" fmla="*/ 22 h 25"/>
                  <a:gd name="T8" fmla="*/ 41 w 60"/>
                  <a:gd name="T9" fmla="*/ 15 h 25"/>
                  <a:gd name="T10" fmla="*/ 41 w 60"/>
                  <a:gd name="T11" fmla="*/ 18 h 25"/>
                  <a:gd name="T12" fmla="*/ 49 w 60"/>
                  <a:gd name="T13" fmla="*/ 8 h 25"/>
                  <a:gd name="T14" fmla="*/ 49 w 60"/>
                  <a:gd name="T15" fmla="*/ 19 h 25"/>
                  <a:gd name="T16" fmla="*/ 49 w 60"/>
                  <a:gd name="T17" fmla="*/ 20 h 25"/>
                  <a:gd name="T18" fmla="*/ 59 w 60"/>
                  <a:gd name="T19" fmla="*/ 16 h 25"/>
                  <a:gd name="T20" fmla="*/ 60 w 60"/>
                  <a:gd name="T21" fmla="*/ 10 h 25"/>
                  <a:gd name="T22" fmla="*/ 60 w 60"/>
                  <a:gd name="T23" fmla="*/ 4 h 25"/>
                  <a:gd name="T24" fmla="*/ 53 w 60"/>
                  <a:gd name="T25" fmla="*/ 9 h 25"/>
                  <a:gd name="T26" fmla="*/ 52 w 60"/>
                  <a:gd name="T27" fmla="*/ 5 h 25"/>
                  <a:gd name="T28" fmla="*/ 49 w 60"/>
                  <a:gd name="T29" fmla="*/ 8 h 25"/>
                  <a:gd name="T30" fmla="*/ 48 w 60"/>
                  <a:gd name="T31" fmla="*/ 4 h 25"/>
                  <a:gd name="T32" fmla="*/ 43 w 60"/>
                  <a:gd name="T33" fmla="*/ 8 h 25"/>
                  <a:gd name="T34" fmla="*/ 44 w 60"/>
                  <a:gd name="T35" fmla="*/ 6 h 25"/>
                  <a:gd name="T36" fmla="*/ 41 w 60"/>
                  <a:gd name="T37" fmla="*/ 11 h 25"/>
                  <a:gd name="T38" fmla="*/ 38 w 60"/>
                  <a:gd name="T39" fmla="*/ 6 h 25"/>
                  <a:gd name="T40" fmla="*/ 39 w 60"/>
                  <a:gd name="T41" fmla="*/ 10 h 25"/>
                  <a:gd name="T42" fmla="*/ 26 w 60"/>
                  <a:gd name="T43" fmla="*/ 5 h 25"/>
                  <a:gd name="T44" fmla="*/ 25 w 60"/>
                  <a:gd name="T45" fmla="*/ 9 h 25"/>
                  <a:gd name="T46" fmla="*/ 31 w 60"/>
                  <a:gd name="T47" fmla="*/ 5 h 25"/>
                  <a:gd name="T48" fmla="*/ 30 w 60"/>
                  <a:gd name="T49" fmla="*/ 15 h 25"/>
                  <a:gd name="T50" fmla="*/ 22 w 60"/>
                  <a:gd name="T51" fmla="*/ 7 h 25"/>
                  <a:gd name="T52" fmla="*/ 13 w 60"/>
                  <a:gd name="T53" fmla="*/ 9 h 25"/>
                  <a:gd name="T54" fmla="*/ 13 w 60"/>
                  <a:gd name="T55" fmla="*/ 8 h 25"/>
                  <a:gd name="T56" fmla="*/ 6 w 60"/>
                  <a:gd name="T57" fmla="*/ 11 h 25"/>
                  <a:gd name="T58" fmla="*/ 9 w 60"/>
                  <a:gd name="T59" fmla="*/ 13 h 25"/>
                  <a:gd name="T60" fmla="*/ 6 w 60"/>
                  <a:gd name="T61" fmla="*/ 15 h 25"/>
                  <a:gd name="T62" fmla="*/ 6 w 60"/>
                  <a:gd name="T63" fmla="*/ 13 h 25"/>
                  <a:gd name="T64" fmla="*/ 0 w 60"/>
                  <a:gd name="T65" fmla="*/ 20 h 25"/>
                  <a:gd name="T66" fmla="*/ 7 w 60"/>
                  <a:gd name="T67" fmla="*/ 16 h 25"/>
                  <a:gd name="T68" fmla="*/ 4 w 60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" h="25">
                    <a:moveTo>
                      <a:pt x="4" y="21"/>
                    </a:moveTo>
                    <a:cubicBezTo>
                      <a:pt x="7" y="25"/>
                      <a:pt x="12" y="22"/>
                      <a:pt x="15" y="23"/>
                    </a:cubicBezTo>
                    <a:cubicBezTo>
                      <a:pt x="22" y="21"/>
                      <a:pt x="16" y="13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7" y="21"/>
                      <a:pt x="36" y="23"/>
                      <a:pt x="41" y="15"/>
                    </a:cubicBezTo>
                    <a:cubicBezTo>
                      <a:pt x="42" y="16"/>
                      <a:pt x="43" y="17"/>
                      <a:pt x="41" y="18"/>
                    </a:cubicBezTo>
                    <a:cubicBezTo>
                      <a:pt x="46" y="18"/>
                      <a:pt x="43" y="5"/>
                      <a:pt x="49" y="8"/>
                    </a:cubicBezTo>
                    <a:cubicBezTo>
                      <a:pt x="44" y="14"/>
                      <a:pt x="51" y="13"/>
                      <a:pt x="49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2" y="19"/>
                      <a:pt x="57" y="16"/>
                      <a:pt x="59" y="16"/>
                    </a:cubicBezTo>
                    <a:cubicBezTo>
                      <a:pt x="59" y="14"/>
                      <a:pt x="57" y="10"/>
                      <a:pt x="60" y="10"/>
                    </a:cubicBezTo>
                    <a:cubicBezTo>
                      <a:pt x="59" y="9"/>
                      <a:pt x="59" y="7"/>
                      <a:pt x="60" y="4"/>
                    </a:cubicBezTo>
                    <a:cubicBezTo>
                      <a:pt x="56" y="7"/>
                      <a:pt x="55" y="6"/>
                      <a:pt x="53" y="9"/>
                    </a:cubicBezTo>
                    <a:cubicBezTo>
                      <a:pt x="51" y="6"/>
                      <a:pt x="54" y="8"/>
                      <a:pt x="52" y="5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7" y="7"/>
                      <a:pt x="51" y="4"/>
                      <a:pt x="48" y="4"/>
                    </a:cubicBezTo>
                    <a:cubicBezTo>
                      <a:pt x="48" y="6"/>
                      <a:pt x="46" y="8"/>
                      <a:pt x="43" y="8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2" y="8"/>
                      <a:pt x="40" y="6"/>
                      <a:pt x="41" y="1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9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9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9"/>
                      <a:pt x="27" y="13"/>
                      <a:pt x="30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14"/>
                      <a:pt x="9" y="5"/>
                      <a:pt x="6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5"/>
                      <a:pt x="8" y="15"/>
                      <a:pt x="6" y="15"/>
                    </a:cubicBezTo>
                    <a:cubicBezTo>
                      <a:pt x="6" y="15"/>
                      <a:pt x="6" y="15"/>
                      <a:pt x="6" y="13"/>
                    </a:cubicBezTo>
                    <a:cubicBezTo>
                      <a:pt x="5" y="18"/>
                      <a:pt x="1" y="18"/>
                      <a:pt x="0" y="20"/>
                    </a:cubicBezTo>
                    <a:cubicBezTo>
                      <a:pt x="2" y="20"/>
                      <a:pt x="5" y="17"/>
                      <a:pt x="7" y="16"/>
                    </a:cubicBezTo>
                    <a:cubicBezTo>
                      <a:pt x="6" y="18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4" name="Freeform 1325"/>
              <p:cNvSpPr>
                <a:spLocks/>
              </p:cNvSpPr>
              <p:nvPr/>
            </p:nvSpPr>
            <p:spPr bwMode="auto">
              <a:xfrm>
                <a:off x="3943" y="2709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5" name="Freeform 1326"/>
              <p:cNvSpPr>
                <a:spLocks/>
              </p:cNvSpPr>
              <p:nvPr/>
            </p:nvSpPr>
            <p:spPr bwMode="auto">
              <a:xfrm>
                <a:off x="3863" y="2705"/>
                <a:ext cx="40" cy="27"/>
              </a:xfrm>
              <a:custGeom>
                <a:avLst/>
                <a:gdLst>
                  <a:gd name="T0" fmla="*/ 34 w 46"/>
                  <a:gd name="T1" fmla="*/ 14 h 31"/>
                  <a:gd name="T2" fmla="*/ 32 w 46"/>
                  <a:gd name="T3" fmla="*/ 9 h 31"/>
                  <a:gd name="T4" fmla="*/ 33 w 46"/>
                  <a:gd name="T5" fmla="*/ 19 h 31"/>
                  <a:gd name="T6" fmla="*/ 28 w 46"/>
                  <a:gd name="T7" fmla="*/ 21 h 31"/>
                  <a:gd name="T8" fmla="*/ 27 w 46"/>
                  <a:gd name="T9" fmla="*/ 12 h 31"/>
                  <a:gd name="T10" fmla="*/ 22 w 46"/>
                  <a:gd name="T11" fmla="*/ 11 h 31"/>
                  <a:gd name="T12" fmla="*/ 23 w 46"/>
                  <a:gd name="T13" fmla="*/ 17 h 31"/>
                  <a:gd name="T14" fmla="*/ 17 w 46"/>
                  <a:gd name="T15" fmla="*/ 21 h 31"/>
                  <a:gd name="T16" fmla="*/ 20 w 46"/>
                  <a:gd name="T17" fmla="*/ 18 h 31"/>
                  <a:gd name="T18" fmla="*/ 16 w 46"/>
                  <a:gd name="T19" fmla="*/ 12 h 31"/>
                  <a:gd name="T20" fmla="*/ 4 w 46"/>
                  <a:gd name="T21" fmla="*/ 29 h 31"/>
                  <a:gd name="T22" fmla="*/ 8 w 46"/>
                  <a:gd name="T23" fmla="*/ 28 h 31"/>
                  <a:gd name="T24" fmla="*/ 8 w 46"/>
                  <a:gd name="T25" fmla="*/ 20 h 31"/>
                  <a:gd name="T26" fmla="*/ 12 w 46"/>
                  <a:gd name="T27" fmla="*/ 22 h 31"/>
                  <a:gd name="T28" fmla="*/ 10 w 46"/>
                  <a:gd name="T29" fmla="*/ 26 h 31"/>
                  <a:gd name="T30" fmla="*/ 41 w 46"/>
                  <a:gd name="T31" fmla="*/ 24 h 31"/>
                  <a:gd name="T32" fmla="*/ 36 w 46"/>
                  <a:gd name="T33" fmla="*/ 24 h 31"/>
                  <a:gd name="T34" fmla="*/ 40 w 46"/>
                  <a:gd name="T35" fmla="*/ 20 h 31"/>
                  <a:gd name="T36" fmla="*/ 38 w 46"/>
                  <a:gd name="T37" fmla="*/ 13 h 31"/>
                  <a:gd name="T38" fmla="*/ 40 w 46"/>
                  <a:gd name="T39" fmla="*/ 15 h 31"/>
                  <a:gd name="T40" fmla="*/ 40 w 46"/>
                  <a:gd name="T41" fmla="*/ 8 h 31"/>
                  <a:gd name="T42" fmla="*/ 46 w 46"/>
                  <a:gd name="T43" fmla="*/ 5 h 31"/>
                  <a:gd name="T44" fmla="*/ 35 w 46"/>
                  <a:gd name="T45" fmla="*/ 5 h 31"/>
                  <a:gd name="T46" fmla="*/ 34 w 46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31">
                    <a:moveTo>
                      <a:pt x="34" y="14"/>
                    </a:moveTo>
                    <a:cubicBezTo>
                      <a:pt x="31" y="14"/>
                      <a:pt x="34" y="11"/>
                      <a:pt x="32" y="9"/>
                    </a:cubicBezTo>
                    <a:cubicBezTo>
                      <a:pt x="29" y="12"/>
                      <a:pt x="35" y="15"/>
                      <a:pt x="33" y="19"/>
                    </a:cubicBezTo>
                    <a:cubicBezTo>
                      <a:pt x="31" y="17"/>
                      <a:pt x="29" y="21"/>
                      <a:pt x="28" y="21"/>
                    </a:cubicBezTo>
                    <a:cubicBezTo>
                      <a:pt x="29" y="19"/>
                      <a:pt x="28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7" y="14"/>
                      <a:pt x="19" y="14"/>
                      <a:pt x="23" y="17"/>
                    </a:cubicBezTo>
                    <a:cubicBezTo>
                      <a:pt x="23" y="20"/>
                      <a:pt x="19" y="23"/>
                      <a:pt x="17" y="21"/>
                    </a:cubicBezTo>
                    <a:cubicBezTo>
                      <a:pt x="17" y="18"/>
                      <a:pt x="19" y="19"/>
                      <a:pt x="20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3" y="19"/>
                      <a:pt x="0" y="19"/>
                      <a:pt x="4" y="29"/>
                    </a:cubicBezTo>
                    <a:cubicBezTo>
                      <a:pt x="6" y="31"/>
                      <a:pt x="7" y="28"/>
                      <a:pt x="8" y="28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9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1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7" y="21"/>
                      <a:pt x="39" y="21"/>
                      <a:pt x="40" y="20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9" y="14"/>
                      <a:pt x="40" y="13"/>
                      <a:pt x="40" y="15"/>
                    </a:cubicBezTo>
                    <a:cubicBezTo>
                      <a:pt x="42" y="12"/>
                      <a:pt x="41" y="11"/>
                      <a:pt x="40" y="8"/>
                    </a:cubicBezTo>
                    <a:cubicBezTo>
                      <a:pt x="43" y="7"/>
                      <a:pt x="44" y="10"/>
                      <a:pt x="46" y="5"/>
                    </a:cubicBezTo>
                    <a:cubicBezTo>
                      <a:pt x="40" y="0"/>
                      <a:pt x="42" y="10"/>
                      <a:pt x="35" y="5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6" name="Freeform 1327"/>
              <p:cNvSpPr>
                <a:spLocks/>
              </p:cNvSpPr>
              <p:nvPr/>
            </p:nvSpPr>
            <p:spPr bwMode="auto">
              <a:xfrm>
                <a:off x="3902" y="271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7" name="Freeform 1328"/>
              <p:cNvSpPr>
                <a:spLocks/>
              </p:cNvSpPr>
              <p:nvPr/>
            </p:nvSpPr>
            <p:spPr bwMode="auto">
              <a:xfrm>
                <a:off x="3900" y="2722"/>
                <a:ext cx="2" cy="5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1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8" name="Freeform 1329"/>
              <p:cNvSpPr>
                <a:spLocks/>
              </p:cNvSpPr>
              <p:nvPr/>
            </p:nvSpPr>
            <p:spPr bwMode="auto">
              <a:xfrm>
                <a:off x="3872" y="2716"/>
                <a:ext cx="3" cy="2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9" name="Freeform 1330"/>
              <p:cNvSpPr>
                <a:spLocks/>
              </p:cNvSpPr>
              <p:nvPr/>
            </p:nvSpPr>
            <p:spPr bwMode="auto">
              <a:xfrm>
                <a:off x="3856" y="2720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1 w 14"/>
                  <a:gd name="T3" fmla="*/ 13 h 14"/>
                  <a:gd name="T4" fmla="*/ 11 w 14"/>
                  <a:gd name="T5" fmla="*/ 1 h 14"/>
                  <a:gd name="T6" fmla="*/ 6 w 14"/>
                  <a:gd name="T7" fmla="*/ 9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4" y="8"/>
                      <a:pt x="10" y="5"/>
                      <a:pt x="11" y="1"/>
                    </a:cubicBezTo>
                    <a:cubicBezTo>
                      <a:pt x="8" y="0"/>
                      <a:pt x="9" y="7"/>
                      <a:pt x="6" y="9"/>
                    </a:cubicBezTo>
                    <a:cubicBezTo>
                      <a:pt x="5" y="5"/>
                      <a:pt x="2" y="10"/>
                      <a:pt x="0" y="9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0" name="Freeform 1331"/>
              <p:cNvSpPr>
                <a:spLocks/>
              </p:cNvSpPr>
              <p:nvPr/>
            </p:nvSpPr>
            <p:spPr bwMode="auto">
              <a:xfrm>
                <a:off x="3761" y="2711"/>
                <a:ext cx="98" cy="25"/>
              </a:xfrm>
              <a:custGeom>
                <a:avLst/>
                <a:gdLst>
                  <a:gd name="T0" fmla="*/ 93 w 114"/>
                  <a:gd name="T1" fmla="*/ 11 h 29"/>
                  <a:gd name="T2" fmla="*/ 87 w 114"/>
                  <a:gd name="T3" fmla="*/ 12 h 29"/>
                  <a:gd name="T4" fmla="*/ 90 w 114"/>
                  <a:gd name="T5" fmla="*/ 9 h 29"/>
                  <a:gd name="T6" fmla="*/ 85 w 114"/>
                  <a:gd name="T7" fmla="*/ 7 h 29"/>
                  <a:gd name="T8" fmla="*/ 86 w 114"/>
                  <a:gd name="T9" fmla="*/ 9 h 29"/>
                  <a:gd name="T10" fmla="*/ 75 w 114"/>
                  <a:gd name="T11" fmla="*/ 11 h 29"/>
                  <a:gd name="T12" fmla="*/ 74 w 114"/>
                  <a:gd name="T13" fmla="*/ 16 h 29"/>
                  <a:gd name="T14" fmla="*/ 66 w 114"/>
                  <a:gd name="T15" fmla="*/ 9 h 29"/>
                  <a:gd name="T16" fmla="*/ 69 w 114"/>
                  <a:gd name="T17" fmla="*/ 20 h 29"/>
                  <a:gd name="T18" fmla="*/ 57 w 114"/>
                  <a:gd name="T19" fmla="*/ 17 h 29"/>
                  <a:gd name="T20" fmla="*/ 59 w 114"/>
                  <a:gd name="T21" fmla="*/ 16 h 29"/>
                  <a:gd name="T22" fmla="*/ 53 w 114"/>
                  <a:gd name="T23" fmla="*/ 16 h 29"/>
                  <a:gd name="T24" fmla="*/ 53 w 114"/>
                  <a:gd name="T25" fmla="*/ 11 h 29"/>
                  <a:gd name="T26" fmla="*/ 44 w 114"/>
                  <a:gd name="T27" fmla="*/ 12 h 29"/>
                  <a:gd name="T28" fmla="*/ 44 w 114"/>
                  <a:gd name="T29" fmla="*/ 9 h 29"/>
                  <a:gd name="T30" fmla="*/ 27 w 114"/>
                  <a:gd name="T31" fmla="*/ 14 h 29"/>
                  <a:gd name="T32" fmla="*/ 24 w 114"/>
                  <a:gd name="T33" fmla="*/ 11 h 29"/>
                  <a:gd name="T34" fmla="*/ 26 w 114"/>
                  <a:gd name="T35" fmla="*/ 21 h 29"/>
                  <a:gd name="T36" fmla="*/ 19 w 114"/>
                  <a:gd name="T37" fmla="*/ 21 h 29"/>
                  <a:gd name="T38" fmla="*/ 20 w 114"/>
                  <a:gd name="T39" fmla="*/ 14 h 29"/>
                  <a:gd name="T40" fmla="*/ 16 w 114"/>
                  <a:gd name="T41" fmla="*/ 17 h 29"/>
                  <a:gd name="T42" fmla="*/ 13 w 114"/>
                  <a:gd name="T43" fmla="*/ 12 h 29"/>
                  <a:gd name="T44" fmla="*/ 6 w 114"/>
                  <a:gd name="T45" fmla="*/ 21 h 29"/>
                  <a:gd name="T46" fmla="*/ 1 w 114"/>
                  <a:gd name="T47" fmla="*/ 20 h 29"/>
                  <a:gd name="T48" fmla="*/ 5 w 114"/>
                  <a:gd name="T49" fmla="*/ 29 h 29"/>
                  <a:gd name="T50" fmla="*/ 30 w 114"/>
                  <a:gd name="T51" fmla="*/ 25 h 29"/>
                  <a:gd name="T52" fmla="*/ 36 w 114"/>
                  <a:gd name="T53" fmla="*/ 20 h 29"/>
                  <a:gd name="T54" fmla="*/ 38 w 114"/>
                  <a:gd name="T55" fmla="*/ 26 h 29"/>
                  <a:gd name="T56" fmla="*/ 37 w 114"/>
                  <a:gd name="T57" fmla="*/ 20 h 29"/>
                  <a:gd name="T58" fmla="*/ 42 w 114"/>
                  <a:gd name="T59" fmla="*/ 25 h 29"/>
                  <a:gd name="T60" fmla="*/ 44 w 114"/>
                  <a:gd name="T61" fmla="*/ 19 h 29"/>
                  <a:gd name="T62" fmla="*/ 46 w 114"/>
                  <a:gd name="T63" fmla="*/ 26 h 29"/>
                  <a:gd name="T64" fmla="*/ 87 w 114"/>
                  <a:gd name="T65" fmla="*/ 21 h 29"/>
                  <a:gd name="T66" fmla="*/ 85 w 114"/>
                  <a:gd name="T67" fmla="*/ 16 h 29"/>
                  <a:gd name="T68" fmla="*/ 101 w 114"/>
                  <a:gd name="T69" fmla="*/ 15 h 29"/>
                  <a:gd name="T70" fmla="*/ 102 w 114"/>
                  <a:gd name="T71" fmla="*/ 11 h 29"/>
                  <a:gd name="T72" fmla="*/ 103 w 114"/>
                  <a:gd name="T73" fmla="*/ 21 h 29"/>
                  <a:gd name="T74" fmla="*/ 108 w 114"/>
                  <a:gd name="T75" fmla="*/ 19 h 29"/>
                  <a:gd name="T76" fmla="*/ 104 w 114"/>
                  <a:gd name="T77" fmla="*/ 17 h 29"/>
                  <a:gd name="T78" fmla="*/ 110 w 114"/>
                  <a:gd name="T79" fmla="*/ 19 h 29"/>
                  <a:gd name="T80" fmla="*/ 105 w 114"/>
                  <a:gd name="T81" fmla="*/ 8 h 29"/>
                  <a:gd name="T82" fmla="*/ 93 w 114"/>
                  <a:gd name="T83" fmla="*/ 4 h 29"/>
                  <a:gd name="T84" fmla="*/ 93 w 114"/>
                  <a:gd name="T85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4" h="29">
                    <a:moveTo>
                      <a:pt x="93" y="11"/>
                    </a:moveTo>
                    <a:cubicBezTo>
                      <a:pt x="91" y="11"/>
                      <a:pt x="89" y="14"/>
                      <a:pt x="87" y="12"/>
                    </a:cubicBezTo>
                    <a:cubicBezTo>
                      <a:pt x="87" y="10"/>
                      <a:pt x="89" y="9"/>
                      <a:pt x="90" y="9"/>
                    </a:cubicBezTo>
                    <a:cubicBezTo>
                      <a:pt x="89" y="4"/>
                      <a:pt x="88" y="10"/>
                      <a:pt x="85" y="7"/>
                    </a:cubicBezTo>
                    <a:cubicBezTo>
                      <a:pt x="85" y="7"/>
                      <a:pt x="86" y="8"/>
                      <a:pt x="86" y="9"/>
                    </a:cubicBezTo>
                    <a:cubicBezTo>
                      <a:pt x="80" y="8"/>
                      <a:pt x="83" y="14"/>
                      <a:pt x="75" y="11"/>
                    </a:cubicBezTo>
                    <a:cubicBezTo>
                      <a:pt x="74" y="13"/>
                      <a:pt x="73" y="13"/>
                      <a:pt x="74" y="16"/>
                    </a:cubicBezTo>
                    <a:cubicBezTo>
                      <a:pt x="69" y="12"/>
                      <a:pt x="71" y="12"/>
                      <a:pt x="66" y="9"/>
                    </a:cubicBezTo>
                    <a:cubicBezTo>
                      <a:pt x="66" y="11"/>
                      <a:pt x="68" y="15"/>
                      <a:pt x="69" y="20"/>
                    </a:cubicBezTo>
                    <a:cubicBezTo>
                      <a:pt x="61" y="14"/>
                      <a:pt x="62" y="21"/>
                      <a:pt x="57" y="17"/>
                    </a:cubicBezTo>
                    <a:cubicBezTo>
                      <a:pt x="57" y="16"/>
                      <a:pt x="58" y="15"/>
                      <a:pt x="59" y="16"/>
                    </a:cubicBezTo>
                    <a:cubicBezTo>
                      <a:pt x="58" y="10"/>
                      <a:pt x="55" y="17"/>
                      <a:pt x="53" y="16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0" y="12"/>
                      <a:pt x="47" y="15"/>
                      <a:pt x="44" y="12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8" y="14"/>
                      <a:pt x="31" y="12"/>
                      <a:pt x="27" y="14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6"/>
                      <a:pt x="31" y="13"/>
                      <a:pt x="26" y="21"/>
                    </a:cubicBezTo>
                    <a:cubicBezTo>
                      <a:pt x="25" y="11"/>
                      <a:pt x="23" y="24"/>
                      <a:pt x="19" y="21"/>
                    </a:cubicBezTo>
                    <a:cubicBezTo>
                      <a:pt x="16" y="17"/>
                      <a:pt x="22" y="19"/>
                      <a:pt x="20" y="14"/>
                    </a:cubicBezTo>
                    <a:cubicBezTo>
                      <a:pt x="19" y="19"/>
                      <a:pt x="18" y="16"/>
                      <a:pt x="16" y="17"/>
                    </a:cubicBezTo>
                    <a:cubicBezTo>
                      <a:pt x="16" y="13"/>
                      <a:pt x="12" y="17"/>
                      <a:pt x="13" y="1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8"/>
                      <a:pt x="2" y="19"/>
                      <a:pt x="1" y="20"/>
                    </a:cubicBezTo>
                    <a:cubicBezTo>
                      <a:pt x="5" y="19"/>
                      <a:pt x="0" y="27"/>
                      <a:pt x="5" y="29"/>
                    </a:cubicBezTo>
                    <a:cubicBezTo>
                      <a:pt x="11" y="26"/>
                      <a:pt x="22" y="24"/>
                      <a:pt x="30" y="25"/>
                    </a:cubicBezTo>
                    <a:cubicBezTo>
                      <a:pt x="31" y="19"/>
                      <a:pt x="35" y="25"/>
                      <a:pt x="36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3" y="24"/>
                      <a:pt x="36" y="22"/>
                      <a:pt x="37" y="20"/>
                    </a:cubicBezTo>
                    <a:cubicBezTo>
                      <a:pt x="40" y="19"/>
                      <a:pt x="42" y="23"/>
                      <a:pt x="42" y="25"/>
                    </a:cubicBezTo>
                    <a:cubicBezTo>
                      <a:pt x="45" y="25"/>
                      <a:pt x="42" y="23"/>
                      <a:pt x="44" y="19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8" y="23"/>
                      <a:pt x="73" y="18"/>
                      <a:pt x="87" y="21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92" y="18"/>
                      <a:pt x="95" y="6"/>
                      <a:pt x="101" y="15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102" y="13"/>
                      <a:pt x="104" y="18"/>
                      <a:pt x="103" y="21"/>
                    </a:cubicBezTo>
                    <a:cubicBezTo>
                      <a:pt x="104" y="19"/>
                      <a:pt x="106" y="21"/>
                      <a:pt x="108" y="19"/>
                    </a:cubicBezTo>
                    <a:cubicBezTo>
                      <a:pt x="104" y="17"/>
                      <a:pt x="104" y="17"/>
                      <a:pt x="104" y="17"/>
                    </a:cubicBezTo>
                    <a:cubicBezTo>
                      <a:pt x="106" y="14"/>
                      <a:pt x="109" y="16"/>
                      <a:pt x="110" y="19"/>
                    </a:cubicBezTo>
                    <a:cubicBezTo>
                      <a:pt x="114" y="14"/>
                      <a:pt x="107" y="11"/>
                      <a:pt x="105" y="8"/>
                    </a:cubicBezTo>
                    <a:cubicBezTo>
                      <a:pt x="99" y="16"/>
                      <a:pt x="98" y="0"/>
                      <a:pt x="93" y="4"/>
                    </a:cubicBezTo>
                    <a:cubicBezTo>
                      <a:pt x="89" y="7"/>
                      <a:pt x="93" y="8"/>
                      <a:pt x="93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1" name="Freeform 1332"/>
              <p:cNvSpPr>
                <a:spLocks/>
              </p:cNvSpPr>
              <p:nvPr/>
            </p:nvSpPr>
            <p:spPr bwMode="auto">
              <a:xfrm>
                <a:off x="3849" y="272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2" name="Freeform 1333"/>
              <p:cNvSpPr>
                <a:spLocks/>
              </p:cNvSpPr>
              <p:nvPr/>
            </p:nvSpPr>
            <p:spPr bwMode="auto">
              <a:xfrm>
                <a:off x="3759" y="2728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3" name="Rectangle 1334"/>
              <p:cNvSpPr>
                <a:spLocks noChangeArrowheads="1"/>
              </p:cNvSpPr>
              <p:nvPr/>
            </p:nvSpPr>
            <p:spPr bwMode="auto">
              <a:xfrm>
                <a:off x="3856" y="272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4" name="Freeform 1335"/>
              <p:cNvSpPr>
                <a:spLocks/>
              </p:cNvSpPr>
              <p:nvPr/>
            </p:nvSpPr>
            <p:spPr bwMode="auto">
              <a:xfrm>
                <a:off x="3856" y="271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5" name="Freeform 1336"/>
              <p:cNvSpPr>
                <a:spLocks/>
              </p:cNvSpPr>
              <p:nvPr/>
            </p:nvSpPr>
            <p:spPr bwMode="auto">
              <a:xfrm>
                <a:off x="3746" y="272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6" name="Freeform 1337"/>
              <p:cNvSpPr>
                <a:spLocks/>
              </p:cNvSpPr>
              <p:nvPr/>
            </p:nvSpPr>
            <p:spPr bwMode="auto">
              <a:xfrm>
                <a:off x="3705" y="272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7" name="Freeform 1338"/>
              <p:cNvSpPr>
                <a:spLocks/>
              </p:cNvSpPr>
              <p:nvPr/>
            </p:nvSpPr>
            <p:spPr bwMode="auto">
              <a:xfrm>
                <a:off x="3591" y="2721"/>
                <a:ext cx="167" cy="32"/>
              </a:xfrm>
              <a:custGeom>
                <a:avLst/>
                <a:gdLst>
                  <a:gd name="T0" fmla="*/ 7 w 194"/>
                  <a:gd name="T1" fmla="*/ 21 h 37"/>
                  <a:gd name="T2" fmla="*/ 3 w 194"/>
                  <a:gd name="T3" fmla="*/ 28 h 37"/>
                  <a:gd name="T4" fmla="*/ 10 w 194"/>
                  <a:gd name="T5" fmla="*/ 31 h 37"/>
                  <a:gd name="T6" fmla="*/ 20 w 194"/>
                  <a:gd name="T7" fmla="*/ 26 h 37"/>
                  <a:gd name="T8" fmla="*/ 42 w 194"/>
                  <a:gd name="T9" fmla="*/ 25 h 37"/>
                  <a:gd name="T10" fmla="*/ 57 w 194"/>
                  <a:gd name="T11" fmla="*/ 27 h 37"/>
                  <a:gd name="T12" fmla="*/ 75 w 194"/>
                  <a:gd name="T13" fmla="*/ 20 h 37"/>
                  <a:gd name="T14" fmla="*/ 80 w 194"/>
                  <a:gd name="T15" fmla="*/ 22 h 37"/>
                  <a:gd name="T16" fmla="*/ 90 w 194"/>
                  <a:gd name="T17" fmla="*/ 23 h 37"/>
                  <a:gd name="T18" fmla="*/ 94 w 194"/>
                  <a:gd name="T19" fmla="*/ 13 h 37"/>
                  <a:gd name="T20" fmla="*/ 104 w 194"/>
                  <a:gd name="T21" fmla="*/ 13 h 37"/>
                  <a:gd name="T22" fmla="*/ 112 w 194"/>
                  <a:gd name="T23" fmla="*/ 16 h 37"/>
                  <a:gd name="T24" fmla="*/ 125 w 194"/>
                  <a:gd name="T25" fmla="*/ 16 h 37"/>
                  <a:gd name="T26" fmla="*/ 138 w 194"/>
                  <a:gd name="T27" fmla="*/ 17 h 37"/>
                  <a:gd name="T28" fmla="*/ 149 w 194"/>
                  <a:gd name="T29" fmla="*/ 14 h 37"/>
                  <a:gd name="T30" fmla="*/ 157 w 194"/>
                  <a:gd name="T31" fmla="*/ 10 h 37"/>
                  <a:gd name="T32" fmla="*/ 159 w 194"/>
                  <a:gd name="T33" fmla="*/ 14 h 37"/>
                  <a:gd name="T34" fmla="*/ 167 w 194"/>
                  <a:gd name="T35" fmla="*/ 13 h 37"/>
                  <a:gd name="T36" fmla="*/ 194 w 194"/>
                  <a:gd name="T37" fmla="*/ 12 h 37"/>
                  <a:gd name="T38" fmla="*/ 180 w 194"/>
                  <a:gd name="T39" fmla="*/ 12 h 37"/>
                  <a:gd name="T40" fmla="*/ 178 w 194"/>
                  <a:gd name="T41" fmla="*/ 15 h 37"/>
                  <a:gd name="T42" fmla="*/ 174 w 194"/>
                  <a:gd name="T43" fmla="*/ 3 h 37"/>
                  <a:gd name="T44" fmla="*/ 170 w 194"/>
                  <a:gd name="T45" fmla="*/ 2 h 37"/>
                  <a:gd name="T46" fmla="*/ 161 w 194"/>
                  <a:gd name="T47" fmla="*/ 4 h 37"/>
                  <a:gd name="T48" fmla="*/ 153 w 194"/>
                  <a:gd name="T49" fmla="*/ 2 h 37"/>
                  <a:gd name="T50" fmla="*/ 141 w 194"/>
                  <a:gd name="T51" fmla="*/ 3 h 37"/>
                  <a:gd name="T52" fmla="*/ 130 w 194"/>
                  <a:gd name="T53" fmla="*/ 6 h 37"/>
                  <a:gd name="T54" fmla="*/ 130 w 194"/>
                  <a:gd name="T55" fmla="*/ 5 h 37"/>
                  <a:gd name="T56" fmla="*/ 127 w 194"/>
                  <a:gd name="T57" fmla="*/ 5 h 37"/>
                  <a:gd name="T58" fmla="*/ 118 w 194"/>
                  <a:gd name="T59" fmla="*/ 7 h 37"/>
                  <a:gd name="T60" fmla="*/ 110 w 194"/>
                  <a:gd name="T61" fmla="*/ 10 h 37"/>
                  <a:gd name="T62" fmla="*/ 107 w 194"/>
                  <a:gd name="T63" fmla="*/ 5 h 37"/>
                  <a:gd name="T64" fmla="*/ 96 w 194"/>
                  <a:gd name="T65" fmla="*/ 5 h 37"/>
                  <a:gd name="T66" fmla="*/ 92 w 194"/>
                  <a:gd name="T67" fmla="*/ 11 h 37"/>
                  <a:gd name="T68" fmla="*/ 79 w 194"/>
                  <a:gd name="T69" fmla="*/ 13 h 37"/>
                  <a:gd name="T70" fmla="*/ 61 w 194"/>
                  <a:gd name="T71" fmla="*/ 16 h 37"/>
                  <a:gd name="T72" fmla="*/ 56 w 194"/>
                  <a:gd name="T73" fmla="*/ 15 h 37"/>
                  <a:gd name="T74" fmla="*/ 36 w 194"/>
                  <a:gd name="T75" fmla="*/ 17 h 37"/>
                  <a:gd name="T76" fmla="*/ 44 w 194"/>
                  <a:gd name="T77" fmla="*/ 23 h 37"/>
                  <a:gd name="T78" fmla="*/ 34 w 194"/>
                  <a:gd name="T79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4" h="37">
                    <a:moveTo>
                      <a:pt x="16" y="14"/>
                    </a:moveTo>
                    <a:cubicBezTo>
                      <a:pt x="13" y="15"/>
                      <a:pt x="9" y="17"/>
                      <a:pt x="7" y="21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20"/>
                      <a:pt x="0" y="24"/>
                      <a:pt x="3" y="28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8" y="22"/>
                      <a:pt x="7" y="29"/>
                      <a:pt x="10" y="31"/>
                    </a:cubicBezTo>
                    <a:cubicBezTo>
                      <a:pt x="14" y="29"/>
                      <a:pt x="16" y="21"/>
                      <a:pt x="19" y="23"/>
                    </a:cubicBezTo>
                    <a:cubicBezTo>
                      <a:pt x="21" y="22"/>
                      <a:pt x="21" y="25"/>
                      <a:pt x="20" y="26"/>
                    </a:cubicBezTo>
                    <a:cubicBezTo>
                      <a:pt x="24" y="27"/>
                      <a:pt x="25" y="20"/>
                      <a:pt x="27" y="19"/>
                    </a:cubicBezTo>
                    <a:cubicBezTo>
                      <a:pt x="28" y="37"/>
                      <a:pt x="37" y="14"/>
                      <a:pt x="42" y="25"/>
                    </a:cubicBezTo>
                    <a:cubicBezTo>
                      <a:pt x="45" y="24"/>
                      <a:pt x="50" y="25"/>
                      <a:pt x="54" y="21"/>
                    </a:cubicBezTo>
                    <a:cubicBezTo>
                      <a:pt x="52" y="26"/>
                      <a:pt x="57" y="22"/>
                      <a:pt x="57" y="27"/>
                    </a:cubicBezTo>
                    <a:cubicBezTo>
                      <a:pt x="57" y="16"/>
                      <a:pt x="68" y="31"/>
                      <a:pt x="69" y="18"/>
                    </a:cubicBezTo>
                    <a:cubicBezTo>
                      <a:pt x="74" y="21"/>
                      <a:pt x="69" y="17"/>
                      <a:pt x="75" y="20"/>
                    </a:cubicBezTo>
                    <a:cubicBezTo>
                      <a:pt x="75" y="21"/>
                      <a:pt x="74" y="21"/>
                      <a:pt x="74" y="22"/>
                    </a:cubicBezTo>
                    <a:cubicBezTo>
                      <a:pt x="76" y="24"/>
                      <a:pt x="77" y="16"/>
                      <a:pt x="80" y="22"/>
                    </a:cubicBezTo>
                    <a:cubicBezTo>
                      <a:pt x="85" y="23"/>
                      <a:pt x="80" y="18"/>
                      <a:pt x="83" y="15"/>
                    </a:cubicBezTo>
                    <a:cubicBezTo>
                      <a:pt x="88" y="16"/>
                      <a:pt x="87" y="18"/>
                      <a:pt x="90" y="23"/>
                    </a:cubicBezTo>
                    <a:cubicBezTo>
                      <a:pt x="90" y="17"/>
                      <a:pt x="94" y="20"/>
                      <a:pt x="96" y="17"/>
                    </a:cubicBezTo>
                    <a:cubicBezTo>
                      <a:pt x="95" y="16"/>
                      <a:pt x="92" y="15"/>
                      <a:pt x="94" y="13"/>
                    </a:cubicBezTo>
                    <a:cubicBezTo>
                      <a:pt x="100" y="14"/>
                      <a:pt x="99" y="9"/>
                      <a:pt x="104" y="7"/>
                    </a:cubicBezTo>
                    <a:cubicBezTo>
                      <a:pt x="107" y="14"/>
                      <a:pt x="99" y="7"/>
                      <a:pt x="104" y="13"/>
                    </a:cubicBezTo>
                    <a:cubicBezTo>
                      <a:pt x="100" y="16"/>
                      <a:pt x="98" y="16"/>
                      <a:pt x="96" y="21"/>
                    </a:cubicBezTo>
                    <a:cubicBezTo>
                      <a:pt x="101" y="21"/>
                      <a:pt x="106" y="20"/>
                      <a:pt x="112" y="16"/>
                    </a:cubicBezTo>
                    <a:cubicBezTo>
                      <a:pt x="115" y="17"/>
                      <a:pt x="110" y="20"/>
                      <a:pt x="113" y="20"/>
                    </a:cubicBezTo>
                    <a:cubicBezTo>
                      <a:pt x="118" y="23"/>
                      <a:pt x="120" y="13"/>
                      <a:pt x="125" y="16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6" y="14"/>
                      <a:pt x="133" y="20"/>
                      <a:pt x="138" y="17"/>
                    </a:cubicBezTo>
                    <a:cubicBezTo>
                      <a:pt x="137" y="15"/>
                      <a:pt x="137" y="14"/>
                      <a:pt x="137" y="13"/>
                    </a:cubicBezTo>
                    <a:cubicBezTo>
                      <a:pt x="138" y="22"/>
                      <a:pt x="144" y="8"/>
                      <a:pt x="149" y="14"/>
                    </a:cubicBezTo>
                    <a:cubicBezTo>
                      <a:pt x="148" y="8"/>
                      <a:pt x="153" y="5"/>
                      <a:pt x="155" y="4"/>
                    </a:cubicBezTo>
                    <a:cubicBezTo>
                      <a:pt x="157" y="6"/>
                      <a:pt x="156" y="8"/>
                      <a:pt x="157" y="10"/>
                    </a:cubicBezTo>
                    <a:cubicBezTo>
                      <a:pt x="152" y="7"/>
                      <a:pt x="152" y="16"/>
                      <a:pt x="149" y="19"/>
                    </a:cubicBezTo>
                    <a:cubicBezTo>
                      <a:pt x="152" y="16"/>
                      <a:pt x="157" y="18"/>
                      <a:pt x="159" y="14"/>
                    </a:cubicBezTo>
                    <a:cubicBezTo>
                      <a:pt x="159" y="19"/>
                      <a:pt x="159" y="19"/>
                      <a:pt x="159" y="19"/>
                    </a:cubicBezTo>
                    <a:cubicBezTo>
                      <a:pt x="163" y="19"/>
                      <a:pt x="162" y="9"/>
                      <a:pt x="167" y="13"/>
                    </a:cubicBezTo>
                    <a:cubicBezTo>
                      <a:pt x="166" y="16"/>
                      <a:pt x="166" y="16"/>
                      <a:pt x="166" y="16"/>
                    </a:cubicBezTo>
                    <a:cubicBezTo>
                      <a:pt x="176" y="15"/>
                      <a:pt x="187" y="20"/>
                      <a:pt x="194" y="12"/>
                    </a:cubicBezTo>
                    <a:cubicBezTo>
                      <a:pt x="194" y="10"/>
                      <a:pt x="190" y="4"/>
                      <a:pt x="190" y="2"/>
                    </a:cubicBezTo>
                    <a:cubicBezTo>
                      <a:pt x="185" y="4"/>
                      <a:pt x="183" y="9"/>
                      <a:pt x="180" y="12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79" y="10"/>
                      <a:pt x="175" y="12"/>
                      <a:pt x="178" y="15"/>
                    </a:cubicBezTo>
                    <a:cubicBezTo>
                      <a:pt x="175" y="18"/>
                      <a:pt x="175" y="11"/>
                      <a:pt x="172" y="14"/>
                    </a:cubicBezTo>
                    <a:cubicBezTo>
                      <a:pt x="172" y="8"/>
                      <a:pt x="174" y="8"/>
                      <a:pt x="174" y="3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72" y="4"/>
                      <a:pt x="170" y="4"/>
                      <a:pt x="170" y="2"/>
                    </a:cubicBezTo>
                    <a:cubicBezTo>
                      <a:pt x="166" y="9"/>
                      <a:pt x="163" y="0"/>
                      <a:pt x="158" y="3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7"/>
                      <a:pt x="160" y="7"/>
                      <a:pt x="158" y="8"/>
                    </a:cubicBezTo>
                    <a:cubicBezTo>
                      <a:pt x="157" y="4"/>
                      <a:pt x="156" y="4"/>
                      <a:pt x="153" y="2"/>
                    </a:cubicBezTo>
                    <a:cubicBezTo>
                      <a:pt x="151" y="5"/>
                      <a:pt x="150" y="10"/>
                      <a:pt x="147" y="10"/>
                    </a:cubicBezTo>
                    <a:cubicBezTo>
                      <a:pt x="147" y="5"/>
                      <a:pt x="141" y="7"/>
                      <a:pt x="141" y="3"/>
                    </a:cubicBezTo>
                    <a:cubicBezTo>
                      <a:pt x="140" y="8"/>
                      <a:pt x="135" y="5"/>
                      <a:pt x="134" y="8"/>
                    </a:cubicBezTo>
                    <a:cubicBezTo>
                      <a:pt x="133" y="10"/>
                      <a:pt x="130" y="9"/>
                      <a:pt x="130" y="6"/>
                    </a:cubicBezTo>
                    <a:cubicBezTo>
                      <a:pt x="132" y="5"/>
                      <a:pt x="132" y="5"/>
                      <a:pt x="132" y="5"/>
                    </a:cubicBezTo>
                    <a:cubicBezTo>
                      <a:pt x="130" y="5"/>
                      <a:pt x="130" y="5"/>
                      <a:pt x="130" y="5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9" y="4"/>
                      <a:pt x="129" y="8"/>
                      <a:pt x="127" y="5"/>
                    </a:cubicBezTo>
                    <a:cubicBezTo>
                      <a:pt x="127" y="4"/>
                      <a:pt x="128" y="4"/>
                      <a:pt x="129" y="3"/>
                    </a:cubicBezTo>
                    <a:cubicBezTo>
                      <a:pt x="125" y="2"/>
                      <a:pt x="122" y="12"/>
                      <a:pt x="118" y="7"/>
                    </a:cubicBezTo>
                    <a:cubicBezTo>
                      <a:pt x="118" y="9"/>
                      <a:pt x="113" y="10"/>
                      <a:pt x="115" y="16"/>
                    </a:cubicBezTo>
                    <a:cubicBezTo>
                      <a:pt x="113" y="14"/>
                      <a:pt x="114" y="9"/>
                      <a:pt x="110" y="10"/>
                    </a:cubicBezTo>
                    <a:cubicBezTo>
                      <a:pt x="108" y="15"/>
                      <a:pt x="106" y="8"/>
                      <a:pt x="104" y="12"/>
                    </a:cubicBezTo>
                    <a:cubicBezTo>
                      <a:pt x="107" y="6"/>
                      <a:pt x="104" y="10"/>
                      <a:pt x="107" y="5"/>
                    </a:cubicBezTo>
                    <a:cubicBezTo>
                      <a:pt x="104" y="3"/>
                      <a:pt x="101" y="10"/>
                      <a:pt x="97" y="9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5" y="7"/>
                      <a:pt x="93" y="11"/>
                      <a:pt x="92" y="7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9" y="9"/>
                      <a:pt x="86" y="10"/>
                      <a:pt x="83" y="6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5" y="6"/>
                      <a:pt x="69" y="13"/>
                      <a:pt x="65" y="19"/>
                    </a:cubicBezTo>
                    <a:cubicBezTo>
                      <a:pt x="64" y="19"/>
                      <a:pt x="61" y="18"/>
                      <a:pt x="61" y="16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0" y="13"/>
                      <a:pt x="57" y="10"/>
                      <a:pt x="56" y="15"/>
                    </a:cubicBezTo>
                    <a:cubicBezTo>
                      <a:pt x="54" y="17"/>
                      <a:pt x="54" y="12"/>
                      <a:pt x="52" y="11"/>
                    </a:cubicBezTo>
                    <a:cubicBezTo>
                      <a:pt x="47" y="19"/>
                      <a:pt x="37" y="5"/>
                      <a:pt x="36" y="17"/>
                    </a:cubicBezTo>
                    <a:cubicBezTo>
                      <a:pt x="38" y="17"/>
                      <a:pt x="42" y="20"/>
                      <a:pt x="46" y="19"/>
                    </a:cubicBezTo>
                    <a:cubicBezTo>
                      <a:pt x="45" y="20"/>
                      <a:pt x="46" y="23"/>
                      <a:pt x="44" y="23"/>
                    </a:cubicBezTo>
                    <a:cubicBezTo>
                      <a:pt x="40" y="24"/>
                      <a:pt x="38" y="19"/>
                      <a:pt x="34" y="22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27" y="6"/>
                      <a:pt x="22" y="25"/>
                      <a:pt x="16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8" name="Freeform 1339"/>
              <p:cNvSpPr>
                <a:spLocks/>
              </p:cNvSpPr>
              <p:nvPr/>
            </p:nvSpPr>
            <p:spPr bwMode="auto">
              <a:xfrm>
                <a:off x="3646" y="2728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2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9" name="Freeform 1340"/>
              <p:cNvSpPr>
                <a:spLocks/>
              </p:cNvSpPr>
              <p:nvPr/>
            </p:nvSpPr>
            <p:spPr bwMode="auto">
              <a:xfrm>
                <a:off x="3645" y="273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0" name="Freeform 1341"/>
              <p:cNvSpPr>
                <a:spLocks/>
              </p:cNvSpPr>
              <p:nvPr/>
            </p:nvSpPr>
            <p:spPr bwMode="auto">
              <a:xfrm>
                <a:off x="3592" y="2734"/>
                <a:ext cx="3" cy="1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1" name="Freeform 1342"/>
              <p:cNvSpPr>
                <a:spLocks/>
              </p:cNvSpPr>
              <p:nvPr/>
            </p:nvSpPr>
            <p:spPr bwMode="auto">
              <a:xfrm>
                <a:off x="3592" y="273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2" name="Freeform 1343"/>
              <p:cNvSpPr>
                <a:spLocks/>
              </p:cNvSpPr>
              <p:nvPr/>
            </p:nvSpPr>
            <p:spPr bwMode="auto">
              <a:xfrm>
                <a:off x="3504" y="2732"/>
                <a:ext cx="88" cy="22"/>
              </a:xfrm>
              <a:custGeom>
                <a:avLst/>
                <a:gdLst>
                  <a:gd name="T0" fmla="*/ 18 w 102"/>
                  <a:gd name="T1" fmla="*/ 13 h 26"/>
                  <a:gd name="T2" fmla="*/ 13 w 102"/>
                  <a:gd name="T3" fmla="*/ 18 h 26"/>
                  <a:gd name="T4" fmla="*/ 9 w 102"/>
                  <a:gd name="T5" fmla="*/ 14 h 26"/>
                  <a:gd name="T6" fmla="*/ 2 w 102"/>
                  <a:gd name="T7" fmla="*/ 22 h 26"/>
                  <a:gd name="T8" fmla="*/ 51 w 102"/>
                  <a:gd name="T9" fmla="*/ 16 h 26"/>
                  <a:gd name="T10" fmla="*/ 48 w 102"/>
                  <a:gd name="T11" fmla="*/ 20 h 26"/>
                  <a:gd name="T12" fmla="*/ 66 w 102"/>
                  <a:gd name="T13" fmla="*/ 14 h 26"/>
                  <a:gd name="T14" fmla="*/ 65 w 102"/>
                  <a:gd name="T15" fmla="*/ 20 h 26"/>
                  <a:gd name="T16" fmla="*/ 76 w 102"/>
                  <a:gd name="T17" fmla="*/ 18 h 26"/>
                  <a:gd name="T18" fmla="*/ 76 w 102"/>
                  <a:gd name="T19" fmla="*/ 15 h 26"/>
                  <a:gd name="T20" fmla="*/ 78 w 102"/>
                  <a:gd name="T21" fmla="*/ 16 h 26"/>
                  <a:gd name="T22" fmla="*/ 78 w 102"/>
                  <a:gd name="T23" fmla="*/ 15 h 26"/>
                  <a:gd name="T24" fmla="*/ 85 w 102"/>
                  <a:gd name="T25" fmla="*/ 14 h 26"/>
                  <a:gd name="T26" fmla="*/ 83 w 102"/>
                  <a:gd name="T27" fmla="*/ 16 h 26"/>
                  <a:gd name="T28" fmla="*/ 88 w 102"/>
                  <a:gd name="T29" fmla="*/ 13 h 26"/>
                  <a:gd name="T30" fmla="*/ 88 w 102"/>
                  <a:gd name="T31" fmla="*/ 17 h 26"/>
                  <a:gd name="T32" fmla="*/ 102 w 102"/>
                  <a:gd name="T33" fmla="*/ 11 h 26"/>
                  <a:gd name="T34" fmla="*/ 102 w 102"/>
                  <a:gd name="T35" fmla="*/ 7 h 26"/>
                  <a:gd name="T36" fmla="*/ 91 w 102"/>
                  <a:gd name="T37" fmla="*/ 11 h 26"/>
                  <a:gd name="T38" fmla="*/ 92 w 102"/>
                  <a:gd name="T39" fmla="*/ 11 h 26"/>
                  <a:gd name="T40" fmla="*/ 85 w 102"/>
                  <a:gd name="T41" fmla="*/ 13 h 26"/>
                  <a:gd name="T42" fmla="*/ 89 w 102"/>
                  <a:gd name="T43" fmla="*/ 7 h 26"/>
                  <a:gd name="T44" fmla="*/ 77 w 102"/>
                  <a:gd name="T45" fmla="*/ 4 h 26"/>
                  <a:gd name="T46" fmla="*/ 78 w 102"/>
                  <a:gd name="T47" fmla="*/ 3 h 26"/>
                  <a:gd name="T48" fmla="*/ 74 w 102"/>
                  <a:gd name="T49" fmla="*/ 5 h 26"/>
                  <a:gd name="T50" fmla="*/ 77 w 102"/>
                  <a:gd name="T51" fmla="*/ 8 h 26"/>
                  <a:gd name="T52" fmla="*/ 74 w 102"/>
                  <a:gd name="T53" fmla="*/ 14 h 26"/>
                  <a:gd name="T54" fmla="*/ 70 w 102"/>
                  <a:gd name="T55" fmla="*/ 14 h 26"/>
                  <a:gd name="T56" fmla="*/ 73 w 102"/>
                  <a:gd name="T57" fmla="*/ 9 h 26"/>
                  <a:gd name="T58" fmla="*/ 70 w 102"/>
                  <a:gd name="T59" fmla="*/ 11 h 26"/>
                  <a:gd name="T60" fmla="*/ 66 w 102"/>
                  <a:gd name="T61" fmla="*/ 5 h 26"/>
                  <a:gd name="T62" fmla="*/ 66 w 102"/>
                  <a:gd name="T63" fmla="*/ 11 h 26"/>
                  <a:gd name="T64" fmla="*/ 46 w 102"/>
                  <a:gd name="T65" fmla="*/ 12 h 26"/>
                  <a:gd name="T66" fmla="*/ 49 w 102"/>
                  <a:gd name="T67" fmla="*/ 9 h 26"/>
                  <a:gd name="T68" fmla="*/ 45 w 102"/>
                  <a:gd name="T69" fmla="*/ 13 h 26"/>
                  <a:gd name="T70" fmla="*/ 33 w 102"/>
                  <a:gd name="T71" fmla="*/ 11 h 26"/>
                  <a:gd name="T72" fmla="*/ 34 w 102"/>
                  <a:gd name="T73" fmla="*/ 14 h 26"/>
                  <a:gd name="T74" fmla="*/ 22 w 102"/>
                  <a:gd name="T75" fmla="*/ 13 h 26"/>
                  <a:gd name="T76" fmla="*/ 22 w 102"/>
                  <a:gd name="T77" fmla="*/ 13 h 26"/>
                  <a:gd name="T78" fmla="*/ 16 w 102"/>
                  <a:gd name="T79" fmla="*/ 20 h 26"/>
                  <a:gd name="T80" fmla="*/ 18 w 102"/>
                  <a:gd name="T8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2" h="26">
                    <a:moveTo>
                      <a:pt x="18" y="13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5"/>
                      <a:pt x="7" y="18"/>
                      <a:pt x="9" y="14"/>
                    </a:cubicBezTo>
                    <a:cubicBezTo>
                      <a:pt x="6" y="20"/>
                      <a:pt x="0" y="14"/>
                      <a:pt x="2" y="22"/>
                    </a:cubicBezTo>
                    <a:cubicBezTo>
                      <a:pt x="16" y="19"/>
                      <a:pt x="35" y="24"/>
                      <a:pt x="51" y="16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56" y="13"/>
                      <a:pt x="59" y="26"/>
                      <a:pt x="66" y="14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22"/>
                      <a:pt x="72" y="11"/>
                      <a:pt x="76" y="18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0" y="12"/>
                      <a:pt x="82" y="13"/>
                      <a:pt x="85" y="14"/>
                    </a:cubicBezTo>
                    <a:cubicBezTo>
                      <a:pt x="85" y="16"/>
                      <a:pt x="84" y="15"/>
                      <a:pt x="83" y="16"/>
                    </a:cubicBezTo>
                    <a:cubicBezTo>
                      <a:pt x="84" y="18"/>
                      <a:pt x="86" y="13"/>
                      <a:pt x="88" y="13"/>
                    </a:cubicBezTo>
                    <a:cubicBezTo>
                      <a:pt x="90" y="15"/>
                      <a:pt x="88" y="16"/>
                      <a:pt x="88" y="17"/>
                    </a:cubicBezTo>
                    <a:cubicBezTo>
                      <a:pt x="94" y="14"/>
                      <a:pt x="97" y="21"/>
                      <a:pt x="102" y="11"/>
                    </a:cubicBezTo>
                    <a:cubicBezTo>
                      <a:pt x="102" y="10"/>
                      <a:pt x="100" y="8"/>
                      <a:pt x="102" y="7"/>
                    </a:cubicBezTo>
                    <a:cubicBezTo>
                      <a:pt x="98" y="4"/>
                      <a:pt x="95" y="8"/>
                      <a:pt x="91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9" y="20"/>
                      <a:pt x="90" y="9"/>
                      <a:pt x="85" y="13"/>
                    </a:cubicBezTo>
                    <a:cubicBezTo>
                      <a:pt x="86" y="9"/>
                      <a:pt x="88" y="9"/>
                      <a:pt x="89" y="7"/>
                    </a:cubicBezTo>
                    <a:cubicBezTo>
                      <a:pt x="83" y="0"/>
                      <a:pt x="81" y="13"/>
                      <a:pt x="77" y="4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2"/>
                      <a:pt x="75" y="4"/>
                      <a:pt x="74" y="5"/>
                    </a:cubicBezTo>
                    <a:cubicBezTo>
                      <a:pt x="74" y="6"/>
                      <a:pt x="76" y="7"/>
                      <a:pt x="77" y="8"/>
                    </a:cubicBezTo>
                    <a:cubicBezTo>
                      <a:pt x="75" y="9"/>
                      <a:pt x="75" y="13"/>
                      <a:pt x="74" y="14"/>
                    </a:cubicBezTo>
                    <a:cubicBezTo>
                      <a:pt x="73" y="10"/>
                      <a:pt x="73" y="16"/>
                      <a:pt x="70" y="14"/>
                    </a:cubicBezTo>
                    <a:cubicBezTo>
                      <a:pt x="69" y="11"/>
                      <a:pt x="72" y="11"/>
                      <a:pt x="73" y="9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68" y="12"/>
                      <a:pt x="68" y="7"/>
                      <a:pt x="66" y="5"/>
                    </a:cubicBezTo>
                    <a:cubicBezTo>
                      <a:pt x="64" y="8"/>
                      <a:pt x="68" y="7"/>
                      <a:pt x="66" y="11"/>
                    </a:cubicBezTo>
                    <a:cubicBezTo>
                      <a:pt x="63" y="7"/>
                      <a:pt x="52" y="8"/>
                      <a:pt x="46" y="12"/>
                    </a:cubicBezTo>
                    <a:cubicBezTo>
                      <a:pt x="48" y="11"/>
                      <a:pt x="47" y="8"/>
                      <a:pt x="49" y="9"/>
                    </a:cubicBezTo>
                    <a:cubicBezTo>
                      <a:pt x="48" y="8"/>
                      <a:pt x="45" y="10"/>
                      <a:pt x="45" y="13"/>
                    </a:cubicBezTo>
                    <a:cubicBezTo>
                      <a:pt x="42" y="15"/>
                      <a:pt x="37" y="14"/>
                      <a:pt x="33" y="11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1" y="19"/>
                      <a:pt x="27" y="10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0" y="14"/>
                      <a:pt x="19" y="21"/>
                      <a:pt x="16" y="20"/>
                    </a:cubicBezTo>
                    <a:cubicBezTo>
                      <a:pt x="16" y="16"/>
                      <a:pt x="18" y="16"/>
                      <a:pt x="18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3" name="Freeform 1344"/>
              <p:cNvSpPr>
                <a:spLocks/>
              </p:cNvSpPr>
              <p:nvPr/>
            </p:nvSpPr>
            <p:spPr bwMode="auto">
              <a:xfrm>
                <a:off x="3501" y="2745"/>
                <a:ext cx="4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6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3" y="9"/>
                      <a:pt x="3" y="6"/>
                    </a:cubicBezTo>
                    <a:cubicBezTo>
                      <a:pt x="3" y="6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4" name="Freeform 1345"/>
              <p:cNvSpPr>
                <a:spLocks/>
              </p:cNvSpPr>
              <p:nvPr/>
            </p:nvSpPr>
            <p:spPr bwMode="auto">
              <a:xfrm>
                <a:off x="3465" y="2741"/>
                <a:ext cx="37" cy="18"/>
              </a:xfrm>
              <a:custGeom>
                <a:avLst/>
                <a:gdLst>
                  <a:gd name="T0" fmla="*/ 11 w 43"/>
                  <a:gd name="T1" fmla="*/ 9 h 21"/>
                  <a:gd name="T2" fmla="*/ 11 w 43"/>
                  <a:gd name="T3" fmla="*/ 13 h 21"/>
                  <a:gd name="T4" fmla="*/ 27 w 43"/>
                  <a:gd name="T5" fmla="*/ 14 h 21"/>
                  <a:gd name="T6" fmla="*/ 34 w 43"/>
                  <a:gd name="T7" fmla="*/ 8 h 21"/>
                  <a:gd name="T8" fmla="*/ 35 w 43"/>
                  <a:gd name="T9" fmla="*/ 12 h 21"/>
                  <a:gd name="T10" fmla="*/ 41 w 43"/>
                  <a:gd name="T11" fmla="*/ 7 h 21"/>
                  <a:gd name="T12" fmla="*/ 38 w 43"/>
                  <a:gd name="T13" fmla="*/ 9 h 21"/>
                  <a:gd name="T14" fmla="*/ 38 w 43"/>
                  <a:gd name="T15" fmla="*/ 7 h 21"/>
                  <a:gd name="T16" fmla="*/ 34 w 43"/>
                  <a:gd name="T17" fmla="*/ 8 h 21"/>
                  <a:gd name="T18" fmla="*/ 35 w 43"/>
                  <a:gd name="T19" fmla="*/ 5 h 21"/>
                  <a:gd name="T20" fmla="*/ 26 w 43"/>
                  <a:gd name="T21" fmla="*/ 10 h 21"/>
                  <a:gd name="T22" fmla="*/ 26 w 43"/>
                  <a:gd name="T23" fmla="*/ 4 h 21"/>
                  <a:gd name="T24" fmla="*/ 18 w 43"/>
                  <a:gd name="T25" fmla="*/ 2 h 21"/>
                  <a:gd name="T26" fmla="*/ 18 w 43"/>
                  <a:gd name="T27" fmla="*/ 4 h 21"/>
                  <a:gd name="T28" fmla="*/ 19 w 43"/>
                  <a:gd name="T29" fmla="*/ 8 h 21"/>
                  <a:gd name="T30" fmla="*/ 16 w 43"/>
                  <a:gd name="T31" fmla="*/ 2 h 21"/>
                  <a:gd name="T32" fmla="*/ 3 w 43"/>
                  <a:gd name="T33" fmla="*/ 7 h 21"/>
                  <a:gd name="T34" fmla="*/ 5 w 43"/>
                  <a:gd name="T35" fmla="*/ 14 h 21"/>
                  <a:gd name="T36" fmla="*/ 3 w 43"/>
                  <a:gd name="T37" fmla="*/ 9 h 21"/>
                  <a:gd name="T38" fmla="*/ 0 w 43"/>
                  <a:gd name="T39" fmla="*/ 9 h 21"/>
                  <a:gd name="T40" fmla="*/ 6 w 43"/>
                  <a:gd name="T41" fmla="*/ 16 h 21"/>
                  <a:gd name="T42" fmla="*/ 11 w 43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" h="21">
                    <a:moveTo>
                      <a:pt x="11" y="9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5" y="11"/>
                      <a:pt x="25" y="11"/>
                      <a:pt x="27" y="14"/>
                    </a:cubicBezTo>
                    <a:cubicBezTo>
                      <a:pt x="30" y="15"/>
                      <a:pt x="30" y="9"/>
                      <a:pt x="34" y="8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7" y="10"/>
                      <a:pt x="43" y="14"/>
                      <a:pt x="41" y="7"/>
                    </a:cubicBezTo>
                    <a:cubicBezTo>
                      <a:pt x="40" y="7"/>
                      <a:pt x="39" y="10"/>
                      <a:pt x="38" y="9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1" y="0"/>
                      <a:pt x="32" y="13"/>
                      <a:pt x="26" y="1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3" y="4"/>
                      <a:pt x="21" y="6"/>
                      <a:pt x="18" y="2"/>
                    </a:cubicBezTo>
                    <a:cubicBezTo>
                      <a:pt x="18" y="2"/>
                      <a:pt x="18" y="5"/>
                      <a:pt x="18" y="4"/>
                    </a:cubicBezTo>
                    <a:cubicBezTo>
                      <a:pt x="19" y="4"/>
                      <a:pt x="20" y="7"/>
                      <a:pt x="19" y="8"/>
                    </a:cubicBezTo>
                    <a:cubicBezTo>
                      <a:pt x="14" y="13"/>
                      <a:pt x="20" y="5"/>
                      <a:pt x="16" y="2"/>
                    </a:cubicBezTo>
                    <a:cubicBezTo>
                      <a:pt x="12" y="7"/>
                      <a:pt x="5" y="10"/>
                      <a:pt x="3" y="7"/>
                    </a:cubicBezTo>
                    <a:cubicBezTo>
                      <a:pt x="5" y="10"/>
                      <a:pt x="5" y="14"/>
                      <a:pt x="5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2" y="9"/>
                      <a:pt x="1" y="8"/>
                      <a:pt x="0" y="9"/>
                    </a:cubicBezTo>
                    <a:cubicBezTo>
                      <a:pt x="3" y="11"/>
                      <a:pt x="5" y="15"/>
                      <a:pt x="6" y="16"/>
                    </a:cubicBezTo>
                    <a:cubicBezTo>
                      <a:pt x="8" y="21"/>
                      <a:pt x="4" y="9"/>
                      <a:pt x="11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5" name="Freeform 1346"/>
              <p:cNvSpPr>
                <a:spLocks/>
              </p:cNvSpPr>
              <p:nvPr/>
            </p:nvSpPr>
            <p:spPr bwMode="auto">
              <a:xfrm>
                <a:off x="3473" y="2753"/>
                <a:ext cx="2" cy="0"/>
              </a:xfrm>
              <a:custGeom>
                <a:avLst/>
                <a:gdLst>
                  <a:gd name="T0" fmla="*/ 1 w 2"/>
                  <a:gd name="T1" fmla="*/ 2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6" name="Freeform 1347"/>
              <p:cNvSpPr>
                <a:spLocks/>
              </p:cNvSpPr>
              <p:nvPr/>
            </p:nvSpPr>
            <p:spPr bwMode="auto">
              <a:xfrm>
                <a:off x="4137" y="2806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7" name="Freeform 1348"/>
              <p:cNvSpPr>
                <a:spLocks/>
              </p:cNvSpPr>
              <p:nvPr/>
            </p:nvSpPr>
            <p:spPr bwMode="auto">
              <a:xfrm>
                <a:off x="4126" y="2797"/>
                <a:ext cx="12" cy="13"/>
              </a:xfrm>
              <a:custGeom>
                <a:avLst/>
                <a:gdLst>
                  <a:gd name="T0" fmla="*/ 5 w 13"/>
                  <a:gd name="T1" fmla="*/ 0 h 16"/>
                  <a:gd name="T2" fmla="*/ 1 w 13"/>
                  <a:gd name="T3" fmla="*/ 1 h 16"/>
                  <a:gd name="T4" fmla="*/ 6 w 13"/>
                  <a:gd name="T5" fmla="*/ 16 h 16"/>
                  <a:gd name="T6" fmla="*/ 12 w 13"/>
                  <a:gd name="T7" fmla="*/ 7 h 16"/>
                  <a:gd name="T8" fmla="*/ 6 w 13"/>
                  <a:gd name="T9" fmla="*/ 10 h 16"/>
                  <a:gd name="T10" fmla="*/ 11 w 13"/>
                  <a:gd name="T11" fmla="*/ 3 h 16"/>
                  <a:gd name="T12" fmla="*/ 5 w 13"/>
                  <a:gd name="T13" fmla="*/ 4 h 16"/>
                  <a:gd name="T14" fmla="*/ 5 w 13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6">
                    <a:moveTo>
                      <a:pt x="5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4"/>
                      <a:pt x="13" y="11"/>
                      <a:pt x="12" y="7"/>
                    </a:cubicBezTo>
                    <a:cubicBezTo>
                      <a:pt x="11" y="7"/>
                      <a:pt x="9" y="11"/>
                      <a:pt x="6" y="10"/>
                    </a:cubicBezTo>
                    <a:cubicBezTo>
                      <a:pt x="7" y="7"/>
                      <a:pt x="10" y="7"/>
                      <a:pt x="11" y="3"/>
                    </a:cubicBezTo>
                    <a:cubicBezTo>
                      <a:pt x="7" y="0"/>
                      <a:pt x="8" y="6"/>
                      <a:pt x="5" y="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8" name="Freeform 1349"/>
              <p:cNvSpPr>
                <a:spLocks/>
              </p:cNvSpPr>
              <p:nvPr/>
            </p:nvSpPr>
            <p:spPr bwMode="auto">
              <a:xfrm>
                <a:off x="4125" y="2801"/>
                <a:ext cx="2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9" name="Freeform 1350"/>
              <p:cNvSpPr>
                <a:spLocks/>
              </p:cNvSpPr>
              <p:nvPr/>
            </p:nvSpPr>
            <p:spPr bwMode="auto">
              <a:xfrm>
                <a:off x="4122" y="2803"/>
                <a:ext cx="3" cy="6"/>
              </a:xfrm>
              <a:custGeom>
                <a:avLst/>
                <a:gdLst>
                  <a:gd name="T0" fmla="*/ 3 w 3"/>
                  <a:gd name="T1" fmla="*/ 4 h 7"/>
                  <a:gd name="T2" fmla="*/ 3 w 3"/>
                  <a:gd name="T3" fmla="*/ 0 h 7"/>
                  <a:gd name="T4" fmla="*/ 0 w 3"/>
                  <a:gd name="T5" fmla="*/ 7 h 7"/>
                  <a:gd name="T6" fmla="*/ 3 w 3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0" name="Freeform 1351"/>
              <p:cNvSpPr>
                <a:spLocks/>
              </p:cNvSpPr>
              <p:nvPr/>
            </p:nvSpPr>
            <p:spPr bwMode="auto">
              <a:xfrm>
                <a:off x="4115" y="280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1" name="Freeform 1352"/>
              <p:cNvSpPr>
                <a:spLocks/>
              </p:cNvSpPr>
              <p:nvPr/>
            </p:nvSpPr>
            <p:spPr bwMode="auto">
              <a:xfrm>
                <a:off x="4112" y="2798"/>
                <a:ext cx="8" cy="11"/>
              </a:xfrm>
              <a:custGeom>
                <a:avLst/>
                <a:gdLst>
                  <a:gd name="T0" fmla="*/ 0 w 10"/>
                  <a:gd name="T1" fmla="*/ 10 h 12"/>
                  <a:gd name="T2" fmla="*/ 4 w 10"/>
                  <a:gd name="T3" fmla="*/ 10 h 12"/>
                  <a:gd name="T4" fmla="*/ 4 w 10"/>
                  <a:gd name="T5" fmla="*/ 9 h 12"/>
                  <a:gd name="T6" fmla="*/ 6 w 10"/>
                  <a:gd name="T7" fmla="*/ 4 h 12"/>
                  <a:gd name="T8" fmla="*/ 10 w 10"/>
                  <a:gd name="T9" fmla="*/ 4 h 12"/>
                  <a:gd name="T10" fmla="*/ 7 w 10"/>
                  <a:gd name="T11" fmla="*/ 0 h 12"/>
                  <a:gd name="T12" fmla="*/ 0 w 10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10"/>
                    </a:moveTo>
                    <a:cubicBezTo>
                      <a:pt x="1" y="12"/>
                      <a:pt x="2" y="11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7"/>
                      <a:pt x="4" y="2"/>
                      <a:pt x="6" y="4"/>
                    </a:cubicBezTo>
                    <a:cubicBezTo>
                      <a:pt x="8" y="3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2" y="8"/>
                      <a:pt x="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2" name="Freeform 1353"/>
              <p:cNvSpPr>
                <a:spLocks/>
              </p:cNvSpPr>
              <p:nvPr/>
            </p:nvSpPr>
            <p:spPr bwMode="auto">
              <a:xfrm>
                <a:off x="4116" y="280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3" name="Freeform 1354"/>
              <p:cNvSpPr>
                <a:spLocks/>
              </p:cNvSpPr>
              <p:nvPr/>
            </p:nvSpPr>
            <p:spPr bwMode="auto">
              <a:xfrm>
                <a:off x="4120" y="2803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4" name="Freeform 1355"/>
              <p:cNvSpPr>
                <a:spLocks/>
              </p:cNvSpPr>
              <p:nvPr/>
            </p:nvSpPr>
            <p:spPr bwMode="auto">
              <a:xfrm>
                <a:off x="4102" y="2797"/>
                <a:ext cx="9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4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5" name="Freeform 1356"/>
              <p:cNvSpPr>
                <a:spLocks/>
              </p:cNvSpPr>
              <p:nvPr/>
            </p:nvSpPr>
            <p:spPr bwMode="auto">
              <a:xfrm>
                <a:off x="4098" y="279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6" name="Freeform 1357"/>
              <p:cNvSpPr>
                <a:spLocks/>
              </p:cNvSpPr>
              <p:nvPr/>
            </p:nvSpPr>
            <p:spPr bwMode="auto">
              <a:xfrm>
                <a:off x="4083" y="2790"/>
                <a:ext cx="17" cy="14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10 w 20"/>
                  <a:gd name="T9" fmla="*/ 17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9 h 17"/>
                  <a:gd name="T16" fmla="*/ 15 w 20"/>
                  <a:gd name="T17" fmla="*/ 9 h 17"/>
                  <a:gd name="T18" fmla="*/ 17 w 20"/>
                  <a:gd name="T19" fmla="*/ 5 h 17"/>
                  <a:gd name="T20" fmla="*/ 7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8" y="13"/>
                      <a:pt x="6" y="14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7"/>
                    </a:cubicBezTo>
                    <a:cubicBezTo>
                      <a:pt x="12" y="17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7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1"/>
                    </a:cubicBezTo>
                    <a:cubicBezTo>
                      <a:pt x="2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7" name="Freeform 1358"/>
              <p:cNvSpPr>
                <a:spLocks/>
              </p:cNvSpPr>
              <p:nvPr/>
            </p:nvSpPr>
            <p:spPr bwMode="auto">
              <a:xfrm>
                <a:off x="4082" y="2794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8" name="Freeform 1359"/>
              <p:cNvSpPr>
                <a:spLocks/>
              </p:cNvSpPr>
              <p:nvPr/>
            </p:nvSpPr>
            <p:spPr bwMode="auto">
              <a:xfrm>
                <a:off x="4066" y="2790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7 w 17"/>
                  <a:gd name="T7" fmla="*/ 10 h 18"/>
                  <a:gd name="T8" fmla="*/ 9 w 17"/>
                  <a:gd name="T9" fmla="*/ 13 h 18"/>
                  <a:gd name="T10" fmla="*/ 7 w 17"/>
                  <a:gd name="T11" fmla="*/ 4 h 18"/>
                  <a:gd name="T12" fmla="*/ 11 w 17"/>
                  <a:gd name="T13" fmla="*/ 6 h 18"/>
                  <a:gd name="T14" fmla="*/ 0 w 17"/>
                  <a:gd name="T15" fmla="*/ 8 h 18"/>
                  <a:gd name="T16" fmla="*/ 3 w 17"/>
                  <a:gd name="T17" fmla="*/ 10 h 18"/>
                  <a:gd name="T18" fmla="*/ 0 w 17"/>
                  <a:gd name="T19" fmla="*/ 12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6" y="14"/>
                      <a:pt x="16" y="16"/>
                    </a:cubicBezTo>
                    <a:cubicBezTo>
                      <a:pt x="16" y="14"/>
                      <a:pt x="17" y="12"/>
                      <a:pt x="17" y="10"/>
                    </a:cubicBezTo>
                    <a:cubicBezTo>
                      <a:pt x="15" y="4"/>
                      <a:pt x="12" y="12"/>
                      <a:pt x="9" y="13"/>
                    </a:cubicBezTo>
                    <a:cubicBezTo>
                      <a:pt x="3" y="11"/>
                      <a:pt x="10" y="10"/>
                      <a:pt x="7" y="4"/>
                    </a:cubicBezTo>
                    <a:cubicBezTo>
                      <a:pt x="9" y="5"/>
                      <a:pt x="9" y="6"/>
                      <a:pt x="11" y="6"/>
                    </a:cubicBezTo>
                    <a:cubicBezTo>
                      <a:pt x="7" y="0"/>
                      <a:pt x="3" y="6"/>
                      <a:pt x="0" y="8"/>
                    </a:cubicBezTo>
                    <a:cubicBezTo>
                      <a:pt x="1" y="8"/>
                      <a:pt x="1" y="10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6"/>
                      <a:pt x="5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9" name="Freeform 1360"/>
              <p:cNvSpPr>
                <a:spLocks/>
              </p:cNvSpPr>
              <p:nvPr/>
            </p:nvSpPr>
            <p:spPr bwMode="auto">
              <a:xfrm>
                <a:off x="4080" y="2803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1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0" name="Freeform 1361"/>
              <p:cNvSpPr>
                <a:spLocks/>
              </p:cNvSpPr>
              <p:nvPr/>
            </p:nvSpPr>
            <p:spPr bwMode="auto">
              <a:xfrm>
                <a:off x="4065" y="279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1" name="Freeform 1362"/>
              <p:cNvSpPr>
                <a:spLocks/>
              </p:cNvSpPr>
              <p:nvPr/>
            </p:nvSpPr>
            <p:spPr bwMode="auto">
              <a:xfrm>
                <a:off x="4065" y="2802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2" name="Freeform 1363"/>
              <p:cNvSpPr>
                <a:spLocks/>
              </p:cNvSpPr>
              <p:nvPr/>
            </p:nvSpPr>
            <p:spPr bwMode="auto">
              <a:xfrm>
                <a:off x="3967" y="2791"/>
                <a:ext cx="96" cy="17"/>
              </a:xfrm>
              <a:custGeom>
                <a:avLst/>
                <a:gdLst>
                  <a:gd name="T0" fmla="*/ 1 w 112"/>
                  <a:gd name="T1" fmla="*/ 3 h 19"/>
                  <a:gd name="T2" fmla="*/ 5 w 112"/>
                  <a:gd name="T3" fmla="*/ 6 h 19"/>
                  <a:gd name="T4" fmla="*/ 0 w 112"/>
                  <a:gd name="T5" fmla="*/ 10 h 19"/>
                  <a:gd name="T6" fmla="*/ 1 w 112"/>
                  <a:gd name="T7" fmla="*/ 17 h 19"/>
                  <a:gd name="T8" fmla="*/ 9 w 112"/>
                  <a:gd name="T9" fmla="*/ 14 h 19"/>
                  <a:gd name="T10" fmla="*/ 10 w 112"/>
                  <a:gd name="T11" fmla="*/ 18 h 19"/>
                  <a:gd name="T12" fmla="*/ 26 w 112"/>
                  <a:gd name="T13" fmla="*/ 16 h 19"/>
                  <a:gd name="T14" fmla="*/ 38 w 112"/>
                  <a:gd name="T15" fmla="*/ 14 h 19"/>
                  <a:gd name="T16" fmla="*/ 85 w 112"/>
                  <a:gd name="T17" fmla="*/ 16 h 19"/>
                  <a:gd name="T18" fmla="*/ 87 w 112"/>
                  <a:gd name="T19" fmla="*/ 10 h 19"/>
                  <a:gd name="T20" fmla="*/ 91 w 112"/>
                  <a:gd name="T21" fmla="*/ 14 h 19"/>
                  <a:gd name="T22" fmla="*/ 88 w 112"/>
                  <a:gd name="T23" fmla="*/ 14 h 19"/>
                  <a:gd name="T24" fmla="*/ 101 w 112"/>
                  <a:gd name="T25" fmla="*/ 15 h 19"/>
                  <a:gd name="T26" fmla="*/ 101 w 112"/>
                  <a:gd name="T27" fmla="*/ 8 h 19"/>
                  <a:gd name="T28" fmla="*/ 107 w 112"/>
                  <a:gd name="T29" fmla="*/ 16 h 19"/>
                  <a:gd name="T30" fmla="*/ 112 w 112"/>
                  <a:gd name="T31" fmla="*/ 11 h 19"/>
                  <a:gd name="T32" fmla="*/ 107 w 112"/>
                  <a:gd name="T33" fmla="*/ 6 h 19"/>
                  <a:gd name="T34" fmla="*/ 111 w 112"/>
                  <a:gd name="T35" fmla="*/ 3 h 19"/>
                  <a:gd name="T36" fmla="*/ 80 w 112"/>
                  <a:gd name="T37" fmla="*/ 11 h 19"/>
                  <a:gd name="T38" fmla="*/ 81 w 112"/>
                  <a:gd name="T39" fmla="*/ 7 h 19"/>
                  <a:gd name="T40" fmla="*/ 63 w 112"/>
                  <a:gd name="T41" fmla="*/ 4 h 19"/>
                  <a:gd name="T42" fmla="*/ 56 w 112"/>
                  <a:gd name="T43" fmla="*/ 10 h 19"/>
                  <a:gd name="T44" fmla="*/ 52 w 112"/>
                  <a:gd name="T45" fmla="*/ 8 h 19"/>
                  <a:gd name="T46" fmla="*/ 51 w 112"/>
                  <a:gd name="T47" fmla="*/ 10 h 19"/>
                  <a:gd name="T48" fmla="*/ 46 w 112"/>
                  <a:gd name="T49" fmla="*/ 6 h 19"/>
                  <a:gd name="T50" fmla="*/ 45 w 112"/>
                  <a:gd name="T51" fmla="*/ 14 h 19"/>
                  <a:gd name="T52" fmla="*/ 34 w 112"/>
                  <a:gd name="T53" fmla="*/ 3 h 19"/>
                  <a:gd name="T54" fmla="*/ 35 w 112"/>
                  <a:gd name="T55" fmla="*/ 7 h 19"/>
                  <a:gd name="T56" fmla="*/ 33 w 112"/>
                  <a:gd name="T57" fmla="*/ 11 h 19"/>
                  <a:gd name="T58" fmla="*/ 31 w 112"/>
                  <a:gd name="T59" fmla="*/ 4 h 19"/>
                  <a:gd name="T60" fmla="*/ 23 w 112"/>
                  <a:gd name="T61" fmla="*/ 8 h 19"/>
                  <a:gd name="T62" fmla="*/ 23 w 112"/>
                  <a:gd name="T63" fmla="*/ 12 h 19"/>
                  <a:gd name="T64" fmla="*/ 11 w 112"/>
                  <a:gd name="T65" fmla="*/ 10 h 19"/>
                  <a:gd name="T66" fmla="*/ 17 w 112"/>
                  <a:gd name="T67" fmla="*/ 3 h 19"/>
                  <a:gd name="T68" fmla="*/ 14 w 112"/>
                  <a:gd name="T69" fmla="*/ 0 h 19"/>
                  <a:gd name="T70" fmla="*/ 6 w 112"/>
                  <a:gd name="T71" fmla="*/ 9 h 19"/>
                  <a:gd name="T72" fmla="*/ 1 w 112"/>
                  <a:gd name="T7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2" h="19">
                    <a:moveTo>
                      <a:pt x="1" y="3"/>
                    </a:moveTo>
                    <a:cubicBezTo>
                      <a:pt x="1" y="5"/>
                      <a:pt x="2" y="6"/>
                      <a:pt x="5" y="6"/>
                    </a:cubicBezTo>
                    <a:cubicBezTo>
                      <a:pt x="5" y="9"/>
                      <a:pt x="1" y="9"/>
                      <a:pt x="0" y="10"/>
                    </a:cubicBezTo>
                    <a:cubicBezTo>
                      <a:pt x="3" y="13"/>
                      <a:pt x="0" y="14"/>
                      <a:pt x="1" y="17"/>
                    </a:cubicBezTo>
                    <a:cubicBezTo>
                      <a:pt x="4" y="18"/>
                      <a:pt x="6" y="14"/>
                      <a:pt x="9" y="1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4" y="16"/>
                      <a:pt x="22" y="13"/>
                      <a:pt x="26" y="16"/>
                    </a:cubicBezTo>
                    <a:cubicBezTo>
                      <a:pt x="30" y="17"/>
                      <a:pt x="33" y="15"/>
                      <a:pt x="38" y="14"/>
                    </a:cubicBezTo>
                    <a:cubicBezTo>
                      <a:pt x="53" y="16"/>
                      <a:pt x="69" y="13"/>
                      <a:pt x="85" y="16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88" y="13"/>
                      <a:pt x="91" y="10"/>
                      <a:pt x="91" y="14"/>
                    </a:cubicBezTo>
                    <a:cubicBezTo>
                      <a:pt x="90" y="13"/>
                      <a:pt x="89" y="14"/>
                      <a:pt x="88" y="14"/>
                    </a:cubicBezTo>
                    <a:cubicBezTo>
                      <a:pt x="91" y="19"/>
                      <a:pt x="97" y="13"/>
                      <a:pt x="101" y="15"/>
                    </a:cubicBezTo>
                    <a:cubicBezTo>
                      <a:pt x="101" y="14"/>
                      <a:pt x="100" y="9"/>
                      <a:pt x="101" y="8"/>
                    </a:cubicBezTo>
                    <a:cubicBezTo>
                      <a:pt x="101" y="15"/>
                      <a:pt x="106" y="8"/>
                      <a:pt x="107" y="16"/>
                    </a:cubicBezTo>
                    <a:cubicBezTo>
                      <a:pt x="112" y="18"/>
                      <a:pt x="107" y="10"/>
                      <a:pt x="112" y="11"/>
                    </a:cubicBezTo>
                    <a:cubicBezTo>
                      <a:pt x="112" y="7"/>
                      <a:pt x="108" y="9"/>
                      <a:pt x="107" y="6"/>
                    </a:cubicBezTo>
                    <a:cubicBezTo>
                      <a:pt x="108" y="2"/>
                      <a:pt x="111" y="7"/>
                      <a:pt x="111" y="3"/>
                    </a:cubicBezTo>
                    <a:cubicBezTo>
                      <a:pt x="104" y="0"/>
                      <a:pt x="91" y="9"/>
                      <a:pt x="80" y="11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76" y="10"/>
                      <a:pt x="67" y="10"/>
                      <a:pt x="63" y="4"/>
                    </a:cubicBezTo>
                    <a:cubicBezTo>
                      <a:pt x="64" y="7"/>
                      <a:pt x="55" y="2"/>
                      <a:pt x="56" y="10"/>
                    </a:cubicBezTo>
                    <a:cubicBezTo>
                      <a:pt x="54" y="8"/>
                      <a:pt x="54" y="8"/>
                      <a:pt x="52" y="8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9" y="10"/>
                      <a:pt x="49" y="6"/>
                      <a:pt x="46" y="6"/>
                    </a:cubicBezTo>
                    <a:cubicBezTo>
                      <a:pt x="48" y="10"/>
                      <a:pt x="46" y="11"/>
                      <a:pt x="45" y="14"/>
                    </a:cubicBezTo>
                    <a:cubicBezTo>
                      <a:pt x="41" y="10"/>
                      <a:pt x="37" y="6"/>
                      <a:pt x="34" y="3"/>
                    </a:cubicBezTo>
                    <a:cubicBezTo>
                      <a:pt x="34" y="4"/>
                      <a:pt x="34" y="6"/>
                      <a:pt x="35" y="7"/>
                    </a:cubicBezTo>
                    <a:cubicBezTo>
                      <a:pt x="33" y="6"/>
                      <a:pt x="33" y="9"/>
                      <a:pt x="33" y="11"/>
                    </a:cubicBezTo>
                    <a:cubicBezTo>
                      <a:pt x="31" y="11"/>
                      <a:pt x="31" y="6"/>
                      <a:pt x="31" y="4"/>
                    </a:cubicBezTo>
                    <a:cubicBezTo>
                      <a:pt x="27" y="2"/>
                      <a:pt x="25" y="11"/>
                      <a:pt x="23" y="8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3"/>
                      <a:pt x="16" y="9"/>
                      <a:pt x="11" y="10"/>
                    </a:cubicBezTo>
                    <a:cubicBezTo>
                      <a:pt x="9" y="5"/>
                      <a:pt x="15" y="5"/>
                      <a:pt x="17" y="3"/>
                    </a:cubicBezTo>
                    <a:cubicBezTo>
                      <a:pt x="16" y="2"/>
                      <a:pt x="14" y="2"/>
                      <a:pt x="14" y="0"/>
                    </a:cubicBezTo>
                    <a:cubicBezTo>
                      <a:pt x="12" y="3"/>
                      <a:pt x="8" y="6"/>
                      <a:pt x="6" y="9"/>
                    </a:cubicBezTo>
                    <a:cubicBezTo>
                      <a:pt x="8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3" name="Freeform 1364"/>
              <p:cNvSpPr>
                <a:spLocks/>
              </p:cNvSpPr>
              <p:nvPr/>
            </p:nvSpPr>
            <p:spPr bwMode="auto">
              <a:xfrm>
                <a:off x="3979" y="279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4" name="Freeform 1365"/>
              <p:cNvSpPr>
                <a:spLocks/>
              </p:cNvSpPr>
              <p:nvPr/>
            </p:nvSpPr>
            <p:spPr bwMode="auto">
              <a:xfrm>
                <a:off x="3968" y="279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5" name="Freeform 1366"/>
              <p:cNvSpPr>
                <a:spLocks/>
              </p:cNvSpPr>
              <p:nvPr/>
            </p:nvSpPr>
            <p:spPr bwMode="auto">
              <a:xfrm>
                <a:off x="3988" y="280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6" name="Freeform 1367"/>
              <p:cNvSpPr>
                <a:spLocks/>
              </p:cNvSpPr>
              <p:nvPr/>
            </p:nvSpPr>
            <p:spPr bwMode="auto">
              <a:xfrm>
                <a:off x="3994" y="2791"/>
                <a:ext cx="2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7" name="Freeform 1368"/>
              <p:cNvSpPr>
                <a:spLocks/>
              </p:cNvSpPr>
              <p:nvPr/>
            </p:nvSpPr>
            <p:spPr bwMode="auto">
              <a:xfrm>
                <a:off x="4015" y="2791"/>
                <a:ext cx="2" cy="4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1 h 4"/>
                  <a:gd name="T4" fmla="*/ 1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8" name="Freeform 1369"/>
              <p:cNvSpPr>
                <a:spLocks/>
              </p:cNvSpPr>
              <p:nvPr/>
            </p:nvSpPr>
            <p:spPr bwMode="auto">
              <a:xfrm>
                <a:off x="3970" y="2791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1 w 5"/>
                  <a:gd name="T3" fmla="*/ 0 h 1"/>
                  <a:gd name="T4" fmla="*/ 0 w 5"/>
                  <a:gd name="T5" fmla="*/ 1 h 1"/>
                  <a:gd name="T6" fmla="*/ 5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9" name="Freeform 1370"/>
              <p:cNvSpPr>
                <a:spLocks/>
              </p:cNvSpPr>
              <p:nvPr/>
            </p:nvSpPr>
            <p:spPr bwMode="auto">
              <a:xfrm>
                <a:off x="3912" y="2791"/>
                <a:ext cx="52" cy="22"/>
              </a:xfrm>
              <a:custGeom>
                <a:avLst/>
                <a:gdLst>
                  <a:gd name="T0" fmla="*/ 4 w 61"/>
                  <a:gd name="T1" fmla="*/ 21 h 26"/>
                  <a:gd name="T2" fmla="*/ 15 w 61"/>
                  <a:gd name="T3" fmla="*/ 23 h 26"/>
                  <a:gd name="T4" fmla="*/ 22 w 61"/>
                  <a:gd name="T5" fmla="*/ 13 h 26"/>
                  <a:gd name="T6" fmla="*/ 21 w 61"/>
                  <a:gd name="T7" fmla="*/ 22 h 26"/>
                  <a:gd name="T8" fmla="*/ 42 w 61"/>
                  <a:gd name="T9" fmla="*/ 14 h 26"/>
                  <a:gd name="T10" fmla="*/ 42 w 61"/>
                  <a:gd name="T11" fmla="*/ 18 h 26"/>
                  <a:gd name="T12" fmla="*/ 50 w 61"/>
                  <a:gd name="T13" fmla="*/ 8 h 26"/>
                  <a:gd name="T14" fmla="*/ 50 w 61"/>
                  <a:gd name="T15" fmla="*/ 19 h 26"/>
                  <a:gd name="T16" fmla="*/ 49 w 61"/>
                  <a:gd name="T17" fmla="*/ 20 h 26"/>
                  <a:gd name="T18" fmla="*/ 60 w 61"/>
                  <a:gd name="T19" fmla="*/ 17 h 26"/>
                  <a:gd name="T20" fmla="*/ 61 w 61"/>
                  <a:gd name="T21" fmla="*/ 10 h 26"/>
                  <a:gd name="T22" fmla="*/ 61 w 61"/>
                  <a:gd name="T23" fmla="*/ 5 h 26"/>
                  <a:gd name="T24" fmla="*/ 53 w 61"/>
                  <a:gd name="T25" fmla="*/ 9 h 26"/>
                  <a:gd name="T26" fmla="*/ 53 w 61"/>
                  <a:gd name="T27" fmla="*/ 5 h 26"/>
                  <a:gd name="T28" fmla="*/ 50 w 61"/>
                  <a:gd name="T29" fmla="*/ 8 h 26"/>
                  <a:gd name="T30" fmla="*/ 49 w 61"/>
                  <a:gd name="T31" fmla="*/ 4 h 26"/>
                  <a:gd name="T32" fmla="*/ 44 w 61"/>
                  <a:gd name="T33" fmla="*/ 7 h 26"/>
                  <a:gd name="T34" fmla="*/ 45 w 61"/>
                  <a:gd name="T35" fmla="*/ 6 h 26"/>
                  <a:gd name="T36" fmla="*/ 41 w 61"/>
                  <a:gd name="T37" fmla="*/ 11 h 26"/>
                  <a:gd name="T38" fmla="*/ 39 w 61"/>
                  <a:gd name="T39" fmla="*/ 6 h 26"/>
                  <a:gd name="T40" fmla="*/ 39 w 61"/>
                  <a:gd name="T41" fmla="*/ 10 h 26"/>
                  <a:gd name="T42" fmla="*/ 26 w 61"/>
                  <a:gd name="T43" fmla="*/ 5 h 26"/>
                  <a:gd name="T44" fmla="*/ 25 w 61"/>
                  <a:gd name="T45" fmla="*/ 8 h 26"/>
                  <a:gd name="T46" fmla="*/ 31 w 61"/>
                  <a:gd name="T47" fmla="*/ 5 h 26"/>
                  <a:gd name="T48" fmla="*/ 30 w 61"/>
                  <a:gd name="T49" fmla="*/ 15 h 26"/>
                  <a:gd name="T50" fmla="*/ 22 w 61"/>
                  <a:gd name="T51" fmla="*/ 7 h 26"/>
                  <a:gd name="T52" fmla="*/ 12 w 61"/>
                  <a:gd name="T53" fmla="*/ 9 h 26"/>
                  <a:gd name="T54" fmla="*/ 12 w 61"/>
                  <a:gd name="T55" fmla="*/ 8 h 26"/>
                  <a:gd name="T56" fmla="*/ 6 w 61"/>
                  <a:gd name="T57" fmla="*/ 12 h 26"/>
                  <a:gd name="T58" fmla="*/ 8 w 61"/>
                  <a:gd name="T59" fmla="*/ 13 h 26"/>
                  <a:gd name="T60" fmla="*/ 6 w 61"/>
                  <a:gd name="T61" fmla="*/ 16 h 26"/>
                  <a:gd name="T62" fmla="*/ 5 w 61"/>
                  <a:gd name="T63" fmla="*/ 14 h 26"/>
                  <a:gd name="T64" fmla="*/ 0 w 61"/>
                  <a:gd name="T65" fmla="*/ 20 h 26"/>
                  <a:gd name="T66" fmla="*/ 6 w 61"/>
                  <a:gd name="T67" fmla="*/ 16 h 26"/>
                  <a:gd name="T68" fmla="*/ 4 w 61"/>
                  <a:gd name="T6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6">
                    <a:moveTo>
                      <a:pt x="4" y="21"/>
                    </a:moveTo>
                    <a:cubicBezTo>
                      <a:pt x="7" y="26"/>
                      <a:pt x="11" y="23"/>
                      <a:pt x="15" y="23"/>
                    </a:cubicBezTo>
                    <a:cubicBezTo>
                      <a:pt x="22" y="21"/>
                      <a:pt x="15" y="14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2"/>
                      <a:pt x="42" y="14"/>
                    </a:cubicBezTo>
                    <a:cubicBezTo>
                      <a:pt x="42" y="16"/>
                      <a:pt x="44" y="17"/>
                      <a:pt x="42" y="18"/>
                    </a:cubicBezTo>
                    <a:cubicBezTo>
                      <a:pt x="46" y="18"/>
                      <a:pt x="44" y="5"/>
                      <a:pt x="50" y="8"/>
                    </a:cubicBezTo>
                    <a:cubicBezTo>
                      <a:pt x="44" y="14"/>
                      <a:pt x="52" y="14"/>
                      <a:pt x="50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3" y="19"/>
                      <a:pt x="58" y="16"/>
                      <a:pt x="60" y="17"/>
                    </a:cubicBezTo>
                    <a:cubicBezTo>
                      <a:pt x="60" y="14"/>
                      <a:pt x="58" y="11"/>
                      <a:pt x="61" y="10"/>
                    </a:cubicBezTo>
                    <a:cubicBezTo>
                      <a:pt x="60" y="10"/>
                      <a:pt x="61" y="7"/>
                      <a:pt x="61" y="5"/>
                    </a:cubicBezTo>
                    <a:cubicBezTo>
                      <a:pt x="57" y="8"/>
                      <a:pt x="56" y="6"/>
                      <a:pt x="53" y="9"/>
                    </a:cubicBezTo>
                    <a:cubicBezTo>
                      <a:pt x="52" y="6"/>
                      <a:pt x="55" y="8"/>
                      <a:pt x="53" y="5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48" y="7"/>
                      <a:pt x="52" y="5"/>
                      <a:pt x="49" y="4"/>
                    </a:cubicBezTo>
                    <a:cubicBezTo>
                      <a:pt x="49" y="6"/>
                      <a:pt x="46" y="8"/>
                      <a:pt x="44" y="7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8"/>
                      <a:pt x="40" y="6"/>
                      <a:pt x="41" y="1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8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8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8"/>
                      <a:pt x="27" y="13"/>
                      <a:pt x="30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2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4"/>
                      <a:pt x="9" y="6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5"/>
                      <a:pt x="7" y="15"/>
                      <a:pt x="6" y="16"/>
                    </a:cubicBezTo>
                    <a:cubicBezTo>
                      <a:pt x="6" y="15"/>
                      <a:pt x="6" y="15"/>
                      <a:pt x="5" y="14"/>
                    </a:cubicBezTo>
                    <a:cubicBezTo>
                      <a:pt x="5" y="18"/>
                      <a:pt x="0" y="19"/>
                      <a:pt x="0" y="20"/>
                    </a:cubicBezTo>
                    <a:cubicBezTo>
                      <a:pt x="2" y="21"/>
                      <a:pt x="4" y="17"/>
                      <a:pt x="6" y="16"/>
                    </a:cubicBezTo>
                    <a:cubicBezTo>
                      <a:pt x="5" y="19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0" name="Freeform 1371"/>
              <p:cNvSpPr>
                <a:spLocks/>
              </p:cNvSpPr>
              <p:nvPr/>
            </p:nvSpPr>
            <p:spPr bwMode="auto">
              <a:xfrm>
                <a:off x="3950" y="2794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1" name="Freeform 1372"/>
              <p:cNvSpPr>
                <a:spLocks/>
              </p:cNvSpPr>
              <p:nvPr/>
            </p:nvSpPr>
            <p:spPr bwMode="auto">
              <a:xfrm>
                <a:off x="3869" y="2791"/>
                <a:ext cx="40" cy="27"/>
              </a:xfrm>
              <a:custGeom>
                <a:avLst/>
                <a:gdLst>
                  <a:gd name="T0" fmla="*/ 35 w 47"/>
                  <a:gd name="T1" fmla="*/ 14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1 h 31"/>
                  <a:gd name="T8" fmla="*/ 28 w 47"/>
                  <a:gd name="T9" fmla="*/ 12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1 w 47"/>
                  <a:gd name="T17" fmla="*/ 19 h 31"/>
                  <a:gd name="T18" fmla="*/ 17 w 47"/>
                  <a:gd name="T19" fmla="*/ 13 h 31"/>
                  <a:gd name="T20" fmla="*/ 5 w 47"/>
                  <a:gd name="T21" fmla="*/ 29 h 31"/>
                  <a:gd name="T22" fmla="*/ 9 w 47"/>
                  <a:gd name="T23" fmla="*/ 28 h 31"/>
                  <a:gd name="T24" fmla="*/ 9 w 47"/>
                  <a:gd name="T25" fmla="*/ 21 h 31"/>
                  <a:gd name="T26" fmla="*/ 13 w 47"/>
                  <a:gd name="T27" fmla="*/ 23 h 31"/>
                  <a:gd name="T28" fmla="*/ 10 w 47"/>
                  <a:gd name="T29" fmla="*/ 27 h 31"/>
                  <a:gd name="T30" fmla="*/ 42 w 47"/>
                  <a:gd name="T31" fmla="*/ 24 h 31"/>
                  <a:gd name="T32" fmla="*/ 38 w 47"/>
                  <a:gd name="T33" fmla="*/ 24 h 31"/>
                  <a:gd name="T34" fmla="*/ 42 w 47"/>
                  <a:gd name="T35" fmla="*/ 20 h 31"/>
                  <a:gd name="T36" fmla="*/ 39 w 47"/>
                  <a:gd name="T37" fmla="*/ 13 h 31"/>
                  <a:gd name="T38" fmla="*/ 42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5 h 31"/>
                  <a:gd name="T46" fmla="*/ 35 w 47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4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1"/>
                    </a:cubicBezTo>
                    <a:cubicBezTo>
                      <a:pt x="30" y="19"/>
                      <a:pt x="29" y="13"/>
                      <a:pt x="28" y="12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8" y="15"/>
                      <a:pt x="20" y="14"/>
                      <a:pt x="24" y="17"/>
                    </a:cubicBezTo>
                    <a:cubicBezTo>
                      <a:pt x="24" y="21"/>
                      <a:pt x="20" y="23"/>
                      <a:pt x="18" y="21"/>
                    </a:cubicBezTo>
                    <a:cubicBezTo>
                      <a:pt x="18" y="19"/>
                      <a:pt x="20" y="19"/>
                      <a:pt x="21" y="19"/>
                    </a:cubicBezTo>
                    <a:cubicBezTo>
                      <a:pt x="21" y="14"/>
                      <a:pt x="18" y="17"/>
                      <a:pt x="17" y="13"/>
                    </a:cubicBezTo>
                    <a:cubicBezTo>
                      <a:pt x="13" y="19"/>
                      <a:pt x="0" y="20"/>
                      <a:pt x="5" y="29"/>
                    </a:cubicBezTo>
                    <a:cubicBezTo>
                      <a:pt x="6" y="31"/>
                      <a:pt x="7" y="29"/>
                      <a:pt x="9" y="28"/>
                    </a:cubicBezTo>
                    <a:cubicBezTo>
                      <a:pt x="4" y="26"/>
                      <a:pt x="8" y="23"/>
                      <a:pt x="9" y="21"/>
                    </a:cubicBezTo>
                    <a:cubicBezTo>
                      <a:pt x="10" y="23"/>
                      <a:pt x="13" y="19"/>
                      <a:pt x="13" y="23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20" y="28"/>
                      <a:pt x="32" y="26"/>
                      <a:pt x="42" y="24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8" y="21"/>
                      <a:pt x="40" y="21"/>
                      <a:pt x="42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2" y="15"/>
                    </a:cubicBezTo>
                    <a:cubicBezTo>
                      <a:pt x="43" y="12"/>
                      <a:pt x="42" y="10"/>
                      <a:pt x="41" y="8"/>
                    </a:cubicBezTo>
                    <a:cubicBezTo>
                      <a:pt x="44" y="7"/>
                      <a:pt x="45" y="9"/>
                      <a:pt x="47" y="5"/>
                    </a:cubicBezTo>
                    <a:cubicBezTo>
                      <a:pt x="41" y="0"/>
                      <a:pt x="43" y="10"/>
                      <a:pt x="36" y="5"/>
                    </a:cubicBez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2" name="Freeform 1373"/>
              <p:cNvSpPr>
                <a:spLocks/>
              </p:cNvSpPr>
              <p:nvPr/>
            </p:nvSpPr>
            <p:spPr bwMode="auto">
              <a:xfrm>
                <a:off x="3908" y="2800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3" name="Freeform 1374"/>
              <p:cNvSpPr>
                <a:spLocks/>
              </p:cNvSpPr>
              <p:nvPr/>
            </p:nvSpPr>
            <p:spPr bwMode="auto">
              <a:xfrm>
                <a:off x="3906" y="2809"/>
                <a:ext cx="2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1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4" name="Freeform 1375"/>
              <p:cNvSpPr>
                <a:spLocks/>
              </p:cNvSpPr>
              <p:nvPr/>
            </p:nvSpPr>
            <p:spPr bwMode="auto">
              <a:xfrm>
                <a:off x="3877" y="2803"/>
                <a:ext cx="3" cy="1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5" name="Freeform 1376"/>
              <p:cNvSpPr>
                <a:spLocks/>
              </p:cNvSpPr>
              <p:nvPr/>
            </p:nvSpPr>
            <p:spPr bwMode="auto">
              <a:xfrm>
                <a:off x="3861" y="2807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2 h 14"/>
                  <a:gd name="T4" fmla="*/ 11 w 14"/>
                  <a:gd name="T5" fmla="*/ 0 h 14"/>
                  <a:gd name="T6" fmla="*/ 7 w 14"/>
                  <a:gd name="T7" fmla="*/ 8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6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10"/>
                      <a:pt x="0" y="9"/>
                    </a:cubicBezTo>
                    <a:cubicBezTo>
                      <a:pt x="0" y="11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6" name="Freeform 1377"/>
              <p:cNvSpPr>
                <a:spLocks/>
              </p:cNvSpPr>
              <p:nvPr/>
            </p:nvSpPr>
            <p:spPr bwMode="auto">
              <a:xfrm>
                <a:off x="3763" y="2799"/>
                <a:ext cx="101" cy="23"/>
              </a:xfrm>
              <a:custGeom>
                <a:avLst/>
                <a:gdLst>
                  <a:gd name="T0" fmla="*/ 96 w 117"/>
                  <a:gd name="T1" fmla="*/ 10 h 27"/>
                  <a:gd name="T2" fmla="*/ 90 w 117"/>
                  <a:gd name="T3" fmla="*/ 11 h 27"/>
                  <a:gd name="T4" fmla="*/ 93 w 117"/>
                  <a:gd name="T5" fmla="*/ 9 h 27"/>
                  <a:gd name="T6" fmla="*/ 88 w 117"/>
                  <a:gd name="T7" fmla="*/ 6 h 27"/>
                  <a:gd name="T8" fmla="*/ 88 w 117"/>
                  <a:gd name="T9" fmla="*/ 9 h 27"/>
                  <a:gd name="T10" fmla="*/ 78 w 117"/>
                  <a:gd name="T11" fmla="*/ 11 h 27"/>
                  <a:gd name="T12" fmla="*/ 76 w 117"/>
                  <a:gd name="T13" fmla="*/ 16 h 27"/>
                  <a:gd name="T14" fmla="*/ 68 w 117"/>
                  <a:gd name="T15" fmla="*/ 8 h 27"/>
                  <a:gd name="T16" fmla="*/ 71 w 117"/>
                  <a:gd name="T17" fmla="*/ 19 h 27"/>
                  <a:gd name="T18" fmla="*/ 59 w 117"/>
                  <a:gd name="T19" fmla="*/ 16 h 27"/>
                  <a:gd name="T20" fmla="*/ 61 w 117"/>
                  <a:gd name="T21" fmla="*/ 15 h 27"/>
                  <a:gd name="T22" fmla="*/ 55 w 117"/>
                  <a:gd name="T23" fmla="*/ 16 h 27"/>
                  <a:gd name="T24" fmla="*/ 55 w 117"/>
                  <a:gd name="T25" fmla="*/ 10 h 27"/>
                  <a:gd name="T26" fmla="*/ 45 w 117"/>
                  <a:gd name="T27" fmla="*/ 12 h 27"/>
                  <a:gd name="T28" fmla="*/ 46 w 117"/>
                  <a:gd name="T29" fmla="*/ 9 h 27"/>
                  <a:gd name="T30" fmla="*/ 28 w 117"/>
                  <a:gd name="T31" fmla="*/ 14 h 27"/>
                  <a:gd name="T32" fmla="*/ 25 w 117"/>
                  <a:gd name="T33" fmla="*/ 10 h 27"/>
                  <a:gd name="T34" fmla="*/ 27 w 117"/>
                  <a:gd name="T35" fmla="*/ 20 h 27"/>
                  <a:gd name="T36" fmla="*/ 20 w 117"/>
                  <a:gd name="T37" fmla="*/ 19 h 27"/>
                  <a:gd name="T38" fmla="*/ 21 w 117"/>
                  <a:gd name="T39" fmla="*/ 13 h 27"/>
                  <a:gd name="T40" fmla="*/ 17 w 117"/>
                  <a:gd name="T41" fmla="*/ 16 h 27"/>
                  <a:gd name="T42" fmla="*/ 14 w 117"/>
                  <a:gd name="T43" fmla="*/ 10 h 27"/>
                  <a:gd name="T44" fmla="*/ 6 w 117"/>
                  <a:gd name="T45" fmla="*/ 19 h 27"/>
                  <a:gd name="T46" fmla="*/ 1 w 117"/>
                  <a:gd name="T47" fmla="*/ 18 h 27"/>
                  <a:gd name="T48" fmla="*/ 5 w 117"/>
                  <a:gd name="T49" fmla="*/ 27 h 27"/>
                  <a:gd name="T50" fmla="*/ 31 w 117"/>
                  <a:gd name="T51" fmla="*/ 25 h 27"/>
                  <a:gd name="T52" fmla="*/ 38 w 117"/>
                  <a:gd name="T53" fmla="*/ 19 h 27"/>
                  <a:gd name="T54" fmla="*/ 39 w 117"/>
                  <a:gd name="T55" fmla="*/ 25 h 27"/>
                  <a:gd name="T56" fmla="*/ 39 w 117"/>
                  <a:gd name="T57" fmla="*/ 19 h 27"/>
                  <a:gd name="T58" fmla="*/ 43 w 117"/>
                  <a:gd name="T59" fmla="*/ 25 h 27"/>
                  <a:gd name="T60" fmla="*/ 45 w 117"/>
                  <a:gd name="T61" fmla="*/ 19 h 27"/>
                  <a:gd name="T62" fmla="*/ 48 w 117"/>
                  <a:gd name="T63" fmla="*/ 26 h 27"/>
                  <a:gd name="T64" fmla="*/ 90 w 117"/>
                  <a:gd name="T65" fmla="*/ 20 h 27"/>
                  <a:gd name="T66" fmla="*/ 88 w 117"/>
                  <a:gd name="T67" fmla="*/ 16 h 27"/>
                  <a:gd name="T68" fmla="*/ 104 w 117"/>
                  <a:gd name="T69" fmla="*/ 14 h 27"/>
                  <a:gd name="T70" fmla="*/ 105 w 117"/>
                  <a:gd name="T71" fmla="*/ 10 h 27"/>
                  <a:gd name="T72" fmla="*/ 106 w 117"/>
                  <a:gd name="T73" fmla="*/ 20 h 27"/>
                  <a:gd name="T74" fmla="*/ 111 w 117"/>
                  <a:gd name="T75" fmla="*/ 18 h 27"/>
                  <a:gd name="T76" fmla="*/ 108 w 117"/>
                  <a:gd name="T77" fmla="*/ 17 h 27"/>
                  <a:gd name="T78" fmla="*/ 113 w 117"/>
                  <a:gd name="T79" fmla="*/ 18 h 27"/>
                  <a:gd name="T80" fmla="*/ 108 w 117"/>
                  <a:gd name="T81" fmla="*/ 7 h 27"/>
                  <a:gd name="T82" fmla="*/ 95 w 117"/>
                  <a:gd name="T83" fmla="*/ 3 h 27"/>
                  <a:gd name="T84" fmla="*/ 96 w 117"/>
                  <a:gd name="T85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7" h="27">
                    <a:moveTo>
                      <a:pt x="96" y="10"/>
                    </a:moveTo>
                    <a:cubicBezTo>
                      <a:pt x="94" y="10"/>
                      <a:pt x="92" y="13"/>
                      <a:pt x="90" y="11"/>
                    </a:cubicBezTo>
                    <a:cubicBezTo>
                      <a:pt x="90" y="9"/>
                      <a:pt x="91" y="8"/>
                      <a:pt x="93" y="9"/>
                    </a:cubicBezTo>
                    <a:cubicBezTo>
                      <a:pt x="91" y="3"/>
                      <a:pt x="90" y="10"/>
                      <a:pt x="88" y="6"/>
                    </a:cubicBezTo>
                    <a:cubicBezTo>
                      <a:pt x="88" y="7"/>
                      <a:pt x="89" y="8"/>
                      <a:pt x="88" y="9"/>
                    </a:cubicBezTo>
                    <a:cubicBezTo>
                      <a:pt x="82" y="8"/>
                      <a:pt x="85" y="13"/>
                      <a:pt x="78" y="11"/>
                    </a:cubicBezTo>
                    <a:cubicBezTo>
                      <a:pt x="77" y="12"/>
                      <a:pt x="76" y="12"/>
                      <a:pt x="76" y="16"/>
                    </a:cubicBezTo>
                    <a:cubicBezTo>
                      <a:pt x="72" y="12"/>
                      <a:pt x="74" y="12"/>
                      <a:pt x="68" y="8"/>
                    </a:cubicBezTo>
                    <a:cubicBezTo>
                      <a:pt x="69" y="10"/>
                      <a:pt x="71" y="15"/>
                      <a:pt x="71" y="19"/>
                    </a:cubicBezTo>
                    <a:cubicBezTo>
                      <a:pt x="63" y="14"/>
                      <a:pt x="64" y="21"/>
                      <a:pt x="59" y="16"/>
                    </a:cubicBezTo>
                    <a:cubicBezTo>
                      <a:pt x="59" y="16"/>
                      <a:pt x="60" y="15"/>
                      <a:pt x="61" y="15"/>
                    </a:cubicBezTo>
                    <a:cubicBezTo>
                      <a:pt x="60" y="9"/>
                      <a:pt x="57" y="17"/>
                      <a:pt x="55" y="16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2" y="12"/>
                      <a:pt x="48" y="15"/>
                      <a:pt x="45" y="12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0" y="13"/>
                      <a:pt x="33" y="11"/>
                      <a:pt x="28" y="14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18" y="15"/>
                      <a:pt x="32" y="12"/>
                      <a:pt x="27" y="20"/>
                    </a:cubicBezTo>
                    <a:cubicBezTo>
                      <a:pt x="26" y="10"/>
                      <a:pt x="24" y="23"/>
                      <a:pt x="20" y="19"/>
                    </a:cubicBezTo>
                    <a:cubicBezTo>
                      <a:pt x="18" y="16"/>
                      <a:pt x="24" y="17"/>
                      <a:pt x="21" y="13"/>
                    </a:cubicBezTo>
                    <a:cubicBezTo>
                      <a:pt x="21" y="18"/>
                      <a:pt x="19" y="15"/>
                      <a:pt x="17" y="16"/>
                    </a:cubicBezTo>
                    <a:cubicBezTo>
                      <a:pt x="17" y="11"/>
                      <a:pt x="13" y="15"/>
                      <a:pt x="14" y="1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6"/>
                      <a:pt x="3" y="17"/>
                      <a:pt x="1" y="18"/>
                    </a:cubicBezTo>
                    <a:cubicBezTo>
                      <a:pt x="6" y="18"/>
                      <a:pt x="0" y="25"/>
                      <a:pt x="5" y="27"/>
                    </a:cubicBezTo>
                    <a:cubicBezTo>
                      <a:pt x="12" y="24"/>
                      <a:pt x="23" y="22"/>
                      <a:pt x="31" y="25"/>
                    </a:cubicBezTo>
                    <a:cubicBezTo>
                      <a:pt x="32" y="18"/>
                      <a:pt x="37" y="25"/>
                      <a:pt x="38" y="19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4" y="24"/>
                      <a:pt x="38" y="22"/>
                      <a:pt x="39" y="19"/>
                    </a:cubicBezTo>
                    <a:cubicBezTo>
                      <a:pt x="41" y="18"/>
                      <a:pt x="43" y="22"/>
                      <a:pt x="43" y="25"/>
                    </a:cubicBezTo>
                    <a:cubicBezTo>
                      <a:pt x="47" y="25"/>
                      <a:pt x="43" y="23"/>
                      <a:pt x="45" y="1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0" y="23"/>
                      <a:pt x="76" y="17"/>
                      <a:pt x="90" y="20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5" y="18"/>
                      <a:pt x="98" y="5"/>
                      <a:pt x="104" y="14"/>
                    </a:cubicBezTo>
                    <a:cubicBezTo>
                      <a:pt x="105" y="10"/>
                      <a:pt x="105" y="10"/>
                      <a:pt x="105" y="10"/>
                    </a:cubicBezTo>
                    <a:cubicBezTo>
                      <a:pt x="105" y="13"/>
                      <a:pt x="107" y="17"/>
                      <a:pt x="106" y="20"/>
                    </a:cubicBezTo>
                    <a:cubicBezTo>
                      <a:pt x="107" y="18"/>
                      <a:pt x="109" y="20"/>
                      <a:pt x="111" y="18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09" y="13"/>
                      <a:pt x="112" y="15"/>
                      <a:pt x="113" y="18"/>
                    </a:cubicBezTo>
                    <a:cubicBezTo>
                      <a:pt x="117" y="13"/>
                      <a:pt x="110" y="11"/>
                      <a:pt x="108" y="7"/>
                    </a:cubicBezTo>
                    <a:cubicBezTo>
                      <a:pt x="102" y="16"/>
                      <a:pt x="101" y="0"/>
                      <a:pt x="95" y="3"/>
                    </a:cubicBezTo>
                    <a:cubicBezTo>
                      <a:pt x="92" y="6"/>
                      <a:pt x="96" y="7"/>
                      <a:pt x="9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7" name="Freeform 1378"/>
              <p:cNvSpPr>
                <a:spLocks/>
              </p:cNvSpPr>
              <p:nvPr/>
            </p:nvSpPr>
            <p:spPr bwMode="auto">
              <a:xfrm>
                <a:off x="3854" y="281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8" name="Freeform 1379"/>
              <p:cNvSpPr>
                <a:spLocks/>
              </p:cNvSpPr>
              <p:nvPr/>
            </p:nvSpPr>
            <p:spPr bwMode="auto">
              <a:xfrm>
                <a:off x="3763" y="2815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9" name="Rectangle 1380"/>
              <p:cNvSpPr>
                <a:spLocks noChangeArrowheads="1"/>
              </p:cNvSpPr>
              <p:nvPr/>
            </p:nvSpPr>
            <p:spPr bwMode="auto">
              <a:xfrm>
                <a:off x="3861" y="2815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0" name="Freeform 1381"/>
              <p:cNvSpPr>
                <a:spLocks/>
              </p:cNvSpPr>
              <p:nvPr/>
            </p:nvSpPr>
            <p:spPr bwMode="auto">
              <a:xfrm>
                <a:off x="3861" y="280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1" name="Freeform 1382"/>
              <p:cNvSpPr>
                <a:spLocks/>
              </p:cNvSpPr>
              <p:nvPr/>
            </p:nvSpPr>
            <p:spPr bwMode="auto">
              <a:xfrm>
                <a:off x="3749" y="281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2" name="Freeform 1383"/>
              <p:cNvSpPr>
                <a:spLocks/>
              </p:cNvSpPr>
              <p:nvPr/>
            </p:nvSpPr>
            <p:spPr bwMode="auto">
              <a:xfrm>
                <a:off x="3706" y="280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3" name="Freeform 1384"/>
              <p:cNvSpPr>
                <a:spLocks/>
              </p:cNvSpPr>
              <p:nvPr/>
            </p:nvSpPr>
            <p:spPr bwMode="auto">
              <a:xfrm>
                <a:off x="3589" y="2805"/>
                <a:ext cx="173" cy="28"/>
              </a:xfrm>
              <a:custGeom>
                <a:avLst/>
                <a:gdLst>
                  <a:gd name="T0" fmla="*/ 7 w 200"/>
                  <a:gd name="T1" fmla="*/ 16 h 32"/>
                  <a:gd name="T2" fmla="*/ 4 w 200"/>
                  <a:gd name="T3" fmla="*/ 23 h 32"/>
                  <a:gd name="T4" fmla="*/ 11 w 200"/>
                  <a:gd name="T5" fmla="*/ 26 h 32"/>
                  <a:gd name="T6" fmla="*/ 21 w 200"/>
                  <a:gd name="T7" fmla="*/ 22 h 32"/>
                  <a:gd name="T8" fmla="*/ 44 w 200"/>
                  <a:gd name="T9" fmla="*/ 20 h 32"/>
                  <a:gd name="T10" fmla="*/ 58 w 200"/>
                  <a:gd name="T11" fmla="*/ 22 h 32"/>
                  <a:gd name="T12" fmla="*/ 77 w 200"/>
                  <a:gd name="T13" fmla="*/ 16 h 32"/>
                  <a:gd name="T14" fmla="*/ 82 w 200"/>
                  <a:gd name="T15" fmla="*/ 18 h 32"/>
                  <a:gd name="T16" fmla="*/ 93 w 200"/>
                  <a:gd name="T17" fmla="*/ 20 h 32"/>
                  <a:gd name="T18" fmla="*/ 97 w 200"/>
                  <a:gd name="T19" fmla="*/ 10 h 32"/>
                  <a:gd name="T20" fmla="*/ 107 w 200"/>
                  <a:gd name="T21" fmla="*/ 10 h 32"/>
                  <a:gd name="T22" fmla="*/ 115 w 200"/>
                  <a:gd name="T23" fmla="*/ 14 h 32"/>
                  <a:gd name="T24" fmla="*/ 128 w 200"/>
                  <a:gd name="T25" fmla="*/ 14 h 32"/>
                  <a:gd name="T26" fmla="*/ 142 w 200"/>
                  <a:gd name="T27" fmla="*/ 16 h 32"/>
                  <a:gd name="T28" fmla="*/ 153 w 200"/>
                  <a:gd name="T29" fmla="*/ 14 h 32"/>
                  <a:gd name="T30" fmla="*/ 161 w 200"/>
                  <a:gd name="T31" fmla="*/ 10 h 32"/>
                  <a:gd name="T32" fmla="*/ 164 w 200"/>
                  <a:gd name="T33" fmla="*/ 14 h 32"/>
                  <a:gd name="T34" fmla="*/ 171 w 200"/>
                  <a:gd name="T35" fmla="*/ 13 h 32"/>
                  <a:gd name="T36" fmla="*/ 199 w 200"/>
                  <a:gd name="T37" fmla="*/ 14 h 32"/>
                  <a:gd name="T38" fmla="*/ 185 w 200"/>
                  <a:gd name="T39" fmla="*/ 13 h 32"/>
                  <a:gd name="T40" fmla="*/ 183 w 200"/>
                  <a:gd name="T41" fmla="*/ 16 h 32"/>
                  <a:gd name="T42" fmla="*/ 179 w 200"/>
                  <a:gd name="T43" fmla="*/ 4 h 32"/>
                  <a:gd name="T44" fmla="*/ 176 w 200"/>
                  <a:gd name="T45" fmla="*/ 3 h 32"/>
                  <a:gd name="T46" fmla="*/ 166 w 200"/>
                  <a:gd name="T47" fmla="*/ 4 h 32"/>
                  <a:gd name="T48" fmla="*/ 158 w 200"/>
                  <a:gd name="T49" fmla="*/ 2 h 32"/>
                  <a:gd name="T50" fmla="*/ 145 w 200"/>
                  <a:gd name="T51" fmla="*/ 2 h 32"/>
                  <a:gd name="T52" fmla="*/ 135 w 200"/>
                  <a:gd name="T53" fmla="*/ 5 h 32"/>
                  <a:gd name="T54" fmla="*/ 134 w 200"/>
                  <a:gd name="T55" fmla="*/ 3 h 32"/>
                  <a:gd name="T56" fmla="*/ 131 w 200"/>
                  <a:gd name="T57" fmla="*/ 3 h 32"/>
                  <a:gd name="T58" fmla="*/ 122 w 200"/>
                  <a:gd name="T59" fmla="*/ 5 h 32"/>
                  <a:gd name="T60" fmla="*/ 114 w 200"/>
                  <a:gd name="T61" fmla="*/ 7 h 32"/>
                  <a:gd name="T62" fmla="*/ 110 w 200"/>
                  <a:gd name="T63" fmla="*/ 2 h 32"/>
                  <a:gd name="T64" fmla="*/ 100 w 200"/>
                  <a:gd name="T65" fmla="*/ 2 h 32"/>
                  <a:gd name="T66" fmla="*/ 95 w 200"/>
                  <a:gd name="T67" fmla="*/ 7 h 32"/>
                  <a:gd name="T68" fmla="*/ 82 w 200"/>
                  <a:gd name="T69" fmla="*/ 9 h 32"/>
                  <a:gd name="T70" fmla="*/ 63 w 200"/>
                  <a:gd name="T71" fmla="*/ 12 h 32"/>
                  <a:gd name="T72" fmla="*/ 58 w 200"/>
                  <a:gd name="T73" fmla="*/ 11 h 32"/>
                  <a:gd name="T74" fmla="*/ 37 w 200"/>
                  <a:gd name="T75" fmla="*/ 13 h 32"/>
                  <a:gd name="T76" fmla="*/ 46 w 200"/>
                  <a:gd name="T77" fmla="*/ 18 h 32"/>
                  <a:gd name="T78" fmla="*/ 36 w 200"/>
                  <a:gd name="T7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0" h="32">
                    <a:moveTo>
                      <a:pt x="17" y="9"/>
                    </a:moveTo>
                    <a:cubicBezTo>
                      <a:pt x="14" y="11"/>
                      <a:pt x="10" y="12"/>
                      <a:pt x="7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5"/>
                      <a:pt x="0" y="19"/>
                      <a:pt x="4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9" y="17"/>
                      <a:pt x="8" y="24"/>
                      <a:pt x="11" y="26"/>
                    </a:cubicBezTo>
                    <a:cubicBezTo>
                      <a:pt x="15" y="25"/>
                      <a:pt x="17" y="16"/>
                      <a:pt x="20" y="18"/>
                    </a:cubicBezTo>
                    <a:cubicBezTo>
                      <a:pt x="22" y="17"/>
                      <a:pt x="22" y="20"/>
                      <a:pt x="21" y="22"/>
                    </a:cubicBezTo>
                    <a:cubicBezTo>
                      <a:pt x="25" y="22"/>
                      <a:pt x="26" y="15"/>
                      <a:pt x="28" y="14"/>
                    </a:cubicBezTo>
                    <a:cubicBezTo>
                      <a:pt x="30" y="32"/>
                      <a:pt x="39" y="9"/>
                      <a:pt x="44" y="20"/>
                    </a:cubicBezTo>
                    <a:cubicBezTo>
                      <a:pt x="47" y="19"/>
                      <a:pt x="51" y="20"/>
                      <a:pt x="55" y="17"/>
                    </a:cubicBezTo>
                    <a:cubicBezTo>
                      <a:pt x="53" y="21"/>
                      <a:pt x="59" y="17"/>
                      <a:pt x="58" y="22"/>
                    </a:cubicBezTo>
                    <a:cubicBezTo>
                      <a:pt x="59" y="12"/>
                      <a:pt x="70" y="27"/>
                      <a:pt x="71" y="14"/>
                    </a:cubicBezTo>
                    <a:cubicBezTo>
                      <a:pt x="76" y="17"/>
                      <a:pt x="71" y="13"/>
                      <a:pt x="77" y="16"/>
                    </a:cubicBezTo>
                    <a:cubicBezTo>
                      <a:pt x="77" y="17"/>
                      <a:pt x="76" y="17"/>
                      <a:pt x="76" y="18"/>
                    </a:cubicBezTo>
                    <a:cubicBezTo>
                      <a:pt x="78" y="20"/>
                      <a:pt x="80" y="12"/>
                      <a:pt x="82" y="18"/>
                    </a:cubicBezTo>
                    <a:cubicBezTo>
                      <a:pt x="87" y="19"/>
                      <a:pt x="83" y="15"/>
                      <a:pt x="86" y="11"/>
                    </a:cubicBezTo>
                    <a:cubicBezTo>
                      <a:pt x="91" y="13"/>
                      <a:pt x="90" y="14"/>
                      <a:pt x="93" y="20"/>
                    </a:cubicBezTo>
                    <a:cubicBezTo>
                      <a:pt x="93" y="14"/>
                      <a:pt x="96" y="17"/>
                      <a:pt x="99" y="14"/>
                    </a:cubicBezTo>
                    <a:cubicBezTo>
                      <a:pt x="98" y="13"/>
                      <a:pt x="95" y="12"/>
                      <a:pt x="97" y="10"/>
                    </a:cubicBezTo>
                    <a:cubicBezTo>
                      <a:pt x="103" y="11"/>
                      <a:pt x="102" y="6"/>
                      <a:pt x="108" y="4"/>
                    </a:cubicBezTo>
                    <a:cubicBezTo>
                      <a:pt x="111" y="11"/>
                      <a:pt x="102" y="4"/>
                      <a:pt x="107" y="10"/>
                    </a:cubicBezTo>
                    <a:cubicBezTo>
                      <a:pt x="103" y="13"/>
                      <a:pt x="101" y="12"/>
                      <a:pt x="99" y="17"/>
                    </a:cubicBezTo>
                    <a:cubicBezTo>
                      <a:pt x="104" y="18"/>
                      <a:pt x="110" y="17"/>
                      <a:pt x="115" y="14"/>
                    </a:cubicBezTo>
                    <a:cubicBezTo>
                      <a:pt x="118" y="15"/>
                      <a:pt x="113" y="17"/>
                      <a:pt x="116" y="18"/>
                    </a:cubicBezTo>
                    <a:cubicBezTo>
                      <a:pt x="121" y="21"/>
                      <a:pt x="124" y="11"/>
                      <a:pt x="128" y="14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30" y="13"/>
                      <a:pt x="137" y="18"/>
                      <a:pt x="142" y="16"/>
                    </a:cubicBezTo>
                    <a:cubicBezTo>
                      <a:pt x="141" y="14"/>
                      <a:pt x="141" y="13"/>
                      <a:pt x="141" y="12"/>
                    </a:cubicBezTo>
                    <a:cubicBezTo>
                      <a:pt x="141" y="21"/>
                      <a:pt x="148" y="7"/>
                      <a:pt x="153" y="14"/>
                    </a:cubicBezTo>
                    <a:cubicBezTo>
                      <a:pt x="153" y="8"/>
                      <a:pt x="157" y="5"/>
                      <a:pt x="160" y="4"/>
                    </a:cubicBezTo>
                    <a:cubicBezTo>
                      <a:pt x="161" y="6"/>
                      <a:pt x="161" y="8"/>
                      <a:pt x="161" y="10"/>
                    </a:cubicBezTo>
                    <a:cubicBezTo>
                      <a:pt x="156" y="6"/>
                      <a:pt x="156" y="16"/>
                      <a:pt x="153" y="18"/>
                    </a:cubicBezTo>
                    <a:cubicBezTo>
                      <a:pt x="156" y="15"/>
                      <a:pt x="161" y="18"/>
                      <a:pt x="164" y="14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7" y="20"/>
                      <a:pt x="167" y="9"/>
                      <a:pt x="171" y="13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80" y="16"/>
                      <a:pt x="192" y="22"/>
                      <a:pt x="199" y="14"/>
                    </a:cubicBezTo>
                    <a:cubicBezTo>
                      <a:pt x="200" y="12"/>
                      <a:pt x="196" y="5"/>
                      <a:pt x="196" y="3"/>
                    </a:cubicBezTo>
                    <a:cubicBezTo>
                      <a:pt x="191" y="6"/>
                      <a:pt x="189" y="10"/>
                      <a:pt x="185" y="13"/>
                    </a:cubicBezTo>
                    <a:cubicBezTo>
                      <a:pt x="185" y="8"/>
                      <a:pt x="185" y="8"/>
                      <a:pt x="185" y="8"/>
                    </a:cubicBezTo>
                    <a:cubicBezTo>
                      <a:pt x="184" y="11"/>
                      <a:pt x="180" y="13"/>
                      <a:pt x="183" y="16"/>
                    </a:cubicBezTo>
                    <a:cubicBezTo>
                      <a:pt x="180" y="19"/>
                      <a:pt x="180" y="12"/>
                      <a:pt x="177" y="14"/>
                    </a:cubicBezTo>
                    <a:cubicBezTo>
                      <a:pt x="178" y="9"/>
                      <a:pt x="179" y="9"/>
                      <a:pt x="179" y="4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8" y="5"/>
                      <a:pt x="175" y="5"/>
                      <a:pt x="176" y="3"/>
                    </a:cubicBezTo>
                    <a:cubicBezTo>
                      <a:pt x="171" y="9"/>
                      <a:pt x="169" y="0"/>
                      <a:pt x="163" y="3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7"/>
                      <a:pt x="164" y="7"/>
                      <a:pt x="163" y="8"/>
                    </a:cubicBezTo>
                    <a:cubicBezTo>
                      <a:pt x="162" y="4"/>
                      <a:pt x="161" y="4"/>
                      <a:pt x="158" y="2"/>
                    </a:cubicBezTo>
                    <a:cubicBezTo>
                      <a:pt x="156" y="5"/>
                      <a:pt x="154" y="10"/>
                      <a:pt x="151" y="10"/>
                    </a:cubicBezTo>
                    <a:cubicBezTo>
                      <a:pt x="152" y="4"/>
                      <a:pt x="146" y="7"/>
                      <a:pt x="145" y="2"/>
                    </a:cubicBezTo>
                    <a:cubicBezTo>
                      <a:pt x="145" y="8"/>
                      <a:pt x="139" y="4"/>
                      <a:pt x="139" y="7"/>
                    </a:cubicBezTo>
                    <a:cubicBezTo>
                      <a:pt x="137" y="8"/>
                      <a:pt x="135" y="8"/>
                      <a:pt x="135" y="5"/>
                    </a:cubicBezTo>
                    <a:cubicBezTo>
                      <a:pt x="136" y="4"/>
                      <a:pt x="136" y="4"/>
                      <a:pt x="136" y="4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3" y="2"/>
                      <a:pt x="133" y="6"/>
                      <a:pt x="131" y="3"/>
                    </a:cubicBezTo>
                    <a:cubicBezTo>
                      <a:pt x="131" y="2"/>
                      <a:pt x="132" y="2"/>
                      <a:pt x="133" y="1"/>
                    </a:cubicBezTo>
                    <a:cubicBezTo>
                      <a:pt x="129" y="0"/>
                      <a:pt x="126" y="10"/>
                      <a:pt x="122" y="5"/>
                    </a:cubicBezTo>
                    <a:cubicBezTo>
                      <a:pt x="122" y="7"/>
                      <a:pt x="117" y="7"/>
                      <a:pt x="118" y="13"/>
                    </a:cubicBezTo>
                    <a:cubicBezTo>
                      <a:pt x="117" y="11"/>
                      <a:pt x="117" y="7"/>
                      <a:pt x="114" y="7"/>
                    </a:cubicBezTo>
                    <a:cubicBezTo>
                      <a:pt x="112" y="12"/>
                      <a:pt x="110" y="6"/>
                      <a:pt x="107" y="9"/>
                    </a:cubicBezTo>
                    <a:cubicBezTo>
                      <a:pt x="111" y="4"/>
                      <a:pt x="107" y="7"/>
                      <a:pt x="110" y="2"/>
                    </a:cubicBezTo>
                    <a:cubicBezTo>
                      <a:pt x="108" y="0"/>
                      <a:pt x="105" y="7"/>
                      <a:pt x="100" y="6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98" y="4"/>
                      <a:pt x="96" y="8"/>
                      <a:pt x="95" y="4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2" y="5"/>
                      <a:pt x="88" y="7"/>
                      <a:pt x="86" y="3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77" y="2"/>
                      <a:pt x="71" y="9"/>
                      <a:pt x="67" y="15"/>
                    </a:cubicBezTo>
                    <a:cubicBezTo>
                      <a:pt x="66" y="14"/>
                      <a:pt x="63" y="13"/>
                      <a:pt x="63" y="12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2" y="9"/>
                      <a:pt x="59" y="5"/>
                      <a:pt x="58" y="11"/>
                    </a:cubicBezTo>
                    <a:cubicBezTo>
                      <a:pt x="55" y="12"/>
                      <a:pt x="56" y="7"/>
                      <a:pt x="54" y="6"/>
                    </a:cubicBezTo>
                    <a:cubicBezTo>
                      <a:pt x="49" y="14"/>
                      <a:pt x="39" y="1"/>
                      <a:pt x="37" y="13"/>
                    </a:cubicBezTo>
                    <a:cubicBezTo>
                      <a:pt x="39" y="13"/>
                      <a:pt x="43" y="15"/>
                      <a:pt x="47" y="14"/>
                    </a:cubicBezTo>
                    <a:cubicBezTo>
                      <a:pt x="46" y="16"/>
                      <a:pt x="47" y="18"/>
                      <a:pt x="46" y="18"/>
                    </a:cubicBezTo>
                    <a:cubicBezTo>
                      <a:pt x="42" y="19"/>
                      <a:pt x="40" y="15"/>
                      <a:pt x="36" y="17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29" y="2"/>
                      <a:pt x="23" y="20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4" name="Freeform 1385"/>
              <p:cNvSpPr>
                <a:spLocks/>
              </p:cNvSpPr>
              <p:nvPr/>
            </p:nvSpPr>
            <p:spPr bwMode="auto">
              <a:xfrm>
                <a:off x="3646" y="2809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4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5" name="Freeform 1386"/>
              <p:cNvSpPr>
                <a:spLocks/>
              </p:cNvSpPr>
              <p:nvPr/>
            </p:nvSpPr>
            <p:spPr bwMode="auto">
              <a:xfrm>
                <a:off x="3645" y="281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6" name="Freeform 1387"/>
              <p:cNvSpPr>
                <a:spLocks/>
              </p:cNvSpPr>
              <p:nvPr/>
            </p:nvSpPr>
            <p:spPr bwMode="auto">
              <a:xfrm>
                <a:off x="3591" y="2814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7" name="Freeform 1388"/>
              <p:cNvSpPr>
                <a:spLocks/>
              </p:cNvSpPr>
              <p:nvPr/>
            </p:nvSpPr>
            <p:spPr bwMode="auto">
              <a:xfrm>
                <a:off x="3591" y="281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8" name="Freeform 1389"/>
              <p:cNvSpPr>
                <a:spLocks/>
              </p:cNvSpPr>
              <p:nvPr/>
            </p:nvSpPr>
            <p:spPr bwMode="auto">
              <a:xfrm>
                <a:off x="3501" y="2813"/>
                <a:ext cx="90" cy="26"/>
              </a:xfrm>
              <a:custGeom>
                <a:avLst/>
                <a:gdLst>
                  <a:gd name="T0" fmla="*/ 18 w 104"/>
                  <a:gd name="T1" fmla="*/ 20 h 30"/>
                  <a:gd name="T2" fmla="*/ 14 w 104"/>
                  <a:gd name="T3" fmla="*/ 25 h 30"/>
                  <a:gd name="T4" fmla="*/ 9 w 104"/>
                  <a:gd name="T5" fmla="*/ 22 h 30"/>
                  <a:gd name="T6" fmla="*/ 3 w 104"/>
                  <a:gd name="T7" fmla="*/ 30 h 30"/>
                  <a:gd name="T8" fmla="*/ 52 w 104"/>
                  <a:gd name="T9" fmla="*/ 20 h 30"/>
                  <a:gd name="T10" fmla="*/ 50 w 104"/>
                  <a:gd name="T11" fmla="*/ 23 h 30"/>
                  <a:gd name="T12" fmla="*/ 67 w 104"/>
                  <a:gd name="T13" fmla="*/ 15 h 30"/>
                  <a:gd name="T14" fmla="*/ 67 w 104"/>
                  <a:gd name="T15" fmla="*/ 22 h 30"/>
                  <a:gd name="T16" fmla="*/ 78 w 104"/>
                  <a:gd name="T17" fmla="*/ 18 h 30"/>
                  <a:gd name="T18" fmla="*/ 77 w 104"/>
                  <a:gd name="T19" fmla="*/ 15 h 30"/>
                  <a:gd name="T20" fmla="*/ 80 w 104"/>
                  <a:gd name="T21" fmla="*/ 16 h 30"/>
                  <a:gd name="T22" fmla="*/ 79 w 104"/>
                  <a:gd name="T23" fmla="*/ 15 h 30"/>
                  <a:gd name="T24" fmla="*/ 86 w 104"/>
                  <a:gd name="T25" fmla="*/ 14 h 30"/>
                  <a:gd name="T26" fmla="*/ 85 w 104"/>
                  <a:gd name="T27" fmla="*/ 16 h 30"/>
                  <a:gd name="T28" fmla="*/ 90 w 104"/>
                  <a:gd name="T29" fmla="*/ 13 h 30"/>
                  <a:gd name="T30" fmla="*/ 90 w 104"/>
                  <a:gd name="T31" fmla="*/ 17 h 30"/>
                  <a:gd name="T32" fmla="*/ 103 w 104"/>
                  <a:gd name="T33" fmla="*/ 11 h 30"/>
                  <a:gd name="T34" fmla="*/ 104 w 104"/>
                  <a:gd name="T35" fmla="*/ 7 h 30"/>
                  <a:gd name="T36" fmla="*/ 92 w 104"/>
                  <a:gd name="T37" fmla="*/ 10 h 30"/>
                  <a:gd name="T38" fmla="*/ 93 w 104"/>
                  <a:gd name="T39" fmla="*/ 10 h 30"/>
                  <a:gd name="T40" fmla="*/ 86 w 104"/>
                  <a:gd name="T41" fmla="*/ 13 h 30"/>
                  <a:gd name="T42" fmla="*/ 90 w 104"/>
                  <a:gd name="T43" fmla="*/ 7 h 30"/>
                  <a:gd name="T44" fmla="*/ 78 w 104"/>
                  <a:gd name="T45" fmla="*/ 4 h 30"/>
                  <a:gd name="T46" fmla="*/ 78 w 104"/>
                  <a:gd name="T47" fmla="*/ 4 h 30"/>
                  <a:gd name="T48" fmla="*/ 75 w 104"/>
                  <a:gd name="T49" fmla="*/ 6 h 30"/>
                  <a:gd name="T50" fmla="*/ 78 w 104"/>
                  <a:gd name="T51" fmla="*/ 8 h 30"/>
                  <a:gd name="T52" fmla="*/ 76 w 104"/>
                  <a:gd name="T53" fmla="*/ 15 h 30"/>
                  <a:gd name="T54" fmla="*/ 72 w 104"/>
                  <a:gd name="T55" fmla="*/ 15 h 30"/>
                  <a:gd name="T56" fmla="*/ 74 w 104"/>
                  <a:gd name="T57" fmla="*/ 10 h 30"/>
                  <a:gd name="T58" fmla="*/ 72 w 104"/>
                  <a:gd name="T59" fmla="*/ 13 h 30"/>
                  <a:gd name="T60" fmla="*/ 67 w 104"/>
                  <a:gd name="T61" fmla="*/ 7 h 30"/>
                  <a:gd name="T62" fmla="*/ 67 w 104"/>
                  <a:gd name="T63" fmla="*/ 13 h 30"/>
                  <a:gd name="T64" fmla="*/ 47 w 104"/>
                  <a:gd name="T65" fmla="*/ 16 h 30"/>
                  <a:gd name="T66" fmla="*/ 50 w 104"/>
                  <a:gd name="T67" fmla="*/ 12 h 30"/>
                  <a:gd name="T68" fmla="*/ 47 w 104"/>
                  <a:gd name="T69" fmla="*/ 17 h 30"/>
                  <a:gd name="T70" fmla="*/ 34 w 104"/>
                  <a:gd name="T71" fmla="*/ 16 h 30"/>
                  <a:gd name="T72" fmla="*/ 35 w 104"/>
                  <a:gd name="T73" fmla="*/ 19 h 30"/>
                  <a:gd name="T74" fmla="*/ 22 w 104"/>
                  <a:gd name="T75" fmla="*/ 20 h 30"/>
                  <a:gd name="T76" fmla="*/ 22 w 104"/>
                  <a:gd name="T77" fmla="*/ 20 h 30"/>
                  <a:gd name="T78" fmla="*/ 17 w 104"/>
                  <a:gd name="T79" fmla="*/ 27 h 30"/>
                  <a:gd name="T80" fmla="*/ 18 w 104"/>
                  <a:gd name="T81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4" h="30">
                    <a:moveTo>
                      <a:pt x="18" y="20"/>
                    </a:moveTo>
                    <a:cubicBezTo>
                      <a:pt x="14" y="25"/>
                      <a:pt x="14" y="25"/>
                      <a:pt x="14" y="25"/>
                    </a:cubicBezTo>
                    <a:cubicBezTo>
                      <a:pt x="13" y="23"/>
                      <a:pt x="8" y="26"/>
                      <a:pt x="9" y="22"/>
                    </a:cubicBezTo>
                    <a:cubicBezTo>
                      <a:pt x="7" y="27"/>
                      <a:pt x="0" y="23"/>
                      <a:pt x="3" y="30"/>
                    </a:cubicBezTo>
                    <a:cubicBezTo>
                      <a:pt x="17" y="27"/>
                      <a:pt x="37" y="29"/>
                      <a:pt x="52" y="20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8" y="16"/>
                      <a:pt x="62" y="29"/>
                      <a:pt x="67" y="15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71" y="23"/>
                      <a:pt x="73" y="12"/>
                      <a:pt x="78" y="18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78" y="15"/>
                      <a:pt x="79" y="17"/>
                      <a:pt x="80" y="16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2" y="13"/>
                      <a:pt x="84" y="13"/>
                      <a:pt x="86" y="14"/>
                    </a:cubicBezTo>
                    <a:cubicBezTo>
                      <a:pt x="87" y="16"/>
                      <a:pt x="85" y="15"/>
                      <a:pt x="85" y="16"/>
                    </a:cubicBezTo>
                    <a:cubicBezTo>
                      <a:pt x="86" y="18"/>
                      <a:pt x="88" y="13"/>
                      <a:pt x="90" y="13"/>
                    </a:cubicBezTo>
                    <a:cubicBezTo>
                      <a:pt x="92" y="15"/>
                      <a:pt x="90" y="16"/>
                      <a:pt x="90" y="17"/>
                    </a:cubicBezTo>
                    <a:cubicBezTo>
                      <a:pt x="96" y="13"/>
                      <a:pt x="99" y="20"/>
                      <a:pt x="103" y="11"/>
                    </a:cubicBezTo>
                    <a:cubicBezTo>
                      <a:pt x="104" y="9"/>
                      <a:pt x="101" y="7"/>
                      <a:pt x="104" y="7"/>
                    </a:cubicBezTo>
                    <a:cubicBezTo>
                      <a:pt x="99" y="4"/>
                      <a:pt x="96" y="8"/>
                      <a:pt x="92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1" y="20"/>
                      <a:pt x="91" y="8"/>
                      <a:pt x="86" y="13"/>
                    </a:cubicBezTo>
                    <a:cubicBezTo>
                      <a:pt x="87" y="9"/>
                      <a:pt x="90" y="9"/>
                      <a:pt x="90" y="7"/>
                    </a:cubicBezTo>
                    <a:cubicBezTo>
                      <a:pt x="84" y="0"/>
                      <a:pt x="83" y="13"/>
                      <a:pt x="78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7" y="3"/>
                      <a:pt x="76" y="5"/>
                      <a:pt x="75" y="6"/>
                    </a:cubicBezTo>
                    <a:cubicBezTo>
                      <a:pt x="75" y="7"/>
                      <a:pt x="77" y="7"/>
                      <a:pt x="78" y="8"/>
                    </a:cubicBezTo>
                    <a:cubicBezTo>
                      <a:pt x="76" y="9"/>
                      <a:pt x="76" y="13"/>
                      <a:pt x="76" y="15"/>
                    </a:cubicBezTo>
                    <a:cubicBezTo>
                      <a:pt x="74" y="11"/>
                      <a:pt x="74" y="17"/>
                      <a:pt x="72" y="15"/>
                    </a:cubicBezTo>
                    <a:cubicBezTo>
                      <a:pt x="71" y="12"/>
                      <a:pt x="73" y="12"/>
                      <a:pt x="74" y="10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69" y="13"/>
                      <a:pt x="69" y="9"/>
                      <a:pt x="67" y="7"/>
                    </a:cubicBezTo>
                    <a:cubicBezTo>
                      <a:pt x="65" y="10"/>
                      <a:pt x="69" y="9"/>
                      <a:pt x="67" y="13"/>
                    </a:cubicBezTo>
                    <a:cubicBezTo>
                      <a:pt x="64" y="9"/>
                      <a:pt x="52" y="11"/>
                      <a:pt x="47" y="16"/>
                    </a:cubicBezTo>
                    <a:cubicBezTo>
                      <a:pt x="49" y="15"/>
                      <a:pt x="48" y="12"/>
                      <a:pt x="50" y="12"/>
                    </a:cubicBezTo>
                    <a:cubicBezTo>
                      <a:pt x="49" y="11"/>
                      <a:pt x="46" y="14"/>
                      <a:pt x="47" y="17"/>
                    </a:cubicBezTo>
                    <a:cubicBezTo>
                      <a:pt x="43" y="20"/>
                      <a:pt x="38" y="19"/>
                      <a:pt x="34" y="16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3" y="24"/>
                      <a:pt x="27" y="16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1"/>
                      <a:pt x="20" y="28"/>
                      <a:pt x="17" y="27"/>
                    </a:cubicBezTo>
                    <a:cubicBezTo>
                      <a:pt x="17" y="23"/>
                      <a:pt x="19" y="23"/>
                      <a:pt x="18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9" name="Freeform 1390"/>
              <p:cNvSpPr>
                <a:spLocks/>
              </p:cNvSpPr>
              <p:nvPr/>
            </p:nvSpPr>
            <p:spPr bwMode="auto">
              <a:xfrm>
                <a:off x="3499" y="2833"/>
                <a:ext cx="3" cy="8"/>
              </a:xfrm>
              <a:custGeom>
                <a:avLst/>
                <a:gdLst>
                  <a:gd name="T0" fmla="*/ 3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4 w 4"/>
                  <a:gd name="T7" fmla="*/ 7 h 9"/>
                  <a:gd name="T8" fmla="*/ 3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3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4" y="9"/>
                      <a:pt x="4" y="7"/>
                    </a:cubicBezTo>
                    <a:cubicBezTo>
                      <a:pt x="4" y="6"/>
                      <a:pt x="3" y="5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0" name="Freeform 1391"/>
              <p:cNvSpPr>
                <a:spLocks/>
              </p:cNvSpPr>
              <p:nvPr/>
            </p:nvSpPr>
            <p:spPr bwMode="auto">
              <a:xfrm>
                <a:off x="3450" y="2830"/>
                <a:ext cx="50" cy="13"/>
              </a:xfrm>
              <a:custGeom>
                <a:avLst/>
                <a:gdLst>
                  <a:gd name="T0" fmla="*/ 21 w 58"/>
                  <a:gd name="T1" fmla="*/ 7 h 15"/>
                  <a:gd name="T2" fmla="*/ 20 w 58"/>
                  <a:gd name="T3" fmla="*/ 11 h 15"/>
                  <a:gd name="T4" fmla="*/ 42 w 58"/>
                  <a:gd name="T5" fmla="*/ 14 h 15"/>
                  <a:gd name="T6" fmla="*/ 49 w 58"/>
                  <a:gd name="T7" fmla="*/ 7 h 15"/>
                  <a:gd name="T8" fmla="*/ 50 w 58"/>
                  <a:gd name="T9" fmla="*/ 11 h 15"/>
                  <a:gd name="T10" fmla="*/ 55 w 58"/>
                  <a:gd name="T11" fmla="*/ 6 h 15"/>
                  <a:gd name="T12" fmla="*/ 52 w 58"/>
                  <a:gd name="T13" fmla="*/ 8 h 15"/>
                  <a:gd name="T14" fmla="*/ 53 w 58"/>
                  <a:gd name="T15" fmla="*/ 6 h 15"/>
                  <a:gd name="T16" fmla="*/ 49 w 58"/>
                  <a:gd name="T17" fmla="*/ 7 h 15"/>
                  <a:gd name="T18" fmla="*/ 50 w 58"/>
                  <a:gd name="T19" fmla="*/ 4 h 15"/>
                  <a:gd name="T20" fmla="*/ 41 w 58"/>
                  <a:gd name="T21" fmla="*/ 10 h 15"/>
                  <a:gd name="T22" fmla="*/ 41 w 58"/>
                  <a:gd name="T23" fmla="*/ 4 h 15"/>
                  <a:gd name="T24" fmla="*/ 31 w 58"/>
                  <a:gd name="T25" fmla="*/ 2 h 15"/>
                  <a:gd name="T26" fmla="*/ 32 w 58"/>
                  <a:gd name="T27" fmla="*/ 3 h 15"/>
                  <a:gd name="T28" fmla="*/ 33 w 58"/>
                  <a:gd name="T29" fmla="*/ 8 h 15"/>
                  <a:gd name="T30" fmla="*/ 30 w 58"/>
                  <a:gd name="T31" fmla="*/ 2 h 15"/>
                  <a:gd name="T32" fmla="*/ 12 w 58"/>
                  <a:gd name="T33" fmla="*/ 2 h 15"/>
                  <a:gd name="T34" fmla="*/ 6 w 58"/>
                  <a:gd name="T35" fmla="*/ 8 h 15"/>
                  <a:gd name="T36" fmla="*/ 9 w 58"/>
                  <a:gd name="T37" fmla="*/ 3 h 15"/>
                  <a:gd name="T38" fmla="*/ 5 w 58"/>
                  <a:gd name="T39" fmla="*/ 1 h 15"/>
                  <a:gd name="T40" fmla="*/ 0 w 58"/>
                  <a:gd name="T41" fmla="*/ 9 h 15"/>
                  <a:gd name="T42" fmla="*/ 21 w 58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" h="15">
                    <a:moveTo>
                      <a:pt x="21" y="7"/>
                    </a:moveTo>
                    <a:cubicBezTo>
                      <a:pt x="21" y="8"/>
                      <a:pt x="20" y="10"/>
                      <a:pt x="20" y="11"/>
                    </a:cubicBezTo>
                    <a:cubicBezTo>
                      <a:pt x="28" y="11"/>
                      <a:pt x="39" y="10"/>
                      <a:pt x="42" y="14"/>
                    </a:cubicBezTo>
                    <a:cubicBezTo>
                      <a:pt x="45" y="15"/>
                      <a:pt x="45" y="9"/>
                      <a:pt x="49" y="7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2" y="9"/>
                      <a:pt x="58" y="13"/>
                      <a:pt x="55" y="6"/>
                    </a:cubicBezTo>
                    <a:cubicBezTo>
                      <a:pt x="55" y="6"/>
                      <a:pt x="54" y="10"/>
                      <a:pt x="52" y="8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5" y="0"/>
                      <a:pt x="47" y="13"/>
                      <a:pt x="41" y="1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7" y="4"/>
                      <a:pt x="35" y="5"/>
                      <a:pt x="31" y="2"/>
                    </a:cubicBezTo>
                    <a:cubicBezTo>
                      <a:pt x="31" y="2"/>
                      <a:pt x="31" y="5"/>
                      <a:pt x="32" y="3"/>
                    </a:cubicBezTo>
                    <a:cubicBezTo>
                      <a:pt x="33" y="4"/>
                      <a:pt x="33" y="6"/>
                      <a:pt x="33" y="8"/>
                    </a:cubicBezTo>
                    <a:cubicBezTo>
                      <a:pt x="26" y="12"/>
                      <a:pt x="34" y="4"/>
                      <a:pt x="30" y="2"/>
                    </a:cubicBezTo>
                    <a:cubicBezTo>
                      <a:pt x="24" y="6"/>
                      <a:pt x="14" y="7"/>
                      <a:pt x="12" y="2"/>
                    </a:cubicBezTo>
                    <a:cubicBezTo>
                      <a:pt x="13" y="6"/>
                      <a:pt x="9" y="9"/>
                      <a:pt x="6" y="8"/>
                    </a:cubicBezTo>
                    <a:cubicBezTo>
                      <a:pt x="5" y="5"/>
                      <a:pt x="8" y="4"/>
                      <a:pt x="9" y="3"/>
                    </a:cubicBezTo>
                    <a:cubicBezTo>
                      <a:pt x="7" y="2"/>
                      <a:pt x="7" y="0"/>
                      <a:pt x="5" y="1"/>
                    </a:cubicBezTo>
                    <a:cubicBezTo>
                      <a:pt x="6" y="4"/>
                      <a:pt x="4" y="8"/>
                      <a:pt x="0" y="9"/>
                    </a:cubicBezTo>
                    <a:cubicBezTo>
                      <a:pt x="7" y="15"/>
                      <a:pt x="15" y="5"/>
                      <a:pt x="21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1" name="Freeform 1392"/>
              <p:cNvSpPr>
                <a:spLocks/>
              </p:cNvSpPr>
              <p:nvPr/>
            </p:nvSpPr>
            <p:spPr bwMode="auto">
              <a:xfrm>
                <a:off x="3464" y="2839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2" name="Freeform 1393"/>
              <p:cNvSpPr>
                <a:spLocks/>
              </p:cNvSpPr>
              <p:nvPr/>
            </p:nvSpPr>
            <p:spPr bwMode="auto">
              <a:xfrm>
                <a:off x="4092" y="2964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3" name="Freeform 1394"/>
              <p:cNvSpPr>
                <a:spLocks/>
              </p:cNvSpPr>
              <p:nvPr/>
            </p:nvSpPr>
            <p:spPr bwMode="auto">
              <a:xfrm>
                <a:off x="4082" y="2954"/>
                <a:ext cx="11" cy="14"/>
              </a:xfrm>
              <a:custGeom>
                <a:avLst/>
                <a:gdLst>
                  <a:gd name="T0" fmla="*/ 4 w 12"/>
                  <a:gd name="T1" fmla="*/ 0 h 16"/>
                  <a:gd name="T2" fmla="*/ 1 w 12"/>
                  <a:gd name="T3" fmla="*/ 1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4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1"/>
                      <a:pt x="0" y="8"/>
                      <a:pt x="6" y="16"/>
                    </a:cubicBezTo>
                    <a:cubicBezTo>
                      <a:pt x="8" y="14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7" y="7"/>
                      <a:pt x="9" y="7"/>
                      <a:pt x="10" y="3"/>
                    </a:cubicBezTo>
                    <a:cubicBezTo>
                      <a:pt x="7" y="0"/>
                      <a:pt x="8" y="6"/>
                      <a:pt x="4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4" name="Freeform 1395"/>
              <p:cNvSpPr>
                <a:spLocks/>
              </p:cNvSpPr>
              <p:nvPr/>
            </p:nvSpPr>
            <p:spPr bwMode="auto">
              <a:xfrm>
                <a:off x="4082" y="2959"/>
                <a:ext cx="1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5" name="Freeform 1396"/>
              <p:cNvSpPr>
                <a:spLocks/>
              </p:cNvSpPr>
              <p:nvPr/>
            </p:nvSpPr>
            <p:spPr bwMode="auto">
              <a:xfrm>
                <a:off x="4078" y="2960"/>
                <a:ext cx="3" cy="6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6" name="Freeform 1397"/>
              <p:cNvSpPr>
                <a:spLocks/>
              </p:cNvSpPr>
              <p:nvPr/>
            </p:nvSpPr>
            <p:spPr bwMode="auto">
              <a:xfrm>
                <a:off x="4071" y="2963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7" name="Freeform 1398"/>
              <p:cNvSpPr>
                <a:spLocks/>
              </p:cNvSpPr>
              <p:nvPr/>
            </p:nvSpPr>
            <p:spPr bwMode="auto">
              <a:xfrm>
                <a:off x="4069" y="2956"/>
                <a:ext cx="7" cy="10"/>
              </a:xfrm>
              <a:custGeom>
                <a:avLst/>
                <a:gdLst>
                  <a:gd name="T0" fmla="*/ 0 w 9"/>
                  <a:gd name="T1" fmla="*/ 9 h 11"/>
                  <a:gd name="T2" fmla="*/ 3 w 9"/>
                  <a:gd name="T3" fmla="*/ 9 h 11"/>
                  <a:gd name="T4" fmla="*/ 3 w 9"/>
                  <a:gd name="T5" fmla="*/ 9 h 11"/>
                  <a:gd name="T6" fmla="*/ 5 w 9"/>
                  <a:gd name="T7" fmla="*/ 3 h 11"/>
                  <a:gd name="T8" fmla="*/ 9 w 9"/>
                  <a:gd name="T9" fmla="*/ 4 h 11"/>
                  <a:gd name="T10" fmla="*/ 7 w 9"/>
                  <a:gd name="T11" fmla="*/ 0 h 11"/>
                  <a:gd name="T12" fmla="*/ 0 w 9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9"/>
                    </a:moveTo>
                    <a:cubicBezTo>
                      <a:pt x="1" y="11"/>
                      <a:pt x="2" y="10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7"/>
                      <a:pt x="3" y="2"/>
                      <a:pt x="5" y="3"/>
                    </a:cubicBezTo>
                    <a:cubicBezTo>
                      <a:pt x="8" y="2"/>
                      <a:pt x="7" y="7"/>
                      <a:pt x="9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1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8" name="Freeform 1399"/>
              <p:cNvSpPr>
                <a:spLocks/>
              </p:cNvSpPr>
              <p:nvPr/>
            </p:nvSpPr>
            <p:spPr bwMode="auto">
              <a:xfrm>
                <a:off x="4072" y="296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9" name="Freeform 1400"/>
              <p:cNvSpPr>
                <a:spLocks/>
              </p:cNvSpPr>
              <p:nvPr/>
            </p:nvSpPr>
            <p:spPr bwMode="auto">
              <a:xfrm>
                <a:off x="4076" y="296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0" name="Freeform 1401"/>
              <p:cNvSpPr>
                <a:spLocks/>
              </p:cNvSpPr>
              <p:nvPr/>
            </p:nvSpPr>
            <p:spPr bwMode="auto">
              <a:xfrm>
                <a:off x="4059" y="2953"/>
                <a:ext cx="8" cy="12"/>
              </a:xfrm>
              <a:custGeom>
                <a:avLst/>
                <a:gdLst>
                  <a:gd name="T0" fmla="*/ 3 w 9"/>
                  <a:gd name="T1" fmla="*/ 12 h 13"/>
                  <a:gd name="T2" fmla="*/ 9 w 9"/>
                  <a:gd name="T3" fmla="*/ 8 h 13"/>
                  <a:gd name="T4" fmla="*/ 5 w 9"/>
                  <a:gd name="T5" fmla="*/ 0 h 13"/>
                  <a:gd name="T6" fmla="*/ 1 w 9"/>
                  <a:gd name="T7" fmla="*/ 2 h 13"/>
                  <a:gd name="T8" fmla="*/ 3 w 9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3" y="12"/>
                    </a:moveTo>
                    <a:cubicBezTo>
                      <a:pt x="4" y="6"/>
                      <a:pt x="9" y="13"/>
                      <a:pt x="9" y="8"/>
                    </a:cubicBezTo>
                    <a:cubicBezTo>
                      <a:pt x="6" y="8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1" name="Freeform 1402"/>
              <p:cNvSpPr>
                <a:spLocks/>
              </p:cNvSpPr>
              <p:nvPr/>
            </p:nvSpPr>
            <p:spPr bwMode="auto">
              <a:xfrm>
                <a:off x="4056" y="295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2" name="Freeform 1403"/>
              <p:cNvSpPr>
                <a:spLocks/>
              </p:cNvSpPr>
              <p:nvPr/>
            </p:nvSpPr>
            <p:spPr bwMode="auto">
              <a:xfrm>
                <a:off x="4042" y="2947"/>
                <a:ext cx="15" cy="14"/>
              </a:xfrm>
              <a:custGeom>
                <a:avLst/>
                <a:gdLst>
                  <a:gd name="T0" fmla="*/ 0 w 18"/>
                  <a:gd name="T1" fmla="*/ 15 h 17"/>
                  <a:gd name="T2" fmla="*/ 8 w 18"/>
                  <a:gd name="T3" fmla="*/ 8 h 17"/>
                  <a:gd name="T4" fmla="*/ 5 w 18"/>
                  <a:gd name="T5" fmla="*/ 13 h 17"/>
                  <a:gd name="T6" fmla="*/ 12 w 18"/>
                  <a:gd name="T7" fmla="*/ 11 h 17"/>
                  <a:gd name="T8" fmla="*/ 9 w 18"/>
                  <a:gd name="T9" fmla="*/ 16 h 17"/>
                  <a:gd name="T10" fmla="*/ 15 w 18"/>
                  <a:gd name="T11" fmla="*/ 11 h 17"/>
                  <a:gd name="T12" fmla="*/ 18 w 18"/>
                  <a:gd name="T13" fmla="*/ 15 h 17"/>
                  <a:gd name="T14" fmla="*/ 18 w 18"/>
                  <a:gd name="T15" fmla="*/ 8 h 17"/>
                  <a:gd name="T16" fmla="*/ 14 w 18"/>
                  <a:gd name="T17" fmla="*/ 9 h 17"/>
                  <a:gd name="T18" fmla="*/ 16 w 18"/>
                  <a:gd name="T19" fmla="*/ 5 h 17"/>
                  <a:gd name="T20" fmla="*/ 6 w 18"/>
                  <a:gd name="T21" fmla="*/ 0 h 17"/>
                  <a:gd name="T22" fmla="*/ 0 w 18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7">
                    <a:moveTo>
                      <a:pt x="0" y="15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10"/>
                      <a:pt x="7" y="12"/>
                      <a:pt x="5" y="13"/>
                    </a:cubicBezTo>
                    <a:cubicBezTo>
                      <a:pt x="9" y="14"/>
                      <a:pt x="9" y="10"/>
                      <a:pt x="12" y="11"/>
                    </a:cubicBezTo>
                    <a:cubicBezTo>
                      <a:pt x="13" y="17"/>
                      <a:pt x="7" y="11"/>
                      <a:pt x="9" y="16"/>
                    </a:cubicBezTo>
                    <a:cubicBezTo>
                      <a:pt x="11" y="16"/>
                      <a:pt x="14" y="16"/>
                      <a:pt x="15" y="11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6" y="7"/>
                      <a:pt x="15" y="14"/>
                      <a:pt x="14" y="9"/>
                    </a:cubicBezTo>
                    <a:cubicBezTo>
                      <a:pt x="14" y="6"/>
                      <a:pt x="15" y="6"/>
                      <a:pt x="16" y="5"/>
                    </a:cubicBezTo>
                    <a:cubicBezTo>
                      <a:pt x="14" y="6"/>
                      <a:pt x="10" y="0"/>
                      <a:pt x="6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3" name="Freeform 1404"/>
              <p:cNvSpPr>
                <a:spLocks/>
              </p:cNvSpPr>
              <p:nvPr/>
            </p:nvSpPr>
            <p:spPr bwMode="auto">
              <a:xfrm>
                <a:off x="4041" y="295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4" name="Freeform 1405"/>
              <p:cNvSpPr>
                <a:spLocks/>
              </p:cNvSpPr>
              <p:nvPr/>
            </p:nvSpPr>
            <p:spPr bwMode="auto">
              <a:xfrm>
                <a:off x="4025" y="2946"/>
                <a:ext cx="14" cy="15"/>
              </a:xfrm>
              <a:custGeom>
                <a:avLst/>
                <a:gdLst>
                  <a:gd name="T0" fmla="*/ 10 w 16"/>
                  <a:gd name="T1" fmla="*/ 17 h 18"/>
                  <a:gd name="T2" fmla="*/ 14 w 16"/>
                  <a:gd name="T3" fmla="*/ 13 h 18"/>
                  <a:gd name="T4" fmla="*/ 15 w 16"/>
                  <a:gd name="T5" fmla="*/ 16 h 18"/>
                  <a:gd name="T6" fmla="*/ 16 w 16"/>
                  <a:gd name="T7" fmla="*/ 11 h 18"/>
                  <a:gd name="T8" fmla="*/ 8 w 16"/>
                  <a:gd name="T9" fmla="*/ 13 h 18"/>
                  <a:gd name="T10" fmla="*/ 6 w 16"/>
                  <a:gd name="T11" fmla="*/ 5 h 18"/>
                  <a:gd name="T12" fmla="*/ 10 w 16"/>
                  <a:gd name="T13" fmla="*/ 7 h 18"/>
                  <a:gd name="T14" fmla="*/ 0 w 16"/>
                  <a:gd name="T15" fmla="*/ 8 h 18"/>
                  <a:gd name="T16" fmla="*/ 2 w 16"/>
                  <a:gd name="T17" fmla="*/ 10 h 18"/>
                  <a:gd name="T18" fmla="*/ 0 w 16"/>
                  <a:gd name="T19" fmla="*/ 11 h 18"/>
                  <a:gd name="T20" fmla="*/ 10 w 16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0" y="17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5"/>
                      <a:pt x="15" y="16"/>
                    </a:cubicBezTo>
                    <a:cubicBezTo>
                      <a:pt x="15" y="14"/>
                      <a:pt x="16" y="12"/>
                      <a:pt x="16" y="11"/>
                    </a:cubicBezTo>
                    <a:cubicBezTo>
                      <a:pt x="14" y="5"/>
                      <a:pt x="11" y="12"/>
                      <a:pt x="8" y="13"/>
                    </a:cubicBezTo>
                    <a:cubicBezTo>
                      <a:pt x="3" y="11"/>
                      <a:pt x="9" y="10"/>
                      <a:pt x="6" y="5"/>
                    </a:cubicBezTo>
                    <a:cubicBezTo>
                      <a:pt x="8" y="5"/>
                      <a:pt x="8" y="6"/>
                      <a:pt x="10" y="7"/>
                    </a:cubicBezTo>
                    <a:cubicBezTo>
                      <a:pt x="7" y="0"/>
                      <a:pt x="2" y="6"/>
                      <a:pt x="0" y="8"/>
                    </a:cubicBezTo>
                    <a:cubicBezTo>
                      <a:pt x="1" y="8"/>
                      <a:pt x="1" y="10"/>
                      <a:pt x="2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6"/>
                      <a:pt x="4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5" name="Freeform 1406"/>
              <p:cNvSpPr>
                <a:spLocks/>
              </p:cNvSpPr>
              <p:nvPr/>
            </p:nvSpPr>
            <p:spPr bwMode="auto">
              <a:xfrm>
                <a:off x="4038" y="2959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6" name="Freeform 1407"/>
              <p:cNvSpPr>
                <a:spLocks/>
              </p:cNvSpPr>
              <p:nvPr/>
            </p:nvSpPr>
            <p:spPr bwMode="auto">
              <a:xfrm>
                <a:off x="4025" y="2952"/>
                <a:ext cx="0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64" name="Group 1609"/>
            <p:cNvGrpSpPr>
              <a:grpSpLocks/>
            </p:cNvGrpSpPr>
            <p:nvPr/>
          </p:nvGrpSpPr>
          <p:grpSpPr bwMode="auto">
            <a:xfrm>
              <a:off x="3323" y="1923"/>
              <a:ext cx="931" cy="1334"/>
              <a:chOff x="3323" y="1923"/>
              <a:chExt cx="931" cy="1334"/>
            </a:xfrm>
          </p:grpSpPr>
          <p:sp>
            <p:nvSpPr>
              <p:cNvPr id="717" name="Freeform 1409"/>
              <p:cNvSpPr>
                <a:spLocks/>
              </p:cNvSpPr>
              <p:nvPr/>
            </p:nvSpPr>
            <p:spPr bwMode="auto">
              <a:xfrm>
                <a:off x="4024" y="2958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18" name="Freeform 1410"/>
              <p:cNvSpPr>
                <a:spLocks/>
              </p:cNvSpPr>
              <p:nvPr/>
            </p:nvSpPr>
            <p:spPr bwMode="auto">
              <a:xfrm>
                <a:off x="3931" y="2947"/>
                <a:ext cx="92" cy="19"/>
              </a:xfrm>
              <a:custGeom>
                <a:avLst/>
                <a:gdLst>
                  <a:gd name="T0" fmla="*/ 0 w 107"/>
                  <a:gd name="T1" fmla="*/ 7 h 22"/>
                  <a:gd name="T2" fmla="*/ 4 w 107"/>
                  <a:gd name="T3" fmla="*/ 10 h 22"/>
                  <a:gd name="T4" fmla="*/ 0 w 107"/>
                  <a:gd name="T5" fmla="*/ 15 h 22"/>
                  <a:gd name="T6" fmla="*/ 1 w 107"/>
                  <a:gd name="T7" fmla="*/ 22 h 22"/>
                  <a:gd name="T8" fmla="*/ 9 w 107"/>
                  <a:gd name="T9" fmla="*/ 18 h 22"/>
                  <a:gd name="T10" fmla="*/ 9 w 107"/>
                  <a:gd name="T11" fmla="*/ 22 h 22"/>
                  <a:gd name="T12" fmla="*/ 25 w 107"/>
                  <a:gd name="T13" fmla="*/ 18 h 22"/>
                  <a:gd name="T14" fmla="*/ 36 w 107"/>
                  <a:gd name="T15" fmla="*/ 16 h 22"/>
                  <a:gd name="T16" fmla="*/ 81 w 107"/>
                  <a:gd name="T17" fmla="*/ 16 h 22"/>
                  <a:gd name="T18" fmla="*/ 83 w 107"/>
                  <a:gd name="T19" fmla="*/ 10 h 22"/>
                  <a:gd name="T20" fmla="*/ 86 w 107"/>
                  <a:gd name="T21" fmla="*/ 14 h 22"/>
                  <a:gd name="T22" fmla="*/ 83 w 107"/>
                  <a:gd name="T23" fmla="*/ 14 h 22"/>
                  <a:gd name="T24" fmla="*/ 96 w 107"/>
                  <a:gd name="T25" fmla="*/ 15 h 22"/>
                  <a:gd name="T26" fmla="*/ 96 w 107"/>
                  <a:gd name="T27" fmla="*/ 8 h 22"/>
                  <a:gd name="T28" fmla="*/ 102 w 107"/>
                  <a:gd name="T29" fmla="*/ 16 h 22"/>
                  <a:gd name="T30" fmla="*/ 106 w 107"/>
                  <a:gd name="T31" fmla="*/ 11 h 22"/>
                  <a:gd name="T32" fmla="*/ 102 w 107"/>
                  <a:gd name="T33" fmla="*/ 5 h 22"/>
                  <a:gd name="T34" fmla="*/ 105 w 107"/>
                  <a:gd name="T35" fmla="*/ 2 h 22"/>
                  <a:gd name="T36" fmla="*/ 76 w 107"/>
                  <a:gd name="T37" fmla="*/ 12 h 22"/>
                  <a:gd name="T38" fmla="*/ 77 w 107"/>
                  <a:gd name="T39" fmla="*/ 8 h 22"/>
                  <a:gd name="T40" fmla="*/ 59 w 107"/>
                  <a:gd name="T41" fmla="*/ 5 h 22"/>
                  <a:gd name="T42" fmla="*/ 53 w 107"/>
                  <a:gd name="T43" fmla="*/ 11 h 22"/>
                  <a:gd name="T44" fmla="*/ 49 w 107"/>
                  <a:gd name="T45" fmla="*/ 9 h 22"/>
                  <a:gd name="T46" fmla="*/ 49 w 107"/>
                  <a:gd name="T47" fmla="*/ 12 h 22"/>
                  <a:gd name="T48" fmla="*/ 43 w 107"/>
                  <a:gd name="T49" fmla="*/ 8 h 22"/>
                  <a:gd name="T50" fmla="*/ 42 w 107"/>
                  <a:gd name="T51" fmla="*/ 16 h 22"/>
                  <a:gd name="T52" fmla="*/ 31 w 107"/>
                  <a:gd name="T53" fmla="*/ 5 h 22"/>
                  <a:gd name="T54" fmla="*/ 33 w 107"/>
                  <a:gd name="T55" fmla="*/ 9 h 22"/>
                  <a:gd name="T56" fmla="*/ 31 w 107"/>
                  <a:gd name="T57" fmla="*/ 13 h 22"/>
                  <a:gd name="T58" fmla="*/ 29 w 107"/>
                  <a:gd name="T59" fmla="*/ 6 h 22"/>
                  <a:gd name="T60" fmla="*/ 21 w 107"/>
                  <a:gd name="T61" fmla="*/ 11 h 22"/>
                  <a:gd name="T62" fmla="*/ 22 w 107"/>
                  <a:gd name="T63" fmla="*/ 15 h 22"/>
                  <a:gd name="T64" fmla="*/ 11 w 107"/>
                  <a:gd name="T65" fmla="*/ 13 h 22"/>
                  <a:gd name="T66" fmla="*/ 16 w 107"/>
                  <a:gd name="T67" fmla="*/ 7 h 22"/>
                  <a:gd name="T68" fmla="*/ 12 w 107"/>
                  <a:gd name="T69" fmla="*/ 4 h 22"/>
                  <a:gd name="T70" fmla="*/ 5 w 107"/>
                  <a:gd name="T71" fmla="*/ 13 h 22"/>
                  <a:gd name="T72" fmla="*/ 0 w 107"/>
                  <a:gd name="T7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7" h="22">
                    <a:moveTo>
                      <a:pt x="0" y="7"/>
                    </a:moveTo>
                    <a:cubicBezTo>
                      <a:pt x="1" y="9"/>
                      <a:pt x="2" y="10"/>
                      <a:pt x="4" y="10"/>
                    </a:cubicBezTo>
                    <a:cubicBezTo>
                      <a:pt x="4" y="13"/>
                      <a:pt x="1" y="13"/>
                      <a:pt x="0" y="15"/>
                    </a:cubicBezTo>
                    <a:cubicBezTo>
                      <a:pt x="3" y="17"/>
                      <a:pt x="0" y="18"/>
                      <a:pt x="1" y="22"/>
                    </a:cubicBezTo>
                    <a:cubicBezTo>
                      <a:pt x="4" y="22"/>
                      <a:pt x="5" y="17"/>
                      <a:pt x="9" y="18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4" y="19"/>
                      <a:pt x="21" y="16"/>
                      <a:pt x="25" y="18"/>
                    </a:cubicBezTo>
                    <a:cubicBezTo>
                      <a:pt x="29" y="20"/>
                      <a:pt x="32" y="18"/>
                      <a:pt x="36" y="16"/>
                    </a:cubicBezTo>
                    <a:cubicBezTo>
                      <a:pt x="50" y="17"/>
                      <a:pt x="65" y="13"/>
                      <a:pt x="81" y="1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4" y="13"/>
                      <a:pt x="87" y="10"/>
                      <a:pt x="86" y="14"/>
                    </a:cubicBezTo>
                    <a:cubicBezTo>
                      <a:pt x="85" y="13"/>
                      <a:pt x="84" y="14"/>
                      <a:pt x="83" y="14"/>
                    </a:cubicBezTo>
                    <a:cubicBezTo>
                      <a:pt x="87" y="19"/>
                      <a:pt x="92" y="13"/>
                      <a:pt x="96" y="15"/>
                    </a:cubicBezTo>
                    <a:cubicBezTo>
                      <a:pt x="96" y="14"/>
                      <a:pt x="95" y="9"/>
                      <a:pt x="96" y="8"/>
                    </a:cubicBezTo>
                    <a:cubicBezTo>
                      <a:pt x="96" y="15"/>
                      <a:pt x="101" y="7"/>
                      <a:pt x="102" y="16"/>
                    </a:cubicBezTo>
                    <a:cubicBezTo>
                      <a:pt x="106" y="18"/>
                      <a:pt x="102" y="9"/>
                      <a:pt x="106" y="11"/>
                    </a:cubicBezTo>
                    <a:cubicBezTo>
                      <a:pt x="107" y="6"/>
                      <a:pt x="102" y="9"/>
                      <a:pt x="102" y="5"/>
                    </a:cubicBezTo>
                    <a:cubicBezTo>
                      <a:pt x="103" y="2"/>
                      <a:pt x="106" y="7"/>
                      <a:pt x="105" y="2"/>
                    </a:cubicBezTo>
                    <a:cubicBezTo>
                      <a:pt x="99" y="0"/>
                      <a:pt x="86" y="9"/>
                      <a:pt x="76" y="12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2" y="11"/>
                      <a:pt x="64" y="11"/>
                      <a:pt x="59" y="5"/>
                    </a:cubicBezTo>
                    <a:cubicBezTo>
                      <a:pt x="60" y="8"/>
                      <a:pt x="52" y="3"/>
                      <a:pt x="53" y="11"/>
                    </a:cubicBezTo>
                    <a:cubicBezTo>
                      <a:pt x="51" y="9"/>
                      <a:pt x="51" y="10"/>
                      <a:pt x="49" y="9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6" y="12"/>
                      <a:pt x="46" y="8"/>
                      <a:pt x="43" y="8"/>
                    </a:cubicBezTo>
                    <a:cubicBezTo>
                      <a:pt x="45" y="12"/>
                      <a:pt x="43" y="13"/>
                      <a:pt x="42" y="16"/>
                    </a:cubicBezTo>
                    <a:cubicBezTo>
                      <a:pt x="39" y="12"/>
                      <a:pt x="34" y="9"/>
                      <a:pt x="31" y="5"/>
                    </a:cubicBezTo>
                    <a:cubicBezTo>
                      <a:pt x="32" y="7"/>
                      <a:pt x="32" y="8"/>
                      <a:pt x="33" y="9"/>
                    </a:cubicBezTo>
                    <a:cubicBezTo>
                      <a:pt x="31" y="8"/>
                      <a:pt x="31" y="12"/>
                      <a:pt x="31" y="13"/>
                    </a:cubicBezTo>
                    <a:cubicBezTo>
                      <a:pt x="29" y="13"/>
                      <a:pt x="29" y="9"/>
                      <a:pt x="29" y="6"/>
                    </a:cubicBezTo>
                    <a:cubicBezTo>
                      <a:pt x="25" y="5"/>
                      <a:pt x="24" y="14"/>
                      <a:pt x="21" y="11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8" y="16"/>
                      <a:pt x="15" y="12"/>
                      <a:pt x="11" y="13"/>
                    </a:cubicBezTo>
                    <a:cubicBezTo>
                      <a:pt x="8" y="8"/>
                      <a:pt x="14" y="9"/>
                      <a:pt x="16" y="7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0" y="6"/>
                      <a:pt x="8" y="10"/>
                      <a:pt x="5" y="13"/>
                    </a:cubicBezTo>
                    <a:cubicBezTo>
                      <a:pt x="7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19" name="Freeform 1411"/>
              <p:cNvSpPr>
                <a:spLocks/>
              </p:cNvSpPr>
              <p:nvPr/>
            </p:nvSpPr>
            <p:spPr bwMode="auto">
              <a:xfrm>
                <a:off x="3941" y="294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0" name="Freeform 1412"/>
              <p:cNvSpPr>
                <a:spLocks/>
              </p:cNvSpPr>
              <p:nvPr/>
            </p:nvSpPr>
            <p:spPr bwMode="auto">
              <a:xfrm>
                <a:off x="3931" y="2953"/>
                <a:ext cx="0" cy="0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1" name="Freeform 1413"/>
              <p:cNvSpPr>
                <a:spLocks/>
              </p:cNvSpPr>
              <p:nvPr/>
            </p:nvSpPr>
            <p:spPr bwMode="auto">
              <a:xfrm>
                <a:off x="3951" y="296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2" name="Freeform 1414"/>
              <p:cNvSpPr>
                <a:spLocks/>
              </p:cNvSpPr>
              <p:nvPr/>
            </p:nvSpPr>
            <p:spPr bwMode="auto">
              <a:xfrm>
                <a:off x="3955" y="2949"/>
                <a:ext cx="2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3" name="Freeform 1415"/>
              <p:cNvSpPr>
                <a:spLocks/>
              </p:cNvSpPr>
              <p:nvPr/>
            </p:nvSpPr>
            <p:spPr bwMode="auto">
              <a:xfrm>
                <a:off x="3976" y="2949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1" y="1"/>
                      <a:pt x="2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4" name="Freeform 1416"/>
              <p:cNvSpPr>
                <a:spLocks/>
              </p:cNvSpPr>
              <p:nvPr/>
            </p:nvSpPr>
            <p:spPr bwMode="auto">
              <a:xfrm>
                <a:off x="3933" y="2950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5" name="Freeform 1417"/>
              <p:cNvSpPr>
                <a:spLocks/>
              </p:cNvSpPr>
              <p:nvPr/>
            </p:nvSpPr>
            <p:spPr bwMode="auto">
              <a:xfrm>
                <a:off x="3878" y="2952"/>
                <a:ext cx="50" cy="21"/>
              </a:xfrm>
              <a:custGeom>
                <a:avLst/>
                <a:gdLst>
                  <a:gd name="T0" fmla="*/ 4 w 58"/>
                  <a:gd name="T1" fmla="*/ 21 h 25"/>
                  <a:gd name="T2" fmla="*/ 15 w 58"/>
                  <a:gd name="T3" fmla="*/ 23 h 25"/>
                  <a:gd name="T4" fmla="*/ 21 w 58"/>
                  <a:gd name="T5" fmla="*/ 12 h 25"/>
                  <a:gd name="T6" fmla="*/ 21 w 58"/>
                  <a:gd name="T7" fmla="*/ 21 h 25"/>
                  <a:gd name="T8" fmla="*/ 40 w 58"/>
                  <a:gd name="T9" fmla="*/ 14 h 25"/>
                  <a:gd name="T10" fmla="*/ 40 w 58"/>
                  <a:gd name="T11" fmla="*/ 17 h 25"/>
                  <a:gd name="T12" fmla="*/ 47 w 58"/>
                  <a:gd name="T13" fmla="*/ 7 h 25"/>
                  <a:gd name="T14" fmla="*/ 48 w 58"/>
                  <a:gd name="T15" fmla="*/ 18 h 25"/>
                  <a:gd name="T16" fmla="*/ 47 w 58"/>
                  <a:gd name="T17" fmla="*/ 19 h 25"/>
                  <a:gd name="T18" fmla="*/ 58 w 58"/>
                  <a:gd name="T19" fmla="*/ 15 h 25"/>
                  <a:gd name="T20" fmla="*/ 58 w 58"/>
                  <a:gd name="T21" fmla="*/ 9 h 25"/>
                  <a:gd name="T22" fmla="*/ 57 w 58"/>
                  <a:gd name="T23" fmla="*/ 3 h 25"/>
                  <a:gd name="T24" fmla="*/ 51 w 58"/>
                  <a:gd name="T25" fmla="*/ 8 h 25"/>
                  <a:gd name="T26" fmla="*/ 50 w 58"/>
                  <a:gd name="T27" fmla="*/ 4 h 25"/>
                  <a:gd name="T28" fmla="*/ 48 w 58"/>
                  <a:gd name="T29" fmla="*/ 7 h 25"/>
                  <a:gd name="T30" fmla="*/ 47 w 58"/>
                  <a:gd name="T31" fmla="*/ 3 h 25"/>
                  <a:gd name="T32" fmla="*/ 42 w 58"/>
                  <a:gd name="T33" fmla="*/ 7 h 25"/>
                  <a:gd name="T34" fmla="*/ 42 w 58"/>
                  <a:gd name="T35" fmla="*/ 5 h 25"/>
                  <a:gd name="T36" fmla="*/ 39 w 58"/>
                  <a:gd name="T37" fmla="*/ 10 h 25"/>
                  <a:gd name="T38" fmla="*/ 37 w 58"/>
                  <a:gd name="T39" fmla="*/ 5 h 25"/>
                  <a:gd name="T40" fmla="*/ 38 w 58"/>
                  <a:gd name="T41" fmla="*/ 9 h 25"/>
                  <a:gd name="T42" fmla="*/ 25 w 58"/>
                  <a:gd name="T43" fmla="*/ 4 h 25"/>
                  <a:gd name="T44" fmla="*/ 24 w 58"/>
                  <a:gd name="T45" fmla="*/ 8 h 25"/>
                  <a:gd name="T46" fmla="*/ 30 w 58"/>
                  <a:gd name="T47" fmla="*/ 4 h 25"/>
                  <a:gd name="T48" fmla="*/ 29 w 58"/>
                  <a:gd name="T49" fmla="*/ 14 h 25"/>
                  <a:gd name="T50" fmla="*/ 21 w 58"/>
                  <a:gd name="T51" fmla="*/ 6 h 25"/>
                  <a:gd name="T52" fmla="*/ 12 w 58"/>
                  <a:gd name="T53" fmla="*/ 9 h 25"/>
                  <a:gd name="T54" fmla="*/ 12 w 58"/>
                  <a:gd name="T55" fmla="*/ 7 h 25"/>
                  <a:gd name="T56" fmla="*/ 6 w 58"/>
                  <a:gd name="T57" fmla="*/ 11 h 25"/>
                  <a:gd name="T58" fmla="*/ 8 w 58"/>
                  <a:gd name="T59" fmla="*/ 12 h 25"/>
                  <a:gd name="T60" fmla="*/ 6 w 58"/>
                  <a:gd name="T61" fmla="*/ 15 h 25"/>
                  <a:gd name="T62" fmla="*/ 6 w 58"/>
                  <a:gd name="T63" fmla="*/ 13 h 25"/>
                  <a:gd name="T64" fmla="*/ 0 w 58"/>
                  <a:gd name="T65" fmla="*/ 19 h 25"/>
                  <a:gd name="T66" fmla="*/ 7 w 58"/>
                  <a:gd name="T67" fmla="*/ 15 h 25"/>
                  <a:gd name="T68" fmla="*/ 4 w 58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" h="25">
                    <a:moveTo>
                      <a:pt x="4" y="21"/>
                    </a:moveTo>
                    <a:cubicBezTo>
                      <a:pt x="7" y="25"/>
                      <a:pt x="11" y="22"/>
                      <a:pt x="15" y="23"/>
                    </a:cubicBezTo>
                    <a:cubicBezTo>
                      <a:pt x="21" y="20"/>
                      <a:pt x="15" y="13"/>
                      <a:pt x="21" y="1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7" y="20"/>
                      <a:pt x="35" y="22"/>
                      <a:pt x="40" y="14"/>
                    </a:cubicBezTo>
                    <a:cubicBezTo>
                      <a:pt x="41" y="15"/>
                      <a:pt x="42" y="16"/>
                      <a:pt x="40" y="17"/>
                    </a:cubicBezTo>
                    <a:cubicBezTo>
                      <a:pt x="44" y="17"/>
                      <a:pt x="42" y="4"/>
                      <a:pt x="47" y="7"/>
                    </a:cubicBezTo>
                    <a:cubicBezTo>
                      <a:pt x="43" y="13"/>
                      <a:pt x="49" y="12"/>
                      <a:pt x="48" y="1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51" y="18"/>
                      <a:pt x="55" y="15"/>
                      <a:pt x="58" y="15"/>
                    </a:cubicBezTo>
                    <a:cubicBezTo>
                      <a:pt x="57" y="13"/>
                      <a:pt x="55" y="9"/>
                      <a:pt x="58" y="9"/>
                    </a:cubicBezTo>
                    <a:cubicBezTo>
                      <a:pt x="57" y="8"/>
                      <a:pt x="57" y="6"/>
                      <a:pt x="57" y="3"/>
                    </a:cubicBezTo>
                    <a:cubicBezTo>
                      <a:pt x="54" y="6"/>
                      <a:pt x="53" y="5"/>
                      <a:pt x="51" y="8"/>
                    </a:cubicBezTo>
                    <a:cubicBezTo>
                      <a:pt x="49" y="5"/>
                      <a:pt x="52" y="7"/>
                      <a:pt x="50" y="4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6" y="6"/>
                      <a:pt x="50" y="3"/>
                      <a:pt x="47" y="3"/>
                    </a:cubicBezTo>
                    <a:cubicBezTo>
                      <a:pt x="46" y="5"/>
                      <a:pt x="44" y="7"/>
                      <a:pt x="42" y="7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7"/>
                      <a:pt x="38" y="5"/>
                      <a:pt x="39" y="10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8"/>
                      <a:pt x="31" y="0"/>
                      <a:pt x="25" y="4"/>
                    </a:cubicBezTo>
                    <a:cubicBezTo>
                      <a:pt x="26" y="5"/>
                      <a:pt x="25" y="7"/>
                      <a:pt x="24" y="8"/>
                    </a:cubicBezTo>
                    <a:cubicBezTo>
                      <a:pt x="27" y="10"/>
                      <a:pt x="27" y="5"/>
                      <a:pt x="30" y="4"/>
                    </a:cubicBezTo>
                    <a:cubicBezTo>
                      <a:pt x="30" y="8"/>
                      <a:pt x="26" y="12"/>
                      <a:pt x="29" y="14"/>
                    </a:cubicBezTo>
                    <a:cubicBezTo>
                      <a:pt x="26" y="10"/>
                      <a:pt x="23" y="15"/>
                      <a:pt x="21" y="6"/>
                    </a:cubicBezTo>
                    <a:cubicBezTo>
                      <a:pt x="17" y="6"/>
                      <a:pt x="16" y="10"/>
                      <a:pt x="12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3"/>
                      <a:pt x="9" y="5"/>
                      <a:pt x="6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7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5" y="17"/>
                      <a:pt x="1" y="18"/>
                      <a:pt x="0" y="19"/>
                    </a:cubicBezTo>
                    <a:cubicBezTo>
                      <a:pt x="2" y="20"/>
                      <a:pt x="5" y="16"/>
                      <a:pt x="7" y="15"/>
                    </a:cubicBezTo>
                    <a:cubicBezTo>
                      <a:pt x="6" y="18"/>
                      <a:pt x="6" y="21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6" name="Freeform 1418"/>
              <p:cNvSpPr>
                <a:spLocks/>
              </p:cNvSpPr>
              <p:nvPr/>
            </p:nvSpPr>
            <p:spPr bwMode="auto">
              <a:xfrm>
                <a:off x="3914" y="295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7" name="Freeform 1419"/>
              <p:cNvSpPr>
                <a:spLocks/>
              </p:cNvSpPr>
              <p:nvPr/>
            </p:nvSpPr>
            <p:spPr bwMode="auto">
              <a:xfrm>
                <a:off x="3838" y="2952"/>
                <a:ext cx="38" cy="26"/>
              </a:xfrm>
              <a:custGeom>
                <a:avLst/>
                <a:gdLst>
                  <a:gd name="T0" fmla="*/ 33 w 45"/>
                  <a:gd name="T1" fmla="*/ 14 h 30"/>
                  <a:gd name="T2" fmla="*/ 31 w 45"/>
                  <a:gd name="T3" fmla="*/ 9 h 30"/>
                  <a:gd name="T4" fmla="*/ 32 w 45"/>
                  <a:gd name="T5" fmla="*/ 19 h 30"/>
                  <a:gd name="T6" fmla="*/ 27 w 45"/>
                  <a:gd name="T7" fmla="*/ 21 h 30"/>
                  <a:gd name="T8" fmla="*/ 27 w 45"/>
                  <a:gd name="T9" fmla="*/ 12 h 30"/>
                  <a:gd name="T10" fmla="*/ 22 w 45"/>
                  <a:gd name="T11" fmla="*/ 11 h 30"/>
                  <a:gd name="T12" fmla="*/ 23 w 45"/>
                  <a:gd name="T13" fmla="*/ 17 h 30"/>
                  <a:gd name="T14" fmla="*/ 17 w 45"/>
                  <a:gd name="T15" fmla="*/ 20 h 30"/>
                  <a:gd name="T16" fmla="*/ 20 w 45"/>
                  <a:gd name="T17" fmla="*/ 18 h 30"/>
                  <a:gd name="T18" fmla="*/ 16 w 45"/>
                  <a:gd name="T19" fmla="*/ 12 h 30"/>
                  <a:gd name="T20" fmla="*/ 4 w 45"/>
                  <a:gd name="T21" fmla="*/ 29 h 30"/>
                  <a:gd name="T22" fmla="*/ 8 w 45"/>
                  <a:gd name="T23" fmla="*/ 27 h 30"/>
                  <a:gd name="T24" fmla="*/ 8 w 45"/>
                  <a:gd name="T25" fmla="*/ 20 h 30"/>
                  <a:gd name="T26" fmla="*/ 12 w 45"/>
                  <a:gd name="T27" fmla="*/ 22 h 30"/>
                  <a:gd name="T28" fmla="*/ 10 w 45"/>
                  <a:gd name="T29" fmla="*/ 26 h 30"/>
                  <a:gd name="T30" fmla="*/ 40 w 45"/>
                  <a:gd name="T31" fmla="*/ 24 h 30"/>
                  <a:gd name="T32" fmla="*/ 36 w 45"/>
                  <a:gd name="T33" fmla="*/ 24 h 30"/>
                  <a:gd name="T34" fmla="*/ 40 w 45"/>
                  <a:gd name="T35" fmla="*/ 20 h 30"/>
                  <a:gd name="T36" fmla="*/ 37 w 45"/>
                  <a:gd name="T37" fmla="*/ 13 h 30"/>
                  <a:gd name="T38" fmla="*/ 39 w 45"/>
                  <a:gd name="T39" fmla="*/ 15 h 30"/>
                  <a:gd name="T40" fmla="*/ 39 w 45"/>
                  <a:gd name="T41" fmla="*/ 8 h 30"/>
                  <a:gd name="T42" fmla="*/ 45 w 45"/>
                  <a:gd name="T43" fmla="*/ 5 h 30"/>
                  <a:gd name="T44" fmla="*/ 34 w 45"/>
                  <a:gd name="T45" fmla="*/ 5 h 30"/>
                  <a:gd name="T46" fmla="*/ 33 w 45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30">
                    <a:moveTo>
                      <a:pt x="33" y="14"/>
                    </a:moveTo>
                    <a:cubicBezTo>
                      <a:pt x="31" y="13"/>
                      <a:pt x="34" y="11"/>
                      <a:pt x="31" y="9"/>
                    </a:cubicBezTo>
                    <a:cubicBezTo>
                      <a:pt x="29" y="12"/>
                      <a:pt x="35" y="15"/>
                      <a:pt x="32" y="19"/>
                    </a:cubicBezTo>
                    <a:cubicBezTo>
                      <a:pt x="31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6" y="14"/>
                      <a:pt x="19" y="13"/>
                      <a:pt x="23" y="17"/>
                    </a:cubicBezTo>
                    <a:cubicBezTo>
                      <a:pt x="23" y="20"/>
                      <a:pt x="19" y="23"/>
                      <a:pt x="17" y="20"/>
                    </a:cubicBezTo>
                    <a:cubicBezTo>
                      <a:pt x="17" y="18"/>
                      <a:pt x="19" y="18"/>
                      <a:pt x="20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3" y="18"/>
                      <a:pt x="0" y="19"/>
                      <a:pt x="4" y="29"/>
                    </a:cubicBezTo>
                    <a:cubicBezTo>
                      <a:pt x="6" y="30"/>
                      <a:pt x="7" y="28"/>
                      <a:pt x="8" y="27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8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8" y="27"/>
                      <a:pt x="30" y="26"/>
                      <a:pt x="40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1"/>
                      <a:pt x="38" y="21"/>
                      <a:pt x="40" y="2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3"/>
                      <a:pt x="39" y="12"/>
                      <a:pt x="39" y="15"/>
                    </a:cubicBezTo>
                    <a:cubicBezTo>
                      <a:pt x="41" y="12"/>
                      <a:pt x="40" y="10"/>
                      <a:pt x="39" y="8"/>
                    </a:cubicBezTo>
                    <a:cubicBezTo>
                      <a:pt x="42" y="7"/>
                      <a:pt x="43" y="9"/>
                      <a:pt x="45" y="5"/>
                    </a:cubicBezTo>
                    <a:cubicBezTo>
                      <a:pt x="39" y="0"/>
                      <a:pt x="41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8" name="Freeform 1420"/>
              <p:cNvSpPr>
                <a:spLocks/>
              </p:cNvSpPr>
              <p:nvPr/>
            </p:nvSpPr>
            <p:spPr bwMode="auto">
              <a:xfrm>
                <a:off x="3875" y="2960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9" name="Freeform 1421"/>
              <p:cNvSpPr>
                <a:spLocks/>
              </p:cNvSpPr>
              <p:nvPr/>
            </p:nvSpPr>
            <p:spPr bwMode="auto">
              <a:xfrm>
                <a:off x="3873" y="2969"/>
                <a:ext cx="2" cy="4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1 h 5"/>
                  <a:gd name="T4" fmla="*/ 3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0" name="Freeform 1422"/>
              <p:cNvSpPr>
                <a:spLocks/>
              </p:cNvSpPr>
              <p:nvPr/>
            </p:nvSpPr>
            <p:spPr bwMode="auto">
              <a:xfrm>
                <a:off x="3846" y="296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1" name="Freeform 1423"/>
              <p:cNvSpPr>
                <a:spLocks/>
              </p:cNvSpPr>
              <p:nvPr/>
            </p:nvSpPr>
            <p:spPr bwMode="auto">
              <a:xfrm>
                <a:off x="3830" y="2966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2 h 14"/>
                  <a:gd name="T4" fmla="*/ 11 w 14"/>
                  <a:gd name="T5" fmla="*/ 0 h 14"/>
                  <a:gd name="T6" fmla="*/ 7 w 14"/>
                  <a:gd name="T7" fmla="*/ 8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7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10"/>
                      <a:pt x="0" y="9"/>
                    </a:cubicBezTo>
                    <a:cubicBezTo>
                      <a:pt x="1" y="10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2" name="Freeform 1424"/>
              <p:cNvSpPr>
                <a:spLocks/>
              </p:cNvSpPr>
              <p:nvPr/>
            </p:nvSpPr>
            <p:spPr bwMode="auto">
              <a:xfrm>
                <a:off x="3738" y="2958"/>
                <a:ext cx="95" cy="25"/>
              </a:xfrm>
              <a:custGeom>
                <a:avLst/>
                <a:gdLst>
                  <a:gd name="T0" fmla="*/ 90 w 110"/>
                  <a:gd name="T1" fmla="*/ 10 h 29"/>
                  <a:gd name="T2" fmla="*/ 85 w 110"/>
                  <a:gd name="T3" fmla="*/ 12 h 29"/>
                  <a:gd name="T4" fmla="*/ 87 w 110"/>
                  <a:gd name="T5" fmla="*/ 9 h 29"/>
                  <a:gd name="T6" fmla="*/ 82 w 110"/>
                  <a:gd name="T7" fmla="*/ 7 h 29"/>
                  <a:gd name="T8" fmla="*/ 83 w 110"/>
                  <a:gd name="T9" fmla="*/ 9 h 29"/>
                  <a:gd name="T10" fmla="*/ 73 w 110"/>
                  <a:gd name="T11" fmla="*/ 11 h 29"/>
                  <a:gd name="T12" fmla="*/ 71 w 110"/>
                  <a:gd name="T13" fmla="*/ 16 h 29"/>
                  <a:gd name="T14" fmla="*/ 64 w 110"/>
                  <a:gd name="T15" fmla="*/ 9 h 29"/>
                  <a:gd name="T16" fmla="*/ 67 w 110"/>
                  <a:gd name="T17" fmla="*/ 20 h 29"/>
                  <a:gd name="T18" fmla="*/ 55 w 110"/>
                  <a:gd name="T19" fmla="*/ 17 h 29"/>
                  <a:gd name="T20" fmla="*/ 57 w 110"/>
                  <a:gd name="T21" fmla="*/ 16 h 29"/>
                  <a:gd name="T22" fmla="*/ 51 w 110"/>
                  <a:gd name="T23" fmla="*/ 16 h 29"/>
                  <a:gd name="T24" fmla="*/ 51 w 110"/>
                  <a:gd name="T25" fmla="*/ 11 h 29"/>
                  <a:gd name="T26" fmla="*/ 42 w 110"/>
                  <a:gd name="T27" fmla="*/ 12 h 29"/>
                  <a:gd name="T28" fmla="*/ 42 w 110"/>
                  <a:gd name="T29" fmla="*/ 9 h 29"/>
                  <a:gd name="T30" fmla="*/ 25 w 110"/>
                  <a:gd name="T31" fmla="*/ 15 h 29"/>
                  <a:gd name="T32" fmla="*/ 23 w 110"/>
                  <a:gd name="T33" fmla="*/ 12 h 29"/>
                  <a:gd name="T34" fmla="*/ 25 w 110"/>
                  <a:gd name="T35" fmla="*/ 21 h 29"/>
                  <a:gd name="T36" fmla="*/ 18 w 110"/>
                  <a:gd name="T37" fmla="*/ 21 h 29"/>
                  <a:gd name="T38" fmla="*/ 19 w 110"/>
                  <a:gd name="T39" fmla="*/ 14 h 29"/>
                  <a:gd name="T40" fmla="*/ 15 w 110"/>
                  <a:gd name="T41" fmla="*/ 17 h 29"/>
                  <a:gd name="T42" fmla="*/ 12 w 110"/>
                  <a:gd name="T43" fmla="*/ 12 h 29"/>
                  <a:gd name="T44" fmla="*/ 5 w 110"/>
                  <a:gd name="T45" fmla="*/ 21 h 29"/>
                  <a:gd name="T46" fmla="*/ 0 w 110"/>
                  <a:gd name="T47" fmla="*/ 20 h 29"/>
                  <a:gd name="T48" fmla="*/ 4 w 110"/>
                  <a:gd name="T49" fmla="*/ 29 h 29"/>
                  <a:gd name="T50" fmla="*/ 29 w 110"/>
                  <a:gd name="T51" fmla="*/ 26 h 29"/>
                  <a:gd name="T52" fmla="*/ 35 w 110"/>
                  <a:gd name="T53" fmla="*/ 20 h 29"/>
                  <a:gd name="T54" fmla="*/ 36 w 110"/>
                  <a:gd name="T55" fmla="*/ 26 h 29"/>
                  <a:gd name="T56" fmla="*/ 36 w 110"/>
                  <a:gd name="T57" fmla="*/ 20 h 29"/>
                  <a:gd name="T58" fmla="*/ 40 w 110"/>
                  <a:gd name="T59" fmla="*/ 25 h 29"/>
                  <a:gd name="T60" fmla="*/ 42 w 110"/>
                  <a:gd name="T61" fmla="*/ 20 h 29"/>
                  <a:gd name="T62" fmla="*/ 45 w 110"/>
                  <a:gd name="T63" fmla="*/ 26 h 29"/>
                  <a:gd name="T64" fmla="*/ 84 w 110"/>
                  <a:gd name="T65" fmla="*/ 21 h 29"/>
                  <a:gd name="T66" fmla="*/ 83 w 110"/>
                  <a:gd name="T67" fmla="*/ 16 h 29"/>
                  <a:gd name="T68" fmla="*/ 98 w 110"/>
                  <a:gd name="T69" fmla="*/ 15 h 29"/>
                  <a:gd name="T70" fmla="*/ 99 w 110"/>
                  <a:gd name="T71" fmla="*/ 11 h 29"/>
                  <a:gd name="T72" fmla="*/ 99 w 110"/>
                  <a:gd name="T73" fmla="*/ 21 h 29"/>
                  <a:gd name="T74" fmla="*/ 104 w 110"/>
                  <a:gd name="T75" fmla="*/ 19 h 29"/>
                  <a:gd name="T76" fmla="*/ 101 w 110"/>
                  <a:gd name="T77" fmla="*/ 17 h 29"/>
                  <a:gd name="T78" fmla="*/ 106 w 110"/>
                  <a:gd name="T79" fmla="*/ 19 h 29"/>
                  <a:gd name="T80" fmla="*/ 102 w 110"/>
                  <a:gd name="T81" fmla="*/ 8 h 29"/>
                  <a:gd name="T82" fmla="*/ 90 w 110"/>
                  <a:gd name="T83" fmla="*/ 4 h 29"/>
                  <a:gd name="T84" fmla="*/ 90 w 110"/>
                  <a:gd name="T85" fmla="*/ 1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0" h="29">
                    <a:moveTo>
                      <a:pt x="90" y="10"/>
                    </a:moveTo>
                    <a:cubicBezTo>
                      <a:pt x="88" y="11"/>
                      <a:pt x="86" y="14"/>
                      <a:pt x="85" y="12"/>
                    </a:cubicBezTo>
                    <a:cubicBezTo>
                      <a:pt x="85" y="10"/>
                      <a:pt x="86" y="9"/>
                      <a:pt x="87" y="9"/>
                    </a:cubicBezTo>
                    <a:cubicBezTo>
                      <a:pt x="86" y="4"/>
                      <a:pt x="85" y="10"/>
                      <a:pt x="82" y="7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77" y="8"/>
                      <a:pt x="80" y="14"/>
                      <a:pt x="73" y="11"/>
                    </a:cubicBezTo>
                    <a:cubicBezTo>
                      <a:pt x="72" y="13"/>
                      <a:pt x="71" y="13"/>
                      <a:pt x="71" y="16"/>
                    </a:cubicBezTo>
                    <a:cubicBezTo>
                      <a:pt x="67" y="12"/>
                      <a:pt x="69" y="12"/>
                      <a:pt x="64" y="9"/>
                    </a:cubicBezTo>
                    <a:cubicBezTo>
                      <a:pt x="64" y="11"/>
                      <a:pt x="66" y="15"/>
                      <a:pt x="67" y="20"/>
                    </a:cubicBezTo>
                    <a:cubicBezTo>
                      <a:pt x="59" y="14"/>
                      <a:pt x="60" y="21"/>
                      <a:pt x="55" y="17"/>
                    </a:cubicBezTo>
                    <a:cubicBezTo>
                      <a:pt x="55" y="16"/>
                      <a:pt x="56" y="15"/>
                      <a:pt x="57" y="16"/>
                    </a:cubicBezTo>
                    <a:cubicBezTo>
                      <a:pt x="56" y="10"/>
                      <a:pt x="54" y="17"/>
                      <a:pt x="51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9" y="12"/>
                      <a:pt x="45" y="16"/>
                      <a:pt x="42" y="12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7" y="14"/>
                      <a:pt x="30" y="12"/>
                      <a:pt x="25" y="15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6" y="16"/>
                      <a:pt x="29" y="13"/>
                      <a:pt x="25" y="21"/>
                    </a:cubicBezTo>
                    <a:cubicBezTo>
                      <a:pt x="24" y="11"/>
                      <a:pt x="22" y="24"/>
                      <a:pt x="18" y="21"/>
                    </a:cubicBezTo>
                    <a:cubicBezTo>
                      <a:pt x="16" y="17"/>
                      <a:pt x="21" y="19"/>
                      <a:pt x="19" y="14"/>
                    </a:cubicBezTo>
                    <a:cubicBezTo>
                      <a:pt x="19" y="19"/>
                      <a:pt x="17" y="16"/>
                      <a:pt x="15" y="17"/>
                    </a:cubicBezTo>
                    <a:cubicBezTo>
                      <a:pt x="15" y="13"/>
                      <a:pt x="11" y="17"/>
                      <a:pt x="12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8"/>
                      <a:pt x="2" y="19"/>
                      <a:pt x="0" y="20"/>
                    </a:cubicBezTo>
                    <a:cubicBezTo>
                      <a:pt x="4" y="20"/>
                      <a:pt x="0" y="27"/>
                      <a:pt x="4" y="29"/>
                    </a:cubicBezTo>
                    <a:cubicBezTo>
                      <a:pt x="11" y="26"/>
                      <a:pt x="21" y="24"/>
                      <a:pt x="29" y="26"/>
                    </a:cubicBezTo>
                    <a:cubicBezTo>
                      <a:pt x="29" y="19"/>
                      <a:pt x="34" y="25"/>
                      <a:pt x="35" y="20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41" y="24"/>
                      <a:pt x="35" y="22"/>
                      <a:pt x="36" y="20"/>
                    </a:cubicBezTo>
                    <a:cubicBezTo>
                      <a:pt x="38" y="19"/>
                      <a:pt x="40" y="23"/>
                      <a:pt x="40" y="25"/>
                    </a:cubicBezTo>
                    <a:cubicBezTo>
                      <a:pt x="44" y="25"/>
                      <a:pt x="40" y="23"/>
                      <a:pt x="42" y="20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56" y="23"/>
                      <a:pt x="71" y="18"/>
                      <a:pt x="84" y="21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9" y="18"/>
                      <a:pt x="92" y="6"/>
                      <a:pt x="98" y="15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99" y="13"/>
                      <a:pt x="101" y="18"/>
                      <a:pt x="99" y="21"/>
                    </a:cubicBezTo>
                    <a:cubicBezTo>
                      <a:pt x="101" y="19"/>
                      <a:pt x="103" y="21"/>
                      <a:pt x="104" y="19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3" y="13"/>
                      <a:pt x="105" y="16"/>
                      <a:pt x="106" y="19"/>
                    </a:cubicBezTo>
                    <a:cubicBezTo>
                      <a:pt x="110" y="14"/>
                      <a:pt x="103" y="11"/>
                      <a:pt x="102" y="8"/>
                    </a:cubicBezTo>
                    <a:cubicBezTo>
                      <a:pt x="96" y="16"/>
                      <a:pt x="95" y="0"/>
                      <a:pt x="90" y="4"/>
                    </a:cubicBezTo>
                    <a:cubicBezTo>
                      <a:pt x="86" y="7"/>
                      <a:pt x="90" y="8"/>
                      <a:pt x="9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3" name="Freeform 1425"/>
              <p:cNvSpPr>
                <a:spLocks/>
              </p:cNvSpPr>
              <p:nvPr/>
            </p:nvSpPr>
            <p:spPr bwMode="auto">
              <a:xfrm>
                <a:off x="3824" y="297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4" name="Freeform 1426"/>
              <p:cNvSpPr>
                <a:spLocks/>
              </p:cNvSpPr>
              <p:nvPr/>
            </p:nvSpPr>
            <p:spPr bwMode="auto">
              <a:xfrm>
                <a:off x="3737" y="2975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5" name="Rectangle 1427"/>
              <p:cNvSpPr>
                <a:spLocks noChangeArrowheads="1"/>
              </p:cNvSpPr>
              <p:nvPr/>
            </p:nvSpPr>
            <p:spPr bwMode="auto">
              <a:xfrm>
                <a:off x="3830" y="2974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6" name="Freeform 1428"/>
              <p:cNvSpPr>
                <a:spLocks/>
              </p:cNvSpPr>
              <p:nvPr/>
            </p:nvSpPr>
            <p:spPr bwMode="auto">
              <a:xfrm>
                <a:off x="3831" y="296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7" name="Freeform 1429"/>
              <p:cNvSpPr>
                <a:spLocks/>
              </p:cNvSpPr>
              <p:nvPr/>
            </p:nvSpPr>
            <p:spPr bwMode="auto">
              <a:xfrm>
                <a:off x="3724" y="297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8" name="Freeform 1430"/>
              <p:cNvSpPr>
                <a:spLocks/>
              </p:cNvSpPr>
              <p:nvPr/>
            </p:nvSpPr>
            <p:spPr bwMode="auto">
              <a:xfrm>
                <a:off x="3683" y="297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9" name="Freeform 1431"/>
              <p:cNvSpPr>
                <a:spLocks/>
              </p:cNvSpPr>
              <p:nvPr/>
            </p:nvSpPr>
            <p:spPr bwMode="auto">
              <a:xfrm>
                <a:off x="3573" y="2967"/>
                <a:ext cx="163" cy="31"/>
              </a:xfrm>
              <a:custGeom>
                <a:avLst/>
                <a:gdLst>
                  <a:gd name="T0" fmla="*/ 7 w 189"/>
                  <a:gd name="T1" fmla="*/ 20 h 36"/>
                  <a:gd name="T2" fmla="*/ 4 w 189"/>
                  <a:gd name="T3" fmla="*/ 27 h 36"/>
                  <a:gd name="T4" fmla="*/ 11 w 189"/>
                  <a:gd name="T5" fmla="*/ 30 h 36"/>
                  <a:gd name="T6" fmla="*/ 20 w 189"/>
                  <a:gd name="T7" fmla="*/ 26 h 36"/>
                  <a:gd name="T8" fmla="*/ 41 w 189"/>
                  <a:gd name="T9" fmla="*/ 24 h 36"/>
                  <a:gd name="T10" fmla="*/ 55 w 189"/>
                  <a:gd name="T11" fmla="*/ 26 h 36"/>
                  <a:gd name="T12" fmla="*/ 73 w 189"/>
                  <a:gd name="T13" fmla="*/ 19 h 36"/>
                  <a:gd name="T14" fmla="*/ 78 w 189"/>
                  <a:gd name="T15" fmla="*/ 21 h 36"/>
                  <a:gd name="T16" fmla="*/ 88 w 189"/>
                  <a:gd name="T17" fmla="*/ 23 h 36"/>
                  <a:gd name="T18" fmla="*/ 92 w 189"/>
                  <a:gd name="T19" fmla="*/ 12 h 36"/>
                  <a:gd name="T20" fmla="*/ 101 w 189"/>
                  <a:gd name="T21" fmla="*/ 12 h 36"/>
                  <a:gd name="T22" fmla="*/ 109 w 189"/>
                  <a:gd name="T23" fmla="*/ 16 h 36"/>
                  <a:gd name="T24" fmla="*/ 121 w 189"/>
                  <a:gd name="T25" fmla="*/ 15 h 36"/>
                  <a:gd name="T26" fmla="*/ 134 w 189"/>
                  <a:gd name="T27" fmla="*/ 17 h 36"/>
                  <a:gd name="T28" fmla="*/ 145 w 189"/>
                  <a:gd name="T29" fmla="*/ 14 h 36"/>
                  <a:gd name="T30" fmla="*/ 152 w 189"/>
                  <a:gd name="T31" fmla="*/ 10 h 36"/>
                  <a:gd name="T32" fmla="*/ 155 w 189"/>
                  <a:gd name="T33" fmla="*/ 15 h 36"/>
                  <a:gd name="T34" fmla="*/ 162 w 189"/>
                  <a:gd name="T35" fmla="*/ 13 h 36"/>
                  <a:gd name="T36" fmla="*/ 189 w 189"/>
                  <a:gd name="T37" fmla="*/ 12 h 36"/>
                  <a:gd name="T38" fmla="*/ 175 w 189"/>
                  <a:gd name="T39" fmla="*/ 12 h 36"/>
                  <a:gd name="T40" fmla="*/ 173 w 189"/>
                  <a:gd name="T41" fmla="*/ 15 h 36"/>
                  <a:gd name="T42" fmla="*/ 169 w 189"/>
                  <a:gd name="T43" fmla="*/ 3 h 36"/>
                  <a:gd name="T44" fmla="*/ 166 w 189"/>
                  <a:gd name="T45" fmla="*/ 2 h 36"/>
                  <a:gd name="T46" fmla="*/ 157 w 189"/>
                  <a:gd name="T47" fmla="*/ 4 h 36"/>
                  <a:gd name="T48" fmla="*/ 149 w 189"/>
                  <a:gd name="T49" fmla="*/ 3 h 36"/>
                  <a:gd name="T50" fmla="*/ 137 w 189"/>
                  <a:gd name="T51" fmla="*/ 3 h 36"/>
                  <a:gd name="T52" fmla="*/ 127 w 189"/>
                  <a:gd name="T53" fmla="*/ 6 h 36"/>
                  <a:gd name="T54" fmla="*/ 127 w 189"/>
                  <a:gd name="T55" fmla="*/ 5 h 36"/>
                  <a:gd name="T56" fmla="*/ 124 w 189"/>
                  <a:gd name="T57" fmla="*/ 5 h 36"/>
                  <a:gd name="T58" fmla="*/ 115 w 189"/>
                  <a:gd name="T59" fmla="*/ 6 h 36"/>
                  <a:gd name="T60" fmla="*/ 107 w 189"/>
                  <a:gd name="T61" fmla="*/ 9 h 36"/>
                  <a:gd name="T62" fmla="*/ 104 w 189"/>
                  <a:gd name="T63" fmla="*/ 5 h 36"/>
                  <a:gd name="T64" fmla="*/ 94 w 189"/>
                  <a:gd name="T65" fmla="*/ 5 h 36"/>
                  <a:gd name="T66" fmla="*/ 90 w 189"/>
                  <a:gd name="T67" fmla="*/ 10 h 36"/>
                  <a:gd name="T68" fmla="*/ 77 w 189"/>
                  <a:gd name="T69" fmla="*/ 12 h 36"/>
                  <a:gd name="T70" fmla="*/ 60 w 189"/>
                  <a:gd name="T71" fmla="*/ 15 h 36"/>
                  <a:gd name="T72" fmla="*/ 55 w 189"/>
                  <a:gd name="T73" fmla="*/ 14 h 36"/>
                  <a:gd name="T74" fmla="*/ 35 w 189"/>
                  <a:gd name="T75" fmla="*/ 16 h 36"/>
                  <a:gd name="T76" fmla="*/ 43 w 189"/>
                  <a:gd name="T77" fmla="*/ 22 h 36"/>
                  <a:gd name="T78" fmla="*/ 34 w 189"/>
                  <a:gd name="T79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9" h="36">
                    <a:moveTo>
                      <a:pt x="16" y="13"/>
                    </a:moveTo>
                    <a:cubicBezTo>
                      <a:pt x="13" y="15"/>
                      <a:pt x="9" y="16"/>
                      <a:pt x="7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19"/>
                      <a:pt x="0" y="23"/>
                      <a:pt x="4" y="27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8" y="21"/>
                      <a:pt x="7" y="29"/>
                      <a:pt x="11" y="30"/>
                    </a:cubicBezTo>
                    <a:cubicBezTo>
                      <a:pt x="14" y="29"/>
                      <a:pt x="16" y="20"/>
                      <a:pt x="19" y="22"/>
                    </a:cubicBezTo>
                    <a:cubicBezTo>
                      <a:pt x="20" y="22"/>
                      <a:pt x="20" y="24"/>
                      <a:pt x="20" y="26"/>
                    </a:cubicBezTo>
                    <a:cubicBezTo>
                      <a:pt x="23" y="26"/>
                      <a:pt x="24" y="19"/>
                      <a:pt x="26" y="18"/>
                    </a:cubicBezTo>
                    <a:cubicBezTo>
                      <a:pt x="28" y="36"/>
                      <a:pt x="36" y="13"/>
                      <a:pt x="41" y="24"/>
                    </a:cubicBezTo>
                    <a:cubicBezTo>
                      <a:pt x="44" y="23"/>
                      <a:pt x="49" y="24"/>
                      <a:pt x="52" y="21"/>
                    </a:cubicBezTo>
                    <a:cubicBezTo>
                      <a:pt x="50" y="25"/>
                      <a:pt x="56" y="21"/>
                      <a:pt x="55" y="26"/>
                    </a:cubicBezTo>
                    <a:cubicBezTo>
                      <a:pt x="56" y="16"/>
                      <a:pt x="66" y="30"/>
                      <a:pt x="67" y="17"/>
                    </a:cubicBezTo>
                    <a:cubicBezTo>
                      <a:pt x="72" y="21"/>
                      <a:pt x="67" y="16"/>
                      <a:pt x="73" y="19"/>
                    </a:cubicBezTo>
                    <a:cubicBezTo>
                      <a:pt x="73" y="21"/>
                      <a:pt x="72" y="21"/>
                      <a:pt x="72" y="21"/>
                    </a:cubicBezTo>
                    <a:cubicBezTo>
                      <a:pt x="74" y="23"/>
                      <a:pt x="75" y="15"/>
                      <a:pt x="78" y="21"/>
                    </a:cubicBezTo>
                    <a:cubicBezTo>
                      <a:pt x="82" y="22"/>
                      <a:pt x="78" y="18"/>
                      <a:pt x="81" y="14"/>
                    </a:cubicBezTo>
                    <a:cubicBezTo>
                      <a:pt x="86" y="15"/>
                      <a:pt x="85" y="17"/>
                      <a:pt x="88" y="23"/>
                    </a:cubicBezTo>
                    <a:cubicBezTo>
                      <a:pt x="88" y="16"/>
                      <a:pt x="91" y="19"/>
                      <a:pt x="93" y="16"/>
                    </a:cubicBezTo>
                    <a:cubicBezTo>
                      <a:pt x="93" y="16"/>
                      <a:pt x="89" y="15"/>
                      <a:pt x="92" y="12"/>
                    </a:cubicBezTo>
                    <a:cubicBezTo>
                      <a:pt x="97" y="13"/>
                      <a:pt x="96" y="8"/>
                      <a:pt x="102" y="6"/>
                    </a:cubicBezTo>
                    <a:cubicBezTo>
                      <a:pt x="105" y="13"/>
                      <a:pt x="96" y="7"/>
                      <a:pt x="101" y="12"/>
                    </a:cubicBezTo>
                    <a:cubicBezTo>
                      <a:pt x="98" y="15"/>
                      <a:pt x="95" y="15"/>
                      <a:pt x="93" y="20"/>
                    </a:cubicBezTo>
                    <a:cubicBezTo>
                      <a:pt x="98" y="20"/>
                      <a:pt x="104" y="19"/>
                      <a:pt x="109" y="16"/>
                    </a:cubicBezTo>
                    <a:cubicBezTo>
                      <a:pt x="112" y="17"/>
                      <a:pt x="107" y="19"/>
                      <a:pt x="110" y="20"/>
                    </a:cubicBezTo>
                    <a:cubicBezTo>
                      <a:pt x="115" y="23"/>
                      <a:pt x="117" y="13"/>
                      <a:pt x="121" y="15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3" y="14"/>
                      <a:pt x="130" y="20"/>
                      <a:pt x="134" y="17"/>
                    </a:cubicBezTo>
                    <a:cubicBezTo>
                      <a:pt x="134" y="15"/>
                      <a:pt x="133" y="14"/>
                      <a:pt x="134" y="13"/>
                    </a:cubicBezTo>
                    <a:cubicBezTo>
                      <a:pt x="134" y="22"/>
                      <a:pt x="140" y="8"/>
                      <a:pt x="145" y="14"/>
                    </a:cubicBezTo>
                    <a:cubicBezTo>
                      <a:pt x="144" y="9"/>
                      <a:pt x="149" y="5"/>
                      <a:pt x="151" y="5"/>
                    </a:cubicBezTo>
                    <a:cubicBezTo>
                      <a:pt x="153" y="6"/>
                      <a:pt x="152" y="8"/>
                      <a:pt x="152" y="10"/>
                    </a:cubicBezTo>
                    <a:cubicBezTo>
                      <a:pt x="148" y="7"/>
                      <a:pt x="148" y="16"/>
                      <a:pt x="145" y="19"/>
                    </a:cubicBezTo>
                    <a:cubicBezTo>
                      <a:pt x="148" y="16"/>
                      <a:pt x="153" y="19"/>
                      <a:pt x="155" y="15"/>
                    </a:cubicBezTo>
                    <a:cubicBezTo>
                      <a:pt x="154" y="19"/>
                      <a:pt x="154" y="19"/>
                      <a:pt x="154" y="19"/>
                    </a:cubicBezTo>
                    <a:cubicBezTo>
                      <a:pt x="159" y="19"/>
                      <a:pt x="158" y="9"/>
                      <a:pt x="162" y="13"/>
                    </a:cubicBezTo>
                    <a:cubicBezTo>
                      <a:pt x="162" y="16"/>
                      <a:pt x="162" y="16"/>
                      <a:pt x="162" y="16"/>
                    </a:cubicBezTo>
                    <a:cubicBezTo>
                      <a:pt x="171" y="15"/>
                      <a:pt x="182" y="20"/>
                      <a:pt x="189" y="12"/>
                    </a:cubicBezTo>
                    <a:cubicBezTo>
                      <a:pt x="189" y="10"/>
                      <a:pt x="185" y="4"/>
                      <a:pt x="185" y="2"/>
                    </a:cubicBezTo>
                    <a:cubicBezTo>
                      <a:pt x="180" y="4"/>
                      <a:pt x="178" y="9"/>
                      <a:pt x="175" y="12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4" y="10"/>
                      <a:pt x="171" y="12"/>
                      <a:pt x="173" y="15"/>
                    </a:cubicBezTo>
                    <a:cubicBezTo>
                      <a:pt x="170" y="18"/>
                      <a:pt x="171" y="11"/>
                      <a:pt x="168" y="14"/>
                    </a:cubicBezTo>
                    <a:cubicBezTo>
                      <a:pt x="168" y="8"/>
                      <a:pt x="170" y="8"/>
                      <a:pt x="169" y="3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8" y="4"/>
                      <a:pt x="165" y="4"/>
                      <a:pt x="166" y="2"/>
                    </a:cubicBezTo>
                    <a:cubicBezTo>
                      <a:pt x="161" y="9"/>
                      <a:pt x="159" y="0"/>
                      <a:pt x="154" y="3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7"/>
                      <a:pt x="155" y="7"/>
                      <a:pt x="154" y="8"/>
                    </a:cubicBezTo>
                    <a:cubicBezTo>
                      <a:pt x="153" y="4"/>
                      <a:pt x="152" y="4"/>
                      <a:pt x="149" y="3"/>
                    </a:cubicBezTo>
                    <a:cubicBezTo>
                      <a:pt x="147" y="5"/>
                      <a:pt x="146" y="10"/>
                      <a:pt x="143" y="10"/>
                    </a:cubicBezTo>
                    <a:cubicBezTo>
                      <a:pt x="143" y="5"/>
                      <a:pt x="138" y="8"/>
                      <a:pt x="137" y="3"/>
                    </a:cubicBezTo>
                    <a:cubicBezTo>
                      <a:pt x="137" y="8"/>
                      <a:pt x="131" y="5"/>
                      <a:pt x="131" y="8"/>
                    </a:cubicBezTo>
                    <a:cubicBezTo>
                      <a:pt x="129" y="9"/>
                      <a:pt x="127" y="9"/>
                      <a:pt x="127" y="6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27" y="5"/>
                      <a:pt x="127" y="5"/>
                      <a:pt x="127" y="5"/>
                    </a:cubicBezTo>
                    <a:cubicBezTo>
                      <a:pt x="127" y="4"/>
                      <a:pt x="127" y="4"/>
                      <a:pt x="127" y="4"/>
                    </a:cubicBezTo>
                    <a:cubicBezTo>
                      <a:pt x="125" y="4"/>
                      <a:pt x="125" y="8"/>
                      <a:pt x="124" y="5"/>
                    </a:cubicBezTo>
                    <a:cubicBezTo>
                      <a:pt x="123" y="3"/>
                      <a:pt x="125" y="3"/>
                      <a:pt x="125" y="3"/>
                    </a:cubicBezTo>
                    <a:cubicBezTo>
                      <a:pt x="121" y="2"/>
                      <a:pt x="119" y="11"/>
                      <a:pt x="115" y="6"/>
                    </a:cubicBezTo>
                    <a:cubicBezTo>
                      <a:pt x="115" y="9"/>
                      <a:pt x="110" y="9"/>
                      <a:pt x="112" y="15"/>
                    </a:cubicBezTo>
                    <a:cubicBezTo>
                      <a:pt x="110" y="13"/>
                      <a:pt x="111" y="9"/>
                      <a:pt x="107" y="9"/>
                    </a:cubicBezTo>
                    <a:cubicBezTo>
                      <a:pt x="106" y="14"/>
                      <a:pt x="104" y="8"/>
                      <a:pt x="101" y="11"/>
                    </a:cubicBezTo>
                    <a:cubicBezTo>
                      <a:pt x="104" y="6"/>
                      <a:pt x="101" y="10"/>
                      <a:pt x="104" y="5"/>
                    </a:cubicBezTo>
                    <a:cubicBezTo>
                      <a:pt x="102" y="2"/>
                      <a:pt x="99" y="9"/>
                      <a:pt x="95" y="8"/>
                    </a:cubicBezTo>
                    <a:cubicBezTo>
                      <a:pt x="94" y="5"/>
                      <a:pt x="94" y="5"/>
                      <a:pt x="94" y="5"/>
                    </a:cubicBezTo>
                    <a:cubicBezTo>
                      <a:pt x="92" y="6"/>
                      <a:pt x="91" y="10"/>
                      <a:pt x="89" y="6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87" y="8"/>
                      <a:pt x="83" y="9"/>
                      <a:pt x="80" y="6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3" y="5"/>
                      <a:pt x="67" y="12"/>
                      <a:pt x="64" y="18"/>
                    </a:cubicBezTo>
                    <a:cubicBezTo>
                      <a:pt x="62" y="18"/>
                      <a:pt x="60" y="17"/>
                      <a:pt x="60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9" y="13"/>
                      <a:pt x="56" y="9"/>
                      <a:pt x="55" y="14"/>
                    </a:cubicBezTo>
                    <a:cubicBezTo>
                      <a:pt x="52" y="16"/>
                      <a:pt x="53" y="11"/>
                      <a:pt x="51" y="10"/>
                    </a:cubicBezTo>
                    <a:cubicBezTo>
                      <a:pt x="46" y="18"/>
                      <a:pt x="36" y="4"/>
                      <a:pt x="35" y="16"/>
                    </a:cubicBezTo>
                    <a:cubicBezTo>
                      <a:pt x="37" y="16"/>
                      <a:pt x="41" y="19"/>
                      <a:pt x="45" y="18"/>
                    </a:cubicBezTo>
                    <a:cubicBezTo>
                      <a:pt x="44" y="20"/>
                      <a:pt x="45" y="22"/>
                      <a:pt x="43" y="22"/>
                    </a:cubicBezTo>
                    <a:cubicBezTo>
                      <a:pt x="39" y="23"/>
                      <a:pt x="37" y="18"/>
                      <a:pt x="33" y="21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27" y="5"/>
                      <a:pt x="21" y="24"/>
                      <a:pt x="16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0" name="Freeform 1432"/>
              <p:cNvSpPr>
                <a:spLocks/>
              </p:cNvSpPr>
              <p:nvPr/>
            </p:nvSpPr>
            <p:spPr bwMode="auto">
              <a:xfrm>
                <a:off x="3626" y="2974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1" name="Freeform 1433"/>
              <p:cNvSpPr>
                <a:spLocks/>
              </p:cNvSpPr>
              <p:nvPr/>
            </p:nvSpPr>
            <p:spPr bwMode="auto">
              <a:xfrm>
                <a:off x="3625" y="2977"/>
                <a:ext cx="2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2" name="Freeform 1434"/>
              <p:cNvSpPr>
                <a:spLocks/>
              </p:cNvSpPr>
              <p:nvPr/>
            </p:nvSpPr>
            <p:spPr bwMode="auto">
              <a:xfrm>
                <a:off x="3574" y="2979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3" name="Freeform 1435"/>
              <p:cNvSpPr>
                <a:spLocks/>
              </p:cNvSpPr>
              <p:nvPr/>
            </p:nvSpPr>
            <p:spPr bwMode="auto">
              <a:xfrm>
                <a:off x="3574" y="298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4" name="Freeform 1436"/>
              <p:cNvSpPr>
                <a:spLocks/>
              </p:cNvSpPr>
              <p:nvPr/>
            </p:nvSpPr>
            <p:spPr bwMode="auto">
              <a:xfrm>
                <a:off x="3490" y="2978"/>
                <a:ext cx="84" cy="28"/>
              </a:xfrm>
              <a:custGeom>
                <a:avLst/>
                <a:gdLst>
                  <a:gd name="T0" fmla="*/ 17 w 97"/>
                  <a:gd name="T1" fmla="*/ 20 h 32"/>
                  <a:gd name="T2" fmla="*/ 13 w 97"/>
                  <a:gd name="T3" fmla="*/ 25 h 32"/>
                  <a:gd name="T4" fmla="*/ 8 w 97"/>
                  <a:gd name="T5" fmla="*/ 23 h 32"/>
                  <a:gd name="T6" fmla="*/ 4 w 97"/>
                  <a:gd name="T7" fmla="*/ 32 h 32"/>
                  <a:gd name="T8" fmla="*/ 48 w 97"/>
                  <a:gd name="T9" fmla="*/ 20 h 32"/>
                  <a:gd name="T10" fmla="*/ 46 w 97"/>
                  <a:gd name="T11" fmla="*/ 23 h 32"/>
                  <a:gd name="T12" fmla="*/ 63 w 97"/>
                  <a:gd name="T13" fmla="*/ 16 h 32"/>
                  <a:gd name="T14" fmla="*/ 62 w 97"/>
                  <a:gd name="T15" fmla="*/ 22 h 32"/>
                  <a:gd name="T16" fmla="*/ 73 w 97"/>
                  <a:gd name="T17" fmla="*/ 19 h 32"/>
                  <a:gd name="T18" fmla="*/ 72 w 97"/>
                  <a:gd name="T19" fmla="*/ 16 h 32"/>
                  <a:gd name="T20" fmla="*/ 75 w 97"/>
                  <a:gd name="T21" fmla="*/ 17 h 32"/>
                  <a:gd name="T22" fmla="*/ 74 w 97"/>
                  <a:gd name="T23" fmla="*/ 16 h 32"/>
                  <a:gd name="T24" fmla="*/ 81 w 97"/>
                  <a:gd name="T25" fmla="*/ 15 h 32"/>
                  <a:gd name="T26" fmla="*/ 79 w 97"/>
                  <a:gd name="T27" fmla="*/ 16 h 32"/>
                  <a:gd name="T28" fmla="*/ 84 w 97"/>
                  <a:gd name="T29" fmla="*/ 14 h 32"/>
                  <a:gd name="T30" fmla="*/ 84 w 97"/>
                  <a:gd name="T31" fmla="*/ 18 h 32"/>
                  <a:gd name="T32" fmla="*/ 97 w 97"/>
                  <a:gd name="T33" fmla="*/ 11 h 32"/>
                  <a:gd name="T34" fmla="*/ 97 w 97"/>
                  <a:gd name="T35" fmla="*/ 7 h 32"/>
                  <a:gd name="T36" fmla="*/ 87 w 97"/>
                  <a:gd name="T37" fmla="*/ 11 h 32"/>
                  <a:gd name="T38" fmla="*/ 88 w 97"/>
                  <a:gd name="T39" fmla="*/ 11 h 32"/>
                  <a:gd name="T40" fmla="*/ 81 w 97"/>
                  <a:gd name="T41" fmla="*/ 13 h 32"/>
                  <a:gd name="T42" fmla="*/ 85 w 97"/>
                  <a:gd name="T43" fmla="*/ 7 h 32"/>
                  <a:gd name="T44" fmla="*/ 73 w 97"/>
                  <a:gd name="T45" fmla="*/ 4 h 32"/>
                  <a:gd name="T46" fmla="*/ 73 w 97"/>
                  <a:gd name="T47" fmla="*/ 4 h 32"/>
                  <a:gd name="T48" fmla="*/ 70 w 97"/>
                  <a:gd name="T49" fmla="*/ 6 h 32"/>
                  <a:gd name="T50" fmla="*/ 73 w 97"/>
                  <a:gd name="T51" fmla="*/ 9 h 32"/>
                  <a:gd name="T52" fmla="*/ 71 w 97"/>
                  <a:gd name="T53" fmla="*/ 16 h 32"/>
                  <a:gd name="T54" fmla="*/ 67 w 97"/>
                  <a:gd name="T55" fmla="*/ 16 h 32"/>
                  <a:gd name="T56" fmla="*/ 69 w 97"/>
                  <a:gd name="T57" fmla="*/ 10 h 32"/>
                  <a:gd name="T58" fmla="*/ 67 w 97"/>
                  <a:gd name="T59" fmla="*/ 13 h 32"/>
                  <a:gd name="T60" fmla="*/ 62 w 97"/>
                  <a:gd name="T61" fmla="*/ 7 h 32"/>
                  <a:gd name="T62" fmla="*/ 63 w 97"/>
                  <a:gd name="T63" fmla="*/ 13 h 32"/>
                  <a:gd name="T64" fmla="*/ 44 w 97"/>
                  <a:gd name="T65" fmla="*/ 16 h 32"/>
                  <a:gd name="T66" fmla="*/ 46 w 97"/>
                  <a:gd name="T67" fmla="*/ 12 h 32"/>
                  <a:gd name="T68" fmla="*/ 43 w 97"/>
                  <a:gd name="T69" fmla="*/ 16 h 32"/>
                  <a:gd name="T70" fmla="*/ 31 w 97"/>
                  <a:gd name="T71" fmla="*/ 16 h 32"/>
                  <a:gd name="T72" fmla="*/ 33 w 97"/>
                  <a:gd name="T73" fmla="*/ 19 h 32"/>
                  <a:gd name="T74" fmla="*/ 20 w 97"/>
                  <a:gd name="T75" fmla="*/ 20 h 32"/>
                  <a:gd name="T76" fmla="*/ 20 w 97"/>
                  <a:gd name="T77" fmla="*/ 20 h 32"/>
                  <a:gd name="T78" fmla="*/ 16 w 97"/>
                  <a:gd name="T79" fmla="*/ 27 h 32"/>
                  <a:gd name="T80" fmla="*/ 17 w 97"/>
                  <a:gd name="T81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7" h="32">
                    <a:moveTo>
                      <a:pt x="17" y="20"/>
                    </a:move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3"/>
                      <a:pt x="8" y="27"/>
                      <a:pt x="8" y="23"/>
                    </a:cubicBezTo>
                    <a:cubicBezTo>
                      <a:pt x="7" y="29"/>
                      <a:pt x="0" y="24"/>
                      <a:pt x="4" y="32"/>
                    </a:cubicBezTo>
                    <a:cubicBezTo>
                      <a:pt x="16" y="27"/>
                      <a:pt x="34" y="28"/>
                      <a:pt x="48" y="20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3" y="16"/>
                      <a:pt x="58" y="29"/>
                      <a:pt x="63" y="16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6" y="24"/>
                      <a:pt x="68" y="12"/>
                      <a:pt x="73" y="19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3" y="16"/>
                      <a:pt x="74" y="17"/>
                      <a:pt x="75" y="17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7" y="13"/>
                      <a:pt x="78" y="13"/>
                      <a:pt x="81" y="15"/>
                    </a:cubicBezTo>
                    <a:cubicBezTo>
                      <a:pt x="81" y="17"/>
                      <a:pt x="80" y="16"/>
                      <a:pt x="79" y="16"/>
                    </a:cubicBezTo>
                    <a:cubicBezTo>
                      <a:pt x="80" y="18"/>
                      <a:pt x="82" y="14"/>
                      <a:pt x="84" y="14"/>
                    </a:cubicBezTo>
                    <a:cubicBezTo>
                      <a:pt x="86" y="15"/>
                      <a:pt x="84" y="17"/>
                      <a:pt x="84" y="18"/>
                    </a:cubicBezTo>
                    <a:cubicBezTo>
                      <a:pt x="90" y="14"/>
                      <a:pt x="93" y="21"/>
                      <a:pt x="97" y="11"/>
                    </a:cubicBezTo>
                    <a:cubicBezTo>
                      <a:pt x="97" y="9"/>
                      <a:pt x="95" y="8"/>
                      <a:pt x="97" y="7"/>
                    </a:cubicBezTo>
                    <a:cubicBezTo>
                      <a:pt x="93" y="4"/>
                      <a:pt x="90" y="8"/>
                      <a:pt x="87" y="11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5" y="20"/>
                      <a:pt x="85" y="9"/>
                      <a:pt x="81" y="13"/>
                    </a:cubicBezTo>
                    <a:cubicBezTo>
                      <a:pt x="82" y="9"/>
                      <a:pt x="84" y="9"/>
                      <a:pt x="85" y="7"/>
                    </a:cubicBezTo>
                    <a:cubicBezTo>
                      <a:pt x="79" y="0"/>
                      <a:pt x="77" y="13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2" y="3"/>
                      <a:pt x="71" y="5"/>
                      <a:pt x="70" y="6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1" y="10"/>
                      <a:pt x="71" y="14"/>
                      <a:pt x="71" y="16"/>
                    </a:cubicBezTo>
                    <a:cubicBezTo>
                      <a:pt x="69" y="12"/>
                      <a:pt x="69" y="18"/>
                      <a:pt x="67" y="16"/>
                    </a:cubicBezTo>
                    <a:cubicBezTo>
                      <a:pt x="66" y="12"/>
                      <a:pt x="68" y="12"/>
                      <a:pt x="69" y="10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4" y="13"/>
                      <a:pt x="64" y="9"/>
                      <a:pt x="62" y="7"/>
                    </a:cubicBezTo>
                    <a:cubicBezTo>
                      <a:pt x="61" y="10"/>
                      <a:pt x="64" y="9"/>
                      <a:pt x="63" y="13"/>
                    </a:cubicBezTo>
                    <a:cubicBezTo>
                      <a:pt x="60" y="9"/>
                      <a:pt x="49" y="11"/>
                      <a:pt x="44" y="16"/>
                    </a:cubicBezTo>
                    <a:cubicBezTo>
                      <a:pt x="45" y="15"/>
                      <a:pt x="44" y="11"/>
                      <a:pt x="46" y="12"/>
                    </a:cubicBezTo>
                    <a:cubicBezTo>
                      <a:pt x="45" y="11"/>
                      <a:pt x="43" y="13"/>
                      <a:pt x="43" y="16"/>
                    </a:cubicBezTo>
                    <a:cubicBezTo>
                      <a:pt x="40" y="19"/>
                      <a:pt x="35" y="18"/>
                      <a:pt x="31" y="16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0" y="24"/>
                      <a:pt x="25" y="16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21"/>
                      <a:pt x="19" y="28"/>
                      <a:pt x="16" y="27"/>
                    </a:cubicBezTo>
                    <a:cubicBezTo>
                      <a:pt x="16" y="24"/>
                      <a:pt x="17" y="24"/>
                      <a:pt x="17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5" name="Freeform 1437"/>
              <p:cNvSpPr>
                <a:spLocks/>
              </p:cNvSpPr>
              <p:nvPr/>
            </p:nvSpPr>
            <p:spPr bwMode="auto">
              <a:xfrm>
                <a:off x="3488" y="3000"/>
                <a:ext cx="4" cy="7"/>
              </a:xfrm>
              <a:custGeom>
                <a:avLst/>
                <a:gdLst>
                  <a:gd name="T0" fmla="*/ 3 w 4"/>
                  <a:gd name="T1" fmla="*/ 5 h 8"/>
                  <a:gd name="T2" fmla="*/ 3 w 4"/>
                  <a:gd name="T3" fmla="*/ 1 h 8"/>
                  <a:gd name="T4" fmla="*/ 1 w 4"/>
                  <a:gd name="T5" fmla="*/ 8 h 8"/>
                  <a:gd name="T6" fmla="*/ 4 w 4"/>
                  <a:gd name="T7" fmla="*/ 6 h 8"/>
                  <a:gd name="T8" fmla="*/ 3 w 4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0" y="5"/>
                      <a:pt x="1" y="8"/>
                    </a:cubicBezTo>
                    <a:cubicBezTo>
                      <a:pt x="2" y="7"/>
                      <a:pt x="4" y="8"/>
                      <a:pt x="4" y="6"/>
                    </a:cubicBezTo>
                    <a:cubicBezTo>
                      <a:pt x="4" y="6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6" name="Freeform 1438"/>
              <p:cNvSpPr>
                <a:spLocks/>
              </p:cNvSpPr>
              <p:nvPr/>
            </p:nvSpPr>
            <p:spPr bwMode="auto">
              <a:xfrm>
                <a:off x="3451" y="2960"/>
                <a:ext cx="39" cy="60"/>
              </a:xfrm>
              <a:custGeom>
                <a:avLst/>
                <a:gdLst>
                  <a:gd name="T0" fmla="*/ 14 w 45"/>
                  <a:gd name="T1" fmla="*/ 60 h 69"/>
                  <a:gd name="T2" fmla="*/ 14 w 45"/>
                  <a:gd name="T3" fmla="*/ 63 h 69"/>
                  <a:gd name="T4" fmla="*/ 32 w 45"/>
                  <a:gd name="T5" fmla="*/ 60 h 69"/>
                  <a:gd name="T6" fmla="*/ 36 w 45"/>
                  <a:gd name="T7" fmla="*/ 52 h 69"/>
                  <a:gd name="T8" fmla="*/ 38 w 45"/>
                  <a:gd name="T9" fmla="*/ 56 h 69"/>
                  <a:gd name="T10" fmla="*/ 42 w 45"/>
                  <a:gd name="T11" fmla="*/ 50 h 69"/>
                  <a:gd name="T12" fmla="*/ 39 w 45"/>
                  <a:gd name="T13" fmla="*/ 52 h 69"/>
                  <a:gd name="T14" fmla="*/ 39 w 45"/>
                  <a:gd name="T15" fmla="*/ 50 h 69"/>
                  <a:gd name="T16" fmla="*/ 36 w 45"/>
                  <a:gd name="T17" fmla="*/ 52 h 69"/>
                  <a:gd name="T18" fmla="*/ 37 w 45"/>
                  <a:gd name="T19" fmla="*/ 49 h 69"/>
                  <a:gd name="T20" fmla="*/ 30 w 45"/>
                  <a:gd name="T21" fmla="*/ 57 h 69"/>
                  <a:gd name="T22" fmla="*/ 29 w 45"/>
                  <a:gd name="T23" fmla="*/ 51 h 69"/>
                  <a:gd name="T24" fmla="*/ 20 w 45"/>
                  <a:gd name="T25" fmla="*/ 51 h 69"/>
                  <a:gd name="T26" fmla="*/ 21 w 45"/>
                  <a:gd name="T27" fmla="*/ 53 h 69"/>
                  <a:gd name="T28" fmla="*/ 23 w 45"/>
                  <a:gd name="T29" fmla="*/ 57 h 69"/>
                  <a:gd name="T30" fmla="*/ 18 w 45"/>
                  <a:gd name="T31" fmla="*/ 52 h 69"/>
                  <a:gd name="T32" fmla="*/ 4 w 45"/>
                  <a:gd name="T33" fmla="*/ 59 h 69"/>
                  <a:gd name="T34" fmla="*/ 5 w 45"/>
                  <a:gd name="T35" fmla="*/ 61 h 69"/>
                  <a:gd name="T36" fmla="*/ 5 w 45"/>
                  <a:gd name="T37" fmla="*/ 62 h 69"/>
                  <a:gd name="T38" fmla="*/ 5 w 45"/>
                  <a:gd name="T39" fmla="*/ 63 h 69"/>
                  <a:gd name="T40" fmla="*/ 5 w 45"/>
                  <a:gd name="T41" fmla="*/ 63 h 69"/>
                  <a:gd name="T42" fmla="*/ 5 w 45"/>
                  <a:gd name="T43" fmla="*/ 63 h 69"/>
                  <a:gd name="T44" fmla="*/ 5 w 45"/>
                  <a:gd name="T45" fmla="*/ 63 h 69"/>
                  <a:gd name="T46" fmla="*/ 5 w 45"/>
                  <a:gd name="T47" fmla="*/ 63 h 69"/>
                  <a:gd name="T48" fmla="*/ 5 w 45"/>
                  <a:gd name="T49" fmla="*/ 63 h 69"/>
                  <a:gd name="T50" fmla="*/ 5 w 45"/>
                  <a:gd name="T51" fmla="*/ 63 h 69"/>
                  <a:gd name="T52" fmla="*/ 5 w 45"/>
                  <a:gd name="T53" fmla="*/ 63 h 69"/>
                  <a:gd name="T54" fmla="*/ 3 w 45"/>
                  <a:gd name="T55" fmla="*/ 37 h 69"/>
                  <a:gd name="T56" fmla="*/ 3 w 45"/>
                  <a:gd name="T57" fmla="*/ 37 h 69"/>
                  <a:gd name="T58" fmla="*/ 9 w 45"/>
                  <a:gd name="T59" fmla="*/ 37 h 69"/>
                  <a:gd name="T60" fmla="*/ 6 w 45"/>
                  <a:gd name="T61" fmla="*/ 41 h 69"/>
                  <a:gd name="T62" fmla="*/ 10 w 45"/>
                  <a:gd name="T63" fmla="*/ 44 h 69"/>
                  <a:gd name="T64" fmla="*/ 18 w 45"/>
                  <a:gd name="T65" fmla="*/ 37 h 69"/>
                  <a:gd name="T66" fmla="*/ 10 w 45"/>
                  <a:gd name="T67" fmla="*/ 33 h 69"/>
                  <a:gd name="T68" fmla="*/ 6 w 45"/>
                  <a:gd name="T69" fmla="*/ 33 h 69"/>
                  <a:gd name="T70" fmla="*/ 4 w 45"/>
                  <a:gd name="T71" fmla="*/ 33 h 69"/>
                  <a:gd name="T72" fmla="*/ 4 w 45"/>
                  <a:gd name="T73" fmla="*/ 33 h 69"/>
                  <a:gd name="T74" fmla="*/ 4 w 45"/>
                  <a:gd name="T75" fmla="*/ 33 h 69"/>
                  <a:gd name="T76" fmla="*/ 4 w 45"/>
                  <a:gd name="T77" fmla="*/ 33 h 69"/>
                  <a:gd name="T78" fmla="*/ 3 w 45"/>
                  <a:gd name="T79" fmla="*/ 33 h 69"/>
                  <a:gd name="T80" fmla="*/ 3 w 45"/>
                  <a:gd name="T81" fmla="*/ 33 h 69"/>
                  <a:gd name="T82" fmla="*/ 6 w 45"/>
                  <a:gd name="T83" fmla="*/ 67 h 69"/>
                  <a:gd name="T84" fmla="*/ 6 w 45"/>
                  <a:gd name="T85" fmla="*/ 67 h 69"/>
                  <a:gd name="T86" fmla="*/ 6 w 45"/>
                  <a:gd name="T87" fmla="*/ 67 h 69"/>
                  <a:gd name="T88" fmla="*/ 7 w 45"/>
                  <a:gd name="T89" fmla="*/ 66 h 69"/>
                  <a:gd name="T90" fmla="*/ 14 w 45"/>
                  <a:gd name="T91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5" h="69">
                    <a:moveTo>
                      <a:pt x="14" y="60"/>
                    </a:moveTo>
                    <a:cubicBezTo>
                      <a:pt x="13" y="61"/>
                      <a:pt x="14" y="62"/>
                      <a:pt x="14" y="63"/>
                    </a:cubicBezTo>
                    <a:cubicBezTo>
                      <a:pt x="21" y="61"/>
                      <a:pt x="28" y="57"/>
                      <a:pt x="32" y="60"/>
                    </a:cubicBezTo>
                    <a:cubicBezTo>
                      <a:pt x="34" y="60"/>
                      <a:pt x="33" y="54"/>
                      <a:pt x="36" y="52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3"/>
                      <a:pt x="45" y="56"/>
                      <a:pt x="42" y="50"/>
                    </a:cubicBezTo>
                    <a:cubicBezTo>
                      <a:pt x="41" y="49"/>
                      <a:pt x="41" y="53"/>
                      <a:pt x="39" y="52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1" y="46"/>
                      <a:pt x="36" y="58"/>
                      <a:pt x="30" y="57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5" y="51"/>
                      <a:pt x="24" y="54"/>
                      <a:pt x="20" y="51"/>
                    </a:cubicBezTo>
                    <a:cubicBezTo>
                      <a:pt x="20" y="51"/>
                      <a:pt x="21" y="54"/>
                      <a:pt x="21" y="53"/>
                    </a:cubicBezTo>
                    <a:cubicBezTo>
                      <a:pt x="21" y="53"/>
                      <a:pt x="23" y="55"/>
                      <a:pt x="23" y="57"/>
                    </a:cubicBezTo>
                    <a:cubicBezTo>
                      <a:pt x="19" y="63"/>
                      <a:pt x="23" y="53"/>
                      <a:pt x="18" y="52"/>
                    </a:cubicBezTo>
                    <a:cubicBezTo>
                      <a:pt x="15" y="57"/>
                      <a:pt x="8" y="62"/>
                      <a:pt x="4" y="59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6" y="69"/>
                      <a:pt x="1" y="1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5" y="36"/>
                      <a:pt x="7" y="36"/>
                      <a:pt x="9" y="37"/>
                    </a:cubicBezTo>
                    <a:cubicBezTo>
                      <a:pt x="10" y="40"/>
                      <a:pt x="7" y="40"/>
                      <a:pt x="6" y="41"/>
                    </a:cubicBezTo>
                    <a:cubicBezTo>
                      <a:pt x="7" y="42"/>
                      <a:pt x="8" y="44"/>
                      <a:pt x="10" y="44"/>
                    </a:cubicBezTo>
                    <a:cubicBezTo>
                      <a:pt x="9" y="40"/>
                      <a:pt x="12" y="37"/>
                      <a:pt x="18" y="37"/>
                    </a:cubicBezTo>
                    <a:cubicBezTo>
                      <a:pt x="16" y="35"/>
                      <a:pt x="13" y="34"/>
                      <a:pt x="10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5" y="48"/>
                      <a:pt x="0" y="0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9" y="63"/>
                      <a:pt x="11" y="60"/>
                      <a:pt x="14" y="6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7" name="Freeform 1439"/>
              <p:cNvSpPr>
                <a:spLocks/>
              </p:cNvSpPr>
              <p:nvPr/>
            </p:nvSpPr>
            <p:spPr bwMode="auto">
              <a:xfrm>
                <a:off x="3462" y="301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8" name="Freeform 1440"/>
              <p:cNvSpPr>
                <a:spLocks/>
              </p:cNvSpPr>
              <p:nvPr/>
            </p:nvSpPr>
            <p:spPr bwMode="auto">
              <a:xfrm>
                <a:off x="4118" y="303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9" name="Freeform 1441"/>
              <p:cNvSpPr>
                <a:spLocks/>
              </p:cNvSpPr>
              <p:nvPr/>
            </p:nvSpPr>
            <p:spPr bwMode="auto">
              <a:xfrm>
                <a:off x="4107" y="3023"/>
                <a:ext cx="12" cy="14"/>
              </a:xfrm>
              <a:custGeom>
                <a:avLst/>
                <a:gdLst>
                  <a:gd name="T0" fmla="*/ 5 w 13"/>
                  <a:gd name="T1" fmla="*/ 0 h 16"/>
                  <a:gd name="T2" fmla="*/ 1 w 13"/>
                  <a:gd name="T3" fmla="*/ 1 h 16"/>
                  <a:gd name="T4" fmla="*/ 6 w 13"/>
                  <a:gd name="T5" fmla="*/ 16 h 16"/>
                  <a:gd name="T6" fmla="*/ 12 w 13"/>
                  <a:gd name="T7" fmla="*/ 7 h 16"/>
                  <a:gd name="T8" fmla="*/ 6 w 13"/>
                  <a:gd name="T9" fmla="*/ 10 h 16"/>
                  <a:gd name="T10" fmla="*/ 11 w 13"/>
                  <a:gd name="T11" fmla="*/ 3 h 16"/>
                  <a:gd name="T12" fmla="*/ 5 w 13"/>
                  <a:gd name="T13" fmla="*/ 4 h 16"/>
                  <a:gd name="T14" fmla="*/ 5 w 13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6">
                    <a:moveTo>
                      <a:pt x="5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4"/>
                      <a:pt x="13" y="11"/>
                      <a:pt x="12" y="7"/>
                    </a:cubicBezTo>
                    <a:cubicBezTo>
                      <a:pt x="11" y="7"/>
                      <a:pt x="8" y="11"/>
                      <a:pt x="6" y="10"/>
                    </a:cubicBezTo>
                    <a:cubicBezTo>
                      <a:pt x="7" y="7"/>
                      <a:pt x="10" y="7"/>
                      <a:pt x="11" y="3"/>
                    </a:cubicBezTo>
                    <a:cubicBezTo>
                      <a:pt x="8" y="0"/>
                      <a:pt x="9" y="6"/>
                      <a:pt x="5" y="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0" name="Freeform 1442"/>
              <p:cNvSpPr>
                <a:spLocks/>
              </p:cNvSpPr>
              <p:nvPr/>
            </p:nvSpPr>
            <p:spPr bwMode="auto">
              <a:xfrm>
                <a:off x="4107" y="3028"/>
                <a:ext cx="1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1" name="Freeform 1443"/>
              <p:cNvSpPr>
                <a:spLocks/>
              </p:cNvSpPr>
              <p:nvPr/>
            </p:nvSpPr>
            <p:spPr bwMode="auto">
              <a:xfrm>
                <a:off x="4103" y="3029"/>
                <a:ext cx="3" cy="5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2" name="Freeform 1444"/>
              <p:cNvSpPr>
                <a:spLocks/>
              </p:cNvSpPr>
              <p:nvPr/>
            </p:nvSpPr>
            <p:spPr bwMode="auto">
              <a:xfrm>
                <a:off x="4096" y="303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3" name="Freeform 1445"/>
              <p:cNvSpPr>
                <a:spLocks/>
              </p:cNvSpPr>
              <p:nvPr/>
            </p:nvSpPr>
            <p:spPr bwMode="auto">
              <a:xfrm>
                <a:off x="4093" y="3025"/>
                <a:ext cx="8" cy="10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8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1" y="12"/>
                      <a:pt x="3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4" y="2"/>
                      <a:pt x="6" y="3"/>
                    </a:cubicBezTo>
                    <a:cubicBezTo>
                      <a:pt x="9" y="2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1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4" name="Freeform 1446"/>
              <p:cNvSpPr>
                <a:spLocks/>
              </p:cNvSpPr>
              <p:nvPr/>
            </p:nvSpPr>
            <p:spPr bwMode="auto">
              <a:xfrm>
                <a:off x="4097" y="303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5" name="Freeform 1447"/>
              <p:cNvSpPr>
                <a:spLocks/>
              </p:cNvSpPr>
              <p:nvPr/>
            </p:nvSpPr>
            <p:spPr bwMode="auto">
              <a:xfrm>
                <a:off x="4101" y="303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6" name="Freeform 1448"/>
              <p:cNvSpPr>
                <a:spLocks/>
              </p:cNvSpPr>
              <p:nvPr/>
            </p:nvSpPr>
            <p:spPr bwMode="auto">
              <a:xfrm>
                <a:off x="4083" y="3022"/>
                <a:ext cx="9" cy="12"/>
              </a:xfrm>
              <a:custGeom>
                <a:avLst/>
                <a:gdLst>
                  <a:gd name="T0" fmla="*/ 3 w 10"/>
                  <a:gd name="T1" fmla="*/ 13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3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7" y="9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5"/>
                      <a:pt x="2" y="10"/>
                      <a:pt x="3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7" name="Freeform 1449"/>
              <p:cNvSpPr>
                <a:spLocks/>
              </p:cNvSpPr>
              <p:nvPr/>
            </p:nvSpPr>
            <p:spPr bwMode="auto">
              <a:xfrm>
                <a:off x="4080" y="301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8" name="Freeform 1450"/>
              <p:cNvSpPr>
                <a:spLocks/>
              </p:cNvSpPr>
              <p:nvPr/>
            </p:nvSpPr>
            <p:spPr bwMode="auto">
              <a:xfrm>
                <a:off x="4065" y="3016"/>
                <a:ext cx="17" cy="14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9 w 20"/>
                  <a:gd name="T9" fmla="*/ 17 h 17"/>
                  <a:gd name="T10" fmla="*/ 16 w 20"/>
                  <a:gd name="T11" fmla="*/ 11 h 17"/>
                  <a:gd name="T12" fmla="*/ 20 w 20"/>
                  <a:gd name="T13" fmla="*/ 15 h 17"/>
                  <a:gd name="T14" fmla="*/ 18 w 20"/>
                  <a:gd name="T15" fmla="*/ 9 h 17"/>
                  <a:gd name="T16" fmla="*/ 15 w 20"/>
                  <a:gd name="T17" fmla="*/ 9 h 17"/>
                  <a:gd name="T18" fmla="*/ 17 w 20"/>
                  <a:gd name="T19" fmla="*/ 5 h 17"/>
                  <a:gd name="T20" fmla="*/ 6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7" y="13"/>
                      <a:pt x="6" y="14"/>
                    </a:cubicBezTo>
                    <a:cubicBezTo>
                      <a:pt x="9" y="14"/>
                      <a:pt x="10" y="10"/>
                      <a:pt x="13" y="11"/>
                    </a:cubicBezTo>
                    <a:cubicBezTo>
                      <a:pt x="14" y="17"/>
                      <a:pt x="7" y="11"/>
                      <a:pt x="9" y="17"/>
                    </a:cubicBezTo>
                    <a:cubicBezTo>
                      <a:pt x="11" y="17"/>
                      <a:pt x="14" y="16"/>
                      <a:pt x="16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4" y="6"/>
                      <a:pt x="16" y="6"/>
                      <a:pt x="17" y="5"/>
                    </a:cubicBezTo>
                    <a:cubicBezTo>
                      <a:pt x="14" y="7"/>
                      <a:pt x="10" y="0"/>
                      <a:pt x="6" y="1"/>
                    </a:cubicBezTo>
                    <a:cubicBezTo>
                      <a:pt x="1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9" name="Freeform 1451"/>
              <p:cNvSpPr>
                <a:spLocks/>
              </p:cNvSpPr>
              <p:nvPr/>
            </p:nvSpPr>
            <p:spPr bwMode="auto">
              <a:xfrm>
                <a:off x="4063" y="3020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0" name="Freeform 1452"/>
              <p:cNvSpPr>
                <a:spLocks/>
              </p:cNvSpPr>
              <p:nvPr/>
            </p:nvSpPr>
            <p:spPr bwMode="auto">
              <a:xfrm>
                <a:off x="4048" y="3016"/>
                <a:ext cx="15" cy="15"/>
              </a:xfrm>
              <a:custGeom>
                <a:avLst/>
                <a:gdLst>
                  <a:gd name="T0" fmla="*/ 10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6 w 17"/>
                  <a:gd name="T7" fmla="*/ 10 h 18"/>
                  <a:gd name="T8" fmla="*/ 9 w 17"/>
                  <a:gd name="T9" fmla="*/ 14 h 18"/>
                  <a:gd name="T10" fmla="*/ 6 w 17"/>
                  <a:gd name="T11" fmla="*/ 5 h 18"/>
                  <a:gd name="T12" fmla="*/ 11 w 17"/>
                  <a:gd name="T13" fmla="*/ 7 h 18"/>
                  <a:gd name="T14" fmla="*/ 0 w 17"/>
                  <a:gd name="T15" fmla="*/ 9 h 18"/>
                  <a:gd name="T16" fmla="*/ 2 w 17"/>
                  <a:gd name="T17" fmla="*/ 10 h 18"/>
                  <a:gd name="T18" fmla="*/ 0 w 17"/>
                  <a:gd name="T19" fmla="*/ 13 h 18"/>
                  <a:gd name="T20" fmla="*/ 10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0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5"/>
                      <a:pt x="16" y="16"/>
                    </a:cubicBezTo>
                    <a:cubicBezTo>
                      <a:pt x="16" y="14"/>
                      <a:pt x="17" y="12"/>
                      <a:pt x="16" y="10"/>
                    </a:cubicBezTo>
                    <a:cubicBezTo>
                      <a:pt x="14" y="5"/>
                      <a:pt x="11" y="13"/>
                      <a:pt x="9" y="14"/>
                    </a:cubicBezTo>
                    <a:cubicBezTo>
                      <a:pt x="3" y="12"/>
                      <a:pt x="9" y="11"/>
                      <a:pt x="6" y="5"/>
                    </a:cubicBezTo>
                    <a:cubicBezTo>
                      <a:pt x="8" y="5"/>
                      <a:pt x="8" y="7"/>
                      <a:pt x="11" y="7"/>
                    </a:cubicBezTo>
                    <a:cubicBezTo>
                      <a:pt x="7" y="0"/>
                      <a:pt x="2" y="7"/>
                      <a:pt x="0" y="9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7"/>
                      <a:pt x="5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1" name="Freeform 1453"/>
              <p:cNvSpPr>
                <a:spLocks/>
              </p:cNvSpPr>
              <p:nvPr/>
            </p:nvSpPr>
            <p:spPr bwMode="auto">
              <a:xfrm>
                <a:off x="4062" y="3029"/>
                <a:ext cx="1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2" name="Freeform 1454"/>
              <p:cNvSpPr>
                <a:spLocks/>
              </p:cNvSpPr>
              <p:nvPr/>
            </p:nvSpPr>
            <p:spPr bwMode="auto">
              <a:xfrm>
                <a:off x="4047" y="302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3" name="Freeform 1455"/>
              <p:cNvSpPr>
                <a:spLocks/>
              </p:cNvSpPr>
              <p:nvPr/>
            </p:nvSpPr>
            <p:spPr bwMode="auto">
              <a:xfrm>
                <a:off x="4046" y="3028"/>
                <a:ext cx="4" cy="3"/>
              </a:xfrm>
              <a:custGeom>
                <a:avLst/>
                <a:gdLst>
                  <a:gd name="T0" fmla="*/ 3 w 4"/>
                  <a:gd name="T1" fmla="*/ 1 h 3"/>
                  <a:gd name="T2" fmla="*/ 0 w 4"/>
                  <a:gd name="T3" fmla="*/ 0 h 3"/>
                  <a:gd name="T4" fmla="*/ 2 w 4"/>
                  <a:gd name="T5" fmla="*/ 3 h 3"/>
                  <a:gd name="T6" fmla="*/ 3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4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4" name="Freeform 1456"/>
              <p:cNvSpPr>
                <a:spLocks/>
              </p:cNvSpPr>
              <p:nvPr/>
            </p:nvSpPr>
            <p:spPr bwMode="auto">
              <a:xfrm>
                <a:off x="3950" y="3019"/>
                <a:ext cx="95" cy="21"/>
              </a:xfrm>
              <a:custGeom>
                <a:avLst/>
                <a:gdLst>
                  <a:gd name="T0" fmla="*/ 1 w 111"/>
                  <a:gd name="T1" fmla="*/ 11 h 25"/>
                  <a:gd name="T2" fmla="*/ 4 w 111"/>
                  <a:gd name="T3" fmla="*/ 14 h 25"/>
                  <a:gd name="T4" fmla="*/ 0 w 111"/>
                  <a:gd name="T5" fmla="*/ 18 h 25"/>
                  <a:gd name="T6" fmla="*/ 1 w 111"/>
                  <a:gd name="T7" fmla="*/ 25 h 25"/>
                  <a:gd name="T8" fmla="*/ 10 w 111"/>
                  <a:gd name="T9" fmla="*/ 22 h 25"/>
                  <a:gd name="T10" fmla="*/ 10 w 111"/>
                  <a:gd name="T11" fmla="*/ 25 h 25"/>
                  <a:gd name="T12" fmla="*/ 26 w 111"/>
                  <a:gd name="T13" fmla="*/ 22 h 25"/>
                  <a:gd name="T14" fmla="*/ 38 w 111"/>
                  <a:gd name="T15" fmla="*/ 19 h 25"/>
                  <a:gd name="T16" fmla="*/ 84 w 111"/>
                  <a:gd name="T17" fmla="*/ 17 h 25"/>
                  <a:gd name="T18" fmla="*/ 86 w 111"/>
                  <a:gd name="T19" fmla="*/ 10 h 25"/>
                  <a:gd name="T20" fmla="*/ 90 w 111"/>
                  <a:gd name="T21" fmla="*/ 14 h 25"/>
                  <a:gd name="T22" fmla="*/ 87 w 111"/>
                  <a:gd name="T23" fmla="*/ 14 h 25"/>
                  <a:gd name="T24" fmla="*/ 100 w 111"/>
                  <a:gd name="T25" fmla="*/ 15 h 25"/>
                  <a:gd name="T26" fmla="*/ 100 w 111"/>
                  <a:gd name="T27" fmla="*/ 8 h 25"/>
                  <a:gd name="T28" fmla="*/ 106 w 111"/>
                  <a:gd name="T29" fmla="*/ 15 h 25"/>
                  <a:gd name="T30" fmla="*/ 111 w 111"/>
                  <a:gd name="T31" fmla="*/ 10 h 25"/>
                  <a:gd name="T32" fmla="*/ 105 w 111"/>
                  <a:gd name="T33" fmla="*/ 5 h 25"/>
                  <a:gd name="T34" fmla="*/ 109 w 111"/>
                  <a:gd name="T35" fmla="*/ 2 h 25"/>
                  <a:gd name="T36" fmla="*/ 79 w 111"/>
                  <a:gd name="T37" fmla="*/ 13 h 25"/>
                  <a:gd name="T38" fmla="*/ 80 w 111"/>
                  <a:gd name="T39" fmla="*/ 9 h 25"/>
                  <a:gd name="T40" fmla="*/ 61 w 111"/>
                  <a:gd name="T41" fmla="*/ 6 h 25"/>
                  <a:gd name="T42" fmla="*/ 55 w 111"/>
                  <a:gd name="T43" fmla="*/ 14 h 25"/>
                  <a:gd name="T44" fmla="*/ 51 w 111"/>
                  <a:gd name="T45" fmla="*/ 11 h 25"/>
                  <a:gd name="T46" fmla="*/ 51 w 111"/>
                  <a:gd name="T47" fmla="*/ 14 h 25"/>
                  <a:gd name="T48" fmla="*/ 45 w 111"/>
                  <a:gd name="T49" fmla="*/ 11 h 25"/>
                  <a:gd name="T50" fmla="*/ 44 w 111"/>
                  <a:gd name="T51" fmla="*/ 19 h 25"/>
                  <a:gd name="T52" fmla="*/ 32 w 111"/>
                  <a:gd name="T53" fmla="*/ 8 h 25"/>
                  <a:gd name="T54" fmla="*/ 34 w 111"/>
                  <a:gd name="T55" fmla="*/ 12 h 25"/>
                  <a:gd name="T56" fmla="*/ 32 w 111"/>
                  <a:gd name="T57" fmla="*/ 16 h 25"/>
                  <a:gd name="T58" fmla="*/ 30 w 111"/>
                  <a:gd name="T59" fmla="*/ 9 h 25"/>
                  <a:gd name="T60" fmla="*/ 22 w 111"/>
                  <a:gd name="T61" fmla="*/ 14 h 25"/>
                  <a:gd name="T62" fmla="*/ 23 w 111"/>
                  <a:gd name="T63" fmla="*/ 18 h 25"/>
                  <a:gd name="T64" fmla="*/ 11 w 111"/>
                  <a:gd name="T65" fmla="*/ 17 h 25"/>
                  <a:gd name="T66" fmla="*/ 16 w 111"/>
                  <a:gd name="T67" fmla="*/ 10 h 25"/>
                  <a:gd name="T68" fmla="*/ 13 w 111"/>
                  <a:gd name="T69" fmla="*/ 7 h 25"/>
                  <a:gd name="T70" fmla="*/ 6 w 111"/>
                  <a:gd name="T71" fmla="*/ 16 h 25"/>
                  <a:gd name="T72" fmla="*/ 1 w 111"/>
                  <a:gd name="T73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1" h="25">
                    <a:moveTo>
                      <a:pt x="1" y="11"/>
                    </a:moveTo>
                    <a:cubicBezTo>
                      <a:pt x="1" y="13"/>
                      <a:pt x="2" y="14"/>
                      <a:pt x="4" y="14"/>
                    </a:cubicBezTo>
                    <a:cubicBezTo>
                      <a:pt x="4" y="17"/>
                      <a:pt x="1" y="16"/>
                      <a:pt x="0" y="18"/>
                    </a:cubicBezTo>
                    <a:cubicBezTo>
                      <a:pt x="3" y="20"/>
                      <a:pt x="0" y="22"/>
                      <a:pt x="1" y="25"/>
                    </a:cubicBezTo>
                    <a:cubicBezTo>
                      <a:pt x="5" y="25"/>
                      <a:pt x="6" y="21"/>
                      <a:pt x="10" y="22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5" y="23"/>
                      <a:pt x="22" y="19"/>
                      <a:pt x="26" y="22"/>
                    </a:cubicBezTo>
                    <a:cubicBezTo>
                      <a:pt x="30" y="23"/>
                      <a:pt x="33" y="21"/>
                      <a:pt x="38" y="19"/>
                    </a:cubicBezTo>
                    <a:cubicBezTo>
                      <a:pt x="53" y="20"/>
                      <a:pt x="68" y="15"/>
                      <a:pt x="84" y="17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4"/>
                      <a:pt x="90" y="10"/>
                      <a:pt x="90" y="14"/>
                    </a:cubicBezTo>
                    <a:cubicBezTo>
                      <a:pt x="89" y="14"/>
                      <a:pt x="88" y="14"/>
                      <a:pt x="87" y="14"/>
                    </a:cubicBezTo>
                    <a:cubicBezTo>
                      <a:pt x="91" y="20"/>
                      <a:pt x="96" y="13"/>
                      <a:pt x="100" y="15"/>
                    </a:cubicBezTo>
                    <a:cubicBezTo>
                      <a:pt x="100" y="14"/>
                      <a:pt x="99" y="9"/>
                      <a:pt x="100" y="8"/>
                    </a:cubicBezTo>
                    <a:cubicBezTo>
                      <a:pt x="100" y="15"/>
                      <a:pt x="105" y="7"/>
                      <a:pt x="106" y="15"/>
                    </a:cubicBezTo>
                    <a:cubicBezTo>
                      <a:pt x="111" y="17"/>
                      <a:pt x="106" y="9"/>
                      <a:pt x="111" y="10"/>
                    </a:cubicBezTo>
                    <a:cubicBezTo>
                      <a:pt x="111" y="6"/>
                      <a:pt x="106" y="8"/>
                      <a:pt x="105" y="5"/>
                    </a:cubicBezTo>
                    <a:cubicBezTo>
                      <a:pt x="107" y="2"/>
                      <a:pt x="109" y="6"/>
                      <a:pt x="109" y="2"/>
                    </a:cubicBezTo>
                    <a:cubicBezTo>
                      <a:pt x="102" y="0"/>
                      <a:pt x="89" y="10"/>
                      <a:pt x="79" y="13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5" y="12"/>
                      <a:pt x="66" y="13"/>
                      <a:pt x="61" y="6"/>
                    </a:cubicBezTo>
                    <a:cubicBezTo>
                      <a:pt x="63" y="10"/>
                      <a:pt x="53" y="5"/>
                      <a:pt x="55" y="14"/>
                    </a:cubicBezTo>
                    <a:cubicBezTo>
                      <a:pt x="53" y="12"/>
                      <a:pt x="53" y="12"/>
                      <a:pt x="51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48" y="14"/>
                      <a:pt x="48" y="10"/>
                      <a:pt x="45" y="11"/>
                    </a:cubicBezTo>
                    <a:cubicBezTo>
                      <a:pt x="47" y="14"/>
                      <a:pt x="45" y="15"/>
                      <a:pt x="44" y="19"/>
                    </a:cubicBezTo>
                    <a:cubicBezTo>
                      <a:pt x="40" y="15"/>
                      <a:pt x="36" y="12"/>
                      <a:pt x="32" y="8"/>
                    </a:cubicBezTo>
                    <a:cubicBezTo>
                      <a:pt x="33" y="10"/>
                      <a:pt x="33" y="11"/>
                      <a:pt x="34" y="12"/>
                    </a:cubicBezTo>
                    <a:cubicBezTo>
                      <a:pt x="32" y="11"/>
                      <a:pt x="33" y="15"/>
                      <a:pt x="32" y="16"/>
                    </a:cubicBezTo>
                    <a:cubicBezTo>
                      <a:pt x="30" y="16"/>
                      <a:pt x="30" y="12"/>
                      <a:pt x="30" y="9"/>
                    </a:cubicBezTo>
                    <a:cubicBezTo>
                      <a:pt x="26" y="8"/>
                      <a:pt x="25" y="17"/>
                      <a:pt x="22" y="1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9" y="19"/>
                      <a:pt x="16" y="16"/>
                      <a:pt x="11" y="17"/>
                    </a:cubicBezTo>
                    <a:cubicBezTo>
                      <a:pt x="9" y="12"/>
                      <a:pt x="14" y="12"/>
                      <a:pt x="16" y="10"/>
                    </a:cubicBezTo>
                    <a:cubicBezTo>
                      <a:pt x="15" y="9"/>
                      <a:pt x="13" y="9"/>
                      <a:pt x="13" y="7"/>
                    </a:cubicBezTo>
                    <a:cubicBezTo>
                      <a:pt x="11" y="10"/>
                      <a:pt x="8" y="14"/>
                      <a:pt x="6" y="16"/>
                    </a:cubicBezTo>
                    <a:cubicBezTo>
                      <a:pt x="8" y="10"/>
                      <a:pt x="2" y="11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5" name="Freeform 1457"/>
              <p:cNvSpPr>
                <a:spLocks/>
              </p:cNvSpPr>
              <p:nvPr/>
            </p:nvSpPr>
            <p:spPr bwMode="auto">
              <a:xfrm>
                <a:off x="3960" y="3023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6" name="Freeform 1458"/>
              <p:cNvSpPr>
                <a:spLocks/>
              </p:cNvSpPr>
              <p:nvPr/>
            </p:nvSpPr>
            <p:spPr bwMode="auto">
              <a:xfrm>
                <a:off x="3950" y="3028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7" name="Freeform 1459"/>
              <p:cNvSpPr>
                <a:spLocks/>
              </p:cNvSpPr>
              <p:nvPr/>
            </p:nvSpPr>
            <p:spPr bwMode="auto">
              <a:xfrm>
                <a:off x="3971" y="3038"/>
                <a:ext cx="2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8" name="Freeform 1460"/>
              <p:cNvSpPr>
                <a:spLocks/>
              </p:cNvSpPr>
              <p:nvPr/>
            </p:nvSpPr>
            <p:spPr bwMode="auto">
              <a:xfrm>
                <a:off x="3975" y="3023"/>
                <a:ext cx="2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9" name="Freeform 1461"/>
              <p:cNvSpPr>
                <a:spLocks/>
              </p:cNvSpPr>
              <p:nvPr/>
            </p:nvSpPr>
            <p:spPr bwMode="auto">
              <a:xfrm>
                <a:off x="3996" y="3022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1"/>
                      <a:pt x="3" y="0"/>
                    </a:cubicBezTo>
                    <a:cubicBezTo>
                      <a:pt x="1" y="0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0" name="Freeform 1462"/>
              <p:cNvSpPr>
                <a:spLocks/>
              </p:cNvSpPr>
              <p:nvPr/>
            </p:nvSpPr>
            <p:spPr bwMode="auto">
              <a:xfrm>
                <a:off x="3952" y="3025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1" name="Freeform 1463"/>
              <p:cNvSpPr>
                <a:spLocks/>
              </p:cNvSpPr>
              <p:nvPr/>
            </p:nvSpPr>
            <p:spPr bwMode="auto">
              <a:xfrm>
                <a:off x="3895" y="3027"/>
                <a:ext cx="53" cy="21"/>
              </a:xfrm>
              <a:custGeom>
                <a:avLst/>
                <a:gdLst>
                  <a:gd name="T0" fmla="*/ 4 w 61"/>
                  <a:gd name="T1" fmla="*/ 21 h 25"/>
                  <a:gd name="T2" fmla="*/ 15 w 61"/>
                  <a:gd name="T3" fmla="*/ 23 h 25"/>
                  <a:gd name="T4" fmla="*/ 22 w 61"/>
                  <a:gd name="T5" fmla="*/ 12 h 25"/>
                  <a:gd name="T6" fmla="*/ 21 w 61"/>
                  <a:gd name="T7" fmla="*/ 22 h 25"/>
                  <a:gd name="T8" fmla="*/ 42 w 61"/>
                  <a:gd name="T9" fmla="*/ 14 h 25"/>
                  <a:gd name="T10" fmla="*/ 42 w 61"/>
                  <a:gd name="T11" fmla="*/ 17 h 25"/>
                  <a:gd name="T12" fmla="*/ 49 w 61"/>
                  <a:gd name="T13" fmla="*/ 7 h 25"/>
                  <a:gd name="T14" fmla="*/ 50 w 61"/>
                  <a:gd name="T15" fmla="*/ 18 h 25"/>
                  <a:gd name="T16" fmla="*/ 49 w 61"/>
                  <a:gd name="T17" fmla="*/ 19 h 25"/>
                  <a:gd name="T18" fmla="*/ 60 w 61"/>
                  <a:gd name="T19" fmla="*/ 15 h 25"/>
                  <a:gd name="T20" fmla="*/ 61 w 61"/>
                  <a:gd name="T21" fmla="*/ 9 h 25"/>
                  <a:gd name="T22" fmla="*/ 59 w 61"/>
                  <a:gd name="T23" fmla="*/ 3 h 25"/>
                  <a:gd name="T24" fmla="*/ 53 w 61"/>
                  <a:gd name="T25" fmla="*/ 8 h 25"/>
                  <a:gd name="T26" fmla="*/ 52 w 61"/>
                  <a:gd name="T27" fmla="*/ 4 h 25"/>
                  <a:gd name="T28" fmla="*/ 50 w 61"/>
                  <a:gd name="T29" fmla="*/ 7 h 25"/>
                  <a:gd name="T30" fmla="*/ 48 w 61"/>
                  <a:gd name="T31" fmla="*/ 3 h 25"/>
                  <a:gd name="T32" fmla="*/ 43 w 61"/>
                  <a:gd name="T33" fmla="*/ 7 h 25"/>
                  <a:gd name="T34" fmla="*/ 44 w 61"/>
                  <a:gd name="T35" fmla="*/ 6 h 25"/>
                  <a:gd name="T36" fmla="*/ 41 w 61"/>
                  <a:gd name="T37" fmla="*/ 11 h 25"/>
                  <a:gd name="T38" fmla="*/ 38 w 61"/>
                  <a:gd name="T39" fmla="*/ 6 h 25"/>
                  <a:gd name="T40" fmla="*/ 39 w 61"/>
                  <a:gd name="T41" fmla="*/ 9 h 25"/>
                  <a:gd name="T42" fmla="*/ 26 w 61"/>
                  <a:gd name="T43" fmla="*/ 4 h 25"/>
                  <a:gd name="T44" fmla="*/ 25 w 61"/>
                  <a:gd name="T45" fmla="*/ 8 h 25"/>
                  <a:gd name="T46" fmla="*/ 31 w 61"/>
                  <a:gd name="T47" fmla="*/ 5 h 25"/>
                  <a:gd name="T48" fmla="*/ 30 w 61"/>
                  <a:gd name="T49" fmla="*/ 14 h 25"/>
                  <a:gd name="T50" fmla="*/ 22 w 61"/>
                  <a:gd name="T51" fmla="*/ 7 h 25"/>
                  <a:gd name="T52" fmla="*/ 13 w 61"/>
                  <a:gd name="T53" fmla="*/ 9 h 25"/>
                  <a:gd name="T54" fmla="*/ 13 w 61"/>
                  <a:gd name="T55" fmla="*/ 8 h 25"/>
                  <a:gd name="T56" fmla="*/ 7 w 61"/>
                  <a:gd name="T57" fmla="*/ 11 h 25"/>
                  <a:gd name="T58" fmla="*/ 9 w 61"/>
                  <a:gd name="T59" fmla="*/ 12 h 25"/>
                  <a:gd name="T60" fmla="*/ 6 w 61"/>
                  <a:gd name="T61" fmla="*/ 15 h 25"/>
                  <a:gd name="T62" fmla="*/ 6 w 61"/>
                  <a:gd name="T63" fmla="*/ 13 h 25"/>
                  <a:gd name="T64" fmla="*/ 0 w 61"/>
                  <a:gd name="T65" fmla="*/ 20 h 25"/>
                  <a:gd name="T66" fmla="*/ 7 w 61"/>
                  <a:gd name="T67" fmla="*/ 16 h 25"/>
                  <a:gd name="T68" fmla="*/ 4 w 61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5">
                    <a:moveTo>
                      <a:pt x="4" y="21"/>
                    </a:moveTo>
                    <a:cubicBezTo>
                      <a:pt x="7" y="25"/>
                      <a:pt x="12" y="22"/>
                      <a:pt x="15" y="23"/>
                    </a:cubicBezTo>
                    <a:cubicBezTo>
                      <a:pt x="22" y="20"/>
                      <a:pt x="16" y="13"/>
                      <a:pt x="22" y="1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2"/>
                      <a:pt x="42" y="14"/>
                    </a:cubicBezTo>
                    <a:cubicBezTo>
                      <a:pt x="42" y="15"/>
                      <a:pt x="43" y="16"/>
                      <a:pt x="42" y="17"/>
                    </a:cubicBezTo>
                    <a:cubicBezTo>
                      <a:pt x="46" y="17"/>
                      <a:pt x="43" y="4"/>
                      <a:pt x="49" y="7"/>
                    </a:cubicBezTo>
                    <a:cubicBezTo>
                      <a:pt x="44" y="13"/>
                      <a:pt x="51" y="12"/>
                      <a:pt x="50" y="18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53" y="18"/>
                      <a:pt x="57" y="15"/>
                      <a:pt x="60" y="15"/>
                    </a:cubicBezTo>
                    <a:cubicBezTo>
                      <a:pt x="60" y="13"/>
                      <a:pt x="57" y="9"/>
                      <a:pt x="61" y="9"/>
                    </a:cubicBezTo>
                    <a:cubicBezTo>
                      <a:pt x="59" y="8"/>
                      <a:pt x="60" y="6"/>
                      <a:pt x="59" y="3"/>
                    </a:cubicBezTo>
                    <a:cubicBezTo>
                      <a:pt x="56" y="6"/>
                      <a:pt x="55" y="4"/>
                      <a:pt x="53" y="8"/>
                    </a:cubicBezTo>
                    <a:cubicBezTo>
                      <a:pt x="51" y="5"/>
                      <a:pt x="54" y="7"/>
                      <a:pt x="52" y="4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6"/>
                      <a:pt x="51" y="3"/>
                      <a:pt x="48" y="3"/>
                    </a:cubicBezTo>
                    <a:cubicBezTo>
                      <a:pt x="48" y="5"/>
                      <a:pt x="46" y="7"/>
                      <a:pt x="43" y="7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2" y="7"/>
                      <a:pt x="40" y="5"/>
                      <a:pt x="41" y="1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4" y="8"/>
                      <a:pt x="32" y="0"/>
                      <a:pt x="26" y="4"/>
                    </a:cubicBezTo>
                    <a:cubicBezTo>
                      <a:pt x="27" y="5"/>
                      <a:pt x="26" y="7"/>
                      <a:pt x="25" y="8"/>
                    </a:cubicBezTo>
                    <a:cubicBezTo>
                      <a:pt x="28" y="10"/>
                      <a:pt x="28" y="5"/>
                      <a:pt x="31" y="5"/>
                    </a:cubicBezTo>
                    <a:cubicBezTo>
                      <a:pt x="31" y="8"/>
                      <a:pt x="27" y="12"/>
                      <a:pt x="30" y="14"/>
                    </a:cubicBezTo>
                    <a:cubicBezTo>
                      <a:pt x="27" y="10"/>
                      <a:pt x="24" y="15"/>
                      <a:pt x="22" y="7"/>
                    </a:cubicBezTo>
                    <a:cubicBezTo>
                      <a:pt x="18" y="6"/>
                      <a:pt x="17" y="11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13"/>
                      <a:pt x="9" y="5"/>
                      <a:pt x="7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5"/>
                      <a:pt x="8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6" y="18"/>
                      <a:pt x="1" y="18"/>
                      <a:pt x="0" y="20"/>
                    </a:cubicBezTo>
                    <a:cubicBezTo>
                      <a:pt x="2" y="20"/>
                      <a:pt x="5" y="17"/>
                      <a:pt x="7" y="16"/>
                    </a:cubicBezTo>
                    <a:cubicBezTo>
                      <a:pt x="6" y="18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2" name="Freeform 1464"/>
              <p:cNvSpPr>
                <a:spLocks/>
              </p:cNvSpPr>
              <p:nvPr/>
            </p:nvSpPr>
            <p:spPr bwMode="auto">
              <a:xfrm>
                <a:off x="3933" y="3029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3" name="Freeform 1465"/>
              <p:cNvSpPr>
                <a:spLocks/>
              </p:cNvSpPr>
              <p:nvPr/>
            </p:nvSpPr>
            <p:spPr bwMode="auto">
              <a:xfrm>
                <a:off x="3853" y="3027"/>
                <a:ext cx="41" cy="26"/>
              </a:xfrm>
              <a:custGeom>
                <a:avLst/>
                <a:gdLst>
                  <a:gd name="T0" fmla="*/ 35 w 47"/>
                  <a:gd name="T1" fmla="*/ 15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2 h 31"/>
                  <a:gd name="T8" fmla="*/ 28 w 47"/>
                  <a:gd name="T9" fmla="*/ 13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0 w 47"/>
                  <a:gd name="T17" fmla="*/ 19 h 31"/>
                  <a:gd name="T18" fmla="*/ 17 w 47"/>
                  <a:gd name="T19" fmla="*/ 12 h 31"/>
                  <a:gd name="T20" fmla="*/ 5 w 47"/>
                  <a:gd name="T21" fmla="*/ 29 h 31"/>
                  <a:gd name="T22" fmla="*/ 9 w 47"/>
                  <a:gd name="T23" fmla="*/ 28 h 31"/>
                  <a:gd name="T24" fmla="*/ 8 w 47"/>
                  <a:gd name="T25" fmla="*/ 20 h 31"/>
                  <a:gd name="T26" fmla="*/ 13 w 47"/>
                  <a:gd name="T27" fmla="*/ 22 h 31"/>
                  <a:gd name="T28" fmla="*/ 10 w 47"/>
                  <a:gd name="T29" fmla="*/ 26 h 31"/>
                  <a:gd name="T30" fmla="*/ 42 w 47"/>
                  <a:gd name="T31" fmla="*/ 24 h 31"/>
                  <a:gd name="T32" fmla="*/ 37 w 47"/>
                  <a:gd name="T33" fmla="*/ 24 h 31"/>
                  <a:gd name="T34" fmla="*/ 41 w 47"/>
                  <a:gd name="T35" fmla="*/ 20 h 31"/>
                  <a:gd name="T36" fmla="*/ 39 w 47"/>
                  <a:gd name="T37" fmla="*/ 13 h 31"/>
                  <a:gd name="T38" fmla="*/ 41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6 h 31"/>
                  <a:gd name="T46" fmla="*/ 35 w 47"/>
                  <a:gd name="T47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5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2"/>
                    </a:cubicBezTo>
                    <a:cubicBezTo>
                      <a:pt x="30" y="19"/>
                      <a:pt x="29" y="14"/>
                      <a:pt x="28" y="13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8" y="15"/>
                      <a:pt x="20" y="14"/>
                      <a:pt x="24" y="17"/>
                    </a:cubicBezTo>
                    <a:cubicBezTo>
                      <a:pt x="24" y="20"/>
                      <a:pt x="20" y="23"/>
                      <a:pt x="18" y="21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14"/>
                      <a:pt x="18" y="16"/>
                      <a:pt x="17" y="12"/>
                    </a:cubicBezTo>
                    <a:cubicBezTo>
                      <a:pt x="13" y="19"/>
                      <a:pt x="0" y="19"/>
                      <a:pt x="5" y="29"/>
                    </a:cubicBezTo>
                    <a:cubicBezTo>
                      <a:pt x="6" y="31"/>
                      <a:pt x="7" y="28"/>
                      <a:pt x="9" y="28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9"/>
                      <a:pt x="13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2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2"/>
                      <a:pt x="40" y="21"/>
                      <a:pt x="41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1" y="15"/>
                    </a:cubicBezTo>
                    <a:cubicBezTo>
                      <a:pt x="43" y="12"/>
                      <a:pt x="42" y="11"/>
                      <a:pt x="41" y="8"/>
                    </a:cubicBezTo>
                    <a:cubicBezTo>
                      <a:pt x="44" y="7"/>
                      <a:pt x="45" y="10"/>
                      <a:pt x="47" y="5"/>
                    </a:cubicBezTo>
                    <a:cubicBezTo>
                      <a:pt x="41" y="0"/>
                      <a:pt x="43" y="10"/>
                      <a:pt x="36" y="6"/>
                    </a:cubicBezTo>
                    <a:lnTo>
                      <a:pt x="35" y="1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4" name="Freeform 1466"/>
              <p:cNvSpPr>
                <a:spLocks/>
              </p:cNvSpPr>
              <p:nvPr/>
            </p:nvSpPr>
            <p:spPr bwMode="auto">
              <a:xfrm>
                <a:off x="3893" y="3035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2 h 4"/>
                  <a:gd name="T6" fmla="*/ 1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5" name="Freeform 1467"/>
              <p:cNvSpPr>
                <a:spLocks/>
              </p:cNvSpPr>
              <p:nvPr/>
            </p:nvSpPr>
            <p:spPr bwMode="auto">
              <a:xfrm>
                <a:off x="3890" y="3045"/>
                <a:ext cx="3" cy="3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0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6" name="Freeform 1468"/>
              <p:cNvSpPr>
                <a:spLocks/>
              </p:cNvSpPr>
              <p:nvPr/>
            </p:nvSpPr>
            <p:spPr bwMode="auto">
              <a:xfrm>
                <a:off x="3862" y="3037"/>
                <a:ext cx="2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7" name="Freeform 1469"/>
              <p:cNvSpPr>
                <a:spLocks/>
              </p:cNvSpPr>
              <p:nvPr/>
            </p:nvSpPr>
            <p:spPr bwMode="auto">
              <a:xfrm>
                <a:off x="3845" y="3041"/>
                <a:ext cx="12" cy="12"/>
              </a:xfrm>
              <a:custGeom>
                <a:avLst/>
                <a:gdLst>
                  <a:gd name="T0" fmla="*/ 0 w 14"/>
                  <a:gd name="T1" fmla="*/ 13 h 13"/>
                  <a:gd name="T2" fmla="*/ 12 w 14"/>
                  <a:gd name="T3" fmla="*/ 12 h 13"/>
                  <a:gd name="T4" fmla="*/ 11 w 14"/>
                  <a:gd name="T5" fmla="*/ 0 h 13"/>
                  <a:gd name="T6" fmla="*/ 7 w 14"/>
                  <a:gd name="T7" fmla="*/ 8 h 13"/>
                  <a:gd name="T8" fmla="*/ 0 w 14"/>
                  <a:gd name="T9" fmla="*/ 9 h 13"/>
                  <a:gd name="T10" fmla="*/ 0 w 14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cubicBezTo>
                      <a:pt x="5" y="13"/>
                      <a:pt x="6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9"/>
                      <a:pt x="0" y="9"/>
                    </a:cubicBezTo>
                    <a:cubicBezTo>
                      <a:pt x="0" y="10"/>
                      <a:pt x="1" y="12"/>
                      <a:pt x="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8" name="Freeform 1470"/>
              <p:cNvSpPr>
                <a:spLocks/>
              </p:cNvSpPr>
              <p:nvPr/>
            </p:nvSpPr>
            <p:spPr bwMode="auto">
              <a:xfrm>
                <a:off x="3750" y="3033"/>
                <a:ext cx="99" cy="25"/>
              </a:xfrm>
              <a:custGeom>
                <a:avLst/>
                <a:gdLst>
                  <a:gd name="T0" fmla="*/ 94 w 115"/>
                  <a:gd name="T1" fmla="*/ 10 h 29"/>
                  <a:gd name="T2" fmla="*/ 88 w 115"/>
                  <a:gd name="T3" fmla="*/ 12 h 29"/>
                  <a:gd name="T4" fmla="*/ 91 w 115"/>
                  <a:gd name="T5" fmla="*/ 9 h 29"/>
                  <a:gd name="T6" fmla="*/ 86 w 115"/>
                  <a:gd name="T7" fmla="*/ 7 h 29"/>
                  <a:gd name="T8" fmla="*/ 87 w 115"/>
                  <a:gd name="T9" fmla="*/ 9 h 29"/>
                  <a:gd name="T10" fmla="*/ 76 w 115"/>
                  <a:gd name="T11" fmla="*/ 11 h 29"/>
                  <a:gd name="T12" fmla="*/ 75 w 115"/>
                  <a:gd name="T13" fmla="*/ 16 h 29"/>
                  <a:gd name="T14" fmla="*/ 67 w 115"/>
                  <a:gd name="T15" fmla="*/ 9 h 29"/>
                  <a:gd name="T16" fmla="*/ 70 w 115"/>
                  <a:gd name="T17" fmla="*/ 20 h 29"/>
                  <a:gd name="T18" fmla="*/ 58 w 115"/>
                  <a:gd name="T19" fmla="*/ 17 h 29"/>
                  <a:gd name="T20" fmla="*/ 60 w 115"/>
                  <a:gd name="T21" fmla="*/ 16 h 29"/>
                  <a:gd name="T22" fmla="*/ 53 w 115"/>
                  <a:gd name="T23" fmla="*/ 16 h 29"/>
                  <a:gd name="T24" fmla="*/ 53 w 115"/>
                  <a:gd name="T25" fmla="*/ 11 h 29"/>
                  <a:gd name="T26" fmla="*/ 44 w 115"/>
                  <a:gd name="T27" fmla="*/ 12 h 29"/>
                  <a:gd name="T28" fmla="*/ 45 w 115"/>
                  <a:gd name="T29" fmla="*/ 9 h 29"/>
                  <a:gd name="T30" fmla="*/ 27 w 115"/>
                  <a:gd name="T31" fmla="*/ 15 h 29"/>
                  <a:gd name="T32" fmla="*/ 24 w 115"/>
                  <a:gd name="T33" fmla="*/ 12 h 29"/>
                  <a:gd name="T34" fmla="*/ 26 w 115"/>
                  <a:gd name="T35" fmla="*/ 21 h 29"/>
                  <a:gd name="T36" fmla="*/ 19 w 115"/>
                  <a:gd name="T37" fmla="*/ 21 h 29"/>
                  <a:gd name="T38" fmla="*/ 20 w 115"/>
                  <a:gd name="T39" fmla="*/ 15 h 29"/>
                  <a:gd name="T40" fmla="*/ 16 w 115"/>
                  <a:gd name="T41" fmla="*/ 18 h 29"/>
                  <a:gd name="T42" fmla="*/ 13 w 115"/>
                  <a:gd name="T43" fmla="*/ 12 h 29"/>
                  <a:gd name="T44" fmla="*/ 6 w 115"/>
                  <a:gd name="T45" fmla="*/ 22 h 29"/>
                  <a:gd name="T46" fmla="*/ 1 w 115"/>
                  <a:gd name="T47" fmla="*/ 20 h 29"/>
                  <a:gd name="T48" fmla="*/ 5 w 115"/>
                  <a:gd name="T49" fmla="*/ 29 h 29"/>
                  <a:gd name="T50" fmla="*/ 31 w 115"/>
                  <a:gd name="T51" fmla="*/ 26 h 29"/>
                  <a:gd name="T52" fmla="*/ 37 w 115"/>
                  <a:gd name="T53" fmla="*/ 20 h 29"/>
                  <a:gd name="T54" fmla="*/ 38 w 115"/>
                  <a:gd name="T55" fmla="*/ 26 h 29"/>
                  <a:gd name="T56" fmla="*/ 38 w 115"/>
                  <a:gd name="T57" fmla="*/ 20 h 29"/>
                  <a:gd name="T58" fmla="*/ 42 w 115"/>
                  <a:gd name="T59" fmla="*/ 25 h 29"/>
                  <a:gd name="T60" fmla="*/ 44 w 115"/>
                  <a:gd name="T61" fmla="*/ 20 h 29"/>
                  <a:gd name="T62" fmla="*/ 47 w 115"/>
                  <a:gd name="T63" fmla="*/ 26 h 29"/>
                  <a:gd name="T64" fmla="*/ 88 w 115"/>
                  <a:gd name="T65" fmla="*/ 21 h 29"/>
                  <a:gd name="T66" fmla="*/ 87 w 115"/>
                  <a:gd name="T67" fmla="*/ 16 h 29"/>
                  <a:gd name="T68" fmla="*/ 102 w 115"/>
                  <a:gd name="T69" fmla="*/ 15 h 29"/>
                  <a:gd name="T70" fmla="*/ 104 w 115"/>
                  <a:gd name="T71" fmla="*/ 11 h 29"/>
                  <a:gd name="T72" fmla="*/ 104 w 115"/>
                  <a:gd name="T73" fmla="*/ 20 h 29"/>
                  <a:gd name="T74" fmla="*/ 109 w 115"/>
                  <a:gd name="T75" fmla="*/ 19 h 29"/>
                  <a:gd name="T76" fmla="*/ 106 w 115"/>
                  <a:gd name="T77" fmla="*/ 17 h 29"/>
                  <a:gd name="T78" fmla="*/ 111 w 115"/>
                  <a:gd name="T79" fmla="*/ 19 h 29"/>
                  <a:gd name="T80" fmla="*/ 107 w 115"/>
                  <a:gd name="T81" fmla="*/ 8 h 29"/>
                  <a:gd name="T82" fmla="*/ 94 w 115"/>
                  <a:gd name="T83" fmla="*/ 4 h 29"/>
                  <a:gd name="T84" fmla="*/ 94 w 115"/>
                  <a:gd name="T85" fmla="*/ 1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5" h="29">
                    <a:moveTo>
                      <a:pt x="94" y="10"/>
                    </a:moveTo>
                    <a:cubicBezTo>
                      <a:pt x="92" y="10"/>
                      <a:pt x="90" y="13"/>
                      <a:pt x="88" y="12"/>
                    </a:cubicBezTo>
                    <a:cubicBezTo>
                      <a:pt x="88" y="9"/>
                      <a:pt x="90" y="8"/>
                      <a:pt x="91" y="9"/>
                    </a:cubicBezTo>
                    <a:cubicBezTo>
                      <a:pt x="90" y="4"/>
                      <a:pt x="89" y="10"/>
                      <a:pt x="86" y="7"/>
                    </a:cubicBezTo>
                    <a:cubicBezTo>
                      <a:pt x="86" y="7"/>
                      <a:pt x="87" y="8"/>
                      <a:pt x="87" y="9"/>
                    </a:cubicBezTo>
                    <a:cubicBezTo>
                      <a:pt x="81" y="8"/>
                      <a:pt x="84" y="14"/>
                      <a:pt x="76" y="11"/>
                    </a:cubicBezTo>
                    <a:cubicBezTo>
                      <a:pt x="75" y="13"/>
                      <a:pt x="74" y="13"/>
                      <a:pt x="75" y="16"/>
                    </a:cubicBezTo>
                    <a:cubicBezTo>
                      <a:pt x="70" y="12"/>
                      <a:pt x="72" y="12"/>
                      <a:pt x="67" y="9"/>
                    </a:cubicBezTo>
                    <a:cubicBezTo>
                      <a:pt x="67" y="11"/>
                      <a:pt x="69" y="15"/>
                      <a:pt x="70" y="20"/>
                    </a:cubicBezTo>
                    <a:cubicBezTo>
                      <a:pt x="62" y="14"/>
                      <a:pt x="62" y="21"/>
                      <a:pt x="58" y="17"/>
                    </a:cubicBezTo>
                    <a:cubicBezTo>
                      <a:pt x="58" y="16"/>
                      <a:pt x="59" y="15"/>
                      <a:pt x="60" y="16"/>
                    </a:cubicBezTo>
                    <a:cubicBezTo>
                      <a:pt x="59" y="10"/>
                      <a:pt x="56" y="17"/>
                      <a:pt x="53" y="16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1" y="12"/>
                      <a:pt x="47" y="16"/>
                      <a:pt x="44" y="12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39" y="14"/>
                      <a:pt x="32" y="12"/>
                      <a:pt x="27" y="15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17" y="16"/>
                      <a:pt x="31" y="13"/>
                      <a:pt x="26" y="21"/>
                    </a:cubicBezTo>
                    <a:cubicBezTo>
                      <a:pt x="25" y="12"/>
                      <a:pt x="23" y="25"/>
                      <a:pt x="19" y="21"/>
                    </a:cubicBezTo>
                    <a:cubicBezTo>
                      <a:pt x="17" y="18"/>
                      <a:pt x="23" y="19"/>
                      <a:pt x="20" y="15"/>
                    </a:cubicBezTo>
                    <a:cubicBezTo>
                      <a:pt x="20" y="20"/>
                      <a:pt x="18" y="16"/>
                      <a:pt x="16" y="18"/>
                    </a:cubicBezTo>
                    <a:cubicBezTo>
                      <a:pt x="16" y="13"/>
                      <a:pt x="12" y="18"/>
                      <a:pt x="13" y="1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4" y="19"/>
                      <a:pt x="2" y="20"/>
                      <a:pt x="1" y="20"/>
                    </a:cubicBezTo>
                    <a:cubicBezTo>
                      <a:pt x="5" y="20"/>
                      <a:pt x="0" y="27"/>
                      <a:pt x="5" y="29"/>
                    </a:cubicBezTo>
                    <a:cubicBezTo>
                      <a:pt x="11" y="26"/>
                      <a:pt x="22" y="24"/>
                      <a:pt x="31" y="26"/>
                    </a:cubicBezTo>
                    <a:cubicBezTo>
                      <a:pt x="31" y="19"/>
                      <a:pt x="36" y="25"/>
                      <a:pt x="37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3" y="24"/>
                      <a:pt x="37" y="22"/>
                      <a:pt x="38" y="20"/>
                    </a:cubicBezTo>
                    <a:cubicBezTo>
                      <a:pt x="40" y="19"/>
                      <a:pt x="42" y="23"/>
                      <a:pt x="42" y="25"/>
                    </a:cubicBezTo>
                    <a:cubicBezTo>
                      <a:pt x="46" y="25"/>
                      <a:pt x="42" y="23"/>
                      <a:pt x="44" y="20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59" y="23"/>
                      <a:pt x="74" y="18"/>
                      <a:pt x="88" y="21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93" y="18"/>
                      <a:pt x="96" y="6"/>
                      <a:pt x="102" y="15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3"/>
                      <a:pt x="105" y="17"/>
                      <a:pt x="104" y="20"/>
                    </a:cubicBezTo>
                    <a:cubicBezTo>
                      <a:pt x="105" y="19"/>
                      <a:pt x="107" y="20"/>
                      <a:pt x="109" y="19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8" y="13"/>
                      <a:pt x="110" y="15"/>
                      <a:pt x="111" y="19"/>
                    </a:cubicBezTo>
                    <a:cubicBezTo>
                      <a:pt x="115" y="14"/>
                      <a:pt x="108" y="11"/>
                      <a:pt x="107" y="8"/>
                    </a:cubicBezTo>
                    <a:cubicBezTo>
                      <a:pt x="101" y="16"/>
                      <a:pt x="100" y="0"/>
                      <a:pt x="94" y="4"/>
                    </a:cubicBezTo>
                    <a:cubicBezTo>
                      <a:pt x="90" y="7"/>
                      <a:pt x="94" y="8"/>
                      <a:pt x="94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9" name="Freeform 1471"/>
              <p:cNvSpPr>
                <a:spLocks/>
              </p:cNvSpPr>
              <p:nvPr/>
            </p:nvSpPr>
            <p:spPr bwMode="auto">
              <a:xfrm>
                <a:off x="3838" y="30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0" name="Freeform 1472"/>
              <p:cNvSpPr>
                <a:spLocks/>
              </p:cNvSpPr>
              <p:nvPr/>
            </p:nvSpPr>
            <p:spPr bwMode="auto">
              <a:xfrm>
                <a:off x="3749" y="3050"/>
                <a:ext cx="1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1" name="Rectangle 1473"/>
              <p:cNvSpPr>
                <a:spLocks noChangeArrowheads="1"/>
              </p:cNvSpPr>
              <p:nvPr/>
            </p:nvSpPr>
            <p:spPr bwMode="auto">
              <a:xfrm>
                <a:off x="3845" y="304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2" name="Freeform 1474"/>
              <p:cNvSpPr>
                <a:spLocks/>
              </p:cNvSpPr>
              <p:nvPr/>
            </p:nvSpPr>
            <p:spPr bwMode="auto">
              <a:xfrm>
                <a:off x="3846" y="304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3" name="Freeform 1475"/>
              <p:cNvSpPr>
                <a:spLocks/>
              </p:cNvSpPr>
              <p:nvPr/>
            </p:nvSpPr>
            <p:spPr bwMode="auto">
              <a:xfrm>
                <a:off x="3734" y="304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4" name="Freeform 1476"/>
              <p:cNvSpPr>
                <a:spLocks/>
              </p:cNvSpPr>
              <p:nvPr/>
            </p:nvSpPr>
            <p:spPr bwMode="auto">
              <a:xfrm>
                <a:off x="3693" y="304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5" name="Freeform 1477"/>
              <p:cNvSpPr>
                <a:spLocks/>
              </p:cNvSpPr>
              <p:nvPr/>
            </p:nvSpPr>
            <p:spPr bwMode="auto">
              <a:xfrm>
                <a:off x="3578" y="3044"/>
                <a:ext cx="169" cy="38"/>
              </a:xfrm>
              <a:custGeom>
                <a:avLst/>
                <a:gdLst>
                  <a:gd name="T0" fmla="*/ 7 w 196"/>
                  <a:gd name="T1" fmla="*/ 29 h 44"/>
                  <a:gd name="T2" fmla="*/ 4 w 196"/>
                  <a:gd name="T3" fmla="*/ 36 h 44"/>
                  <a:gd name="T4" fmla="*/ 11 w 196"/>
                  <a:gd name="T5" fmla="*/ 39 h 44"/>
                  <a:gd name="T6" fmla="*/ 21 w 196"/>
                  <a:gd name="T7" fmla="*/ 34 h 44"/>
                  <a:gd name="T8" fmla="*/ 44 w 196"/>
                  <a:gd name="T9" fmla="*/ 31 h 44"/>
                  <a:gd name="T10" fmla="*/ 58 w 196"/>
                  <a:gd name="T11" fmla="*/ 32 h 44"/>
                  <a:gd name="T12" fmla="*/ 76 w 196"/>
                  <a:gd name="T13" fmla="*/ 24 h 44"/>
                  <a:gd name="T14" fmla="*/ 81 w 196"/>
                  <a:gd name="T15" fmla="*/ 26 h 44"/>
                  <a:gd name="T16" fmla="*/ 92 w 196"/>
                  <a:gd name="T17" fmla="*/ 27 h 44"/>
                  <a:gd name="T18" fmla="*/ 95 w 196"/>
                  <a:gd name="T19" fmla="*/ 16 h 44"/>
                  <a:gd name="T20" fmla="*/ 105 w 196"/>
                  <a:gd name="T21" fmla="*/ 15 h 44"/>
                  <a:gd name="T22" fmla="*/ 113 w 196"/>
                  <a:gd name="T23" fmla="*/ 19 h 44"/>
                  <a:gd name="T24" fmla="*/ 126 w 196"/>
                  <a:gd name="T25" fmla="*/ 17 h 44"/>
                  <a:gd name="T26" fmla="*/ 139 w 196"/>
                  <a:gd name="T27" fmla="*/ 18 h 44"/>
                  <a:gd name="T28" fmla="*/ 150 w 196"/>
                  <a:gd name="T29" fmla="*/ 15 h 44"/>
                  <a:gd name="T30" fmla="*/ 158 w 196"/>
                  <a:gd name="T31" fmla="*/ 10 h 44"/>
                  <a:gd name="T32" fmla="*/ 161 w 196"/>
                  <a:gd name="T33" fmla="*/ 14 h 44"/>
                  <a:gd name="T34" fmla="*/ 169 w 196"/>
                  <a:gd name="T35" fmla="*/ 12 h 44"/>
                  <a:gd name="T36" fmla="*/ 196 w 196"/>
                  <a:gd name="T37" fmla="*/ 11 h 44"/>
                  <a:gd name="T38" fmla="*/ 182 w 196"/>
                  <a:gd name="T39" fmla="*/ 11 h 44"/>
                  <a:gd name="T40" fmla="*/ 180 w 196"/>
                  <a:gd name="T41" fmla="*/ 14 h 44"/>
                  <a:gd name="T42" fmla="*/ 176 w 196"/>
                  <a:gd name="T43" fmla="*/ 3 h 44"/>
                  <a:gd name="T44" fmla="*/ 172 w 196"/>
                  <a:gd name="T45" fmla="*/ 2 h 44"/>
                  <a:gd name="T46" fmla="*/ 163 w 196"/>
                  <a:gd name="T47" fmla="*/ 4 h 44"/>
                  <a:gd name="T48" fmla="*/ 154 w 196"/>
                  <a:gd name="T49" fmla="*/ 3 h 44"/>
                  <a:gd name="T50" fmla="*/ 142 w 196"/>
                  <a:gd name="T51" fmla="*/ 4 h 44"/>
                  <a:gd name="T52" fmla="*/ 131 w 196"/>
                  <a:gd name="T53" fmla="*/ 7 h 44"/>
                  <a:gd name="T54" fmla="*/ 131 w 196"/>
                  <a:gd name="T55" fmla="*/ 6 h 44"/>
                  <a:gd name="T56" fmla="*/ 128 w 196"/>
                  <a:gd name="T57" fmla="*/ 7 h 44"/>
                  <a:gd name="T58" fmla="*/ 119 w 196"/>
                  <a:gd name="T59" fmla="*/ 9 h 44"/>
                  <a:gd name="T60" fmla="*/ 111 w 196"/>
                  <a:gd name="T61" fmla="*/ 12 h 44"/>
                  <a:gd name="T62" fmla="*/ 107 w 196"/>
                  <a:gd name="T63" fmla="*/ 8 h 44"/>
                  <a:gd name="T64" fmla="*/ 97 w 196"/>
                  <a:gd name="T65" fmla="*/ 8 h 44"/>
                  <a:gd name="T66" fmla="*/ 93 w 196"/>
                  <a:gd name="T67" fmla="*/ 14 h 44"/>
                  <a:gd name="T68" fmla="*/ 80 w 196"/>
                  <a:gd name="T69" fmla="*/ 17 h 44"/>
                  <a:gd name="T70" fmla="*/ 62 w 196"/>
                  <a:gd name="T71" fmla="*/ 21 h 44"/>
                  <a:gd name="T72" fmla="*/ 57 w 196"/>
                  <a:gd name="T73" fmla="*/ 21 h 44"/>
                  <a:gd name="T74" fmla="*/ 36 w 196"/>
                  <a:gd name="T75" fmla="*/ 24 h 44"/>
                  <a:gd name="T76" fmla="*/ 45 w 196"/>
                  <a:gd name="T77" fmla="*/ 29 h 44"/>
                  <a:gd name="T78" fmla="*/ 35 w 196"/>
                  <a:gd name="T79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6" h="44">
                    <a:moveTo>
                      <a:pt x="16" y="22"/>
                    </a:moveTo>
                    <a:cubicBezTo>
                      <a:pt x="13" y="23"/>
                      <a:pt x="9" y="25"/>
                      <a:pt x="7" y="29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8"/>
                      <a:pt x="0" y="32"/>
                      <a:pt x="4" y="36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9" y="30"/>
                      <a:pt x="8" y="37"/>
                      <a:pt x="11" y="39"/>
                    </a:cubicBezTo>
                    <a:cubicBezTo>
                      <a:pt x="15" y="37"/>
                      <a:pt x="17" y="28"/>
                      <a:pt x="20" y="30"/>
                    </a:cubicBezTo>
                    <a:cubicBezTo>
                      <a:pt x="22" y="30"/>
                      <a:pt x="22" y="32"/>
                      <a:pt x="21" y="34"/>
                    </a:cubicBezTo>
                    <a:cubicBezTo>
                      <a:pt x="25" y="34"/>
                      <a:pt x="25" y="27"/>
                      <a:pt x="28" y="26"/>
                    </a:cubicBezTo>
                    <a:cubicBezTo>
                      <a:pt x="30" y="44"/>
                      <a:pt x="38" y="21"/>
                      <a:pt x="44" y="31"/>
                    </a:cubicBezTo>
                    <a:cubicBezTo>
                      <a:pt x="47" y="30"/>
                      <a:pt x="51" y="31"/>
                      <a:pt x="55" y="27"/>
                    </a:cubicBezTo>
                    <a:cubicBezTo>
                      <a:pt x="53" y="32"/>
                      <a:pt x="59" y="27"/>
                      <a:pt x="58" y="32"/>
                    </a:cubicBezTo>
                    <a:cubicBezTo>
                      <a:pt x="58" y="22"/>
                      <a:pt x="70" y="36"/>
                      <a:pt x="70" y="23"/>
                    </a:cubicBezTo>
                    <a:cubicBezTo>
                      <a:pt x="75" y="26"/>
                      <a:pt x="70" y="22"/>
                      <a:pt x="76" y="24"/>
                    </a:cubicBezTo>
                    <a:cubicBezTo>
                      <a:pt x="76" y="26"/>
                      <a:pt x="75" y="26"/>
                      <a:pt x="75" y="26"/>
                    </a:cubicBezTo>
                    <a:cubicBezTo>
                      <a:pt x="78" y="29"/>
                      <a:pt x="78" y="20"/>
                      <a:pt x="81" y="26"/>
                    </a:cubicBezTo>
                    <a:cubicBezTo>
                      <a:pt x="86" y="26"/>
                      <a:pt x="81" y="22"/>
                      <a:pt x="84" y="19"/>
                    </a:cubicBezTo>
                    <a:cubicBezTo>
                      <a:pt x="90" y="20"/>
                      <a:pt x="88" y="22"/>
                      <a:pt x="92" y="27"/>
                    </a:cubicBezTo>
                    <a:cubicBezTo>
                      <a:pt x="92" y="20"/>
                      <a:pt x="95" y="23"/>
                      <a:pt x="97" y="20"/>
                    </a:cubicBezTo>
                    <a:cubicBezTo>
                      <a:pt x="97" y="20"/>
                      <a:pt x="93" y="19"/>
                      <a:pt x="95" y="16"/>
                    </a:cubicBezTo>
                    <a:cubicBezTo>
                      <a:pt x="101" y="17"/>
                      <a:pt x="99" y="12"/>
                      <a:pt x="105" y="9"/>
                    </a:cubicBezTo>
                    <a:cubicBezTo>
                      <a:pt x="109" y="16"/>
                      <a:pt x="99" y="10"/>
                      <a:pt x="105" y="15"/>
                    </a:cubicBezTo>
                    <a:cubicBezTo>
                      <a:pt x="102" y="19"/>
                      <a:pt x="99" y="18"/>
                      <a:pt x="97" y="24"/>
                    </a:cubicBezTo>
                    <a:cubicBezTo>
                      <a:pt x="102" y="24"/>
                      <a:pt x="108" y="22"/>
                      <a:pt x="113" y="19"/>
                    </a:cubicBezTo>
                    <a:cubicBezTo>
                      <a:pt x="116" y="19"/>
                      <a:pt x="112" y="22"/>
                      <a:pt x="114" y="22"/>
                    </a:cubicBezTo>
                    <a:cubicBezTo>
                      <a:pt x="120" y="25"/>
                      <a:pt x="122" y="15"/>
                      <a:pt x="126" y="17"/>
                    </a:cubicBezTo>
                    <a:cubicBezTo>
                      <a:pt x="126" y="21"/>
                      <a:pt x="126" y="21"/>
                      <a:pt x="126" y="21"/>
                    </a:cubicBezTo>
                    <a:cubicBezTo>
                      <a:pt x="128" y="16"/>
                      <a:pt x="135" y="21"/>
                      <a:pt x="139" y="18"/>
                    </a:cubicBezTo>
                    <a:cubicBezTo>
                      <a:pt x="139" y="16"/>
                      <a:pt x="138" y="15"/>
                      <a:pt x="139" y="14"/>
                    </a:cubicBezTo>
                    <a:cubicBezTo>
                      <a:pt x="139" y="23"/>
                      <a:pt x="145" y="9"/>
                      <a:pt x="150" y="15"/>
                    </a:cubicBezTo>
                    <a:cubicBezTo>
                      <a:pt x="150" y="9"/>
                      <a:pt x="154" y="6"/>
                      <a:pt x="157" y="5"/>
                    </a:cubicBezTo>
                    <a:cubicBezTo>
                      <a:pt x="158" y="6"/>
                      <a:pt x="158" y="8"/>
                      <a:pt x="158" y="10"/>
                    </a:cubicBezTo>
                    <a:cubicBezTo>
                      <a:pt x="153" y="7"/>
                      <a:pt x="154" y="16"/>
                      <a:pt x="150" y="19"/>
                    </a:cubicBezTo>
                    <a:cubicBezTo>
                      <a:pt x="153" y="16"/>
                      <a:pt x="159" y="19"/>
                      <a:pt x="161" y="14"/>
                    </a:cubicBezTo>
                    <a:cubicBezTo>
                      <a:pt x="161" y="19"/>
                      <a:pt x="161" y="19"/>
                      <a:pt x="161" y="19"/>
                    </a:cubicBezTo>
                    <a:cubicBezTo>
                      <a:pt x="165" y="19"/>
                      <a:pt x="164" y="9"/>
                      <a:pt x="169" y="12"/>
                    </a:cubicBezTo>
                    <a:cubicBezTo>
                      <a:pt x="168" y="16"/>
                      <a:pt x="168" y="16"/>
                      <a:pt x="168" y="16"/>
                    </a:cubicBezTo>
                    <a:cubicBezTo>
                      <a:pt x="178" y="14"/>
                      <a:pt x="189" y="19"/>
                      <a:pt x="196" y="11"/>
                    </a:cubicBezTo>
                    <a:cubicBezTo>
                      <a:pt x="196" y="9"/>
                      <a:pt x="192" y="3"/>
                      <a:pt x="192" y="1"/>
                    </a:cubicBezTo>
                    <a:cubicBezTo>
                      <a:pt x="187" y="3"/>
                      <a:pt x="185" y="8"/>
                      <a:pt x="182" y="11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81" y="9"/>
                      <a:pt x="177" y="12"/>
                      <a:pt x="180" y="14"/>
                    </a:cubicBezTo>
                    <a:cubicBezTo>
                      <a:pt x="177" y="17"/>
                      <a:pt x="177" y="10"/>
                      <a:pt x="174" y="13"/>
                    </a:cubicBezTo>
                    <a:cubicBezTo>
                      <a:pt x="174" y="8"/>
                      <a:pt x="176" y="7"/>
                      <a:pt x="176" y="3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74" y="3"/>
                      <a:pt x="171" y="4"/>
                      <a:pt x="172" y="2"/>
                    </a:cubicBezTo>
                    <a:cubicBezTo>
                      <a:pt x="167" y="9"/>
                      <a:pt x="165" y="0"/>
                      <a:pt x="159" y="3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3" y="7"/>
                      <a:pt x="161" y="7"/>
                      <a:pt x="160" y="8"/>
                    </a:cubicBezTo>
                    <a:cubicBezTo>
                      <a:pt x="158" y="4"/>
                      <a:pt x="157" y="4"/>
                      <a:pt x="154" y="3"/>
                    </a:cubicBezTo>
                    <a:cubicBezTo>
                      <a:pt x="152" y="5"/>
                      <a:pt x="151" y="11"/>
                      <a:pt x="148" y="11"/>
                    </a:cubicBezTo>
                    <a:cubicBezTo>
                      <a:pt x="148" y="5"/>
                      <a:pt x="143" y="8"/>
                      <a:pt x="142" y="4"/>
                    </a:cubicBezTo>
                    <a:cubicBezTo>
                      <a:pt x="142" y="9"/>
                      <a:pt x="136" y="6"/>
                      <a:pt x="136" y="10"/>
                    </a:cubicBezTo>
                    <a:cubicBezTo>
                      <a:pt x="134" y="11"/>
                      <a:pt x="132" y="10"/>
                      <a:pt x="131" y="7"/>
                    </a:cubicBezTo>
                    <a:cubicBezTo>
                      <a:pt x="133" y="6"/>
                      <a:pt x="133" y="6"/>
                      <a:pt x="133" y="6"/>
                    </a:cubicBezTo>
                    <a:cubicBezTo>
                      <a:pt x="131" y="6"/>
                      <a:pt x="131" y="6"/>
                      <a:pt x="131" y="6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5"/>
                      <a:pt x="130" y="9"/>
                      <a:pt x="128" y="7"/>
                    </a:cubicBezTo>
                    <a:cubicBezTo>
                      <a:pt x="128" y="5"/>
                      <a:pt x="129" y="5"/>
                      <a:pt x="129" y="4"/>
                    </a:cubicBezTo>
                    <a:cubicBezTo>
                      <a:pt x="125" y="4"/>
                      <a:pt x="123" y="13"/>
                      <a:pt x="119" y="9"/>
                    </a:cubicBezTo>
                    <a:cubicBezTo>
                      <a:pt x="119" y="11"/>
                      <a:pt x="114" y="12"/>
                      <a:pt x="116" y="18"/>
                    </a:cubicBezTo>
                    <a:cubicBezTo>
                      <a:pt x="114" y="16"/>
                      <a:pt x="115" y="11"/>
                      <a:pt x="111" y="12"/>
                    </a:cubicBezTo>
                    <a:cubicBezTo>
                      <a:pt x="110" y="17"/>
                      <a:pt x="107" y="11"/>
                      <a:pt x="105" y="14"/>
                    </a:cubicBezTo>
                    <a:cubicBezTo>
                      <a:pt x="108" y="9"/>
                      <a:pt x="105" y="13"/>
                      <a:pt x="107" y="8"/>
                    </a:cubicBezTo>
                    <a:cubicBezTo>
                      <a:pt x="105" y="6"/>
                      <a:pt x="102" y="13"/>
                      <a:pt x="98" y="12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6" y="10"/>
                      <a:pt x="94" y="14"/>
                      <a:pt x="92" y="10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0" y="12"/>
                      <a:pt x="86" y="14"/>
                      <a:pt x="83" y="10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75" y="11"/>
                      <a:pt x="69" y="17"/>
                      <a:pt x="66" y="24"/>
                    </a:cubicBezTo>
                    <a:cubicBezTo>
                      <a:pt x="65" y="24"/>
                      <a:pt x="62" y="23"/>
                      <a:pt x="62" y="2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1" y="19"/>
                      <a:pt x="58" y="15"/>
                      <a:pt x="57" y="21"/>
                    </a:cubicBezTo>
                    <a:cubicBezTo>
                      <a:pt x="54" y="23"/>
                      <a:pt x="55" y="17"/>
                      <a:pt x="53" y="16"/>
                    </a:cubicBezTo>
                    <a:cubicBezTo>
                      <a:pt x="48" y="25"/>
                      <a:pt x="37" y="12"/>
                      <a:pt x="36" y="24"/>
                    </a:cubicBezTo>
                    <a:cubicBezTo>
                      <a:pt x="39" y="24"/>
                      <a:pt x="43" y="26"/>
                      <a:pt x="47" y="25"/>
                    </a:cubicBezTo>
                    <a:cubicBezTo>
                      <a:pt x="46" y="27"/>
                      <a:pt x="47" y="29"/>
                      <a:pt x="45" y="29"/>
                    </a:cubicBezTo>
                    <a:cubicBezTo>
                      <a:pt x="41" y="30"/>
                      <a:pt x="39" y="26"/>
                      <a:pt x="35" y="28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27" y="13"/>
                      <a:pt x="23" y="32"/>
                      <a:pt x="16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6" name="Freeform 1478"/>
              <p:cNvSpPr>
                <a:spLocks/>
              </p:cNvSpPr>
              <p:nvPr/>
            </p:nvSpPr>
            <p:spPr bwMode="auto">
              <a:xfrm>
                <a:off x="3633" y="3056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0 h 3"/>
                  <a:gd name="T4" fmla="*/ 1 w 4"/>
                  <a:gd name="T5" fmla="*/ 3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7" name="Freeform 1479"/>
              <p:cNvSpPr>
                <a:spLocks/>
              </p:cNvSpPr>
              <p:nvPr/>
            </p:nvSpPr>
            <p:spPr bwMode="auto">
              <a:xfrm>
                <a:off x="3632" y="3059"/>
                <a:ext cx="2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8" name="Freeform 1480"/>
              <p:cNvSpPr>
                <a:spLocks/>
              </p:cNvSpPr>
              <p:nvPr/>
            </p:nvSpPr>
            <p:spPr bwMode="auto">
              <a:xfrm>
                <a:off x="3580" y="3064"/>
                <a:ext cx="2" cy="1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9" name="Freeform 1481"/>
              <p:cNvSpPr>
                <a:spLocks/>
              </p:cNvSpPr>
              <p:nvPr/>
            </p:nvSpPr>
            <p:spPr bwMode="auto">
              <a:xfrm>
                <a:off x="3580" y="306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0" name="Freeform 1482"/>
              <p:cNvSpPr>
                <a:spLocks/>
              </p:cNvSpPr>
              <p:nvPr/>
            </p:nvSpPr>
            <p:spPr bwMode="auto">
              <a:xfrm>
                <a:off x="3491" y="3064"/>
                <a:ext cx="89" cy="23"/>
              </a:xfrm>
              <a:custGeom>
                <a:avLst/>
                <a:gdLst>
                  <a:gd name="T0" fmla="*/ 18 w 103"/>
                  <a:gd name="T1" fmla="*/ 16 h 27"/>
                  <a:gd name="T2" fmla="*/ 13 w 103"/>
                  <a:gd name="T3" fmla="*/ 21 h 27"/>
                  <a:gd name="T4" fmla="*/ 9 w 103"/>
                  <a:gd name="T5" fmla="*/ 17 h 27"/>
                  <a:gd name="T6" fmla="*/ 2 w 103"/>
                  <a:gd name="T7" fmla="*/ 26 h 27"/>
                  <a:gd name="T8" fmla="*/ 51 w 103"/>
                  <a:gd name="T9" fmla="*/ 18 h 27"/>
                  <a:gd name="T10" fmla="*/ 49 w 103"/>
                  <a:gd name="T11" fmla="*/ 21 h 27"/>
                  <a:gd name="T12" fmla="*/ 66 w 103"/>
                  <a:gd name="T13" fmla="*/ 14 h 27"/>
                  <a:gd name="T14" fmla="*/ 66 w 103"/>
                  <a:gd name="T15" fmla="*/ 21 h 27"/>
                  <a:gd name="T16" fmla="*/ 77 w 103"/>
                  <a:gd name="T17" fmla="*/ 18 h 27"/>
                  <a:gd name="T18" fmla="*/ 76 w 103"/>
                  <a:gd name="T19" fmla="*/ 15 h 27"/>
                  <a:gd name="T20" fmla="*/ 79 w 103"/>
                  <a:gd name="T21" fmla="*/ 16 h 27"/>
                  <a:gd name="T22" fmla="*/ 78 w 103"/>
                  <a:gd name="T23" fmla="*/ 15 h 27"/>
                  <a:gd name="T24" fmla="*/ 86 w 103"/>
                  <a:gd name="T25" fmla="*/ 14 h 27"/>
                  <a:gd name="T26" fmla="*/ 84 w 103"/>
                  <a:gd name="T27" fmla="*/ 15 h 27"/>
                  <a:gd name="T28" fmla="*/ 89 w 103"/>
                  <a:gd name="T29" fmla="*/ 13 h 27"/>
                  <a:gd name="T30" fmla="*/ 89 w 103"/>
                  <a:gd name="T31" fmla="*/ 17 h 27"/>
                  <a:gd name="T32" fmla="*/ 102 w 103"/>
                  <a:gd name="T33" fmla="*/ 10 h 27"/>
                  <a:gd name="T34" fmla="*/ 103 w 103"/>
                  <a:gd name="T35" fmla="*/ 6 h 27"/>
                  <a:gd name="T36" fmla="*/ 91 w 103"/>
                  <a:gd name="T37" fmla="*/ 10 h 27"/>
                  <a:gd name="T38" fmla="*/ 92 w 103"/>
                  <a:gd name="T39" fmla="*/ 10 h 27"/>
                  <a:gd name="T40" fmla="*/ 85 w 103"/>
                  <a:gd name="T41" fmla="*/ 12 h 27"/>
                  <a:gd name="T42" fmla="*/ 89 w 103"/>
                  <a:gd name="T43" fmla="*/ 6 h 27"/>
                  <a:gd name="T44" fmla="*/ 77 w 103"/>
                  <a:gd name="T45" fmla="*/ 3 h 27"/>
                  <a:gd name="T46" fmla="*/ 78 w 103"/>
                  <a:gd name="T47" fmla="*/ 3 h 27"/>
                  <a:gd name="T48" fmla="*/ 74 w 103"/>
                  <a:gd name="T49" fmla="*/ 5 h 27"/>
                  <a:gd name="T50" fmla="*/ 77 w 103"/>
                  <a:gd name="T51" fmla="*/ 8 h 27"/>
                  <a:gd name="T52" fmla="*/ 75 w 103"/>
                  <a:gd name="T53" fmla="*/ 14 h 27"/>
                  <a:gd name="T54" fmla="*/ 71 w 103"/>
                  <a:gd name="T55" fmla="*/ 15 h 27"/>
                  <a:gd name="T56" fmla="*/ 73 w 103"/>
                  <a:gd name="T57" fmla="*/ 9 h 27"/>
                  <a:gd name="T58" fmla="*/ 71 w 103"/>
                  <a:gd name="T59" fmla="*/ 12 h 27"/>
                  <a:gd name="T60" fmla="*/ 66 w 103"/>
                  <a:gd name="T61" fmla="*/ 6 h 27"/>
                  <a:gd name="T62" fmla="*/ 66 w 103"/>
                  <a:gd name="T63" fmla="*/ 12 h 27"/>
                  <a:gd name="T64" fmla="*/ 46 w 103"/>
                  <a:gd name="T65" fmla="*/ 14 h 27"/>
                  <a:gd name="T66" fmla="*/ 49 w 103"/>
                  <a:gd name="T67" fmla="*/ 10 h 27"/>
                  <a:gd name="T68" fmla="*/ 46 w 103"/>
                  <a:gd name="T69" fmla="*/ 14 h 27"/>
                  <a:gd name="T70" fmla="*/ 33 w 103"/>
                  <a:gd name="T71" fmla="*/ 13 h 27"/>
                  <a:gd name="T72" fmla="*/ 35 w 103"/>
                  <a:gd name="T73" fmla="*/ 16 h 27"/>
                  <a:gd name="T74" fmla="*/ 22 w 103"/>
                  <a:gd name="T75" fmla="*/ 16 h 27"/>
                  <a:gd name="T76" fmla="*/ 22 w 103"/>
                  <a:gd name="T77" fmla="*/ 16 h 27"/>
                  <a:gd name="T78" fmla="*/ 16 w 103"/>
                  <a:gd name="T79" fmla="*/ 23 h 27"/>
                  <a:gd name="T80" fmla="*/ 18 w 103"/>
                  <a:gd name="T81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3" h="27">
                    <a:moveTo>
                      <a:pt x="18" y="16"/>
                    </a:moveTo>
                    <a:cubicBezTo>
                      <a:pt x="13" y="21"/>
                      <a:pt x="13" y="21"/>
                      <a:pt x="13" y="21"/>
                    </a:cubicBezTo>
                    <a:cubicBezTo>
                      <a:pt x="12" y="18"/>
                      <a:pt x="7" y="21"/>
                      <a:pt x="9" y="17"/>
                    </a:cubicBezTo>
                    <a:cubicBezTo>
                      <a:pt x="6" y="23"/>
                      <a:pt x="0" y="18"/>
                      <a:pt x="2" y="26"/>
                    </a:cubicBezTo>
                    <a:cubicBezTo>
                      <a:pt x="16" y="22"/>
                      <a:pt x="35" y="26"/>
                      <a:pt x="51" y="18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56" y="14"/>
                      <a:pt x="60" y="27"/>
                      <a:pt x="66" y="14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70" y="22"/>
                      <a:pt x="72" y="11"/>
                      <a:pt x="77" y="18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5"/>
                      <a:pt x="78" y="16"/>
                      <a:pt x="79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1" y="12"/>
                      <a:pt x="83" y="12"/>
                      <a:pt x="86" y="14"/>
                    </a:cubicBezTo>
                    <a:cubicBezTo>
                      <a:pt x="86" y="16"/>
                      <a:pt x="84" y="15"/>
                      <a:pt x="84" y="15"/>
                    </a:cubicBezTo>
                    <a:cubicBezTo>
                      <a:pt x="85" y="17"/>
                      <a:pt x="87" y="13"/>
                      <a:pt x="89" y="13"/>
                    </a:cubicBezTo>
                    <a:cubicBezTo>
                      <a:pt x="91" y="14"/>
                      <a:pt x="89" y="16"/>
                      <a:pt x="89" y="17"/>
                    </a:cubicBezTo>
                    <a:cubicBezTo>
                      <a:pt x="95" y="13"/>
                      <a:pt x="98" y="20"/>
                      <a:pt x="102" y="10"/>
                    </a:cubicBezTo>
                    <a:cubicBezTo>
                      <a:pt x="103" y="8"/>
                      <a:pt x="100" y="7"/>
                      <a:pt x="103" y="6"/>
                    </a:cubicBezTo>
                    <a:cubicBezTo>
                      <a:pt x="98" y="3"/>
                      <a:pt x="95" y="7"/>
                      <a:pt x="91" y="10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0" y="19"/>
                      <a:pt x="90" y="8"/>
                      <a:pt x="85" y="12"/>
                    </a:cubicBezTo>
                    <a:cubicBezTo>
                      <a:pt x="86" y="9"/>
                      <a:pt x="89" y="8"/>
                      <a:pt x="89" y="6"/>
                    </a:cubicBezTo>
                    <a:cubicBezTo>
                      <a:pt x="83" y="0"/>
                      <a:pt x="82" y="12"/>
                      <a:pt x="77" y="3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2"/>
                      <a:pt x="75" y="4"/>
                      <a:pt x="74" y="5"/>
                    </a:cubicBezTo>
                    <a:cubicBezTo>
                      <a:pt x="75" y="6"/>
                      <a:pt x="76" y="7"/>
                      <a:pt x="77" y="8"/>
                    </a:cubicBezTo>
                    <a:cubicBezTo>
                      <a:pt x="76" y="9"/>
                      <a:pt x="75" y="13"/>
                      <a:pt x="75" y="14"/>
                    </a:cubicBezTo>
                    <a:cubicBezTo>
                      <a:pt x="73" y="10"/>
                      <a:pt x="73" y="17"/>
                      <a:pt x="71" y="15"/>
                    </a:cubicBezTo>
                    <a:cubicBezTo>
                      <a:pt x="70" y="11"/>
                      <a:pt x="72" y="11"/>
                      <a:pt x="73" y="9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68" y="12"/>
                      <a:pt x="68" y="8"/>
                      <a:pt x="66" y="6"/>
                    </a:cubicBezTo>
                    <a:cubicBezTo>
                      <a:pt x="64" y="9"/>
                      <a:pt x="68" y="8"/>
                      <a:pt x="66" y="12"/>
                    </a:cubicBezTo>
                    <a:cubicBezTo>
                      <a:pt x="63" y="7"/>
                      <a:pt x="52" y="10"/>
                      <a:pt x="46" y="14"/>
                    </a:cubicBezTo>
                    <a:cubicBezTo>
                      <a:pt x="48" y="13"/>
                      <a:pt x="47" y="10"/>
                      <a:pt x="49" y="10"/>
                    </a:cubicBezTo>
                    <a:cubicBezTo>
                      <a:pt x="48" y="9"/>
                      <a:pt x="46" y="11"/>
                      <a:pt x="46" y="14"/>
                    </a:cubicBezTo>
                    <a:cubicBezTo>
                      <a:pt x="42" y="17"/>
                      <a:pt x="37" y="16"/>
                      <a:pt x="33" y="13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2" y="21"/>
                      <a:pt x="27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0" y="17"/>
                      <a:pt x="19" y="24"/>
                      <a:pt x="16" y="23"/>
                    </a:cubicBezTo>
                    <a:cubicBezTo>
                      <a:pt x="16" y="19"/>
                      <a:pt x="18" y="19"/>
                      <a:pt x="18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1" name="Freeform 1483"/>
              <p:cNvSpPr>
                <a:spLocks/>
              </p:cNvSpPr>
              <p:nvPr/>
            </p:nvSpPr>
            <p:spPr bwMode="auto">
              <a:xfrm>
                <a:off x="3488" y="3079"/>
                <a:ext cx="4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7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6"/>
                      <a:pt x="0" y="8"/>
                    </a:cubicBezTo>
                    <a:cubicBezTo>
                      <a:pt x="1" y="7"/>
                      <a:pt x="3" y="9"/>
                      <a:pt x="3" y="7"/>
                    </a:cubicBezTo>
                    <a:cubicBezTo>
                      <a:pt x="3" y="6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2" name="Freeform 1484"/>
              <p:cNvSpPr>
                <a:spLocks/>
              </p:cNvSpPr>
              <p:nvPr/>
            </p:nvSpPr>
            <p:spPr bwMode="auto">
              <a:xfrm>
                <a:off x="3426" y="3067"/>
                <a:ext cx="62" cy="33"/>
              </a:xfrm>
              <a:custGeom>
                <a:avLst/>
                <a:gdLst>
                  <a:gd name="T0" fmla="*/ 38 w 72"/>
                  <a:gd name="T1" fmla="*/ 20 h 38"/>
                  <a:gd name="T2" fmla="*/ 37 w 72"/>
                  <a:gd name="T3" fmla="*/ 24 h 38"/>
                  <a:gd name="T4" fmla="*/ 58 w 72"/>
                  <a:gd name="T5" fmla="*/ 25 h 38"/>
                  <a:gd name="T6" fmla="*/ 64 w 72"/>
                  <a:gd name="T7" fmla="*/ 19 h 38"/>
                  <a:gd name="T8" fmla="*/ 65 w 72"/>
                  <a:gd name="T9" fmla="*/ 23 h 38"/>
                  <a:gd name="T10" fmla="*/ 70 w 72"/>
                  <a:gd name="T11" fmla="*/ 18 h 38"/>
                  <a:gd name="T12" fmla="*/ 67 w 72"/>
                  <a:gd name="T13" fmla="*/ 20 h 38"/>
                  <a:gd name="T14" fmla="*/ 68 w 72"/>
                  <a:gd name="T15" fmla="*/ 18 h 38"/>
                  <a:gd name="T16" fmla="*/ 64 w 72"/>
                  <a:gd name="T17" fmla="*/ 18 h 38"/>
                  <a:gd name="T18" fmla="*/ 65 w 72"/>
                  <a:gd name="T19" fmla="*/ 15 h 38"/>
                  <a:gd name="T20" fmla="*/ 56 w 72"/>
                  <a:gd name="T21" fmla="*/ 22 h 38"/>
                  <a:gd name="T22" fmla="*/ 56 w 72"/>
                  <a:gd name="T23" fmla="*/ 16 h 38"/>
                  <a:gd name="T24" fmla="*/ 47 w 72"/>
                  <a:gd name="T25" fmla="*/ 14 h 38"/>
                  <a:gd name="T26" fmla="*/ 48 w 72"/>
                  <a:gd name="T27" fmla="*/ 16 h 38"/>
                  <a:gd name="T28" fmla="*/ 49 w 72"/>
                  <a:gd name="T29" fmla="*/ 20 h 38"/>
                  <a:gd name="T30" fmla="*/ 45 w 72"/>
                  <a:gd name="T31" fmla="*/ 14 h 38"/>
                  <a:gd name="T32" fmla="*/ 28 w 72"/>
                  <a:gd name="T33" fmla="*/ 16 h 38"/>
                  <a:gd name="T34" fmla="*/ 21 w 72"/>
                  <a:gd name="T35" fmla="*/ 22 h 38"/>
                  <a:gd name="T36" fmla="*/ 24 w 72"/>
                  <a:gd name="T37" fmla="*/ 17 h 38"/>
                  <a:gd name="T38" fmla="*/ 19 w 72"/>
                  <a:gd name="T39" fmla="*/ 15 h 38"/>
                  <a:gd name="T40" fmla="*/ 3 w 72"/>
                  <a:gd name="T41" fmla="*/ 0 h 38"/>
                  <a:gd name="T42" fmla="*/ 14 w 72"/>
                  <a:gd name="T43" fmla="*/ 24 h 38"/>
                  <a:gd name="T44" fmla="*/ 20 w 72"/>
                  <a:gd name="T45" fmla="*/ 25 h 38"/>
                  <a:gd name="T46" fmla="*/ 27 w 72"/>
                  <a:gd name="T47" fmla="*/ 24 h 38"/>
                  <a:gd name="T48" fmla="*/ 38 w 72"/>
                  <a:gd name="T49" fmla="*/ 2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2" h="38">
                    <a:moveTo>
                      <a:pt x="38" y="20"/>
                    </a:moveTo>
                    <a:cubicBezTo>
                      <a:pt x="37" y="21"/>
                      <a:pt x="37" y="23"/>
                      <a:pt x="37" y="24"/>
                    </a:cubicBezTo>
                    <a:cubicBezTo>
                      <a:pt x="45" y="24"/>
                      <a:pt x="54" y="22"/>
                      <a:pt x="58" y="25"/>
                    </a:cubicBezTo>
                    <a:cubicBezTo>
                      <a:pt x="60" y="26"/>
                      <a:pt x="61" y="20"/>
                      <a:pt x="64" y="19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7" y="20"/>
                      <a:pt x="72" y="24"/>
                      <a:pt x="70" y="18"/>
                    </a:cubicBezTo>
                    <a:cubicBezTo>
                      <a:pt x="70" y="17"/>
                      <a:pt x="69" y="21"/>
                      <a:pt x="67" y="20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0" y="11"/>
                      <a:pt x="62" y="24"/>
                      <a:pt x="56" y="22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2" y="16"/>
                      <a:pt x="50" y="18"/>
                      <a:pt x="47" y="14"/>
                    </a:cubicBezTo>
                    <a:cubicBezTo>
                      <a:pt x="47" y="14"/>
                      <a:pt x="47" y="17"/>
                      <a:pt x="48" y="16"/>
                    </a:cubicBezTo>
                    <a:cubicBezTo>
                      <a:pt x="48" y="16"/>
                      <a:pt x="49" y="18"/>
                      <a:pt x="49" y="20"/>
                    </a:cubicBezTo>
                    <a:cubicBezTo>
                      <a:pt x="43" y="25"/>
                      <a:pt x="50" y="17"/>
                      <a:pt x="45" y="14"/>
                    </a:cubicBezTo>
                    <a:cubicBezTo>
                      <a:pt x="41" y="18"/>
                      <a:pt x="30" y="21"/>
                      <a:pt x="28" y="16"/>
                    </a:cubicBezTo>
                    <a:cubicBezTo>
                      <a:pt x="30" y="20"/>
                      <a:pt x="25" y="23"/>
                      <a:pt x="21" y="22"/>
                    </a:cubicBezTo>
                    <a:cubicBezTo>
                      <a:pt x="19" y="19"/>
                      <a:pt x="23" y="19"/>
                      <a:pt x="24" y="17"/>
                    </a:cubicBezTo>
                    <a:cubicBezTo>
                      <a:pt x="22" y="16"/>
                      <a:pt x="22" y="15"/>
                      <a:pt x="19" y="15"/>
                    </a:cubicBezTo>
                    <a:cubicBezTo>
                      <a:pt x="23" y="13"/>
                      <a:pt x="17" y="38"/>
                      <a:pt x="3" y="0"/>
                    </a:cubicBezTo>
                    <a:cubicBezTo>
                      <a:pt x="0" y="6"/>
                      <a:pt x="7" y="22"/>
                      <a:pt x="14" y="24"/>
                    </a:cubicBezTo>
                    <a:cubicBezTo>
                      <a:pt x="18" y="26"/>
                      <a:pt x="18" y="25"/>
                      <a:pt x="20" y="25"/>
                    </a:cubicBezTo>
                    <a:cubicBezTo>
                      <a:pt x="22" y="25"/>
                      <a:pt x="25" y="25"/>
                      <a:pt x="27" y="24"/>
                    </a:cubicBezTo>
                    <a:cubicBezTo>
                      <a:pt x="31" y="22"/>
                      <a:pt x="34" y="20"/>
                      <a:pt x="38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3" name="Freeform 1485"/>
              <p:cNvSpPr>
                <a:spLocks/>
              </p:cNvSpPr>
              <p:nvPr/>
            </p:nvSpPr>
            <p:spPr bwMode="auto">
              <a:xfrm>
                <a:off x="3456" y="3088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4" name="Freeform 1486"/>
              <p:cNvSpPr>
                <a:spLocks/>
              </p:cNvSpPr>
              <p:nvPr/>
            </p:nvSpPr>
            <p:spPr bwMode="auto">
              <a:xfrm>
                <a:off x="4111" y="3112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5" name="Freeform 1487"/>
              <p:cNvSpPr>
                <a:spLocks/>
              </p:cNvSpPr>
              <p:nvPr/>
            </p:nvSpPr>
            <p:spPr bwMode="auto">
              <a:xfrm>
                <a:off x="4100" y="3102"/>
                <a:ext cx="11" cy="14"/>
              </a:xfrm>
              <a:custGeom>
                <a:avLst/>
                <a:gdLst>
                  <a:gd name="T0" fmla="*/ 5 w 12"/>
                  <a:gd name="T1" fmla="*/ 0 h 17"/>
                  <a:gd name="T2" fmla="*/ 2 w 12"/>
                  <a:gd name="T3" fmla="*/ 2 h 17"/>
                  <a:gd name="T4" fmla="*/ 6 w 12"/>
                  <a:gd name="T5" fmla="*/ 17 h 17"/>
                  <a:gd name="T6" fmla="*/ 12 w 12"/>
                  <a:gd name="T7" fmla="*/ 7 h 17"/>
                  <a:gd name="T8" fmla="*/ 6 w 12"/>
                  <a:gd name="T9" fmla="*/ 10 h 17"/>
                  <a:gd name="T10" fmla="*/ 10 w 12"/>
                  <a:gd name="T11" fmla="*/ 4 h 17"/>
                  <a:gd name="T12" fmla="*/ 5 w 12"/>
                  <a:gd name="T13" fmla="*/ 5 h 17"/>
                  <a:gd name="T14" fmla="*/ 5 w 12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5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2"/>
                      <a:pt x="0" y="9"/>
                      <a:pt x="6" y="17"/>
                    </a:cubicBezTo>
                    <a:cubicBezTo>
                      <a:pt x="8" y="15"/>
                      <a:pt x="12" y="11"/>
                      <a:pt x="12" y="7"/>
                    </a:cubicBezTo>
                    <a:cubicBezTo>
                      <a:pt x="10" y="8"/>
                      <a:pt x="8" y="12"/>
                      <a:pt x="6" y="10"/>
                    </a:cubicBezTo>
                    <a:cubicBezTo>
                      <a:pt x="7" y="7"/>
                      <a:pt x="9" y="8"/>
                      <a:pt x="10" y="4"/>
                    </a:cubicBezTo>
                    <a:cubicBezTo>
                      <a:pt x="7" y="1"/>
                      <a:pt x="8" y="6"/>
                      <a:pt x="5" y="5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6" name="Freeform 1488"/>
              <p:cNvSpPr>
                <a:spLocks/>
              </p:cNvSpPr>
              <p:nvPr/>
            </p:nvSpPr>
            <p:spPr bwMode="auto">
              <a:xfrm>
                <a:off x="4100" y="3107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7" name="Freeform 1489"/>
              <p:cNvSpPr>
                <a:spLocks/>
              </p:cNvSpPr>
              <p:nvPr/>
            </p:nvSpPr>
            <p:spPr bwMode="auto">
              <a:xfrm>
                <a:off x="4096" y="3108"/>
                <a:ext cx="4" cy="6"/>
              </a:xfrm>
              <a:custGeom>
                <a:avLst/>
                <a:gdLst>
                  <a:gd name="T0" fmla="*/ 3 w 4"/>
                  <a:gd name="T1" fmla="*/ 5 h 7"/>
                  <a:gd name="T2" fmla="*/ 3 w 4"/>
                  <a:gd name="T3" fmla="*/ 0 h 7"/>
                  <a:gd name="T4" fmla="*/ 0 w 4"/>
                  <a:gd name="T5" fmla="*/ 7 h 7"/>
                  <a:gd name="T6" fmla="*/ 3 w 4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3" y="5"/>
                    </a:moveTo>
                    <a:cubicBezTo>
                      <a:pt x="1" y="4"/>
                      <a:pt x="4" y="1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8" name="Freeform 1490"/>
              <p:cNvSpPr>
                <a:spLocks/>
              </p:cNvSpPr>
              <p:nvPr/>
            </p:nvSpPr>
            <p:spPr bwMode="auto">
              <a:xfrm>
                <a:off x="4090" y="311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9" name="Freeform 1491"/>
              <p:cNvSpPr>
                <a:spLocks/>
              </p:cNvSpPr>
              <p:nvPr/>
            </p:nvSpPr>
            <p:spPr bwMode="auto">
              <a:xfrm>
                <a:off x="4087" y="3103"/>
                <a:ext cx="8" cy="10"/>
              </a:xfrm>
              <a:custGeom>
                <a:avLst/>
                <a:gdLst>
                  <a:gd name="T0" fmla="*/ 0 w 10"/>
                  <a:gd name="T1" fmla="*/ 9 h 11"/>
                  <a:gd name="T2" fmla="*/ 4 w 10"/>
                  <a:gd name="T3" fmla="*/ 9 h 11"/>
                  <a:gd name="T4" fmla="*/ 4 w 10"/>
                  <a:gd name="T5" fmla="*/ 9 h 11"/>
                  <a:gd name="T6" fmla="*/ 6 w 10"/>
                  <a:gd name="T7" fmla="*/ 3 h 11"/>
                  <a:gd name="T8" fmla="*/ 10 w 10"/>
                  <a:gd name="T9" fmla="*/ 4 h 11"/>
                  <a:gd name="T10" fmla="*/ 8 w 10"/>
                  <a:gd name="T11" fmla="*/ 0 h 11"/>
                  <a:gd name="T12" fmla="*/ 0 w 10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9"/>
                    </a:moveTo>
                    <a:cubicBezTo>
                      <a:pt x="1" y="11"/>
                      <a:pt x="2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6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0" name="Freeform 1492"/>
              <p:cNvSpPr>
                <a:spLocks/>
              </p:cNvSpPr>
              <p:nvPr/>
            </p:nvSpPr>
            <p:spPr bwMode="auto">
              <a:xfrm>
                <a:off x="4091" y="310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1" name="Freeform 1493"/>
              <p:cNvSpPr>
                <a:spLocks/>
              </p:cNvSpPr>
              <p:nvPr/>
            </p:nvSpPr>
            <p:spPr bwMode="auto">
              <a:xfrm>
                <a:off x="4095" y="310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2" name="Freeform 1494"/>
              <p:cNvSpPr>
                <a:spLocks/>
              </p:cNvSpPr>
              <p:nvPr/>
            </p:nvSpPr>
            <p:spPr bwMode="auto">
              <a:xfrm>
                <a:off x="4078" y="3100"/>
                <a:ext cx="8" cy="12"/>
              </a:xfrm>
              <a:custGeom>
                <a:avLst/>
                <a:gdLst>
                  <a:gd name="T0" fmla="*/ 3 w 9"/>
                  <a:gd name="T1" fmla="*/ 12 h 14"/>
                  <a:gd name="T2" fmla="*/ 9 w 9"/>
                  <a:gd name="T3" fmla="*/ 9 h 14"/>
                  <a:gd name="T4" fmla="*/ 5 w 9"/>
                  <a:gd name="T5" fmla="*/ 0 h 14"/>
                  <a:gd name="T6" fmla="*/ 1 w 9"/>
                  <a:gd name="T7" fmla="*/ 2 h 14"/>
                  <a:gd name="T8" fmla="*/ 3 w 9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3" y="12"/>
                    </a:moveTo>
                    <a:cubicBezTo>
                      <a:pt x="4" y="6"/>
                      <a:pt x="8" y="14"/>
                      <a:pt x="9" y="9"/>
                    </a:cubicBezTo>
                    <a:cubicBezTo>
                      <a:pt x="6" y="9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3" name="Freeform 1495"/>
              <p:cNvSpPr>
                <a:spLocks/>
              </p:cNvSpPr>
              <p:nvPr/>
            </p:nvSpPr>
            <p:spPr bwMode="auto">
              <a:xfrm>
                <a:off x="4075" y="309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4" name="Freeform 1496"/>
              <p:cNvSpPr>
                <a:spLocks/>
              </p:cNvSpPr>
              <p:nvPr/>
            </p:nvSpPr>
            <p:spPr bwMode="auto">
              <a:xfrm>
                <a:off x="4060" y="3092"/>
                <a:ext cx="16" cy="15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9 h 17"/>
                  <a:gd name="T4" fmla="*/ 6 w 19"/>
                  <a:gd name="T5" fmla="*/ 14 h 17"/>
                  <a:gd name="T6" fmla="*/ 13 w 19"/>
                  <a:gd name="T7" fmla="*/ 11 h 17"/>
                  <a:gd name="T8" fmla="*/ 9 w 19"/>
                  <a:gd name="T9" fmla="*/ 17 h 17"/>
                  <a:gd name="T10" fmla="*/ 16 w 19"/>
                  <a:gd name="T11" fmla="*/ 11 h 17"/>
                  <a:gd name="T12" fmla="*/ 19 w 19"/>
                  <a:gd name="T13" fmla="*/ 16 h 17"/>
                  <a:gd name="T14" fmla="*/ 19 w 19"/>
                  <a:gd name="T15" fmla="*/ 9 h 17"/>
                  <a:gd name="T16" fmla="*/ 15 w 19"/>
                  <a:gd name="T17" fmla="*/ 9 h 17"/>
                  <a:gd name="T18" fmla="*/ 17 w 19"/>
                  <a:gd name="T19" fmla="*/ 6 h 17"/>
                  <a:gd name="T20" fmla="*/ 6 w 19"/>
                  <a:gd name="T21" fmla="*/ 1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7" y="13"/>
                      <a:pt x="6" y="14"/>
                    </a:cubicBezTo>
                    <a:cubicBezTo>
                      <a:pt x="9" y="15"/>
                      <a:pt x="10" y="10"/>
                      <a:pt x="13" y="11"/>
                    </a:cubicBezTo>
                    <a:cubicBezTo>
                      <a:pt x="13" y="17"/>
                      <a:pt x="7" y="11"/>
                      <a:pt x="9" y="17"/>
                    </a:cubicBezTo>
                    <a:cubicBezTo>
                      <a:pt x="11" y="17"/>
                      <a:pt x="14" y="16"/>
                      <a:pt x="16" y="11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5" y="7"/>
                      <a:pt x="16" y="6"/>
                      <a:pt x="17" y="6"/>
                    </a:cubicBezTo>
                    <a:cubicBezTo>
                      <a:pt x="15" y="7"/>
                      <a:pt x="11" y="0"/>
                      <a:pt x="6" y="1"/>
                    </a:cubicBezTo>
                    <a:cubicBezTo>
                      <a:pt x="1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5" name="Freeform 1497"/>
              <p:cNvSpPr>
                <a:spLocks/>
              </p:cNvSpPr>
              <p:nvPr/>
            </p:nvSpPr>
            <p:spPr bwMode="auto">
              <a:xfrm>
                <a:off x="4058" y="3097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6" name="Freeform 1498"/>
              <p:cNvSpPr>
                <a:spLocks/>
              </p:cNvSpPr>
              <p:nvPr/>
            </p:nvSpPr>
            <p:spPr bwMode="auto">
              <a:xfrm>
                <a:off x="4043" y="3093"/>
                <a:ext cx="14" cy="16"/>
              </a:xfrm>
              <a:custGeom>
                <a:avLst/>
                <a:gdLst>
                  <a:gd name="T0" fmla="*/ 11 w 17"/>
                  <a:gd name="T1" fmla="*/ 16 h 18"/>
                  <a:gd name="T2" fmla="*/ 15 w 17"/>
                  <a:gd name="T3" fmla="*/ 12 h 18"/>
                  <a:gd name="T4" fmla="*/ 16 w 17"/>
                  <a:gd name="T5" fmla="*/ 15 h 18"/>
                  <a:gd name="T6" fmla="*/ 16 w 17"/>
                  <a:gd name="T7" fmla="*/ 9 h 18"/>
                  <a:gd name="T8" fmla="*/ 9 w 17"/>
                  <a:gd name="T9" fmla="*/ 13 h 18"/>
                  <a:gd name="T10" fmla="*/ 6 w 17"/>
                  <a:gd name="T11" fmla="*/ 4 h 18"/>
                  <a:gd name="T12" fmla="*/ 11 w 17"/>
                  <a:gd name="T13" fmla="*/ 6 h 18"/>
                  <a:gd name="T14" fmla="*/ 0 w 17"/>
                  <a:gd name="T15" fmla="*/ 8 h 18"/>
                  <a:gd name="T16" fmla="*/ 2 w 17"/>
                  <a:gd name="T17" fmla="*/ 10 h 18"/>
                  <a:gd name="T18" fmla="*/ 0 w 17"/>
                  <a:gd name="T19" fmla="*/ 12 h 18"/>
                  <a:gd name="T20" fmla="*/ 11 w 17"/>
                  <a:gd name="T21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6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6" y="14"/>
                      <a:pt x="16" y="15"/>
                    </a:cubicBezTo>
                    <a:cubicBezTo>
                      <a:pt x="16" y="13"/>
                      <a:pt x="17" y="11"/>
                      <a:pt x="16" y="9"/>
                    </a:cubicBezTo>
                    <a:cubicBezTo>
                      <a:pt x="14" y="4"/>
                      <a:pt x="11" y="12"/>
                      <a:pt x="9" y="13"/>
                    </a:cubicBezTo>
                    <a:cubicBezTo>
                      <a:pt x="3" y="11"/>
                      <a:pt x="9" y="10"/>
                      <a:pt x="6" y="4"/>
                    </a:cubicBezTo>
                    <a:cubicBezTo>
                      <a:pt x="8" y="4"/>
                      <a:pt x="8" y="6"/>
                      <a:pt x="11" y="6"/>
                    </a:cubicBezTo>
                    <a:cubicBezTo>
                      <a:pt x="6" y="0"/>
                      <a:pt x="2" y="6"/>
                      <a:pt x="0" y="8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1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7" name="Freeform 1499"/>
              <p:cNvSpPr>
                <a:spLocks/>
              </p:cNvSpPr>
              <p:nvPr/>
            </p:nvSpPr>
            <p:spPr bwMode="auto">
              <a:xfrm>
                <a:off x="4057" y="3106"/>
                <a:ext cx="1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8" name="Freeform 1500"/>
              <p:cNvSpPr>
                <a:spLocks/>
              </p:cNvSpPr>
              <p:nvPr/>
            </p:nvSpPr>
            <p:spPr bwMode="auto">
              <a:xfrm>
                <a:off x="4042" y="310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9" name="Freeform 1501"/>
              <p:cNvSpPr>
                <a:spLocks/>
              </p:cNvSpPr>
              <p:nvPr/>
            </p:nvSpPr>
            <p:spPr bwMode="auto">
              <a:xfrm>
                <a:off x="4042" y="3106"/>
                <a:ext cx="2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0" name="Freeform 1502"/>
              <p:cNvSpPr>
                <a:spLocks/>
              </p:cNvSpPr>
              <p:nvPr/>
            </p:nvSpPr>
            <p:spPr bwMode="auto">
              <a:xfrm>
                <a:off x="3950" y="3097"/>
                <a:ext cx="91" cy="25"/>
              </a:xfrm>
              <a:custGeom>
                <a:avLst/>
                <a:gdLst>
                  <a:gd name="T0" fmla="*/ 1 w 106"/>
                  <a:gd name="T1" fmla="*/ 14 h 29"/>
                  <a:gd name="T2" fmla="*/ 4 w 106"/>
                  <a:gd name="T3" fmla="*/ 17 h 29"/>
                  <a:gd name="T4" fmla="*/ 0 w 106"/>
                  <a:gd name="T5" fmla="*/ 22 h 29"/>
                  <a:gd name="T6" fmla="*/ 1 w 106"/>
                  <a:gd name="T7" fmla="*/ 29 h 29"/>
                  <a:gd name="T8" fmla="*/ 9 w 106"/>
                  <a:gd name="T9" fmla="*/ 26 h 29"/>
                  <a:gd name="T10" fmla="*/ 9 w 106"/>
                  <a:gd name="T11" fmla="*/ 29 h 29"/>
                  <a:gd name="T12" fmla="*/ 25 w 106"/>
                  <a:gd name="T13" fmla="*/ 26 h 29"/>
                  <a:gd name="T14" fmla="*/ 36 w 106"/>
                  <a:gd name="T15" fmla="*/ 23 h 29"/>
                  <a:gd name="T16" fmla="*/ 80 w 106"/>
                  <a:gd name="T17" fmla="*/ 19 h 29"/>
                  <a:gd name="T18" fmla="*/ 81 w 106"/>
                  <a:gd name="T19" fmla="*/ 12 h 29"/>
                  <a:gd name="T20" fmla="*/ 85 w 106"/>
                  <a:gd name="T21" fmla="*/ 15 h 29"/>
                  <a:gd name="T22" fmla="*/ 83 w 106"/>
                  <a:gd name="T23" fmla="*/ 16 h 29"/>
                  <a:gd name="T24" fmla="*/ 95 w 106"/>
                  <a:gd name="T25" fmla="*/ 15 h 29"/>
                  <a:gd name="T26" fmla="*/ 94 w 106"/>
                  <a:gd name="T27" fmla="*/ 8 h 29"/>
                  <a:gd name="T28" fmla="*/ 101 w 106"/>
                  <a:gd name="T29" fmla="*/ 15 h 29"/>
                  <a:gd name="T30" fmla="*/ 105 w 106"/>
                  <a:gd name="T31" fmla="*/ 10 h 29"/>
                  <a:gd name="T32" fmla="*/ 100 w 106"/>
                  <a:gd name="T33" fmla="*/ 5 h 29"/>
                  <a:gd name="T34" fmla="*/ 103 w 106"/>
                  <a:gd name="T35" fmla="*/ 2 h 29"/>
                  <a:gd name="T36" fmla="*/ 75 w 106"/>
                  <a:gd name="T37" fmla="*/ 15 h 29"/>
                  <a:gd name="T38" fmla="*/ 76 w 106"/>
                  <a:gd name="T39" fmla="*/ 11 h 29"/>
                  <a:gd name="T40" fmla="*/ 58 w 106"/>
                  <a:gd name="T41" fmla="*/ 10 h 29"/>
                  <a:gd name="T42" fmla="*/ 52 w 106"/>
                  <a:gd name="T43" fmla="*/ 17 h 29"/>
                  <a:gd name="T44" fmla="*/ 48 w 106"/>
                  <a:gd name="T45" fmla="*/ 15 h 29"/>
                  <a:gd name="T46" fmla="*/ 48 w 106"/>
                  <a:gd name="T47" fmla="*/ 18 h 29"/>
                  <a:gd name="T48" fmla="*/ 42 w 106"/>
                  <a:gd name="T49" fmla="*/ 15 h 29"/>
                  <a:gd name="T50" fmla="*/ 42 w 106"/>
                  <a:gd name="T51" fmla="*/ 23 h 29"/>
                  <a:gd name="T52" fmla="*/ 30 w 106"/>
                  <a:gd name="T53" fmla="*/ 13 h 29"/>
                  <a:gd name="T54" fmla="*/ 32 w 106"/>
                  <a:gd name="T55" fmla="*/ 17 h 29"/>
                  <a:gd name="T56" fmla="*/ 30 w 106"/>
                  <a:gd name="T57" fmla="*/ 21 h 29"/>
                  <a:gd name="T58" fmla="*/ 28 w 106"/>
                  <a:gd name="T59" fmla="*/ 14 h 29"/>
                  <a:gd name="T60" fmla="*/ 21 w 106"/>
                  <a:gd name="T61" fmla="*/ 19 h 29"/>
                  <a:gd name="T62" fmla="*/ 22 w 106"/>
                  <a:gd name="T63" fmla="*/ 22 h 29"/>
                  <a:gd name="T64" fmla="*/ 11 w 106"/>
                  <a:gd name="T65" fmla="*/ 21 h 29"/>
                  <a:gd name="T66" fmla="*/ 15 w 106"/>
                  <a:gd name="T67" fmla="*/ 14 h 29"/>
                  <a:gd name="T68" fmla="*/ 12 w 106"/>
                  <a:gd name="T69" fmla="*/ 11 h 29"/>
                  <a:gd name="T70" fmla="*/ 6 w 106"/>
                  <a:gd name="T71" fmla="*/ 20 h 29"/>
                  <a:gd name="T72" fmla="*/ 1 w 106"/>
                  <a:gd name="T73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6" h="29">
                    <a:moveTo>
                      <a:pt x="1" y="14"/>
                    </a:moveTo>
                    <a:cubicBezTo>
                      <a:pt x="1" y="17"/>
                      <a:pt x="2" y="18"/>
                      <a:pt x="4" y="17"/>
                    </a:cubicBezTo>
                    <a:cubicBezTo>
                      <a:pt x="4" y="21"/>
                      <a:pt x="2" y="20"/>
                      <a:pt x="0" y="22"/>
                    </a:cubicBezTo>
                    <a:cubicBezTo>
                      <a:pt x="3" y="24"/>
                      <a:pt x="0" y="26"/>
                      <a:pt x="1" y="29"/>
                    </a:cubicBezTo>
                    <a:cubicBezTo>
                      <a:pt x="4" y="29"/>
                      <a:pt x="5" y="25"/>
                      <a:pt x="9" y="26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4" y="27"/>
                      <a:pt x="20" y="23"/>
                      <a:pt x="25" y="26"/>
                    </a:cubicBezTo>
                    <a:cubicBezTo>
                      <a:pt x="29" y="27"/>
                      <a:pt x="32" y="26"/>
                      <a:pt x="36" y="23"/>
                    </a:cubicBezTo>
                    <a:cubicBezTo>
                      <a:pt x="50" y="23"/>
                      <a:pt x="64" y="18"/>
                      <a:pt x="80" y="19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3" y="15"/>
                      <a:pt x="85" y="11"/>
                      <a:pt x="85" y="15"/>
                    </a:cubicBezTo>
                    <a:cubicBezTo>
                      <a:pt x="84" y="15"/>
                      <a:pt x="84" y="16"/>
                      <a:pt x="83" y="16"/>
                    </a:cubicBezTo>
                    <a:cubicBezTo>
                      <a:pt x="87" y="21"/>
                      <a:pt x="91" y="14"/>
                      <a:pt x="95" y="15"/>
                    </a:cubicBezTo>
                    <a:cubicBezTo>
                      <a:pt x="95" y="14"/>
                      <a:pt x="93" y="9"/>
                      <a:pt x="94" y="8"/>
                    </a:cubicBezTo>
                    <a:cubicBezTo>
                      <a:pt x="95" y="15"/>
                      <a:pt x="99" y="7"/>
                      <a:pt x="101" y="15"/>
                    </a:cubicBezTo>
                    <a:cubicBezTo>
                      <a:pt x="106" y="17"/>
                      <a:pt x="101" y="9"/>
                      <a:pt x="105" y="10"/>
                    </a:cubicBezTo>
                    <a:cubicBezTo>
                      <a:pt x="105" y="6"/>
                      <a:pt x="101" y="8"/>
                      <a:pt x="100" y="5"/>
                    </a:cubicBezTo>
                    <a:cubicBezTo>
                      <a:pt x="101" y="2"/>
                      <a:pt x="104" y="6"/>
                      <a:pt x="103" y="2"/>
                    </a:cubicBezTo>
                    <a:cubicBezTo>
                      <a:pt x="96" y="0"/>
                      <a:pt x="85" y="11"/>
                      <a:pt x="75" y="15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1" y="14"/>
                      <a:pt x="62" y="16"/>
                      <a:pt x="58" y="10"/>
                    </a:cubicBezTo>
                    <a:cubicBezTo>
                      <a:pt x="59" y="13"/>
                      <a:pt x="50" y="9"/>
                      <a:pt x="52" y="17"/>
                    </a:cubicBezTo>
                    <a:cubicBezTo>
                      <a:pt x="50" y="15"/>
                      <a:pt x="50" y="16"/>
                      <a:pt x="48" y="15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5" y="18"/>
                      <a:pt x="45" y="14"/>
                      <a:pt x="42" y="15"/>
                    </a:cubicBezTo>
                    <a:cubicBezTo>
                      <a:pt x="45" y="18"/>
                      <a:pt x="43" y="19"/>
                      <a:pt x="42" y="23"/>
                    </a:cubicBezTo>
                    <a:cubicBezTo>
                      <a:pt x="38" y="19"/>
                      <a:pt x="34" y="16"/>
                      <a:pt x="30" y="13"/>
                    </a:cubicBezTo>
                    <a:cubicBezTo>
                      <a:pt x="31" y="14"/>
                      <a:pt x="31" y="16"/>
                      <a:pt x="32" y="17"/>
                    </a:cubicBezTo>
                    <a:cubicBezTo>
                      <a:pt x="30" y="16"/>
                      <a:pt x="31" y="19"/>
                      <a:pt x="30" y="21"/>
                    </a:cubicBezTo>
                    <a:cubicBezTo>
                      <a:pt x="28" y="21"/>
                      <a:pt x="28" y="16"/>
                      <a:pt x="28" y="14"/>
                    </a:cubicBezTo>
                    <a:cubicBezTo>
                      <a:pt x="24" y="13"/>
                      <a:pt x="24" y="22"/>
                      <a:pt x="21" y="19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8" y="23"/>
                      <a:pt x="15" y="20"/>
                      <a:pt x="11" y="21"/>
                    </a:cubicBezTo>
                    <a:cubicBezTo>
                      <a:pt x="9" y="16"/>
                      <a:pt x="14" y="16"/>
                      <a:pt x="15" y="14"/>
                    </a:cubicBezTo>
                    <a:cubicBezTo>
                      <a:pt x="15" y="13"/>
                      <a:pt x="13" y="13"/>
                      <a:pt x="12" y="11"/>
                    </a:cubicBezTo>
                    <a:cubicBezTo>
                      <a:pt x="11" y="14"/>
                      <a:pt x="8" y="18"/>
                      <a:pt x="6" y="20"/>
                    </a:cubicBezTo>
                    <a:cubicBezTo>
                      <a:pt x="8" y="14"/>
                      <a:pt x="2" y="15"/>
                      <a:pt x="1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1" name="Freeform 1503"/>
              <p:cNvSpPr>
                <a:spLocks/>
              </p:cNvSpPr>
              <p:nvPr/>
            </p:nvSpPr>
            <p:spPr bwMode="auto">
              <a:xfrm>
                <a:off x="3960" y="310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2" name="Freeform 1504"/>
              <p:cNvSpPr>
                <a:spLocks/>
              </p:cNvSpPr>
              <p:nvPr/>
            </p:nvSpPr>
            <p:spPr bwMode="auto">
              <a:xfrm>
                <a:off x="3950" y="31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3" name="Freeform 1505"/>
              <p:cNvSpPr>
                <a:spLocks/>
              </p:cNvSpPr>
              <p:nvPr/>
            </p:nvSpPr>
            <p:spPr bwMode="auto">
              <a:xfrm>
                <a:off x="3970" y="311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4" name="Freeform 1506"/>
              <p:cNvSpPr>
                <a:spLocks/>
              </p:cNvSpPr>
              <p:nvPr/>
            </p:nvSpPr>
            <p:spPr bwMode="auto">
              <a:xfrm>
                <a:off x="3973" y="3104"/>
                <a:ext cx="2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5" name="Freeform 1507"/>
              <p:cNvSpPr>
                <a:spLocks/>
              </p:cNvSpPr>
              <p:nvPr/>
            </p:nvSpPr>
            <p:spPr bwMode="auto">
              <a:xfrm>
                <a:off x="3994" y="3103"/>
                <a:ext cx="1" cy="2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1" y="1"/>
                      <a:pt x="2" y="0"/>
                    </a:cubicBezTo>
                    <a:cubicBezTo>
                      <a:pt x="0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6" name="Freeform 1508"/>
              <p:cNvSpPr>
                <a:spLocks/>
              </p:cNvSpPr>
              <p:nvPr/>
            </p:nvSpPr>
            <p:spPr bwMode="auto">
              <a:xfrm>
                <a:off x="3953" y="3106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7" name="Freeform 1509"/>
              <p:cNvSpPr>
                <a:spLocks/>
              </p:cNvSpPr>
              <p:nvPr/>
            </p:nvSpPr>
            <p:spPr bwMode="auto">
              <a:xfrm>
                <a:off x="3897" y="3106"/>
                <a:ext cx="51" cy="22"/>
              </a:xfrm>
              <a:custGeom>
                <a:avLst/>
                <a:gdLst>
                  <a:gd name="T0" fmla="*/ 4 w 59"/>
                  <a:gd name="T1" fmla="*/ 20 h 25"/>
                  <a:gd name="T2" fmla="*/ 14 w 59"/>
                  <a:gd name="T3" fmla="*/ 23 h 25"/>
                  <a:gd name="T4" fmla="*/ 21 w 59"/>
                  <a:gd name="T5" fmla="*/ 12 h 25"/>
                  <a:gd name="T6" fmla="*/ 20 w 59"/>
                  <a:gd name="T7" fmla="*/ 22 h 25"/>
                  <a:gd name="T8" fmla="*/ 40 w 59"/>
                  <a:gd name="T9" fmla="*/ 15 h 25"/>
                  <a:gd name="T10" fmla="*/ 40 w 59"/>
                  <a:gd name="T11" fmla="*/ 18 h 25"/>
                  <a:gd name="T12" fmla="*/ 48 w 59"/>
                  <a:gd name="T13" fmla="*/ 8 h 25"/>
                  <a:gd name="T14" fmla="*/ 48 w 59"/>
                  <a:gd name="T15" fmla="*/ 19 h 25"/>
                  <a:gd name="T16" fmla="*/ 47 w 59"/>
                  <a:gd name="T17" fmla="*/ 20 h 25"/>
                  <a:gd name="T18" fmla="*/ 57 w 59"/>
                  <a:gd name="T19" fmla="*/ 17 h 25"/>
                  <a:gd name="T20" fmla="*/ 59 w 59"/>
                  <a:gd name="T21" fmla="*/ 10 h 25"/>
                  <a:gd name="T22" fmla="*/ 58 w 59"/>
                  <a:gd name="T23" fmla="*/ 5 h 25"/>
                  <a:gd name="T24" fmla="*/ 51 w 59"/>
                  <a:gd name="T25" fmla="*/ 9 h 25"/>
                  <a:gd name="T26" fmla="*/ 51 w 59"/>
                  <a:gd name="T27" fmla="*/ 5 h 25"/>
                  <a:gd name="T28" fmla="*/ 48 w 59"/>
                  <a:gd name="T29" fmla="*/ 8 h 25"/>
                  <a:gd name="T30" fmla="*/ 47 w 59"/>
                  <a:gd name="T31" fmla="*/ 4 h 25"/>
                  <a:gd name="T32" fmla="*/ 42 w 59"/>
                  <a:gd name="T33" fmla="*/ 8 h 25"/>
                  <a:gd name="T34" fmla="*/ 43 w 59"/>
                  <a:gd name="T35" fmla="*/ 6 h 25"/>
                  <a:gd name="T36" fmla="*/ 39 w 59"/>
                  <a:gd name="T37" fmla="*/ 11 h 25"/>
                  <a:gd name="T38" fmla="*/ 37 w 59"/>
                  <a:gd name="T39" fmla="*/ 6 h 25"/>
                  <a:gd name="T40" fmla="*/ 38 w 59"/>
                  <a:gd name="T41" fmla="*/ 10 h 25"/>
                  <a:gd name="T42" fmla="*/ 25 w 59"/>
                  <a:gd name="T43" fmla="*/ 5 h 25"/>
                  <a:gd name="T44" fmla="*/ 24 w 59"/>
                  <a:gd name="T45" fmla="*/ 8 h 25"/>
                  <a:gd name="T46" fmla="*/ 30 w 59"/>
                  <a:gd name="T47" fmla="*/ 5 h 25"/>
                  <a:gd name="T48" fmla="*/ 29 w 59"/>
                  <a:gd name="T49" fmla="*/ 15 h 25"/>
                  <a:gd name="T50" fmla="*/ 21 w 59"/>
                  <a:gd name="T51" fmla="*/ 7 h 25"/>
                  <a:gd name="T52" fmla="*/ 12 w 59"/>
                  <a:gd name="T53" fmla="*/ 9 h 25"/>
                  <a:gd name="T54" fmla="*/ 12 w 59"/>
                  <a:gd name="T55" fmla="*/ 7 h 25"/>
                  <a:gd name="T56" fmla="*/ 6 w 59"/>
                  <a:gd name="T57" fmla="*/ 11 h 25"/>
                  <a:gd name="T58" fmla="*/ 8 w 59"/>
                  <a:gd name="T59" fmla="*/ 12 h 25"/>
                  <a:gd name="T60" fmla="*/ 6 w 59"/>
                  <a:gd name="T61" fmla="*/ 15 h 25"/>
                  <a:gd name="T62" fmla="*/ 5 w 59"/>
                  <a:gd name="T63" fmla="*/ 13 h 25"/>
                  <a:gd name="T64" fmla="*/ 0 w 59"/>
                  <a:gd name="T65" fmla="*/ 19 h 25"/>
                  <a:gd name="T66" fmla="*/ 6 w 59"/>
                  <a:gd name="T67" fmla="*/ 15 h 25"/>
                  <a:gd name="T68" fmla="*/ 4 w 59"/>
                  <a:gd name="T69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9" h="25">
                    <a:moveTo>
                      <a:pt x="4" y="20"/>
                    </a:moveTo>
                    <a:cubicBezTo>
                      <a:pt x="7" y="25"/>
                      <a:pt x="11" y="22"/>
                      <a:pt x="14" y="23"/>
                    </a:cubicBezTo>
                    <a:cubicBezTo>
                      <a:pt x="21" y="20"/>
                      <a:pt x="15" y="13"/>
                      <a:pt x="21" y="1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6" y="21"/>
                      <a:pt x="35" y="23"/>
                      <a:pt x="40" y="15"/>
                    </a:cubicBezTo>
                    <a:cubicBezTo>
                      <a:pt x="41" y="16"/>
                      <a:pt x="42" y="17"/>
                      <a:pt x="40" y="18"/>
                    </a:cubicBezTo>
                    <a:cubicBezTo>
                      <a:pt x="44" y="18"/>
                      <a:pt x="42" y="5"/>
                      <a:pt x="48" y="8"/>
                    </a:cubicBezTo>
                    <a:cubicBezTo>
                      <a:pt x="43" y="14"/>
                      <a:pt x="49" y="14"/>
                      <a:pt x="48" y="19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51" y="19"/>
                      <a:pt x="55" y="16"/>
                      <a:pt x="57" y="17"/>
                    </a:cubicBezTo>
                    <a:cubicBezTo>
                      <a:pt x="58" y="14"/>
                      <a:pt x="56" y="11"/>
                      <a:pt x="59" y="10"/>
                    </a:cubicBezTo>
                    <a:cubicBezTo>
                      <a:pt x="57" y="10"/>
                      <a:pt x="58" y="7"/>
                      <a:pt x="58" y="5"/>
                    </a:cubicBezTo>
                    <a:cubicBezTo>
                      <a:pt x="55" y="7"/>
                      <a:pt x="53" y="6"/>
                      <a:pt x="51" y="9"/>
                    </a:cubicBezTo>
                    <a:cubicBezTo>
                      <a:pt x="49" y="6"/>
                      <a:pt x="52" y="8"/>
                      <a:pt x="51" y="5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6" y="7"/>
                      <a:pt x="50" y="5"/>
                      <a:pt x="47" y="4"/>
                    </a:cubicBezTo>
                    <a:cubicBezTo>
                      <a:pt x="47" y="6"/>
                      <a:pt x="44" y="8"/>
                      <a:pt x="42" y="8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1" y="8"/>
                      <a:pt x="39" y="6"/>
                      <a:pt x="39" y="11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3" y="8"/>
                      <a:pt x="31" y="0"/>
                      <a:pt x="25" y="5"/>
                    </a:cubicBezTo>
                    <a:cubicBezTo>
                      <a:pt x="26" y="6"/>
                      <a:pt x="25" y="8"/>
                      <a:pt x="24" y="8"/>
                    </a:cubicBezTo>
                    <a:cubicBezTo>
                      <a:pt x="27" y="11"/>
                      <a:pt x="27" y="6"/>
                      <a:pt x="30" y="5"/>
                    </a:cubicBezTo>
                    <a:cubicBezTo>
                      <a:pt x="30" y="8"/>
                      <a:pt x="26" y="13"/>
                      <a:pt x="29" y="15"/>
                    </a:cubicBezTo>
                    <a:cubicBezTo>
                      <a:pt x="26" y="11"/>
                      <a:pt x="23" y="15"/>
                      <a:pt x="21" y="7"/>
                    </a:cubicBezTo>
                    <a:cubicBezTo>
                      <a:pt x="18" y="6"/>
                      <a:pt x="16" y="11"/>
                      <a:pt x="12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3"/>
                      <a:pt x="9" y="5"/>
                      <a:pt x="6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7" y="14"/>
                      <a:pt x="6" y="15"/>
                    </a:cubicBezTo>
                    <a:cubicBezTo>
                      <a:pt x="6" y="14"/>
                      <a:pt x="6" y="14"/>
                      <a:pt x="5" y="13"/>
                    </a:cubicBezTo>
                    <a:cubicBezTo>
                      <a:pt x="5" y="17"/>
                      <a:pt x="1" y="18"/>
                      <a:pt x="0" y="19"/>
                    </a:cubicBezTo>
                    <a:cubicBezTo>
                      <a:pt x="2" y="20"/>
                      <a:pt x="4" y="16"/>
                      <a:pt x="6" y="15"/>
                    </a:cubicBezTo>
                    <a:cubicBezTo>
                      <a:pt x="5" y="17"/>
                      <a:pt x="6" y="21"/>
                      <a:pt x="4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8" name="Freeform 1510"/>
              <p:cNvSpPr>
                <a:spLocks/>
              </p:cNvSpPr>
              <p:nvPr/>
            </p:nvSpPr>
            <p:spPr bwMode="auto">
              <a:xfrm>
                <a:off x="3934" y="3109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9" name="Freeform 1511"/>
              <p:cNvSpPr>
                <a:spLocks/>
              </p:cNvSpPr>
              <p:nvPr/>
            </p:nvSpPr>
            <p:spPr bwMode="auto">
              <a:xfrm>
                <a:off x="3856" y="3105"/>
                <a:ext cx="39" cy="26"/>
              </a:xfrm>
              <a:custGeom>
                <a:avLst/>
                <a:gdLst>
                  <a:gd name="T0" fmla="*/ 33 w 45"/>
                  <a:gd name="T1" fmla="*/ 14 h 30"/>
                  <a:gd name="T2" fmla="*/ 31 w 45"/>
                  <a:gd name="T3" fmla="*/ 9 h 30"/>
                  <a:gd name="T4" fmla="*/ 32 w 45"/>
                  <a:gd name="T5" fmla="*/ 19 h 30"/>
                  <a:gd name="T6" fmla="*/ 27 w 45"/>
                  <a:gd name="T7" fmla="*/ 21 h 30"/>
                  <a:gd name="T8" fmla="*/ 27 w 45"/>
                  <a:gd name="T9" fmla="*/ 12 h 30"/>
                  <a:gd name="T10" fmla="*/ 22 w 45"/>
                  <a:gd name="T11" fmla="*/ 11 h 30"/>
                  <a:gd name="T12" fmla="*/ 22 w 45"/>
                  <a:gd name="T13" fmla="*/ 17 h 30"/>
                  <a:gd name="T14" fmla="*/ 17 w 45"/>
                  <a:gd name="T15" fmla="*/ 20 h 30"/>
                  <a:gd name="T16" fmla="*/ 19 w 45"/>
                  <a:gd name="T17" fmla="*/ 18 h 30"/>
                  <a:gd name="T18" fmla="*/ 16 w 45"/>
                  <a:gd name="T19" fmla="*/ 12 h 30"/>
                  <a:gd name="T20" fmla="*/ 4 w 45"/>
                  <a:gd name="T21" fmla="*/ 28 h 30"/>
                  <a:gd name="T22" fmla="*/ 8 w 45"/>
                  <a:gd name="T23" fmla="*/ 27 h 30"/>
                  <a:gd name="T24" fmla="*/ 8 w 45"/>
                  <a:gd name="T25" fmla="*/ 20 h 30"/>
                  <a:gd name="T26" fmla="*/ 12 w 45"/>
                  <a:gd name="T27" fmla="*/ 22 h 30"/>
                  <a:gd name="T28" fmla="*/ 9 w 45"/>
                  <a:gd name="T29" fmla="*/ 26 h 30"/>
                  <a:gd name="T30" fmla="*/ 40 w 45"/>
                  <a:gd name="T31" fmla="*/ 24 h 30"/>
                  <a:gd name="T32" fmla="*/ 35 w 45"/>
                  <a:gd name="T33" fmla="*/ 24 h 30"/>
                  <a:gd name="T34" fmla="*/ 39 w 45"/>
                  <a:gd name="T35" fmla="*/ 20 h 30"/>
                  <a:gd name="T36" fmla="*/ 37 w 45"/>
                  <a:gd name="T37" fmla="*/ 13 h 30"/>
                  <a:gd name="T38" fmla="*/ 39 w 45"/>
                  <a:gd name="T39" fmla="*/ 15 h 30"/>
                  <a:gd name="T40" fmla="*/ 39 w 45"/>
                  <a:gd name="T41" fmla="*/ 8 h 30"/>
                  <a:gd name="T42" fmla="*/ 45 w 45"/>
                  <a:gd name="T43" fmla="*/ 5 h 30"/>
                  <a:gd name="T44" fmla="*/ 34 w 45"/>
                  <a:gd name="T45" fmla="*/ 5 h 30"/>
                  <a:gd name="T46" fmla="*/ 33 w 45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30">
                    <a:moveTo>
                      <a:pt x="33" y="14"/>
                    </a:moveTo>
                    <a:cubicBezTo>
                      <a:pt x="31" y="14"/>
                      <a:pt x="34" y="11"/>
                      <a:pt x="31" y="9"/>
                    </a:cubicBezTo>
                    <a:cubicBezTo>
                      <a:pt x="29" y="12"/>
                      <a:pt x="34" y="15"/>
                      <a:pt x="32" y="19"/>
                    </a:cubicBezTo>
                    <a:cubicBezTo>
                      <a:pt x="30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6" y="14"/>
                      <a:pt x="19" y="13"/>
                      <a:pt x="22" y="17"/>
                    </a:cubicBezTo>
                    <a:cubicBezTo>
                      <a:pt x="22" y="20"/>
                      <a:pt x="19" y="23"/>
                      <a:pt x="17" y="20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2" y="18"/>
                      <a:pt x="0" y="19"/>
                      <a:pt x="4" y="28"/>
                    </a:cubicBezTo>
                    <a:cubicBezTo>
                      <a:pt x="5" y="30"/>
                      <a:pt x="6" y="28"/>
                      <a:pt x="8" y="27"/>
                    </a:cubicBezTo>
                    <a:cubicBezTo>
                      <a:pt x="4" y="25"/>
                      <a:pt x="7" y="22"/>
                      <a:pt x="8" y="20"/>
                    </a:cubicBezTo>
                    <a:cubicBezTo>
                      <a:pt x="9" y="22"/>
                      <a:pt x="12" y="18"/>
                      <a:pt x="12" y="22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8" y="27"/>
                      <a:pt x="30" y="26"/>
                      <a:pt x="40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6" y="21"/>
                      <a:pt x="38" y="21"/>
                      <a:pt x="39" y="2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4"/>
                      <a:pt x="39" y="13"/>
                      <a:pt x="39" y="15"/>
                    </a:cubicBezTo>
                    <a:cubicBezTo>
                      <a:pt x="41" y="12"/>
                      <a:pt x="40" y="11"/>
                      <a:pt x="39" y="8"/>
                    </a:cubicBezTo>
                    <a:cubicBezTo>
                      <a:pt x="42" y="7"/>
                      <a:pt x="43" y="10"/>
                      <a:pt x="45" y="5"/>
                    </a:cubicBezTo>
                    <a:cubicBezTo>
                      <a:pt x="40" y="0"/>
                      <a:pt x="41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0" name="Freeform 1512"/>
              <p:cNvSpPr>
                <a:spLocks/>
              </p:cNvSpPr>
              <p:nvPr/>
            </p:nvSpPr>
            <p:spPr bwMode="auto">
              <a:xfrm>
                <a:off x="3894" y="311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1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1" name="Freeform 1513"/>
              <p:cNvSpPr>
                <a:spLocks/>
              </p:cNvSpPr>
              <p:nvPr/>
            </p:nvSpPr>
            <p:spPr bwMode="auto">
              <a:xfrm>
                <a:off x="3892" y="3123"/>
                <a:ext cx="2" cy="4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0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2" name="Freeform 1514"/>
              <p:cNvSpPr>
                <a:spLocks/>
              </p:cNvSpPr>
              <p:nvPr/>
            </p:nvSpPr>
            <p:spPr bwMode="auto">
              <a:xfrm>
                <a:off x="3864" y="3115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3" name="Freeform 1515"/>
              <p:cNvSpPr>
                <a:spLocks/>
              </p:cNvSpPr>
              <p:nvPr/>
            </p:nvSpPr>
            <p:spPr bwMode="auto">
              <a:xfrm>
                <a:off x="3849" y="3119"/>
                <a:ext cx="11" cy="12"/>
              </a:xfrm>
              <a:custGeom>
                <a:avLst/>
                <a:gdLst>
                  <a:gd name="T0" fmla="*/ 0 w 13"/>
                  <a:gd name="T1" fmla="*/ 14 h 14"/>
                  <a:gd name="T2" fmla="*/ 11 w 13"/>
                  <a:gd name="T3" fmla="*/ 13 h 14"/>
                  <a:gd name="T4" fmla="*/ 10 w 13"/>
                  <a:gd name="T5" fmla="*/ 1 h 14"/>
                  <a:gd name="T6" fmla="*/ 6 w 13"/>
                  <a:gd name="T7" fmla="*/ 9 h 14"/>
                  <a:gd name="T8" fmla="*/ 0 w 13"/>
                  <a:gd name="T9" fmla="*/ 9 h 14"/>
                  <a:gd name="T10" fmla="*/ 0 w 13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14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3" y="9"/>
                      <a:pt x="10" y="5"/>
                      <a:pt x="10" y="1"/>
                    </a:cubicBezTo>
                    <a:cubicBezTo>
                      <a:pt x="8" y="0"/>
                      <a:pt x="9" y="8"/>
                      <a:pt x="6" y="9"/>
                    </a:cubicBezTo>
                    <a:cubicBezTo>
                      <a:pt x="5" y="5"/>
                      <a:pt x="2" y="10"/>
                      <a:pt x="0" y="9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4" name="Freeform 1516"/>
              <p:cNvSpPr>
                <a:spLocks/>
              </p:cNvSpPr>
              <p:nvPr/>
            </p:nvSpPr>
            <p:spPr bwMode="auto">
              <a:xfrm>
                <a:off x="3756" y="3110"/>
                <a:ext cx="96" cy="25"/>
              </a:xfrm>
              <a:custGeom>
                <a:avLst/>
                <a:gdLst>
                  <a:gd name="T0" fmla="*/ 91 w 111"/>
                  <a:gd name="T1" fmla="*/ 11 h 29"/>
                  <a:gd name="T2" fmla="*/ 85 w 111"/>
                  <a:gd name="T3" fmla="*/ 12 h 29"/>
                  <a:gd name="T4" fmla="*/ 88 w 111"/>
                  <a:gd name="T5" fmla="*/ 9 h 29"/>
                  <a:gd name="T6" fmla="*/ 83 w 111"/>
                  <a:gd name="T7" fmla="*/ 7 h 29"/>
                  <a:gd name="T8" fmla="*/ 83 w 111"/>
                  <a:gd name="T9" fmla="*/ 9 h 29"/>
                  <a:gd name="T10" fmla="*/ 73 w 111"/>
                  <a:gd name="T11" fmla="*/ 11 h 29"/>
                  <a:gd name="T12" fmla="*/ 72 w 111"/>
                  <a:gd name="T13" fmla="*/ 16 h 29"/>
                  <a:gd name="T14" fmla="*/ 64 w 111"/>
                  <a:gd name="T15" fmla="*/ 9 h 29"/>
                  <a:gd name="T16" fmla="*/ 67 w 111"/>
                  <a:gd name="T17" fmla="*/ 20 h 29"/>
                  <a:gd name="T18" fmla="*/ 55 w 111"/>
                  <a:gd name="T19" fmla="*/ 17 h 29"/>
                  <a:gd name="T20" fmla="*/ 57 w 111"/>
                  <a:gd name="T21" fmla="*/ 16 h 29"/>
                  <a:gd name="T22" fmla="*/ 51 w 111"/>
                  <a:gd name="T23" fmla="*/ 16 h 29"/>
                  <a:gd name="T24" fmla="*/ 51 w 111"/>
                  <a:gd name="T25" fmla="*/ 11 h 29"/>
                  <a:gd name="T26" fmla="*/ 42 w 111"/>
                  <a:gd name="T27" fmla="*/ 12 h 29"/>
                  <a:gd name="T28" fmla="*/ 43 w 111"/>
                  <a:gd name="T29" fmla="*/ 9 h 29"/>
                  <a:gd name="T30" fmla="*/ 26 w 111"/>
                  <a:gd name="T31" fmla="*/ 14 h 29"/>
                  <a:gd name="T32" fmla="*/ 23 w 111"/>
                  <a:gd name="T33" fmla="*/ 11 h 29"/>
                  <a:gd name="T34" fmla="*/ 25 w 111"/>
                  <a:gd name="T35" fmla="*/ 21 h 29"/>
                  <a:gd name="T36" fmla="*/ 18 w 111"/>
                  <a:gd name="T37" fmla="*/ 21 h 29"/>
                  <a:gd name="T38" fmla="*/ 19 w 111"/>
                  <a:gd name="T39" fmla="*/ 14 h 29"/>
                  <a:gd name="T40" fmla="*/ 15 w 111"/>
                  <a:gd name="T41" fmla="*/ 17 h 29"/>
                  <a:gd name="T42" fmla="*/ 12 w 111"/>
                  <a:gd name="T43" fmla="*/ 12 h 29"/>
                  <a:gd name="T44" fmla="*/ 5 w 111"/>
                  <a:gd name="T45" fmla="*/ 21 h 29"/>
                  <a:gd name="T46" fmla="*/ 1 w 111"/>
                  <a:gd name="T47" fmla="*/ 20 h 29"/>
                  <a:gd name="T48" fmla="*/ 5 w 111"/>
                  <a:gd name="T49" fmla="*/ 29 h 29"/>
                  <a:gd name="T50" fmla="*/ 29 w 111"/>
                  <a:gd name="T51" fmla="*/ 25 h 29"/>
                  <a:gd name="T52" fmla="*/ 35 w 111"/>
                  <a:gd name="T53" fmla="*/ 20 h 29"/>
                  <a:gd name="T54" fmla="*/ 37 w 111"/>
                  <a:gd name="T55" fmla="*/ 26 h 29"/>
                  <a:gd name="T56" fmla="*/ 36 w 111"/>
                  <a:gd name="T57" fmla="*/ 20 h 29"/>
                  <a:gd name="T58" fmla="*/ 40 w 111"/>
                  <a:gd name="T59" fmla="*/ 25 h 29"/>
                  <a:gd name="T60" fmla="*/ 42 w 111"/>
                  <a:gd name="T61" fmla="*/ 19 h 29"/>
                  <a:gd name="T62" fmla="*/ 45 w 111"/>
                  <a:gd name="T63" fmla="*/ 26 h 29"/>
                  <a:gd name="T64" fmla="*/ 84 w 111"/>
                  <a:gd name="T65" fmla="*/ 21 h 29"/>
                  <a:gd name="T66" fmla="*/ 83 w 111"/>
                  <a:gd name="T67" fmla="*/ 16 h 29"/>
                  <a:gd name="T68" fmla="*/ 98 w 111"/>
                  <a:gd name="T69" fmla="*/ 15 h 29"/>
                  <a:gd name="T70" fmla="*/ 100 w 111"/>
                  <a:gd name="T71" fmla="*/ 11 h 29"/>
                  <a:gd name="T72" fmla="*/ 100 w 111"/>
                  <a:gd name="T73" fmla="*/ 21 h 29"/>
                  <a:gd name="T74" fmla="*/ 105 w 111"/>
                  <a:gd name="T75" fmla="*/ 20 h 29"/>
                  <a:gd name="T76" fmla="*/ 102 w 111"/>
                  <a:gd name="T77" fmla="*/ 18 h 29"/>
                  <a:gd name="T78" fmla="*/ 107 w 111"/>
                  <a:gd name="T79" fmla="*/ 19 h 29"/>
                  <a:gd name="T80" fmla="*/ 103 w 111"/>
                  <a:gd name="T81" fmla="*/ 8 h 29"/>
                  <a:gd name="T82" fmla="*/ 90 w 111"/>
                  <a:gd name="T83" fmla="*/ 4 h 29"/>
                  <a:gd name="T84" fmla="*/ 91 w 111"/>
                  <a:gd name="T85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" h="29">
                    <a:moveTo>
                      <a:pt x="91" y="11"/>
                    </a:moveTo>
                    <a:cubicBezTo>
                      <a:pt x="89" y="11"/>
                      <a:pt x="87" y="14"/>
                      <a:pt x="85" y="12"/>
                    </a:cubicBezTo>
                    <a:cubicBezTo>
                      <a:pt x="85" y="10"/>
                      <a:pt x="86" y="9"/>
                      <a:pt x="88" y="9"/>
                    </a:cubicBezTo>
                    <a:cubicBezTo>
                      <a:pt x="86" y="4"/>
                      <a:pt x="85" y="10"/>
                      <a:pt x="83" y="7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78" y="8"/>
                      <a:pt x="81" y="14"/>
                      <a:pt x="73" y="11"/>
                    </a:cubicBezTo>
                    <a:cubicBezTo>
                      <a:pt x="72" y="13"/>
                      <a:pt x="71" y="13"/>
                      <a:pt x="72" y="16"/>
                    </a:cubicBezTo>
                    <a:cubicBezTo>
                      <a:pt x="67" y="12"/>
                      <a:pt x="69" y="12"/>
                      <a:pt x="64" y="9"/>
                    </a:cubicBezTo>
                    <a:cubicBezTo>
                      <a:pt x="65" y="11"/>
                      <a:pt x="67" y="15"/>
                      <a:pt x="67" y="20"/>
                    </a:cubicBezTo>
                    <a:cubicBezTo>
                      <a:pt x="60" y="14"/>
                      <a:pt x="60" y="21"/>
                      <a:pt x="55" y="17"/>
                    </a:cubicBezTo>
                    <a:cubicBezTo>
                      <a:pt x="56" y="16"/>
                      <a:pt x="56" y="15"/>
                      <a:pt x="57" y="16"/>
                    </a:cubicBezTo>
                    <a:cubicBezTo>
                      <a:pt x="56" y="10"/>
                      <a:pt x="54" y="17"/>
                      <a:pt x="51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9" y="12"/>
                      <a:pt x="45" y="15"/>
                      <a:pt x="42" y="12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37" y="13"/>
                      <a:pt x="30" y="12"/>
                      <a:pt x="26" y="14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6" y="16"/>
                      <a:pt x="30" y="13"/>
                      <a:pt x="25" y="21"/>
                    </a:cubicBezTo>
                    <a:cubicBezTo>
                      <a:pt x="24" y="11"/>
                      <a:pt x="22" y="24"/>
                      <a:pt x="18" y="21"/>
                    </a:cubicBezTo>
                    <a:cubicBezTo>
                      <a:pt x="16" y="17"/>
                      <a:pt x="22" y="18"/>
                      <a:pt x="19" y="14"/>
                    </a:cubicBezTo>
                    <a:cubicBezTo>
                      <a:pt x="19" y="19"/>
                      <a:pt x="17" y="16"/>
                      <a:pt x="15" y="17"/>
                    </a:cubicBezTo>
                    <a:cubicBezTo>
                      <a:pt x="16" y="13"/>
                      <a:pt x="11" y="17"/>
                      <a:pt x="12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8"/>
                      <a:pt x="2" y="19"/>
                      <a:pt x="1" y="20"/>
                    </a:cubicBezTo>
                    <a:cubicBezTo>
                      <a:pt x="4" y="19"/>
                      <a:pt x="0" y="27"/>
                      <a:pt x="5" y="29"/>
                    </a:cubicBezTo>
                    <a:cubicBezTo>
                      <a:pt x="11" y="26"/>
                      <a:pt x="21" y="23"/>
                      <a:pt x="29" y="25"/>
                    </a:cubicBezTo>
                    <a:cubicBezTo>
                      <a:pt x="30" y="19"/>
                      <a:pt x="34" y="25"/>
                      <a:pt x="35" y="20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42" y="24"/>
                      <a:pt x="35" y="22"/>
                      <a:pt x="36" y="20"/>
                    </a:cubicBezTo>
                    <a:cubicBezTo>
                      <a:pt x="38" y="19"/>
                      <a:pt x="40" y="22"/>
                      <a:pt x="40" y="25"/>
                    </a:cubicBezTo>
                    <a:cubicBezTo>
                      <a:pt x="44" y="25"/>
                      <a:pt x="41" y="23"/>
                      <a:pt x="42" y="19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56" y="23"/>
                      <a:pt x="71" y="18"/>
                      <a:pt x="84" y="21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9" y="19"/>
                      <a:pt x="93" y="6"/>
                      <a:pt x="98" y="15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9" y="14"/>
                      <a:pt x="101" y="18"/>
                      <a:pt x="100" y="21"/>
                    </a:cubicBezTo>
                    <a:cubicBezTo>
                      <a:pt x="101" y="20"/>
                      <a:pt x="103" y="21"/>
                      <a:pt x="105" y="20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4" y="14"/>
                      <a:pt x="106" y="16"/>
                      <a:pt x="107" y="19"/>
                    </a:cubicBezTo>
                    <a:cubicBezTo>
                      <a:pt x="111" y="15"/>
                      <a:pt x="104" y="12"/>
                      <a:pt x="103" y="8"/>
                    </a:cubicBezTo>
                    <a:cubicBezTo>
                      <a:pt x="97" y="17"/>
                      <a:pt x="96" y="0"/>
                      <a:pt x="90" y="4"/>
                    </a:cubicBezTo>
                    <a:cubicBezTo>
                      <a:pt x="87" y="7"/>
                      <a:pt x="91" y="8"/>
                      <a:pt x="9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5" name="Freeform 1517"/>
              <p:cNvSpPr>
                <a:spLocks/>
              </p:cNvSpPr>
              <p:nvPr/>
            </p:nvSpPr>
            <p:spPr bwMode="auto">
              <a:xfrm>
                <a:off x="3842" y="312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6" name="Freeform 1518"/>
              <p:cNvSpPr>
                <a:spLocks/>
              </p:cNvSpPr>
              <p:nvPr/>
            </p:nvSpPr>
            <p:spPr bwMode="auto">
              <a:xfrm>
                <a:off x="3755" y="3128"/>
                <a:ext cx="2" cy="0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7" name="Rectangle 1519"/>
              <p:cNvSpPr>
                <a:spLocks noChangeArrowheads="1"/>
              </p:cNvSpPr>
              <p:nvPr/>
            </p:nvSpPr>
            <p:spPr bwMode="auto">
              <a:xfrm>
                <a:off x="3849" y="3127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8" name="Freeform 1520"/>
              <p:cNvSpPr>
                <a:spLocks/>
              </p:cNvSpPr>
              <p:nvPr/>
            </p:nvSpPr>
            <p:spPr bwMode="auto">
              <a:xfrm>
                <a:off x="3850" y="3117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9" name="Freeform 1521"/>
              <p:cNvSpPr>
                <a:spLocks/>
              </p:cNvSpPr>
              <p:nvPr/>
            </p:nvSpPr>
            <p:spPr bwMode="auto">
              <a:xfrm>
                <a:off x="3742" y="312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0" name="Freeform 1522"/>
              <p:cNvSpPr>
                <a:spLocks/>
              </p:cNvSpPr>
              <p:nvPr/>
            </p:nvSpPr>
            <p:spPr bwMode="auto">
              <a:xfrm>
                <a:off x="3701" y="312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1" name="Freeform 1523"/>
              <p:cNvSpPr>
                <a:spLocks/>
              </p:cNvSpPr>
              <p:nvPr/>
            </p:nvSpPr>
            <p:spPr bwMode="auto">
              <a:xfrm>
                <a:off x="3591" y="3121"/>
                <a:ext cx="163" cy="36"/>
              </a:xfrm>
              <a:custGeom>
                <a:avLst/>
                <a:gdLst>
                  <a:gd name="T0" fmla="*/ 7 w 189"/>
                  <a:gd name="T1" fmla="*/ 26 h 42"/>
                  <a:gd name="T2" fmla="*/ 4 w 189"/>
                  <a:gd name="T3" fmla="*/ 33 h 42"/>
                  <a:gd name="T4" fmla="*/ 11 w 189"/>
                  <a:gd name="T5" fmla="*/ 36 h 42"/>
                  <a:gd name="T6" fmla="*/ 20 w 189"/>
                  <a:gd name="T7" fmla="*/ 31 h 42"/>
                  <a:gd name="T8" fmla="*/ 42 w 189"/>
                  <a:gd name="T9" fmla="*/ 29 h 42"/>
                  <a:gd name="T10" fmla="*/ 56 w 189"/>
                  <a:gd name="T11" fmla="*/ 30 h 42"/>
                  <a:gd name="T12" fmla="*/ 73 w 189"/>
                  <a:gd name="T13" fmla="*/ 23 h 42"/>
                  <a:gd name="T14" fmla="*/ 78 w 189"/>
                  <a:gd name="T15" fmla="*/ 25 h 42"/>
                  <a:gd name="T16" fmla="*/ 88 w 189"/>
                  <a:gd name="T17" fmla="*/ 25 h 42"/>
                  <a:gd name="T18" fmla="*/ 91 w 189"/>
                  <a:gd name="T19" fmla="*/ 15 h 42"/>
                  <a:gd name="T20" fmla="*/ 101 w 189"/>
                  <a:gd name="T21" fmla="*/ 14 h 42"/>
                  <a:gd name="T22" fmla="*/ 109 w 189"/>
                  <a:gd name="T23" fmla="*/ 18 h 42"/>
                  <a:gd name="T24" fmla="*/ 121 w 189"/>
                  <a:gd name="T25" fmla="*/ 17 h 42"/>
                  <a:gd name="T26" fmla="*/ 134 w 189"/>
                  <a:gd name="T27" fmla="*/ 18 h 42"/>
                  <a:gd name="T28" fmla="*/ 145 w 189"/>
                  <a:gd name="T29" fmla="*/ 14 h 42"/>
                  <a:gd name="T30" fmla="*/ 152 w 189"/>
                  <a:gd name="T31" fmla="*/ 10 h 42"/>
                  <a:gd name="T32" fmla="*/ 155 w 189"/>
                  <a:gd name="T33" fmla="*/ 14 h 42"/>
                  <a:gd name="T34" fmla="*/ 162 w 189"/>
                  <a:gd name="T35" fmla="*/ 12 h 42"/>
                  <a:gd name="T36" fmla="*/ 189 w 189"/>
                  <a:gd name="T37" fmla="*/ 11 h 42"/>
                  <a:gd name="T38" fmla="*/ 175 w 189"/>
                  <a:gd name="T39" fmla="*/ 11 h 42"/>
                  <a:gd name="T40" fmla="*/ 173 w 189"/>
                  <a:gd name="T41" fmla="*/ 14 h 42"/>
                  <a:gd name="T42" fmla="*/ 169 w 189"/>
                  <a:gd name="T43" fmla="*/ 3 h 42"/>
                  <a:gd name="T44" fmla="*/ 166 w 189"/>
                  <a:gd name="T45" fmla="*/ 2 h 42"/>
                  <a:gd name="T46" fmla="*/ 157 w 189"/>
                  <a:gd name="T47" fmla="*/ 4 h 42"/>
                  <a:gd name="T48" fmla="*/ 149 w 189"/>
                  <a:gd name="T49" fmla="*/ 3 h 42"/>
                  <a:gd name="T50" fmla="*/ 137 w 189"/>
                  <a:gd name="T51" fmla="*/ 3 h 42"/>
                  <a:gd name="T52" fmla="*/ 127 w 189"/>
                  <a:gd name="T53" fmla="*/ 7 h 42"/>
                  <a:gd name="T54" fmla="*/ 126 w 189"/>
                  <a:gd name="T55" fmla="*/ 6 h 42"/>
                  <a:gd name="T56" fmla="*/ 123 w 189"/>
                  <a:gd name="T57" fmla="*/ 6 h 42"/>
                  <a:gd name="T58" fmla="*/ 115 w 189"/>
                  <a:gd name="T59" fmla="*/ 8 h 42"/>
                  <a:gd name="T60" fmla="*/ 107 w 189"/>
                  <a:gd name="T61" fmla="*/ 11 h 42"/>
                  <a:gd name="T62" fmla="*/ 104 w 189"/>
                  <a:gd name="T63" fmla="*/ 7 h 42"/>
                  <a:gd name="T64" fmla="*/ 93 w 189"/>
                  <a:gd name="T65" fmla="*/ 7 h 42"/>
                  <a:gd name="T66" fmla="*/ 89 w 189"/>
                  <a:gd name="T67" fmla="*/ 13 h 42"/>
                  <a:gd name="T68" fmla="*/ 77 w 189"/>
                  <a:gd name="T69" fmla="*/ 16 h 42"/>
                  <a:gd name="T70" fmla="*/ 59 w 189"/>
                  <a:gd name="T71" fmla="*/ 20 h 42"/>
                  <a:gd name="T72" fmla="*/ 55 w 189"/>
                  <a:gd name="T73" fmla="*/ 19 h 42"/>
                  <a:gd name="T74" fmla="*/ 35 w 189"/>
                  <a:gd name="T75" fmla="*/ 22 h 42"/>
                  <a:gd name="T76" fmla="*/ 43 w 189"/>
                  <a:gd name="T77" fmla="*/ 27 h 42"/>
                  <a:gd name="T78" fmla="*/ 33 w 189"/>
                  <a:gd name="T7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9" h="42">
                    <a:moveTo>
                      <a:pt x="16" y="19"/>
                    </a:moveTo>
                    <a:cubicBezTo>
                      <a:pt x="13" y="21"/>
                      <a:pt x="9" y="22"/>
                      <a:pt x="7" y="26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5" y="25"/>
                      <a:pt x="0" y="29"/>
                      <a:pt x="4" y="33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8" y="27"/>
                      <a:pt x="7" y="35"/>
                      <a:pt x="11" y="36"/>
                    </a:cubicBezTo>
                    <a:cubicBezTo>
                      <a:pt x="14" y="35"/>
                      <a:pt x="16" y="26"/>
                      <a:pt x="19" y="28"/>
                    </a:cubicBezTo>
                    <a:cubicBezTo>
                      <a:pt x="21" y="27"/>
                      <a:pt x="20" y="30"/>
                      <a:pt x="20" y="31"/>
                    </a:cubicBezTo>
                    <a:cubicBezTo>
                      <a:pt x="23" y="32"/>
                      <a:pt x="24" y="25"/>
                      <a:pt x="26" y="24"/>
                    </a:cubicBezTo>
                    <a:cubicBezTo>
                      <a:pt x="29" y="42"/>
                      <a:pt x="36" y="19"/>
                      <a:pt x="42" y="29"/>
                    </a:cubicBezTo>
                    <a:cubicBezTo>
                      <a:pt x="45" y="28"/>
                      <a:pt x="49" y="29"/>
                      <a:pt x="52" y="25"/>
                    </a:cubicBezTo>
                    <a:cubicBezTo>
                      <a:pt x="51" y="30"/>
                      <a:pt x="56" y="25"/>
                      <a:pt x="56" y="30"/>
                    </a:cubicBezTo>
                    <a:cubicBezTo>
                      <a:pt x="56" y="20"/>
                      <a:pt x="67" y="34"/>
                      <a:pt x="67" y="21"/>
                    </a:cubicBezTo>
                    <a:cubicBezTo>
                      <a:pt x="72" y="24"/>
                      <a:pt x="67" y="20"/>
                      <a:pt x="73" y="23"/>
                    </a:cubicBezTo>
                    <a:cubicBezTo>
                      <a:pt x="73" y="24"/>
                      <a:pt x="72" y="24"/>
                      <a:pt x="72" y="25"/>
                    </a:cubicBezTo>
                    <a:cubicBezTo>
                      <a:pt x="75" y="27"/>
                      <a:pt x="75" y="19"/>
                      <a:pt x="78" y="25"/>
                    </a:cubicBezTo>
                    <a:cubicBezTo>
                      <a:pt x="83" y="25"/>
                      <a:pt x="78" y="21"/>
                      <a:pt x="81" y="17"/>
                    </a:cubicBezTo>
                    <a:cubicBezTo>
                      <a:pt x="86" y="19"/>
                      <a:pt x="85" y="20"/>
                      <a:pt x="88" y="25"/>
                    </a:cubicBezTo>
                    <a:cubicBezTo>
                      <a:pt x="88" y="19"/>
                      <a:pt x="91" y="22"/>
                      <a:pt x="94" y="19"/>
                    </a:cubicBezTo>
                    <a:cubicBezTo>
                      <a:pt x="93" y="18"/>
                      <a:pt x="89" y="17"/>
                      <a:pt x="91" y="15"/>
                    </a:cubicBezTo>
                    <a:cubicBezTo>
                      <a:pt x="97" y="15"/>
                      <a:pt x="96" y="11"/>
                      <a:pt x="101" y="8"/>
                    </a:cubicBezTo>
                    <a:cubicBezTo>
                      <a:pt x="104" y="15"/>
                      <a:pt x="96" y="9"/>
                      <a:pt x="101" y="14"/>
                    </a:cubicBezTo>
                    <a:cubicBezTo>
                      <a:pt x="98" y="17"/>
                      <a:pt x="95" y="17"/>
                      <a:pt x="94" y="22"/>
                    </a:cubicBezTo>
                    <a:cubicBezTo>
                      <a:pt x="98" y="22"/>
                      <a:pt x="104" y="21"/>
                      <a:pt x="109" y="18"/>
                    </a:cubicBezTo>
                    <a:cubicBezTo>
                      <a:pt x="112" y="18"/>
                      <a:pt x="108" y="21"/>
                      <a:pt x="110" y="21"/>
                    </a:cubicBezTo>
                    <a:cubicBezTo>
                      <a:pt x="115" y="24"/>
                      <a:pt x="117" y="14"/>
                      <a:pt x="121" y="17"/>
                    </a:cubicBezTo>
                    <a:cubicBezTo>
                      <a:pt x="121" y="20"/>
                      <a:pt x="121" y="20"/>
                      <a:pt x="121" y="20"/>
                    </a:cubicBezTo>
                    <a:cubicBezTo>
                      <a:pt x="123" y="15"/>
                      <a:pt x="130" y="20"/>
                      <a:pt x="134" y="18"/>
                    </a:cubicBezTo>
                    <a:cubicBezTo>
                      <a:pt x="134" y="16"/>
                      <a:pt x="133" y="15"/>
                      <a:pt x="134" y="13"/>
                    </a:cubicBezTo>
                    <a:cubicBezTo>
                      <a:pt x="134" y="22"/>
                      <a:pt x="140" y="8"/>
                      <a:pt x="145" y="14"/>
                    </a:cubicBezTo>
                    <a:cubicBezTo>
                      <a:pt x="144" y="9"/>
                      <a:pt x="148" y="5"/>
                      <a:pt x="151" y="4"/>
                    </a:cubicBezTo>
                    <a:cubicBezTo>
                      <a:pt x="152" y="6"/>
                      <a:pt x="152" y="8"/>
                      <a:pt x="152" y="10"/>
                    </a:cubicBezTo>
                    <a:cubicBezTo>
                      <a:pt x="147" y="7"/>
                      <a:pt x="148" y="16"/>
                      <a:pt x="145" y="19"/>
                    </a:cubicBezTo>
                    <a:cubicBezTo>
                      <a:pt x="148" y="16"/>
                      <a:pt x="153" y="18"/>
                      <a:pt x="155" y="14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9" y="19"/>
                      <a:pt x="158" y="8"/>
                      <a:pt x="162" y="12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71" y="14"/>
                      <a:pt x="182" y="19"/>
                      <a:pt x="189" y="11"/>
                    </a:cubicBezTo>
                    <a:cubicBezTo>
                      <a:pt x="189" y="9"/>
                      <a:pt x="185" y="3"/>
                      <a:pt x="185" y="1"/>
                    </a:cubicBezTo>
                    <a:cubicBezTo>
                      <a:pt x="181" y="3"/>
                      <a:pt x="178" y="8"/>
                      <a:pt x="175" y="11"/>
                    </a:cubicBezTo>
                    <a:cubicBezTo>
                      <a:pt x="175" y="6"/>
                      <a:pt x="175" y="6"/>
                      <a:pt x="175" y="6"/>
                    </a:cubicBezTo>
                    <a:cubicBezTo>
                      <a:pt x="174" y="9"/>
                      <a:pt x="171" y="12"/>
                      <a:pt x="173" y="14"/>
                    </a:cubicBezTo>
                    <a:cubicBezTo>
                      <a:pt x="171" y="17"/>
                      <a:pt x="171" y="10"/>
                      <a:pt x="168" y="13"/>
                    </a:cubicBezTo>
                    <a:cubicBezTo>
                      <a:pt x="168" y="8"/>
                      <a:pt x="170" y="7"/>
                      <a:pt x="169" y="3"/>
                    </a:cubicBezTo>
                    <a:cubicBezTo>
                      <a:pt x="167" y="5"/>
                      <a:pt x="167" y="5"/>
                      <a:pt x="167" y="5"/>
                    </a:cubicBezTo>
                    <a:cubicBezTo>
                      <a:pt x="167" y="3"/>
                      <a:pt x="165" y="4"/>
                      <a:pt x="166" y="2"/>
                    </a:cubicBezTo>
                    <a:cubicBezTo>
                      <a:pt x="161" y="8"/>
                      <a:pt x="159" y="0"/>
                      <a:pt x="154" y="3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7"/>
                      <a:pt x="155" y="7"/>
                      <a:pt x="154" y="7"/>
                    </a:cubicBezTo>
                    <a:cubicBezTo>
                      <a:pt x="152" y="3"/>
                      <a:pt x="152" y="4"/>
                      <a:pt x="149" y="3"/>
                    </a:cubicBezTo>
                    <a:cubicBezTo>
                      <a:pt x="147" y="5"/>
                      <a:pt x="146" y="10"/>
                      <a:pt x="143" y="11"/>
                    </a:cubicBezTo>
                    <a:cubicBezTo>
                      <a:pt x="143" y="5"/>
                      <a:pt x="138" y="8"/>
                      <a:pt x="137" y="3"/>
                    </a:cubicBezTo>
                    <a:cubicBezTo>
                      <a:pt x="136" y="9"/>
                      <a:pt x="131" y="6"/>
                      <a:pt x="131" y="9"/>
                    </a:cubicBezTo>
                    <a:cubicBezTo>
                      <a:pt x="129" y="10"/>
                      <a:pt x="127" y="10"/>
                      <a:pt x="127" y="7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6" y="4"/>
                      <a:pt x="126" y="4"/>
                      <a:pt x="126" y="4"/>
                    </a:cubicBezTo>
                    <a:cubicBezTo>
                      <a:pt x="125" y="4"/>
                      <a:pt x="125" y="8"/>
                      <a:pt x="123" y="6"/>
                    </a:cubicBezTo>
                    <a:cubicBezTo>
                      <a:pt x="123" y="4"/>
                      <a:pt x="124" y="4"/>
                      <a:pt x="125" y="4"/>
                    </a:cubicBezTo>
                    <a:cubicBezTo>
                      <a:pt x="121" y="3"/>
                      <a:pt x="119" y="13"/>
                      <a:pt x="115" y="8"/>
                    </a:cubicBezTo>
                    <a:cubicBezTo>
                      <a:pt x="115" y="11"/>
                      <a:pt x="110" y="11"/>
                      <a:pt x="112" y="17"/>
                    </a:cubicBezTo>
                    <a:cubicBezTo>
                      <a:pt x="110" y="15"/>
                      <a:pt x="110" y="10"/>
                      <a:pt x="107" y="11"/>
                    </a:cubicBezTo>
                    <a:cubicBezTo>
                      <a:pt x="106" y="16"/>
                      <a:pt x="103" y="10"/>
                      <a:pt x="101" y="13"/>
                    </a:cubicBezTo>
                    <a:cubicBezTo>
                      <a:pt x="104" y="8"/>
                      <a:pt x="101" y="12"/>
                      <a:pt x="104" y="7"/>
                    </a:cubicBezTo>
                    <a:cubicBezTo>
                      <a:pt x="101" y="5"/>
                      <a:pt x="98" y="12"/>
                      <a:pt x="94" y="11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2" y="9"/>
                      <a:pt x="91" y="13"/>
                      <a:pt x="89" y="9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7" y="11"/>
                      <a:pt x="83" y="13"/>
                      <a:pt x="80" y="9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2" y="9"/>
                      <a:pt x="67" y="16"/>
                      <a:pt x="64" y="22"/>
                    </a:cubicBezTo>
                    <a:cubicBezTo>
                      <a:pt x="62" y="22"/>
                      <a:pt x="60" y="21"/>
                      <a:pt x="59" y="20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59" y="17"/>
                      <a:pt x="55" y="13"/>
                      <a:pt x="55" y="19"/>
                    </a:cubicBezTo>
                    <a:cubicBezTo>
                      <a:pt x="52" y="21"/>
                      <a:pt x="52" y="15"/>
                      <a:pt x="51" y="15"/>
                    </a:cubicBezTo>
                    <a:cubicBezTo>
                      <a:pt x="46" y="23"/>
                      <a:pt x="36" y="10"/>
                      <a:pt x="35" y="22"/>
                    </a:cubicBezTo>
                    <a:cubicBezTo>
                      <a:pt x="37" y="22"/>
                      <a:pt x="41" y="24"/>
                      <a:pt x="45" y="23"/>
                    </a:cubicBezTo>
                    <a:cubicBezTo>
                      <a:pt x="44" y="25"/>
                      <a:pt x="45" y="27"/>
                      <a:pt x="43" y="27"/>
                    </a:cubicBezTo>
                    <a:cubicBezTo>
                      <a:pt x="40" y="28"/>
                      <a:pt x="37" y="24"/>
                      <a:pt x="34" y="26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26" y="11"/>
                      <a:pt x="22" y="30"/>
                      <a:pt x="16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2" name="Freeform 1524"/>
              <p:cNvSpPr>
                <a:spLocks/>
              </p:cNvSpPr>
              <p:nvPr/>
            </p:nvSpPr>
            <p:spPr bwMode="auto">
              <a:xfrm>
                <a:off x="3644" y="3131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3" name="Freeform 1525"/>
              <p:cNvSpPr>
                <a:spLocks/>
              </p:cNvSpPr>
              <p:nvPr/>
            </p:nvSpPr>
            <p:spPr bwMode="auto">
              <a:xfrm>
                <a:off x="3644" y="3134"/>
                <a:ext cx="1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4" name="Freeform 1526"/>
              <p:cNvSpPr>
                <a:spLocks/>
              </p:cNvSpPr>
              <p:nvPr/>
            </p:nvSpPr>
            <p:spPr bwMode="auto">
              <a:xfrm>
                <a:off x="3592" y="3138"/>
                <a:ext cx="2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5" name="Freeform 1527"/>
              <p:cNvSpPr>
                <a:spLocks/>
              </p:cNvSpPr>
              <p:nvPr/>
            </p:nvSpPr>
            <p:spPr bwMode="auto">
              <a:xfrm>
                <a:off x="3592" y="314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6" name="Freeform 1528"/>
              <p:cNvSpPr>
                <a:spLocks/>
              </p:cNvSpPr>
              <p:nvPr/>
            </p:nvSpPr>
            <p:spPr bwMode="auto">
              <a:xfrm>
                <a:off x="3506" y="3138"/>
                <a:ext cx="86" cy="23"/>
              </a:xfrm>
              <a:custGeom>
                <a:avLst/>
                <a:gdLst>
                  <a:gd name="T0" fmla="*/ 17 w 99"/>
                  <a:gd name="T1" fmla="*/ 15 h 27"/>
                  <a:gd name="T2" fmla="*/ 13 w 99"/>
                  <a:gd name="T3" fmla="*/ 19 h 27"/>
                  <a:gd name="T4" fmla="*/ 9 w 99"/>
                  <a:gd name="T5" fmla="*/ 16 h 27"/>
                  <a:gd name="T6" fmla="*/ 2 w 99"/>
                  <a:gd name="T7" fmla="*/ 24 h 27"/>
                  <a:gd name="T8" fmla="*/ 49 w 99"/>
                  <a:gd name="T9" fmla="*/ 17 h 27"/>
                  <a:gd name="T10" fmla="*/ 47 w 99"/>
                  <a:gd name="T11" fmla="*/ 20 h 27"/>
                  <a:gd name="T12" fmla="*/ 64 w 99"/>
                  <a:gd name="T13" fmla="*/ 14 h 27"/>
                  <a:gd name="T14" fmla="*/ 64 w 99"/>
                  <a:gd name="T15" fmla="*/ 20 h 27"/>
                  <a:gd name="T16" fmla="*/ 74 w 99"/>
                  <a:gd name="T17" fmla="*/ 17 h 27"/>
                  <a:gd name="T18" fmla="*/ 74 w 99"/>
                  <a:gd name="T19" fmla="*/ 15 h 27"/>
                  <a:gd name="T20" fmla="*/ 76 w 99"/>
                  <a:gd name="T21" fmla="*/ 16 h 27"/>
                  <a:gd name="T22" fmla="*/ 76 w 99"/>
                  <a:gd name="T23" fmla="*/ 15 h 27"/>
                  <a:gd name="T24" fmla="*/ 83 w 99"/>
                  <a:gd name="T25" fmla="*/ 14 h 27"/>
                  <a:gd name="T26" fmla="*/ 81 w 99"/>
                  <a:gd name="T27" fmla="*/ 15 h 27"/>
                  <a:gd name="T28" fmla="*/ 86 w 99"/>
                  <a:gd name="T29" fmla="*/ 13 h 27"/>
                  <a:gd name="T30" fmla="*/ 86 w 99"/>
                  <a:gd name="T31" fmla="*/ 17 h 27"/>
                  <a:gd name="T32" fmla="*/ 99 w 99"/>
                  <a:gd name="T33" fmla="*/ 10 h 27"/>
                  <a:gd name="T34" fmla="*/ 99 w 99"/>
                  <a:gd name="T35" fmla="*/ 6 h 27"/>
                  <a:gd name="T36" fmla="*/ 88 w 99"/>
                  <a:gd name="T37" fmla="*/ 10 h 27"/>
                  <a:gd name="T38" fmla="*/ 89 w 99"/>
                  <a:gd name="T39" fmla="*/ 10 h 27"/>
                  <a:gd name="T40" fmla="*/ 83 w 99"/>
                  <a:gd name="T41" fmla="*/ 12 h 27"/>
                  <a:gd name="T42" fmla="*/ 86 w 99"/>
                  <a:gd name="T43" fmla="*/ 6 h 27"/>
                  <a:gd name="T44" fmla="*/ 75 w 99"/>
                  <a:gd name="T45" fmla="*/ 3 h 27"/>
                  <a:gd name="T46" fmla="*/ 75 w 99"/>
                  <a:gd name="T47" fmla="*/ 3 h 27"/>
                  <a:gd name="T48" fmla="*/ 72 w 99"/>
                  <a:gd name="T49" fmla="*/ 5 h 27"/>
                  <a:gd name="T50" fmla="*/ 74 w 99"/>
                  <a:gd name="T51" fmla="*/ 7 h 27"/>
                  <a:gd name="T52" fmla="*/ 73 w 99"/>
                  <a:gd name="T53" fmla="*/ 14 h 27"/>
                  <a:gd name="T54" fmla="*/ 68 w 99"/>
                  <a:gd name="T55" fmla="*/ 14 h 27"/>
                  <a:gd name="T56" fmla="*/ 71 w 99"/>
                  <a:gd name="T57" fmla="*/ 9 h 27"/>
                  <a:gd name="T58" fmla="*/ 68 w 99"/>
                  <a:gd name="T59" fmla="*/ 11 h 27"/>
                  <a:gd name="T60" fmla="*/ 64 w 99"/>
                  <a:gd name="T61" fmla="*/ 5 h 27"/>
                  <a:gd name="T62" fmla="*/ 64 w 99"/>
                  <a:gd name="T63" fmla="*/ 12 h 27"/>
                  <a:gd name="T64" fmla="*/ 45 w 99"/>
                  <a:gd name="T65" fmla="*/ 13 h 27"/>
                  <a:gd name="T66" fmla="*/ 48 w 99"/>
                  <a:gd name="T67" fmla="*/ 9 h 27"/>
                  <a:gd name="T68" fmla="*/ 44 w 99"/>
                  <a:gd name="T69" fmla="*/ 13 h 27"/>
                  <a:gd name="T70" fmla="*/ 32 w 99"/>
                  <a:gd name="T71" fmla="*/ 12 h 27"/>
                  <a:gd name="T72" fmla="*/ 34 w 99"/>
                  <a:gd name="T73" fmla="*/ 15 h 27"/>
                  <a:gd name="T74" fmla="*/ 21 w 99"/>
                  <a:gd name="T75" fmla="*/ 15 h 27"/>
                  <a:gd name="T76" fmla="*/ 21 w 99"/>
                  <a:gd name="T77" fmla="*/ 15 h 27"/>
                  <a:gd name="T78" fmla="*/ 15 w 99"/>
                  <a:gd name="T79" fmla="*/ 21 h 27"/>
                  <a:gd name="T80" fmla="*/ 17 w 99"/>
                  <a:gd name="T8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9" h="27">
                    <a:moveTo>
                      <a:pt x="17" y="15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17"/>
                      <a:pt x="7" y="20"/>
                      <a:pt x="9" y="16"/>
                    </a:cubicBezTo>
                    <a:cubicBezTo>
                      <a:pt x="6" y="21"/>
                      <a:pt x="0" y="16"/>
                      <a:pt x="2" y="24"/>
                    </a:cubicBezTo>
                    <a:cubicBezTo>
                      <a:pt x="16" y="21"/>
                      <a:pt x="34" y="25"/>
                      <a:pt x="49" y="17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55" y="14"/>
                      <a:pt x="58" y="27"/>
                      <a:pt x="64" y="14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7" y="22"/>
                      <a:pt x="70" y="11"/>
                      <a:pt x="74" y="17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5" y="15"/>
                      <a:pt x="75" y="16"/>
                      <a:pt x="76" y="1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8" y="12"/>
                      <a:pt x="80" y="12"/>
                      <a:pt x="83" y="14"/>
                    </a:cubicBezTo>
                    <a:cubicBezTo>
                      <a:pt x="83" y="16"/>
                      <a:pt x="82" y="15"/>
                      <a:pt x="81" y="15"/>
                    </a:cubicBezTo>
                    <a:cubicBezTo>
                      <a:pt x="82" y="17"/>
                      <a:pt x="84" y="13"/>
                      <a:pt x="86" y="13"/>
                    </a:cubicBezTo>
                    <a:cubicBezTo>
                      <a:pt x="88" y="15"/>
                      <a:pt x="86" y="16"/>
                      <a:pt x="86" y="17"/>
                    </a:cubicBezTo>
                    <a:cubicBezTo>
                      <a:pt x="92" y="14"/>
                      <a:pt x="95" y="20"/>
                      <a:pt x="99" y="10"/>
                    </a:cubicBezTo>
                    <a:cubicBezTo>
                      <a:pt x="99" y="8"/>
                      <a:pt x="97" y="7"/>
                      <a:pt x="99" y="6"/>
                    </a:cubicBezTo>
                    <a:cubicBezTo>
                      <a:pt x="95" y="3"/>
                      <a:pt x="92" y="7"/>
                      <a:pt x="88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7" y="20"/>
                      <a:pt x="87" y="8"/>
                      <a:pt x="83" y="12"/>
                    </a:cubicBezTo>
                    <a:cubicBezTo>
                      <a:pt x="84" y="9"/>
                      <a:pt x="86" y="8"/>
                      <a:pt x="86" y="6"/>
                    </a:cubicBezTo>
                    <a:cubicBezTo>
                      <a:pt x="81" y="0"/>
                      <a:pt x="79" y="12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4" y="2"/>
                      <a:pt x="73" y="4"/>
                      <a:pt x="72" y="5"/>
                    </a:cubicBezTo>
                    <a:cubicBezTo>
                      <a:pt x="72" y="6"/>
                      <a:pt x="74" y="7"/>
                      <a:pt x="74" y="7"/>
                    </a:cubicBezTo>
                    <a:cubicBezTo>
                      <a:pt x="73" y="8"/>
                      <a:pt x="73" y="12"/>
                      <a:pt x="73" y="14"/>
                    </a:cubicBezTo>
                    <a:cubicBezTo>
                      <a:pt x="71" y="10"/>
                      <a:pt x="71" y="16"/>
                      <a:pt x="68" y="14"/>
                    </a:cubicBezTo>
                    <a:cubicBezTo>
                      <a:pt x="67" y="11"/>
                      <a:pt x="70" y="11"/>
                      <a:pt x="71" y="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6" y="12"/>
                      <a:pt x="66" y="7"/>
                      <a:pt x="64" y="5"/>
                    </a:cubicBezTo>
                    <a:cubicBezTo>
                      <a:pt x="62" y="8"/>
                      <a:pt x="66" y="7"/>
                      <a:pt x="64" y="12"/>
                    </a:cubicBezTo>
                    <a:cubicBezTo>
                      <a:pt x="61" y="7"/>
                      <a:pt x="50" y="9"/>
                      <a:pt x="45" y="13"/>
                    </a:cubicBezTo>
                    <a:cubicBezTo>
                      <a:pt x="47" y="12"/>
                      <a:pt x="46" y="9"/>
                      <a:pt x="48" y="9"/>
                    </a:cubicBezTo>
                    <a:cubicBezTo>
                      <a:pt x="47" y="8"/>
                      <a:pt x="44" y="11"/>
                      <a:pt x="44" y="13"/>
                    </a:cubicBezTo>
                    <a:cubicBezTo>
                      <a:pt x="41" y="16"/>
                      <a:pt x="36" y="15"/>
                      <a:pt x="32" y="12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1" y="20"/>
                      <a:pt x="26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18" y="23"/>
                      <a:pt x="15" y="21"/>
                    </a:cubicBezTo>
                    <a:cubicBezTo>
                      <a:pt x="16" y="18"/>
                      <a:pt x="18" y="18"/>
                      <a:pt x="17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7" name="Freeform 1529"/>
              <p:cNvSpPr>
                <a:spLocks/>
              </p:cNvSpPr>
              <p:nvPr/>
            </p:nvSpPr>
            <p:spPr bwMode="auto">
              <a:xfrm>
                <a:off x="3504" y="3153"/>
                <a:ext cx="3" cy="7"/>
              </a:xfrm>
              <a:custGeom>
                <a:avLst/>
                <a:gdLst>
                  <a:gd name="T0" fmla="*/ 3 w 4"/>
                  <a:gd name="T1" fmla="*/ 5 h 9"/>
                  <a:gd name="T2" fmla="*/ 4 w 4"/>
                  <a:gd name="T3" fmla="*/ 1 h 9"/>
                  <a:gd name="T4" fmla="*/ 1 w 4"/>
                  <a:gd name="T5" fmla="*/ 8 h 9"/>
                  <a:gd name="T6" fmla="*/ 4 w 4"/>
                  <a:gd name="T7" fmla="*/ 6 h 9"/>
                  <a:gd name="T8" fmla="*/ 3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3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1" y="8"/>
                    </a:cubicBezTo>
                    <a:cubicBezTo>
                      <a:pt x="2" y="7"/>
                      <a:pt x="3" y="9"/>
                      <a:pt x="4" y="6"/>
                    </a:cubicBezTo>
                    <a:cubicBezTo>
                      <a:pt x="3" y="6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8" name="Freeform 1530"/>
              <p:cNvSpPr>
                <a:spLocks/>
              </p:cNvSpPr>
              <p:nvPr/>
            </p:nvSpPr>
            <p:spPr bwMode="auto">
              <a:xfrm>
                <a:off x="3461" y="3150"/>
                <a:ext cx="44" cy="16"/>
              </a:xfrm>
              <a:custGeom>
                <a:avLst/>
                <a:gdLst>
                  <a:gd name="T0" fmla="*/ 18 w 51"/>
                  <a:gd name="T1" fmla="*/ 9 h 19"/>
                  <a:gd name="T2" fmla="*/ 17 w 51"/>
                  <a:gd name="T3" fmla="*/ 13 h 19"/>
                  <a:gd name="T4" fmla="*/ 37 w 51"/>
                  <a:gd name="T5" fmla="*/ 13 h 19"/>
                  <a:gd name="T6" fmla="*/ 42 w 51"/>
                  <a:gd name="T7" fmla="*/ 7 h 19"/>
                  <a:gd name="T8" fmla="*/ 44 w 51"/>
                  <a:gd name="T9" fmla="*/ 11 h 19"/>
                  <a:gd name="T10" fmla="*/ 49 w 51"/>
                  <a:gd name="T11" fmla="*/ 6 h 19"/>
                  <a:gd name="T12" fmla="*/ 46 w 51"/>
                  <a:gd name="T13" fmla="*/ 8 h 19"/>
                  <a:gd name="T14" fmla="*/ 46 w 51"/>
                  <a:gd name="T15" fmla="*/ 6 h 19"/>
                  <a:gd name="T16" fmla="*/ 43 w 51"/>
                  <a:gd name="T17" fmla="*/ 7 h 19"/>
                  <a:gd name="T18" fmla="*/ 44 w 51"/>
                  <a:gd name="T19" fmla="*/ 4 h 19"/>
                  <a:gd name="T20" fmla="*/ 35 w 51"/>
                  <a:gd name="T21" fmla="*/ 10 h 19"/>
                  <a:gd name="T22" fmla="*/ 35 w 51"/>
                  <a:gd name="T23" fmla="*/ 4 h 19"/>
                  <a:gd name="T24" fmla="*/ 26 w 51"/>
                  <a:gd name="T25" fmla="*/ 2 h 19"/>
                  <a:gd name="T26" fmla="*/ 27 w 51"/>
                  <a:gd name="T27" fmla="*/ 4 h 19"/>
                  <a:gd name="T28" fmla="*/ 28 w 51"/>
                  <a:gd name="T29" fmla="*/ 8 h 19"/>
                  <a:gd name="T30" fmla="*/ 25 w 51"/>
                  <a:gd name="T31" fmla="*/ 3 h 19"/>
                  <a:gd name="T32" fmla="*/ 9 w 51"/>
                  <a:gd name="T33" fmla="*/ 6 h 19"/>
                  <a:gd name="T34" fmla="*/ 5 w 51"/>
                  <a:gd name="T35" fmla="*/ 13 h 19"/>
                  <a:gd name="T36" fmla="*/ 6 w 51"/>
                  <a:gd name="T37" fmla="*/ 7 h 19"/>
                  <a:gd name="T38" fmla="*/ 3 w 51"/>
                  <a:gd name="T39" fmla="*/ 6 h 19"/>
                  <a:gd name="T40" fmla="*/ 0 w 51"/>
                  <a:gd name="T41" fmla="*/ 16 h 19"/>
                  <a:gd name="T42" fmla="*/ 18 w 51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19">
                    <a:moveTo>
                      <a:pt x="18" y="9"/>
                    </a:moveTo>
                    <a:cubicBezTo>
                      <a:pt x="17" y="10"/>
                      <a:pt x="18" y="12"/>
                      <a:pt x="17" y="13"/>
                    </a:cubicBezTo>
                    <a:cubicBezTo>
                      <a:pt x="25" y="12"/>
                      <a:pt x="34" y="10"/>
                      <a:pt x="37" y="13"/>
                    </a:cubicBezTo>
                    <a:cubicBezTo>
                      <a:pt x="39" y="15"/>
                      <a:pt x="39" y="8"/>
                      <a:pt x="42" y="7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6" y="8"/>
                      <a:pt x="51" y="13"/>
                      <a:pt x="49" y="6"/>
                    </a:cubicBezTo>
                    <a:cubicBezTo>
                      <a:pt x="49" y="5"/>
                      <a:pt x="47" y="9"/>
                      <a:pt x="46" y="8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39" y="0"/>
                      <a:pt x="41" y="13"/>
                      <a:pt x="35" y="10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2" y="4"/>
                      <a:pt x="30" y="6"/>
                      <a:pt x="26" y="2"/>
                    </a:cubicBezTo>
                    <a:cubicBezTo>
                      <a:pt x="26" y="2"/>
                      <a:pt x="26" y="5"/>
                      <a:pt x="27" y="4"/>
                    </a:cubicBezTo>
                    <a:cubicBezTo>
                      <a:pt x="28" y="4"/>
                      <a:pt x="29" y="7"/>
                      <a:pt x="28" y="8"/>
                    </a:cubicBezTo>
                    <a:cubicBezTo>
                      <a:pt x="23" y="13"/>
                      <a:pt x="29" y="5"/>
                      <a:pt x="25" y="3"/>
                    </a:cubicBezTo>
                    <a:cubicBezTo>
                      <a:pt x="20" y="7"/>
                      <a:pt x="11" y="10"/>
                      <a:pt x="9" y="6"/>
                    </a:cubicBezTo>
                    <a:cubicBezTo>
                      <a:pt x="11" y="9"/>
                      <a:pt x="8" y="13"/>
                      <a:pt x="5" y="13"/>
                    </a:cubicBezTo>
                    <a:cubicBezTo>
                      <a:pt x="4" y="11"/>
                      <a:pt x="6" y="9"/>
                      <a:pt x="6" y="7"/>
                    </a:cubicBezTo>
                    <a:cubicBezTo>
                      <a:pt x="5" y="7"/>
                      <a:pt x="4" y="5"/>
                      <a:pt x="3" y="6"/>
                    </a:cubicBezTo>
                    <a:cubicBezTo>
                      <a:pt x="4" y="10"/>
                      <a:pt x="3" y="14"/>
                      <a:pt x="0" y="16"/>
                    </a:cubicBezTo>
                    <a:cubicBezTo>
                      <a:pt x="7" y="19"/>
                      <a:pt x="12" y="9"/>
                      <a:pt x="18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9" name="Freeform 1531"/>
              <p:cNvSpPr>
                <a:spLocks/>
              </p:cNvSpPr>
              <p:nvPr/>
            </p:nvSpPr>
            <p:spPr bwMode="auto">
              <a:xfrm>
                <a:off x="3474" y="31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0" name="Freeform 1532"/>
              <p:cNvSpPr>
                <a:spLocks/>
              </p:cNvSpPr>
              <p:nvPr/>
            </p:nvSpPr>
            <p:spPr bwMode="auto">
              <a:xfrm>
                <a:off x="4142" y="3181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1" name="Freeform 1533"/>
              <p:cNvSpPr>
                <a:spLocks/>
              </p:cNvSpPr>
              <p:nvPr/>
            </p:nvSpPr>
            <p:spPr bwMode="auto">
              <a:xfrm>
                <a:off x="4132" y="3172"/>
                <a:ext cx="10" cy="13"/>
              </a:xfrm>
              <a:custGeom>
                <a:avLst/>
                <a:gdLst>
                  <a:gd name="T0" fmla="*/ 4 w 12"/>
                  <a:gd name="T1" fmla="*/ 0 h 16"/>
                  <a:gd name="T2" fmla="*/ 0 w 12"/>
                  <a:gd name="T3" fmla="*/ 2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5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5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6" y="7"/>
                      <a:pt x="9" y="7"/>
                      <a:pt x="10" y="3"/>
                    </a:cubicBezTo>
                    <a:cubicBezTo>
                      <a:pt x="6" y="0"/>
                      <a:pt x="8" y="6"/>
                      <a:pt x="4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2" name="Freeform 1534"/>
              <p:cNvSpPr>
                <a:spLocks/>
              </p:cNvSpPr>
              <p:nvPr/>
            </p:nvSpPr>
            <p:spPr bwMode="auto">
              <a:xfrm>
                <a:off x="4130" y="3176"/>
                <a:ext cx="2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3" name="Freeform 1535"/>
              <p:cNvSpPr>
                <a:spLocks/>
              </p:cNvSpPr>
              <p:nvPr/>
            </p:nvSpPr>
            <p:spPr bwMode="auto">
              <a:xfrm>
                <a:off x="4127" y="3178"/>
                <a:ext cx="2" cy="6"/>
              </a:xfrm>
              <a:custGeom>
                <a:avLst/>
                <a:gdLst>
                  <a:gd name="T0" fmla="*/ 2 w 2"/>
                  <a:gd name="T1" fmla="*/ 5 h 7"/>
                  <a:gd name="T2" fmla="*/ 2 w 2"/>
                  <a:gd name="T3" fmla="*/ 0 h 7"/>
                  <a:gd name="T4" fmla="*/ 0 w 2"/>
                  <a:gd name="T5" fmla="*/ 7 h 7"/>
                  <a:gd name="T6" fmla="*/ 2 w 2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5"/>
                    </a:moveTo>
                    <a:cubicBezTo>
                      <a:pt x="0" y="4"/>
                      <a:pt x="2" y="1"/>
                      <a:pt x="2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4" name="Freeform 1536"/>
              <p:cNvSpPr>
                <a:spLocks/>
              </p:cNvSpPr>
              <p:nvPr/>
            </p:nvSpPr>
            <p:spPr bwMode="auto">
              <a:xfrm>
                <a:off x="4119" y="318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5" name="Freeform 1537"/>
              <p:cNvSpPr>
                <a:spLocks/>
              </p:cNvSpPr>
              <p:nvPr/>
            </p:nvSpPr>
            <p:spPr bwMode="auto">
              <a:xfrm>
                <a:off x="4116" y="3174"/>
                <a:ext cx="9" cy="10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7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2" y="12"/>
                      <a:pt x="3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6" name="Freeform 1538"/>
              <p:cNvSpPr>
                <a:spLocks/>
              </p:cNvSpPr>
              <p:nvPr/>
            </p:nvSpPr>
            <p:spPr bwMode="auto">
              <a:xfrm>
                <a:off x="4120" y="3180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7" name="Freeform 1539"/>
              <p:cNvSpPr>
                <a:spLocks/>
              </p:cNvSpPr>
              <p:nvPr/>
            </p:nvSpPr>
            <p:spPr bwMode="auto">
              <a:xfrm>
                <a:off x="4125" y="317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0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8" name="Freeform 1540"/>
              <p:cNvSpPr>
                <a:spLocks/>
              </p:cNvSpPr>
              <p:nvPr/>
            </p:nvSpPr>
            <p:spPr bwMode="auto">
              <a:xfrm>
                <a:off x="4107" y="3172"/>
                <a:ext cx="8" cy="12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7 h 13"/>
                  <a:gd name="T4" fmla="*/ 4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7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9" name="Freeform 1541"/>
              <p:cNvSpPr>
                <a:spLocks/>
              </p:cNvSpPr>
              <p:nvPr/>
            </p:nvSpPr>
            <p:spPr bwMode="auto">
              <a:xfrm>
                <a:off x="4102" y="316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0" name="Freeform 1542"/>
              <p:cNvSpPr>
                <a:spLocks/>
              </p:cNvSpPr>
              <p:nvPr/>
            </p:nvSpPr>
            <p:spPr bwMode="auto">
              <a:xfrm>
                <a:off x="4088" y="3165"/>
                <a:ext cx="17" cy="15"/>
              </a:xfrm>
              <a:custGeom>
                <a:avLst/>
                <a:gdLst>
                  <a:gd name="T0" fmla="*/ 0 w 20"/>
                  <a:gd name="T1" fmla="*/ 15 h 17"/>
                  <a:gd name="T2" fmla="*/ 9 w 20"/>
                  <a:gd name="T3" fmla="*/ 8 h 17"/>
                  <a:gd name="T4" fmla="*/ 6 w 20"/>
                  <a:gd name="T5" fmla="*/ 13 h 17"/>
                  <a:gd name="T6" fmla="*/ 13 w 20"/>
                  <a:gd name="T7" fmla="*/ 11 h 17"/>
                  <a:gd name="T8" fmla="*/ 10 w 20"/>
                  <a:gd name="T9" fmla="*/ 16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8 h 17"/>
                  <a:gd name="T16" fmla="*/ 15 w 20"/>
                  <a:gd name="T17" fmla="*/ 9 h 17"/>
                  <a:gd name="T18" fmla="*/ 17 w 20"/>
                  <a:gd name="T19" fmla="*/ 5 h 17"/>
                  <a:gd name="T20" fmla="*/ 7 w 20"/>
                  <a:gd name="T21" fmla="*/ 0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8" y="10"/>
                      <a:pt x="8" y="12"/>
                      <a:pt x="6" y="13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6"/>
                    </a:cubicBezTo>
                    <a:cubicBezTo>
                      <a:pt x="12" y="16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1" name="Freeform 1543"/>
              <p:cNvSpPr>
                <a:spLocks/>
              </p:cNvSpPr>
              <p:nvPr/>
            </p:nvSpPr>
            <p:spPr bwMode="auto">
              <a:xfrm>
                <a:off x="4087" y="3170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2" name="Freeform 1544"/>
              <p:cNvSpPr>
                <a:spLocks/>
              </p:cNvSpPr>
              <p:nvPr/>
            </p:nvSpPr>
            <p:spPr bwMode="auto">
              <a:xfrm>
                <a:off x="4070" y="3165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7 w 17"/>
                  <a:gd name="T7" fmla="*/ 11 h 18"/>
                  <a:gd name="T8" fmla="*/ 9 w 17"/>
                  <a:gd name="T9" fmla="*/ 13 h 18"/>
                  <a:gd name="T10" fmla="*/ 7 w 17"/>
                  <a:gd name="T11" fmla="*/ 4 h 18"/>
                  <a:gd name="T12" fmla="*/ 11 w 17"/>
                  <a:gd name="T13" fmla="*/ 7 h 18"/>
                  <a:gd name="T14" fmla="*/ 1 w 17"/>
                  <a:gd name="T15" fmla="*/ 7 h 18"/>
                  <a:gd name="T16" fmla="*/ 3 w 17"/>
                  <a:gd name="T17" fmla="*/ 9 h 18"/>
                  <a:gd name="T18" fmla="*/ 0 w 17"/>
                  <a:gd name="T19" fmla="*/ 11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6" y="15"/>
                      <a:pt x="16" y="16"/>
                    </a:cubicBezTo>
                    <a:cubicBezTo>
                      <a:pt x="16" y="14"/>
                      <a:pt x="17" y="12"/>
                      <a:pt x="17" y="11"/>
                    </a:cubicBezTo>
                    <a:cubicBezTo>
                      <a:pt x="15" y="5"/>
                      <a:pt x="12" y="12"/>
                      <a:pt x="9" y="13"/>
                    </a:cubicBezTo>
                    <a:cubicBezTo>
                      <a:pt x="3" y="11"/>
                      <a:pt x="10" y="10"/>
                      <a:pt x="7" y="4"/>
                    </a:cubicBezTo>
                    <a:cubicBezTo>
                      <a:pt x="9" y="5"/>
                      <a:pt x="9" y="6"/>
                      <a:pt x="11" y="7"/>
                    </a:cubicBezTo>
                    <a:cubicBezTo>
                      <a:pt x="8" y="0"/>
                      <a:pt x="3" y="6"/>
                      <a:pt x="1" y="7"/>
                    </a:cubicBezTo>
                    <a:cubicBezTo>
                      <a:pt x="1" y="8"/>
                      <a:pt x="1" y="10"/>
                      <a:pt x="3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6"/>
                      <a:pt x="5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3" name="Freeform 1545"/>
              <p:cNvSpPr>
                <a:spLocks/>
              </p:cNvSpPr>
              <p:nvPr/>
            </p:nvSpPr>
            <p:spPr bwMode="auto">
              <a:xfrm>
                <a:off x="4084" y="317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4" name="Freeform 1546"/>
              <p:cNvSpPr>
                <a:spLocks/>
              </p:cNvSpPr>
              <p:nvPr/>
            </p:nvSpPr>
            <p:spPr bwMode="auto">
              <a:xfrm>
                <a:off x="4069" y="3171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5" name="Freeform 1547"/>
              <p:cNvSpPr>
                <a:spLocks/>
              </p:cNvSpPr>
              <p:nvPr/>
            </p:nvSpPr>
            <p:spPr bwMode="auto">
              <a:xfrm>
                <a:off x="4069" y="3177"/>
                <a:ext cx="3" cy="2"/>
              </a:xfrm>
              <a:custGeom>
                <a:avLst/>
                <a:gdLst>
                  <a:gd name="T0" fmla="*/ 4 w 4"/>
                  <a:gd name="T1" fmla="*/ 1 h 3"/>
                  <a:gd name="T2" fmla="*/ 0 w 4"/>
                  <a:gd name="T3" fmla="*/ 0 h 3"/>
                  <a:gd name="T4" fmla="*/ 2 w 4"/>
                  <a:gd name="T5" fmla="*/ 3 h 3"/>
                  <a:gd name="T6" fmla="*/ 4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6" name="Freeform 1548"/>
              <p:cNvSpPr>
                <a:spLocks/>
              </p:cNvSpPr>
              <p:nvPr/>
            </p:nvSpPr>
            <p:spPr bwMode="auto">
              <a:xfrm>
                <a:off x="3969" y="3166"/>
                <a:ext cx="99" cy="17"/>
              </a:xfrm>
              <a:custGeom>
                <a:avLst/>
                <a:gdLst>
                  <a:gd name="T0" fmla="*/ 1 w 114"/>
                  <a:gd name="T1" fmla="*/ 3 h 19"/>
                  <a:gd name="T2" fmla="*/ 5 w 114"/>
                  <a:gd name="T3" fmla="*/ 6 h 19"/>
                  <a:gd name="T4" fmla="*/ 0 w 114"/>
                  <a:gd name="T5" fmla="*/ 10 h 19"/>
                  <a:gd name="T6" fmla="*/ 1 w 114"/>
                  <a:gd name="T7" fmla="*/ 17 h 19"/>
                  <a:gd name="T8" fmla="*/ 10 w 114"/>
                  <a:gd name="T9" fmla="*/ 14 h 19"/>
                  <a:gd name="T10" fmla="*/ 10 w 114"/>
                  <a:gd name="T11" fmla="*/ 18 h 19"/>
                  <a:gd name="T12" fmla="*/ 27 w 114"/>
                  <a:gd name="T13" fmla="*/ 15 h 19"/>
                  <a:gd name="T14" fmla="*/ 39 w 114"/>
                  <a:gd name="T15" fmla="*/ 13 h 19"/>
                  <a:gd name="T16" fmla="*/ 86 w 114"/>
                  <a:gd name="T17" fmla="*/ 15 h 19"/>
                  <a:gd name="T18" fmla="*/ 89 w 114"/>
                  <a:gd name="T19" fmla="*/ 9 h 19"/>
                  <a:gd name="T20" fmla="*/ 92 w 114"/>
                  <a:gd name="T21" fmla="*/ 13 h 19"/>
                  <a:gd name="T22" fmla="*/ 89 w 114"/>
                  <a:gd name="T23" fmla="*/ 13 h 19"/>
                  <a:gd name="T24" fmla="*/ 103 w 114"/>
                  <a:gd name="T25" fmla="*/ 15 h 19"/>
                  <a:gd name="T26" fmla="*/ 103 w 114"/>
                  <a:gd name="T27" fmla="*/ 7 h 19"/>
                  <a:gd name="T28" fmla="*/ 109 w 114"/>
                  <a:gd name="T29" fmla="*/ 15 h 19"/>
                  <a:gd name="T30" fmla="*/ 114 w 114"/>
                  <a:gd name="T31" fmla="*/ 10 h 19"/>
                  <a:gd name="T32" fmla="*/ 109 w 114"/>
                  <a:gd name="T33" fmla="*/ 5 h 19"/>
                  <a:gd name="T34" fmla="*/ 113 w 114"/>
                  <a:gd name="T35" fmla="*/ 2 h 19"/>
                  <a:gd name="T36" fmla="*/ 82 w 114"/>
                  <a:gd name="T37" fmla="*/ 11 h 19"/>
                  <a:gd name="T38" fmla="*/ 83 w 114"/>
                  <a:gd name="T39" fmla="*/ 7 h 19"/>
                  <a:gd name="T40" fmla="*/ 64 w 114"/>
                  <a:gd name="T41" fmla="*/ 3 h 19"/>
                  <a:gd name="T42" fmla="*/ 57 w 114"/>
                  <a:gd name="T43" fmla="*/ 9 h 19"/>
                  <a:gd name="T44" fmla="*/ 53 w 114"/>
                  <a:gd name="T45" fmla="*/ 7 h 19"/>
                  <a:gd name="T46" fmla="*/ 52 w 114"/>
                  <a:gd name="T47" fmla="*/ 9 h 19"/>
                  <a:gd name="T48" fmla="*/ 47 w 114"/>
                  <a:gd name="T49" fmla="*/ 5 h 19"/>
                  <a:gd name="T50" fmla="*/ 46 w 114"/>
                  <a:gd name="T51" fmla="*/ 13 h 19"/>
                  <a:gd name="T52" fmla="*/ 34 w 114"/>
                  <a:gd name="T53" fmla="*/ 2 h 19"/>
                  <a:gd name="T54" fmla="*/ 36 w 114"/>
                  <a:gd name="T55" fmla="*/ 6 h 19"/>
                  <a:gd name="T56" fmla="*/ 33 w 114"/>
                  <a:gd name="T57" fmla="*/ 10 h 19"/>
                  <a:gd name="T58" fmla="*/ 32 w 114"/>
                  <a:gd name="T59" fmla="*/ 3 h 19"/>
                  <a:gd name="T60" fmla="*/ 23 w 114"/>
                  <a:gd name="T61" fmla="*/ 8 h 19"/>
                  <a:gd name="T62" fmla="*/ 24 w 114"/>
                  <a:gd name="T63" fmla="*/ 11 h 19"/>
                  <a:gd name="T64" fmla="*/ 12 w 114"/>
                  <a:gd name="T65" fmla="*/ 9 h 19"/>
                  <a:gd name="T66" fmla="*/ 17 w 114"/>
                  <a:gd name="T67" fmla="*/ 3 h 19"/>
                  <a:gd name="T68" fmla="*/ 14 w 114"/>
                  <a:gd name="T69" fmla="*/ 0 h 19"/>
                  <a:gd name="T70" fmla="*/ 6 w 114"/>
                  <a:gd name="T71" fmla="*/ 9 h 19"/>
                  <a:gd name="T72" fmla="*/ 1 w 114"/>
                  <a:gd name="T7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4" h="19">
                    <a:moveTo>
                      <a:pt x="1" y="3"/>
                    </a:moveTo>
                    <a:cubicBezTo>
                      <a:pt x="1" y="5"/>
                      <a:pt x="3" y="6"/>
                      <a:pt x="5" y="6"/>
                    </a:cubicBezTo>
                    <a:cubicBezTo>
                      <a:pt x="5" y="9"/>
                      <a:pt x="2" y="8"/>
                      <a:pt x="0" y="10"/>
                    </a:cubicBezTo>
                    <a:cubicBezTo>
                      <a:pt x="3" y="12"/>
                      <a:pt x="0" y="14"/>
                      <a:pt x="1" y="17"/>
                    </a:cubicBezTo>
                    <a:cubicBezTo>
                      <a:pt x="5" y="17"/>
                      <a:pt x="6" y="13"/>
                      <a:pt x="10" y="1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5" y="15"/>
                      <a:pt x="22" y="12"/>
                      <a:pt x="27" y="15"/>
                    </a:cubicBezTo>
                    <a:cubicBezTo>
                      <a:pt x="31" y="16"/>
                      <a:pt x="34" y="15"/>
                      <a:pt x="39" y="13"/>
                    </a:cubicBezTo>
                    <a:cubicBezTo>
                      <a:pt x="54" y="15"/>
                      <a:pt x="70" y="12"/>
                      <a:pt x="86" y="15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90" y="12"/>
                      <a:pt x="93" y="9"/>
                      <a:pt x="92" y="13"/>
                    </a:cubicBezTo>
                    <a:cubicBezTo>
                      <a:pt x="91" y="12"/>
                      <a:pt x="90" y="13"/>
                      <a:pt x="89" y="13"/>
                    </a:cubicBezTo>
                    <a:cubicBezTo>
                      <a:pt x="93" y="19"/>
                      <a:pt x="99" y="13"/>
                      <a:pt x="103" y="15"/>
                    </a:cubicBezTo>
                    <a:cubicBezTo>
                      <a:pt x="102" y="14"/>
                      <a:pt x="102" y="8"/>
                      <a:pt x="103" y="7"/>
                    </a:cubicBezTo>
                    <a:cubicBezTo>
                      <a:pt x="103" y="14"/>
                      <a:pt x="108" y="7"/>
                      <a:pt x="109" y="15"/>
                    </a:cubicBezTo>
                    <a:cubicBezTo>
                      <a:pt x="113" y="18"/>
                      <a:pt x="109" y="9"/>
                      <a:pt x="114" y="10"/>
                    </a:cubicBezTo>
                    <a:cubicBezTo>
                      <a:pt x="114" y="6"/>
                      <a:pt x="110" y="8"/>
                      <a:pt x="109" y="5"/>
                    </a:cubicBezTo>
                    <a:cubicBezTo>
                      <a:pt x="110" y="2"/>
                      <a:pt x="113" y="7"/>
                      <a:pt x="113" y="2"/>
                    </a:cubicBezTo>
                    <a:cubicBezTo>
                      <a:pt x="106" y="0"/>
                      <a:pt x="93" y="9"/>
                      <a:pt x="82" y="11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77" y="9"/>
                      <a:pt x="68" y="9"/>
                      <a:pt x="64" y="3"/>
                    </a:cubicBezTo>
                    <a:cubicBezTo>
                      <a:pt x="65" y="7"/>
                      <a:pt x="56" y="1"/>
                      <a:pt x="57" y="9"/>
                    </a:cubicBezTo>
                    <a:cubicBezTo>
                      <a:pt x="55" y="7"/>
                      <a:pt x="55" y="7"/>
                      <a:pt x="53" y="7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0" y="9"/>
                      <a:pt x="50" y="5"/>
                      <a:pt x="47" y="5"/>
                    </a:cubicBezTo>
                    <a:cubicBezTo>
                      <a:pt x="49" y="9"/>
                      <a:pt x="47" y="10"/>
                      <a:pt x="46" y="13"/>
                    </a:cubicBezTo>
                    <a:cubicBezTo>
                      <a:pt x="42" y="9"/>
                      <a:pt x="38" y="6"/>
                      <a:pt x="34" y="2"/>
                    </a:cubicBezTo>
                    <a:cubicBezTo>
                      <a:pt x="34" y="3"/>
                      <a:pt x="35" y="5"/>
                      <a:pt x="36" y="6"/>
                    </a:cubicBezTo>
                    <a:cubicBezTo>
                      <a:pt x="34" y="5"/>
                      <a:pt x="34" y="9"/>
                      <a:pt x="33" y="10"/>
                    </a:cubicBezTo>
                    <a:cubicBezTo>
                      <a:pt x="31" y="10"/>
                      <a:pt x="31" y="5"/>
                      <a:pt x="32" y="3"/>
                    </a:cubicBezTo>
                    <a:cubicBezTo>
                      <a:pt x="28" y="2"/>
                      <a:pt x="26" y="10"/>
                      <a:pt x="23" y="8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0" y="12"/>
                      <a:pt x="16" y="8"/>
                      <a:pt x="12" y="9"/>
                    </a:cubicBezTo>
                    <a:cubicBezTo>
                      <a:pt x="9" y="4"/>
                      <a:pt x="15" y="5"/>
                      <a:pt x="17" y="3"/>
                    </a:cubicBezTo>
                    <a:cubicBezTo>
                      <a:pt x="16" y="2"/>
                      <a:pt x="14" y="1"/>
                      <a:pt x="14" y="0"/>
                    </a:cubicBezTo>
                    <a:cubicBezTo>
                      <a:pt x="12" y="2"/>
                      <a:pt x="9" y="6"/>
                      <a:pt x="6" y="9"/>
                    </a:cubicBezTo>
                    <a:cubicBezTo>
                      <a:pt x="8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7" name="Freeform 1549"/>
              <p:cNvSpPr>
                <a:spLocks/>
              </p:cNvSpPr>
              <p:nvPr/>
            </p:nvSpPr>
            <p:spPr bwMode="auto">
              <a:xfrm>
                <a:off x="3981" y="316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8" name="Freeform 1550"/>
              <p:cNvSpPr>
                <a:spLocks/>
              </p:cNvSpPr>
              <p:nvPr/>
            </p:nvSpPr>
            <p:spPr bwMode="auto">
              <a:xfrm>
                <a:off x="3969" y="316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9" name="Freeform 1551"/>
              <p:cNvSpPr>
                <a:spLocks/>
              </p:cNvSpPr>
              <p:nvPr/>
            </p:nvSpPr>
            <p:spPr bwMode="auto">
              <a:xfrm>
                <a:off x="3992" y="317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0" name="Freeform 1552"/>
              <p:cNvSpPr>
                <a:spLocks/>
              </p:cNvSpPr>
              <p:nvPr/>
            </p:nvSpPr>
            <p:spPr bwMode="auto">
              <a:xfrm>
                <a:off x="3996" y="3165"/>
                <a:ext cx="3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1" name="Freeform 1553"/>
              <p:cNvSpPr>
                <a:spLocks/>
              </p:cNvSpPr>
              <p:nvPr/>
            </p:nvSpPr>
            <p:spPr bwMode="auto">
              <a:xfrm>
                <a:off x="4019" y="3165"/>
                <a:ext cx="2" cy="4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1 h 4"/>
                  <a:gd name="T4" fmla="*/ 1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2" y="3"/>
                      <a:pt x="2" y="2"/>
                      <a:pt x="3" y="1"/>
                    </a:cubicBezTo>
                    <a:cubicBezTo>
                      <a:pt x="1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2" name="Freeform 1554"/>
              <p:cNvSpPr>
                <a:spLocks/>
              </p:cNvSpPr>
              <p:nvPr/>
            </p:nvSpPr>
            <p:spPr bwMode="auto">
              <a:xfrm>
                <a:off x="3973" y="3165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3" name="Freeform 1555"/>
              <p:cNvSpPr>
                <a:spLocks/>
              </p:cNvSpPr>
              <p:nvPr/>
            </p:nvSpPr>
            <p:spPr bwMode="auto">
              <a:xfrm>
                <a:off x="3914" y="3166"/>
                <a:ext cx="54" cy="23"/>
              </a:xfrm>
              <a:custGeom>
                <a:avLst/>
                <a:gdLst>
                  <a:gd name="T0" fmla="*/ 4 w 62"/>
                  <a:gd name="T1" fmla="*/ 22 h 26"/>
                  <a:gd name="T2" fmla="*/ 15 w 62"/>
                  <a:gd name="T3" fmla="*/ 24 h 26"/>
                  <a:gd name="T4" fmla="*/ 22 w 62"/>
                  <a:gd name="T5" fmla="*/ 13 h 26"/>
                  <a:gd name="T6" fmla="*/ 21 w 62"/>
                  <a:gd name="T7" fmla="*/ 22 h 26"/>
                  <a:gd name="T8" fmla="*/ 42 w 62"/>
                  <a:gd name="T9" fmla="*/ 14 h 26"/>
                  <a:gd name="T10" fmla="*/ 42 w 62"/>
                  <a:gd name="T11" fmla="*/ 18 h 26"/>
                  <a:gd name="T12" fmla="*/ 50 w 62"/>
                  <a:gd name="T13" fmla="*/ 8 h 26"/>
                  <a:gd name="T14" fmla="*/ 51 w 62"/>
                  <a:gd name="T15" fmla="*/ 19 h 26"/>
                  <a:gd name="T16" fmla="*/ 50 w 62"/>
                  <a:gd name="T17" fmla="*/ 19 h 26"/>
                  <a:gd name="T18" fmla="*/ 61 w 62"/>
                  <a:gd name="T19" fmla="*/ 16 h 26"/>
                  <a:gd name="T20" fmla="*/ 62 w 62"/>
                  <a:gd name="T21" fmla="*/ 9 h 26"/>
                  <a:gd name="T22" fmla="*/ 61 w 62"/>
                  <a:gd name="T23" fmla="*/ 4 h 26"/>
                  <a:gd name="T24" fmla="*/ 54 w 62"/>
                  <a:gd name="T25" fmla="*/ 8 h 26"/>
                  <a:gd name="T26" fmla="*/ 53 w 62"/>
                  <a:gd name="T27" fmla="*/ 4 h 26"/>
                  <a:gd name="T28" fmla="*/ 50 w 62"/>
                  <a:gd name="T29" fmla="*/ 7 h 26"/>
                  <a:gd name="T30" fmla="*/ 49 w 62"/>
                  <a:gd name="T31" fmla="*/ 4 h 26"/>
                  <a:gd name="T32" fmla="*/ 44 w 62"/>
                  <a:gd name="T33" fmla="*/ 7 h 26"/>
                  <a:gd name="T34" fmla="*/ 45 w 62"/>
                  <a:gd name="T35" fmla="*/ 6 h 26"/>
                  <a:gd name="T36" fmla="*/ 41 w 62"/>
                  <a:gd name="T37" fmla="*/ 11 h 26"/>
                  <a:gd name="T38" fmla="*/ 39 w 62"/>
                  <a:gd name="T39" fmla="*/ 6 h 26"/>
                  <a:gd name="T40" fmla="*/ 39 w 62"/>
                  <a:gd name="T41" fmla="*/ 10 h 26"/>
                  <a:gd name="T42" fmla="*/ 26 w 62"/>
                  <a:gd name="T43" fmla="*/ 5 h 26"/>
                  <a:gd name="T44" fmla="*/ 25 w 62"/>
                  <a:gd name="T45" fmla="*/ 9 h 26"/>
                  <a:gd name="T46" fmla="*/ 31 w 62"/>
                  <a:gd name="T47" fmla="*/ 5 h 26"/>
                  <a:gd name="T48" fmla="*/ 31 w 62"/>
                  <a:gd name="T49" fmla="*/ 15 h 26"/>
                  <a:gd name="T50" fmla="*/ 22 w 62"/>
                  <a:gd name="T51" fmla="*/ 7 h 26"/>
                  <a:gd name="T52" fmla="*/ 12 w 62"/>
                  <a:gd name="T53" fmla="*/ 10 h 26"/>
                  <a:gd name="T54" fmla="*/ 12 w 62"/>
                  <a:gd name="T55" fmla="*/ 8 h 26"/>
                  <a:gd name="T56" fmla="*/ 6 w 62"/>
                  <a:gd name="T57" fmla="*/ 12 h 26"/>
                  <a:gd name="T58" fmla="*/ 8 w 62"/>
                  <a:gd name="T59" fmla="*/ 13 h 26"/>
                  <a:gd name="T60" fmla="*/ 6 w 62"/>
                  <a:gd name="T61" fmla="*/ 16 h 26"/>
                  <a:gd name="T62" fmla="*/ 5 w 62"/>
                  <a:gd name="T63" fmla="*/ 14 h 26"/>
                  <a:gd name="T64" fmla="*/ 0 w 62"/>
                  <a:gd name="T65" fmla="*/ 20 h 26"/>
                  <a:gd name="T66" fmla="*/ 6 w 62"/>
                  <a:gd name="T67" fmla="*/ 16 h 26"/>
                  <a:gd name="T68" fmla="*/ 4 w 62"/>
                  <a:gd name="T6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2" h="26">
                    <a:moveTo>
                      <a:pt x="4" y="22"/>
                    </a:moveTo>
                    <a:cubicBezTo>
                      <a:pt x="7" y="26"/>
                      <a:pt x="11" y="23"/>
                      <a:pt x="15" y="24"/>
                    </a:cubicBezTo>
                    <a:cubicBezTo>
                      <a:pt x="22" y="21"/>
                      <a:pt x="16" y="14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3"/>
                      <a:pt x="42" y="14"/>
                    </a:cubicBezTo>
                    <a:cubicBezTo>
                      <a:pt x="43" y="15"/>
                      <a:pt x="44" y="17"/>
                      <a:pt x="42" y="18"/>
                    </a:cubicBezTo>
                    <a:cubicBezTo>
                      <a:pt x="47" y="17"/>
                      <a:pt x="44" y="5"/>
                      <a:pt x="50" y="8"/>
                    </a:cubicBezTo>
                    <a:cubicBezTo>
                      <a:pt x="45" y="14"/>
                      <a:pt x="52" y="13"/>
                      <a:pt x="51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3" y="19"/>
                      <a:pt x="58" y="15"/>
                      <a:pt x="61" y="16"/>
                    </a:cubicBezTo>
                    <a:cubicBezTo>
                      <a:pt x="61" y="13"/>
                      <a:pt x="58" y="10"/>
                      <a:pt x="62" y="9"/>
                    </a:cubicBezTo>
                    <a:cubicBezTo>
                      <a:pt x="60" y="9"/>
                      <a:pt x="61" y="6"/>
                      <a:pt x="61" y="4"/>
                    </a:cubicBezTo>
                    <a:cubicBezTo>
                      <a:pt x="57" y="6"/>
                      <a:pt x="55" y="5"/>
                      <a:pt x="54" y="8"/>
                    </a:cubicBezTo>
                    <a:cubicBezTo>
                      <a:pt x="52" y="5"/>
                      <a:pt x="55" y="7"/>
                      <a:pt x="53" y="4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7"/>
                      <a:pt x="52" y="4"/>
                      <a:pt x="49" y="4"/>
                    </a:cubicBezTo>
                    <a:cubicBezTo>
                      <a:pt x="49" y="5"/>
                      <a:pt x="46" y="7"/>
                      <a:pt x="44" y="7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7"/>
                      <a:pt x="40" y="6"/>
                      <a:pt x="41" y="1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9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9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9"/>
                      <a:pt x="27" y="13"/>
                      <a:pt x="31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2" y="10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4"/>
                      <a:pt x="9" y="6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5"/>
                      <a:pt x="7" y="16"/>
                      <a:pt x="6" y="16"/>
                    </a:cubicBezTo>
                    <a:cubicBezTo>
                      <a:pt x="6" y="15"/>
                      <a:pt x="6" y="15"/>
                      <a:pt x="5" y="14"/>
                    </a:cubicBezTo>
                    <a:cubicBezTo>
                      <a:pt x="5" y="18"/>
                      <a:pt x="0" y="19"/>
                      <a:pt x="0" y="20"/>
                    </a:cubicBezTo>
                    <a:cubicBezTo>
                      <a:pt x="2" y="21"/>
                      <a:pt x="4" y="17"/>
                      <a:pt x="6" y="16"/>
                    </a:cubicBezTo>
                    <a:cubicBezTo>
                      <a:pt x="5" y="19"/>
                      <a:pt x="6" y="22"/>
                      <a:pt x="4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4" name="Freeform 1556"/>
              <p:cNvSpPr>
                <a:spLocks/>
              </p:cNvSpPr>
              <p:nvPr/>
            </p:nvSpPr>
            <p:spPr bwMode="auto">
              <a:xfrm>
                <a:off x="3953" y="317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5" name="Freeform 1557"/>
              <p:cNvSpPr>
                <a:spLocks/>
              </p:cNvSpPr>
              <p:nvPr/>
            </p:nvSpPr>
            <p:spPr bwMode="auto">
              <a:xfrm>
                <a:off x="3871" y="3167"/>
                <a:ext cx="41" cy="27"/>
              </a:xfrm>
              <a:custGeom>
                <a:avLst/>
                <a:gdLst>
                  <a:gd name="T0" fmla="*/ 35 w 47"/>
                  <a:gd name="T1" fmla="*/ 14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2 h 31"/>
                  <a:gd name="T8" fmla="*/ 28 w 47"/>
                  <a:gd name="T9" fmla="*/ 12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0 w 47"/>
                  <a:gd name="T17" fmla="*/ 19 h 31"/>
                  <a:gd name="T18" fmla="*/ 17 w 47"/>
                  <a:gd name="T19" fmla="*/ 12 h 31"/>
                  <a:gd name="T20" fmla="*/ 4 w 47"/>
                  <a:gd name="T21" fmla="*/ 29 h 31"/>
                  <a:gd name="T22" fmla="*/ 8 w 47"/>
                  <a:gd name="T23" fmla="*/ 28 h 31"/>
                  <a:gd name="T24" fmla="*/ 8 w 47"/>
                  <a:gd name="T25" fmla="*/ 21 h 31"/>
                  <a:gd name="T26" fmla="*/ 12 w 47"/>
                  <a:gd name="T27" fmla="*/ 22 h 31"/>
                  <a:gd name="T28" fmla="*/ 10 w 47"/>
                  <a:gd name="T29" fmla="*/ 26 h 31"/>
                  <a:gd name="T30" fmla="*/ 42 w 47"/>
                  <a:gd name="T31" fmla="*/ 24 h 31"/>
                  <a:gd name="T32" fmla="*/ 37 w 47"/>
                  <a:gd name="T33" fmla="*/ 24 h 31"/>
                  <a:gd name="T34" fmla="*/ 41 w 47"/>
                  <a:gd name="T35" fmla="*/ 20 h 31"/>
                  <a:gd name="T36" fmla="*/ 39 w 47"/>
                  <a:gd name="T37" fmla="*/ 13 h 31"/>
                  <a:gd name="T38" fmla="*/ 41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5 h 31"/>
                  <a:gd name="T46" fmla="*/ 35 w 47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4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2"/>
                    </a:cubicBezTo>
                    <a:cubicBezTo>
                      <a:pt x="30" y="19"/>
                      <a:pt x="29" y="14"/>
                      <a:pt x="28" y="12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7" y="15"/>
                      <a:pt x="20" y="14"/>
                      <a:pt x="24" y="17"/>
                    </a:cubicBezTo>
                    <a:cubicBezTo>
                      <a:pt x="23" y="20"/>
                      <a:pt x="20" y="23"/>
                      <a:pt x="18" y="21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14"/>
                      <a:pt x="17" y="16"/>
                      <a:pt x="17" y="12"/>
                    </a:cubicBezTo>
                    <a:cubicBezTo>
                      <a:pt x="13" y="19"/>
                      <a:pt x="0" y="19"/>
                      <a:pt x="4" y="29"/>
                    </a:cubicBezTo>
                    <a:cubicBezTo>
                      <a:pt x="6" y="31"/>
                      <a:pt x="7" y="28"/>
                      <a:pt x="8" y="28"/>
                    </a:cubicBezTo>
                    <a:cubicBezTo>
                      <a:pt x="4" y="26"/>
                      <a:pt x="8" y="22"/>
                      <a:pt x="8" y="21"/>
                    </a:cubicBezTo>
                    <a:cubicBezTo>
                      <a:pt x="10" y="22"/>
                      <a:pt x="13" y="19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2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8" y="21"/>
                      <a:pt x="40" y="21"/>
                      <a:pt x="41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1" y="15"/>
                    </a:cubicBezTo>
                    <a:cubicBezTo>
                      <a:pt x="43" y="12"/>
                      <a:pt x="42" y="10"/>
                      <a:pt x="41" y="8"/>
                    </a:cubicBezTo>
                    <a:cubicBezTo>
                      <a:pt x="44" y="7"/>
                      <a:pt x="45" y="9"/>
                      <a:pt x="47" y="5"/>
                    </a:cubicBezTo>
                    <a:cubicBezTo>
                      <a:pt x="41" y="0"/>
                      <a:pt x="43" y="10"/>
                      <a:pt x="36" y="5"/>
                    </a:cubicBez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6" name="Freeform 1558"/>
              <p:cNvSpPr>
                <a:spLocks/>
              </p:cNvSpPr>
              <p:nvPr/>
            </p:nvSpPr>
            <p:spPr bwMode="auto">
              <a:xfrm>
                <a:off x="3911" y="3176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7" name="Freeform 1559"/>
              <p:cNvSpPr>
                <a:spLocks/>
              </p:cNvSpPr>
              <p:nvPr/>
            </p:nvSpPr>
            <p:spPr bwMode="auto">
              <a:xfrm>
                <a:off x="3908" y="3184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1 h 5"/>
                  <a:gd name="T4" fmla="*/ 3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8" name="Freeform 1560"/>
              <p:cNvSpPr>
                <a:spLocks/>
              </p:cNvSpPr>
              <p:nvPr/>
            </p:nvSpPr>
            <p:spPr bwMode="auto">
              <a:xfrm>
                <a:off x="3880" y="3178"/>
                <a:ext cx="2" cy="2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2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9" name="Freeform 1561"/>
              <p:cNvSpPr>
                <a:spLocks/>
              </p:cNvSpPr>
              <p:nvPr/>
            </p:nvSpPr>
            <p:spPr bwMode="auto">
              <a:xfrm>
                <a:off x="3863" y="3182"/>
                <a:ext cx="12" cy="12"/>
              </a:xfrm>
              <a:custGeom>
                <a:avLst/>
                <a:gdLst>
                  <a:gd name="T0" fmla="*/ 0 w 15"/>
                  <a:gd name="T1" fmla="*/ 14 h 14"/>
                  <a:gd name="T2" fmla="*/ 12 w 15"/>
                  <a:gd name="T3" fmla="*/ 13 h 14"/>
                  <a:gd name="T4" fmla="*/ 11 w 15"/>
                  <a:gd name="T5" fmla="*/ 1 h 14"/>
                  <a:gd name="T6" fmla="*/ 7 w 15"/>
                  <a:gd name="T7" fmla="*/ 9 h 14"/>
                  <a:gd name="T8" fmla="*/ 0 w 15"/>
                  <a:gd name="T9" fmla="*/ 9 h 14"/>
                  <a:gd name="T10" fmla="*/ 0 w 15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0" y="14"/>
                    </a:moveTo>
                    <a:cubicBezTo>
                      <a:pt x="5" y="13"/>
                      <a:pt x="7" y="10"/>
                      <a:pt x="12" y="13"/>
                    </a:cubicBezTo>
                    <a:cubicBezTo>
                      <a:pt x="15" y="8"/>
                      <a:pt x="11" y="5"/>
                      <a:pt x="11" y="1"/>
                    </a:cubicBezTo>
                    <a:cubicBezTo>
                      <a:pt x="9" y="0"/>
                      <a:pt x="9" y="7"/>
                      <a:pt x="7" y="9"/>
                    </a:cubicBezTo>
                    <a:cubicBezTo>
                      <a:pt x="6" y="5"/>
                      <a:pt x="3" y="10"/>
                      <a:pt x="0" y="9"/>
                    </a:cubicBezTo>
                    <a:cubicBezTo>
                      <a:pt x="1" y="11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0" name="Freeform 1562"/>
              <p:cNvSpPr>
                <a:spLocks/>
              </p:cNvSpPr>
              <p:nvPr/>
            </p:nvSpPr>
            <p:spPr bwMode="auto">
              <a:xfrm>
                <a:off x="3765" y="3173"/>
                <a:ext cx="102" cy="24"/>
              </a:xfrm>
              <a:custGeom>
                <a:avLst/>
                <a:gdLst>
                  <a:gd name="T0" fmla="*/ 96 w 118"/>
                  <a:gd name="T1" fmla="*/ 10 h 28"/>
                  <a:gd name="T2" fmla="*/ 90 w 118"/>
                  <a:gd name="T3" fmla="*/ 12 h 28"/>
                  <a:gd name="T4" fmla="*/ 93 w 118"/>
                  <a:gd name="T5" fmla="*/ 9 h 28"/>
                  <a:gd name="T6" fmla="*/ 88 w 118"/>
                  <a:gd name="T7" fmla="*/ 7 h 28"/>
                  <a:gd name="T8" fmla="*/ 88 w 118"/>
                  <a:gd name="T9" fmla="*/ 9 h 28"/>
                  <a:gd name="T10" fmla="*/ 78 w 118"/>
                  <a:gd name="T11" fmla="*/ 11 h 28"/>
                  <a:gd name="T12" fmla="*/ 76 w 118"/>
                  <a:gd name="T13" fmla="*/ 16 h 28"/>
                  <a:gd name="T14" fmla="*/ 68 w 118"/>
                  <a:gd name="T15" fmla="*/ 8 h 28"/>
                  <a:gd name="T16" fmla="*/ 71 w 118"/>
                  <a:gd name="T17" fmla="*/ 19 h 28"/>
                  <a:gd name="T18" fmla="*/ 58 w 118"/>
                  <a:gd name="T19" fmla="*/ 16 h 28"/>
                  <a:gd name="T20" fmla="*/ 61 w 118"/>
                  <a:gd name="T21" fmla="*/ 15 h 28"/>
                  <a:gd name="T22" fmla="*/ 54 w 118"/>
                  <a:gd name="T23" fmla="*/ 16 h 28"/>
                  <a:gd name="T24" fmla="*/ 54 w 118"/>
                  <a:gd name="T25" fmla="*/ 10 h 28"/>
                  <a:gd name="T26" fmla="*/ 45 w 118"/>
                  <a:gd name="T27" fmla="*/ 11 h 28"/>
                  <a:gd name="T28" fmla="*/ 45 w 118"/>
                  <a:gd name="T29" fmla="*/ 9 h 28"/>
                  <a:gd name="T30" fmla="*/ 27 w 118"/>
                  <a:gd name="T31" fmla="*/ 14 h 28"/>
                  <a:gd name="T32" fmla="*/ 24 w 118"/>
                  <a:gd name="T33" fmla="*/ 11 h 28"/>
                  <a:gd name="T34" fmla="*/ 27 w 118"/>
                  <a:gd name="T35" fmla="*/ 20 h 28"/>
                  <a:gd name="T36" fmla="*/ 19 w 118"/>
                  <a:gd name="T37" fmla="*/ 20 h 28"/>
                  <a:gd name="T38" fmla="*/ 20 w 118"/>
                  <a:gd name="T39" fmla="*/ 13 h 28"/>
                  <a:gd name="T40" fmla="*/ 16 w 118"/>
                  <a:gd name="T41" fmla="*/ 17 h 28"/>
                  <a:gd name="T42" fmla="*/ 13 w 118"/>
                  <a:gd name="T43" fmla="*/ 11 h 28"/>
                  <a:gd name="T44" fmla="*/ 6 w 118"/>
                  <a:gd name="T45" fmla="*/ 20 h 28"/>
                  <a:gd name="T46" fmla="*/ 0 w 118"/>
                  <a:gd name="T47" fmla="*/ 19 h 28"/>
                  <a:gd name="T48" fmla="*/ 4 w 118"/>
                  <a:gd name="T49" fmla="*/ 28 h 28"/>
                  <a:gd name="T50" fmla="*/ 31 w 118"/>
                  <a:gd name="T51" fmla="*/ 25 h 28"/>
                  <a:gd name="T52" fmla="*/ 37 w 118"/>
                  <a:gd name="T53" fmla="*/ 19 h 28"/>
                  <a:gd name="T54" fmla="*/ 39 w 118"/>
                  <a:gd name="T55" fmla="*/ 25 h 28"/>
                  <a:gd name="T56" fmla="*/ 38 w 118"/>
                  <a:gd name="T57" fmla="*/ 19 h 28"/>
                  <a:gd name="T58" fmla="*/ 43 w 118"/>
                  <a:gd name="T59" fmla="*/ 24 h 28"/>
                  <a:gd name="T60" fmla="*/ 45 w 118"/>
                  <a:gd name="T61" fmla="*/ 19 h 28"/>
                  <a:gd name="T62" fmla="*/ 48 w 118"/>
                  <a:gd name="T63" fmla="*/ 26 h 28"/>
                  <a:gd name="T64" fmla="*/ 89 w 118"/>
                  <a:gd name="T65" fmla="*/ 21 h 28"/>
                  <a:gd name="T66" fmla="*/ 88 w 118"/>
                  <a:gd name="T67" fmla="*/ 16 h 28"/>
                  <a:gd name="T68" fmla="*/ 104 w 118"/>
                  <a:gd name="T69" fmla="*/ 15 h 28"/>
                  <a:gd name="T70" fmla="*/ 106 w 118"/>
                  <a:gd name="T71" fmla="*/ 11 h 28"/>
                  <a:gd name="T72" fmla="*/ 106 w 118"/>
                  <a:gd name="T73" fmla="*/ 21 h 28"/>
                  <a:gd name="T74" fmla="*/ 111 w 118"/>
                  <a:gd name="T75" fmla="*/ 19 h 28"/>
                  <a:gd name="T76" fmla="*/ 108 w 118"/>
                  <a:gd name="T77" fmla="*/ 17 h 28"/>
                  <a:gd name="T78" fmla="*/ 113 w 118"/>
                  <a:gd name="T79" fmla="*/ 19 h 28"/>
                  <a:gd name="T80" fmla="*/ 109 w 118"/>
                  <a:gd name="T81" fmla="*/ 8 h 28"/>
                  <a:gd name="T82" fmla="*/ 96 w 118"/>
                  <a:gd name="T83" fmla="*/ 4 h 28"/>
                  <a:gd name="T84" fmla="*/ 96 w 118"/>
                  <a:gd name="T85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8" h="28">
                    <a:moveTo>
                      <a:pt x="96" y="10"/>
                    </a:moveTo>
                    <a:cubicBezTo>
                      <a:pt x="94" y="10"/>
                      <a:pt x="92" y="13"/>
                      <a:pt x="90" y="12"/>
                    </a:cubicBezTo>
                    <a:cubicBezTo>
                      <a:pt x="90" y="9"/>
                      <a:pt x="91" y="9"/>
                      <a:pt x="93" y="9"/>
                    </a:cubicBezTo>
                    <a:cubicBezTo>
                      <a:pt x="92" y="4"/>
                      <a:pt x="90" y="10"/>
                      <a:pt x="88" y="7"/>
                    </a:cubicBezTo>
                    <a:cubicBezTo>
                      <a:pt x="88" y="7"/>
                      <a:pt x="89" y="8"/>
                      <a:pt x="88" y="9"/>
                    </a:cubicBezTo>
                    <a:cubicBezTo>
                      <a:pt x="83" y="8"/>
                      <a:pt x="85" y="14"/>
                      <a:pt x="78" y="11"/>
                    </a:cubicBezTo>
                    <a:cubicBezTo>
                      <a:pt x="77" y="13"/>
                      <a:pt x="76" y="13"/>
                      <a:pt x="76" y="16"/>
                    </a:cubicBezTo>
                    <a:cubicBezTo>
                      <a:pt x="71" y="12"/>
                      <a:pt x="74" y="12"/>
                      <a:pt x="68" y="8"/>
                    </a:cubicBezTo>
                    <a:cubicBezTo>
                      <a:pt x="69" y="10"/>
                      <a:pt x="71" y="15"/>
                      <a:pt x="71" y="19"/>
                    </a:cubicBezTo>
                    <a:cubicBezTo>
                      <a:pt x="63" y="14"/>
                      <a:pt x="63" y="21"/>
                      <a:pt x="58" y="16"/>
                    </a:cubicBezTo>
                    <a:cubicBezTo>
                      <a:pt x="59" y="16"/>
                      <a:pt x="60" y="15"/>
                      <a:pt x="61" y="15"/>
                    </a:cubicBezTo>
                    <a:cubicBezTo>
                      <a:pt x="60" y="9"/>
                      <a:pt x="57" y="17"/>
                      <a:pt x="54" y="16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2" y="11"/>
                      <a:pt x="48" y="15"/>
                      <a:pt x="45" y="11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39" y="13"/>
                      <a:pt x="32" y="12"/>
                      <a:pt x="27" y="14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5"/>
                      <a:pt x="31" y="12"/>
                      <a:pt x="27" y="20"/>
                    </a:cubicBezTo>
                    <a:cubicBezTo>
                      <a:pt x="25" y="11"/>
                      <a:pt x="23" y="24"/>
                      <a:pt x="19" y="20"/>
                    </a:cubicBezTo>
                    <a:cubicBezTo>
                      <a:pt x="17" y="16"/>
                      <a:pt x="23" y="18"/>
                      <a:pt x="20" y="13"/>
                    </a:cubicBezTo>
                    <a:cubicBezTo>
                      <a:pt x="20" y="19"/>
                      <a:pt x="18" y="15"/>
                      <a:pt x="16" y="17"/>
                    </a:cubicBezTo>
                    <a:cubicBezTo>
                      <a:pt x="16" y="12"/>
                      <a:pt x="12" y="16"/>
                      <a:pt x="13" y="1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17"/>
                      <a:pt x="2" y="18"/>
                      <a:pt x="0" y="19"/>
                    </a:cubicBezTo>
                    <a:cubicBezTo>
                      <a:pt x="5" y="19"/>
                      <a:pt x="0" y="26"/>
                      <a:pt x="4" y="28"/>
                    </a:cubicBezTo>
                    <a:cubicBezTo>
                      <a:pt x="11" y="25"/>
                      <a:pt x="22" y="23"/>
                      <a:pt x="31" y="25"/>
                    </a:cubicBezTo>
                    <a:cubicBezTo>
                      <a:pt x="31" y="18"/>
                      <a:pt x="36" y="25"/>
                      <a:pt x="37" y="19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4" y="23"/>
                      <a:pt x="37" y="22"/>
                      <a:pt x="38" y="19"/>
                    </a:cubicBezTo>
                    <a:cubicBezTo>
                      <a:pt x="41" y="18"/>
                      <a:pt x="43" y="22"/>
                      <a:pt x="43" y="24"/>
                    </a:cubicBezTo>
                    <a:cubicBezTo>
                      <a:pt x="47" y="24"/>
                      <a:pt x="43" y="23"/>
                      <a:pt x="45" y="1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0" y="23"/>
                      <a:pt x="75" y="17"/>
                      <a:pt x="89" y="21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5" y="18"/>
                      <a:pt x="98" y="6"/>
                      <a:pt x="104" y="15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5" y="13"/>
                      <a:pt x="107" y="18"/>
                      <a:pt x="106" y="21"/>
                    </a:cubicBezTo>
                    <a:cubicBezTo>
                      <a:pt x="107" y="19"/>
                      <a:pt x="109" y="21"/>
                      <a:pt x="111" y="19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10" y="13"/>
                      <a:pt x="112" y="16"/>
                      <a:pt x="113" y="19"/>
                    </a:cubicBezTo>
                    <a:cubicBezTo>
                      <a:pt x="118" y="14"/>
                      <a:pt x="110" y="11"/>
                      <a:pt x="109" y="8"/>
                    </a:cubicBezTo>
                    <a:cubicBezTo>
                      <a:pt x="103" y="16"/>
                      <a:pt x="102" y="0"/>
                      <a:pt x="96" y="4"/>
                    </a:cubicBezTo>
                    <a:cubicBezTo>
                      <a:pt x="92" y="7"/>
                      <a:pt x="96" y="8"/>
                      <a:pt x="9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1" name="Freeform 1563"/>
              <p:cNvSpPr>
                <a:spLocks/>
              </p:cNvSpPr>
              <p:nvPr/>
            </p:nvSpPr>
            <p:spPr bwMode="auto">
              <a:xfrm>
                <a:off x="3856" y="319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2" name="Freeform 1564"/>
              <p:cNvSpPr>
                <a:spLocks/>
              </p:cNvSpPr>
              <p:nvPr/>
            </p:nvSpPr>
            <p:spPr bwMode="auto">
              <a:xfrm>
                <a:off x="3763" y="3190"/>
                <a:ext cx="2" cy="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3" name="Rectangle 1565"/>
              <p:cNvSpPr>
                <a:spLocks noChangeArrowheads="1"/>
              </p:cNvSpPr>
              <p:nvPr/>
            </p:nvSpPr>
            <p:spPr bwMode="auto">
              <a:xfrm>
                <a:off x="3863" y="319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4" name="Freeform 1566"/>
              <p:cNvSpPr>
                <a:spLocks/>
              </p:cNvSpPr>
              <p:nvPr/>
            </p:nvSpPr>
            <p:spPr bwMode="auto">
              <a:xfrm>
                <a:off x="3863" y="318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5" name="Freeform 1567"/>
              <p:cNvSpPr>
                <a:spLocks/>
              </p:cNvSpPr>
              <p:nvPr/>
            </p:nvSpPr>
            <p:spPr bwMode="auto">
              <a:xfrm>
                <a:off x="3750" y="318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6" name="Freeform 1568"/>
              <p:cNvSpPr>
                <a:spLocks/>
              </p:cNvSpPr>
              <p:nvPr/>
            </p:nvSpPr>
            <p:spPr bwMode="auto">
              <a:xfrm>
                <a:off x="3706" y="3187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7" name="Freeform 1569"/>
              <p:cNvSpPr>
                <a:spLocks/>
              </p:cNvSpPr>
              <p:nvPr/>
            </p:nvSpPr>
            <p:spPr bwMode="auto">
              <a:xfrm>
                <a:off x="3589" y="3182"/>
                <a:ext cx="174" cy="36"/>
              </a:xfrm>
              <a:custGeom>
                <a:avLst/>
                <a:gdLst>
                  <a:gd name="T0" fmla="*/ 7 w 201"/>
                  <a:gd name="T1" fmla="*/ 28 h 42"/>
                  <a:gd name="T2" fmla="*/ 4 w 201"/>
                  <a:gd name="T3" fmla="*/ 34 h 42"/>
                  <a:gd name="T4" fmla="*/ 11 w 201"/>
                  <a:gd name="T5" fmla="*/ 37 h 42"/>
                  <a:gd name="T6" fmla="*/ 21 w 201"/>
                  <a:gd name="T7" fmla="*/ 32 h 42"/>
                  <a:gd name="T8" fmla="*/ 44 w 201"/>
                  <a:gd name="T9" fmla="*/ 30 h 42"/>
                  <a:gd name="T10" fmla="*/ 59 w 201"/>
                  <a:gd name="T11" fmla="*/ 30 h 42"/>
                  <a:gd name="T12" fmla="*/ 78 w 201"/>
                  <a:gd name="T13" fmla="*/ 23 h 42"/>
                  <a:gd name="T14" fmla="*/ 82 w 201"/>
                  <a:gd name="T15" fmla="*/ 24 h 42"/>
                  <a:gd name="T16" fmla="*/ 93 w 201"/>
                  <a:gd name="T17" fmla="*/ 25 h 42"/>
                  <a:gd name="T18" fmla="*/ 97 w 201"/>
                  <a:gd name="T19" fmla="*/ 15 h 42"/>
                  <a:gd name="T20" fmla="*/ 107 w 201"/>
                  <a:gd name="T21" fmla="*/ 14 h 42"/>
                  <a:gd name="T22" fmla="*/ 115 w 201"/>
                  <a:gd name="T23" fmla="*/ 17 h 42"/>
                  <a:gd name="T24" fmla="*/ 129 w 201"/>
                  <a:gd name="T25" fmla="*/ 16 h 42"/>
                  <a:gd name="T26" fmla="*/ 142 w 201"/>
                  <a:gd name="T27" fmla="*/ 17 h 42"/>
                  <a:gd name="T28" fmla="*/ 154 w 201"/>
                  <a:gd name="T29" fmla="*/ 14 h 42"/>
                  <a:gd name="T30" fmla="*/ 162 w 201"/>
                  <a:gd name="T31" fmla="*/ 10 h 42"/>
                  <a:gd name="T32" fmla="*/ 165 w 201"/>
                  <a:gd name="T33" fmla="*/ 14 h 42"/>
                  <a:gd name="T34" fmla="*/ 172 w 201"/>
                  <a:gd name="T35" fmla="*/ 13 h 42"/>
                  <a:gd name="T36" fmla="*/ 200 w 201"/>
                  <a:gd name="T37" fmla="*/ 12 h 42"/>
                  <a:gd name="T38" fmla="*/ 186 w 201"/>
                  <a:gd name="T39" fmla="*/ 12 h 42"/>
                  <a:gd name="T40" fmla="*/ 184 w 201"/>
                  <a:gd name="T41" fmla="*/ 15 h 42"/>
                  <a:gd name="T42" fmla="*/ 180 w 201"/>
                  <a:gd name="T43" fmla="*/ 3 h 42"/>
                  <a:gd name="T44" fmla="*/ 176 w 201"/>
                  <a:gd name="T45" fmla="*/ 2 h 42"/>
                  <a:gd name="T46" fmla="*/ 167 w 201"/>
                  <a:gd name="T47" fmla="*/ 4 h 42"/>
                  <a:gd name="T48" fmla="*/ 158 w 201"/>
                  <a:gd name="T49" fmla="*/ 3 h 42"/>
                  <a:gd name="T50" fmla="*/ 145 w 201"/>
                  <a:gd name="T51" fmla="*/ 3 h 42"/>
                  <a:gd name="T52" fmla="*/ 135 w 201"/>
                  <a:gd name="T53" fmla="*/ 7 h 42"/>
                  <a:gd name="T54" fmla="*/ 134 w 201"/>
                  <a:gd name="T55" fmla="*/ 6 h 42"/>
                  <a:gd name="T56" fmla="*/ 131 w 201"/>
                  <a:gd name="T57" fmla="*/ 6 h 42"/>
                  <a:gd name="T58" fmla="*/ 122 w 201"/>
                  <a:gd name="T59" fmla="*/ 8 h 42"/>
                  <a:gd name="T60" fmla="*/ 114 w 201"/>
                  <a:gd name="T61" fmla="*/ 11 h 42"/>
                  <a:gd name="T62" fmla="*/ 110 w 201"/>
                  <a:gd name="T63" fmla="*/ 6 h 42"/>
                  <a:gd name="T64" fmla="*/ 99 w 201"/>
                  <a:gd name="T65" fmla="*/ 7 h 42"/>
                  <a:gd name="T66" fmla="*/ 95 w 201"/>
                  <a:gd name="T67" fmla="*/ 12 h 42"/>
                  <a:gd name="T68" fmla="*/ 82 w 201"/>
                  <a:gd name="T69" fmla="*/ 16 h 42"/>
                  <a:gd name="T70" fmla="*/ 63 w 201"/>
                  <a:gd name="T71" fmla="*/ 20 h 42"/>
                  <a:gd name="T72" fmla="*/ 58 w 201"/>
                  <a:gd name="T73" fmla="*/ 19 h 42"/>
                  <a:gd name="T74" fmla="*/ 37 w 201"/>
                  <a:gd name="T75" fmla="*/ 22 h 42"/>
                  <a:gd name="T76" fmla="*/ 46 w 201"/>
                  <a:gd name="T77" fmla="*/ 28 h 42"/>
                  <a:gd name="T78" fmla="*/ 35 w 201"/>
                  <a:gd name="T79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1" h="42">
                    <a:moveTo>
                      <a:pt x="16" y="20"/>
                    </a:moveTo>
                    <a:cubicBezTo>
                      <a:pt x="13" y="22"/>
                      <a:pt x="9" y="24"/>
                      <a:pt x="7" y="28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5" y="26"/>
                      <a:pt x="0" y="31"/>
                      <a:pt x="4" y="3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9" y="29"/>
                      <a:pt x="8" y="36"/>
                      <a:pt x="11" y="37"/>
                    </a:cubicBezTo>
                    <a:cubicBezTo>
                      <a:pt x="15" y="36"/>
                      <a:pt x="17" y="27"/>
                      <a:pt x="20" y="29"/>
                    </a:cubicBezTo>
                    <a:cubicBezTo>
                      <a:pt x="22" y="28"/>
                      <a:pt x="22" y="31"/>
                      <a:pt x="21" y="32"/>
                    </a:cubicBezTo>
                    <a:cubicBezTo>
                      <a:pt x="25" y="33"/>
                      <a:pt x="26" y="26"/>
                      <a:pt x="28" y="25"/>
                    </a:cubicBezTo>
                    <a:cubicBezTo>
                      <a:pt x="31" y="42"/>
                      <a:pt x="38" y="19"/>
                      <a:pt x="44" y="30"/>
                    </a:cubicBezTo>
                    <a:cubicBezTo>
                      <a:pt x="47" y="28"/>
                      <a:pt x="52" y="29"/>
                      <a:pt x="56" y="25"/>
                    </a:cubicBezTo>
                    <a:cubicBezTo>
                      <a:pt x="54" y="30"/>
                      <a:pt x="60" y="25"/>
                      <a:pt x="59" y="30"/>
                    </a:cubicBezTo>
                    <a:cubicBezTo>
                      <a:pt x="59" y="20"/>
                      <a:pt x="71" y="34"/>
                      <a:pt x="71" y="21"/>
                    </a:cubicBezTo>
                    <a:cubicBezTo>
                      <a:pt x="77" y="24"/>
                      <a:pt x="71" y="20"/>
                      <a:pt x="78" y="23"/>
                    </a:cubicBezTo>
                    <a:cubicBezTo>
                      <a:pt x="78" y="24"/>
                      <a:pt x="77" y="24"/>
                      <a:pt x="76" y="25"/>
                    </a:cubicBezTo>
                    <a:cubicBezTo>
                      <a:pt x="79" y="27"/>
                      <a:pt x="80" y="19"/>
                      <a:pt x="82" y="24"/>
                    </a:cubicBezTo>
                    <a:cubicBezTo>
                      <a:pt x="88" y="25"/>
                      <a:pt x="83" y="21"/>
                      <a:pt x="86" y="17"/>
                    </a:cubicBezTo>
                    <a:cubicBezTo>
                      <a:pt x="91" y="18"/>
                      <a:pt x="90" y="20"/>
                      <a:pt x="93" y="25"/>
                    </a:cubicBezTo>
                    <a:cubicBezTo>
                      <a:pt x="93" y="19"/>
                      <a:pt x="97" y="22"/>
                      <a:pt x="99" y="18"/>
                    </a:cubicBezTo>
                    <a:cubicBezTo>
                      <a:pt x="98" y="18"/>
                      <a:pt x="95" y="17"/>
                      <a:pt x="97" y="15"/>
                    </a:cubicBezTo>
                    <a:cubicBezTo>
                      <a:pt x="103" y="15"/>
                      <a:pt x="102" y="10"/>
                      <a:pt x="107" y="8"/>
                    </a:cubicBezTo>
                    <a:cubicBezTo>
                      <a:pt x="111" y="15"/>
                      <a:pt x="102" y="9"/>
                      <a:pt x="107" y="14"/>
                    </a:cubicBezTo>
                    <a:cubicBezTo>
                      <a:pt x="104" y="17"/>
                      <a:pt x="101" y="17"/>
                      <a:pt x="99" y="22"/>
                    </a:cubicBezTo>
                    <a:cubicBezTo>
                      <a:pt x="104" y="22"/>
                      <a:pt x="110" y="20"/>
                      <a:pt x="115" y="17"/>
                    </a:cubicBezTo>
                    <a:cubicBezTo>
                      <a:pt x="118" y="18"/>
                      <a:pt x="114" y="21"/>
                      <a:pt x="116" y="21"/>
                    </a:cubicBezTo>
                    <a:cubicBezTo>
                      <a:pt x="122" y="24"/>
                      <a:pt x="124" y="14"/>
                      <a:pt x="129" y="16"/>
                    </a:cubicBezTo>
                    <a:cubicBezTo>
                      <a:pt x="128" y="20"/>
                      <a:pt x="128" y="20"/>
                      <a:pt x="128" y="20"/>
                    </a:cubicBezTo>
                    <a:cubicBezTo>
                      <a:pt x="130" y="15"/>
                      <a:pt x="138" y="20"/>
                      <a:pt x="142" y="17"/>
                    </a:cubicBezTo>
                    <a:cubicBezTo>
                      <a:pt x="142" y="16"/>
                      <a:pt x="141" y="15"/>
                      <a:pt x="142" y="13"/>
                    </a:cubicBezTo>
                    <a:cubicBezTo>
                      <a:pt x="142" y="22"/>
                      <a:pt x="149" y="8"/>
                      <a:pt x="154" y="14"/>
                    </a:cubicBezTo>
                    <a:cubicBezTo>
                      <a:pt x="153" y="9"/>
                      <a:pt x="158" y="5"/>
                      <a:pt x="161" y="5"/>
                    </a:cubicBezTo>
                    <a:cubicBezTo>
                      <a:pt x="162" y="6"/>
                      <a:pt x="162" y="8"/>
                      <a:pt x="162" y="10"/>
                    </a:cubicBezTo>
                    <a:cubicBezTo>
                      <a:pt x="157" y="7"/>
                      <a:pt x="157" y="16"/>
                      <a:pt x="153" y="19"/>
                    </a:cubicBezTo>
                    <a:cubicBezTo>
                      <a:pt x="157" y="16"/>
                      <a:pt x="162" y="19"/>
                      <a:pt x="165" y="14"/>
                    </a:cubicBezTo>
                    <a:cubicBezTo>
                      <a:pt x="164" y="19"/>
                      <a:pt x="164" y="19"/>
                      <a:pt x="164" y="19"/>
                    </a:cubicBezTo>
                    <a:cubicBezTo>
                      <a:pt x="168" y="19"/>
                      <a:pt x="167" y="9"/>
                      <a:pt x="172" y="13"/>
                    </a:cubicBezTo>
                    <a:cubicBezTo>
                      <a:pt x="172" y="16"/>
                      <a:pt x="172" y="16"/>
                      <a:pt x="172" y="16"/>
                    </a:cubicBezTo>
                    <a:cubicBezTo>
                      <a:pt x="181" y="15"/>
                      <a:pt x="193" y="20"/>
                      <a:pt x="200" y="12"/>
                    </a:cubicBezTo>
                    <a:cubicBezTo>
                      <a:pt x="201" y="10"/>
                      <a:pt x="197" y="4"/>
                      <a:pt x="196" y="2"/>
                    </a:cubicBezTo>
                    <a:cubicBezTo>
                      <a:pt x="192" y="4"/>
                      <a:pt x="189" y="9"/>
                      <a:pt x="186" y="12"/>
                    </a:cubicBezTo>
                    <a:cubicBezTo>
                      <a:pt x="186" y="7"/>
                      <a:pt x="186" y="7"/>
                      <a:pt x="186" y="7"/>
                    </a:cubicBezTo>
                    <a:cubicBezTo>
                      <a:pt x="185" y="10"/>
                      <a:pt x="181" y="12"/>
                      <a:pt x="184" y="15"/>
                    </a:cubicBezTo>
                    <a:cubicBezTo>
                      <a:pt x="181" y="18"/>
                      <a:pt x="181" y="11"/>
                      <a:pt x="178" y="14"/>
                    </a:cubicBezTo>
                    <a:cubicBezTo>
                      <a:pt x="178" y="8"/>
                      <a:pt x="180" y="8"/>
                      <a:pt x="180" y="3"/>
                    </a:cubicBezTo>
                    <a:cubicBezTo>
                      <a:pt x="177" y="6"/>
                      <a:pt x="177" y="6"/>
                      <a:pt x="177" y="6"/>
                    </a:cubicBezTo>
                    <a:cubicBezTo>
                      <a:pt x="178" y="4"/>
                      <a:pt x="175" y="4"/>
                      <a:pt x="176" y="2"/>
                    </a:cubicBezTo>
                    <a:cubicBezTo>
                      <a:pt x="171" y="9"/>
                      <a:pt x="169" y="0"/>
                      <a:pt x="163" y="3"/>
                    </a:cubicBezTo>
                    <a:cubicBezTo>
                      <a:pt x="167" y="4"/>
                      <a:pt x="167" y="4"/>
                      <a:pt x="167" y="4"/>
                    </a:cubicBezTo>
                    <a:cubicBezTo>
                      <a:pt x="167" y="7"/>
                      <a:pt x="165" y="7"/>
                      <a:pt x="164" y="8"/>
                    </a:cubicBezTo>
                    <a:cubicBezTo>
                      <a:pt x="162" y="4"/>
                      <a:pt x="161" y="4"/>
                      <a:pt x="158" y="3"/>
                    </a:cubicBezTo>
                    <a:cubicBezTo>
                      <a:pt x="156" y="5"/>
                      <a:pt x="155" y="10"/>
                      <a:pt x="152" y="11"/>
                    </a:cubicBezTo>
                    <a:cubicBezTo>
                      <a:pt x="152" y="5"/>
                      <a:pt x="146" y="8"/>
                      <a:pt x="145" y="3"/>
                    </a:cubicBezTo>
                    <a:cubicBezTo>
                      <a:pt x="145" y="9"/>
                      <a:pt x="139" y="6"/>
                      <a:pt x="139" y="9"/>
                    </a:cubicBezTo>
                    <a:cubicBezTo>
                      <a:pt x="137" y="10"/>
                      <a:pt x="135" y="10"/>
                      <a:pt x="135" y="7"/>
                    </a:cubicBezTo>
                    <a:cubicBezTo>
                      <a:pt x="136" y="6"/>
                      <a:pt x="136" y="6"/>
                      <a:pt x="136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3" y="4"/>
                      <a:pt x="133" y="8"/>
                      <a:pt x="131" y="6"/>
                    </a:cubicBezTo>
                    <a:cubicBezTo>
                      <a:pt x="131" y="4"/>
                      <a:pt x="132" y="4"/>
                      <a:pt x="133" y="4"/>
                    </a:cubicBezTo>
                    <a:cubicBezTo>
                      <a:pt x="128" y="3"/>
                      <a:pt x="126" y="12"/>
                      <a:pt x="122" y="8"/>
                    </a:cubicBezTo>
                    <a:cubicBezTo>
                      <a:pt x="122" y="10"/>
                      <a:pt x="117" y="11"/>
                      <a:pt x="118" y="17"/>
                    </a:cubicBezTo>
                    <a:cubicBezTo>
                      <a:pt x="117" y="15"/>
                      <a:pt x="117" y="10"/>
                      <a:pt x="114" y="11"/>
                    </a:cubicBezTo>
                    <a:cubicBezTo>
                      <a:pt x="112" y="16"/>
                      <a:pt x="110" y="9"/>
                      <a:pt x="107" y="13"/>
                    </a:cubicBezTo>
                    <a:cubicBezTo>
                      <a:pt x="110" y="7"/>
                      <a:pt x="107" y="11"/>
                      <a:pt x="110" y="6"/>
                    </a:cubicBezTo>
                    <a:cubicBezTo>
                      <a:pt x="107" y="4"/>
                      <a:pt x="104" y="11"/>
                      <a:pt x="100" y="11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8" y="9"/>
                      <a:pt x="96" y="13"/>
                      <a:pt x="94" y="9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2" y="11"/>
                      <a:pt x="88" y="12"/>
                      <a:pt x="85" y="9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76" y="9"/>
                      <a:pt x="71" y="16"/>
                      <a:pt x="68" y="22"/>
                    </a:cubicBezTo>
                    <a:cubicBezTo>
                      <a:pt x="66" y="22"/>
                      <a:pt x="63" y="21"/>
                      <a:pt x="63" y="20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2" y="17"/>
                      <a:pt x="59" y="13"/>
                      <a:pt x="58" y="19"/>
                    </a:cubicBezTo>
                    <a:cubicBezTo>
                      <a:pt x="55" y="21"/>
                      <a:pt x="56" y="16"/>
                      <a:pt x="54" y="15"/>
                    </a:cubicBezTo>
                    <a:cubicBezTo>
                      <a:pt x="49" y="23"/>
                      <a:pt x="38" y="10"/>
                      <a:pt x="37" y="22"/>
                    </a:cubicBezTo>
                    <a:cubicBezTo>
                      <a:pt x="39" y="22"/>
                      <a:pt x="43" y="24"/>
                      <a:pt x="47" y="23"/>
                    </a:cubicBezTo>
                    <a:cubicBezTo>
                      <a:pt x="47" y="25"/>
                      <a:pt x="48" y="27"/>
                      <a:pt x="46" y="28"/>
                    </a:cubicBezTo>
                    <a:cubicBezTo>
                      <a:pt x="42" y="29"/>
                      <a:pt x="40" y="24"/>
                      <a:pt x="36" y="27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28" y="12"/>
                      <a:pt x="23" y="31"/>
                      <a:pt x="16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8" name="Freeform 1570"/>
              <p:cNvSpPr>
                <a:spLocks/>
              </p:cNvSpPr>
              <p:nvPr/>
            </p:nvSpPr>
            <p:spPr bwMode="auto">
              <a:xfrm>
                <a:off x="3646" y="3192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9" name="Freeform 1571"/>
              <p:cNvSpPr>
                <a:spLocks/>
              </p:cNvSpPr>
              <p:nvPr/>
            </p:nvSpPr>
            <p:spPr bwMode="auto">
              <a:xfrm>
                <a:off x="3645" y="319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0" name="Freeform 1572"/>
              <p:cNvSpPr>
                <a:spLocks/>
              </p:cNvSpPr>
              <p:nvPr/>
            </p:nvSpPr>
            <p:spPr bwMode="auto">
              <a:xfrm>
                <a:off x="3590" y="3201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1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1" name="Freeform 1573"/>
              <p:cNvSpPr>
                <a:spLocks/>
              </p:cNvSpPr>
              <p:nvPr/>
            </p:nvSpPr>
            <p:spPr bwMode="auto">
              <a:xfrm>
                <a:off x="3590" y="320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2" name="Freeform 1574"/>
              <p:cNvSpPr>
                <a:spLocks/>
              </p:cNvSpPr>
              <p:nvPr/>
            </p:nvSpPr>
            <p:spPr bwMode="auto">
              <a:xfrm>
                <a:off x="3500" y="3200"/>
                <a:ext cx="90" cy="24"/>
              </a:xfrm>
              <a:custGeom>
                <a:avLst/>
                <a:gdLst>
                  <a:gd name="T0" fmla="*/ 18 w 105"/>
                  <a:gd name="T1" fmla="*/ 15 h 28"/>
                  <a:gd name="T2" fmla="*/ 13 w 105"/>
                  <a:gd name="T3" fmla="*/ 19 h 28"/>
                  <a:gd name="T4" fmla="*/ 9 w 105"/>
                  <a:gd name="T5" fmla="*/ 16 h 28"/>
                  <a:gd name="T6" fmla="*/ 2 w 105"/>
                  <a:gd name="T7" fmla="*/ 24 h 28"/>
                  <a:gd name="T8" fmla="*/ 52 w 105"/>
                  <a:gd name="T9" fmla="*/ 18 h 28"/>
                  <a:gd name="T10" fmla="*/ 50 w 105"/>
                  <a:gd name="T11" fmla="*/ 21 h 28"/>
                  <a:gd name="T12" fmla="*/ 68 w 105"/>
                  <a:gd name="T13" fmla="*/ 15 h 28"/>
                  <a:gd name="T14" fmla="*/ 67 w 105"/>
                  <a:gd name="T15" fmla="*/ 21 h 28"/>
                  <a:gd name="T16" fmla="*/ 79 w 105"/>
                  <a:gd name="T17" fmla="*/ 18 h 28"/>
                  <a:gd name="T18" fmla="*/ 78 w 105"/>
                  <a:gd name="T19" fmla="*/ 15 h 28"/>
                  <a:gd name="T20" fmla="*/ 81 w 105"/>
                  <a:gd name="T21" fmla="*/ 16 h 28"/>
                  <a:gd name="T22" fmla="*/ 81 w 105"/>
                  <a:gd name="T23" fmla="*/ 15 h 28"/>
                  <a:gd name="T24" fmla="*/ 88 w 105"/>
                  <a:gd name="T25" fmla="*/ 14 h 28"/>
                  <a:gd name="T26" fmla="*/ 86 w 105"/>
                  <a:gd name="T27" fmla="*/ 16 h 28"/>
                  <a:gd name="T28" fmla="*/ 91 w 105"/>
                  <a:gd name="T29" fmla="*/ 13 h 28"/>
                  <a:gd name="T30" fmla="*/ 91 w 105"/>
                  <a:gd name="T31" fmla="*/ 17 h 28"/>
                  <a:gd name="T32" fmla="*/ 105 w 105"/>
                  <a:gd name="T33" fmla="*/ 10 h 28"/>
                  <a:gd name="T34" fmla="*/ 105 w 105"/>
                  <a:gd name="T35" fmla="*/ 6 h 28"/>
                  <a:gd name="T36" fmla="*/ 94 w 105"/>
                  <a:gd name="T37" fmla="*/ 11 h 28"/>
                  <a:gd name="T38" fmla="*/ 95 w 105"/>
                  <a:gd name="T39" fmla="*/ 11 h 28"/>
                  <a:gd name="T40" fmla="*/ 88 w 105"/>
                  <a:gd name="T41" fmla="*/ 13 h 28"/>
                  <a:gd name="T42" fmla="*/ 92 w 105"/>
                  <a:gd name="T43" fmla="*/ 7 h 28"/>
                  <a:gd name="T44" fmla="*/ 79 w 105"/>
                  <a:gd name="T45" fmla="*/ 4 h 28"/>
                  <a:gd name="T46" fmla="*/ 80 w 105"/>
                  <a:gd name="T47" fmla="*/ 4 h 28"/>
                  <a:gd name="T48" fmla="*/ 76 w 105"/>
                  <a:gd name="T49" fmla="*/ 6 h 28"/>
                  <a:gd name="T50" fmla="*/ 79 w 105"/>
                  <a:gd name="T51" fmla="*/ 8 h 28"/>
                  <a:gd name="T52" fmla="*/ 77 w 105"/>
                  <a:gd name="T53" fmla="*/ 15 h 28"/>
                  <a:gd name="T54" fmla="*/ 73 w 105"/>
                  <a:gd name="T55" fmla="*/ 15 h 28"/>
                  <a:gd name="T56" fmla="*/ 75 w 105"/>
                  <a:gd name="T57" fmla="*/ 9 h 28"/>
                  <a:gd name="T58" fmla="*/ 73 w 105"/>
                  <a:gd name="T59" fmla="*/ 12 h 28"/>
                  <a:gd name="T60" fmla="*/ 68 w 105"/>
                  <a:gd name="T61" fmla="*/ 6 h 28"/>
                  <a:gd name="T62" fmla="*/ 68 w 105"/>
                  <a:gd name="T63" fmla="*/ 12 h 28"/>
                  <a:gd name="T64" fmla="*/ 48 w 105"/>
                  <a:gd name="T65" fmla="*/ 14 h 28"/>
                  <a:gd name="T66" fmla="*/ 51 w 105"/>
                  <a:gd name="T67" fmla="*/ 10 h 28"/>
                  <a:gd name="T68" fmla="*/ 47 w 105"/>
                  <a:gd name="T69" fmla="*/ 14 h 28"/>
                  <a:gd name="T70" fmla="*/ 34 w 105"/>
                  <a:gd name="T71" fmla="*/ 13 h 28"/>
                  <a:gd name="T72" fmla="*/ 35 w 105"/>
                  <a:gd name="T73" fmla="*/ 15 h 28"/>
                  <a:gd name="T74" fmla="*/ 22 w 105"/>
                  <a:gd name="T75" fmla="*/ 15 h 28"/>
                  <a:gd name="T76" fmla="*/ 22 w 105"/>
                  <a:gd name="T77" fmla="*/ 15 h 28"/>
                  <a:gd name="T78" fmla="*/ 16 w 105"/>
                  <a:gd name="T79" fmla="*/ 21 h 28"/>
                  <a:gd name="T80" fmla="*/ 18 w 105"/>
                  <a:gd name="T81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5" h="28">
                    <a:moveTo>
                      <a:pt x="18" y="15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7"/>
                      <a:pt x="7" y="20"/>
                      <a:pt x="9" y="16"/>
                    </a:cubicBezTo>
                    <a:cubicBezTo>
                      <a:pt x="6" y="21"/>
                      <a:pt x="0" y="16"/>
                      <a:pt x="2" y="24"/>
                    </a:cubicBezTo>
                    <a:cubicBezTo>
                      <a:pt x="16" y="21"/>
                      <a:pt x="36" y="25"/>
                      <a:pt x="52" y="18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8" y="15"/>
                      <a:pt x="62" y="28"/>
                      <a:pt x="68" y="15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72" y="23"/>
                      <a:pt x="74" y="12"/>
                      <a:pt x="79" y="18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9" y="15"/>
                      <a:pt x="80" y="16"/>
                      <a:pt x="81" y="16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3" y="13"/>
                      <a:pt x="85" y="13"/>
                      <a:pt x="88" y="14"/>
                    </a:cubicBezTo>
                    <a:cubicBezTo>
                      <a:pt x="88" y="16"/>
                      <a:pt x="87" y="15"/>
                      <a:pt x="86" y="16"/>
                    </a:cubicBezTo>
                    <a:cubicBezTo>
                      <a:pt x="87" y="18"/>
                      <a:pt x="89" y="13"/>
                      <a:pt x="91" y="13"/>
                    </a:cubicBezTo>
                    <a:cubicBezTo>
                      <a:pt x="93" y="15"/>
                      <a:pt x="91" y="16"/>
                      <a:pt x="91" y="17"/>
                    </a:cubicBezTo>
                    <a:cubicBezTo>
                      <a:pt x="98" y="14"/>
                      <a:pt x="101" y="20"/>
                      <a:pt x="105" y="10"/>
                    </a:cubicBezTo>
                    <a:cubicBezTo>
                      <a:pt x="105" y="9"/>
                      <a:pt x="103" y="7"/>
                      <a:pt x="105" y="6"/>
                    </a:cubicBezTo>
                    <a:cubicBezTo>
                      <a:pt x="101" y="4"/>
                      <a:pt x="98" y="8"/>
                      <a:pt x="94" y="11"/>
                    </a:cubicBezTo>
                    <a:cubicBezTo>
                      <a:pt x="95" y="11"/>
                      <a:pt x="95" y="11"/>
                      <a:pt x="95" y="11"/>
                    </a:cubicBezTo>
                    <a:cubicBezTo>
                      <a:pt x="93" y="20"/>
                      <a:pt x="92" y="9"/>
                      <a:pt x="88" y="13"/>
                    </a:cubicBezTo>
                    <a:cubicBezTo>
                      <a:pt x="89" y="9"/>
                      <a:pt x="91" y="9"/>
                      <a:pt x="92" y="7"/>
                    </a:cubicBezTo>
                    <a:cubicBezTo>
                      <a:pt x="85" y="0"/>
                      <a:pt x="84" y="13"/>
                      <a:pt x="79" y="4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79" y="3"/>
                      <a:pt x="78" y="5"/>
                      <a:pt x="76" y="6"/>
                    </a:cubicBezTo>
                    <a:cubicBezTo>
                      <a:pt x="77" y="7"/>
                      <a:pt x="78" y="7"/>
                      <a:pt x="79" y="8"/>
                    </a:cubicBezTo>
                    <a:cubicBezTo>
                      <a:pt x="78" y="9"/>
                      <a:pt x="77" y="13"/>
                      <a:pt x="77" y="15"/>
                    </a:cubicBezTo>
                    <a:cubicBezTo>
                      <a:pt x="75" y="11"/>
                      <a:pt x="75" y="17"/>
                      <a:pt x="73" y="15"/>
                    </a:cubicBezTo>
                    <a:cubicBezTo>
                      <a:pt x="72" y="11"/>
                      <a:pt x="74" y="12"/>
                      <a:pt x="75" y="9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0" y="13"/>
                      <a:pt x="70" y="8"/>
                      <a:pt x="68" y="6"/>
                    </a:cubicBezTo>
                    <a:cubicBezTo>
                      <a:pt x="66" y="9"/>
                      <a:pt x="70" y="8"/>
                      <a:pt x="68" y="12"/>
                    </a:cubicBezTo>
                    <a:cubicBezTo>
                      <a:pt x="65" y="8"/>
                      <a:pt x="53" y="10"/>
                      <a:pt x="48" y="14"/>
                    </a:cubicBezTo>
                    <a:cubicBezTo>
                      <a:pt x="50" y="13"/>
                      <a:pt x="48" y="9"/>
                      <a:pt x="51" y="10"/>
                    </a:cubicBezTo>
                    <a:cubicBezTo>
                      <a:pt x="50" y="9"/>
                      <a:pt x="47" y="11"/>
                      <a:pt x="47" y="14"/>
                    </a:cubicBezTo>
                    <a:cubicBezTo>
                      <a:pt x="43" y="17"/>
                      <a:pt x="38" y="15"/>
                      <a:pt x="34" y="13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2" y="21"/>
                      <a:pt x="28" y="12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6"/>
                      <a:pt x="19" y="23"/>
                      <a:pt x="16" y="21"/>
                    </a:cubicBezTo>
                    <a:cubicBezTo>
                      <a:pt x="17" y="18"/>
                      <a:pt x="18" y="18"/>
                      <a:pt x="18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3" name="Freeform 1575"/>
              <p:cNvSpPr>
                <a:spLocks/>
              </p:cNvSpPr>
              <p:nvPr/>
            </p:nvSpPr>
            <p:spPr bwMode="auto">
              <a:xfrm>
                <a:off x="3496" y="3214"/>
                <a:ext cx="4" cy="8"/>
              </a:xfrm>
              <a:custGeom>
                <a:avLst/>
                <a:gdLst>
                  <a:gd name="T0" fmla="*/ 3 w 5"/>
                  <a:gd name="T1" fmla="*/ 5 h 9"/>
                  <a:gd name="T2" fmla="*/ 5 w 5"/>
                  <a:gd name="T3" fmla="*/ 1 h 9"/>
                  <a:gd name="T4" fmla="*/ 1 w 5"/>
                  <a:gd name="T5" fmla="*/ 8 h 9"/>
                  <a:gd name="T6" fmla="*/ 4 w 5"/>
                  <a:gd name="T7" fmla="*/ 7 h 9"/>
                  <a:gd name="T8" fmla="*/ 3 w 5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5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0" y="5"/>
                      <a:pt x="1" y="8"/>
                    </a:cubicBezTo>
                    <a:cubicBezTo>
                      <a:pt x="2" y="7"/>
                      <a:pt x="4" y="9"/>
                      <a:pt x="4" y="7"/>
                    </a:cubicBezTo>
                    <a:cubicBezTo>
                      <a:pt x="4" y="6"/>
                      <a:pt x="4" y="5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4" name="Freeform 1576"/>
              <p:cNvSpPr>
                <a:spLocks/>
              </p:cNvSpPr>
              <p:nvPr/>
            </p:nvSpPr>
            <p:spPr bwMode="auto">
              <a:xfrm>
                <a:off x="3450" y="3210"/>
                <a:ext cx="47" cy="15"/>
              </a:xfrm>
              <a:custGeom>
                <a:avLst/>
                <a:gdLst>
                  <a:gd name="T0" fmla="*/ 20 w 55"/>
                  <a:gd name="T1" fmla="*/ 8 h 17"/>
                  <a:gd name="T2" fmla="*/ 19 w 55"/>
                  <a:gd name="T3" fmla="*/ 11 h 17"/>
                  <a:gd name="T4" fmla="*/ 39 w 55"/>
                  <a:gd name="T5" fmla="*/ 14 h 17"/>
                  <a:gd name="T6" fmla="*/ 46 w 55"/>
                  <a:gd name="T7" fmla="*/ 8 h 17"/>
                  <a:gd name="T8" fmla="*/ 47 w 55"/>
                  <a:gd name="T9" fmla="*/ 12 h 17"/>
                  <a:gd name="T10" fmla="*/ 53 w 55"/>
                  <a:gd name="T11" fmla="*/ 7 h 17"/>
                  <a:gd name="T12" fmla="*/ 50 w 55"/>
                  <a:gd name="T13" fmla="*/ 9 h 17"/>
                  <a:gd name="T14" fmla="*/ 50 w 55"/>
                  <a:gd name="T15" fmla="*/ 7 h 17"/>
                  <a:gd name="T16" fmla="*/ 47 w 55"/>
                  <a:gd name="T17" fmla="*/ 8 h 17"/>
                  <a:gd name="T18" fmla="*/ 48 w 55"/>
                  <a:gd name="T19" fmla="*/ 5 h 17"/>
                  <a:gd name="T20" fmla="*/ 38 w 55"/>
                  <a:gd name="T21" fmla="*/ 10 h 17"/>
                  <a:gd name="T22" fmla="*/ 39 w 55"/>
                  <a:gd name="T23" fmla="*/ 5 h 17"/>
                  <a:gd name="T24" fmla="*/ 29 w 55"/>
                  <a:gd name="T25" fmla="*/ 2 h 17"/>
                  <a:gd name="T26" fmla="*/ 30 w 55"/>
                  <a:gd name="T27" fmla="*/ 4 h 17"/>
                  <a:gd name="T28" fmla="*/ 31 w 55"/>
                  <a:gd name="T29" fmla="*/ 8 h 17"/>
                  <a:gd name="T30" fmla="*/ 28 w 55"/>
                  <a:gd name="T31" fmla="*/ 2 h 17"/>
                  <a:gd name="T32" fmla="*/ 10 w 55"/>
                  <a:gd name="T33" fmla="*/ 3 h 17"/>
                  <a:gd name="T34" fmla="*/ 5 w 55"/>
                  <a:gd name="T35" fmla="*/ 10 h 17"/>
                  <a:gd name="T36" fmla="*/ 7 w 55"/>
                  <a:gd name="T37" fmla="*/ 5 h 17"/>
                  <a:gd name="T38" fmla="*/ 4 w 55"/>
                  <a:gd name="T39" fmla="*/ 3 h 17"/>
                  <a:gd name="T40" fmla="*/ 0 w 55"/>
                  <a:gd name="T41" fmla="*/ 12 h 17"/>
                  <a:gd name="T42" fmla="*/ 20 w 55"/>
                  <a:gd name="T4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17">
                    <a:moveTo>
                      <a:pt x="20" y="8"/>
                    </a:moveTo>
                    <a:cubicBezTo>
                      <a:pt x="19" y="8"/>
                      <a:pt x="19" y="10"/>
                      <a:pt x="19" y="11"/>
                    </a:cubicBezTo>
                    <a:cubicBezTo>
                      <a:pt x="27" y="11"/>
                      <a:pt x="36" y="11"/>
                      <a:pt x="39" y="14"/>
                    </a:cubicBezTo>
                    <a:cubicBezTo>
                      <a:pt x="42" y="15"/>
                      <a:pt x="43" y="9"/>
                      <a:pt x="46" y="8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9" y="9"/>
                      <a:pt x="55" y="14"/>
                      <a:pt x="53" y="7"/>
                    </a:cubicBezTo>
                    <a:cubicBezTo>
                      <a:pt x="53" y="7"/>
                      <a:pt x="51" y="10"/>
                      <a:pt x="50" y="9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3" y="0"/>
                      <a:pt x="44" y="13"/>
                      <a:pt x="38" y="1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5" y="4"/>
                      <a:pt x="33" y="6"/>
                      <a:pt x="29" y="2"/>
                    </a:cubicBezTo>
                    <a:cubicBezTo>
                      <a:pt x="29" y="2"/>
                      <a:pt x="29" y="5"/>
                      <a:pt x="30" y="4"/>
                    </a:cubicBezTo>
                    <a:cubicBezTo>
                      <a:pt x="30" y="4"/>
                      <a:pt x="31" y="6"/>
                      <a:pt x="31" y="8"/>
                    </a:cubicBezTo>
                    <a:cubicBezTo>
                      <a:pt x="24" y="12"/>
                      <a:pt x="32" y="5"/>
                      <a:pt x="28" y="2"/>
                    </a:cubicBezTo>
                    <a:cubicBezTo>
                      <a:pt x="22" y="6"/>
                      <a:pt x="12" y="8"/>
                      <a:pt x="10" y="3"/>
                    </a:cubicBezTo>
                    <a:cubicBezTo>
                      <a:pt x="12" y="7"/>
                      <a:pt x="8" y="10"/>
                      <a:pt x="5" y="10"/>
                    </a:cubicBezTo>
                    <a:cubicBezTo>
                      <a:pt x="4" y="7"/>
                      <a:pt x="7" y="6"/>
                      <a:pt x="7" y="5"/>
                    </a:cubicBezTo>
                    <a:cubicBezTo>
                      <a:pt x="6" y="4"/>
                      <a:pt x="5" y="2"/>
                      <a:pt x="4" y="3"/>
                    </a:cubicBezTo>
                    <a:cubicBezTo>
                      <a:pt x="5" y="6"/>
                      <a:pt x="3" y="11"/>
                      <a:pt x="0" y="12"/>
                    </a:cubicBezTo>
                    <a:cubicBezTo>
                      <a:pt x="6" y="17"/>
                      <a:pt x="13" y="6"/>
                      <a:pt x="20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5" name="Freeform 1577"/>
              <p:cNvSpPr>
                <a:spLocks/>
              </p:cNvSpPr>
              <p:nvPr/>
            </p:nvSpPr>
            <p:spPr bwMode="auto">
              <a:xfrm>
                <a:off x="3463" y="3220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6" name="Freeform 1578"/>
              <p:cNvSpPr>
                <a:spLocks/>
              </p:cNvSpPr>
              <p:nvPr/>
            </p:nvSpPr>
            <p:spPr bwMode="auto">
              <a:xfrm>
                <a:off x="3495" y="2662"/>
                <a:ext cx="574" cy="427"/>
              </a:xfrm>
              <a:custGeom>
                <a:avLst/>
                <a:gdLst>
                  <a:gd name="T0" fmla="*/ 14 w 666"/>
                  <a:gd name="T1" fmla="*/ 36 h 495"/>
                  <a:gd name="T2" fmla="*/ 17 w 666"/>
                  <a:gd name="T3" fmla="*/ 5 h 495"/>
                  <a:gd name="T4" fmla="*/ 51 w 666"/>
                  <a:gd name="T5" fmla="*/ 7 h 495"/>
                  <a:gd name="T6" fmla="*/ 232 w 666"/>
                  <a:gd name="T7" fmla="*/ 13 h 495"/>
                  <a:gd name="T8" fmla="*/ 396 w 666"/>
                  <a:gd name="T9" fmla="*/ 25 h 495"/>
                  <a:gd name="T10" fmla="*/ 550 w 666"/>
                  <a:gd name="T11" fmla="*/ 27 h 495"/>
                  <a:gd name="T12" fmla="*/ 603 w 666"/>
                  <a:gd name="T13" fmla="*/ 17 h 495"/>
                  <a:gd name="T14" fmla="*/ 644 w 666"/>
                  <a:gd name="T15" fmla="*/ 12 h 495"/>
                  <a:gd name="T16" fmla="*/ 650 w 666"/>
                  <a:gd name="T17" fmla="*/ 82 h 495"/>
                  <a:gd name="T18" fmla="*/ 653 w 666"/>
                  <a:gd name="T19" fmla="*/ 153 h 495"/>
                  <a:gd name="T20" fmla="*/ 659 w 666"/>
                  <a:gd name="T21" fmla="*/ 339 h 495"/>
                  <a:gd name="T22" fmla="*/ 657 w 666"/>
                  <a:gd name="T23" fmla="*/ 427 h 495"/>
                  <a:gd name="T24" fmla="*/ 645 w 666"/>
                  <a:gd name="T25" fmla="*/ 485 h 495"/>
                  <a:gd name="T26" fmla="*/ 583 w 666"/>
                  <a:gd name="T27" fmla="*/ 493 h 495"/>
                  <a:gd name="T28" fmla="*/ 497 w 666"/>
                  <a:gd name="T29" fmla="*/ 491 h 495"/>
                  <a:gd name="T30" fmla="*/ 421 w 666"/>
                  <a:gd name="T31" fmla="*/ 487 h 495"/>
                  <a:gd name="T32" fmla="*/ 331 w 666"/>
                  <a:gd name="T33" fmla="*/ 487 h 495"/>
                  <a:gd name="T34" fmla="*/ 6 w 666"/>
                  <a:gd name="T35" fmla="*/ 470 h 495"/>
                  <a:gd name="T36" fmla="*/ 11 w 666"/>
                  <a:gd name="T37" fmla="*/ 318 h 495"/>
                  <a:gd name="T38" fmla="*/ 36 w 666"/>
                  <a:gd name="T39" fmla="*/ 249 h 495"/>
                  <a:gd name="T40" fmla="*/ 31 w 666"/>
                  <a:gd name="T41" fmla="*/ 223 h 495"/>
                  <a:gd name="T42" fmla="*/ 17 w 666"/>
                  <a:gd name="T43" fmla="*/ 200 h 495"/>
                  <a:gd name="T44" fmla="*/ 1 w 666"/>
                  <a:gd name="T45" fmla="*/ 178 h 495"/>
                  <a:gd name="T46" fmla="*/ 15 w 666"/>
                  <a:gd name="T47" fmla="*/ 144 h 495"/>
                  <a:gd name="T48" fmla="*/ 14 w 666"/>
                  <a:gd name="T49" fmla="*/ 36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6" h="495">
                    <a:moveTo>
                      <a:pt x="14" y="36"/>
                    </a:moveTo>
                    <a:cubicBezTo>
                      <a:pt x="14" y="29"/>
                      <a:pt x="11" y="10"/>
                      <a:pt x="17" y="5"/>
                    </a:cubicBezTo>
                    <a:cubicBezTo>
                      <a:pt x="24" y="0"/>
                      <a:pt x="43" y="7"/>
                      <a:pt x="51" y="7"/>
                    </a:cubicBezTo>
                    <a:cubicBezTo>
                      <a:pt x="111" y="6"/>
                      <a:pt x="172" y="8"/>
                      <a:pt x="232" y="13"/>
                    </a:cubicBezTo>
                    <a:cubicBezTo>
                      <a:pt x="286" y="18"/>
                      <a:pt x="341" y="19"/>
                      <a:pt x="396" y="25"/>
                    </a:cubicBezTo>
                    <a:cubicBezTo>
                      <a:pt x="449" y="30"/>
                      <a:pt x="497" y="35"/>
                      <a:pt x="550" y="27"/>
                    </a:cubicBezTo>
                    <a:cubicBezTo>
                      <a:pt x="567" y="25"/>
                      <a:pt x="585" y="23"/>
                      <a:pt x="603" y="17"/>
                    </a:cubicBezTo>
                    <a:cubicBezTo>
                      <a:pt x="616" y="13"/>
                      <a:pt x="631" y="16"/>
                      <a:pt x="644" y="12"/>
                    </a:cubicBezTo>
                    <a:cubicBezTo>
                      <a:pt x="645" y="35"/>
                      <a:pt x="648" y="58"/>
                      <a:pt x="650" y="82"/>
                    </a:cubicBezTo>
                    <a:cubicBezTo>
                      <a:pt x="652" y="105"/>
                      <a:pt x="652" y="129"/>
                      <a:pt x="653" y="153"/>
                    </a:cubicBezTo>
                    <a:cubicBezTo>
                      <a:pt x="656" y="215"/>
                      <a:pt x="659" y="277"/>
                      <a:pt x="659" y="339"/>
                    </a:cubicBezTo>
                    <a:cubicBezTo>
                      <a:pt x="659" y="369"/>
                      <a:pt x="659" y="398"/>
                      <a:pt x="657" y="427"/>
                    </a:cubicBezTo>
                    <a:cubicBezTo>
                      <a:pt x="655" y="445"/>
                      <a:pt x="666" y="475"/>
                      <a:pt x="645" y="485"/>
                    </a:cubicBezTo>
                    <a:cubicBezTo>
                      <a:pt x="627" y="493"/>
                      <a:pt x="604" y="492"/>
                      <a:pt x="583" y="493"/>
                    </a:cubicBezTo>
                    <a:cubicBezTo>
                      <a:pt x="555" y="495"/>
                      <a:pt x="526" y="489"/>
                      <a:pt x="497" y="491"/>
                    </a:cubicBezTo>
                    <a:cubicBezTo>
                      <a:pt x="470" y="492"/>
                      <a:pt x="447" y="491"/>
                      <a:pt x="421" y="487"/>
                    </a:cubicBezTo>
                    <a:cubicBezTo>
                      <a:pt x="391" y="483"/>
                      <a:pt x="361" y="489"/>
                      <a:pt x="331" y="487"/>
                    </a:cubicBezTo>
                    <a:cubicBezTo>
                      <a:pt x="223" y="478"/>
                      <a:pt x="115" y="475"/>
                      <a:pt x="6" y="470"/>
                    </a:cubicBezTo>
                    <a:cubicBezTo>
                      <a:pt x="10" y="420"/>
                      <a:pt x="13" y="369"/>
                      <a:pt x="11" y="318"/>
                    </a:cubicBezTo>
                    <a:cubicBezTo>
                      <a:pt x="11" y="292"/>
                      <a:pt x="27" y="274"/>
                      <a:pt x="36" y="249"/>
                    </a:cubicBezTo>
                    <a:cubicBezTo>
                      <a:pt x="40" y="237"/>
                      <a:pt x="37" y="234"/>
                      <a:pt x="31" y="223"/>
                    </a:cubicBezTo>
                    <a:cubicBezTo>
                      <a:pt x="26" y="215"/>
                      <a:pt x="22" y="207"/>
                      <a:pt x="17" y="200"/>
                    </a:cubicBezTo>
                    <a:cubicBezTo>
                      <a:pt x="14" y="194"/>
                      <a:pt x="2" y="185"/>
                      <a:pt x="1" y="178"/>
                    </a:cubicBezTo>
                    <a:cubicBezTo>
                      <a:pt x="0" y="169"/>
                      <a:pt x="13" y="155"/>
                      <a:pt x="15" y="144"/>
                    </a:cubicBezTo>
                    <a:cubicBezTo>
                      <a:pt x="20" y="108"/>
                      <a:pt x="14" y="72"/>
                      <a:pt x="14" y="36"/>
                    </a:cubicBezTo>
                    <a:close/>
                  </a:path>
                </a:pathLst>
              </a:custGeom>
              <a:solidFill>
                <a:srgbClr val="DEF7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7" name="Freeform 1579"/>
              <p:cNvSpPr>
                <a:spLocks/>
              </p:cNvSpPr>
              <p:nvPr/>
            </p:nvSpPr>
            <p:spPr bwMode="auto">
              <a:xfrm>
                <a:off x="3707" y="2565"/>
                <a:ext cx="150" cy="86"/>
              </a:xfrm>
              <a:custGeom>
                <a:avLst/>
                <a:gdLst>
                  <a:gd name="T0" fmla="*/ 0 w 174"/>
                  <a:gd name="T1" fmla="*/ 6 h 100"/>
                  <a:gd name="T2" fmla="*/ 43 w 174"/>
                  <a:gd name="T3" fmla="*/ 62 h 100"/>
                  <a:gd name="T4" fmla="*/ 92 w 174"/>
                  <a:gd name="T5" fmla="*/ 100 h 100"/>
                  <a:gd name="T6" fmla="*/ 131 w 174"/>
                  <a:gd name="T7" fmla="*/ 55 h 100"/>
                  <a:gd name="T8" fmla="*/ 174 w 174"/>
                  <a:gd name="T9" fmla="*/ 10 h 100"/>
                  <a:gd name="T10" fmla="*/ 87 w 174"/>
                  <a:gd name="T11" fmla="*/ 12 h 100"/>
                  <a:gd name="T12" fmla="*/ 46 w 174"/>
                  <a:gd name="T13" fmla="*/ 6 h 100"/>
                  <a:gd name="T14" fmla="*/ 5 w 174"/>
                  <a:gd name="T15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" h="100">
                    <a:moveTo>
                      <a:pt x="0" y="6"/>
                    </a:moveTo>
                    <a:cubicBezTo>
                      <a:pt x="14" y="20"/>
                      <a:pt x="26" y="45"/>
                      <a:pt x="43" y="62"/>
                    </a:cubicBezTo>
                    <a:cubicBezTo>
                      <a:pt x="57" y="74"/>
                      <a:pt x="75" y="92"/>
                      <a:pt x="92" y="100"/>
                    </a:cubicBezTo>
                    <a:cubicBezTo>
                      <a:pt x="105" y="84"/>
                      <a:pt x="116" y="69"/>
                      <a:pt x="131" y="55"/>
                    </a:cubicBezTo>
                    <a:cubicBezTo>
                      <a:pt x="145" y="42"/>
                      <a:pt x="165" y="26"/>
                      <a:pt x="174" y="10"/>
                    </a:cubicBezTo>
                    <a:cubicBezTo>
                      <a:pt x="146" y="5"/>
                      <a:pt x="116" y="16"/>
                      <a:pt x="87" y="12"/>
                    </a:cubicBezTo>
                    <a:cubicBezTo>
                      <a:pt x="74" y="10"/>
                      <a:pt x="60" y="8"/>
                      <a:pt x="46" y="6"/>
                    </a:cubicBezTo>
                    <a:cubicBezTo>
                      <a:pt x="36" y="5"/>
                      <a:pt x="13" y="0"/>
                      <a:pt x="5" y="4"/>
                    </a:cubicBezTo>
                  </a:path>
                </a:pathLst>
              </a:custGeom>
              <a:solidFill>
                <a:srgbClr val="ADD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8" name="Freeform 1580"/>
              <p:cNvSpPr>
                <a:spLocks/>
              </p:cNvSpPr>
              <p:nvPr/>
            </p:nvSpPr>
            <p:spPr bwMode="auto">
              <a:xfrm>
                <a:off x="3338" y="1936"/>
                <a:ext cx="912" cy="651"/>
              </a:xfrm>
              <a:custGeom>
                <a:avLst/>
                <a:gdLst>
                  <a:gd name="T0" fmla="*/ 1030 w 1058"/>
                  <a:gd name="T1" fmla="*/ 81 h 755"/>
                  <a:gd name="T2" fmla="*/ 966 w 1058"/>
                  <a:gd name="T3" fmla="*/ 38 h 755"/>
                  <a:gd name="T4" fmla="*/ 891 w 1058"/>
                  <a:gd name="T5" fmla="*/ 21 h 755"/>
                  <a:gd name="T6" fmla="*/ 766 w 1058"/>
                  <a:gd name="T7" fmla="*/ 115 h 755"/>
                  <a:gd name="T8" fmla="*/ 645 w 1058"/>
                  <a:gd name="T9" fmla="*/ 58 h 755"/>
                  <a:gd name="T10" fmla="*/ 471 w 1058"/>
                  <a:gd name="T11" fmla="*/ 51 h 755"/>
                  <a:gd name="T12" fmla="*/ 377 w 1058"/>
                  <a:gd name="T13" fmla="*/ 71 h 755"/>
                  <a:gd name="T14" fmla="*/ 330 w 1058"/>
                  <a:gd name="T15" fmla="*/ 92 h 755"/>
                  <a:gd name="T16" fmla="*/ 289 w 1058"/>
                  <a:gd name="T17" fmla="*/ 110 h 755"/>
                  <a:gd name="T18" fmla="*/ 166 w 1058"/>
                  <a:gd name="T19" fmla="*/ 3 h 755"/>
                  <a:gd name="T20" fmla="*/ 32 w 1058"/>
                  <a:gd name="T21" fmla="*/ 72 h 755"/>
                  <a:gd name="T22" fmla="*/ 33 w 1058"/>
                  <a:gd name="T23" fmla="*/ 223 h 755"/>
                  <a:gd name="T24" fmla="*/ 86 w 1058"/>
                  <a:gd name="T25" fmla="*/ 279 h 755"/>
                  <a:gd name="T26" fmla="*/ 159 w 1058"/>
                  <a:gd name="T27" fmla="*/ 310 h 755"/>
                  <a:gd name="T28" fmla="*/ 166 w 1058"/>
                  <a:gd name="T29" fmla="*/ 306 h 755"/>
                  <a:gd name="T30" fmla="*/ 144 w 1058"/>
                  <a:gd name="T31" fmla="*/ 395 h 755"/>
                  <a:gd name="T32" fmla="*/ 142 w 1058"/>
                  <a:gd name="T33" fmla="*/ 405 h 755"/>
                  <a:gd name="T34" fmla="*/ 140 w 1058"/>
                  <a:gd name="T35" fmla="*/ 409 h 755"/>
                  <a:gd name="T36" fmla="*/ 121 w 1058"/>
                  <a:gd name="T37" fmla="*/ 565 h 755"/>
                  <a:gd name="T38" fmla="*/ 112 w 1058"/>
                  <a:gd name="T39" fmla="*/ 605 h 755"/>
                  <a:gd name="T40" fmla="*/ 99 w 1058"/>
                  <a:gd name="T41" fmla="*/ 693 h 755"/>
                  <a:gd name="T42" fmla="*/ 428 w 1058"/>
                  <a:gd name="T43" fmla="*/ 739 h 755"/>
                  <a:gd name="T44" fmla="*/ 749 w 1058"/>
                  <a:gd name="T45" fmla="*/ 741 h 755"/>
                  <a:gd name="T46" fmla="*/ 945 w 1058"/>
                  <a:gd name="T47" fmla="*/ 709 h 755"/>
                  <a:gd name="T48" fmla="*/ 976 w 1058"/>
                  <a:gd name="T49" fmla="*/ 692 h 755"/>
                  <a:gd name="T50" fmla="*/ 960 w 1058"/>
                  <a:gd name="T51" fmla="*/ 635 h 755"/>
                  <a:gd name="T52" fmla="*/ 934 w 1058"/>
                  <a:gd name="T53" fmla="*/ 511 h 755"/>
                  <a:gd name="T54" fmla="*/ 910 w 1058"/>
                  <a:gd name="T55" fmla="*/ 424 h 755"/>
                  <a:gd name="T56" fmla="*/ 909 w 1058"/>
                  <a:gd name="T57" fmla="*/ 411 h 755"/>
                  <a:gd name="T58" fmla="*/ 892 w 1058"/>
                  <a:gd name="T59" fmla="*/ 337 h 755"/>
                  <a:gd name="T60" fmla="*/ 887 w 1058"/>
                  <a:gd name="T61" fmla="*/ 313 h 755"/>
                  <a:gd name="T62" fmla="*/ 889 w 1058"/>
                  <a:gd name="T63" fmla="*/ 307 h 755"/>
                  <a:gd name="T64" fmla="*/ 939 w 1058"/>
                  <a:gd name="T65" fmla="*/ 313 h 755"/>
                  <a:gd name="T66" fmla="*/ 1029 w 1058"/>
                  <a:gd name="T67" fmla="*/ 233 h 755"/>
                  <a:gd name="T68" fmla="*/ 1030 w 1058"/>
                  <a:gd name="T69" fmla="*/ 81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8" h="755">
                    <a:moveTo>
                      <a:pt x="1030" y="81"/>
                    </a:moveTo>
                    <a:cubicBezTo>
                      <a:pt x="1020" y="62"/>
                      <a:pt x="986" y="46"/>
                      <a:pt x="966" y="38"/>
                    </a:cubicBezTo>
                    <a:cubicBezTo>
                      <a:pt x="944" y="31"/>
                      <a:pt x="915" y="20"/>
                      <a:pt x="891" y="21"/>
                    </a:cubicBezTo>
                    <a:cubicBezTo>
                      <a:pt x="839" y="24"/>
                      <a:pt x="764" y="49"/>
                      <a:pt x="766" y="115"/>
                    </a:cubicBezTo>
                    <a:cubicBezTo>
                      <a:pt x="728" y="95"/>
                      <a:pt x="687" y="69"/>
                      <a:pt x="645" y="58"/>
                    </a:cubicBezTo>
                    <a:cubicBezTo>
                      <a:pt x="588" y="43"/>
                      <a:pt x="529" y="39"/>
                      <a:pt x="471" y="51"/>
                    </a:cubicBezTo>
                    <a:cubicBezTo>
                      <a:pt x="439" y="57"/>
                      <a:pt x="408" y="59"/>
                      <a:pt x="377" y="71"/>
                    </a:cubicBezTo>
                    <a:cubicBezTo>
                      <a:pt x="361" y="78"/>
                      <a:pt x="345" y="84"/>
                      <a:pt x="330" y="92"/>
                    </a:cubicBezTo>
                    <a:cubicBezTo>
                      <a:pt x="318" y="97"/>
                      <a:pt x="301" y="112"/>
                      <a:pt x="289" y="110"/>
                    </a:cubicBezTo>
                    <a:cubicBezTo>
                      <a:pt x="287" y="46"/>
                      <a:pt x="225" y="6"/>
                      <a:pt x="166" y="3"/>
                    </a:cubicBezTo>
                    <a:cubicBezTo>
                      <a:pt x="113" y="0"/>
                      <a:pt x="63" y="30"/>
                      <a:pt x="32" y="72"/>
                    </a:cubicBezTo>
                    <a:cubicBezTo>
                      <a:pt x="0" y="116"/>
                      <a:pt x="1" y="181"/>
                      <a:pt x="33" y="223"/>
                    </a:cubicBezTo>
                    <a:cubicBezTo>
                      <a:pt x="48" y="243"/>
                      <a:pt x="66" y="264"/>
                      <a:pt x="86" y="279"/>
                    </a:cubicBezTo>
                    <a:cubicBezTo>
                      <a:pt x="108" y="295"/>
                      <a:pt x="135" y="299"/>
                      <a:pt x="159" y="310"/>
                    </a:cubicBezTo>
                    <a:cubicBezTo>
                      <a:pt x="166" y="306"/>
                      <a:pt x="166" y="306"/>
                      <a:pt x="166" y="306"/>
                    </a:cubicBezTo>
                    <a:cubicBezTo>
                      <a:pt x="151" y="332"/>
                      <a:pt x="149" y="367"/>
                      <a:pt x="144" y="395"/>
                    </a:cubicBezTo>
                    <a:cubicBezTo>
                      <a:pt x="143" y="398"/>
                      <a:pt x="142" y="402"/>
                      <a:pt x="142" y="405"/>
                    </a:cubicBezTo>
                    <a:cubicBezTo>
                      <a:pt x="140" y="409"/>
                      <a:pt x="140" y="409"/>
                      <a:pt x="140" y="409"/>
                    </a:cubicBezTo>
                    <a:cubicBezTo>
                      <a:pt x="124" y="442"/>
                      <a:pt x="111" y="515"/>
                      <a:pt x="121" y="565"/>
                    </a:cubicBezTo>
                    <a:cubicBezTo>
                      <a:pt x="118" y="578"/>
                      <a:pt x="114" y="592"/>
                      <a:pt x="112" y="605"/>
                    </a:cubicBezTo>
                    <a:cubicBezTo>
                      <a:pt x="109" y="632"/>
                      <a:pt x="113" y="671"/>
                      <a:pt x="99" y="693"/>
                    </a:cubicBezTo>
                    <a:cubicBezTo>
                      <a:pt x="207" y="719"/>
                      <a:pt x="317" y="731"/>
                      <a:pt x="428" y="739"/>
                    </a:cubicBezTo>
                    <a:cubicBezTo>
                      <a:pt x="535" y="747"/>
                      <a:pt x="641" y="755"/>
                      <a:pt x="749" y="741"/>
                    </a:cubicBezTo>
                    <a:cubicBezTo>
                      <a:pt x="815" y="733"/>
                      <a:pt x="881" y="728"/>
                      <a:pt x="945" y="709"/>
                    </a:cubicBezTo>
                    <a:cubicBezTo>
                      <a:pt x="955" y="706"/>
                      <a:pt x="973" y="704"/>
                      <a:pt x="976" y="692"/>
                    </a:cubicBezTo>
                    <a:cubicBezTo>
                      <a:pt x="979" y="682"/>
                      <a:pt x="962" y="647"/>
                      <a:pt x="960" y="635"/>
                    </a:cubicBezTo>
                    <a:cubicBezTo>
                      <a:pt x="950" y="594"/>
                      <a:pt x="944" y="552"/>
                      <a:pt x="934" y="511"/>
                    </a:cubicBezTo>
                    <a:cubicBezTo>
                      <a:pt x="927" y="482"/>
                      <a:pt x="919" y="453"/>
                      <a:pt x="910" y="424"/>
                    </a:cubicBezTo>
                    <a:cubicBezTo>
                      <a:pt x="910" y="419"/>
                      <a:pt x="910" y="414"/>
                      <a:pt x="909" y="411"/>
                    </a:cubicBezTo>
                    <a:cubicBezTo>
                      <a:pt x="905" y="386"/>
                      <a:pt x="899" y="361"/>
                      <a:pt x="892" y="337"/>
                    </a:cubicBezTo>
                    <a:cubicBezTo>
                      <a:pt x="890" y="330"/>
                      <a:pt x="889" y="322"/>
                      <a:pt x="887" y="313"/>
                    </a:cubicBezTo>
                    <a:cubicBezTo>
                      <a:pt x="888" y="311"/>
                      <a:pt x="889" y="309"/>
                      <a:pt x="889" y="307"/>
                    </a:cubicBezTo>
                    <a:cubicBezTo>
                      <a:pt x="906" y="307"/>
                      <a:pt x="920" y="316"/>
                      <a:pt x="939" y="313"/>
                    </a:cubicBezTo>
                    <a:cubicBezTo>
                      <a:pt x="983" y="306"/>
                      <a:pt x="1010" y="270"/>
                      <a:pt x="1029" y="233"/>
                    </a:cubicBezTo>
                    <a:cubicBezTo>
                      <a:pt x="1054" y="185"/>
                      <a:pt x="1058" y="129"/>
                      <a:pt x="1030" y="81"/>
                    </a:cubicBezTo>
                    <a:close/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9" name="Freeform 1581"/>
              <p:cNvSpPr>
                <a:spLocks/>
              </p:cNvSpPr>
              <p:nvPr/>
            </p:nvSpPr>
            <p:spPr bwMode="auto">
              <a:xfrm>
                <a:off x="4028" y="2009"/>
                <a:ext cx="170" cy="157"/>
              </a:xfrm>
              <a:custGeom>
                <a:avLst/>
                <a:gdLst>
                  <a:gd name="T0" fmla="*/ 6 w 197"/>
                  <a:gd name="T1" fmla="*/ 64 h 183"/>
                  <a:gd name="T2" fmla="*/ 74 w 197"/>
                  <a:gd name="T3" fmla="*/ 4 h 183"/>
                  <a:gd name="T4" fmla="*/ 168 w 197"/>
                  <a:gd name="T5" fmla="*/ 38 h 183"/>
                  <a:gd name="T6" fmla="*/ 64 w 197"/>
                  <a:gd name="T7" fmla="*/ 16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" h="183">
                    <a:moveTo>
                      <a:pt x="6" y="64"/>
                    </a:moveTo>
                    <a:cubicBezTo>
                      <a:pt x="0" y="30"/>
                      <a:pt x="48" y="7"/>
                      <a:pt x="74" y="4"/>
                    </a:cubicBezTo>
                    <a:cubicBezTo>
                      <a:pt x="106" y="0"/>
                      <a:pt x="152" y="4"/>
                      <a:pt x="168" y="38"/>
                    </a:cubicBezTo>
                    <a:cubicBezTo>
                      <a:pt x="197" y="103"/>
                      <a:pt x="128" y="183"/>
                      <a:pt x="64" y="163"/>
                    </a:cubicBezTo>
                  </a:path>
                </a:pathLst>
              </a:custGeom>
              <a:solidFill>
                <a:srgbClr val="AA7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0" name="Freeform 1582"/>
              <p:cNvSpPr>
                <a:spLocks/>
              </p:cNvSpPr>
              <p:nvPr/>
            </p:nvSpPr>
            <p:spPr bwMode="auto">
              <a:xfrm>
                <a:off x="3404" y="1982"/>
                <a:ext cx="158" cy="169"/>
              </a:xfrm>
              <a:custGeom>
                <a:avLst/>
                <a:gdLst>
                  <a:gd name="T0" fmla="*/ 178 w 183"/>
                  <a:gd name="T1" fmla="*/ 85 h 196"/>
                  <a:gd name="T2" fmla="*/ 42 w 183"/>
                  <a:gd name="T3" fmla="*/ 35 h 196"/>
                  <a:gd name="T4" fmla="*/ 21 w 183"/>
                  <a:gd name="T5" fmla="*/ 153 h 196"/>
                  <a:gd name="T6" fmla="*/ 66 w 183"/>
                  <a:gd name="T7" fmla="*/ 189 h 196"/>
                  <a:gd name="T8" fmla="*/ 102 w 183"/>
                  <a:gd name="T9" fmla="*/ 187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96">
                    <a:moveTo>
                      <a:pt x="178" y="85"/>
                    </a:moveTo>
                    <a:cubicBezTo>
                      <a:pt x="183" y="20"/>
                      <a:pt x="82" y="0"/>
                      <a:pt x="42" y="35"/>
                    </a:cubicBezTo>
                    <a:cubicBezTo>
                      <a:pt x="11" y="63"/>
                      <a:pt x="0" y="117"/>
                      <a:pt x="21" y="153"/>
                    </a:cubicBezTo>
                    <a:cubicBezTo>
                      <a:pt x="32" y="171"/>
                      <a:pt x="46" y="184"/>
                      <a:pt x="66" y="189"/>
                    </a:cubicBezTo>
                    <a:cubicBezTo>
                      <a:pt x="75" y="191"/>
                      <a:pt x="98" y="196"/>
                      <a:pt x="102" y="187"/>
                    </a:cubicBezTo>
                  </a:path>
                </a:pathLst>
              </a:custGeom>
              <a:solidFill>
                <a:srgbClr val="AA7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1" name="Freeform 1583"/>
              <p:cNvSpPr>
                <a:spLocks/>
              </p:cNvSpPr>
              <p:nvPr/>
            </p:nvSpPr>
            <p:spPr bwMode="auto">
              <a:xfrm>
                <a:off x="3563" y="2256"/>
                <a:ext cx="425" cy="249"/>
              </a:xfrm>
              <a:custGeom>
                <a:avLst/>
                <a:gdLst>
                  <a:gd name="T0" fmla="*/ 241 w 492"/>
                  <a:gd name="T1" fmla="*/ 10 h 289"/>
                  <a:gd name="T2" fmla="*/ 83 w 492"/>
                  <a:gd name="T3" fmla="*/ 75 h 289"/>
                  <a:gd name="T4" fmla="*/ 41 w 492"/>
                  <a:gd name="T5" fmla="*/ 247 h 289"/>
                  <a:gd name="T6" fmla="*/ 186 w 492"/>
                  <a:gd name="T7" fmla="*/ 261 h 289"/>
                  <a:gd name="T8" fmla="*/ 316 w 492"/>
                  <a:gd name="T9" fmla="*/ 275 h 289"/>
                  <a:gd name="T10" fmla="*/ 460 w 492"/>
                  <a:gd name="T11" fmla="*/ 242 h 289"/>
                  <a:gd name="T12" fmla="*/ 441 w 492"/>
                  <a:gd name="T13" fmla="*/ 95 h 289"/>
                  <a:gd name="T14" fmla="*/ 322 w 492"/>
                  <a:gd name="T15" fmla="*/ 28 h 289"/>
                  <a:gd name="T16" fmla="*/ 231 w 492"/>
                  <a:gd name="T17" fmla="*/ 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2" h="289">
                    <a:moveTo>
                      <a:pt x="241" y="10"/>
                    </a:moveTo>
                    <a:cubicBezTo>
                      <a:pt x="188" y="0"/>
                      <a:pt x="122" y="41"/>
                      <a:pt x="83" y="75"/>
                    </a:cubicBezTo>
                    <a:cubicBezTo>
                      <a:pt x="42" y="110"/>
                      <a:pt x="0" y="199"/>
                      <a:pt x="41" y="247"/>
                    </a:cubicBezTo>
                    <a:cubicBezTo>
                      <a:pt x="78" y="289"/>
                      <a:pt x="140" y="267"/>
                      <a:pt x="186" y="261"/>
                    </a:cubicBezTo>
                    <a:cubicBezTo>
                      <a:pt x="232" y="255"/>
                      <a:pt x="271" y="269"/>
                      <a:pt x="316" y="275"/>
                    </a:cubicBezTo>
                    <a:cubicBezTo>
                      <a:pt x="361" y="280"/>
                      <a:pt x="428" y="282"/>
                      <a:pt x="460" y="242"/>
                    </a:cubicBezTo>
                    <a:cubicBezTo>
                      <a:pt x="492" y="203"/>
                      <a:pt x="474" y="129"/>
                      <a:pt x="441" y="95"/>
                    </a:cubicBezTo>
                    <a:cubicBezTo>
                      <a:pt x="410" y="63"/>
                      <a:pt x="363" y="42"/>
                      <a:pt x="322" y="28"/>
                    </a:cubicBezTo>
                    <a:cubicBezTo>
                      <a:pt x="292" y="17"/>
                      <a:pt x="262" y="5"/>
                      <a:pt x="231" y="8"/>
                    </a:cubicBezTo>
                  </a:path>
                </a:pathLst>
              </a:custGeom>
              <a:solidFill>
                <a:srgbClr val="F2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2" name="Freeform 1584"/>
              <p:cNvSpPr>
                <a:spLocks/>
              </p:cNvSpPr>
              <p:nvPr/>
            </p:nvSpPr>
            <p:spPr bwMode="auto">
              <a:xfrm>
                <a:off x="3498" y="2666"/>
                <a:ext cx="572" cy="426"/>
              </a:xfrm>
              <a:custGeom>
                <a:avLst/>
                <a:gdLst>
                  <a:gd name="T0" fmla="*/ 6 w 664"/>
                  <a:gd name="T1" fmla="*/ 5 h 495"/>
                  <a:gd name="T2" fmla="*/ 11 w 664"/>
                  <a:gd name="T3" fmla="*/ 10 h 495"/>
                  <a:gd name="T4" fmla="*/ 318 w 664"/>
                  <a:gd name="T5" fmla="*/ 20 h 495"/>
                  <a:gd name="T6" fmla="*/ 339 w 664"/>
                  <a:gd name="T7" fmla="*/ 21 h 495"/>
                  <a:gd name="T8" fmla="*/ 641 w 664"/>
                  <a:gd name="T9" fmla="*/ 11 h 495"/>
                  <a:gd name="T10" fmla="*/ 651 w 664"/>
                  <a:gd name="T11" fmla="*/ 323 h 495"/>
                  <a:gd name="T12" fmla="*/ 647 w 664"/>
                  <a:gd name="T13" fmla="*/ 471 h 495"/>
                  <a:gd name="T14" fmla="*/ 446 w 664"/>
                  <a:gd name="T15" fmla="*/ 479 h 495"/>
                  <a:gd name="T16" fmla="*/ 366 w 664"/>
                  <a:gd name="T17" fmla="*/ 477 h 495"/>
                  <a:gd name="T18" fmla="*/ 82 w 664"/>
                  <a:gd name="T19" fmla="*/ 467 h 495"/>
                  <a:gd name="T20" fmla="*/ 11 w 664"/>
                  <a:gd name="T21" fmla="*/ 463 h 495"/>
                  <a:gd name="T22" fmla="*/ 18 w 664"/>
                  <a:gd name="T23" fmla="*/ 288 h 495"/>
                  <a:gd name="T24" fmla="*/ 18 w 664"/>
                  <a:gd name="T25" fmla="*/ 288 h 495"/>
                  <a:gd name="T26" fmla="*/ 13 w 664"/>
                  <a:gd name="T27" fmla="*/ 283 h 495"/>
                  <a:gd name="T28" fmla="*/ 8 w 664"/>
                  <a:gd name="T29" fmla="*/ 288 h 495"/>
                  <a:gd name="T30" fmla="*/ 0 w 664"/>
                  <a:gd name="T31" fmla="*/ 468 h 495"/>
                  <a:gd name="T32" fmla="*/ 1 w 664"/>
                  <a:gd name="T33" fmla="*/ 472 h 495"/>
                  <a:gd name="T34" fmla="*/ 5 w 664"/>
                  <a:gd name="T35" fmla="*/ 473 h 495"/>
                  <a:gd name="T36" fmla="*/ 81 w 664"/>
                  <a:gd name="T37" fmla="*/ 477 h 495"/>
                  <a:gd name="T38" fmla="*/ 366 w 664"/>
                  <a:gd name="T39" fmla="*/ 488 h 495"/>
                  <a:gd name="T40" fmla="*/ 445 w 664"/>
                  <a:gd name="T41" fmla="*/ 490 h 495"/>
                  <a:gd name="T42" fmla="*/ 654 w 664"/>
                  <a:gd name="T43" fmla="*/ 480 h 495"/>
                  <a:gd name="T44" fmla="*/ 658 w 664"/>
                  <a:gd name="T45" fmla="*/ 475 h 495"/>
                  <a:gd name="T46" fmla="*/ 651 w 664"/>
                  <a:gd name="T47" fmla="*/ 5 h 495"/>
                  <a:gd name="T48" fmla="*/ 649 w 664"/>
                  <a:gd name="T49" fmla="*/ 1 h 495"/>
                  <a:gd name="T50" fmla="*/ 644 w 664"/>
                  <a:gd name="T51" fmla="*/ 0 h 495"/>
                  <a:gd name="T52" fmla="*/ 340 w 664"/>
                  <a:gd name="T53" fmla="*/ 11 h 495"/>
                  <a:gd name="T54" fmla="*/ 319 w 664"/>
                  <a:gd name="T55" fmla="*/ 10 h 495"/>
                  <a:gd name="T56" fmla="*/ 11 w 664"/>
                  <a:gd name="T57" fmla="*/ 0 h 495"/>
                  <a:gd name="T58" fmla="*/ 6 w 664"/>
                  <a:gd name="T59" fmla="*/ 5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64" h="495">
                    <a:moveTo>
                      <a:pt x="6" y="5"/>
                    </a:moveTo>
                    <a:cubicBezTo>
                      <a:pt x="6" y="8"/>
                      <a:pt x="9" y="10"/>
                      <a:pt x="11" y="10"/>
                    </a:cubicBezTo>
                    <a:cubicBezTo>
                      <a:pt x="109" y="10"/>
                      <a:pt x="210" y="13"/>
                      <a:pt x="318" y="20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434" y="28"/>
                      <a:pt x="551" y="35"/>
                      <a:pt x="641" y="11"/>
                    </a:cubicBezTo>
                    <a:cubicBezTo>
                      <a:pt x="648" y="130"/>
                      <a:pt x="651" y="232"/>
                      <a:pt x="651" y="323"/>
                    </a:cubicBezTo>
                    <a:cubicBezTo>
                      <a:pt x="651" y="376"/>
                      <a:pt x="650" y="425"/>
                      <a:pt x="647" y="471"/>
                    </a:cubicBezTo>
                    <a:cubicBezTo>
                      <a:pt x="587" y="485"/>
                      <a:pt x="515" y="482"/>
                      <a:pt x="446" y="479"/>
                    </a:cubicBezTo>
                    <a:cubicBezTo>
                      <a:pt x="366" y="477"/>
                      <a:pt x="366" y="477"/>
                      <a:pt x="366" y="477"/>
                    </a:cubicBezTo>
                    <a:cubicBezTo>
                      <a:pt x="273" y="477"/>
                      <a:pt x="176" y="472"/>
                      <a:pt x="82" y="467"/>
                    </a:cubicBezTo>
                    <a:cubicBezTo>
                      <a:pt x="82" y="467"/>
                      <a:pt x="20" y="464"/>
                      <a:pt x="11" y="463"/>
                    </a:cubicBezTo>
                    <a:cubicBezTo>
                      <a:pt x="15" y="411"/>
                      <a:pt x="18" y="355"/>
                      <a:pt x="18" y="288"/>
                    </a:cubicBezTo>
                    <a:cubicBezTo>
                      <a:pt x="18" y="288"/>
                      <a:pt x="18" y="288"/>
                      <a:pt x="18" y="288"/>
                    </a:cubicBezTo>
                    <a:cubicBezTo>
                      <a:pt x="18" y="285"/>
                      <a:pt x="16" y="283"/>
                      <a:pt x="13" y="283"/>
                    </a:cubicBezTo>
                    <a:cubicBezTo>
                      <a:pt x="10" y="283"/>
                      <a:pt x="8" y="285"/>
                      <a:pt x="8" y="288"/>
                    </a:cubicBezTo>
                    <a:cubicBezTo>
                      <a:pt x="7" y="357"/>
                      <a:pt x="5" y="414"/>
                      <a:pt x="0" y="468"/>
                    </a:cubicBezTo>
                    <a:cubicBezTo>
                      <a:pt x="0" y="469"/>
                      <a:pt x="0" y="471"/>
                      <a:pt x="1" y="472"/>
                    </a:cubicBezTo>
                    <a:cubicBezTo>
                      <a:pt x="2" y="473"/>
                      <a:pt x="4" y="473"/>
                      <a:pt x="5" y="473"/>
                    </a:cubicBezTo>
                    <a:cubicBezTo>
                      <a:pt x="81" y="477"/>
                      <a:pt x="81" y="477"/>
                      <a:pt x="81" y="477"/>
                    </a:cubicBezTo>
                    <a:cubicBezTo>
                      <a:pt x="175" y="482"/>
                      <a:pt x="272" y="488"/>
                      <a:pt x="366" y="488"/>
                    </a:cubicBezTo>
                    <a:cubicBezTo>
                      <a:pt x="445" y="490"/>
                      <a:pt x="445" y="490"/>
                      <a:pt x="445" y="490"/>
                    </a:cubicBezTo>
                    <a:cubicBezTo>
                      <a:pt x="517" y="493"/>
                      <a:pt x="591" y="495"/>
                      <a:pt x="654" y="480"/>
                    </a:cubicBezTo>
                    <a:cubicBezTo>
                      <a:pt x="656" y="479"/>
                      <a:pt x="657" y="478"/>
                      <a:pt x="658" y="475"/>
                    </a:cubicBezTo>
                    <a:cubicBezTo>
                      <a:pt x="664" y="348"/>
                      <a:pt x="662" y="198"/>
                      <a:pt x="651" y="5"/>
                    </a:cubicBezTo>
                    <a:cubicBezTo>
                      <a:pt x="651" y="3"/>
                      <a:pt x="650" y="2"/>
                      <a:pt x="649" y="1"/>
                    </a:cubicBezTo>
                    <a:cubicBezTo>
                      <a:pt x="647" y="0"/>
                      <a:pt x="646" y="0"/>
                      <a:pt x="644" y="0"/>
                    </a:cubicBezTo>
                    <a:cubicBezTo>
                      <a:pt x="555" y="25"/>
                      <a:pt x="436" y="17"/>
                      <a:pt x="340" y="11"/>
                    </a:cubicBezTo>
                    <a:cubicBezTo>
                      <a:pt x="319" y="10"/>
                      <a:pt x="319" y="10"/>
                      <a:pt x="319" y="10"/>
                    </a:cubicBezTo>
                    <a:cubicBezTo>
                      <a:pt x="210" y="3"/>
                      <a:pt x="109" y="0"/>
                      <a:pt x="11" y="0"/>
                    </a:cubicBezTo>
                    <a:cubicBezTo>
                      <a:pt x="9" y="0"/>
                      <a:pt x="6" y="2"/>
                      <a:pt x="6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3" name="Freeform 1585"/>
              <p:cNvSpPr>
                <a:spLocks/>
              </p:cNvSpPr>
              <p:nvPr/>
            </p:nvSpPr>
            <p:spPr bwMode="auto">
              <a:xfrm>
                <a:off x="3424" y="1966"/>
                <a:ext cx="771" cy="602"/>
              </a:xfrm>
              <a:custGeom>
                <a:avLst/>
                <a:gdLst>
                  <a:gd name="T0" fmla="*/ 204 w 895"/>
                  <a:gd name="T1" fmla="*/ 65 h 699"/>
                  <a:gd name="T2" fmla="*/ 56 w 895"/>
                  <a:gd name="T3" fmla="*/ 273 h 699"/>
                  <a:gd name="T4" fmla="*/ 17 w 895"/>
                  <a:gd name="T5" fmla="*/ 485 h 699"/>
                  <a:gd name="T6" fmla="*/ 10 w 895"/>
                  <a:gd name="T7" fmla="*/ 541 h 699"/>
                  <a:gd name="T8" fmla="*/ 0 w 895"/>
                  <a:gd name="T9" fmla="*/ 653 h 699"/>
                  <a:gd name="T10" fmla="*/ 5 w 895"/>
                  <a:gd name="T11" fmla="*/ 658 h 699"/>
                  <a:gd name="T12" fmla="*/ 10 w 895"/>
                  <a:gd name="T13" fmla="*/ 653 h 699"/>
                  <a:gd name="T14" fmla="*/ 21 w 895"/>
                  <a:gd name="T15" fmla="*/ 542 h 699"/>
                  <a:gd name="T16" fmla="*/ 27 w 895"/>
                  <a:gd name="T17" fmla="*/ 486 h 699"/>
                  <a:gd name="T18" fmla="*/ 66 w 895"/>
                  <a:gd name="T19" fmla="*/ 277 h 699"/>
                  <a:gd name="T20" fmla="*/ 209 w 895"/>
                  <a:gd name="T21" fmla="*/ 74 h 699"/>
                  <a:gd name="T22" fmla="*/ 450 w 895"/>
                  <a:gd name="T23" fmla="*/ 13 h 699"/>
                  <a:gd name="T24" fmla="*/ 786 w 895"/>
                  <a:gd name="T25" fmla="*/ 283 h 699"/>
                  <a:gd name="T26" fmla="*/ 798 w 895"/>
                  <a:gd name="T27" fmla="*/ 336 h 699"/>
                  <a:gd name="T28" fmla="*/ 870 w 895"/>
                  <a:gd name="T29" fmla="*/ 651 h 699"/>
                  <a:gd name="T30" fmla="*/ 876 w 895"/>
                  <a:gd name="T31" fmla="*/ 668 h 699"/>
                  <a:gd name="T32" fmla="*/ 882 w 895"/>
                  <a:gd name="T33" fmla="*/ 691 h 699"/>
                  <a:gd name="T34" fmla="*/ 882 w 895"/>
                  <a:gd name="T35" fmla="*/ 691 h 699"/>
                  <a:gd name="T36" fmla="*/ 883 w 895"/>
                  <a:gd name="T37" fmla="*/ 698 h 699"/>
                  <a:gd name="T38" fmla="*/ 890 w 895"/>
                  <a:gd name="T39" fmla="*/ 697 h 699"/>
                  <a:gd name="T40" fmla="*/ 886 w 895"/>
                  <a:gd name="T41" fmla="*/ 665 h 699"/>
                  <a:gd name="T42" fmla="*/ 880 w 895"/>
                  <a:gd name="T43" fmla="*/ 648 h 699"/>
                  <a:gd name="T44" fmla="*/ 808 w 895"/>
                  <a:gd name="T45" fmla="*/ 333 h 699"/>
                  <a:gd name="T46" fmla="*/ 796 w 895"/>
                  <a:gd name="T47" fmla="*/ 280 h 699"/>
                  <a:gd name="T48" fmla="*/ 450 w 895"/>
                  <a:gd name="T49" fmla="*/ 3 h 699"/>
                  <a:gd name="T50" fmla="*/ 204 w 895"/>
                  <a:gd name="T51" fmla="*/ 65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95" h="699">
                    <a:moveTo>
                      <a:pt x="204" y="65"/>
                    </a:moveTo>
                    <a:cubicBezTo>
                      <a:pt x="114" y="117"/>
                      <a:pt x="77" y="209"/>
                      <a:pt x="56" y="273"/>
                    </a:cubicBezTo>
                    <a:cubicBezTo>
                      <a:pt x="33" y="346"/>
                      <a:pt x="24" y="421"/>
                      <a:pt x="17" y="485"/>
                    </a:cubicBezTo>
                    <a:cubicBezTo>
                      <a:pt x="10" y="541"/>
                      <a:pt x="10" y="541"/>
                      <a:pt x="10" y="541"/>
                    </a:cubicBezTo>
                    <a:cubicBezTo>
                      <a:pt x="5" y="578"/>
                      <a:pt x="0" y="616"/>
                      <a:pt x="0" y="653"/>
                    </a:cubicBezTo>
                    <a:cubicBezTo>
                      <a:pt x="0" y="656"/>
                      <a:pt x="3" y="658"/>
                      <a:pt x="5" y="658"/>
                    </a:cubicBezTo>
                    <a:cubicBezTo>
                      <a:pt x="8" y="658"/>
                      <a:pt x="10" y="656"/>
                      <a:pt x="10" y="653"/>
                    </a:cubicBezTo>
                    <a:cubicBezTo>
                      <a:pt x="10" y="617"/>
                      <a:pt x="15" y="579"/>
                      <a:pt x="21" y="542"/>
                    </a:cubicBezTo>
                    <a:cubicBezTo>
                      <a:pt x="27" y="486"/>
                      <a:pt x="27" y="486"/>
                      <a:pt x="27" y="486"/>
                    </a:cubicBezTo>
                    <a:cubicBezTo>
                      <a:pt x="34" y="422"/>
                      <a:pt x="43" y="348"/>
                      <a:pt x="66" y="277"/>
                    </a:cubicBezTo>
                    <a:cubicBezTo>
                      <a:pt x="98" y="175"/>
                      <a:pt x="142" y="113"/>
                      <a:pt x="209" y="74"/>
                    </a:cubicBezTo>
                    <a:cubicBezTo>
                      <a:pt x="281" y="32"/>
                      <a:pt x="367" y="10"/>
                      <a:pt x="450" y="13"/>
                    </a:cubicBezTo>
                    <a:cubicBezTo>
                      <a:pt x="625" y="19"/>
                      <a:pt x="747" y="117"/>
                      <a:pt x="786" y="283"/>
                    </a:cubicBezTo>
                    <a:cubicBezTo>
                      <a:pt x="798" y="336"/>
                      <a:pt x="798" y="336"/>
                      <a:pt x="798" y="336"/>
                    </a:cubicBezTo>
                    <a:cubicBezTo>
                      <a:pt x="823" y="439"/>
                      <a:pt x="848" y="547"/>
                      <a:pt x="870" y="651"/>
                    </a:cubicBezTo>
                    <a:cubicBezTo>
                      <a:pt x="870" y="651"/>
                      <a:pt x="876" y="668"/>
                      <a:pt x="876" y="668"/>
                    </a:cubicBezTo>
                    <a:cubicBezTo>
                      <a:pt x="878" y="675"/>
                      <a:pt x="883" y="688"/>
                      <a:pt x="882" y="691"/>
                    </a:cubicBezTo>
                    <a:cubicBezTo>
                      <a:pt x="882" y="691"/>
                      <a:pt x="882" y="691"/>
                      <a:pt x="882" y="691"/>
                    </a:cubicBezTo>
                    <a:cubicBezTo>
                      <a:pt x="880" y="693"/>
                      <a:pt x="881" y="696"/>
                      <a:pt x="883" y="698"/>
                    </a:cubicBezTo>
                    <a:cubicBezTo>
                      <a:pt x="885" y="699"/>
                      <a:pt x="888" y="699"/>
                      <a:pt x="890" y="697"/>
                    </a:cubicBezTo>
                    <a:cubicBezTo>
                      <a:pt x="895" y="691"/>
                      <a:pt x="891" y="679"/>
                      <a:pt x="886" y="665"/>
                    </a:cubicBezTo>
                    <a:cubicBezTo>
                      <a:pt x="880" y="648"/>
                      <a:pt x="880" y="648"/>
                      <a:pt x="880" y="648"/>
                    </a:cubicBezTo>
                    <a:cubicBezTo>
                      <a:pt x="858" y="544"/>
                      <a:pt x="833" y="437"/>
                      <a:pt x="808" y="333"/>
                    </a:cubicBezTo>
                    <a:cubicBezTo>
                      <a:pt x="796" y="280"/>
                      <a:pt x="796" y="280"/>
                      <a:pt x="796" y="280"/>
                    </a:cubicBezTo>
                    <a:cubicBezTo>
                      <a:pt x="756" y="110"/>
                      <a:pt x="630" y="9"/>
                      <a:pt x="450" y="3"/>
                    </a:cubicBezTo>
                    <a:cubicBezTo>
                      <a:pt x="365" y="0"/>
                      <a:pt x="278" y="22"/>
                      <a:pt x="204" y="6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4" name="Freeform 1586"/>
              <p:cNvSpPr>
                <a:spLocks/>
              </p:cNvSpPr>
              <p:nvPr/>
            </p:nvSpPr>
            <p:spPr bwMode="auto">
              <a:xfrm>
                <a:off x="3333" y="1923"/>
                <a:ext cx="273" cy="284"/>
              </a:xfrm>
              <a:custGeom>
                <a:avLst/>
                <a:gdLst>
                  <a:gd name="T0" fmla="*/ 69 w 317"/>
                  <a:gd name="T1" fmla="*/ 46 h 329"/>
                  <a:gd name="T2" fmla="*/ 17 w 317"/>
                  <a:gd name="T3" fmla="*/ 208 h 329"/>
                  <a:gd name="T4" fmla="*/ 161 w 317"/>
                  <a:gd name="T5" fmla="*/ 328 h 329"/>
                  <a:gd name="T6" fmla="*/ 163 w 317"/>
                  <a:gd name="T7" fmla="*/ 328 h 329"/>
                  <a:gd name="T8" fmla="*/ 164 w 317"/>
                  <a:gd name="T9" fmla="*/ 328 h 329"/>
                  <a:gd name="T10" fmla="*/ 161 w 317"/>
                  <a:gd name="T11" fmla="*/ 325 h 329"/>
                  <a:gd name="T12" fmla="*/ 165 w 317"/>
                  <a:gd name="T13" fmla="*/ 319 h 329"/>
                  <a:gd name="T14" fmla="*/ 170 w 317"/>
                  <a:gd name="T15" fmla="*/ 321 h 329"/>
                  <a:gd name="T16" fmla="*/ 162 w 317"/>
                  <a:gd name="T17" fmla="*/ 318 h 329"/>
                  <a:gd name="T18" fmla="*/ 26 w 317"/>
                  <a:gd name="T19" fmla="*/ 205 h 329"/>
                  <a:gd name="T20" fmla="*/ 21 w 317"/>
                  <a:gd name="T21" fmla="*/ 167 h 329"/>
                  <a:gd name="T22" fmla="*/ 76 w 317"/>
                  <a:gd name="T23" fmla="*/ 54 h 329"/>
                  <a:gd name="T24" fmla="*/ 227 w 317"/>
                  <a:gd name="T25" fmla="*/ 34 h 329"/>
                  <a:gd name="T26" fmla="*/ 290 w 317"/>
                  <a:gd name="T27" fmla="*/ 127 h 329"/>
                  <a:gd name="T28" fmla="*/ 293 w 317"/>
                  <a:gd name="T29" fmla="*/ 134 h 329"/>
                  <a:gd name="T30" fmla="*/ 299 w 317"/>
                  <a:gd name="T31" fmla="*/ 131 h 329"/>
                  <a:gd name="T32" fmla="*/ 231 w 317"/>
                  <a:gd name="T33" fmla="*/ 25 h 329"/>
                  <a:gd name="T34" fmla="*/ 69 w 317"/>
                  <a:gd name="T35" fmla="*/ 46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7" h="329">
                    <a:moveTo>
                      <a:pt x="69" y="46"/>
                    </a:moveTo>
                    <a:cubicBezTo>
                      <a:pt x="19" y="92"/>
                      <a:pt x="0" y="151"/>
                      <a:pt x="17" y="208"/>
                    </a:cubicBezTo>
                    <a:cubicBezTo>
                      <a:pt x="35" y="269"/>
                      <a:pt x="91" y="316"/>
                      <a:pt x="161" y="328"/>
                    </a:cubicBezTo>
                    <a:cubicBezTo>
                      <a:pt x="162" y="329"/>
                      <a:pt x="163" y="328"/>
                      <a:pt x="163" y="328"/>
                    </a:cubicBezTo>
                    <a:cubicBezTo>
                      <a:pt x="164" y="328"/>
                      <a:pt x="164" y="328"/>
                      <a:pt x="164" y="328"/>
                    </a:cubicBezTo>
                    <a:cubicBezTo>
                      <a:pt x="163" y="328"/>
                      <a:pt x="162" y="327"/>
                      <a:pt x="161" y="325"/>
                    </a:cubicBezTo>
                    <a:cubicBezTo>
                      <a:pt x="161" y="323"/>
                      <a:pt x="162" y="320"/>
                      <a:pt x="165" y="319"/>
                    </a:cubicBezTo>
                    <a:cubicBezTo>
                      <a:pt x="167" y="319"/>
                      <a:pt x="169" y="319"/>
                      <a:pt x="170" y="321"/>
                    </a:cubicBezTo>
                    <a:cubicBezTo>
                      <a:pt x="169" y="319"/>
                      <a:pt x="167" y="317"/>
                      <a:pt x="162" y="318"/>
                    </a:cubicBezTo>
                    <a:cubicBezTo>
                      <a:pt x="96" y="307"/>
                      <a:pt x="43" y="262"/>
                      <a:pt x="26" y="205"/>
                    </a:cubicBezTo>
                    <a:cubicBezTo>
                      <a:pt x="23" y="193"/>
                      <a:pt x="21" y="180"/>
                      <a:pt x="21" y="167"/>
                    </a:cubicBezTo>
                    <a:cubicBezTo>
                      <a:pt x="21" y="127"/>
                      <a:pt x="40" y="87"/>
                      <a:pt x="76" y="54"/>
                    </a:cubicBezTo>
                    <a:cubicBezTo>
                      <a:pt x="121" y="12"/>
                      <a:pt x="184" y="16"/>
                      <a:pt x="227" y="34"/>
                    </a:cubicBezTo>
                    <a:cubicBezTo>
                      <a:pt x="257" y="47"/>
                      <a:pt x="305" y="90"/>
                      <a:pt x="290" y="127"/>
                    </a:cubicBezTo>
                    <a:cubicBezTo>
                      <a:pt x="289" y="130"/>
                      <a:pt x="290" y="133"/>
                      <a:pt x="293" y="134"/>
                    </a:cubicBezTo>
                    <a:cubicBezTo>
                      <a:pt x="295" y="135"/>
                      <a:pt x="298" y="134"/>
                      <a:pt x="299" y="131"/>
                    </a:cubicBezTo>
                    <a:cubicBezTo>
                      <a:pt x="317" y="87"/>
                      <a:pt x="265" y="39"/>
                      <a:pt x="231" y="25"/>
                    </a:cubicBezTo>
                    <a:cubicBezTo>
                      <a:pt x="172" y="0"/>
                      <a:pt x="110" y="9"/>
                      <a:pt x="69" y="4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5" name="Freeform 1587"/>
              <p:cNvSpPr>
                <a:spLocks/>
              </p:cNvSpPr>
              <p:nvPr/>
            </p:nvSpPr>
            <p:spPr bwMode="auto">
              <a:xfrm>
                <a:off x="3990" y="1950"/>
                <a:ext cx="264" cy="265"/>
              </a:xfrm>
              <a:custGeom>
                <a:avLst/>
                <a:gdLst>
                  <a:gd name="T0" fmla="*/ 14 w 306"/>
                  <a:gd name="T1" fmla="*/ 55 h 307"/>
                  <a:gd name="T2" fmla="*/ 5 w 306"/>
                  <a:gd name="T3" fmla="*/ 99 h 307"/>
                  <a:gd name="T4" fmla="*/ 12 w 306"/>
                  <a:gd name="T5" fmla="*/ 102 h 307"/>
                  <a:gd name="T6" fmla="*/ 15 w 306"/>
                  <a:gd name="T7" fmla="*/ 96 h 307"/>
                  <a:gd name="T8" fmla="*/ 22 w 306"/>
                  <a:gd name="T9" fmla="*/ 61 h 307"/>
                  <a:gd name="T10" fmla="*/ 130 w 306"/>
                  <a:gd name="T11" fmla="*/ 11 h 307"/>
                  <a:gd name="T12" fmla="*/ 279 w 306"/>
                  <a:gd name="T13" fmla="*/ 92 h 307"/>
                  <a:gd name="T14" fmla="*/ 252 w 306"/>
                  <a:gd name="T15" fmla="*/ 248 h 307"/>
                  <a:gd name="T16" fmla="*/ 162 w 306"/>
                  <a:gd name="T17" fmla="*/ 296 h 307"/>
                  <a:gd name="T18" fmla="*/ 140 w 306"/>
                  <a:gd name="T19" fmla="*/ 289 h 307"/>
                  <a:gd name="T20" fmla="*/ 133 w 306"/>
                  <a:gd name="T21" fmla="*/ 288 h 307"/>
                  <a:gd name="T22" fmla="*/ 133 w 306"/>
                  <a:gd name="T23" fmla="*/ 295 h 307"/>
                  <a:gd name="T24" fmla="*/ 163 w 306"/>
                  <a:gd name="T25" fmla="*/ 307 h 307"/>
                  <a:gd name="T26" fmla="*/ 260 w 306"/>
                  <a:gd name="T27" fmla="*/ 254 h 307"/>
                  <a:gd name="T28" fmla="*/ 289 w 306"/>
                  <a:gd name="T29" fmla="*/ 89 h 307"/>
                  <a:gd name="T30" fmla="*/ 130 w 306"/>
                  <a:gd name="T31" fmla="*/ 0 h 307"/>
                  <a:gd name="T32" fmla="*/ 14 w 306"/>
                  <a:gd name="T33" fmla="*/ 55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6" h="307">
                    <a:moveTo>
                      <a:pt x="14" y="55"/>
                    </a:moveTo>
                    <a:cubicBezTo>
                      <a:pt x="3" y="69"/>
                      <a:pt x="0" y="85"/>
                      <a:pt x="5" y="99"/>
                    </a:cubicBezTo>
                    <a:cubicBezTo>
                      <a:pt x="6" y="102"/>
                      <a:pt x="9" y="103"/>
                      <a:pt x="12" y="102"/>
                    </a:cubicBezTo>
                    <a:cubicBezTo>
                      <a:pt x="15" y="102"/>
                      <a:pt x="16" y="99"/>
                      <a:pt x="15" y="96"/>
                    </a:cubicBezTo>
                    <a:cubicBezTo>
                      <a:pt x="11" y="84"/>
                      <a:pt x="14" y="73"/>
                      <a:pt x="22" y="61"/>
                    </a:cubicBezTo>
                    <a:cubicBezTo>
                      <a:pt x="45" y="30"/>
                      <a:pt x="102" y="10"/>
                      <a:pt x="130" y="11"/>
                    </a:cubicBezTo>
                    <a:cubicBezTo>
                      <a:pt x="190" y="11"/>
                      <a:pt x="263" y="37"/>
                      <a:pt x="279" y="92"/>
                    </a:cubicBezTo>
                    <a:cubicBezTo>
                      <a:pt x="295" y="145"/>
                      <a:pt x="284" y="204"/>
                      <a:pt x="252" y="248"/>
                    </a:cubicBezTo>
                    <a:cubicBezTo>
                      <a:pt x="238" y="266"/>
                      <a:pt x="193" y="295"/>
                      <a:pt x="162" y="296"/>
                    </a:cubicBezTo>
                    <a:cubicBezTo>
                      <a:pt x="152" y="297"/>
                      <a:pt x="145" y="294"/>
                      <a:pt x="140" y="289"/>
                    </a:cubicBezTo>
                    <a:cubicBezTo>
                      <a:pt x="139" y="287"/>
                      <a:pt x="135" y="286"/>
                      <a:pt x="133" y="288"/>
                    </a:cubicBezTo>
                    <a:cubicBezTo>
                      <a:pt x="131" y="290"/>
                      <a:pt x="131" y="293"/>
                      <a:pt x="133" y="295"/>
                    </a:cubicBezTo>
                    <a:cubicBezTo>
                      <a:pt x="139" y="303"/>
                      <a:pt x="150" y="307"/>
                      <a:pt x="163" y="307"/>
                    </a:cubicBezTo>
                    <a:cubicBezTo>
                      <a:pt x="198" y="305"/>
                      <a:pt x="245" y="274"/>
                      <a:pt x="260" y="254"/>
                    </a:cubicBezTo>
                    <a:cubicBezTo>
                      <a:pt x="294" y="208"/>
                      <a:pt x="306" y="145"/>
                      <a:pt x="289" y="89"/>
                    </a:cubicBezTo>
                    <a:cubicBezTo>
                      <a:pt x="271" y="29"/>
                      <a:pt x="194" y="1"/>
                      <a:pt x="130" y="0"/>
                    </a:cubicBezTo>
                    <a:cubicBezTo>
                      <a:pt x="99" y="0"/>
                      <a:pt x="39" y="21"/>
                      <a:pt x="14" y="5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6" name="Freeform 1588"/>
              <p:cNvSpPr>
                <a:spLocks/>
              </p:cNvSpPr>
              <p:nvPr/>
            </p:nvSpPr>
            <p:spPr bwMode="auto">
              <a:xfrm>
                <a:off x="3741" y="2298"/>
                <a:ext cx="88" cy="60"/>
              </a:xfrm>
              <a:custGeom>
                <a:avLst/>
                <a:gdLst>
                  <a:gd name="T0" fmla="*/ 47 w 102"/>
                  <a:gd name="T1" fmla="*/ 62 h 69"/>
                  <a:gd name="T2" fmla="*/ 3 w 102"/>
                  <a:gd name="T3" fmla="*/ 18 h 69"/>
                  <a:gd name="T4" fmla="*/ 91 w 102"/>
                  <a:gd name="T5" fmla="*/ 21 h 69"/>
                  <a:gd name="T6" fmla="*/ 43 w 102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69">
                    <a:moveTo>
                      <a:pt x="47" y="62"/>
                    </a:moveTo>
                    <a:cubicBezTo>
                      <a:pt x="25" y="61"/>
                      <a:pt x="0" y="41"/>
                      <a:pt x="3" y="18"/>
                    </a:cubicBezTo>
                    <a:cubicBezTo>
                      <a:pt x="18" y="12"/>
                      <a:pt x="83" y="0"/>
                      <a:pt x="91" y="21"/>
                    </a:cubicBezTo>
                    <a:cubicBezTo>
                      <a:pt x="102" y="47"/>
                      <a:pt x="44" y="69"/>
                      <a:pt x="43" y="69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7" name="Freeform 1589"/>
              <p:cNvSpPr>
                <a:spLocks noEditPoints="1"/>
              </p:cNvSpPr>
              <p:nvPr/>
            </p:nvSpPr>
            <p:spPr bwMode="auto">
              <a:xfrm>
                <a:off x="3739" y="2297"/>
                <a:ext cx="91" cy="65"/>
              </a:xfrm>
              <a:custGeom>
                <a:avLst/>
                <a:gdLst>
                  <a:gd name="T0" fmla="*/ 3 w 105"/>
                  <a:gd name="T1" fmla="*/ 15 h 75"/>
                  <a:gd name="T2" fmla="*/ 0 w 105"/>
                  <a:gd name="T3" fmla="*/ 19 h 75"/>
                  <a:gd name="T4" fmla="*/ 0 w 105"/>
                  <a:gd name="T5" fmla="*/ 23 h 75"/>
                  <a:gd name="T6" fmla="*/ 9 w 105"/>
                  <a:gd name="T7" fmla="*/ 48 h 75"/>
                  <a:gd name="T8" fmla="*/ 43 w 105"/>
                  <a:gd name="T9" fmla="*/ 67 h 75"/>
                  <a:gd name="T10" fmla="*/ 41 w 105"/>
                  <a:gd name="T11" fmla="*/ 70 h 75"/>
                  <a:gd name="T12" fmla="*/ 42 w 105"/>
                  <a:gd name="T13" fmla="*/ 72 h 75"/>
                  <a:gd name="T14" fmla="*/ 48 w 105"/>
                  <a:gd name="T15" fmla="*/ 74 h 75"/>
                  <a:gd name="T16" fmla="*/ 98 w 105"/>
                  <a:gd name="T17" fmla="*/ 20 h 75"/>
                  <a:gd name="T18" fmla="*/ 86 w 105"/>
                  <a:gd name="T19" fmla="*/ 9 h 75"/>
                  <a:gd name="T20" fmla="*/ 3 w 105"/>
                  <a:gd name="T21" fmla="*/ 15 h 75"/>
                  <a:gd name="T22" fmla="*/ 82 w 105"/>
                  <a:gd name="T23" fmla="*/ 19 h 75"/>
                  <a:gd name="T24" fmla="*/ 89 w 105"/>
                  <a:gd name="T25" fmla="*/ 24 h 75"/>
                  <a:gd name="T26" fmla="*/ 89 w 105"/>
                  <a:gd name="T27" fmla="*/ 28 h 75"/>
                  <a:gd name="T28" fmla="*/ 53 w 105"/>
                  <a:gd name="T29" fmla="*/ 61 h 75"/>
                  <a:gd name="T30" fmla="*/ 49 w 105"/>
                  <a:gd name="T31" fmla="*/ 58 h 75"/>
                  <a:gd name="T32" fmla="*/ 17 w 105"/>
                  <a:gd name="T33" fmla="*/ 42 h 75"/>
                  <a:gd name="T34" fmla="*/ 10 w 105"/>
                  <a:gd name="T35" fmla="*/ 23 h 75"/>
                  <a:gd name="T36" fmla="*/ 10 w 105"/>
                  <a:gd name="T37" fmla="*/ 23 h 75"/>
                  <a:gd name="T38" fmla="*/ 82 w 105"/>
                  <a:gd name="T39" fmla="*/ 1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5" h="75">
                    <a:moveTo>
                      <a:pt x="3" y="15"/>
                    </a:moveTo>
                    <a:cubicBezTo>
                      <a:pt x="1" y="15"/>
                      <a:pt x="0" y="17"/>
                      <a:pt x="0" y="19"/>
                    </a:cubicBezTo>
                    <a:cubicBezTo>
                      <a:pt x="0" y="20"/>
                      <a:pt x="0" y="22"/>
                      <a:pt x="0" y="23"/>
                    </a:cubicBezTo>
                    <a:cubicBezTo>
                      <a:pt x="0" y="32"/>
                      <a:pt x="3" y="41"/>
                      <a:pt x="9" y="48"/>
                    </a:cubicBezTo>
                    <a:cubicBezTo>
                      <a:pt x="18" y="58"/>
                      <a:pt x="30" y="65"/>
                      <a:pt x="43" y="67"/>
                    </a:cubicBezTo>
                    <a:cubicBezTo>
                      <a:pt x="42" y="68"/>
                      <a:pt x="41" y="69"/>
                      <a:pt x="41" y="70"/>
                    </a:cubicBezTo>
                    <a:cubicBezTo>
                      <a:pt x="41" y="70"/>
                      <a:pt x="41" y="71"/>
                      <a:pt x="42" y="72"/>
                    </a:cubicBezTo>
                    <a:cubicBezTo>
                      <a:pt x="43" y="74"/>
                      <a:pt x="46" y="75"/>
                      <a:pt x="48" y="74"/>
                    </a:cubicBezTo>
                    <a:cubicBezTo>
                      <a:pt x="87" y="58"/>
                      <a:pt x="105" y="39"/>
                      <a:pt x="98" y="20"/>
                    </a:cubicBezTo>
                    <a:cubicBezTo>
                      <a:pt x="96" y="15"/>
                      <a:pt x="92" y="12"/>
                      <a:pt x="86" y="9"/>
                    </a:cubicBezTo>
                    <a:cubicBezTo>
                      <a:pt x="64" y="0"/>
                      <a:pt x="16" y="10"/>
                      <a:pt x="3" y="15"/>
                    </a:cubicBezTo>
                    <a:close/>
                    <a:moveTo>
                      <a:pt x="82" y="19"/>
                    </a:moveTo>
                    <a:cubicBezTo>
                      <a:pt x="86" y="20"/>
                      <a:pt x="88" y="22"/>
                      <a:pt x="89" y="24"/>
                    </a:cubicBezTo>
                    <a:cubicBezTo>
                      <a:pt x="89" y="25"/>
                      <a:pt x="89" y="27"/>
                      <a:pt x="89" y="28"/>
                    </a:cubicBezTo>
                    <a:cubicBezTo>
                      <a:pt x="89" y="40"/>
                      <a:pt x="72" y="52"/>
                      <a:pt x="53" y="61"/>
                    </a:cubicBezTo>
                    <a:cubicBezTo>
                      <a:pt x="52" y="59"/>
                      <a:pt x="51" y="58"/>
                      <a:pt x="49" y="58"/>
                    </a:cubicBezTo>
                    <a:cubicBezTo>
                      <a:pt x="38" y="58"/>
                      <a:pt x="25" y="51"/>
                      <a:pt x="17" y="42"/>
                    </a:cubicBezTo>
                    <a:cubicBezTo>
                      <a:pt x="14" y="37"/>
                      <a:pt x="10" y="31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24" y="18"/>
                      <a:pt x="65" y="11"/>
                      <a:pt x="82" y="1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8" name="Freeform 1590"/>
              <p:cNvSpPr>
                <a:spLocks/>
              </p:cNvSpPr>
              <p:nvPr/>
            </p:nvSpPr>
            <p:spPr bwMode="auto">
              <a:xfrm>
                <a:off x="3662" y="2350"/>
                <a:ext cx="121" cy="108"/>
              </a:xfrm>
              <a:custGeom>
                <a:avLst/>
                <a:gdLst>
                  <a:gd name="T0" fmla="*/ 134 w 140"/>
                  <a:gd name="T1" fmla="*/ 0 h 125"/>
                  <a:gd name="T2" fmla="*/ 129 w 140"/>
                  <a:gd name="T3" fmla="*/ 6 h 125"/>
                  <a:gd name="T4" fmla="*/ 129 w 140"/>
                  <a:gd name="T5" fmla="*/ 18 h 125"/>
                  <a:gd name="T6" fmla="*/ 91 w 140"/>
                  <a:gd name="T7" fmla="*/ 106 h 125"/>
                  <a:gd name="T8" fmla="*/ 20 w 140"/>
                  <a:gd name="T9" fmla="*/ 95 h 125"/>
                  <a:gd name="T10" fmla="*/ 16 w 140"/>
                  <a:gd name="T11" fmla="*/ 69 h 125"/>
                  <a:gd name="T12" fmla="*/ 14 w 140"/>
                  <a:gd name="T13" fmla="*/ 62 h 125"/>
                  <a:gd name="T14" fmla="*/ 7 w 140"/>
                  <a:gd name="T15" fmla="*/ 65 h 125"/>
                  <a:gd name="T16" fmla="*/ 13 w 140"/>
                  <a:gd name="T17" fmla="*/ 103 h 125"/>
                  <a:gd name="T18" fmla="*/ 96 w 140"/>
                  <a:gd name="T19" fmla="*/ 115 h 125"/>
                  <a:gd name="T20" fmla="*/ 140 w 140"/>
                  <a:gd name="T21" fmla="*/ 18 h 125"/>
                  <a:gd name="T22" fmla="*/ 140 w 140"/>
                  <a:gd name="T23" fmla="*/ 6 h 125"/>
                  <a:gd name="T24" fmla="*/ 134 w 140"/>
                  <a:gd name="T2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0" h="125">
                    <a:moveTo>
                      <a:pt x="134" y="0"/>
                    </a:moveTo>
                    <a:cubicBezTo>
                      <a:pt x="132" y="0"/>
                      <a:pt x="129" y="3"/>
                      <a:pt x="129" y="6"/>
                    </a:cubicBezTo>
                    <a:cubicBezTo>
                      <a:pt x="129" y="18"/>
                      <a:pt x="129" y="18"/>
                      <a:pt x="129" y="18"/>
                    </a:cubicBezTo>
                    <a:cubicBezTo>
                      <a:pt x="130" y="57"/>
                      <a:pt x="130" y="87"/>
                      <a:pt x="91" y="106"/>
                    </a:cubicBezTo>
                    <a:cubicBezTo>
                      <a:pt x="74" y="114"/>
                      <a:pt x="36" y="111"/>
                      <a:pt x="20" y="95"/>
                    </a:cubicBezTo>
                    <a:cubicBezTo>
                      <a:pt x="13" y="88"/>
                      <a:pt x="11" y="80"/>
                      <a:pt x="16" y="69"/>
                    </a:cubicBezTo>
                    <a:cubicBezTo>
                      <a:pt x="17" y="67"/>
                      <a:pt x="16" y="63"/>
                      <a:pt x="14" y="62"/>
                    </a:cubicBezTo>
                    <a:cubicBezTo>
                      <a:pt x="11" y="61"/>
                      <a:pt x="8" y="62"/>
                      <a:pt x="7" y="65"/>
                    </a:cubicBezTo>
                    <a:cubicBezTo>
                      <a:pt x="0" y="79"/>
                      <a:pt x="3" y="92"/>
                      <a:pt x="13" y="103"/>
                    </a:cubicBezTo>
                    <a:cubicBezTo>
                      <a:pt x="32" y="121"/>
                      <a:pt x="75" y="125"/>
                      <a:pt x="96" y="115"/>
                    </a:cubicBezTo>
                    <a:cubicBezTo>
                      <a:pt x="140" y="94"/>
                      <a:pt x="140" y="57"/>
                      <a:pt x="140" y="18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9" y="3"/>
                      <a:pt x="137" y="0"/>
                      <a:pt x="134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9" name="Freeform 1591"/>
              <p:cNvSpPr>
                <a:spLocks/>
              </p:cNvSpPr>
              <p:nvPr/>
            </p:nvSpPr>
            <p:spPr bwMode="auto">
              <a:xfrm>
                <a:off x="3771" y="2391"/>
                <a:ext cx="127" cy="68"/>
              </a:xfrm>
              <a:custGeom>
                <a:avLst/>
                <a:gdLst>
                  <a:gd name="T0" fmla="*/ 136 w 147"/>
                  <a:gd name="T1" fmla="*/ 0 h 78"/>
                  <a:gd name="T2" fmla="*/ 133 w 147"/>
                  <a:gd name="T3" fmla="*/ 7 h 78"/>
                  <a:gd name="T4" fmla="*/ 129 w 147"/>
                  <a:gd name="T5" fmla="*/ 33 h 78"/>
                  <a:gd name="T6" fmla="*/ 80 w 147"/>
                  <a:gd name="T7" fmla="*/ 62 h 78"/>
                  <a:gd name="T8" fmla="*/ 11 w 147"/>
                  <a:gd name="T9" fmla="*/ 12 h 78"/>
                  <a:gd name="T10" fmla="*/ 4 w 147"/>
                  <a:gd name="T11" fmla="*/ 9 h 78"/>
                  <a:gd name="T12" fmla="*/ 1 w 147"/>
                  <a:gd name="T13" fmla="*/ 16 h 78"/>
                  <a:gd name="T14" fmla="*/ 81 w 147"/>
                  <a:gd name="T15" fmla="*/ 72 h 78"/>
                  <a:gd name="T16" fmla="*/ 138 w 147"/>
                  <a:gd name="T17" fmla="*/ 38 h 78"/>
                  <a:gd name="T18" fmla="*/ 143 w 147"/>
                  <a:gd name="T19" fmla="*/ 4 h 78"/>
                  <a:gd name="T20" fmla="*/ 136 w 147"/>
                  <a:gd name="T2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" h="78">
                    <a:moveTo>
                      <a:pt x="136" y="0"/>
                    </a:moveTo>
                    <a:cubicBezTo>
                      <a:pt x="134" y="1"/>
                      <a:pt x="132" y="4"/>
                      <a:pt x="133" y="7"/>
                    </a:cubicBezTo>
                    <a:cubicBezTo>
                      <a:pt x="136" y="16"/>
                      <a:pt x="135" y="24"/>
                      <a:pt x="129" y="33"/>
                    </a:cubicBezTo>
                    <a:cubicBezTo>
                      <a:pt x="119" y="49"/>
                      <a:pt x="96" y="60"/>
                      <a:pt x="80" y="62"/>
                    </a:cubicBezTo>
                    <a:cubicBezTo>
                      <a:pt x="38" y="67"/>
                      <a:pt x="27" y="45"/>
                      <a:pt x="11" y="12"/>
                    </a:cubicBezTo>
                    <a:cubicBezTo>
                      <a:pt x="9" y="9"/>
                      <a:pt x="6" y="8"/>
                      <a:pt x="4" y="9"/>
                    </a:cubicBezTo>
                    <a:cubicBezTo>
                      <a:pt x="1" y="11"/>
                      <a:pt x="0" y="14"/>
                      <a:pt x="1" y="16"/>
                    </a:cubicBezTo>
                    <a:cubicBezTo>
                      <a:pt x="18" y="49"/>
                      <a:pt x="32" y="78"/>
                      <a:pt x="81" y="72"/>
                    </a:cubicBezTo>
                    <a:cubicBezTo>
                      <a:pt x="104" y="69"/>
                      <a:pt x="127" y="55"/>
                      <a:pt x="138" y="38"/>
                    </a:cubicBezTo>
                    <a:cubicBezTo>
                      <a:pt x="145" y="27"/>
                      <a:pt x="147" y="15"/>
                      <a:pt x="143" y="4"/>
                    </a:cubicBezTo>
                    <a:cubicBezTo>
                      <a:pt x="142" y="1"/>
                      <a:pt x="139" y="0"/>
                      <a:pt x="13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0" name="Freeform 1592"/>
              <p:cNvSpPr>
                <a:spLocks/>
              </p:cNvSpPr>
              <p:nvPr/>
            </p:nvSpPr>
            <p:spPr bwMode="auto">
              <a:xfrm>
                <a:off x="3538" y="2217"/>
                <a:ext cx="79" cy="69"/>
              </a:xfrm>
              <a:custGeom>
                <a:avLst/>
                <a:gdLst>
                  <a:gd name="T0" fmla="*/ 0 w 91"/>
                  <a:gd name="T1" fmla="*/ 5 h 80"/>
                  <a:gd name="T2" fmla="*/ 0 w 91"/>
                  <a:gd name="T3" fmla="*/ 6 h 80"/>
                  <a:gd name="T4" fmla="*/ 5 w 91"/>
                  <a:gd name="T5" fmla="*/ 11 h 80"/>
                  <a:gd name="T6" fmla="*/ 61 w 91"/>
                  <a:gd name="T7" fmla="*/ 29 h 80"/>
                  <a:gd name="T8" fmla="*/ 69 w 91"/>
                  <a:gd name="T9" fmla="*/ 32 h 80"/>
                  <a:gd name="T10" fmla="*/ 68 w 91"/>
                  <a:gd name="T11" fmla="*/ 33 h 80"/>
                  <a:gd name="T12" fmla="*/ 68 w 91"/>
                  <a:gd name="T13" fmla="*/ 33 h 80"/>
                  <a:gd name="T14" fmla="*/ 46 w 91"/>
                  <a:gd name="T15" fmla="*/ 45 h 80"/>
                  <a:gd name="T16" fmla="*/ 21 w 91"/>
                  <a:gd name="T17" fmla="*/ 59 h 80"/>
                  <a:gd name="T18" fmla="*/ 18 w 91"/>
                  <a:gd name="T19" fmla="*/ 59 h 80"/>
                  <a:gd name="T20" fmla="*/ 19 w 91"/>
                  <a:gd name="T21" fmla="*/ 59 h 80"/>
                  <a:gd name="T22" fmla="*/ 18 w 91"/>
                  <a:gd name="T23" fmla="*/ 59 h 80"/>
                  <a:gd name="T24" fmla="*/ 18 w 91"/>
                  <a:gd name="T25" fmla="*/ 59 h 80"/>
                  <a:gd name="T26" fmla="*/ 9 w 91"/>
                  <a:gd name="T27" fmla="*/ 66 h 80"/>
                  <a:gd name="T28" fmla="*/ 4 w 91"/>
                  <a:gd name="T29" fmla="*/ 70 h 80"/>
                  <a:gd name="T30" fmla="*/ 2 w 91"/>
                  <a:gd name="T31" fmla="*/ 74 h 80"/>
                  <a:gd name="T32" fmla="*/ 2 w 91"/>
                  <a:gd name="T33" fmla="*/ 77 h 80"/>
                  <a:gd name="T34" fmla="*/ 3 w 91"/>
                  <a:gd name="T35" fmla="*/ 77 h 80"/>
                  <a:gd name="T36" fmla="*/ 3 w 91"/>
                  <a:gd name="T37" fmla="*/ 77 h 80"/>
                  <a:gd name="T38" fmla="*/ 10 w 91"/>
                  <a:gd name="T39" fmla="*/ 78 h 80"/>
                  <a:gd name="T40" fmla="*/ 10 w 91"/>
                  <a:gd name="T41" fmla="*/ 79 h 80"/>
                  <a:gd name="T42" fmla="*/ 19 w 91"/>
                  <a:gd name="T43" fmla="*/ 73 h 80"/>
                  <a:gd name="T44" fmla="*/ 20 w 91"/>
                  <a:gd name="T45" fmla="*/ 72 h 80"/>
                  <a:gd name="T46" fmla="*/ 51 w 91"/>
                  <a:gd name="T47" fmla="*/ 54 h 80"/>
                  <a:gd name="T48" fmla="*/ 75 w 91"/>
                  <a:gd name="T49" fmla="*/ 41 h 80"/>
                  <a:gd name="T50" fmla="*/ 84 w 91"/>
                  <a:gd name="T51" fmla="*/ 39 h 80"/>
                  <a:gd name="T52" fmla="*/ 86 w 91"/>
                  <a:gd name="T53" fmla="*/ 36 h 80"/>
                  <a:gd name="T54" fmla="*/ 90 w 91"/>
                  <a:gd name="T55" fmla="*/ 32 h 80"/>
                  <a:gd name="T56" fmla="*/ 90 w 91"/>
                  <a:gd name="T57" fmla="*/ 32 h 80"/>
                  <a:gd name="T58" fmla="*/ 90 w 91"/>
                  <a:gd name="T59" fmla="*/ 32 h 80"/>
                  <a:gd name="T60" fmla="*/ 91 w 91"/>
                  <a:gd name="T61" fmla="*/ 30 h 80"/>
                  <a:gd name="T62" fmla="*/ 90 w 91"/>
                  <a:gd name="T63" fmla="*/ 27 h 80"/>
                  <a:gd name="T64" fmla="*/ 84 w 91"/>
                  <a:gd name="T65" fmla="*/ 25 h 80"/>
                  <a:gd name="T66" fmla="*/ 84 w 91"/>
                  <a:gd name="T67" fmla="*/ 25 h 80"/>
                  <a:gd name="T68" fmla="*/ 82 w 91"/>
                  <a:gd name="T69" fmla="*/ 26 h 80"/>
                  <a:gd name="T70" fmla="*/ 64 w 91"/>
                  <a:gd name="T71" fmla="*/ 19 h 80"/>
                  <a:gd name="T72" fmla="*/ 6 w 91"/>
                  <a:gd name="T73" fmla="*/ 1 h 80"/>
                  <a:gd name="T74" fmla="*/ 0 w 91"/>
                  <a:gd name="T75" fmla="*/ 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" h="80">
                    <a:moveTo>
                      <a:pt x="0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0" y="8"/>
                      <a:pt x="2" y="11"/>
                      <a:pt x="5" y="11"/>
                    </a:cubicBezTo>
                    <a:cubicBezTo>
                      <a:pt x="22" y="14"/>
                      <a:pt x="43" y="22"/>
                      <a:pt x="61" y="29"/>
                    </a:cubicBezTo>
                    <a:cubicBezTo>
                      <a:pt x="61" y="29"/>
                      <a:pt x="65" y="30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59" y="38"/>
                      <a:pt x="46" y="45"/>
                      <a:pt x="46" y="45"/>
                    </a:cubicBezTo>
                    <a:cubicBezTo>
                      <a:pt x="38" y="50"/>
                      <a:pt x="30" y="54"/>
                      <a:pt x="21" y="59"/>
                    </a:cubicBezTo>
                    <a:cubicBezTo>
                      <a:pt x="20" y="59"/>
                      <a:pt x="19" y="59"/>
                      <a:pt x="18" y="59"/>
                    </a:cubicBezTo>
                    <a:cubicBezTo>
                      <a:pt x="19" y="59"/>
                      <a:pt x="18" y="59"/>
                      <a:pt x="19" y="59"/>
                    </a:cubicBezTo>
                    <a:cubicBezTo>
                      <a:pt x="19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2" y="71"/>
                      <a:pt x="2" y="72"/>
                      <a:pt x="2" y="74"/>
                    </a:cubicBezTo>
                    <a:cubicBezTo>
                      <a:pt x="2" y="75"/>
                      <a:pt x="2" y="76"/>
                      <a:pt x="2" y="77"/>
                    </a:cubicBezTo>
                    <a:cubicBezTo>
                      <a:pt x="2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4" y="80"/>
                      <a:pt x="8" y="80"/>
                      <a:pt x="10" y="78"/>
                    </a:cubicBezTo>
                    <a:cubicBezTo>
                      <a:pt x="10" y="78"/>
                      <a:pt x="10" y="79"/>
                      <a:pt x="10" y="79"/>
                    </a:cubicBezTo>
                    <a:cubicBezTo>
                      <a:pt x="13" y="76"/>
                      <a:pt x="16" y="75"/>
                      <a:pt x="19" y="73"/>
                    </a:cubicBezTo>
                    <a:cubicBezTo>
                      <a:pt x="19" y="73"/>
                      <a:pt x="20" y="72"/>
                      <a:pt x="20" y="72"/>
                    </a:cubicBezTo>
                    <a:cubicBezTo>
                      <a:pt x="30" y="66"/>
                      <a:pt x="40" y="60"/>
                      <a:pt x="51" y="54"/>
                    </a:cubicBezTo>
                    <a:cubicBezTo>
                      <a:pt x="51" y="54"/>
                      <a:pt x="67" y="46"/>
                      <a:pt x="75" y="41"/>
                    </a:cubicBezTo>
                    <a:cubicBezTo>
                      <a:pt x="78" y="40"/>
                      <a:pt x="84" y="39"/>
                      <a:pt x="84" y="39"/>
                    </a:cubicBezTo>
                    <a:cubicBezTo>
                      <a:pt x="85" y="39"/>
                      <a:pt x="86" y="37"/>
                      <a:pt x="86" y="36"/>
                    </a:cubicBezTo>
                    <a:cubicBezTo>
                      <a:pt x="89" y="36"/>
                      <a:pt x="89" y="35"/>
                      <a:pt x="90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1"/>
                      <a:pt x="91" y="31"/>
                      <a:pt x="91" y="30"/>
                    </a:cubicBezTo>
                    <a:cubicBezTo>
                      <a:pt x="91" y="29"/>
                      <a:pt x="91" y="28"/>
                      <a:pt x="90" y="27"/>
                    </a:cubicBezTo>
                    <a:cubicBezTo>
                      <a:pt x="89" y="25"/>
                      <a:pt x="86" y="24"/>
                      <a:pt x="84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25"/>
                      <a:pt x="83" y="26"/>
                      <a:pt x="82" y="26"/>
                    </a:cubicBezTo>
                    <a:cubicBezTo>
                      <a:pt x="78" y="24"/>
                      <a:pt x="64" y="19"/>
                      <a:pt x="64" y="19"/>
                    </a:cubicBezTo>
                    <a:cubicBezTo>
                      <a:pt x="46" y="12"/>
                      <a:pt x="25" y="4"/>
                      <a:pt x="6" y="1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1" name="Freeform 1593"/>
              <p:cNvSpPr>
                <a:spLocks noEditPoints="1"/>
              </p:cNvSpPr>
              <p:nvPr/>
            </p:nvSpPr>
            <p:spPr bwMode="auto">
              <a:xfrm>
                <a:off x="3959" y="2200"/>
                <a:ext cx="74" cy="66"/>
              </a:xfrm>
              <a:custGeom>
                <a:avLst/>
                <a:gdLst>
                  <a:gd name="T0" fmla="*/ 66 w 86"/>
                  <a:gd name="T1" fmla="*/ 2 h 77"/>
                  <a:gd name="T2" fmla="*/ 33 w 86"/>
                  <a:gd name="T3" fmla="*/ 21 h 77"/>
                  <a:gd name="T4" fmla="*/ 13 w 86"/>
                  <a:gd name="T5" fmla="*/ 30 h 77"/>
                  <a:gd name="T6" fmla="*/ 7 w 86"/>
                  <a:gd name="T7" fmla="*/ 33 h 77"/>
                  <a:gd name="T8" fmla="*/ 6 w 86"/>
                  <a:gd name="T9" fmla="*/ 33 h 77"/>
                  <a:gd name="T10" fmla="*/ 6 w 86"/>
                  <a:gd name="T11" fmla="*/ 34 h 77"/>
                  <a:gd name="T12" fmla="*/ 3 w 86"/>
                  <a:gd name="T13" fmla="*/ 38 h 77"/>
                  <a:gd name="T14" fmla="*/ 2 w 86"/>
                  <a:gd name="T15" fmla="*/ 39 h 77"/>
                  <a:gd name="T16" fmla="*/ 2 w 86"/>
                  <a:gd name="T17" fmla="*/ 39 h 77"/>
                  <a:gd name="T18" fmla="*/ 2 w 86"/>
                  <a:gd name="T19" fmla="*/ 39 h 77"/>
                  <a:gd name="T20" fmla="*/ 0 w 86"/>
                  <a:gd name="T21" fmla="*/ 42 h 77"/>
                  <a:gd name="T22" fmla="*/ 0 w 86"/>
                  <a:gd name="T23" fmla="*/ 45 h 77"/>
                  <a:gd name="T24" fmla="*/ 2 w 86"/>
                  <a:gd name="T25" fmla="*/ 47 h 77"/>
                  <a:gd name="T26" fmla="*/ 15 w 86"/>
                  <a:gd name="T27" fmla="*/ 45 h 77"/>
                  <a:gd name="T28" fmla="*/ 37 w 86"/>
                  <a:gd name="T29" fmla="*/ 57 h 77"/>
                  <a:gd name="T30" fmla="*/ 70 w 86"/>
                  <a:gd name="T31" fmla="*/ 75 h 77"/>
                  <a:gd name="T32" fmla="*/ 69 w 86"/>
                  <a:gd name="T33" fmla="*/ 74 h 77"/>
                  <a:gd name="T34" fmla="*/ 75 w 86"/>
                  <a:gd name="T35" fmla="*/ 75 h 77"/>
                  <a:gd name="T36" fmla="*/ 82 w 86"/>
                  <a:gd name="T37" fmla="*/ 77 h 77"/>
                  <a:gd name="T38" fmla="*/ 82 w 86"/>
                  <a:gd name="T39" fmla="*/ 77 h 77"/>
                  <a:gd name="T40" fmla="*/ 82 w 86"/>
                  <a:gd name="T41" fmla="*/ 77 h 77"/>
                  <a:gd name="T42" fmla="*/ 84 w 86"/>
                  <a:gd name="T43" fmla="*/ 76 h 77"/>
                  <a:gd name="T44" fmla="*/ 86 w 86"/>
                  <a:gd name="T45" fmla="*/ 72 h 77"/>
                  <a:gd name="T46" fmla="*/ 86 w 86"/>
                  <a:gd name="T47" fmla="*/ 71 h 77"/>
                  <a:gd name="T48" fmla="*/ 82 w 86"/>
                  <a:gd name="T49" fmla="*/ 66 h 77"/>
                  <a:gd name="T50" fmla="*/ 77 w 86"/>
                  <a:gd name="T51" fmla="*/ 64 h 77"/>
                  <a:gd name="T52" fmla="*/ 71 w 86"/>
                  <a:gd name="T53" fmla="*/ 62 h 77"/>
                  <a:gd name="T54" fmla="*/ 69 w 86"/>
                  <a:gd name="T55" fmla="*/ 62 h 77"/>
                  <a:gd name="T56" fmla="*/ 68 w 86"/>
                  <a:gd name="T57" fmla="*/ 62 h 77"/>
                  <a:gd name="T58" fmla="*/ 66 w 86"/>
                  <a:gd name="T59" fmla="*/ 62 h 77"/>
                  <a:gd name="T60" fmla="*/ 42 w 86"/>
                  <a:gd name="T61" fmla="*/ 49 h 77"/>
                  <a:gd name="T62" fmla="*/ 22 w 86"/>
                  <a:gd name="T63" fmla="*/ 37 h 77"/>
                  <a:gd name="T64" fmla="*/ 37 w 86"/>
                  <a:gd name="T65" fmla="*/ 31 h 77"/>
                  <a:gd name="T66" fmla="*/ 74 w 86"/>
                  <a:gd name="T67" fmla="*/ 9 h 77"/>
                  <a:gd name="T68" fmla="*/ 75 w 86"/>
                  <a:gd name="T69" fmla="*/ 6 h 77"/>
                  <a:gd name="T70" fmla="*/ 74 w 86"/>
                  <a:gd name="T71" fmla="*/ 2 h 77"/>
                  <a:gd name="T72" fmla="*/ 66 w 86"/>
                  <a:gd name="T73" fmla="*/ 2 h 77"/>
                  <a:gd name="T74" fmla="*/ 13 w 86"/>
                  <a:gd name="T75" fmla="*/ 30 h 77"/>
                  <a:gd name="T76" fmla="*/ 11 w 86"/>
                  <a:gd name="T77" fmla="*/ 31 h 77"/>
                  <a:gd name="T78" fmla="*/ 13 w 86"/>
                  <a:gd name="T79" fmla="*/ 3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6" h="77">
                    <a:moveTo>
                      <a:pt x="66" y="2"/>
                    </a:moveTo>
                    <a:cubicBezTo>
                      <a:pt x="59" y="11"/>
                      <a:pt x="46" y="16"/>
                      <a:pt x="33" y="21"/>
                    </a:cubicBezTo>
                    <a:cubicBezTo>
                      <a:pt x="33" y="21"/>
                      <a:pt x="18" y="28"/>
                      <a:pt x="13" y="30"/>
                    </a:cubicBezTo>
                    <a:cubicBezTo>
                      <a:pt x="11" y="30"/>
                      <a:pt x="9" y="31"/>
                      <a:pt x="7" y="33"/>
                    </a:cubicBezTo>
                    <a:cubicBezTo>
                      <a:pt x="7" y="33"/>
                      <a:pt x="7" y="33"/>
                      <a:pt x="6" y="33"/>
                    </a:cubicBezTo>
                    <a:cubicBezTo>
                      <a:pt x="6" y="33"/>
                      <a:pt x="6" y="34"/>
                      <a:pt x="6" y="34"/>
                    </a:cubicBezTo>
                    <a:cubicBezTo>
                      <a:pt x="5" y="35"/>
                      <a:pt x="4" y="36"/>
                      <a:pt x="3" y="38"/>
                    </a:cubicBezTo>
                    <a:cubicBezTo>
                      <a:pt x="2" y="38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1" y="40"/>
                      <a:pt x="0" y="41"/>
                      <a:pt x="0" y="42"/>
                    </a:cubicBezTo>
                    <a:cubicBezTo>
                      <a:pt x="0" y="43"/>
                      <a:pt x="0" y="44"/>
                      <a:pt x="0" y="45"/>
                    </a:cubicBezTo>
                    <a:cubicBezTo>
                      <a:pt x="1" y="46"/>
                      <a:pt x="2" y="47"/>
                      <a:pt x="2" y="47"/>
                    </a:cubicBezTo>
                    <a:cubicBezTo>
                      <a:pt x="4" y="49"/>
                      <a:pt x="7" y="50"/>
                      <a:pt x="15" y="45"/>
                    </a:cubicBezTo>
                    <a:cubicBezTo>
                      <a:pt x="22" y="49"/>
                      <a:pt x="29" y="53"/>
                      <a:pt x="37" y="57"/>
                    </a:cubicBezTo>
                    <a:cubicBezTo>
                      <a:pt x="47" y="64"/>
                      <a:pt x="58" y="71"/>
                      <a:pt x="70" y="75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2" y="76"/>
                      <a:pt x="74" y="76"/>
                      <a:pt x="75" y="75"/>
                    </a:cubicBezTo>
                    <a:cubicBezTo>
                      <a:pt x="77" y="76"/>
                      <a:pt x="80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3" y="77"/>
                      <a:pt x="84" y="76"/>
                      <a:pt x="84" y="76"/>
                    </a:cubicBezTo>
                    <a:cubicBezTo>
                      <a:pt x="86" y="75"/>
                      <a:pt x="86" y="74"/>
                      <a:pt x="86" y="72"/>
                    </a:cubicBezTo>
                    <a:cubicBezTo>
                      <a:pt x="86" y="72"/>
                      <a:pt x="86" y="71"/>
                      <a:pt x="86" y="71"/>
                    </a:cubicBezTo>
                    <a:cubicBezTo>
                      <a:pt x="86" y="69"/>
                      <a:pt x="84" y="67"/>
                      <a:pt x="82" y="66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1" y="62"/>
                      <a:pt x="71" y="62"/>
                      <a:pt x="71" y="62"/>
                    </a:cubicBezTo>
                    <a:cubicBezTo>
                      <a:pt x="70" y="62"/>
                      <a:pt x="70" y="62"/>
                      <a:pt x="69" y="62"/>
                    </a:cubicBezTo>
                    <a:cubicBezTo>
                      <a:pt x="69" y="62"/>
                      <a:pt x="68" y="62"/>
                      <a:pt x="68" y="62"/>
                    </a:cubicBezTo>
                    <a:cubicBezTo>
                      <a:pt x="67" y="61"/>
                      <a:pt x="67" y="62"/>
                      <a:pt x="66" y="62"/>
                    </a:cubicBezTo>
                    <a:cubicBezTo>
                      <a:pt x="58" y="58"/>
                      <a:pt x="50" y="54"/>
                      <a:pt x="42" y="49"/>
                    </a:cubicBezTo>
                    <a:cubicBezTo>
                      <a:pt x="36" y="45"/>
                      <a:pt x="29" y="41"/>
                      <a:pt x="22" y="37"/>
                    </a:cubicBezTo>
                    <a:cubicBezTo>
                      <a:pt x="29" y="34"/>
                      <a:pt x="37" y="31"/>
                      <a:pt x="37" y="31"/>
                    </a:cubicBezTo>
                    <a:cubicBezTo>
                      <a:pt x="51" y="25"/>
                      <a:pt x="65" y="20"/>
                      <a:pt x="74" y="9"/>
                    </a:cubicBezTo>
                    <a:cubicBezTo>
                      <a:pt x="75" y="8"/>
                      <a:pt x="75" y="7"/>
                      <a:pt x="75" y="6"/>
                    </a:cubicBezTo>
                    <a:cubicBezTo>
                      <a:pt x="75" y="4"/>
                      <a:pt x="75" y="3"/>
                      <a:pt x="74" y="2"/>
                    </a:cubicBezTo>
                    <a:cubicBezTo>
                      <a:pt x="71" y="0"/>
                      <a:pt x="68" y="0"/>
                      <a:pt x="66" y="2"/>
                    </a:cubicBezTo>
                    <a:close/>
                    <a:moveTo>
                      <a:pt x="13" y="30"/>
                    </a:moveTo>
                    <a:cubicBezTo>
                      <a:pt x="12" y="31"/>
                      <a:pt x="11" y="31"/>
                      <a:pt x="11" y="31"/>
                    </a:cubicBezTo>
                    <a:cubicBezTo>
                      <a:pt x="12" y="31"/>
                      <a:pt x="12" y="30"/>
                      <a:pt x="13" y="3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2" name="Freeform 1594"/>
              <p:cNvSpPr>
                <a:spLocks/>
              </p:cNvSpPr>
              <p:nvPr/>
            </p:nvSpPr>
            <p:spPr bwMode="auto">
              <a:xfrm>
                <a:off x="3420" y="2523"/>
                <a:ext cx="769" cy="59"/>
              </a:xfrm>
              <a:custGeom>
                <a:avLst/>
                <a:gdLst>
                  <a:gd name="T0" fmla="*/ 1 w 892"/>
                  <a:gd name="T1" fmla="*/ 4 h 68"/>
                  <a:gd name="T2" fmla="*/ 4 w 892"/>
                  <a:gd name="T3" fmla="*/ 11 h 68"/>
                  <a:gd name="T4" fmla="*/ 247 w 892"/>
                  <a:gd name="T5" fmla="*/ 54 h 68"/>
                  <a:gd name="T6" fmla="*/ 262 w 892"/>
                  <a:gd name="T7" fmla="*/ 55 h 68"/>
                  <a:gd name="T8" fmla="*/ 314 w 892"/>
                  <a:gd name="T9" fmla="*/ 58 h 68"/>
                  <a:gd name="T10" fmla="*/ 560 w 892"/>
                  <a:gd name="T11" fmla="*/ 65 h 68"/>
                  <a:gd name="T12" fmla="*/ 576 w 892"/>
                  <a:gd name="T13" fmla="*/ 64 h 68"/>
                  <a:gd name="T14" fmla="*/ 888 w 892"/>
                  <a:gd name="T15" fmla="*/ 24 h 68"/>
                  <a:gd name="T16" fmla="*/ 891 w 892"/>
                  <a:gd name="T17" fmla="*/ 18 h 68"/>
                  <a:gd name="T18" fmla="*/ 885 w 892"/>
                  <a:gd name="T19" fmla="*/ 15 h 68"/>
                  <a:gd name="T20" fmla="*/ 576 w 892"/>
                  <a:gd name="T21" fmla="*/ 54 h 68"/>
                  <a:gd name="T22" fmla="*/ 559 w 892"/>
                  <a:gd name="T23" fmla="*/ 55 h 68"/>
                  <a:gd name="T24" fmla="*/ 314 w 892"/>
                  <a:gd name="T25" fmla="*/ 48 h 68"/>
                  <a:gd name="T26" fmla="*/ 262 w 892"/>
                  <a:gd name="T27" fmla="*/ 45 h 68"/>
                  <a:gd name="T28" fmla="*/ 248 w 892"/>
                  <a:gd name="T29" fmla="*/ 44 h 68"/>
                  <a:gd name="T30" fmla="*/ 8 w 892"/>
                  <a:gd name="T31" fmla="*/ 1 h 68"/>
                  <a:gd name="T32" fmla="*/ 1 w 892"/>
                  <a:gd name="T33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2" h="68">
                    <a:moveTo>
                      <a:pt x="1" y="4"/>
                    </a:moveTo>
                    <a:cubicBezTo>
                      <a:pt x="0" y="6"/>
                      <a:pt x="1" y="9"/>
                      <a:pt x="4" y="11"/>
                    </a:cubicBezTo>
                    <a:cubicBezTo>
                      <a:pt x="75" y="45"/>
                      <a:pt x="166" y="50"/>
                      <a:pt x="247" y="54"/>
                    </a:cubicBezTo>
                    <a:cubicBezTo>
                      <a:pt x="262" y="55"/>
                      <a:pt x="262" y="55"/>
                      <a:pt x="262" y="55"/>
                    </a:cubicBezTo>
                    <a:cubicBezTo>
                      <a:pt x="314" y="58"/>
                      <a:pt x="314" y="58"/>
                      <a:pt x="314" y="58"/>
                    </a:cubicBezTo>
                    <a:cubicBezTo>
                      <a:pt x="394" y="63"/>
                      <a:pt x="477" y="68"/>
                      <a:pt x="560" y="65"/>
                    </a:cubicBezTo>
                    <a:cubicBezTo>
                      <a:pt x="576" y="64"/>
                      <a:pt x="576" y="64"/>
                      <a:pt x="576" y="64"/>
                    </a:cubicBezTo>
                    <a:cubicBezTo>
                      <a:pt x="679" y="60"/>
                      <a:pt x="796" y="55"/>
                      <a:pt x="888" y="24"/>
                    </a:cubicBezTo>
                    <a:cubicBezTo>
                      <a:pt x="891" y="23"/>
                      <a:pt x="892" y="21"/>
                      <a:pt x="891" y="18"/>
                    </a:cubicBezTo>
                    <a:cubicBezTo>
                      <a:pt x="890" y="15"/>
                      <a:pt x="887" y="14"/>
                      <a:pt x="885" y="15"/>
                    </a:cubicBezTo>
                    <a:cubicBezTo>
                      <a:pt x="794" y="45"/>
                      <a:pt x="678" y="50"/>
                      <a:pt x="576" y="54"/>
                    </a:cubicBezTo>
                    <a:cubicBezTo>
                      <a:pt x="559" y="55"/>
                      <a:pt x="559" y="55"/>
                      <a:pt x="559" y="55"/>
                    </a:cubicBezTo>
                    <a:cubicBezTo>
                      <a:pt x="477" y="58"/>
                      <a:pt x="394" y="53"/>
                      <a:pt x="314" y="48"/>
                    </a:cubicBezTo>
                    <a:cubicBezTo>
                      <a:pt x="262" y="45"/>
                      <a:pt x="262" y="45"/>
                      <a:pt x="262" y="45"/>
                    </a:cubicBezTo>
                    <a:cubicBezTo>
                      <a:pt x="248" y="44"/>
                      <a:pt x="248" y="44"/>
                      <a:pt x="248" y="44"/>
                    </a:cubicBezTo>
                    <a:cubicBezTo>
                      <a:pt x="168" y="40"/>
                      <a:pt x="77" y="35"/>
                      <a:pt x="8" y="1"/>
                    </a:cubicBezTo>
                    <a:cubicBezTo>
                      <a:pt x="6" y="0"/>
                      <a:pt x="3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3" name="Freeform 1595"/>
              <p:cNvSpPr>
                <a:spLocks/>
              </p:cNvSpPr>
              <p:nvPr/>
            </p:nvSpPr>
            <p:spPr bwMode="auto">
              <a:xfrm>
                <a:off x="3703" y="2565"/>
                <a:ext cx="160" cy="91"/>
              </a:xfrm>
              <a:custGeom>
                <a:avLst/>
                <a:gdLst>
                  <a:gd name="T0" fmla="*/ 4 w 185"/>
                  <a:gd name="T1" fmla="*/ 1 h 106"/>
                  <a:gd name="T2" fmla="*/ 1 w 185"/>
                  <a:gd name="T3" fmla="*/ 7 h 106"/>
                  <a:gd name="T4" fmla="*/ 98 w 185"/>
                  <a:gd name="T5" fmla="*/ 105 h 106"/>
                  <a:gd name="T6" fmla="*/ 103 w 185"/>
                  <a:gd name="T7" fmla="*/ 106 h 106"/>
                  <a:gd name="T8" fmla="*/ 106 w 185"/>
                  <a:gd name="T9" fmla="*/ 103 h 106"/>
                  <a:gd name="T10" fmla="*/ 152 w 185"/>
                  <a:gd name="T11" fmla="*/ 48 h 106"/>
                  <a:gd name="T12" fmla="*/ 183 w 185"/>
                  <a:gd name="T13" fmla="*/ 17 h 106"/>
                  <a:gd name="T14" fmla="*/ 183 w 185"/>
                  <a:gd name="T15" fmla="*/ 10 h 106"/>
                  <a:gd name="T16" fmla="*/ 176 w 185"/>
                  <a:gd name="T17" fmla="*/ 11 h 106"/>
                  <a:gd name="T18" fmla="*/ 145 w 185"/>
                  <a:gd name="T19" fmla="*/ 40 h 106"/>
                  <a:gd name="T20" fmla="*/ 99 w 185"/>
                  <a:gd name="T21" fmla="*/ 93 h 106"/>
                  <a:gd name="T22" fmla="*/ 10 w 185"/>
                  <a:gd name="T23" fmla="*/ 4 h 106"/>
                  <a:gd name="T24" fmla="*/ 4 w 185"/>
                  <a:gd name="T25" fmla="*/ 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5" h="106">
                    <a:moveTo>
                      <a:pt x="4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13" y="44"/>
                      <a:pt x="77" y="91"/>
                      <a:pt x="98" y="105"/>
                    </a:cubicBezTo>
                    <a:cubicBezTo>
                      <a:pt x="100" y="106"/>
                      <a:pt x="101" y="106"/>
                      <a:pt x="103" y="106"/>
                    </a:cubicBezTo>
                    <a:cubicBezTo>
                      <a:pt x="104" y="105"/>
                      <a:pt x="105" y="104"/>
                      <a:pt x="106" y="103"/>
                    </a:cubicBezTo>
                    <a:cubicBezTo>
                      <a:pt x="115" y="79"/>
                      <a:pt x="133" y="64"/>
                      <a:pt x="152" y="48"/>
                    </a:cubicBezTo>
                    <a:cubicBezTo>
                      <a:pt x="163" y="39"/>
                      <a:pt x="174" y="29"/>
                      <a:pt x="183" y="17"/>
                    </a:cubicBezTo>
                    <a:cubicBezTo>
                      <a:pt x="185" y="15"/>
                      <a:pt x="185" y="12"/>
                      <a:pt x="183" y="10"/>
                    </a:cubicBezTo>
                    <a:cubicBezTo>
                      <a:pt x="181" y="8"/>
                      <a:pt x="177" y="9"/>
                      <a:pt x="176" y="11"/>
                    </a:cubicBezTo>
                    <a:cubicBezTo>
                      <a:pt x="166" y="22"/>
                      <a:pt x="156" y="31"/>
                      <a:pt x="145" y="40"/>
                    </a:cubicBezTo>
                    <a:cubicBezTo>
                      <a:pt x="128" y="55"/>
                      <a:pt x="110" y="71"/>
                      <a:pt x="99" y="93"/>
                    </a:cubicBezTo>
                    <a:cubicBezTo>
                      <a:pt x="67" y="72"/>
                      <a:pt x="19" y="31"/>
                      <a:pt x="10" y="4"/>
                    </a:cubicBezTo>
                    <a:cubicBezTo>
                      <a:pt x="9" y="1"/>
                      <a:pt x="7" y="0"/>
                      <a:pt x="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4" name="Freeform 1596"/>
              <p:cNvSpPr>
                <a:spLocks/>
              </p:cNvSpPr>
              <p:nvPr/>
            </p:nvSpPr>
            <p:spPr bwMode="auto">
              <a:xfrm>
                <a:off x="3490" y="2782"/>
                <a:ext cx="79" cy="88"/>
              </a:xfrm>
              <a:custGeom>
                <a:avLst/>
                <a:gdLst>
                  <a:gd name="T0" fmla="*/ 0 w 92"/>
                  <a:gd name="T1" fmla="*/ 40 h 102"/>
                  <a:gd name="T2" fmla="*/ 47 w 92"/>
                  <a:gd name="T3" fmla="*/ 0 h 102"/>
                  <a:gd name="T4" fmla="*/ 22 w 92"/>
                  <a:gd name="T5" fmla="*/ 37 h 102"/>
                  <a:gd name="T6" fmla="*/ 64 w 92"/>
                  <a:gd name="T7" fmla="*/ 14 h 102"/>
                  <a:gd name="T8" fmla="*/ 41 w 92"/>
                  <a:gd name="T9" fmla="*/ 46 h 102"/>
                  <a:gd name="T10" fmla="*/ 75 w 92"/>
                  <a:gd name="T11" fmla="*/ 31 h 102"/>
                  <a:gd name="T12" fmla="*/ 52 w 92"/>
                  <a:gd name="T13" fmla="*/ 61 h 102"/>
                  <a:gd name="T14" fmla="*/ 92 w 92"/>
                  <a:gd name="T15" fmla="*/ 48 h 102"/>
                  <a:gd name="T16" fmla="*/ 44 w 92"/>
                  <a:gd name="T1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102">
                    <a:moveTo>
                      <a:pt x="0" y="40"/>
                    </a:moveTo>
                    <a:cubicBezTo>
                      <a:pt x="10" y="24"/>
                      <a:pt x="25" y="2"/>
                      <a:pt x="47" y="0"/>
                    </a:cubicBezTo>
                    <a:cubicBezTo>
                      <a:pt x="49" y="17"/>
                      <a:pt x="33" y="25"/>
                      <a:pt x="22" y="37"/>
                    </a:cubicBezTo>
                    <a:cubicBezTo>
                      <a:pt x="33" y="24"/>
                      <a:pt x="46" y="10"/>
                      <a:pt x="64" y="14"/>
                    </a:cubicBezTo>
                    <a:cubicBezTo>
                      <a:pt x="60" y="25"/>
                      <a:pt x="50" y="36"/>
                      <a:pt x="41" y="46"/>
                    </a:cubicBezTo>
                    <a:cubicBezTo>
                      <a:pt x="50" y="36"/>
                      <a:pt x="62" y="30"/>
                      <a:pt x="75" y="31"/>
                    </a:cubicBezTo>
                    <a:cubicBezTo>
                      <a:pt x="75" y="45"/>
                      <a:pt x="65" y="54"/>
                      <a:pt x="52" y="61"/>
                    </a:cubicBezTo>
                    <a:cubicBezTo>
                      <a:pt x="64" y="52"/>
                      <a:pt x="77" y="46"/>
                      <a:pt x="92" y="48"/>
                    </a:cubicBezTo>
                    <a:cubicBezTo>
                      <a:pt x="87" y="71"/>
                      <a:pt x="58" y="87"/>
                      <a:pt x="44" y="102"/>
                    </a:cubicBezTo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5" name="Freeform 1597"/>
              <p:cNvSpPr>
                <a:spLocks/>
              </p:cNvSpPr>
              <p:nvPr/>
            </p:nvSpPr>
            <p:spPr bwMode="auto">
              <a:xfrm>
                <a:off x="3485" y="2778"/>
                <a:ext cx="89" cy="96"/>
              </a:xfrm>
              <a:custGeom>
                <a:avLst/>
                <a:gdLst>
                  <a:gd name="T0" fmla="*/ 53 w 103"/>
                  <a:gd name="T1" fmla="*/ 0 h 112"/>
                  <a:gd name="T2" fmla="*/ 2 w 103"/>
                  <a:gd name="T3" fmla="*/ 42 h 112"/>
                  <a:gd name="T4" fmla="*/ 3 w 103"/>
                  <a:gd name="T5" fmla="*/ 50 h 112"/>
                  <a:gd name="T6" fmla="*/ 10 w 103"/>
                  <a:gd name="T7" fmla="*/ 48 h 112"/>
                  <a:gd name="T8" fmla="*/ 46 w 103"/>
                  <a:gd name="T9" fmla="*/ 12 h 112"/>
                  <a:gd name="T10" fmla="*/ 42 w 103"/>
                  <a:gd name="T11" fmla="*/ 21 h 112"/>
                  <a:gd name="T12" fmla="*/ 24 w 103"/>
                  <a:gd name="T13" fmla="*/ 39 h 112"/>
                  <a:gd name="T14" fmla="*/ 24 w 103"/>
                  <a:gd name="T15" fmla="*/ 39 h 112"/>
                  <a:gd name="T16" fmla="*/ 24 w 103"/>
                  <a:gd name="T17" fmla="*/ 39 h 112"/>
                  <a:gd name="T18" fmla="*/ 24 w 103"/>
                  <a:gd name="T19" fmla="*/ 39 h 112"/>
                  <a:gd name="T20" fmla="*/ 23 w 103"/>
                  <a:gd name="T21" fmla="*/ 42 h 112"/>
                  <a:gd name="T22" fmla="*/ 24 w 103"/>
                  <a:gd name="T23" fmla="*/ 46 h 112"/>
                  <a:gd name="T24" fmla="*/ 32 w 103"/>
                  <a:gd name="T25" fmla="*/ 46 h 112"/>
                  <a:gd name="T26" fmla="*/ 40 w 103"/>
                  <a:gd name="T27" fmla="*/ 37 h 112"/>
                  <a:gd name="T28" fmla="*/ 49 w 103"/>
                  <a:gd name="T29" fmla="*/ 29 h 112"/>
                  <a:gd name="T30" fmla="*/ 61 w 103"/>
                  <a:gd name="T31" fmla="*/ 24 h 112"/>
                  <a:gd name="T32" fmla="*/ 44 w 103"/>
                  <a:gd name="T33" fmla="*/ 46 h 112"/>
                  <a:gd name="T34" fmla="*/ 43 w 103"/>
                  <a:gd name="T35" fmla="*/ 47 h 112"/>
                  <a:gd name="T36" fmla="*/ 41 w 103"/>
                  <a:gd name="T37" fmla="*/ 51 h 112"/>
                  <a:gd name="T38" fmla="*/ 43 w 103"/>
                  <a:gd name="T39" fmla="*/ 54 h 112"/>
                  <a:gd name="T40" fmla="*/ 50 w 103"/>
                  <a:gd name="T41" fmla="*/ 54 h 112"/>
                  <a:gd name="T42" fmla="*/ 74 w 103"/>
                  <a:gd name="T43" fmla="*/ 41 h 112"/>
                  <a:gd name="T44" fmla="*/ 56 w 103"/>
                  <a:gd name="T45" fmla="*/ 62 h 112"/>
                  <a:gd name="T46" fmla="*/ 56 w 103"/>
                  <a:gd name="T47" fmla="*/ 62 h 112"/>
                  <a:gd name="T48" fmla="*/ 55 w 103"/>
                  <a:gd name="T49" fmla="*/ 62 h 112"/>
                  <a:gd name="T50" fmla="*/ 53 w 103"/>
                  <a:gd name="T51" fmla="*/ 66 h 112"/>
                  <a:gd name="T52" fmla="*/ 54 w 103"/>
                  <a:gd name="T53" fmla="*/ 69 h 112"/>
                  <a:gd name="T54" fmla="*/ 61 w 103"/>
                  <a:gd name="T55" fmla="*/ 71 h 112"/>
                  <a:gd name="T56" fmla="*/ 62 w 103"/>
                  <a:gd name="T57" fmla="*/ 70 h 112"/>
                  <a:gd name="T58" fmla="*/ 62 w 103"/>
                  <a:gd name="T59" fmla="*/ 70 h 112"/>
                  <a:gd name="T60" fmla="*/ 62 w 103"/>
                  <a:gd name="T61" fmla="*/ 70 h 112"/>
                  <a:gd name="T62" fmla="*/ 68 w 103"/>
                  <a:gd name="T63" fmla="*/ 65 h 112"/>
                  <a:gd name="T64" fmla="*/ 90 w 103"/>
                  <a:gd name="T65" fmla="*/ 58 h 112"/>
                  <a:gd name="T66" fmla="*/ 61 w 103"/>
                  <a:gd name="T67" fmla="*/ 90 h 112"/>
                  <a:gd name="T68" fmla="*/ 47 w 103"/>
                  <a:gd name="T69" fmla="*/ 103 h 112"/>
                  <a:gd name="T70" fmla="*/ 45 w 103"/>
                  <a:gd name="T71" fmla="*/ 107 h 112"/>
                  <a:gd name="T72" fmla="*/ 46 w 103"/>
                  <a:gd name="T73" fmla="*/ 110 h 112"/>
                  <a:gd name="T74" fmla="*/ 54 w 103"/>
                  <a:gd name="T75" fmla="*/ 110 h 112"/>
                  <a:gd name="T76" fmla="*/ 68 w 103"/>
                  <a:gd name="T77" fmla="*/ 98 h 112"/>
                  <a:gd name="T78" fmla="*/ 103 w 103"/>
                  <a:gd name="T79" fmla="*/ 54 h 112"/>
                  <a:gd name="T80" fmla="*/ 102 w 103"/>
                  <a:gd name="T81" fmla="*/ 50 h 112"/>
                  <a:gd name="T82" fmla="*/ 98 w 103"/>
                  <a:gd name="T83" fmla="*/ 48 h 112"/>
                  <a:gd name="T84" fmla="*/ 82 w 103"/>
                  <a:gd name="T85" fmla="*/ 50 h 112"/>
                  <a:gd name="T86" fmla="*/ 86 w 103"/>
                  <a:gd name="T87" fmla="*/ 36 h 112"/>
                  <a:gd name="T88" fmla="*/ 86 w 103"/>
                  <a:gd name="T89" fmla="*/ 36 h 112"/>
                  <a:gd name="T90" fmla="*/ 81 w 103"/>
                  <a:gd name="T91" fmla="*/ 30 h 112"/>
                  <a:gd name="T92" fmla="*/ 68 w 103"/>
                  <a:gd name="T93" fmla="*/ 33 h 112"/>
                  <a:gd name="T94" fmla="*/ 75 w 103"/>
                  <a:gd name="T95" fmla="*/ 20 h 112"/>
                  <a:gd name="T96" fmla="*/ 76 w 103"/>
                  <a:gd name="T97" fmla="*/ 19 h 112"/>
                  <a:gd name="T98" fmla="*/ 75 w 103"/>
                  <a:gd name="T99" fmla="*/ 16 h 112"/>
                  <a:gd name="T100" fmla="*/ 71 w 103"/>
                  <a:gd name="T101" fmla="*/ 14 h 112"/>
                  <a:gd name="T102" fmla="*/ 57 w 103"/>
                  <a:gd name="T103" fmla="*/ 14 h 112"/>
                  <a:gd name="T104" fmla="*/ 58 w 103"/>
                  <a:gd name="T105" fmla="*/ 7 h 112"/>
                  <a:gd name="T106" fmla="*/ 58 w 103"/>
                  <a:gd name="T107" fmla="*/ 4 h 112"/>
                  <a:gd name="T108" fmla="*/ 56 w 103"/>
                  <a:gd name="T109" fmla="*/ 1 h 112"/>
                  <a:gd name="T110" fmla="*/ 53 w 103"/>
                  <a:gd name="T11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3" h="112">
                    <a:moveTo>
                      <a:pt x="53" y="0"/>
                    </a:moveTo>
                    <a:cubicBezTo>
                      <a:pt x="27" y="3"/>
                      <a:pt x="12" y="27"/>
                      <a:pt x="2" y="42"/>
                    </a:cubicBezTo>
                    <a:cubicBezTo>
                      <a:pt x="0" y="45"/>
                      <a:pt x="1" y="48"/>
                      <a:pt x="3" y="50"/>
                    </a:cubicBezTo>
                    <a:cubicBezTo>
                      <a:pt x="6" y="51"/>
                      <a:pt x="9" y="50"/>
                      <a:pt x="10" y="48"/>
                    </a:cubicBezTo>
                    <a:cubicBezTo>
                      <a:pt x="18" y="36"/>
                      <a:pt x="30" y="18"/>
                      <a:pt x="46" y="12"/>
                    </a:cubicBezTo>
                    <a:cubicBezTo>
                      <a:pt x="46" y="15"/>
                      <a:pt x="44" y="18"/>
                      <a:pt x="42" y="21"/>
                    </a:cubicBezTo>
                    <a:cubicBezTo>
                      <a:pt x="35" y="26"/>
                      <a:pt x="29" y="32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40"/>
                      <a:pt x="23" y="41"/>
                      <a:pt x="23" y="42"/>
                    </a:cubicBezTo>
                    <a:cubicBezTo>
                      <a:pt x="23" y="43"/>
                      <a:pt x="23" y="45"/>
                      <a:pt x="24" y="46"/>
                    </a:cubicBezTo>
                    <a:cubicBezTo>
                      <a:pt x="26" y="48"/>
                      <a:pt x="30" y="48"/>
                      <a:pt x="32" y="46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3" y="35"/>
                      <a:pt x="46" y="32"/>
                      <a:pt x="49" y="29"/>
                    </a:cubicBezTo>
                    <a:cubicBezTo>
                      <a:pt x="53" y="26"/>
                      <a:pt x="57" y="25"/>
                      <a:pt x="61" y="24"/>
                    </a:cubicBezTo>
                    <a:cubicBezTo>
                      <a:pt x="57" y="31"/>
                      <a:pt x="51" y="39"/>
                      <a:pt x="44" y="4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2" y="48"/>
                      <a:pt x="41" y="49"/>
                      <a:pt x="41" y="51"/>
                    </a:cubicBezTo>
                    <a:cubicBezTo>
                      <a:pt x="41" y="52"/>
                      <a:pt x="42" y="53"/>
                      <a:pt x="43" y="54"/>
                    </a:cubicBezTo>
                    <a:cubicBezTo>
                      <a:pt x="45" y="56"/>
                      <a:pt x="48" y="56"/>
                      <a:pt x="50" y="54"/>
                    </a:cubicBezTo>
                    <a:cubicBezTo>
                      <a:pt x="55" y="49"/>
                      <a:pt x="64" y="43"/>
                      <a:pt x="74" y="41"/>
                    </a:cubicBezTo>
                    <a:cubicBezTo>
                      <a:pt x="73" y="49"/>
                      <a:pt x="67" y="55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6" y="62"/>
                      <a:pt x="55" y="62"/>
                      <a:pt x="55" y="62"/>
                    </a:cubicBezTo>
                    <a:cubicBezTo>
                      <a:pt x="54" y="63"/>
                      <a:pt x="53" y="65"/>
                      <a:pt x="53" y="66"/>
                    </a:cubicBezTo>
                    <a:cubicBezTo>
                      <a:pt x="53" y="67"/>
                      <a:pt x="54" y="68"/>
                      <a:pt x="54" y="69"/>
                    </a:cubicBezTo>
                    <a:cubicBezTo>
                      <a:pt x="56" y="71"/>
                      <a:pt x="59" y="72"/>
                      <a:pt x="61" y="71"/>
                    </a:cubicBezTo>
                    <a:cubicBezTo>
                      <a:pt x="61" y="70"/>
                      <a:pt x="61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4" y="68"/>
                      <a:pt x="66" y="67"/>
                      <a:pt x="68" y="65"/>
                    </a:cubicBezTo>
                    <a:cubicBezTo>
                      <a:pt x="74" y="62"/>
                      <a:pt x="82" y="59"/>
                      <a:pt x="90" y="58"/>
                    </a:cubicBezTo>
                    <a:cubicBezTo>
                      <a:pt x="85" y="70"/>
                      <a:pt x="73" y="81"/>
                      <a:pt x="61" y="90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6" y="104"/>
                      <a:pt x="45" y="105"/>
                      <a:pt x="45" y="107"/>
                    </a:cubicBezTo>
                    <a:cubicBezTo>
                      <a:pt x="45" y="108"/>
                      <a:pt x="46" y="109"/>
                      <a:pt x="46" y="110"/>
                    </a:cubicBezTo>
                    <a:cubicBezTo>
                      <a:pt x="48" y="112"/>
                      <a:pt x="52" y="112"/>
                      <a:pt x="54" y="110"/>
                    </a:cubicBezTo>
                    <a:cubicBezTo>
                      <a:pt x="68" y="98"/>
                      <a:pt x="68" y="98"/>
                      <a:pt x="68" y="98"/>
                    </a:cubicBezTo>
                    <a:cubicBezTo>
                      <a:pt x="82" y="86"/>
                      <a:pt x="99" y="73"/>
                      <a:pt x="103" y="54"/>
                    </a:cubicBezTo>
                    <a:cubicBezTo>
                      <a:pt x="103" y="52"/>
                      <a:pt x="103" y="51"/>
                      <a:pt x="102" y="50"/>
                    </a:cubicBezTo>
                    <a:cubicBezTo>
                      <a:pt x="101" y="48"/>
                      <a:pt x="100" y="48"/>
                      <a:pt x="98" y="48"/>
                    </a:cubicBezTo>
                    <a:cubicBezTo>
                      <a:pt x="93" y="47"/>
                      <a:pt x="87" y="48"/>
                      <a:pt x="82" y="50"/>
                    </a:cubicBezTo>
                    <a:cubicBezTo>
                      <a:pt x="84" y="45"/>
                      <a:pt x="86" y="41"/>
                      <a:pt x="86" y="36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6" y="33"/>
                      <a:pt x="83" y="31"/>
                      <a:pt x="81" y="30"/>
                    </a:cubicBezTo>
                    <a:cubicBezTo>
                      <a:pt x="76" y="30"/>
                      <a:pt x="72" y="32"/>
                      <a:pt x="68" y="33"/>
                    </a:cubicBezTo>
                    <a:cubicBezTo>
                      <a:pt x="71" y="29"/>
                      <a:pt x="74" y="25"/>
                      <a:pt x="75" y="20"/>
                    </a:cubicBezTo>
                    <a:cubicBezTo>
                      <a:pt x="75" y="20"/>
                      <a:pt x="76" y="19"/>
                      <a:pt x="76" y="19"/>
                    </a:cubicBezTo>
                    <a:cubicBezTo>
                      <a:pt x="76" y="18"/>
                      <a:pt x="75" y="17"/>
                      <a:pt x="75" y="16"/>
                    </a:cubicBezTo>
                    <a:cubicBezTo>
                      <a:pt x="74" y="15"/>
                      <a:pt x="73" y="14"/>
                      <a:pt x="71" y="14"/>
                    </a:cubicBezTo>
                    <a:cubicBezTo>
                      <a:pt x="66" y="13"/>
                      <a:pt x="62" y="13"/>
                      <a:pt x="57" y="14"/>
                    </a:cubicBezTo>
                    <a:cubicBezTo>
                      <a:pt x="58" y="12"/>
                      <a:pt x="58" y="10"/>
                      <a:pt x="58" y="7"/>
                    </a:cubicBezTo>
                    <a:cubicBezTo>
                      <a:pt x="58" y="6"/>
                      <a:pt x="58" y="5"/>
                      <a:pt x="58" y="4"/>
                    </a:cubicBezTo>
                    <a:cubicBezTo>
                      <a:pt x="58" y="3"/>
                      <a:pt x="58" y="2"/>
                      <a:pt x="56" y="1"/>
                    </a:cubicBezTo>
                    <a:cubicBezTo>
                      <a:pt x="55" y="0"/>
                      <a:pt x="54" y="0"/>
                      <a:pt x="5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6" name="Freeform 1598"/>
              <p:cNvSpPr>
                <a:spLocks/>
              </p:cNvSpPr>
              <p:nvPr/>
            </p:nvSpPr>
            <p:spPr bwMode="auto">
              <a:xfrm>
                <a:off x="4028" y="2797"/>
                <a:ext cx="68" cy="94"/>
              </a:xfrm>
              <a:custGeom>
                <a:avLst/>
                <a:gdLst>
                  <a:gd name="T0" fmla="*/ 79 w 79"/>
                  <a:gd name="T1" fmla="*/ 57 h 109"/>
                  <a:gd name="T2" fmla="*/ 42 w 79"/>
                  <a:gd name="T3" fmla="*/ 0 h 109"/>
                  <a:gd name="T4" fmla="*/ 57 w 79"/>
                  <a:gd name="T5" fmla="*/ 43 h 109"/>
                  <a:gd name="T6" fmla="*/ 25 w 79"/>
                  <a:gd name="T7" fmla="*/ 10 h 109"/>
                  <a:gd name="T8" fmla="*/ 45 w 79"/>
                  <a:gd name="T9" fmla="*/ 60 h 109"/>
                  <a:gd name="T10" fmla="*/ 15 w 79"/>
                  <a:gd name="T11" fmla="*/ 27 h 109"/>
                  <a:gd name="T12" fmla="*/ 33 w 79"/>
                  <a:gd name="T13" fmla="*/ 68 h 109"/>
                  <a:gd name="T14" fmla="*/ 7 w 79"/>
                  <a:gd name="T15" fmla="*/ 41 h 109"/>
                  <a:gd name="T16" fmla="*/ 38 w 79"/>
                  <a:gd name="T1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109">
                    <a:moveTo>
                      <a:pt x="79" y="57"/>
                    </a:moveTo>
                    <a:cubicBezTo>
                      <a:pt x="77" y="37"/>
                      <a:pt x="65" y="1"/>
                      <a:pt x="42" y="0"/>
                    </a:cubicBezTo>
                    <a:cubicBezTo>
                      <a:pt x="43" y="16"/>
                      <a:pt x="51" y="27"/>
                      <a:pt x="57" y="43"/>
                    </a:cubicBezTo>
                    <a:cubicBezTo>
                      <a:pt x="46" y="30"/>
                      <a:pt x="42" y="14"/>
                      <a:pt x="25" y="10"/>
                    </a:cubicBezTo>
                    <a:cubicBezTo>
                      <a:pt x="25" y="29"/>
                      <a:pt x="39" y="42"/>
                      <a:pt x="45" y="60"/>
                    </a:cubicBezTo>
                    <a:cubicBezTo>
                      <a:pt x="35" y="48"/>
                      <a:pt x="31" y="28"/>
                      <a:pt x="15" y="27"/>
                    </a:cubicBezTo>
                    <a:cubicBezTo>
                      <a:pt x="15" y="42"/>
                      <a:pt x="24" y="56"/>
                      <a:pt x="33" y="68"/>
                    </a:cubicBezTo>
                    <a:cubicBezTo>
                      <a:pt x="25" y="58"/>
                      <a:pt x="17" y="48"/>
                      <a:pt x="7" y="41"/>
                    </a:cubicBezTo>
                    <a:cubicBezTo>
                      <a:pt x="0" y="62"/>
                      <a:pt x="45" y="99"/>
                      <a:pt x="38" y="109"/>
                    </a:cubicBezTo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7" name="Freeform 1599"/>
              <p:cNvSpPr>
                <a:spLocks/>
              </p:cNvSpPr>
              <p:nvPr/>
            </p:nvSpPr>
            <p:spPr bwMode="auto">
              <a:xfrm>
                <a:off x="4025" y="2792"/>
                <a:ext cx="75" cy="103"/>
              </a:xfrm>
              <a:custGeom>
                <a:avLst/>
                <a:gdLst>
                  <a:gd name="T0" fmla="*/ 41 w 87"/>
                  <a:gd name="T1" fmla="*/ 1 h 119"/>
                  <a:gd name="T2" fmla="*/ 40 w 87"/>
                  <a:gd name="T3" fmla="*/ 5 h 119"/>
                  <a:gd name="T4" fmla="*/ 40 w 87"/>
                  <a:gd name="T5" fmla="*/ 5 h 119"/>
                  <a:gd name="T6" fmla="*/ 42 w 87"/>
                  <a:gd name="T7" fmla="*/ 17 h 119"/>
                  <a:gd name="T8" fmla="*/ 29 w 87"/>
                  <a:gd name="T9" fmla="*/ 10 h 119"/>
                  <a:gd name="T10" fmla="*/ 25 w 87"/>
                  <a:gd name="T11" fmla="*/ 11 h 119"/>
                  <a:gd name="T12" fmla="*/ 23 w 87"/>
                  <a:gd name="T13" fmla="*/ 15 h 119"/>
                  <a:gd name="T14" fmla="*/ 23 w 87"/>
                  <a:gd name="T15" fmla="*/ 16 h 119"/>
                  <a:gd name="T16" fmla="*/ 26 w 87"/>
                  <a:gd name="T17" fmla="*/ 29 h 119"/>
                  <a:gd name="T18" fmla="*/ 18 w 87"/>
                  <a:gd name="T19" fmla="*/ 27 h 119"/>
                  <a:gd name="T20" fmla="*/ 14 w 87"/>
                  <a:gd name="T21" fmla="*/ 29 h 119"/>
                  <a:gd name="T22" fmla="*/ 12 w 87"/>
                  <a:gd name="T23" fmla="*/ 32 h 119"/>
                  <a:gd name="T24" fmla="*/ 12 w 87"/>
                  <a:gd name="T25" fmla="*/ 33 h 119"/>
                  <a:gd name="T26" fmla="*/ 14 w 87"/>
                  <a:gd name="T27" fmla="*/ 42 h 119"/>
                  <a:gd name="T28" fmla="*/ 13 w 87"/>
                  <a:gd name="T29" fmla="*/ 41 h 119"/>
                  <a:gd name="T30" fmla="*/ 9 w 87"/>
                  <a:gd name="T31" fmla="*/ 41 h 119"/>
                  <a:gd name="T32" fmla="*/ 5 w 87"/>
                  <a:gd name="T33" fmla="*/ 44 h 119"/>
                  <a:gd name="T34" fmla="*/ 25 w 87"/>
                  <a:gd name="T35" fmla="*/ 91 h 119"/>
                  <a:gd name="T36" fmla="*/ 37 w 87"/>
                  <a:gd name="T37" fmla="*/ 111 h 119"/>
                  <a:gd name="T38" fmla="*/ 37 w 87"/>
                  <a:gd name="T39" fmla="*/ 111 h 119"/>
                  <a:gd name="T40" fmla="*/ 39 w 87"/>
                  <a:gd name="T41" fmla="*/ 118 h 119"/>
                  <a:gd name="T42" fmla="*/ 45 w 87"/>
                  <a:gd name="T43" fmla="*/ 116 h 119"/>
                  <a:gd name="T44" fmla="*/ 47 w 87"/>
                  <a:gd name="T45" fmla="*/ 111 h 119"/>
                  <a:gd name="T46" fmla="*/ 33 w 87"/>
                  <a:gd name="T47" fmla="*/ 85 h 119"/>
                  <a:gd name="T48" fmla="*/ 16 w 87"/>
                  <a:gd name="T49" fmla="*/ 58 h 119"/>
                  <a:gd name="T50" fmla="*/ 28 w 87"/>
                  <a:gd name="T51" fmla="*/ 71 h 119"/>
                  <a:gd name="T52" fmla="*/ 32 w 87"/>
                  <a:gd name="T53" fmla="*/ 76 h 119"/>
                  <a:gd name="T54" fmla="*/ 39 w 87"/>
                  <a:gd name="T55" fmla="*/ 77 h 119"/>
                  <a:gd name="T56" fmla="*/ 41 w 87"/>
                  <a:gd name="T57" fmla="*/ 73 h 119"/>
                  <a:gd name="T58" fmla="*/ 40 w 87"/>
                  <a:gd name="T59" fmla="*/ 70 h 119"/>
                  <a:gd name="T60" fmla="*/ 24 w 87"/>
                  <a:gd name="T61" fmla="*/ 40 h 119"/>
                  <a:gd name="T62" fmla="*/ 36 w 87"/>
                  <a:gd name="T63" fmla="*/ 55 h 119"/>
                  <a:gd name="T64" fmla="*/ 44 w 87"/>
                  <a:gd name="T65" fmla="*/ 68 h 119"/>
                  <a:gd name="T66" fmla="*/ 51 w 87"/>
                  <a:gd name="T67" fmla="*/ 70 h 119"/>
                  <a:gd name="T68" fmla="*/ 53 w 87"/>
                  <a:gd name="T69" fmla="*/ 65 h 119"/>
                  <a:gd name="T70" fmla="*/ 53 w 87"/>
                  <a:gd name="T71" fmla="*/ 63 h 119"/>
                  <a:gd name="T72" fmla="*/ 44 w 87"/>
                  <a:gd name="T73" fmla="*/ 45 h 119"/>
                  <a:gd name="T74" fmla="*/ 35 w 87"/>
                  <a:gd name="T75" fmla="*/ 24 h 119"/>
                  <a:gd name="T76" fmla="*/ 48 w 87"/>
                  <a:gd name="T77" fmla="*/ 39 h 119"/>
                  <a:gd name="T78" fmla="*/ 56 w 87"/>
                  <a:gd name="T79" fmla="*/ 51 h 119"/>
                  <a:gd name="T80" fmla="*/ 63 w 87"/>
                  <a:gd name="T81" fmla="*/ 52 h 119"/>
                  <a:gd name="T82" fmla="*/ 65 w 87"/>
                  <a:gd name="T83" fmla="*/ 48 h 119"/>
                  <a:gd name="T84" fmla="*/ 65 w 87"/>
                  <a:gd name="T85" fmla="*/ 46 h 119"/>
                  <a:gd name="T86" fmla="*/ 59 w 87"/>
                  <a:gd name="T87" fmla="*/ 32 h 119"/>
                  <a:gd name="T88" fmla="*/ 51 w 87"/>
                  <a:gd name="T89" fmla="*/ 12 h 119"/>
                  <a:gd name="T90" fmla="*/ 77 w 87"/>
                  <a:gd name="T91" fmla="*/ 63 h 119"/>
                  <a:gd name="T92" fmla="*/ 82 w 87"/>
                  <a:gd name="T93" fmla="*/ 68 h 119"/>
                  <a:gd name="T94" fmla="*/ 87 w 87"/>
                  <a:gd name="T95" fmla="*/ 62 h 119"/>
                  <a:gd name="T96" fmla="*/ 45 w 87"/>
                  <a:gd name="T97" fmla="*/ 0 h 119"/>
                  <a:gd name="T98" fmla="*/ 41 w 87"/>
                  <a:gd name="T9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7" h="119">
                    <a:moveTo>
                      <a:pt x="41" y="1"/>
                    </a:moveTo>
                    <a:cubicBezTo>
                      <a:pt x="40" y="2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41" y="13"/>
                      <a:pt x="42" y="17"/>
                    </a:cubicBezTo>
                    <a:cubicBezTo>
                      <a:pt x="38" y="14"/>
                      <a:pt x="34" y="11"/>
                      <a:pt x="29" y="10"/>
                    </a:cubicBezTo>
                    <a:cubicBezTo>
                      <a:pt x="28" y="10"/>
                      <a:pt x="26" y="10"/>
                      <a:pt x="25" y="11"/>
                    </a:cubicBezTo>
                    <a:cubicBezTo>
                      <a:pt x="24" y="12"/>
                      <a:pt x="23" y="13"/>
                      <a:pt x="23" y="15"/>
                    </a:cubicBezTo>
                    <a:cubicBezTo>
                      <a:pt x="23" y="15"/>
                      <a:pt x="23" y="16"/>
                      <a:pt x="23" y="16"/>
                    </a:cubicBezTo>
                    <a:cubicBezTo>
                      <a:pt x="23" y="21"/>
                      <a:pt x="24" y="25"/>
                      <a:pt x="26" y="29"/>
                    </a:cubicBezTo>
                    <a:cubicBezTo>
                      <a:pt x="23" y="28"/>
                      <a:pt x="21" y="27"/>
                      <a:pt x="18" y="27"/>
                    </a:cubicBezTo>
                    <a:cubicBezTo>
                      <a:pt x="16" y="27"/>
                      <a:pt x="15" y="28"/>
                      <a:pt x="14" y="29"/>
                    </a:cubicBezTo>
                    <a:cubicBezTo>
                      <a:pt x="13" y="30"/>
                      <a:pt x="12" y="31"/>
                      <a:pt x="12" y="32"/>
                    </a:cubicBezTo>
                    <a:cubicBezTo>
                      <a:pt x="12" y="32"/>
                      <a:pt x="12" y="32"/>
                      <a:pt x="12" y="33"/>
                    </a:cubicBezTo>
                    <a:cubicBezTo>
                      <a:pt x="13" y="36"/>
                      <a:pt x="13" y="39"/>
                      <a:pt x="14" y="42"/>
                    </a:cubicBezTo>
                    <a:cubicBezTo>
                      <a:pt x="14" y="42"/>
                      <a:pt x="14" y="42"/>
                      <a:pt x="13" y="41"/>
                    </a:cubicBezTo>
                    <a:cubicBezTo>
                      <a:pt x="12" y="41"/>
                      <a:pt x="10" y="40"/>
                      <a:pt x="9" y="41"/>
                    </a:cubicBezTo>
                    <a:cubicBezTo>
                      <a:pt x="7" y="41"/>
                      <a:pt x="6" y="42"/>
                      <a:pt x="5" y="44"/>
                    </a:cubicBezTo>
                    <a:cubicBezTo>
                      <a:pt x="0" y="58"/>
                      <a:pt x="13" y="76"/>
                      <a:pt x="25" y="91"/>
                    </a:cubicBezTo>
                    <a:cubicBezTo>
                      <a:pt x="29" y="98"/>
                      <a:pt x="37" y="108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6" y="113"/>
                      <a:pt x="36" y="116"/>
                      <a:pt x="39" y="118"/>
                    </a:cubicBezTo>
                    <a:cubicBezTo>
                      <a:pt x="41" y="119"/>
                      <a:pt x="44" y="119"/>
                      <a:pt x="45" y="116"/>
                    </a:cubicBezTo>
                    <a:cubicBezTo>
                      <a:pt x="46" y="115"/>
                      <a:pt x="47" y="113"/>
                      <a:pt x="47" y="111"/>
                    </a:cubicBezTo>
                    <a:cubicBezTo>
                      <a:pt x="47" y="104"/>
                      <a:pt x="41" y="96"/>
                      <a:pt x="33" y="85"/>
                    </a:cubicBezTo>
                    <a:cubicBezTo>
                      <a:pt x="27" y="77"/>
                      <a:pt x="19" y="66"/>
                      <a:pt x="16" y="58"/>
                    </a:cubicBezTo>
                    <a:cubicBezTo>
                      <a:pt x="20" y="62"/>
                      <a:pt x="24" y="66"/>
                      <a:pt x="28" y="71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4" y="78"/>
                      <a:pt x="37" y="79"/>
                      <a:pt x="39" y="77"/>
                    </a:cubicBezTo>
                    <a:cubicBezTo>
                      <a:pt x="41" y="76"/>
                      <a:pt x="41" y="75"/>
                      <a:pt x="41" y="73"/>
                    </a:cubicBezTo>
                    <a:cubicBezTo>
                      <a:pt x="41" y="72"/>
                      <a:pt x="41" y="71"/>
                      <a:pt x="40" y="70"/>
                    </a:cubicBezTo>
                    <a:cubicBezTo>
                      <a:pt x="33" y="60"/>
                      <a:pt x="27" y="50"/>
                      <a:pt x="24" y="40"/>
                    </a:cubicBezTo>
                    <a:cubicBezTo>
                      <a:pt x="28" y="43"/>
                      <a:pt x="32" y="48"/>
                      <a:pt x="36" y="55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6" y="70"/>
                      <a:pt x="49" y="71"/>
                      <a:pt x="51" y="70"/>
                    </a:cubicBezTo>
                    <a:cubicBezTo>
                      <a:pt x="53" y="69"/>
                      <a:pt x="53" y="67"/>
                      <a:pt x="53" y="65"/>
                    </a:cubicBezTo>
                    <a:cubicBezTo>
                      <a:pt x="53" y="64"/>
                      <a:pt x="53" y="64"/>
                      <a:pt x="53" y="63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0" y="38"/>
                      <a:pt x="37" y="31"/>
                      <a:pt x="35" y="24"/>
                    </a:cubicBezTo>
                    <a:cubicBezTo>
                      <a:pt x="40" y="27"/>
                      <a:pt x="43" y="33"/>
                      <a:pt x="48" y="39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8" y="53"/>
                      <a:pt x="61" y="54"/>
                      <a:pt x="63" y="52"/>
                    </a:cubicBezTo>
                    <a:cubicBezTo>
                      <a:pt x="64" y="52"/>
                      <a:pt x="65" y="50"/>
                      <a:pt x="65" y="48"/>
                    </a:cubicBezTo>
                    <a:cubicBezTo>
                      <a:pt x="65" y="47"/>
                      <a:pt x="65" y="47"/>
                      <a:pt x="65" y="46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5" y="25"/>
                      <a:pt x="53" y="19"/>
                      <a:pt x="51" y="12"/>
                    </a:cubicBezTo>
                    <a:cubicBezTo>
                      <a:pt x="67" y="19"/>
                      <a:pt x="76" y="47"/>
                      <a:pt x="77" y="63"/>
                    </a:cubicBezTo>
                    <a:cubicBezTo>
                      <a:pt x="77" y="66"/>
                      <a:pt x="79" y="68"/>
                      <a:pt x="82" y="68"/>
                    </a:cubicBezTo>
                    <a:cubicBezTo>
                      <a:pt x="85" y="67"/>
                      <a:pt x="87" y="65"/>
                      <a:pt x="87" y="62"/>
                    </a:cubicBezTo>
                    <a:cubicBezTo>
                      <a:pt x="85" y="37"/>
                      <a:pt x="71" y="1"/>
                      <a:pt x="45" y="0"/>
                    </a:cubicBezTo>
                    <a:cubicBezTo>
                      <a:pt x="44" y="0"/>
                      <a:pt x="42" y="0"/>
                      <a:pt x="4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8" name="Freeform 1600"/>
              <p:cNvSpPr>
                <a:spLocks/>
              </p:cNvSpPr>
              <p:nvPr/>
            </p:nvSpPr>
            <p:spPr bwMode="auto">
              <a:xfrm>
                <a:off x="3388" y="3032"/>
                <a:ext cx="28" cy="215"/>
              </a:xfrm>
              <a:custGeom>
                <a:avLst/>
                <a:gdLst>
                  <a:gd name="T0" fmla="*/ 21 w 32"/>
                  <a:gd name="T1" fmla="*/ 4 h 250"/>
                  <a:gd name="T2" fmla="*/ 12 w 32"/>
                  <a:gd name="T3" fmla="*/ 93 h 250"/>
                  <a:gd name="T4" fmla="*/ 11 w 32"/>
                  <a:gd name="T5" fmla="*/ 135 h 250"/>
                  <a:gd name="T6" fmla="*/ 0 w 32"/>
                  <a:gd name="T7" fmla="*/ 245 h 250"/>
                  <a:gd name="T8" fmla="*/ 5 w 32"/>
                  <a:gd name="T9" fmla="*/ 250 h 250"/>
                  <a:gd name="T10" fmla="*/ 10 w 32"/>
                  <a:gd name="T11" fmla="*/ 246 h 250"/>
                  <a:gd name="T12" fmla="*/ 21 w 32"/>
                  <a:gd name="T13" fmla="*/ 136 h 250"/>
                  <a:gd name="T14" fmla="*/ 22 w 32"/>
                  <a:gd name="T15" fmla="*/ 93 h 250"/>
                  <a:gd name="T16" fmla="*/ 31 w 32"/>
                  <a:gd name="T17" fmla="*/ 8 h 250"/>
                  <a:gd name="T18" fmla="*/ 28 w 32"/>
                  <a:gd name="T19" fmla="*/ 2 h 250"/>
                  <a:gd name="T20" fmla="*/ 21 w 32"/>
                  <a:gd name="T21" fmla="*/ 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250">
                    <a:moveTo>
                      <a:pt x="21" y="4"/>
                    </a:moveTo>
                    <a:cubicBezTo>
                      <a:pt x="11" y="26"/>
                      <a:pt x="11" y="60"/>
                      <a:pt x="12" y="93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0" y="247"/>
                      <a:pt x="2" y="250"/>
                      <a:pt x="5" y="250"/>
                    </a:cubicBezTo>
                    <a:cubicBezTo>
                      <a:pt x="8" y="250"/>
                      <a:pt x="10" y="248"/>
                      <a:pt x="10" y="246"/>
                    </a:cubicBezTo>
                    <a:cubicBezTo>
                      <a:pt x="21" y="136"/>
                      <a:pt x="21" y="136"/>
                      <a:pt x="21" y="136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63"/>
                      <a:pt x="22" y="28"/>
                      <a:pt x="31" y="8"/>
                    </a:cubicBezTo>
                    <a:cubicBezTo>
                      <a:pt x="32" y="6"/>
                      <a:pt x="31" y="3"/>
                      <a:pt x="28" y="2"/>
                    </a:cubicBezTo>
                    <a:cubicBezTo>
                      <a:pt x="25" y="0"/>
                      <a:pt x="22" y="2"/>
                      <a:pt x="2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9" name="Freeform 1601"/>
              <p:cNvSpPr>
                <a:spLocks/>
              </p:cNvSpPr>
              <p:nvPr/>
            </p:nvSpPr>
            <p:spPr bwMode="auto">
              <a:xfrm>
                <a:off x="4163" y="3031"/>
                <a:ext cx="26" cy="226"/>
              </a:xfrm>
              <a:custGeom>
                <a:avLst/>
                <a:gdLst>
                  <a:gd name="T0" fmla="*/ 6 w 30"/>
                  <a:gd name="T1" fmla="*/ 0 h 262"/>
                  <a:gd name="T2" fmla="*/ 0 w 30"/>
                  <a:gd name="T3" fmla="*/ 6 h 262"/>
                  <a:gd name="T4" fmla="*/ 9 w 30"/>
                  <a:gd name="T5" fmla="*/ 155 h 262"/>
                  <a:gd name="T6" fmla="*/ 10 w 30"/>
                  <a:gd name="T7" fmla="*/ 186 h 262"/>
                  <a:gd name="T8" fmla="*/ 21 w 30"/>
                  <a:gd name="T9" fmla="*/ 260 h 262"/>
                  <a:gd name="T10" fmla="*/ 28 w 30"/>
                  <a:gd name="T11" fmla="*/ 260 h 262"/>
                  <a:gd name="T12" fmla="*/ 28 w 30"/>
                  <a:gd name="T13" fmla="*/ 252 h 262"/>
                  <a:gd name="T14" fmla="*/ 20 w 30"/>
                  <a:gd name="T15" fmla="*/ 185 h 262"/>
                  <a:gd name="T16" fmla="*/ 19 w 30"/>
                  <a:gd name="T17" fmla="*/ 154 h 262"/>
                  <a:gd name="T18" fmla="*/ 11 w 30"/>
                  <a:gd name="T19" fmla="*/ 6 h 262"/>
                  <a:gd name="T20" fmla="*/ 6 w 30"/>
                  <a:gd name="T21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26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1" y="54"/>
                      <a:pt x="3" y="97"/>
                      <a:pt x="9" y="155"/>
                    </a:cubicBezTo>
                    <a:cubicBezTo>
                      <a:pt x="10" y="186"/>
                      <a:pt x="10" y="186"/>
                      <a:pt x="10" y="186"/>
                    </a:cubicBezTo>
                    <a:cubicBezTo>
                      <a:pt x="11" y="226"/>
                      <a:pt x="12" y="253"/>
                      <a:pt x="21" y="260"/>
                    </a:cubicBezTo>
                    <a:cubicBezTo>
                      <a:pt x="23" y="262"/>
                      <a:pt x="26" y="262"/>
                      <a:pt x="28" y="260"/>
                    </a:cubicBezTo>
                    <a:cubicBezTo>
                      <a:pt x="30" y="257"/>
                      <a:pt x="30" y="254"/>
                      <a:pt x="28" y="252"/>
                    </a:cubicBezTo>
                    <a:cubicBezTo>
                      <a:pt x="22" y="247"/>
                      <a:pt x="21" y="207"/>
                      <a:pt x="20" y="185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3" y="96"/>
                      <a:pt x="11" y="53"/>
                      <a:pt x="11" y="6"/>
                    </a:cubicBezTo>
                    <a:cubicBezTo>
                      <a:pt x="11" y="3"/>
                      <a:pt x="8" y="0"/>
                      <a:pt x="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0" name="Freeform 1602"/>
              <p:cNvSpPr>
                <a:spLocks/>
              </p:cNvSpPr>
              <p:nvPr/>
            </p:nvSpPr>
            <p:spPr bwMode="auto">
              <a:xfrm>
                <a:off x="3585" y="2146"/>
                <a:ext cx="50" cy="32"/>
              </a:xfrm>
              <a:custGeom>
                <a:avLst/>
                <a:gdLst>
                  <a:gd name="T0" fmla="*/ 1 w 58"/>
                  <a:gd name="T1" fmla="*/ 19 h 37"/>
                  <a:gd name="T2" fmla="*/ 5 w 58"/>
                  <a:gd name="T3" fmla="*/ 25 h 37"/>
                  <a:gd name="T4" fmla="*/ 11 w 58"/>
                  <a:gd name="T5" fmla="*/ 22 h 37"/>
                  <a:gd name="T6" fmla="*/ 32 w 58"/>
                  <a:gd name="T7" fmla="*/ 13 h 37"/>
                  <a:gd name="T8" fmla="*/ 47 w 58"/>
                  <a:gd name="T9" fmla="*/ 31 h 37"/>
                  <a:gd name="T10" fmla="*/ 52 w 58"/>
                  <a:gd name="T11" fmla="*/ 37 h 37"/>
                  <a:gd name="T12" fmla="*/ 57 w 58"/>
                  <a:gd name="T13" fmla="*/ 32 h 37"/>
                  <a:gd name="T14" fmla="*/ 34 w 58"/>
                  <a:gd name="T15" fmla="*/ 3 h 37"/>
                  <a:gd name="T16" fmla="*/ 1 w 58"/>
                  <a:gd name="T17" fmla="*/ 1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37">
                    <a:moveTo>
                      <a:pt x="1" y="19"/>
                    </a:moveTo>
                    <a:cubicBezTo>
                      <a:pt x="0" y="22"/>
                      <a:pt x="2" y="24"/>
                      <a:pt x="5" y="25"/>
                    </a:cubicBezTo>
                    <a:cubicBezTo>
                      <a:pt x="7" y="26"/>
                      <a:pt x="10" y="24"/>
                      <a:pt x="11" y="22"/>
                    </a:cubicBezTo>
                    <a:cubicBezTo>
                      <a:pt x="13" y="14"/>
                      <a:pt x="23" y="11"/>
                      <a:pt x="32" y="13"/>
                    </a:cubicBezTo>
                    <a:cubicBezTo>
                      <a:pt x="36" y="13"/>
                      <a:pt x="48" y="17"/>
                      <a:pt x="47" y="31"/>
                    </a:cubicBezTo>
                    <a:cubicBezTo>
                      <a:pt x="47" y="34"/>
                      <a:pt x="49" y="37"/>
                      <a:pt x="52" y="37"/>
                    </a:cubicBezTo>
                    <a:cubicBezTo>
                      <a:pt x="54" y="37"/>
                      <a:pt x="57" y="35"/>
                      <a:pt x="57" y="32"/>
                    </a:cubicBezTo>
                    <a:cubicBezTo>
                      <a:pt x="58" y="17"/>
                      <a:pt x="49" y="5"/>
                      <a:pt x="34" y="3"/>
                    </a:cubicBezTo>
                    <a:cubicBezTo>
                      <a:pt x="21" y="0"/>
                      <a:pt x="5" y="5"/>
                      <a:pt x="1" y="1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1" name="Freeform 1603"/>
              <p:cNvSpPr>
                <a:spLocks/>
              </p:cNvSpPr>
              <p:nvPr/>
            </p:nvSpPr>
            <p:spPr bwMode="auto">
              <a:xfrm>
                <a:off x="3925" y="2135"/>
                <a:ext cx="50" cy="33"/>
              </a:xfrm>
              <a:custGeom>
                <a:avLst/>
                <a:gdLst>
                  <a:gd name="T0" fmla="*/ 23 w 57"/>
                  <a:gd name="T1" fmla="*/ 3 h 38"/>
                  <a:gd name="T2" fmla="*/ 0 w 57"/>
                  <a:gd name="T3" fmla="*/ 32 h 38"/>
                  <a:gd name="T4" fmla="*/ 4 w 57"/>
                  <a:gd name="T5" fmla="*/ 37 h 38"/>
                  <a:gd name="T6" fmla="*/ 10 w 57"/>
                  <a:gd name="T7" fmla="*/ 33 h 38"/>
                  <a:gd name="T8" fmla="*/ 25 w 57"/>
                  <a:gd name="T9" fmla="*/ 13 h 38"/>
                  <a:gd name="T10" fmla="*/ 46 w 57"/>
                  <a:gd name="T11" fmla="*/ 25 h 38"/>
                  <a:gd name="T12" fmla="*/ 53 w 57"/>
                  <a:gd name="T13" fmla="*/ 28 h 38"/>
                  <a:gd name="T14" fmla="*/ 55 w 57"/>
                  <a:gd name="T15" fmla="*/ 21 h 38"/>
                  <a:gd name="T16" fmla="*/ 23 w 57"/>
                  <a:gd name="T17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38">
                    <a:moveTo>
                      <a:pt x="23" y="3"/>
                    </a:moveTo>
                    <a:cubicBezTo>
                      <a:pt x="10" y="6"/>
                      <a:pt x="1" y="17"/>
                      <a:pt x="0" y="32"/>
                    </a:cubicBezTo>
                    <a:cubicBezTo>
                      <a:pt x="0" y="35"/>
                      <a:pt x="2" y="37"/>
                      <a:pt x="4" y="37"/>
                    </a:cubicBezTo>
                    <a:cubicBezTo>
                      <a:pt x="7" y="38"/>
                      <a:pt x="10" y="35"/>
                      <a:pt x="10" y="33"/>
                    </a:cubicBezTo>
                    <a:cubicBezTo>
                      <a:pt x="11" y="22"/>
                      <a:pt x="17" y="15"/>
                      <a:pt x="25" y="13"/>
                    </a:cubicBezTo>
                    <a:cubicBezTo>
                      <a:pt x="32" y="12"/>
                      <a:pt x="41" y="14"/>
                      <a:pt x="46" y="25"/>
                    </a:cubicBezTo>
                    <a:cubicBezTo>
                      <a:pt x="48" y="28"/>
                      <a:pt x="51" y="29"/>
                      <a:pt x="53" y="28"/>
                    </a:cubicBezTo>
                    <a:cubicBezTo>
                      <a:pt x="56" y="26"/>
                      <a:pt x="57" y="23"/>
                      <a:pt x="55" y="21"/>
                    </a:cubicBezTo>
                    <a:cubicBezTo>
                      <a:pt x="49" y="7"/>
                      <a:pt x="36" y="0"/>
                      <a:pt x="2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2" name="Freeform 1604"/>
              <p:cNvSpPr>
                <a:spLocks/>
              </p:cNvSpPr>
              <p:nvPr/>
            </p:nvSpPr>
            <p:spPr bwMode="auto">
              <a:xfrm>
                <a:off x="3323" y="2528"/>
                <a:ext cx="213" cy="518"/>
              </a:xfrm>
              <a:custGeom>
                <a:avLst/>
                <a:gdLst>
                  <a:gd name="T0" fmla="*/ 119 w 247"/>
                  <a:gd name="T1" fmla="*/ 0 h 600"/>
                  <a:gd name="T2" fmla="*/ 116 w 247"/>
                  <a:gd name="T3" fmla="*/ 6 h 600"/>
                  <a:gd name="T4" fmla="*/ 83 w 247"/>
                  <a:gd name="T5" fmla="*/ 128 h 600"/>
                  <a:gd name="T6" fmla="*/ 33 w 247"/>
                  <a:gd name="T7" fmla="*/ 316 h 600"/>
                  <a:gd name="T8" fmla="*/ 38 w 247"/>
                  <a:gd name="T9" fmla="*/ 566 h 600"/>
                  <a:gd name="T10" fmla="*/ 81 w 247"/>
                  <a:gd name="T11" fmla="*/ 600 h 600"/>
                  <a:gd name="T12" fmla="*/ 246 w 247"/>
                  <a:gd name="T13" fmla="*/ 395 h 600"/>
                  <a:gd name="T14" fmla="*/ 245 w 247"/>
                  <a:gd name="T15" fmla="*/ 390 h 600"/>
                  <a:gd name="T16" fmla="*/ 226 w 247"/>
                  <a:gd name="T17" fmla="*/ 363 h 600"/>
                  <a:gd name="T18" fmla="*/ 199 w 247"/>
                  <a:gd name="T19" fmla="*/ 328 h 600"/>
                  <a:gd name="T20" fmla="*/ 194 w 247"/>
                  <a:gd name="T21" fmla="*/ 326 h 600"/>
                  <a:gd name="T22" fmla="*/ 190 w 247"/>
                  <a:gd name="T23" fmla="*/ 329 h 600"/>
                  <a:gd name="T24" fmla="*/ 113 w 247"/>
                  <a:gd name="T25" fmla="*/ 430 h 600"/>
                  <a:gd name="T26" fmla="*/ 101 w 247"/>
                  <a:gd name="T27" fmla="*/ 444 h 600"/>
                  <a:gd name="T28" fmla="*/ 102 w 247"/>
                  <a:gd name="T29" fmla="*/ 451 h 600"/>
                  <a:gd name="T30" fmla="*/ 109 w 247"/>
                  <a:gd name="T31" fmla="*/ 450 h 600"/>
                  <a:gd name="T32" fmla="*/ 121 w 247"/>
                  <a:gd name="T33" fmla="*/ 437 h 600"/>
                  <a:gd name="T34" fmla="*/ 195 w 247"/>
                  <a:gd name="T35" fmla="*/ 340 h 600"/>
                  <a:gd name="T36" fmla="*/ 217 w 247"/>
                  <a:gd name="T37" fmla="*/ 369 h 600"/>
                  <a:gd name="T38" fmla="*/ 235 w 247"/>
                  <a:gd name="T39" fmla="*/ 394 h 600"/>
                  <a:gd name="T40" fmla="*/ 81 w 247"/>
                  <a:gd name="T41" fmla="*/ 589 h 600"/>
                  <a:gd name="T42" fmla="*/ 47 w 247"/>
                  <a:gd name="T43" fmla="*/ 561 h 600"/>
                  <a:gd name="T44" fmla="*/ 43 w 247"/>
                  <a:gd name="T45" fmla="*/ 319 h 600"/>
                  <a:gd name="T46" fmla="*/ 93 w 247"/>
                  <a:gd name="T47" fmla="*/ 131 h 600"/>
                  <a:gd name="T48" fmla="*/ 125 w 247"/>
                  <a:gd name="T49" fmla="*/ 2 h 600"/>
                  <a:gd name="T50" fmla="*/ 119 w 247"/>
                  <a:gd name="T51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" h="600">
                    <a:moveTo>
                      <a:pt x="119" y="0"/>
                    </a:moveTo>
                    <a:cubicBezTo>
                      <a:pt x="117" y="1"/>
                      <a:pt x="116" y="3"/>
                      <a:pt x="116" y="6"/>
                    </a:cubicBezTo>
                    <a:cubicBezTo>
                      <a:pt x="116" y="8"/>
                      <a:pt x="112" y="25"/>
                      <a:pt x="83" y="128"/>
                    </a:cubicBezTo>
                    <a:cubicBezTo>
                      <a:pt x="67" y="185"/>
                      <a:pt x="51" y="244"/>
                      <a:pt x="33" y="316"/>
                    </a:cubicBezTo>
                    <a:cubicBezTo>
                      <a:pt x="14" y="388"/>
                      <a:pt x="0" y="490"/>
                      <a:pt x="38" y="566"/>
                    </a:cubicBezTo>
                    <a:cubicBezTo>
                      <a:pt x="49" y="588"/>
                      <a:pt x="64" y="600"/>
                      <a:pt x="81" y="600"/>
                    </a:cubicBezTo>
                    <a:cubicBezTo>
                      <a:pt x="134" y="600"/>
                      <a:pt x="200" y="489"/>
                      <a:pt x="246" y="395"/>
                    </a:cubicBezTo>
                    <a:cubicBezTo>
                      <a:pt x="247" y="394"/>
                      <a:pt x="246" y="392"/>
                      <a:pt x="245" y="390"/>
                    </a:cubicBezTo>
                    <a:cubicBezTo>
                      <a:pt x="226" y="363"/>
                      <a:pt x="226" y="363"/>
                      <a:pt x="226" y="363"/>
                    </a:cubicBezTo>
                    <a:cubicBezTo>
                      <a:pt x="217" y="351"/>
                      <a:pt x="208" y="338"/>
                      <a:pt x="199" y="328"/>
                    </a:cubicBezTo>
                    <a:cubicBezTo>
                      <a:pt x="198" y="327"/>
                      <a:pt x="196" y="326"/>
                      <a:pt x="194" y="326"/>
                    </a:cubicBezTo>
                    <a:cubicBezTo>
                      <a:pt x="193" y="326"/>
                      <a:pt x="191" y="327"/>
                      <a:pt x="190" y="329"/>
                    </a:cubicBezTo>
                    <a:cubicBezTo>
                      <a:pt x="172" y="361"/>
                      <a:pt x="138" y="401"/>
                      <a:pt x="113" y="430"/>
                    </a:cubicBezTo>
                    <a:cubicBezTo>
                      <a:pt x="101" y="444"/>
                      <a:pt x="101" y="444"/>
                      <a:pt x="101" y="444"/>
                    </a:cubicBezTo>
                    <a:cubicBezTo>
                      <a:pt x="100" y="446"/>
                      <a:pt x="100" y="449"/>
                      <a:pt x="102" y="451"/>
                    </a:cubicBezTo>
                    <a:cubicBezTo>
                      <a:pt x="104" y="453"/>
                      <a:pt x="107" y="452"/>
                      <a:pt x="109" y="450"/>
                    </a:cubicBezTo>
                    <a:cubicBezTo>
                      <a:pt x="121" y="437"/>
                      <a:pt x="121" y="437"/>
                      <a:pt x="121" y="437"/>
                    </a:cubicBezTo>
                    <a:cubicBezTo>
                      <a:pt x="145" y="409"/>
                      <a:pt x="176" y="372"/>
                      <a:pt x="195" y="340"/>
                    </a:cubicBezTo>
                    <a:cubicBezTo>
                      <a:pt x="203" y="349"/>
                      <a:pt x="210" y="359"/>
                      <a:pt x="217" y="369"/>
                    </a:cubicBezTo>
                    <a:cubicBezTo>
                      <a:pt x="217" y="369"/>
                      <a:pt x="232" y="389"/>
                      <a:pt x="235" y="394"/>
                    </a:cubicBezTo>
                    <a:cubicBezTo>
                      <a:pt x="151" y="564"/>
                      <a:pt x="102" y="589"/>
                      <a:pt x="81" y="589"/>
                    </a:cubicBezTo>
                    <a:cubicBezTo>
                      <a:pt x="68" y="589"/>
                      <a:pt x="57" y="580"/>
                      <a:pt x="47" y="561"/>
                    </a:cubicBezTo>
                    <a:cubicBezTo>
                      <a:pt x="11" y="488"/>
                      <a:pt x="25" y="389"/>
                      <a:pt x="43" y="319"/>
                    </a:cubicBezTo>
                    <a:cubicBezTo>
                      <a:pt x="61" y="247"/>
                      <a:pt x="77" y="187"/>
                      <a:pt x="93" y="131"/>
                    </a:cubicBezTo>
                    <a:cubicBezTo>
                      <a:pt x="128" y="7"/>
                      <a:pt x="127" y="5"/>
                      <a:pt x="125" y="2"/>
                    </a:cubicBezTo>
                    <a:cubicBezTo>
                      <a:pt x="124" y="0"/>
                      <a:pt x="122" y="0"/>
                      <a:pt x="119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3" name="Freeform 1605"/>
              <p:cNvSpPr>
                <a:spLocks/>
              </p:cNvSpPr>
              <p:nvPr/>
            </p:nvSpPr>
            <p:spPr bwMode="auto">
              <a:xfrm>
                <a:off x="4059" y="2529"/>
                <a:ext cx="164" cy="515"/>
              </a:xfrm>
              <a:custGeom>
                <a:avLst/>
                <a:gdLst>
                  <a:gd name="T0" fmla="*/ 136 w 190"/>
                  <a:gd name="T1" fmla="*/ 1 h 597"/>
                  <a:gd name="T2" fmla="*/ 134 w 190"/>
                  <a:gd name="T3" fmla="*/ 8 h 597"/>
                  <a:gd name="T4" fmla="*/ 161 w 190"/>
                  <a:gd name="T5" fmla="*/ 157 h 597"/>
                  <a:gd name="T6" fmla="*/ 164 w 190"/>
                  <a:gd name="T7" fmla="*/ 197 h 597"/>
                  <a:gd name="T8" fmla="*/ 178 w 190"/>
                  <a:gd name="T9" fmla="*/ 388 h 597"/>
                  <a:gd name="T10" fmla="*/ 134 w 190"/>
                  <a:gd name="T11" fmla="*/ 575 h 597"/>
                  <a:gd name="T12" fmla="*/ 107 w 190"/>
                  <a:gd name="T13" fmla="*/ 584 h 597"/>
                  <a:gd name="T14" fmla="*/ 54 w 190"/>
                  <a:gd name="T15" fmla="*/ 506 h 597"/>
                  <a:gd name="T16" fmla="*/ 45 w 190"/>
                  <a:gd name="T17" fmla="*/ 484 h 597"/>
                  <a:gd name="T18" fmla="*/ 33 w 190"/>
                  <a:gd name="T19" fmla="*/ 463 h 597"/>
                  <a:gd name="T20" fmla="*/ 11 w 190"/>
                  <a:gd name="T21" fmla="*/ 417 h 597"/>
                  <a:gd name="T22" fmla="*/ 11 w 190"/>
                  <a:gd name="T23" fmla="*/ 416 h 597"/>
                  <a:gd name="T24" fmla="*/ 39 w 190"/>
                  <a:gd name="T25" fmla="*/ 373 h 597"/>
                  <a:gd name="T26" fmla="*/ 41 w 190"/>
                  <a:gd name="T27" fmla="*/ 371 h 597"/>
                  <a:gd name="T28" fmla="*/ 62 w 190"/>
                  <a:gd name="T29" fmla="*/ 414 h 597"/>
                  <a:gd name="T30" fmla="*/ 89 w 190"/>
                  <a:gd name="T31" fmla="*/ 471 h 597"/>
                  <a:gd name="T32" fmla="*/ 96 w 190"/>
                  <a:gd name="T33" fmla="*/ 475 h 597"/>
                  <a:gd name="T34" fmla="*/ 99 w 190"/>
                  <a:gd name="T35" fmla="*/ 468 h 597"/>
                  <a:gd name="T36" fmla="*/ 71 w 190"/>
                  <a:gd name="T37" fmla="*/ 409 h 597"/>
                  <a:gd name="T38" fmla="*/ 48 w 190"/>
                  <a:gd name="T39" fmla="*/ 360 h 597"/>
                  <a:gd name="T40" fmla="*/ 44 w 190"/>
                  <a:gd name="T41" fmla="*/ 357 h 597"/>
                  <a:gd name="T42" fmla="*/ 39 w 190"/>
                  <a:gd name="T43" fmla="*/ 358 h 597"/>
                  <a:gd name="T44" fmla="*/ 32 w 190"/>
                  <a:gd name="T45" fmla="*/ 366 h 597"/>
                  <a:gd name="T46" fmla="*/ 1 w 190"/>
                  <a:gd name="T47" fmla="*/ 418 h 597"/>
                  <a:gd name="T48" fmla="*/ 24 w 190"/>
                  <a:gd name="T49" fmla="*/ 468 h 597"/>
                  <a:gd name="T50" fmla="*/ 36 w 190"/>
                  <a:gd name="T51" fmla="*/ 489 h 597"/>
                  <a:gd name="T52" fmla="*/ 44 w 190"/>
                  <a:gd name="T53" fmla="*/ 510 h 597"/>
                  <a:gd name="T54" fmla="*/ 104 w 190"/>
                  <a:gd name="T55" fmla="*/ 594 h 597"/>
                  <a:gd name="T56" fmla="*/ 141 w 190"/>
                  <a:gd name="T57" fmla="*/ 583 h 597"/>
                  <a:gd name="T58" fmla="*/ 188 w 190"/>
                  <a:gd name="T59" fmla="*/ 388 h 597"/>
                  <a:gd name="T60" fmla="*/ 174 w 190"/>
                  <a:gd name="T61" fmla="*/ 195 h 597"/>
                  <a:gd name="T62" fmla="*/ 171 w 190"/>
                  <a:gd name="T63" fmla="*/ 156 h 597"/>
                  <a:gd name="T64" fmla="*/ 143 w 190"/>
                  <a:gd name="T65" fmla="*/ 4 h 597"/>
                  <a:gd name="T66" fmla="*/ 136 w 190"/>
                  <a:gd name="T67" fmla="*/ 1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0" h="597">
                    <a:moveTo>
                      <a:pt x="136" y="1"/>
                    </a:moveTo>
                    <a:cubicBezTo>
                      <a:pt x="134" y="2"/>
                      <a:pt x="133" y="5"/>
                      <a:pt x="134" y="8"/>
                    </a:cubicBezTo>
                    <a:cubicBezTo>
                      <a:pt x="152" y="48"/>
                      <a:pt x="156" y="106"/>
                      <a:pt x="161" y="157"/>
                    </a:cubicBezTo>
                    <a:cubicBezTo>
                      <a:pt x="164" y="197"/>
                      <a:pt x="164" y="197"/>
                      <a:pt x="164" y="197"/>
                    </a:cubicBezTo>
                    <a:cubicBezTo>
                      <a:pt x="171" y="266"/>
                      <a:pt x="176" y="329"/>
                      <a:pt x="178" y="388"/>
                    </a:cubicBezTo>
                    <a:cubicBezTo>
                      <a:pt x="181" y="483"/>
                      <a:pt x="165" y="550"/>
                      <a:pt x="134" y="575"/>
                    </a:cubicBezTo>
                    <a:cubicBezTo>
                      <a:pt x="124" y="583"/>
                      <a:pt x="115" y="586"/>
                      <a:pt x="107" y="584"/>
                    </a:cubicBezTo>
                    <a:cubicBezTo>
                      <a:pt x="83" y="578"/>
                      <a:pt x="66" y="536"/>
                      <a:pt x="54" y="506"/>
                    </a:cubicBezTo>
                    <a:cubicBezTo>
                      <a:pt x="45" y="484"/>
                      <a:pt x="45" y="484"/>
                      <a:pt x="45" y="484"/>
                    </a:cubicBezTo>
                    <a:cubicBezTo>
                      <a:pt x="33" y="463"/>
                      <a:pt x="33" y="463"/>
                      <a:pt x="33" y="463"/>
                    </a:cubicBezTo>
                    <a:cubicBezTo>
                      <a:pt x="23" y="447"/>
                      <a:pt x="12" y="429"/>
                      <a:pt x="11" y="417"/>
                    </a:cubicBezTo>
                    <a:cubicBezTo>
                      <a:pt x="11" y="417"/>
                      <a:pt x="11" y="416"/>
                      <a:pt x="11" y="416"/>
                    </a:cubicBezTo>
                    <a:cubicBezTo>
                      <a:pt x="11" y="401"/>
                      <a:pt x="26" y="387"/>
                      <a:pt x="39" y="373"/>
                    </a:cubicBezTo>
                    <a:cubicBezTo>
                      <a:pt x="39" y="373"/>
                      <a:pt x="41" y="372"/>
                      <a:pt x="41" y="371"/>
                    </a:cubicBezTo>
                    <a:cubicBezTo>
                      <a:pt x="48" y="385"/>
                      <a:pt x="55" y="400"/>
                      <a:pt x="62" y="414"/>
                    </a:cubicBezTo>
                    <a:cubicBezTo>
                      <a:pt x="72" y="432"/>
                      <a:pt x="83" y="452"/>
                      <a:pt x="89" y="471"/>
                    </a:cubicBezTo>
                    <a:cubicBezTo>
                      <a:pt x="90" y="474"/>
                      <a:pt x="93" y="476"/>
                      <a:pt x="96" y="475"/>
                    </a:cubicBezTo>
                    <a:cubicBezTo>
                      <a:pt x="98" y="474"/>
                      <a:pt x="100" y="471"/>
                      <a:pt x="99" y="468"/>
                    </a:cubicBezTo>
                    <a:cubicBezTo>
                      <a:pt x="92" y="448"/>
                      <a:pt x="82" y="428"/>
                      <a:pt x="71" y="409"/>
                    </a:cubicBezTo>
                    <a:cubicBezTo>
                      <a:pt x="63" y="393"/>
                      <a:pt x="54" y="377"/>
                      <a:pt x="48" y="360"/>
                    </a:cubicBezTo>
                    <a:cubicBezTo>
                      <a:pt x="47" y="358"/>
                      <a:pt x="46" y="357"/>
                      <a:pt x="44" y="357"/>
                    </a:cubicBezTo>
                    <a:cubicBezTo>
                      <a:pt x="42" y="356"/>
                      <a:pt x="41" y="357"/>
                      <a:pt x="39" y="358"/>
                    </a:cubicBezTo>
                    <a:cubicBezTo>
                      <a:pt x="32" y="366"/>
                      <a:pt x="32" y="366"/>
                      <a:pt x="32" y="366"/>
                    </a:cubicBezTo>
                    <a:cubicBezTo>
                      <a:pt x="16" y="382"/>
                      <a:pt x="0" y="398"/>
                      <a:pt x="1" y="418"/>
                    </a:cubicBezTo>
                    <a:cubicBezTo>
                      <a:pt x="2" y="433"/>
                      <a:pt x="14" y="451"/>
                      <a:pt x="24" y="468"/>
                    </a:cubicBezTo>
                    <a:cubicBezTo>
                      <a:pt x="36" y="489"/>
                      <a:pt x="36" y="489"/>
                      <a:pt x="36" y="489"/>
                    </a:cubicBezTo>
                    <a:cubicBezTo>
                      <a:pt x="44" y="510"/>
                      <a:pt x="44" y="510"/>
                      <a:pt x="44" y="510"/>
                    </a:cubicBezTo>
                    <a:cubicBezTo>
                      <a:pt x="58" y="542"/>
                      <a:pt x="76" y="587"/>
                      <a:pt x="104" y="594"/>
                    </a:cubicBezTo>
                    <a:cubicBezTo>
                      <a:pt x="116" y="597"/>
                      <a:pt x="128" y="593"/>
                      <a:pt x="141" y="583"/>
                    </a:cubicBezTo>
                    <a:cubicBezTo>
                      <a:pt x="184" y="548"/>
                      <a:pt x="190" y="458"/>
                      <a:pt x="188" y="388"/>
                    </a:cubicBezTo>
                    <a:cubicBezTo>
                      <a:pt x="186" y="328"/>
                      <a:pt x="182" y="265"/>
                      <a:pt x="174" y="195"/>
                    </a:cubicBezTo>
                    <a:cubicBezTo>
                      <a:pt x="171" y="156"/>
                      <a:pt x="171" y="156"/>
                      <a:pt x="171" y="156"/>
                    </a:cubicBezTo>
                    <a:cubicBezTo>
                      <a:pt x="166" y="104"/>
                      <a:pt x="162" y="45"/>
                      <a:pt x="143" y="4"/>
                    </a:cubicBezTo>
                    <a:cubicBezTo>
                      <a:pt x="142" y="1"/>
                      <a:pt x="139" y="0"/>
                      <a:pt x="136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4" name="Freeform 1606"/>
              <p:cNvSpPr>
                <a:spLocks/>
              </p:cNvSpPr>
              <p:nvPr/>
            </p:nvSpPr>
            <p:spPr bwMode="auto">
              <a:xfrm>
                <a:off x="3482" y="2308"/>
                <a:ext cx="105" cy="74"/>
              </a:xfrm>
              <a:custGeom>
                <a:avLst/>
                <a:gdLst>
                  <a:gd name="T0" fmla="*/ 85 w 121"/>
                  <a:gd name="T1" fmla="*/ 17 h 86"/>
                  <a:gd name="T2" fmla="*/ 15 w 121"/>
                  <a:gd name="T3" fmla="*/ 44 h 86"/>
                  <a:gd name="T4" fmla="*/ 66 w 121"/>
                  <a:gd name="T5" fmla="*/ 85 h 86"/>
                  <a:gd name="T6" fmla="*/ 118 w 121"/>
                  <a:gd name="T7" fmla="*/ 55 h 86"/>
                  <a:gd name="T8" fmla="*/ 97 w 121"/>
                  <a:gd name="T9" fmla="*/ 1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86">
                    <a:moveTo>
                      <a:pt x="85" y="17"/>
                    </a:moveTo>
                    <a:cubicBezTo>
                      <a:pt x="64" y="0"/>
                      <a:pt x="24" y="23"/>
                      <a:pt x="15" y="44"/>
                    </a:cubicBezTo>
                    <a:cubicBezTo>
                      <a:pt x="0" y="76"/>
                      <a:pt x="42" y="86"/>
                      <a:pt x="66" y="85"/>
                    </a:cubicBezTo>
                    <a:cubicBezTo>
                      <a:pt x="87" y="85"/>
                      <a:pt x="112" y="77"/>
                      <a:pt x="118" y="55"/>
                    </a:cubicBezTo>
                    <a:cubicBezTo>
                      <a:pt x="121" y="40"/>
                      <a:pt x="112" y="21"/>
                      <a:pt x="97" y="17"/>
                    </a:cubicBezTo>
                  </a:path>
                </a:pathLst>
              </a:custGeom>
              <a:solidFill>
                <a:srgbClr val="ED7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5" name="Freeform 1607"/>
              <p:cNvSpPr>
                <a:spLocks/>
              </p:cNvSpPr>
              <p:nvPr/>
            </p:nvSpPr>
            <p:spPr bwMode="auto">
              <a:xfrm>
                <a:off x="3984" y="2304"/>
                <a:ext cx="104" cy="74"/>
              </a:xfrm>
              <a:custGeom>
                <a:avLst/>
                <a:gdLst>
                  <a:gd name="T0" fmla="*/ 85 w 121"/>
                  <a:gd name="T1" fmla="*/ 17 h 86"/>
                  <a:gd name="T2" fmla="*/ 15 w 121"/>
                  <a:gd name="T3" fmla="*/ 44 h 86"/>
                  <a:gd name="T4" fmla="*/ 67 w 121"/>
                  <a:gd name="T5" fmla="*/ 85 h 86"/>
                  <a:gd name="T6" fmla="*/ 118 w 121"/>
                  <a:gd name="T7" fmla="*/ 55 h 86"/>
                  <a:gd name="T8" fmla="*/ 97 w 121"/>
                  <a:gd name="T9" fmla="*/ 1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86">
                    <a:moveTo>
                      <a:pt x="85" y="17"/>
                    </a:moveTo>
                    <a:cubicBezTo>
                      <a:pt x="64" y="0"/>
                      <a:pt x="24" y="23"/>
                      <a:pt x="15" y="44"/>
                    </a:cubicBezTo>
                    <a:cubicBezTo>
                      <a:pt x="0" y="76"/>
                      <a:pt x="42" y="86"/>
                      <a:pt x="67" y="85"/>
                    </a:cubicBezTo>
                    <a:cubicBezTo>
                      <a:pt x="87" y="85"/>
                      <a:pt x="112" y="77"/>
                      <a:pt x="118" y="55"/>
                    </a:cubicBezTo>
                    <a:cubicBezTo>
                      <a:pt x="121" y="40"/>
                      <a:pt x="112" y="21"/>
                      <a:pt x="97" y="17"/>
                    </a:cubicBezTo>
                  </a:path>
                </a:pathLst>
              </a:custGeom>
              <a:solidFill>
                <a:srgbClr val="ED7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6" name="Freeform 1608"/>
              <p:cNvSpPr>
                <a:spLocks/>
              </p:cNvSpPr>
              <p:nvPr/>
            </p:nvSpPr>
            <p:spPr bwMode="auto">
              <a:xfrm>
                <a:off x="3520" y="2335"/>
                <a:ext cx="44" cy="25"/>
              </a:xfrm>
              <a:custGeom>
                <a:avLst/>
                <a:gdLst>
                  <a:gd name="T0" fmla="*/ 40 w 51"/>
                  <a:gd name="T1" fmla="*/ 2 h 28"/>
                  <a:gd name="T2" fmla="*/ 12 w 51"/>
                  <a:gd name="T3" fmla="*/ 4 h 28"/>
                  <a:gd name="T4" fmla="*/ 16 w 51"/>
                  <a:gd name="T5" fmla="*/ 26 h 28"/>
                  <a:gd name="T6" fmla="*/ 47 w 51"/>
                  <a:gd name="T7" fmla="*/ 21 h 28"/>
                  <a:gd name="T8" fmla="*/ 41 w 51"/>
                  <a:gd name="T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8">
                    <a:moveTo>
                      <a:pt x="40" y="2"/>
                    </a:moveTo>
                    <a:cubicBezTo>
                      <a:pt x="33" y="3"/>
                      <a:pt x="19" y="0"/>
                      <a:pt x="12" y="4"/>
                    </a:cubicBezTo>
                    <a:cubicBezTo>
                      <a:pt x="0" y="11"/>
                      <a:pt x="3" y="23"/>
                      <a:pt x="16" y="26"/>
                    </a:cubicBezTo>
                    <a:cubicBezTo>
                      <a:pt x="22" y="28"/>
                      <a:pt x="42" y="27"/>
                      <a:pt x="47" y="21"/>
                    </a:cubicBezTo>
                    <a:cubicBezTo>
                      <a:pt x="51" y="16"/>
                      <a:pt x="48" y="8"/>
                      <a:pt x="41" y="6"/>
                    </a:cubicBezTo>
                  </a:path>
                </a:pathLst>
              </a:custGeom>
              <a:solidFill>
                <a:srgbClr val="E24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665" name="Freeform 1610"/>
            <p:cNvSpPr>
              <a:spLocks/>
            </p:cNvSpPr>
            <p:nvPr/>
          </p:nvSpPr>
          <p:spPr bwMode="auto">
            <a:xfrm>
              <a:off x="4017" y="2332"/>
              <a:ext cx="45" cy="23"/>
            </a:xfrm>
            <a:custGeom>
              <a:avLst/>
              <a:gdLst>
                <a:gd name="T0" fmla="*/ 41 w 52"/>
                <a:gd name="T1" fmla="*/ 2 h 27"/>
                <a:gd name="T2" fmla="*/ 12 w 52"/>
                <a:gd name="T3" fmla="*/ 4 h 27"/>
                <a:gd name="T4" fmla="*/ 16 w 52"/>
                <a:gd name="T5" fmla="*/ 25 h 27"/>
                <a:gd name="T6" fmla="*/ 48 w 52"/>
                <a:gd name="T7" fmla="*/ 21 h 27"/>
                <a:gd name="T8" fmla="*/ 42 w 52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7">
                  <a:moveTo>
                    <a:pt x="41" y="2"/>
                  </a:moveTo>
                  <a:cubicBezTo>
                    <a:pt x="33" y="2"/>
                    <a:pt x="20" y="0"/>
                    <a:pt x="12" y="4"/>
                  </a:cubicBezTo>
                  <a:cubicBezTo>
                    <a:pt x="0" y="11"/>
                    <a:pt x="4" y="22"/>
                    <a:pt x="16" y="25"/>
                  </a:cubicBezTo>
                  <a:cubicBezTo>
                    <a:pt x="23" y="27"/>
                    <a:pt x="43" y="27"/>
                    <a:pt x="48" y="21"/>
                  </a:cubicBezTo>
                  <a:cubicBezTo>
                    <a:pt x="52" y="15"/>
                    <a:pt x="48" y="7"/>
                    <a:pt x="42" y="5"/>
                  </a:cubicBezTo>
                </a:path>
              </a:pathLst>
            </a:custGeom>
            <a:solidFill>
              <a:srgbClr val="E2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66" name="Freeform 1611"/>
            <p:cNvSpPr>
              <a:spLocks noEditPoints="1"/>
            </p:cNvSpPr>
            <p:nvPr/>
          </p:nvSpPr>
          <p:spPr bwMode="auto">
            <a:xfrm>
              <a:off x="3630" y="2785"/>
              <a:ext cx="82" cy="131"/>
            </a:xfrm>
            <a:custGeom>
              <a:avLst/>
              <a:gdLst>
                <a:gd name="T0" fmla="*/ 65 w 95"/>
                <a:gd name="T1" fmla="*/ 144 h 152"/>
                <a:gd name="T2" fmla="*/ 11 w 95"/>
                <a:gd name="T3" fmla="*/ 152 h 152"/>
                <a:gd name="T4" fmla="*/ 3 w 95"/>
                <a:gd name="T5" fmla="*/ 149 h 152"/>
                <a:gd name="T6" fmla="*/ 0 w 95"/>
                <a:gd name="T7" fmla="*/ 141 h 152"/>
                <a:gd name="T8" fmla="*/ 0 w 95"/>
                <a:gd name="T9" fmla="*/ 113 h 152"/>
                <a:gd name="T10" fmla="*/ 1 w 95"/>
                <a:gd name="T11" fmla="*/ 75 h 152"/>
                <a:gd name="T12" fmla="*/ 3 w 95"/>
                <a:gd name="T13" fmla="*/ 36 h 152"/>
                <a:gd name="T14" fmla="*/ 4 w 95"/>
                <a:gd name="T15" fmla="*/ 10 h 152"/>
                <a:gd name="T16" fmla="*/ 8 w 95"/>
                <a:gd name="T17" fmla="*/ 4 h 152"/>
                <a:gd name="T18" fmla="*/ 37 w 95"/>
                <a:gd name="T19" fmla="*/ 0 h 152"/>
                <a:gd name="T20" fmla="*/ 69 w 95"/>
                <a:gd name="T21" fmla="*/ 11 h 152"/>
                <a:gd name="T22" fmla="*/ 86 w 95"/>
                <a:gd name="T23" fmla="*/ 43 h 152"/>
                <a:gd name="T24" fmla="*/ 67 w 95"/>
                <a:gd name="T25" fmla="*/ 81 h 152"/>
                <a:gd name="T26" fmla="*/ 88 w 95"/>
                <a:gd name="T27" fmla="*/ 95 h 152"/>
                <a:gd name="T28" fmla="*/ 95 w 95"/>
                <a:gd name="T29" fmla="*/ 111 h 152"/>
                <a:gd name="T30" fmla="*/ 83 w 95"/>
                <a:gd name="T31" fmla="*/ 133 h 152"/>
                <a:gd name="T32" fmla="*/ 65 w 95"/>
                <a:gd name="T33" fmla="*/ 144 h 152"/>
                <a:gd name="T34" fmla="*/ 47 w 95"/>
                <a:gd name="T35" fmla="*/ 94 h 152"/>
                <a:gd name="T36" fmla="*/ 37 w 95"/>
                <a:gd name="T37" fmla="*/ 93 h 152"/>
                <a:gd name="T38" fmla="*/ 34 w 95"/>
                <a:gd name="T39" fmla="*/ 93 h 152"/>
                <a:gd name="T40" fmla="*/ 30 w 95"/>
                <a:gd name="T41" fmla="*/ 93 h 152"/>
                <a:gd name="T42" fmla="*/ 19 w 95"/>
                <a:gd name="T43" fmla="*/ 92 h 152"/>
                <a:gd name="T44" fmla="*/ 18 w 95"/>
                <a:gd name="T45" fmla="*/ 114 h 152"/>
                <a:gd name="T46" fmla="*/ 18 w 95"/>
                <a:gd name="T47" fmla="*/ 133 h 152"/>
                <a:gd name="T48" fmla="*/ 59 w 95"/>
                <a:gd name="T49" fmla="*/ 126 h 152"/>
                <a:gd name="T50" fmla="*/ 71 w 95"/>
                <a:gd name="T51" fmla="*/ 118 h 152"/>
                <a:gd name="T52" fmla="*/ 77 w 95"/>
                <a:gd name="T53" fmla="*/ 111 h 152"/>
                <a:gd name="T54" fmla="*/ 65 w 95"/>
                <a:gd name="T55" fmla="*/ 101 h 152"/>
                <a:gd name="T56" fmla="*/ 47 w 95"/>
                <a:gd name="T57" fmla="*/ 94 h 152"/>
                <a:gd name="T58" fmla="*/ 37 w 95"/>
                <a:gd name="T59" fmla="*/ 19 h 152"/>
                <a:gd name="T60" fmla="*/ 22 w 95"/>
                <a:gd name="T61" fmla="*/ 20 h 152"/>
                <a:gd name="T62" fmla="*/ 22 w 95"/>
                <a:gd name="T63" fmla="*/ 36 h 152"/>
                <a:gd name="T64" fmla="*/ 20 w 95"/>
                <a:gd name="T65" fmla="*/ 73 h 152"/>
                <a:gd name="T66" fmla="*/ 35 w 95"/>
                <a:gd name="T67" fmla="*/ 74 h 152"/>
                <a:gd name="T68" fmla="*/ 58 w 95"/>
                <a:gd name="T69" fmla="*/ 65 h 152"/>
                <a:gd name="T70" fmla="*/ 68 w 95"/>
                <a:gd name="T71" fmla="*/ 43 h 152"/>
                <a:gd name="T72" fmla="*/ 58 w 95"/>
                <a:gd name="T73" fmla="*/ 27 h 152"/>
                <a:gd name="T74" fmla="*/ 37 w 95"/>
                <a:gd name="T75" fmla="*/ 1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152">
                  <a:moveTo>
                    <a:pt x="65" y="144"/>
                  </a:moveTo>
                  <a:cubicBezTo>
                    <a:pt x="51" y="150"/>
                    <a:pt x="33" y="152"/>
                    <a:pt x="11" y="152"/>
                  </a:cubicBezTo>
                  <a:cubicBezTo>
                    <a:pt x="8" y="152"/>
                    <a:pt x="6" y="151"/>
                    <a:pt x="3" y="149"/>
                  </a:cubicBezTo>
                  <a:cubicBezTo>
                    <a:pt x="1" y="146"/>
                    <a:pt x="0" y="143"/>
                    <a:pt x="0" y="14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04"/>
                    <a:pt x="0" y="92"/>
                    <a:pt x="1" y="75"/>
                  </a:cubicBezTo>
                  <a:cubicBezTo>
                    <a:pt x="3" y="57"/>
                    <a:pt x="3" y="44"/>
                    <a:pt x="3" y="36"/>
                  </a:cubicBezTo>
                  <a:cubicBezTo>
                    <a:pt x="3" y="30"/>
                    <a:pt x="4" y="22"/>
                    <a:pt x="4" y="10"/>
                  </a:cubicBezTo>
                  <a:cubicBezTo>
                    <a:pt x="5" y="7"/>
                    <a:pt x="6" y="5"/>
                    <a:pt x="8" y="4"/>
                  </a:cubicBezTo>
                  <a:cubicBezTo>
                    <a:pt x="16" y="1"/>
                    <a:pt x="26" y="0"/>
                    <a:pt x="37" y="0"/>
                  </a:cubicBezTo>
                  <a:cubicBezTo>
                    <a:pt x="48" y="0"/>
                    <a:pt x="58" y="4"/>
                    <a:pt x="69" y="11"/>
                  </a:cubicBezTo>
                  <a:cubicBezTo>
                    <a:pt x="80" y="20"/>
                    <a:pt x="86" y="31"/>
                    <a:pt x="86" y="43"/>
                  </a:cubicBezTo>
                  <a:cubicBezTo>
                    <a:pt x="86" y="59"/>
                    <a:pt x="80" y="72"/>
                    <a:pt x="67" y="81"/>
                  </a:cubicBezTo>
                  <a:cubicBezTo>
                    <a:pt x="77" y="85"/>
                    <a:pt x="84" y="90"/>
                    <a:pt x="88" y="95"/>
                  </a:cubicBezTo>
                  <a:cubicBezTo>
                    <a:pt x="93" y="100"/>
                    <a:pt x="95" y="105"/>
                    <a:pt x="95" y="111"/>
                  </a:cubicBezTo>
                  <a:cubicBezTo>
                    <a:pt x="95" y="118"/>
                    <a:pt x="91" y="126"/>
                    <a:pt x="83" y="133"/>
                  </a:cubicBezTo>
                  <a:cubicBezTo>
                    <a:pt x="77" y="138"/>
                    <a:pt x="71" y="142"/>
                    <a:pt x="65" y="144"/>
                  </a:cubicBezTo>
                  <a:close/>
                  <a:moveTo>
                    <a:pt x="47" y="94"/>
                  </a:moveTo>
                  <a:cubicBezTo>
                    <a:pt x="37" y="93"/>
                    <a:pt x="37" y="93"/>
                    <a:pt x="37" y="93"/>
                  </a:cubicBezTo>
                  <a:cubicBezTo>
                    <a:pt x="36" y="93"/>
                    <a:pt x="35" y="93"/>
                    <a:pt x="34" y="93"/>
                  </a:cubicBezTo>
                  <a:cubicBezTo>
                    <a:pt x="32" y="93"/>
                    <a:pt x="31" y="93"/>
                    <a:pt x="30" y="93"/>
                  </a:cubicBezTo>
                  <a:cubicBezTo>
                    <a:pt x="26" y="93"/>
                    <a:pt x="23" y="93"/>
                    <a:pt x="19" y="92"/>
                  </a:cubicBezTo>
                  <a:cubicBezTo>
                    <a:pt x="19" y="100"/>
                    <a:pt x="18" y="107"/>
                    <a:pt x="18" y="114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35" y="132"/>
                    <a:pt x="48" y="130"/>
                    <a:pt x="59" y="126"/>
                  </a:cubicBezTo>
                  <a:cubicBezTo>
                    <a:pt x="63" y="124"/>
                    <a:pt x="67" y="122"/>
                    <a:pt x="71" y="118"/>
                  </a:cubicBezTo>
                  <a:cubicBezTo>
                    <a:pt x="75" y="115"/>
                    <a:pt x="77" y="112"/>
                    <a:pt x="77" y="111"/>
                  </a:cubicBezTo>
                  <a:cubicBezTo>
                    <a:pt x="77" y="108"/>
                    <a:pt x="73" y="104"/>
                    <a:pt x="65" y="101"/>
                  </a:cubicBezTo>
                  <a:cubicBezTo>
                    <a:pt x="59" y="98"/>
                    <a:pt x="53" y="96"/>
                    <a:pt x="47" y="94"/>
                  </a:cubicBezTo>
                  <a:close/>
                  <a:moveTo>
                    <a:pt x="37" y="19"/>
                  </a:moveTo>
                  <a:cubicBezTo>
                    <a:pt x="30" y="19"/>
                    <a:pt x="25" y="19"/>
                    <a:pt x="22" y="20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9" y="73"/>
                    <a:pt x="34" y="74"/>
                    <a:pt x="35" y="74"/>
                  </a:cubicBezTo>
                  <a:cubicBezTo>
                    <a:pt x="44" y="73"/>
                    <a:pt x="52" y="70"/>
                    <a:pt x="58" y="65"/>
                  </a:cubicBezTo>
                  <a:cubicBezTo>
                    <a:pt x="64" y="59"/>
                    <a:pt x="68" y="52"/>
                    <a:pt x="68" y="43"/>
                  </a:cubicBezTo>
                  <a:cubicBezTo>
                    <a:pt x="68" y="37"/>
                    <a:pt x="64" y="32"/>
                    <a:pt x="58" y="27"/>
                  </a:cubicBezTo>
                  <a:cubicBezTo>
                    <a:pt x="51" y="22"/>
                    <a:pt x="44" y="19"/>
                    <a:pt x="37" y="1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67" name="Freeform 1612"/>
            <p:cNvSpPr>
              <a:spLocks noEditPoints="1"/>
            </p:cNvSpPr>
            <p:nvPr/>
          </p:nvSpPr>
          <p:spPr bwMode="auto">
            <a:xfrm>
              <a:off x="3725" y="2828"/>
              <a:ext cx="81" cy="88"/>
            </a:xfrm>
            <a:custGeom>
              <a:avLst/>
              <a:gdLst>
                <a:gd name="T0" fmla="*/ 49 w 94"/>
                <a:gd name="T1" fmla="*/ 103 h 103"/>
                <a:gd name="T2" fmla="*/ 15 w 94"/>
                <a:gd name="T3" fmla="*/ 93 h 103"/>
                <a:gd name="T4" fmla="*/ 0 w 94"/>
                <a:gd name="T5" fmla="*/ 60 h 103"/>
                <a:gd name="T6" fmla="*/ 12 w 94"/>
                <a:gd name="T7" fmla="*/ 18 h 103"/>
                <a:gd name="T8" fmla="*/ 47 w 94"/>
                <a:gd name="T9" fmla="*/ 0 h 103"/>
                <a:gd name="T10" fmla="*/ 72 w 94"/>
                <a:gd name="T11" fmla="*/ 6 h 103"/>
                <a:gd name="T12" fmla="*/ 84 w 94"/>
                <a:gd name="T13" fmla="*/ 26 h 103"/>
                <a:gd name="T14" fmla="*/ 74 w 94"/>
                <a:gd name="T15" fmla="*/ 43 h 103"/>
                <a:gd name="T16" fmla="*/ 54 w 94"/>
                <a:gd name="T17" fmla="*/ 53 h 103"/>
                <a:gd name="T18" fmla="*/ 18 w 94"/>
                <a:gd name="T19" fmla="*/ 70 h 103"/>
                <a:gd name="T20" fmla="*/ 31 w 94"/>
                <a:gd name="T21" fmla="*/ 82 h 103"/>
                <a:gd name="T22" fmla="*/ 49 w 94"/>
                <a:gd name="T23" fmla="*/ 86 h 103"/>
                <a:gd name="T24" fmla="*/ 65 w 94"/>
                <a:gd name="T25" fmla="*/ 84 h 103"/>
                <a:gd name="T26" fmla="*/ 79 w 94"/>
                <a:gd name="T27" fmla="*/ 76 h 103"/>
                <a:gd name="T28" fmla="*/ 86 w 94"/>
                <a:gd name="T29" fmla="*/ 70 h 103"/>
                <a:gd name="T30" fmla="*/ 92 w 94"/>
                <a:gd name="T31" fmla="*/ 73 h 103"/>
                <a:gd name="T32" fmla="*/ 94 w 94"/>
                <a:gd name="T33" fmla="*/ 79 h 103"/>
                <a:gd name="T34" fmla="*/ 77 w 94"/>
                <a:gd name="T35" fmla="*/ 97 h 103"/>
                <a:gd name="T36" fmla="*/ 49 w 94"/>
                <a:gd name="T37" fmla="*/ 103 h 103"/>
                <a:gd name="T38" fmla="*/ 47 w 94"/>
                <a:gd name="T39" fmla="*/ 17 h 103"/>
                <a:gd name="T40" fmla="*/ 28 w 94"/>
                <a:gd name="T41" fmla="*/ 26 h 103"/>
                <a:gd name="T42" fmla="*/ 16 w 94"/>
                <a:gd name="T43" fmla="*/ 53 h 103"/>
                <a:gd name="T44" fmla="*/ 45 w 94"/>
                <a:gd name="T45" fmla="*/ 39 h 103"/>
                <a:gd name="T46" fmla="*/ 69 w 94"/>
                <a:gd name="T47" fmla="*/ 25 h 103"/>
                <a:gd name="T48" fmla="*/ 47 w 94"/>
                <a:gd name="T49" fmla="*/ 1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" h="103">
                  <a:moveTo>
                    <a:pt x="49" y="103"/>
                  </a:moveTo>
                  <a:cubicBezTo>
                    <a:pt x="35" y="103"/>
                    <a:pt x="24" y="100"/>
                    <a:pt x="15" y="93"/>
                  </a:cubicBezTo>
                  <a:cubicBezTo>
                    <a:pt x="5" y="85"/>
                    <a:pt x="0" y="74"/>
                    <a:pt x="0" y="60"/>
                  </a:cubicBezTo>
                  <a:cubicBezTo>
                    <a:pt x="0" y="43"/>
                    <a:pt x="4" y="30"/>
                    <a:pt x="12" y="18"/>
                  </a:cubicBezTo>
                  <a:cubicBezTo>
                    <a:pt x="21" y="6"/>
                    <a:pt x="32" y="0"/>
                    <a:pt x="47" y="0"/>
                  </a:cubicBezTo>
                  <a:cubicBezTo>
                    <a:pt x="57" y="0"/>
                    <a:pt x="66" y="2"/>
                    <a:pt x="72" y="6"/>
                  </a:cubicBezTo>
                  <a:cubicBezTo>
                    <a:pt x="80" y="10"/>
                    <a:pt x="84" y="17"/>
                    <a:pt x="84" y="26"/>
                  </a:cubicBezTo>
                  <a:cubicBezTo>
                    <a:pt x="84" y="32"/>
                    <a:pt x="81" y="38"/>
                    <a:pt x="74" y="43"/>
                  </a:cubicBezTo>
                  <a:cubicBezTo>
                    <a:pt x="71" y="45"/>
                    <a:pt x="64" y="49"/>
                    <a:pt x="54" y="53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1" y="76"/>
                    <a:pt x="26" y="79"/>
                    <a:pt x="31" y="82"/>
                  </a:cubicBezTo>
                  <a:cubicBezTo>
                    <a:pt x="36" y="85"/>
                    <a:pt x="42" y="86"/>
                    <a:pt x="49" y="86"/>
                  </a:cubicBezTo>
                  <a:cubicBezTo>
                    <a:pt x="54" y="86"/>
                    <a:pt x="59" y="85"/>
                    <a:pt x="65" y="84"/>
                  </a:cubicBezTo>
                  <a:cubicBezTo>
                    <a:pt x="72" y="82"/>
                    <a:pt x="77" y="79"/>
                    <a:pt x="79" y="76"/>
                  </a:cubicBezTo>
                  <a:cubicBezTo>
                    <a:pt x="81" y="72"/>
                    <a:pt x="83" y="70"/>
                    <a:pt x="86" y="70"/>
                  </a:cubicBezTo>
                  <a:cubicBezTo>
                    <a:pt x="88" y="70"/>
                    <a:pt x="90" y="71"/>
                    <a:pt x="92" y="73"/>
                  </a:cubicBezTo>
                  <a:cubicBezTo>
                    <a:pt x="93" y="75"/>
                    <a:pt x="94" y="77"/>
                    <a:pt x="94" y="79"/>
                  </a:cubicBezTo>
                  <a:cubicBezTo>
                    <a:pt x="94" y="86"/>
                    <a:pt x="89" y="92"/>
                    <a:pt x="77" y="97"/>
                  </a:cubicBezTo>
                  <a:cubicBezTo>
                    <a:pt x="68" y="101"/>
                    <a:pt x="58" y="103"/>
                    <a:pt x="49" y="103"/>
                  </a:cubicBezTo>
                  <a:close/>
                  <a:moveTo>
                    <a:pt x="47" y="17"/>
                  </a:moveTo>
                  <a:cubicBezTo>
                    <a:pt x="39" y="17"/>
                    <a:pt x="33" y="20"/>
                    <a:pt x="28" y="26"/>
                  </a:cubicBezTo>
                  <a:cubicBezTo>
                    <a:pt x="22" y="32"/>
                    <a:pt x="19" y="41"/>
                    <a:pt x="16" y="53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56" y="34"/>
                    <a:pt x="65" y="29"/>
                    <a:pt x="69" y="25"/>
                  </a:cubicBezTo>
                  <a:cubicBezTo>
                    <a:pt x="64" y="20"/>
                    <a:pt x="56" y="17"/>
                    <a:pt x="47" y="1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68" name="Freeform 1613"/>
            <p:cNvSpPr>
              <a:spLocks noEditPoints="1"/>
            </p:cNvSpPr>
            <p:nvPr/>
          </p:nvSpPr>
          <p:spPr bwMode="auto">
            <a:xfrm>
              <a:off x="3814" y="2828"/>
              <a:ext cx="78" cy="90"/>
            </a:xfrm>
            <a:custGeom>
              <a:avLst/>
              <a:gdLst>
                <a:gd name="T0" fmla="*/ 82 w 90"/>
                <a:gd name="T1" fmla="*/ 105 h 105"/>
                <a:gd name="T2" fmla="*/ 75 w 90"/>
                <a:gd name="T3" fmla="*/ 101 h 105"/>
                <a:gd name="T4" fmla="*/ 69 w 90"/>
                <a:gd name="T5" fmla="*/ 94 h 105"/>
                <a:gd name="T6" fmla="*/ 53 w 90"/>
                <a:gd name="T7" fmla="*/ 101 h 105"/>
                <a:gd name="T8" fmla="*/ 41 w 90"/>
                <a:gd name="T9" fmla="*/ 104 h 105"/>
                <a:gd name="T10" fmla="*/ 9 w 90"/>
                <a:gd name="T11" fmla="*/ 91 h 105"/>
                <a:gd name="T12" fmla="*/ 0 w 90"/>
                <a:gd name="T13" fmla="*/ 56 h 105"/>
                <a:gd name="T14" fmla="*/ 15 w 90"/>
                <a:gd name="T15" fmla="*/ 17 h 105"/>
                <a:gd name="T16" fmla="*/ 53 w 90"/>
                <a:gd name="T17" fmla="*/ 0 h 105"/>
                <a:gd name="T18" fmla="*/ 71 w 90"/>
                <a:gd name="T19" fmla="*/ 5 h 105"/>
                <a:gd name="T20" fmla="*/ 84 w 90"/>
                <a:gd name="T21" fmla="*/ 17 h 105"/>
                <a:gd name="T22" fmla="*/ 82 w 90"/>
                <a:gd name="T23" fmla="*/ 22 h 105"/>
                <a:gd name="T24" fmla="*/ 81 w 90"/>
                <a:gd name="T25" fmla="*/ 34 h 105"/>
                <a:gd name="T26" fmla="*/ 80 w 90"/>
                <a:gd name="T27" fmla="*/ 55 h 105"/>
                <a:gd name="T28" fmla="*/ 82 w 90"/>
                <a:gd name="T29" fmla="*/ 73 h 105"/>
                <a:gd name="T30" fmla="*/ 88 w 90"/>
                <a:gd name="T31" fmla="*/ 90 h 105"/>
                <a:gd name="T32" fmla="*/ 90 w 90"/>
                <a:gd name="T33" fmla="*/ 95 h 105"/>
                <a:gd name="T34" fmla="*/ 90 w 90"/>
                <a:gd name="T35" fmla="*/ 96 h 105"/>
                <a:gd name="T36" fmla="*/ 88 w 90"/>
                <a:gd name="T37" fmla="*/ 103 h 105"/>
                <a:gd name="T38" fmla="*/ 82 w 90"/>
                <a:gd name="T39" fmla="*/ 105 h 105"/>
                <a:gd name="T40" fmla="*/ 62 w 90"/>
                <a:gd name="T41" fmla="*/ 39 h 105"/>
                <a:gd name="T42" fmla="*/ 63 w 90"/>
                <a:gd name="T43" fmla="*/ 31 h 105"/>
                <a:gd name="T44" fmla="*/ 64 w 90"/>
                <a:gd name="T45" fmla="*/ 20 h 105"/>
                <a:gd name="T46" fmla="*/ 58 w 90"/>
                <a:gd name="T47" fmla="*/ 18 h 105"/>
                <a:gd name="T48" fmla="*/ 54 w 90"/>
                <a:gd name="T49" fmla="*/ 17 h 105"/>
                <a:gd name="T50" fmla="*/ 29 w 90"/>
                <a:gd name="T51" fmla="*/ 29 h 105"/>
                <a:gd name="T52" fmla="*/ 18 w 90"/>
                <a:gd name="T53" fmla="*/ 56 h 105"/>
                <a:gd name="T54" fmla="*/ 24 w 90"/>
                <a:gd name="T55" fmla="*/ 80 h 105"/>
                <a:gd name="T56" fmla="*/ 40 w 90"/>
                <a:gd name="T57" fmla="*/ 87 h 105"/>
                <a:gd name="T58" fmla="*/ 56 w 90"/>
                <a:gd name="T59" fmla="*/ 84 h 105"/>
                <a:gd name="T60" fmla="*/ 65 w 90"/>
                <a:gd name="T61" fmla="*/ 77 h 105"/>
                <a:gd name="T62" fmla="*/ 62 w 90"/>
                <a:gd name="T63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105">
                  <a:moveTo>
                    <a:pt x="82" y="105"/>
                  </a:moveTo>
                  <a:cubicBezTo>
                    <a:pt x="80" y="105"/>
                    <a:pt x="78" y="104"/>
                    <a:pt x="75" y="101"/>
                  </a:cubicBezTo>
                  <a:cubicBezTo>
                    <a:pt x="72" y="98"/>
                    <a:pt x="70" y="96"/>
                    <a:pt x="69" y="94"/>
                  </a:cubicBezTo>
                  <a:cubicBezTo>
                    <a:pt x="63" y="97"/>
                    <a:pt x="58" y="100"/>
                    <a:pt x="53" y="101"/>
                  </a:cubicBezTo>
                  <a:cubicBezTo>
                    <a:pt x="48" y="103"/>
                    <a:pt x="45" y="104"/>
                    <a:pt x="41" y="104"/>
                  </a:cubicBezTo>
                  <a:cubicBezTo>
                    <a:pt x="27" y="104"/>
                    <a:pt x="16" y="100"/>
                    <a:pt x="9" y="91"/>
                  </a:cubicBezTo>
                  <a:cubicBezTo>
                    <a:pt x="3" y="84"/>
                    <a:pt x="0" y="72"/>
                    <a:pt x="0" y="56"/>
                  </a:cubicBezTo>
                  <a:cubicBezTo>
                    <a:pt x="0" y="40"/>
                    <a:pt x="5" y="27"/>
                    <a:pt x="15" y="17"/>
                  </a:cubicBezTo>
                  <a:cubicBezTo>
                    <a:pt x="26" y="6"/>
                    <a:pt x="38" y="0"/>
                    <a:pt x="53" y="0"/>
                  </a:cubicBezTo>
                  <a:cubicBezTo>
                    <a:pt x="58" y="0"/>
                    <a:pt x="65" y="2"/>
                    <a:pt x="71" y="5"/>
                  </a:cubicBezTo>
                  <a:cubicBezTo>
                    <a:pt x="80" y="8"/>
                    <a:pt x="84" y="12"/>
                    <a:pt x="84" y="17"/>
                  </a:cubicBezTo>
                  <a:cubicBezTo>
                    <a:pt x="84" y="19"/>
                    <a:pt x="83" y="21"/>
                    <a:pt x="82" y="22"/>
                  </a:cubicBezTo>
                  <a:cubicBezTo>
                    <a:pt x="82" y="24"/>
                    <a:pt x="81" y="28"/>
                    <a:pt x="81" y="34"/>
                  </a:cubicBezTo>
                  <a:cubicBezTo>
                    <a:pt x="80" y="39"/>
                    <a:pt x="80" y="46"/>
                    <a:pt x="80" y="55"/>
                  </a:cubicBezTo>
                  <a:cubicBezTo>
                    <a:pt x="80" y="63"/>
                    <a:pt x="81" y="69"/>
                    <a:pt x="82" y="73"/>
                  </a:cubicBezTo>
                  <a:cubicBezTo>
                    <a:pt x="82" y="76"/>
                    <a:pt x="84" y="82"/>
                    <a:pt x="88" y="90"/>
                  </a:cubicBezTo>
                  <a:cubicBezTo>
                    <a:pt x="88" y="91"/>
                    <a:pt x="89" y="93"/>
                    <a:pt x="90" y="95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9"/>
                    <a:pt x="90" y="101"/>
                    <a:pt x="88" y="103"/>
                  </a:cubicBezTo>
                  <a:cubicBezTo>
                    <a:pt x="86" y="104"/>
                    <a:pt x="84" y="105"/>
                    <a:pt x="82" y="105"/>
                  </a:cubicBezTo>
                  <a:close/>
                  <a:moveTo>
                    <a:pt x="62" y="39"/>
                  </a:moveTo>
                  <a:cubicBezTo>
                    <a:pt x="62" y="37"/>
                    <a:pt x="62" y="34"/>
                    <a:pt x="63" y="31"/>
                  </a:cubicBezTo>
                  <a:cubicBezTo>
                    <a:pt x="63" y="27"/>
                    <a:pt x="63" y="24"/>
                    <a:pt x="64" y="20"/>
                  </a:cubicBezTo>
                  <a:cubicBezTo>
                    <a:pt x="62" y="19"/>
                    <a:pt x="60" y="18"/>
                    <a:pt x="58" y="18"/>
                  </a:cubicBezTo>
                  <a:cubicBezTo>
                    <a:pt x="56" y="17"/>
                    <a:pt x="55" y="17"/>
                    <a:pt x="54" y="17"/>
                  </a:cubicBezTo>
                  <a:cubicBezTo>
                    <a:pt x="44" y="17"/>
                    <a:pt x="36" y="21"/>
                    <a:pt x="29" y="29"/>
                  </a:cubicBezTo>
                  <a:cubicBezTo>
                    <a:pt x="22" y="37"/>
                    <a:pt x="18" y="46"/>
                    <a:pt x="18" y="56"/>
                  </a:cubicBezTo>
                  <a:cubicBezTo>
                    <a:pt x="18" y="67"/>
                    <a:pt x="20" y="74"/>
                    <a:pt x="24" y="80"/>
                  </a:cubicBezTo>
                  <a:cubicBezTo>
                    <a:pt x="27" y="85"/>
                    <a:pt x="33" y="87"/>
                    <a:pt x="40" y="87"/>
                  </a:cubicBezTo>
                  <a:cubicBezTo>
                    <a:pt x="46" y="87"/>
                    <a:pt x="51" y="86"/>
                    <a:pt x="56" y="84"/>
                  </a:cubicBezTo>
                  <a:cubicBezTo>
                    <a:pt x="58" y="83"/>
                    <a:pt x="61" y="80"/>
                    <a:pt x="65" y="77"/>
                  </a:cubicBezTo>
                  <a:cubicBezTo>
                    <a:pt x="63" y="60"/>
                    <a:pt x="62" y="48"/>
                    <a:pt x="62" y="3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69" name="Freeform 1614"/>
            <p:cNvSpPr>
              <a:spLocks/>
            </p:cNvSpPr>
            <p:nvPr/>
          </p:nvSpPr>
          <p:spPr bwMode="auto">
            <a:xfrm>
              <a:off x="3906" y="2828"/>
              <a:ext cx="63" cy="90"/>
            </a:xfrm>
            <a:custGeom>
              <a:avLst/>
              <a:gdLst>
                <a:gd name="T0" fmla="*/ 73 w 73"/>
                <a:gd name="T1" fmla="*/ 29 h 105"/>
                <a:gd name="T2" fmla="*/ 64 w 73"/>
                <a:gd name="T3" fmla="*/ 41 h 105"/>
                <a:gd name="T4" fmla="*/ 56 w 73"/>
                <a:gd name="T5" fmla="*/ 32 h 105"/>
                <a:gd name="T6" fmla="*/ 55 w 73"/>
                <a:gd name="T7" fmla="*/ 25 h 105"/>
                <a:gd name="T8" fmla="*/ 55 w 73"/>
                <a:gd name="T9" fmla="*/ 17 h 105"/>
                <a:gd name="T10" fmla="*/ 31 w 73"/>
                <a:gd name="T11" fmla="*/ 26 h 105"/>
                <a:gd name="T12" fmla="*/ 17 w 73"/>
                <a:gd name="T13" fmla="*/ 44 h 105"/>
                <a:gd name="T14" fmla="*/ 17 w 73"/>
                <a:gd name="T15" fmla="*/ 96 h 105"/>
                <a:gd name="T16" fmla="*/ 8 w 73"/>
                <a:gd name="T17" fmla="*/ 105 h 105"/>
                <a:gd name="T18" fmla="*/ 0 w 73"/>
                <a:gd name="T19" fmla="*/ 96 h 105"/>
                <a:gd name="T20" fmla="*/ 0 w 73"/>
                <a:gd name="T21" fmla="*/ 30 h 105"/>
                <a:gd name="T22" fmla="*/ 0 w 73"/>
                <a:gd name="T23" fmla="*/ 20 h 105"/>
                <a:gd name="T24" fmla="*/ 0 w 73"/>
                <a:gd name="T25" fmla="*/ 11 h 105"/>
                <a:gd name="T26" fmla="*/ 9 w 73"/>
                <a:gd name="T27" fmla="*/ 1 h 105"/>
                <a:gd name="T28" fmla="*/ 18 w 73"/>
                <a:gd name="T29" fmla="*/ 17 h 105"/>
                <a:gd name="T30" fmla="*/ 58 w 73"/>
                <a:gd name="T31" fmla="*/ 0 h 105"/>
                <a:gd name="T32" fmla="*/ 69 w 73"/>
                <a:gd name="T33" fmla="*/ 5 h 105"/>
                <a:gd name="T34" fmla="*/ 73 w 73"/>
                <a:gd name="T35" fmla="*/ 23 h 105"/>
                <a:gd name="T36" fmla="*/ 73 w 73"/>
                <a:gd name="T37" fmla="*/ 2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105">
                  <a:moveTo>
                    <a:pt x="73" y="29"/>
                  </a:moveTo>
                  <a:cubicBezTo>
                    <a:pt x="73" y="37"/>
                    <a:pt x="69" y="41"/>
                    <a:pt x="64" y="41"/>
                  </a:cubicBezTo>
                  <a:cubicBezTo>
                    <a:pt x="58" y="41"/>
                    <a:pt x="56" y="38"/>
                    <a:pt x="56" y="32"/>
                  </a:cubicBezTo>
                  <a:cubicBezTo>
                    <a:pt x="56" y="31"/>
                    <a:pt x="55" y="28"/>
                    <a:pt x="55" y="25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45" y="18"/>
                    <a:pt x="37" y="21"/>
                    <a:pt x="31" y="26"/>
                  </a:cubicBezTo>
                  <a:cubicBezTo>
                    <a:pt x="26" y="30"/>
                    <a:pt x="21" y="36"/>
                    <a:pt x="17" y="44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102"/>
                    <a:pt x="14" y="105"/>
                    <a:pt x="8" y="105"/>
                  </a:cubicBezTo>
                  <a:cubicBezTo>
                    <a:pt x="3" y="105"/>
                    <a:pt x="0" y="102"/>
                    <a:pt x="0" y="9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0" y="24"/>
                    <a:pt x="0" y="20"/>
                  </a:cubicBezTo>
                  <a:cubicBezTo>
                    <a:pt x="0" y="16"/>
                    <a:pt x="0" y="13"/>
                    <a:pt x="0" y="11"/>
                  </a:cubicBezTo>
                  <a:cubicBezTo>
                    <a:pt x="0" y="5"/>
                    <a:pt x="3" y="1"/>
                    <a:pt x="9" y="1"/>
                  </a:cubicBezTo>
                  <a:cubicBezTo>
                    <a:pt x="15" y="1"/>
                    <a:pt x="18" y="7"/>
                    <a:pt x="18" y="17"/>
                  </a:cubicBezTo>
                  <a:cubicBezTo>
                    <a:pt x="30" y="5"/>
                    <a:pt x="43" y="0"/>
                    <a:pt x="58" y="0"/>
                  </a:cubicBezTo>
                  <a:cubicBezTo>
                    <a:pt x="63" y="0"/>
                    <a:pt x="67" y="2"/>
                    <a:pt x="69" y="5"/>
                  </a:cubicBezTo>
                  <a:cubicBezTo>
                    <a:pt x="72" y="9"/>
                    <a:pt x="73" y="15"/>
                    <a:pt x="73" y="23"/>
                  </a:cubicBezTo>
                  <a:cubicBezTo>
                    <a:pt x="73" y="26"/>
                    <a:pt x="73" y="28"/>
                    <a:pt x="73" y="2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70" name="Freeform 1615"/>
            <p:cNvSpPr>
              <a:spLocks/>
            </p:cNvSpPr>
            <p:nvPr/>
          </p:nvSpPr>
          <p:spPr bwMode="auto">
            <a:xfrm>
              <a:off x="3431" y="3243"/>
              <a:ext cx="4" cy="1"/>
            </a:xfrm>
            <a:custGeom>
              <a:avLst/>
              <a:gdLst>
                <a:gd name="T0" fmla="*/ 2 w 4"/>
                <a:gd name="T1" fmla="*/ 1 h 1"/>
                <a:gd name="T2" fmla="*/ 4 w 4"/>
                <a:gd name="T3" fmla="*/ 0 h 1"/>
                <a:gd name="T4" fmla="*/ 0 w 4"/>
                <a:gd name="T5" fmla="*/ 0 h 1"/>
                <a:gd name="T6" fmla="*/ 2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71" name="Freeform 1616"/>
            <p:cNvSpPr>
              <a:spLocks/>
            </p:cNvSpPr>
            <p:nvPr/>
          </p:nvSpPr>
          <p:spPr bwMode="auto">
            <a:xfrm>
              <a:off x="3431" y="3240"/>
              <a:ext cx="14" cy="3"/>
            </a:xfrm>
            <a:custGeom>
              <a:avLst/>
              <a:gdLst>
                <a:gd name="T0" fmla="*/ 17 w 17"/>
                <a:gd name="T1" fmla="*/ 2 h 4"/>
                <a:gd name="T2" fmla="*/ 15 w 17"/>
                <a:gd name="T3" fmla="*/ 0 h 4"/>
                <a:gd name="T4" fmla="*/ 0 w 17"/>
                <a:gd name="T5" fmla="*/ 2 h 4"/>
                <a:gd name="T6" fmla="*/ 9 w 17"/>
                <a:gd name="T7" fmla="*/ 4 h 4"/>
                <a:gd name="T8" fmla="*/ 6 w 17"/>
                <a:gd name="T9" fmla="*/ 2 h 4"/>
                <a:gd name="T10" fmla="*/ 13 w 17"/>
                <a:gd name="T11" fmla="*/ 4 h 4"/>
                <a:gd name="T12" fmla="*/ 12 w 17"/>
                <a:gd name="T13" fmla="*/ 1 h 4"/>
                <a:gd name="T14" fmla="*/ 17 w 17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7" y="2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5" y="1"/>
                    <a:pt x="8" y="0"/>
                    <a:pt x="0" y="2"/>
                  </a:cubicBezTo>
                  <a:cubicBezTo>
                    <a:pt x="2" y="3"/>
                    <a:pt x="5" y="4"/>
                    <a:pt x="9" y="4"/>
                  </a:cubicBezTo>
                  <a:cubicBezTo>
                    <a:pt x="9" y="3"/>
                    <a:pt x="5" y="3"/>
                    <a:pt x="6" y="2"/>
                  </a:cubicBezTo>
                  <a:cubicBezTo>
                    <a:pt x="9" y="2"/>
                    <a:pt x="9" y="3"/>
                    <a:pt x="13" y="4"/>
                  </a:cubicBezTo>
                  <a:cubicBezTo>
                    <a:pt x="16" y="2"/>
                    <a:pt x="10" y="3"/>
                    <a:pt x="12" y="1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72" name="Freeform 1617"/>
            <p:cNvSpPr>
              <a:spLocks/>
            </p:cNvSpPr>
            <p:nvPr/>
          </p:nvSpPr>
          <p:spPr bwMode="auto">
            <a:xfrm>
              <a:off x="3436" y="3239"/>
              <a:ext cx="4" cy="1"/>
            </a:xfrm>
            <a:custGeom>
              <a:avLst/>
              <a:gdLst>
                <a:gd name="T0" fmla="*/ 0 w 5"/>
                <a:gd name="T1" fmla="*/ 1 h 1"/>
                <a:gd name="T2" fmla="*/ 5 w 5"/>
                <a:gd name="T3" fmla="*/ 1 h 1"/>
                <a:gd name="T4" fmla="*/ 0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73" name="Freeform 1618"/>
            <p:cNvSpPr>
              <a:spLocks/>
            </p:cNvSpPr>
            <p:nvPr/>
          </p:nvSpPr>
          <p:spPr bwMode="auto">
            <a:xfrm>
              <a:off x="3433" y="3238"/>
              <a:ext cx="6" cy="1"/>
            </a:xfrm>
            <a:custGeom>
              <a:avLst/>
              <a:gdLst>
                <a:gd name="T0" fmla="*/ 2 w 7"/>
                <a:gd name="T1" fmla="*/ 1 h 1"/>
                <a:gd name="T2" fmla="*/ 7 w 7"/>
                <a:gd name="T3" fmla="*/ 1 h 1"/>
                <a:gd name="T4" fmla="*/ 0 w 7"/>
                <a:gd name="T5" fmla="*/ 0 h 1"/>
                <a:gd name="T6" fmla="*/ 2 w 7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">
                  <a:moveTo>
                    <a:pt x="2" y="1"/>
                  </a:moveTo>
                  <a:cubicBezTo>
                    <a:pt x="3" y="0"/>
                    <a:pt x="6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74" name="Freeform 1619"/>
            <p:cNvSpPr>
              <a:spLocks/>
            </p:cNvSpPr>
            <p:nvPr/>
          </p:nvSpPr>
          <p:spPr bwMode="auto">
            <a:xfrm>
              <a:off x="3434" y="3235"/>
              <a:ext cx="2" cy="1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75" name="Freeform 1620"/>
            <p:cNvSpPr>
              <a:spLocks/>
            </p:cNvSpPr>
            <p:nvPr/>
          </p:nvSpPr>
          <p:spPr bwMode="auto">
            <a:xfrm>
              <a:off x="3433" y="3234"/>
              <a:ext cx="10" cy="4"/>
            </a:xfrm>
            <a:custGeom>
              <a:avLst/>
              <a:gdLst>
                <a:gd name="T0" fmla="*/ 2 w 11"/>
                <a:gd name="T1" fmla="*/ 0 h 4"/>
                <a:gd name="T2" fmla="*/ 2 w 11"/>
                <a:gd name="T3" fmla="*/ 1 h 4"/>
                <a:gd name="T4" fmla="*/ 3 w 11"/>
                <a:gd name="T5" fmla="*/ 1 h 4"/>
                <a:gd name="T6" fmla="*/ 8 w 11"/>
                <a:gd name="T7" fmla="*/ 2 h 4"/>
                <a:gd name="T8" fmla="*/ 8 w 11"/>
                <a:gd name="T9" fmla="*/ 4 h 4"/>
                <a:gd name="T10" fmla="*/ 11 w 11"/>
                <a:gd name="T11" fmla="*/ 3 h 4"/>
                <a:gd name="T12" fmla="*/ 2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9" y="1"/>
                    <a:pt x="8" y="2"/>
                  </a:cubicBezTo>
                  <a:cubicBezTo>
                    <a:pt x="9" y="3"/>
                    <a:pt x="4" y="3"/>
                    <a:pt x="8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4" y="1"/>
                    <a:pt x="2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76" name="Freeform 1621"/>
            <p:cNvSpPr>
              <a:spLocks/>
            </p:cNvSpPr>
            <p:nvPr/>
          </p:nvSpPr>
          <p:spPr bwMode="auto">
            <a:xfrm>
              <a:off x="3436" y="3236"/>
              <a:ext cx="1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77" name="Freeform 1622"/>
            <p:cNvSpPr>
              <a:spLocks/>
            </p:cNvSpPr>
            <p:nvPr/>
          </p:nvSpPr>
          <p:spPr bwMode="auto">
            <a:xfrm>
              <a:off x="3435" y="3237"/>
              <a:ext cx="2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78" name="Freeform 1623"/>
            <p:cNvSpPr>
              <a:spLocks/>
            </p:cNvSpPr>
            <p:nvPr/>
          </p:nvSpPr>
          <p:spPr bwMode="auto">
            <a:xfrm>
              <a:off x="3434" y="3231"/>
              <a:ext cx="11" cy="3"/>
            </a:xfrm>
            <a:custGeom>
              <a:avLst/>
              <a:gdLst>
                <a:gd name="T0" fmla="*/ 1 w 13"/>
                <a:gd name="T1" fmla="*/ 1 h 4"/>
                <a:gd name="T2" fmla="*/ 5 w 13"/>
                <a:gd name="T3" fmla="*/ 4 h 4"/>
                <a:gd name="T4" fmla="*/ 13 w 13"/>
                <a:gd name="T5" fmla="*/ 2 h 4"/>
                <a:gd name="T6" fmla="*/ 11 w 13"/>
                <a:gd name="T7" fmla="*/ 1 h 4"/>
                <a:gd name="T8" fmla="*/ 1 w 1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" y="1"/>
                  </a:moveTo>
                  <a:cubicBezTo>
                    <a:pt x="7" y="2"/>
                    <a:pt x="0" y="3"/>
                    <a:pt x="5" y="4"/>
                  </a:cubicBezTo>
                  <a:cubicBezTo>
                    <a:pt x="5" y="3"/>
                    <a:pt x="10" y="2"/>
                    <a:pt x="13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79" name="Freeform 1624"/>
            <p:cNvSpPr>
              <a:spLocks/>
            </p:cNvSpPr>
            <p:nvPr/>
          </p:nvSpPr>
          <p:spPr bwMode="auto">
            <a:xfrm>
              <a:off x="3449" y="3230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80" name="Freeform 1625"/>
            <p:cNvSpPr>
              <a:spLocks/>
            </p:cNvSpPr>
            <p:nvPr/>
          </p:nvSpPr>
          <p:spPr bwMode="auto">
            <a:xfrm>
              <a:off x="3438" y="3225"/>
              <a:ext cx="15" cy="6"/>
            </a:xfrm>
            <a:custGeom>
              <a:avLst/>
              <a:gdLst>
                <a:gd name="T0" fmla="*/ 2 w 17"/>
                <a:gd name="T1" fmla="*/ 0 h 7"/>
                <a:gd name="T2" fmla="*/ 8 w 17"/>
                <a:gd name="T3" fmla="*/ 3 h 7"/>
                <a:gd name="T4" fmla="*/ 3 w 17"/>
                <a:gd name="T5" fmla="*/ 2 h 7"/>
                <a:gd name="T6" fmla="*/ 6 w 17"/>
                <a:gd name="T7" fmla="*/ 5 h 7"/>
                <a:gd name="T8" fmla="*/ 0 w 17"/>
                <a:gd name="T9" fmla="*/ 3 h 7"/>
                <a:gd name="T10" fmla="*/ 5 w 17"/>
                <a:gd name="T11" fmla="*/ 6 h 7"/>
                <a:gd name="T12" fmla="*/ 1 w 17"/>
                <a:gd name="T13" fmla="*/ 7 h 7"/>
                <a:gd name="T14" fmla="*/ 8 w 17"/>
                <a:gd name="T15" fmla="*/ 7 h 7"/>
                <a:gd name="T16" fmla="*/ 7 w 17"/>
                <a:gd name="T17" fmla="*/ 5 h 7"/>
                <a:gd name="T18" fmla="*/ 11 w 17"/>
                <a:gd name="T19" fmla="*/ 6 h 7"/>
                <a:gd name="T20" fmla="*/ 16 w 17"/>
                <a:gd name="T21" fmla="*/ 3 h 7"/>
                <a:gd name="T22" fmla="*/ 2 w 17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7">
                  <a:moveTo>
                    <a:pt x="2" y="0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4" y="3"/>
                    <a:pt x="3" y="2"/>
                  </a:cubicBezTo>
                  <a:cubicBezTo>
                    <a:pt x="2" y="3"/>
                    <a:pt x="7" y="4"/>
                    <a:pt x="6" y="5"/>
                  </a:cubicBezTo>
                  <a:cubicBezTo>
                    <a:pt x="0" y="5"/>
                    <a:pt x="6" y="3"/>
                    <a:pt x="0" y="3"/>
                  </a:cubicBezTo>
                  <a:cubicBezTo>
                    <a:pt x="0" y="4"/>
                    <a:pt x="0" y="5"/>
                    <a:pt x="5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6"/>
                    <a:pt x="3" y="6"/>
                    <a:pt x="7" y="5"/>
                  </a:cubicBezTo>
                  <a:cubicBezTo>
                    <a:pt x="10" y="5"/>
                    <a:pt x="11" y="6"/>
                    <a:pt x="11" y="6"/>
                  </a:cubicBezTo>
                  <a:cubicBezTo>
                    <a:pt x="10" y="5"/>
                    <a:pt x="17" y="4"/>
                    <a:pt x="16" y="3"/>
                  </a:cubicBezTo>
                  <a:cubicBezTo>
                    <a:pt x="15" y="1"/>
                    <a:pt x="5" y="1"/>
                    <a:pt x="2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81" name="Freeform 1626"/>
            <p:cNvSpPr>
              <a:spLocks/>
            </p:cNvSpPr>
            <p:nvPr/>
          </p:nvSpPr>
          <p:spPr bwMode="auto">
            <a:xfrm>
              <a:off x="3445" y="3225"/>
              <a:ext cx="4" cy="0"/>
            </a:xfrm>
            <a:custGeom>
              <a:avLst/>
              <a:gdLst>
                <a:gd name="T0" fmla="*/ 1 w 4"/>
                <a:gd name="T1" fmla="*/ 4 w 4"/>
                <a:gd name="T2" fmla="*/ 0 w 4"/>
                <a:gd name="T3" fmla="*/ 1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1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82" name="Freeform 1627"/>
            <p:cNvSpPr>
              <a:spLocks/>
            </p:cNvSpPr>
            <p:nvPr/>
          </p:nvSpPr>
          <p:spPr bwMode="auto">
            <a:xfrm>
              <a:off x="3438" y="3220"/>
              <a:ext cx="16" cy="4"/>
            </a:xfrm>
            <a:custGeom>
              <a:avLst/>
              <a:gdLst>
                <a:gd name="T0" fmla="*/ 1 w 18"/>
                <a:gd name="T1" fmla="*/ 3 h 5"/>
                <a:gd name="T2" fmla="*/ 5 w 18"/>
                <a:gd name="T3" fmla="*/ 5 h 5"/>
                <a:gd name="T4" fmla="*/ 2 w 18"/>
                <a:gd name="T5" fmla="*/ 5 h 5"/>
                <a:gd name="T6" fmla="*/ 7 w 18"/>
                <a:gd name="T7" fmla="*/ 5 h 5"/>
                <a:gd name="T8" fmla="*/ 4 w 18"/>
                <a:gd name="T9" fmla="*/ 3 h 5"/>
                <a:gd name="T10" fmla="*/ 13 w 18"/>
                <a:gd name="T11" fmla="*/ 2 h 5"/>
                <a:gd name="T12" fmla="*/ 11 w 18"/>
                <a:gd name="T13" fmla="*/ 4 h 5"/>
                <a:gd name="T14" fmla="*/ 10 w 18"/>
                <a:gd name="T15" fmla="*/ 0 h 5"/>
                <a:gd name="T16" fmla="*/ 8 w 18"/>
                <a:gd name="T17" fmla="*/ 1 h 5"/>
                <a:gd name="T18" fmla="*/ 6 w 18"/>
                <a:gd name="T19" fmla="*/ 0 h 5"/>
                <a:gd name="T20" fmla="*/ 1 w 18"/>
                <a:gd name="T2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1" y="3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3" y="5"/>
                    <a:pt x="6" y="5"/>
                    <a:pt x="7" y="5"/>
                  </a:cubicBezTo>
                  <a:cubicBezTo>
                    <a:pt x="13" y="5"/>
                    <a:pt x="5" y="3"/>
                    <a:pt x="4" y="3"/>
                  </a:cubicBezTo>
                  <a:cubicBezTo>
                    <a:pt x="7" y="1"/>
                    <a:pt x="7" y="3"/>
                    <a:pt x="13" y="2"/>
                  </a:cubicBezTo>
                  <a:cubicBezTo>
                    <a:pt x="13" y="3"/>
                    <a:pt x="11" y="3"/>
                    <a:pt x="11" y="4"/>
                  </a:cubicBezTo>
                  <a:cubicBezTo>
                    <a:pt x="18" y="3"/>
                    <a:pt x="12" y="1"/>
                    <a:pt x="10" y="0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83" name="Freeform 1628"/>
            <p:cNvSpPr>
              <a:spLocks/>
            </p:cNvSpPr>
            <p:nvPr/>
          </p:nvSpPr>
          <p:spPr bwMode="auto">
            <a:xfrm>
              <a:off x="3437" y="3224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84" name="Freeform 1629"/>
            <p:cNvSpPr>
              <a:spLocks/>
            </p:cNvSpPr>
            <p:nvPr/>
          </p:nvSpPr>
          <p:spPr bwMode="auto">
            <a:xfrm>
              <a:off x="3447" y="3219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85" name="Freeform 1630"/>
            <p:cNvSpPr>
              <a:spLocks/>
            </p:cNvSpPr>
            <p:nvPr/>
          </p:nvSpPr>
          <p:spPr bwMode="auto">
            <a:xfrm>
              <a:off x="3439" y="3219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86" name="Freeform 1631"/>
            <p:cNvSpPr>
              <a:spLocks/>
            </p:cNvSpPr>
            <p:nvPr/>
          </p:nvSpPr>
          <p:spPr bwMode="auto">
            <a:xfrm>
              <a:off x="3436" y="3185"/>
              <a:ext cx="17" cy="34"/>
            </a:xfrm>
            <a:custGeom>
              <a:avLst/>
              <a:gdLst>
                <a:gd name="T0" fmla="*/ 18 w 20"/>
                <a:gd name="T1" fmla="*/ 2 h 39"/>
                <a:gd name="T2" fmla="*/ 14 w 20"/>
                <a:gd name="T3" fmla="*/ 3 h 39"/>
                <a:gd name="T4" fmla="*/ 10 w 20"/>
                <a:gd name="T5" fmla="*/ 1 h 39"/>
                <a:gd name="T6" fmla="*/ 3 w 20"/>
                <a:gd name="T7" fmla="*/ 0 h 39"/>
                <a:gd name="T8" fmla="*/ 6 w 20"/>
                <a:gd name="T9" fmla="*/ 4 h 39"/>
                <a:gd name="T10" fmla="*/ 2 w 20"/>
                <a:gd name="T11" fmla="*/ 3 h 39"/>
                <a:gd name="T12" fmla="*/ 4 w 20"/>
                <a:gd name="T13" fmla="*/ 9 h 39"/>
                <a:gd name="T14" fmla="*/ 6 w 20"/>
                <a:gd name="T15" fmla="*/ 13 h 39"/>
                <a:gd name="T16" fmla="*/ 3 w 20"/>
                <a:gd name="T17" fmla="*/ 29 h 39"/>
                <a:gd name="T18" fmla="*/ 9 w 20"/>
                <a:gd name="T19" fmla="*/ 30 h 39"/>
                <a:gd name="T20" fmla="*/ 5 w 20"/>
                <a:gd name="T21" fmla="*/ 31 h 39"/>
                <a:gd name="T22" fmla="*/ 5 w 20"/>
                <a:gd name="T23" fmla="*/ 30 h 39"/>
                <a:gd name="T24" fmla="*/ 4 w 20"/>
                <a:gd name="T25" fmla="*/ 35 h 39"/>
                <a:gd name="T26" fmla="*/ 11 w 20"/>
                <a:gd name="T27" fmla="*/ 35 h 39"/>
                <a:gd name="T28" fmla="*/ 3 w 20"/>
                <a:gd name="T29" fmla="*/ 37 h 39"/>
                <a:gd name="T30" fmla="*/ 8 w 20"/>
                <a:gd name="T31" fmla="*/ 38 h 39"/>
                <a:gd name="T32" fmla="*/ 13 w 20"/>
                <a:gd name="T33" fmla="*/ 37 h 39"/>
                <a:gd name="T34" fmla="*/ 16 w 20"/>
                <a:gd name="T35" fmla="*/ 38 h 39"/>
                <a:gd name="T36" fmla="*/ 8 w 20"/>
                <a:gd name="T37" fmla="*/ 28 h 39"/>
                <a:gd name="T38" fmla="*/ 12 w 20"/>
                <a:gd name="T39" fmla="*/ 28 h 39"/>
                <a:gd name="T40" fmla="*/ 16 w 20"/>
                <a:gd name="T41" fmla="*/ 22 h 39"/>
                <a:gd name="T42" fmla="*/ 9 w 20"/>
                <a:gd name="T43" fmla="*/ 20 h 39"/>
                <a:gd name="T44" fmla="*/ 12 w 20"/>
                <a:gd name="T45" fmla="*/ 18 h 39"/>
                <a:gd name="T46" fmla="*/ 9 w 20"/>
                <a:gd name="T47" fmla="*/ 18 h 39"/>
                <a:gd name="T48" fmla="*/ 13 w 20"/>
                <a:gd name="T49" fmla="*/ 17 h 39"/>
                <a:gd name="T50" fmla="*/ 5 w 20"/>
                <a:gd name="T51" fmla="*/ 16 h 39"/>
                <a:gd name="T52" fmla="*/ 17 w 20"/>
                <a:gd name="T53" fmla="*/ 13 h 39"/>
                <a:gd name="T54" fmla="*/ 12 w 20"/>
                <a:gd name="T55" fmla="*/ 13 h 39"/>
                <a:gd name="T56" fmla="*/ 9 w 20"/>
                <a:gd name="T57" fmla="*/ 12 h 39"/>
                <a:gd name="T58" fmla="*/ 16 w 20"/>
                <a:gd name="T59" fmla="*/ 12 h 39"/>
                <a:gd name="T60" fmla="*/ 12 w 20"/>
                <a:gd name="T61" fmla="*/ 9 h 39"/>
                <a:gd name="T62" fmla="*/ 8 w 20"/>
                <a:gd name="T63" fmla="*/ 9 h 39"/>
                <a:gd name="T64" fmla="*/ 10 w 20"/>
                <a:gd name="T65" fmla="*/ 5 h 39"/>
                <a:gd name="T66" fmla="*/ 17 w 20"/>
                <a:gd name="T67" fmla="*/ 7 h 39"/>
                <a:gd name="T68" fmla="*/ 20 w 20"/>
                <a:gd name="T69" fmla="*/ 6 h 39"/>
                <a:gd name="T70" fmla="*/ 11 w 20"/>
                <a:gd name="T71" fmla="*/ 3 h 39"/>
                <a:gd name="T72" fmla="*/ 18 w 20"/>
                <a:gd name="T73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39">
                  <a:moveTo>
                    <a:pt x="18" y="2"/>
                  </a:moveTo>
                  <a:cubicBezTo>
                    <a:pt x="15" y="2"/>
                    <a:pt x="14" y="2"/>
                    <a:pt x="14" y="3"/>
                  </a:cubicBezTo>
                  <a:cubicBezTo>
                    <a:pt x="11" y="3"/>
                    <a:pt x="12" y="2"/>
                    <a:pt x="10" y="1"/>
                  </a:cubicBezTo>
                  <a:cubicBezTo>
                    <a:pt x="8" y="2"/>
                    <a:pt x="6" y="1"/>
                    <a:pt x="3" y="0"/>
                  </a:cubicBezTo>
                  <a:cubicBezTo>
                    <a:pt x="3" y="2"/>
                    <a:pt x="7" y="3"/>
                    <a:pt x="6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5"/>
                    <a:pt x="7" y="8"/>
                    <a:pt x="4" y="9"/>
                  </a:cubicBezTo>
                  <a:cubicBezTo>
                    <a:pt x="3" y="10"/>
                    <a:pt x="4" y="12"/>
                    <a:pt x="6" y="13"/>
                  </a:cubicBezTo>
                  <a:cubicBezTo>
                    <a:pt x="4" y="18"/>
                    <a:pt x="7" y="24"/>
                    <a:pt x="3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6" y="30"/>
                    <a:pt x="9" y="32"/>
                    <a:pt x="5" y="31"/>
                  </a:cubicBezTo>
                  <a:cubicBezTo>
                    <a:pt x="6" y="31"/>
                    <a:pt x="5" y="31"/>
                    <a:pt x="5" y="30"/>
                  </a:cubicBezTo>
                  <a:cubicBezTo>
                    <a:pt x="0" y="31"/>
                    <a:pt x="6" y="33"/>
                    <a:pt x="4" y="35"/>
                  </a:cubicBezTo>
                  <a:cubicBezTo>
                    <a:pt x="5" y="34"/>
                    <a:pt x="10" y="35"/>
                    <a:pt x="11" y="35"/>
                  </a:cubicBezTo>
                  <a:cubicBezTo>
                    <a:pt x="4" y="35"/>
                    <a:pt x="11" y="37"/>
                    <a:pt x="3" y="37"/>
                  </a:cubicBezTo>
                  <a:cubicBezTo>
                    <a:pt x="1" y="38"/>
                    <a:pt x="9" y="37"/>
                    <a:pt x="8" y="38"/>
                  </a:cubicBezTo>
                  <a:cubicBezTo>
                    <a:pt x="12" y="39"/>
                    <a:pt x="10" y="37"/>
                    <a:pt x="13" y="37"/>
                  </a:cubicBezTo>
                  <a:cubicBezTo>
                    <a:pt x="17" y="38"/>
                    <a:pt x="12" y="38"/>
                    <a:pt x="16" y="38"/>
                  </a:cubicBezTo>
                  <a:cubicBezTo>
                    <a:pt x="18" y="36"/>
                    <a:pt x="10" y="32"/>
                    <a:pt x="8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9" y="26"/>
                    <a:pt x="9" y="23"/>
                    <a:pt x="16" y="22"/>
                  </a:cubicBezTo>
                  <a:cubicBezTo>
                    <a:pt x="12" y="23"/>
                    <a:pt x="18" y="20"/>
                    <a:pt x="9" y="20"/>
                  </a:cubicBezTo>
                  <a:cubicBezTo>
                    <a:pt x="11" y="19"/>
                    <a:pt x="11" y="19"/>
                    <a:pt x="12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3" y="18"/>
                    <a:pt x="13" y="17"/>
                  </a:cubicBezTo>
                  <a:cubicBezTo>
                    <a:pt x="9" y="17"/>
                    <a:pt x="8" y="16"/>
                    <a:pt x="5" y="16"/>
                  </a:cubicBezTo>
                  <a:cubicBezTo>
                    <a:pt x="10" y="15"/>
                    <a:pt x="13" y="14"/>
                    <a:pt x="17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4" y="12"/>
                    <a:pt x="10" y="12"/>
                    <a:pt x="9" y="12"/>
                  </a:cubicBezTo>
                  <a:cubicBezTo>
                    <a:pt x="9" y="11"/>
                    <a:pt x="14" y="12"/>
                    <a:pt x="16" y="12"/>
                  </a:cubicBezTo>
                  <a:cubicBezTo>
                    <a:pt x="17" y="11"/>
                    <a:pt x="9" y="9"/>
                    <a:pt x="12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7"/>
                    <a:pt x="11" y="6"/>
                    <a:pt x="10" y="5"/>
                  </a:cubicBezTo>
                  <a:cubicBezTo>
                    <a:pt x="15" y="5"/>
                    <a:pt x="14" y="6"/>
                    <a:pt x="17" y="7"/>
                  </a:cubicBezTo>
                  <a:cubicBezTo>
                    <a:pt x="18" y="7"/>
                    <a:pt x="18" y="6"/>
                    <a:pt x="20" y="6"/>
                  </a:cubicBezTo>
                  <a:cubicBezTo>
                    <a:pt x="17" y="6"/>
                    <a:pt x="14" y="4"/>
                    <a:pt x="11" y="3"/>
                  </a:cubicBezTo>
                  <a:cubicBezTo>
                    <a:pt x="17" y="4"/>
                    <a:pt x="17" y="2"/>
                    <a:pt x="18" y="2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87" name="Freeform 1632"/>
            <p:cNvSpPr>
              <a:spLocks/>
            </p:cNvSpPr>
            <p:nvPr/>
          </p:nvSpPr>
          <p:spPr bwMode="auto">
            <a:xfrm>
              <a:off x="3453" y="3190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1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88" name="Freeform 1633"/>
            <p:cNvSpPr>
              <a:spLocks/>
            </p:cNvSpPr>
            <p:nvPr/>
          </p:nvSpPr>
          <p:spPr bwMode="auto">
            <a:xfrm>
              <a:off x="3451" y="31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89" name="Rectangle 1634"/>
            <p:cNvSpPr>
              <a:spLocks noChangeArrowheads="1"/>
            </p:cNvSpPr>
            <p:nvPr/>
          </p:nvSpPr>
          <p:spPr bwMode="auto">
            <a:xfrm>
              <a:off x="3439" y="3193"/>
              <a:ext cx="1" cy="1"/>
            </a:xfrm>
            <a:prstGeom prst="rect">
              <a:avLst/>
            </a:pr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90" name="Freeform 1635"/>
            <p:cNvSpPr>
              <a:spLocks/>
            </p:cNvSpPr>
            <p:nvPr/>
          </p:nvSpPr>
          <p:spPr bwMode="auto">
            <a:xfrm>
              <a:off x="3450" y="3196"/>
              <a:ext cx="4" cy="1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4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91" name="Freeform 1636"/>
            <p:cNvSpPr>
              <a:spLocks/>
            </p:cNvSpPr>
            <p:nvPr/>
          </p:nvSpPr>
          <p:spPr bwMode="auto">
            <a:xfrm>
              <a:off x="3450" y="3203"/>
              <a:ext cx="2" cy="0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92" name="Freeform 1637"/>
            <p:cNvSpPr>
              <a:spLocks/>
            </p:cNvSpPr>
            <p:nvPr/>
          </p:nvSpPr>
          <p:spPr bwMode="auto">
            <a:xfrm>
              <a:off x="3452" y="3188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93" name="Freeform 1638"/>
            <p:cNvSpPr>
              <a:spLocks/>
            </p:cNvSpPr>
            <p:nvPr/>
          </p:nvSpPr>
          <p:spPr bwMode="auto">
            <a:xfrm>
              <a:off x="3436" y="3167"/>
              <a:ext cx="20" cy="18"/>
            </a:xfrm>
            <a:custGeom>
              <a:avLst/>
              <a:gdLst>
                <a:gd name="T0" fmla="*/ 4 w 23"/>
                <a:gd name="T1" fmla="*/ 1 h 21"/>
                <a:gd name="T2" fmla="*/ 1 w 23"/>
                <a:gd name="T3" fmla="*/ 4 h 21"/>
                <a:gd name="T4" fmla="*/ 11 w 23"/>
                <a:gd name="T5" fmla="*/ 8 h 21"/>
                <a:gd name="T6" fmla="*/ 2 w 23"/>
                <a:gd name="T7" fmla="*/ 6 h 21"/>
                <a:gd name="T8" fmla="*/ 8 w 23"/>
                <a:gd name="T9" fmla="*/ 14 h 21"/>
                <a:gd name="T10" fmla="*/ 4 w 23"/>
                <a:gd name="T11" fmla="*/ 14 h 21"/>
                <a:gd name="T12" fmla="*/ 14 w 23"/>
                <a:gd name="T13" fmla="*/ 18 h 21"/>
                <a:gd name="T14" fmla="*/ 3 w 23"/>
                <a:gd name="T15" fmla="*/ 16 h 21"/>
                <a:gd name="T16" fmla="*/ 2 w 23"/>
                <a:gd name="T17" fmla="*/ 16 h 21"/>
                <a:gd name="T18" fmla="*/ 5 w 23"/>
                <a:gd name="T19" fmla="*/ 20 h 21"/>
                <a:gd name="T20" fmla="*/ 11 w 23"/>
                <a:gd name="T21" fmla="*/ 21 h 21"/>
                <a:gd name="T22" fmla="*/ 17 w 23"/>
                <a:gd name="T23" fmla="*/ 21 h 21"/>
                <a:gd name="T24" fmla="*/ 13 w 23"/>
                <a:gd name="T25" fmla="*/ 19 h 21"/>
                <a:gd name="T26" fmla="*/ 17 w 23"/>
                <a:gd name="T27" fmla="*/ 19 h 21"/>
                <a:gd name="T28" fmla="*/ 14 w 23"/>
                <a:gd name="T29" fmla="*/ 18 h 21"/>
                <a:gd name="T30" fmla="*/ 18 w 23"/>
                <a:gd name="T31" fmla="*/ 18 h 21"/>
                <a:gd name="T32" fmla="*/ 15 w 23"/>
                <a:gd name="T33" fmla="*/ 16 h 21"/>
                <a:gd name="T34" fmla="*/ 16 w 23"/>
                <a:gd name="T35" fmla="*/ 16 h 21"/>
                <a:gd name="T36" fmla="*/ 11 w 23"/>
                <a:gd name="T37" fmla="*/ 14 h 21"/>
                <a:gd name="T38" fmla="*/ 16 w 23"/>
                <a:gd name="T39" fmla="*/ 14 h 21"/>
                <a:gd name="T40" fmla="*/ 13 w 23"/>
                <a:gd name="T41" fmla="*/ 14 h 21"/>
                <a:gd name="T42" fmla="*/ 19 w 23"/>
                <a:gd name="T43" fmla="*/ 10 h 21"/>
                <a:gd name="T44" fmla="*/ 15 w 23"/>
                <a:gd name="T45" fmla="*/ 9 h 21"/>
                <a:gd name="T46" fmla="*/ 18 w 23"/>
                <a:gd name="T47" fmla="*/ 12 h 21"/>
                <a:gd name="T48" fmla="*/ 8 w 23"/>
                <a:gd name="T49" fmla="*/ 10 h 21"/>
                <a:gd name="T50" fmla="*/ 17 w 23"/>
                <a:gd name="T51" fmla="*/ 9 h 21"/>
                <a:gd name="T52" fmla="*/ 15 w 23"/>
                <a:gd name="T53" fmla="*/ 5 h 21"/>
                <a:gd name="T54" fmla="*/ 17 w 23"/>
                <a:gd name="T55" fmla="*/ 5 h 21"/>
                <a:gd name="T56" fmla="*/ 14 w 23"/>
                <a:gd name="T57" fmla="*/ 3 h 21"/>
                <a:gd name="T58" fmla="*/ 12 w 23"/>
                <a:gd name="T59" fmla="*/ 3 h 21"/>
                <a:gd name="T60" fmla="*/ 9 w 23"/>
                <a:gd name="T61" fmla="*/ 2 h 21"/>
                <a:gd name="T62" fmla="*/ 12 w 23"/>
                <a:gd name="T63" fmla="*/ 2 h 21"/>
                <a:gd name="T64" fmla="*/ 6 w 23"/>
                <a:gd name="T65" fmla="*/ 0 h 21"/>
                <a:gd name="T66" fmla="*/ 9 w 23"/>
                <a:gd name="T67" fmla="*/ 2 h 21"/>
                <a:gd name="T68" fmla="*/ 4 w 23"/>
                <a:gd name="T6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" h="21">
                  <a:moveTo>
                    <a:pt x="4" y="1"/>
                  </a:moveTo>
                  <a:cubicBezTo>
                    <a:pt x="0" y="1"/>
                    <a:pt x="2" y="3"/>
                    <a:pt x="1" y="4"/>
                  </a:cubicBezTo>
                  <a:cubicBezTo>
                    <a:pt x="3" y="7"/>
                    <a:pt x="11" y="6"/>
                    <a:pt x="11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9"/>
                    <a:pt x="0" y="12"/>
                    <a:pt x="8" y="14"/>
                  </a:cubicBezTo>
                  <a:cubicBezTo>
                    <a:pt x="7" y="14"/>
                    <a:pt x="5" y="15"/>
                    <a:pt x="4" y="14"/>
                  </a:cubicBezTo>
                  <a:cubicBezTo>
                    <a:pt x="4" y="15"/>
                    <a:pt x="17" y="16"/>
                    <a:pt x="14" y="18"/>
                  </a:cubicBezTo>
                  <a:cubicBezTo>
                    <a:pt x="8" y="15"/>
                    <a:pt x="8" y="18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5" y="19"/>
                    <a:pt x="5" y="20"/>
                  </a:cubicBezTo>
                  <a:cubicBezTo>
                    <a:pt x="7" y="20"/>
                    <a:pt x="11" y="20"/>
                    <a:pt x="11" y="21"/>
                  </a:cubicBezTo>
                  <a:cubicBezTo>
                    <a:pt x="12" y="21"/>
                    <a:pt x="14" y="21"/>
                    <a:pt x="17" y="21"/>
                  </a:cubicBezTo>
                  <a:cubicBezTo>
                    <a:pt x="14" y="20"/>
                    <a:pt x="16" y="20"/>
                    <a:pt x="13" y="19"/>
                  </a:cubicBezTo>
                  <a:cubicBezTo>
                    <a:pt x="16" y="18"/>
                    <a:pt x="14" y="19"/>
                    <a:pt x="17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7" y="19"/>
                    <a:pt x="18" y="18"/>
                  </a:cubicBezTo>
                  <a:cubicBezTo>
                    <a:pt x="16" y="17"/>
                    <a:pt x="14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6" y="15"/>
                    <a:pt x="11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2"/>
                    <a:pt x="23" y="13"/>
                    <a:pt x="19" y="10"/>
                  </a:cubicBezTo>
                  <a:cubicBezTo>
                    <a:pt x="17" y="10"/>
                    <a:pt x="16" y="10"/>
                    <a:pt x="15" y="9"/>
                  </a:cubicBezTo>
                  <a:cubicBezTo>
                    <a:pt x="12" y="10"/>
                    <a:pt x="17" y="11"/>
                    <a:pt x="18" y="12"/>
                  </a:cubicBezTo>
                  <a:cubicBezTo>
                    <a:pt x="14" y="11"/>
                    <a:pt x="10" y="9"/>
                    <a:pt x="8" y="10"/>
                  </a:cubicBezTo>
                  <a:cubicBezTo>
                    <a:pt x="12" y="10"/>
                    <a:pt x="8" y="8"/>
                    <a:pt x="17" y="9"/>
                  </a:cubicBezTo>
                  <a:cubicBezTo>
                    <a:pt x="17" y="7"/>
                    <a:pt x="13" y="6"/>
                    <a:pt x="15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4"/>
                    <a:pt x="19" y="4"/>
                    <a:pt x="14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9" y="2"/>
                  </a:cubicBezTo>
                  <a:cubicBezTo>
                    <a:pt x="10" y="2"/>
                    <a:pt x="10" y="2"/>
                    <a:pt x="12" y="2"/>
                  </a:cubicBezTo>
                  <a:cubicBezTo>
                    <a:pt x="7" y="2"/>
                    <a:pt x="7" y="0"/>
                    <a:pt x="6" y="0"/>
                  </a:cubicBezTo>
                  <a:cubicBezTo>
                    <a:pt x="5" y="0"/>
                    <a:pt x="8" y="1"/>
                    <a:pt x="9" y="2"/>
                  </a:cubicBezTo>
                  <a:cubicBezTo>
                    <a:pt x="7" y="2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94" name="Freeform 1639"/>
            <p:cNvSpPr>
              <a:spLocks/>
            </p:cNvSpPr>
            <p:nvPr/>
          </p:nvSpPr>
          <p:spPr bwMode="auto">
            <a:xfrm>
              <a:off x="3450" y="3181"/>
              <a:ext cx="1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95" name="Freeform 1640"/>
            <p:cNvSpPr>
              <a:spLocks/>
            </p:cNvSpPr>
            <p:nvPr/>
          </p:nvSpPr>
          <p:spPr bwMode="auto">
            <a:xfrm>
              <a:off x="3435" y="3153"/>
              <a:ext cx="23" cy="15"/>
            </a:xfrm>
            <a:custGeom>
              <a:avLst/>
              <a:gdLst>
                <a:gd name="T0" fmla="*/ 13 w 27"/>
                <a:gd name="T1" fmla="*/ 12 h 18"/>
                <a:gd name="T2" fmla="*/ 19 w 27"/>
                <a:gd name="T3" fmla="*/ 12 h 18"/>
                <a:gd name="T4" fmla="*/ 8 w 27"/>
                <a:gd name="T5" fmla="*/ 11 h 18"/>
                <a:gd name="T6" fmla="*/ 7 w 27"/>
                <a:gd name="T7" fmla="*/ 9 h 18"/>
                <a:gd name="T8" fmla="*/ 16 w 27"/>
                <a:gd name="T9" fmla="*/ 10 h 18"/>
                <a:gd name="T10" fmla="*/ 17 w 27"/>
                <a:gd name="T11" fmla="*/ 9 h 18"/>
                <a:gd name="T12" fmla="*/ 11 w 27"/>
                <a:gd name="T13" fmla="*/ 8 h 18"/>
                <a:gd name="T14" fmla="*/ 9 w 27"/>
                <a:gd name="T15" fmla="*/ 6 h 18"/>
                <a:gd name="T16" fmla="*/ 10 w 27"/>
                <a:gd name="T17" fmla="*/ 7 h 18"/>
                <a:gd name="T18" fmla="*/ 17 w 27"/>
                <a:gd name="T19" fmla="*/ 7 h 18"/>
                <a:gd name="T20" fmla="*/ 2 w 27"/>
                <a:gd name="T21" fmla="*/ 1 h 18"/>
                <a:gd name="T22" fmla="*/ 3 w 27"/>
                <a:gd name="T23" fmla="*/ 2 h 18"/>
                <a:gd name="T24" fmla="*/ 10 w 27"/>
                <a:gd name="T25" fmla="*/ 3 h 18"/>
                <a:gd name="T26" fmla="*/ 7 w 27"/>
                <a:gd name="T27" fmla="*/ 4 h 18"/>
                <a:gd name="T28" fmla="*/ 4 w 27"/>
                <a:gd name="T29" fmla="*/ 3 h 18"/>
                <a:gd name="T30" fmla="*/ 3 w 27"/>
                <a:gd name="T31" fmla="*/ 13 h 18"/>
                <a:gd name="T32" fmla="*/ 3 w 27"/>
                <a:gd name="T33" fmla="*/ 12 h 18"/>
                <a:gd name="T34" fmla="*/ 7 w 27"/>
                <a:gd name="T35" fmla="*/ 14 h 18"/>
                <a:gd name="T36" fmla="*/ 14 w 27"/>
                <a:gd name="T37" fmla="*/ 14 h 18"/>
                <a:gd name="T38" fmla="*/ 12 w 27"/>
                <a:gd name="T39" fmla="*/ 14 h 18"/>
                <a:gd name="T40" fmla="*/ 19 w 27"/>
                <a:gd name="T41" fmla="*/ 15 h 18"/>
                <a:gd name="T42" fmla="*/ 21 w 27"/>
                <a:gd name="T43" fmla="*/ 18 h 18"/>
                <a:gd name="T44" fmla="*/ 22 w 27"/>
                <a:gd name="T45" fmla="*/ 14 h 18"/>
                <a:gd name="T46" fmla="*/ 13 w 27"/>
                <a:gd name="T4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18">
                  <a:moveTo>
                    <a:pt x="13" y="12"/>
                  </a:moveTo>
                  <a:cubicBezTo>
                    <a:pt x="14" y="12"/>
                    <a:pt x="17" y="13"/>
                    <a:pt x="19" y="12"/>
                  </a:cubicBezTo>
                  <a:cubicBezTo>
                    <a:pt x="16" y="11"/>
                    <a:pt x="13" y="13"/>
                    <a:pt x="8" y="11"/>
                  </a:cubicBezTo>
                  <a:cubicBezTo>
                    <a:pt x="11" y="11"/>
                    <a:pt x="7" y="10"/>
                    <a:pt x="7" y="9"/>
                  </a:cubicBezTo>
                  <a:cubicBezTo>
                    <a:pt x="9" y="10"/>
                    <a:pt x="15" y="10"/>
                    <a:pt x="16" y="10"/>
                  </a:cubicBezTo>
                  <a:cubicBezTo>
                    <a:pt x="14" y="10"/>
                    <a:pt x="17" y="9"/>
                    <a:pt x="17" y="9"/>
                  </a:cubicBezTo>
                  <a:cubicBezTo>
                    <a:pt x="14" y="10"/>
                    <a:pt x="15" y="8"/>
                    <a:pt x="11" y="8"/>
                  </a:cubicBezTo>
                  <a:cubicBezTo>
                    <a:pt x="8" y="8"/>
                    <a:pt x="6" y="6"/>
                    <a:pt x="9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15" y="8"/>
                    <a:pt x="13" y="6"/>
                    <a:pt x="17" y="7"/>
                  </a:cubicBezTo>
                  <a:cubicBezTo>
                    <a:pt x="11" y="5"/>
                    <a:pt x="12" y="0"/>
                    <a:pt x="2" y="1"/>
                  </a:cubicBezTo>
                  <a:cubicBezTo>
                    <a:pt x="0" y="1"/>
                    <a:pt x="2" y="1"/>
                    <a:pt x="3" y="2"/>
                  </a:cubicBezTo>
                  <a:cubicBezTo>
                    <a:pt x="5" y="1"/>
                    <a:pt x="8" y="3"/>
                    <a:pt x="10" y="3"/>
                  </a:cubicBezTo>
                  <a:cubicBezTo>
                    <a:pt x="8" y="3"/>
                    <a:pt x="11" y="5"/>
                    <a:pt x="7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6"/>
                    <a:pt x="2" y="10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2"/>
                    <a:pt x="6" y="13"/>
                    <a:pt x="7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4" y="15"/>
                    <a:pt x="12" y="14"/>
                  </a:cubicBezTo>
                  <a:cubicBezTo>
                    <a:pt x="15" y="15"/>
                    <a:pt x="16" y="15"/>
                    <a:pt x="19" y="15"/>
                  </a:cubicBezTo>
                  <a:cubicBezTo>
                    <a:pt x="20" y="16"/>
                    <a:pt x="17" y="16"/>
                    <a:pt x="21" y="18"/>
                  </a:cubicBezTo>
                  <a:cubicBezTo>
                    <a:pt x="27" y="16"/>
                    <a:pt x="17" y="16"/>
                    <a:pt x="22" y="14"/>
                  </a:cubicBezTo>
                  <a:lnTo>
                    <a:pt x="13" y="1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96" name="Freeform 1641"/>
            <p:cNvSpPr>
              <a:spLocks/>
            </p:cNvSpPr>
            <p:nvPr/>
          </p:nvSpPr>
          <p:spPr bwMode="auto">
            <a:xfrm>
              <a:off x="3446" y="3166"/>
              <a:ext cx="3" cy="1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2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97" name="Freeform 1642"/>
            <p:cNvSpPr>
              <a:spLocks/>
            </p:cNvSpPr>
            <p:nvPr/>
          </p:nvSpPr>
          <p:spPr bwMode="auto">
            <a:xfrm>
              <a:off x="3437" y="3165"/>
              <a:ext cx="3" cy="0"/>
            </a:xfrm>
            <a:custGeom>
              <a:avLst/>
              <a:gdLst>
                <a:gd name="T0" fmla="*/ 0 w 4"/>
                <a:gd name="T1" fmla="*/ 1 h 1"/>
                <a:gd name="T2" fmla="*/ 3 w 4"/>
                <a:gd name="T3" fmla="*/ 1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98" name="Freeform 1643"/>
            <p:cNvSpPr>
              <a:spLocks/>
            </p:cNvSpPr>
            <p:nvPr/>
          </p:nvSpPr>
          <p:spPr bwMode="auto">
            <a:xfrm>
              <a:off x="3448" y="3156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99" name="Freeform 1644"/>
            <p:cNvSpPr>
              <a:spLocks/>
            </p:cNvSpPr>
            <p:nvPr/>
          </p:nvSpPr>
          <p:spPr bwMode="auto">
            <a:xfrm>
              <a:off x="3436" y="3149"/>
              <a:ext cx="11" cy="4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4 h 5"/>
                <a:gd name="T4" fmla="*/ 12 w 13"/>
                <a:gd name="T5" fmla="*/ 5 h 5"/>
                <a:gd name="T6" fmla="*/ 5 w 13"/>
                <a:gd name="T7" fmla="*/ 3 h 5"/>
                <a:gd name="T8" fmla="*/ 5 w 13"/>
                <a:gd name="T9" fmla="*/ 0 h 5"/>
                <a:gd name="T10" fmla="*/ 0 w 1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cubicBezTo>
                    <a:pt x="1" y="1"/>
                    <a:pt x="4" y="2"/>
                    <a:pt x="0" y="4"/>
                  </a:cubicBezTo>
                  <a:cubicBezTo>
                    <a:pt x="4" y="5"/>
                    <a:pt x="8" y="4"/>
                    <a:pt x="12" y="5"/>
                  </a:cubicBezTo>
                  <a:cubicBezTo>
                    <a:pt x="13" y="4"/>
                    <a:pt x="6" y="4"/>
                    <a:pt x="5" y="3"/>
                  </a:cubicBezTo>
                  <a:cubicBezTo>
                    <a:pt x="8" y="3"/>
                    <a:pt x="4" y="1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00" name="Freeform 1645"/>
            <p:cNvSpPr>
              <a:spLocks/>
            </p:cNvSpPr>
            <p:nvPr/>
          </p:nvSpPr>
          <p:spPr bwMode="auto">
            <a:xfrm>
              <a:off x="3439" y="3116"/>
              <a:ext cx="18" cy="35"/>
            </a:xfrm>
            <a:custGeom>
              <a:avLst/>
              <a:gdLst>
                <a:gd name="T0" fmla="*/ 11 w 21"/>
                <a:gd name="T1" fmla="*/ 34 h 40"/>
                <a:gd name="T2" fmla="*/ 10 w 21"/>
                <a:gd name="T3" fmla="*/ 32 h 40"/>
                <a:gd name="T4" fmla="*/ 13 w 21"/>
                <a:gd name="T5" fmla="*/ 33 h 40"/>
                <a:gd name="T6" fmla="*/ 16 w 21"/>
                <a:gd name="T7" fmla="*/ 32 h 40"/>
                <a:gd name="T8" fmla="*/ 13 w 21"/>
                <a:gd name="T9" fmla="*/ 32 h 40"/>
                <a:gd name="T10" fmla="*/ 12 w 21"/>
                <a:gd name="T11" fmla="*/ 28 h 40"/>
                <a:gd name="T12" fmla="*/ 7 w 21"/>
                <a:gd name="T13" fmla="*/ 27 h 40"/>
                <a:gd name="T14" fmla="*/ 16 w 21"/>
                <a:gd name="T15" fmla="*/ 25 h 40"/>
                <a:gd name="T16" fmla="*/ 5 w 21"/>
                <a:gd name="T17" fmla="*/ 24 h 40"/>
                <a:gd name="T18" fmla="*/ 9 w 21"/>
                <a:gd name="T19" fmla="*/ 21 h 40"/>
                <a:gd name="T20" fmla="*/ 9 w 21"/>
                <a:gd name="T21" fmla="*/ 22 h 40"/>
                <a:gd name="T22" fmla="*/ 10 w 21"/>
                <a:gd name="T23" fmla="*/ 20 h 40"/>
                <a:gd name="T24" fmla="*/ 15 w 21"/>
                <a:gd name="T25" fmla="*/ 20 h 40"/>
                <a:gd name="T26" fmla="*/ 15 w 21"/>
                <a:gd name="T27" fmla="*/ 17 h 40"/>
                <a:gd name="T28" fmla="*/ 18 w 21"/>
                <a:gd name="T29" fmla="*/ 18 h 40"/>
                <a:gd name="T30" fmla="*/ 14 w 21"/>
                <a:gd name="T31" fmla="*/ 11 h 40"/>
                <a:gd name="T32" fmla="*/ 17 w 21"/>
                <a:gd name="T33" fmla="*/ 10 h 40"/>
                <a:gd name="T34" fmla="*/ 8 w 21"/>
                <a:gd name="T35" fmla="*/ 10 h 40"/>
                <a:gd name="T36" fmla="*/ 9 w 21"/>
                <a:gd name="T37" fmla="*/ 7 h 40"/>
                <a:gd name="T38" fmla="*/ 15 w 21"/>
                <a:gd name="T39" fmla="*/ 9 h 40"/>
                <a:gd name="T40" fmla="*/ 12 w 21"/>
                <a:gd name="T41" fmla="*/ 7 h 40"/>
                <a:gd name="T42" fmla="*/ 18 w 21"/>
                <a:gd name="T43" fmla="*/ 7 h 40"/>
                <a:gd name="T44" fmla="*/ 10 w 21"/>
                <a:gd name="T45" fmla="*/ 3 h 40"/>
                <a:gd name="T46" fmla="*/ 12 w 21"/>
                <a:gd name="T47" fmla="*/ 2 h 40"/>
                <a:gd name="T48" fmla="*/ 3 w 21"/>
                <a:gd name="T49" fmla="*/ 2 h 40"/>
                <a:gd name="T50" fmla="*/ 3 w 21"/>
                <a:gd name="T51" fmla="*/ 11 h 40"/>
                <a:gd name="T52" fmla="*/ 8 w 21"/>
                <a:gd name="T53" fmla="*/ 14 h 40"/>
                <a:gd name="T54" fmla="*/ 2 w 21"/>
                <a:gd name="T55" fmla="*/ 13 h 40"/>
                <a:gd name="T56" fmla="*/ 8 w 21"/>
                <a:gd name="T57" fmla="*/ 14 h 40"/>
                <a:gd name="T58" fmla="*/ 2 w 21"/>
                <a:gd name="T59" fmla="*/ 15 h 40"/>
                <a:gd name="T60" fmla="*/ 7 w 21"/>
                <a:gd name="T61" fmla="*/ 16 h 40"/>
                <a:gd name="T62" fmla="*/ 0 w 21"/>
                <a:gd name="T63" fmla="*/ 16 h 40"/>
                <a:gd name="T64" fmla="*/ 2 w 21"/>
                <a:gd name="T65" fmla="*/ 30 h 40"/>
                <a:gd name="T66" fmla="*/ 6 w 21"/>
                <a:gd name="T67" fmla="*/ 31 h 40"/>
                <a:gd name="T68" fmla="*/ 6 w 21"/>
                <a:gd name="T69" fmla="*/ 36 h 40"/>
                <a:gd name="T70" fmla="*/ 9 w 21"/>
                <a:gd name="T71" fmla="*/ 37 h 40"/>
                <a:gd name="T72" fmla="*/ 0 w 21"/>
                <a:gd name="T73" fmla="*/ 36 h 40"/>
                <a:gd name="T74" fmla="*/ 1 w 21"/>
                <a:gd name="T75" fmla="*/ 38 h 40"/>
                <a:gd name="T76" fmla="*/ 3 w 21"/>
                <a:gd name="T77" fmla="*/ 37 h 40"/>
                <a:gd name="T78" fmla="*/ 1 w 21"/>
                <a:gd name="T79" fmla="*/ 38 h 40"/>
                <a:gd name="T80" fmla="*/ 12 w 21"/>
                <a:gd name="T81" fmla="*/ 38 h 40"/>
                <a:gd name="T82" fmla="*/ 17 w 21"/>
                <a:gd name="T83" fmla="*/ 35 h 40"/>
                <a:gd name="T84" fmla="*/ 11 w 21"/>
                <a:gd name="T8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40">
                  <a:moveTo>
                    <a:pt x="11" y="34"/>
                  </a:moveTo>
                  <a:cubicBezTo>
                    <a:pt x="11" y="33"/>
                    <a:pt x="8" y="32"/>
                    <a:pt x="10" y="32"/>
                  </a:cubicBezTo>
                  <a:cubicBezTo>
                    <a:pt x="13" y="32"/>
                    <a:pt x="13" y="33"/>
                    <a:pt x="13" y="33"/>
                  </a:cubicBezTo>
                  <a:cubicBezTo>
                    <a:pt x="18" y="33"/>
                    <a:pt x="12" y="32"/>
                    <a:pt x="16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0"/>
                    <a:pt x="9" y="30"/>
                    <a:pt x="12" y="28"/>
                  </a:cubicBezTo>
                  <a:cubicBezTo>
                    <a:pt x="11" y="27"/>
                    <a:pt x="11" y="27"/>
                    <a:pt x="7" y="27"/>
                  </a:cubicBezTo>
                  <a:cubicBezTo>
                    <a:pt x="12" y="26"/>
                    <a:pt x="12" y="26"/>
                    <a:pt x="16" y="25"/>
                  </a:cubicBezTo>
                  <a:cubicBezTo>
                    <a:pt x="14" y="25"/>
                    <a:pt x="9" y="25"/>
                    <a:pt x="5" y="24"/>
                  </a:cubicBezTo>
                  <a:cubicBezTo>
                    <a:pt x="11" y="23"/>
                    <a:pt x="4" y="22"/>
                    <a:pt x="9" y="21"/>
                  </a:cubicBezTo>
                  <a:cubicBezTo>
                    <a:pt x="9" y="21"/>
                    <a:pt x="10" y="21"/>
                    <a:pt x="9" y="22"/>
                  </a:cubicBezTo>
                  <a:cubicBezTo>
                    <a:pt x="16" y="22"/>
                    <a:pt x="8" y="20"/>
                    <a:pt x="10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1" y="18"/>
                    <a:pt x="15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4" y="15"/>
                    <a:pt x="16" y="13"/>
                    <a:pt x="14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8"/>
                    <a:pt x="15" y="13"/>
                    <a:pt x="8" y="10"/>
                  </a:cubicBezTo>
                  <a:cubicBezTo>
                    <a:pt x="17" y="11"/>
                    <a:pt x="5" y="8"/>
                    <a:pt x="9" y="7"/>
                  </a:cubicBezTo>
                  <a:cubicBezTo>
                    <a:pt x="13" y="7"/>
                    <a:pt x="11" y="9"/>
                    <a:pt x="15" y="9"/>
                  </a:cubicBezTo>
                  <a:cubicBezTo>
                    <a:pt x="10" y="8"/>
                    <a:pt x="14" y="8"/>
                    <a:pt x="12" y="7"/>
                  </a:cubicBezTo>
                  <a:cubicBezTo>
                    <a:pt x="17" y="8"/>
                    <a:pt x="13" y="6"/>
                    <a:pt x="18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2" y="3"/>
                    <a:pt x="5" y="0"/>
                    <a:pt x="3" y="2"/>
                  </a:cubicBezTo>
                  <a:cubicBezTo>
                    <a:pt x="5" y="4"/>
                    <a:pt x="6" y="8"/>
                    <a:pt x="3" y="11"/>
                  </a:cubicBezTo>
                  <a:cubicBezTo>
                    <a:pt x="9" y="12"/>
                    <a:pt x="3" y="12"/>
                    <a:pt x="8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5"/>
                    <a:pt x="5" y="13"/>
                    <a:pt x="8" y="14"/>
                  </a:cubicBezTo>
                  <a:cubicBezTo>
                    <a:pt x="9" y="15"/>
                    <a:pt x="5" y="15"/>
                    <a:pt x="2" y="15"/>
                  </a:cubicBezTo>
                  <a:cubicBezTo>
                    <a:pt x="2" y="16"/>
                    <a:pt x="4" y="15"/>
                    <a:pt x="7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20"/>
                    <a:pt x="6" y="26"/>
                    <a:pt x="2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2"/>
                    <a:pt x="15" y="35"/>
                    <a:pt x="6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6"/>
                    <a:pt x="3" y="37"/>
                    <a:pt x="0" y="36"/>
                  </a:cubicBezTo>
                  <a:cubicBezTo>
                    <a:pt x="1" y="36"/>
                    <a:pt x="0" y="37"/>
                    <a:pt x="1" y="3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7" y="38"/>
                    <a:pt x="4" y="38"/>
                    <a:pt x="1" y="38"/>
                  </a:cubicBezTo>
                  <a:cubicBezTo>
                    <a:pt x="5" y="40"/>
                    <a:pt x="9" y="38"/>
                    <a:pt x="12" y="38"/>
                  </a:cubicBezTo>
                  <a:cubicBezTo>
                    <a:pt x="5" y="35"/>
                    <a:pt x="21" y="37"/>
                    <a:pt x="17" y="35"/>
                  </a:cubicBezTo>
                  <a:cubicBezTo>
                    <a:pt x="15" y="33"/>
                    <a:pt x="13" y="34"/>
                    <a:pt x="11" y="34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01" name="Freeform 1646"/>
            <p:cNvSpPr>
              <a:spLocks/>
            </p:cNvSpPr>
            <p:nvPr/>
          </p:nvSpPr>
          <p:spPr bwMode="auto">
            <a:xfrm>
              <a:off x="3438" y="3147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02" name="Freeform 1647"/>
            <p:cNvSpPr>
              <a:spLocks/>
            </p:cNvSpPr>
            <p:nvPr/>
          </p:nvSpPr>
          <p:spPr bwMode="auto">
            <a:xfrm>
              <a:off x="3448" y="3117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03" name="Rectangle 1648"/>
            <p:cNvSpPr>
              <a:spLocks noChangeArrowheads="1"/>
            </p:cNvSpPr>
            <p:nvPr/>
          </p:nvSpPr>
          <p:spPr bwMode="auto">
            <a:xfrm>
              <a:off x="3440" y="3149"/>
              <a:ext cx="1" cy="1"/>
            </a:xfrm>
            <a:prstGeom prst="rect">
              <a:avLst/>
            </a:pr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04" name="Freeform 1649"/>
            <p:cNvSpPr>
              <a:spLocks/>
            </p:cNvSpPr>
            <p:nvPr/>
          </p:nvSpPr>
          <p:spPr bwMode="auto">
            <a:xfrm>
              <a:off x="3448" y="3151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05" name="Freeform 1650"/>
            <p:cNvSpPr>
              <a:spLocks/>
            </p:cNvSpPr>
            <p:nvPr/>
          </p:nvSpPr>
          <p:spPr bwMode="auto">
            <a:xfrm>
              <a:off x="3453" y="3113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06" name="Freeform 1651"/>
            <p:cNvSpPr>
              <a:spLocks/>
            </p:cNvSpPr>
            <p:nvPr/>
          </p:nvSpPr>
          <p:spPr bwMode="auto">
            <a:xfrm>
              <a:off x="3457" y="309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07" name="Freeform 1652"/>
            <p:cNvSpPr>
              <a:spLocks/>
            </p:cNvSpPr>
            <p:nvPr/>
          </p:nvSpPr>
          <p:spPr bwMode="auto">
            <a:xfrm>
              <a:off x="3437" y="3058"/>
              <a:ext cx="26" cy="58"/>
            </a:xfrm>
            <a:custGeom>
              <a:avLst/>
              <a:gdLst>
                <a:gd name="T0" fmla="*/ 17 w 31"/>
                <a:gd name="T1" fmla="*/ 3 h 68"/>
                <a:gd name="T2" fmla="*/ 10 w 31"/>
                <a:gd name="T3" fmla="*/ 1 h 68"/>
                <a:gd name="T4" fmla="*/ 7 w 31"/>
                <a:gd name="T5" fmla="*/ 3 h 68"/>
                <a:gd name="T6" fmla="*/ 11 w 31"/>
                <a:gd name="T7" fmla="*/ 7 h 68"/>
                <a:gd name="T8" fmla="*/ 11 w 31"/>
                <a:gd name="T9" fmla="*/ 15 h 68"/>
                <a:gd name="T10" fmla="*/ 8 w 31"/>
                <a:gd name="T11" fmla="*/ 20 h 68"/>
                <a:gd name="T12" fmla="*/ 14 w 31"/>
                <a:gd name="T13" fmla="*/ 27 h 68"/>
                <a:gd name="T14" fmla="*/ 11 w 31"/>
                <a:gd name="T15" fmla="*/ 28 h 68"/>
                <a:gd name="T16" fmla="*/ 9 w 31"/>
                <a:gd name="T17" fmla="*/ 31 h 68"/>
                <a:gd name="T18" fmla="*/ 19 w 31"/>
                <a:gd name="T19" fmla="*/ 34 h 68"/>
                <a:gd name="T20" fmla="*/ 19 w 31"/>
                <a:gd name="T21" fmla="*/ 37 h 68"/>
                <a:gd name="T22" fmla="*/ 15 w 31"/>
                <a:gd name="T23" fmla="*/ 39 h 68"/>
                <a:gd name="T24" fmla="*/ 14 w 31"/>
                <a:gd name="T25" fmla="*/ 44 h 68"/>
                <a:gd name="T26" fmla="*/ 12 w 31"/>
                <a:gd name="T27" fmla="*/ 48 h 68"/>
                <a:gd name="T28" fmla="*/ 14 w 31"/>
                <a:gd name="T29" fmla="*/ 52 h 68"/>
                <a:gd name="T30" fmla="*/ 17 w 31"/>
                <a:gd name="T31" fmla="*/ 55 h 68"/>
                <a:gd name="T32" fmla="*/ 13 w 31"/>
                <a:gd name="T33" fmla="*/ 56 h 68"/>
                <a:gd name="T34" fmla="*/ 14 w 31"/>
                <a:gd name="T35" fmla="*/ 59 h 68"/>
                <a:gd name="T36" fmla="*/ 11 w 31"/>
                <a:gd name="T37" fmla="*/ 68 h 68"/>
                <a:gd name="T38" fmla="*/ 14 w 31"/>
                <a:gd name="T39" fmla="*/ 63 h 68"/>
                <a:gd name="T40" fmla="*/ 11 w 31"/>
                <a:gd name="T41" fmla="*/ 62 h 68"/>
                <a:gd name="T42" fmla="*/ 22 w 31"/>
                <a:gd name="T43" fmla="*/ 62 h 68"/>
                <a:gd name="T44" fmla="*/ 24 w 31"/>
                <a:gd name="T45" fmla="*/ 61 h 68"/>
                <a:gd name="T46" fmla="*/ 23 w 31"/>
                <a:gd name="T47" fmla="*/ 58 h 68"/>
                <a:gd name="T48" fmla="*/ 25 w 31"/>
                <a:gd name="T49" fmla="*/ 55 h 68"/>
                <a:gd name="T50" fmla="*/ 26 w 31"/>
                <a:gd name="T51" fmla="*/ 51 h 68"/>
                <a:gd name="T52" fmla="*/ 23 w 31"/>
                <a:gd name="T53" fmla="*/ 47 h 68"/>
                <a:gd name="T54" fmla="*/ 24 w 31"/>
                <a:gd name="T55" fmla="*/ 47 h 68"/>
                <a:gd name="T56" fmla="*/ 25 w 31"/>
                <a:gd name="T57" fmla="*/ 46 h 68"/>
                <a:gd name="T58" fmla="*/ 24 w 31"/>
                <a:gd name="T59" fmla="*/ 43 h 68"/>
                <a:gd name="T60" fmla="*/ 21 w 31"/>
                <a:gd name="T61" fmla="*/ 40 h 68"/>
                <a:gd name="T62" fmla="*/ 26 w 31"/>
                <a:gd name="T63" fmla="*/ 39 h 68"/>
                <a:gd name="T64" fmla="*/ 27 w 31"/>
                <a:gd name="T65" fmla="*/ 35 h 68"/>
                <a:gd name="T66" fmla="*/ 22 w 31"/>
                <a:gd name="T67" fmla="*/ 33 h 68"/>
                <a:gd name="T68" fmla="*/ 20 w 31"/>
                <a:gd name="T69" fmla="*/ 29 h 68"/>
                <a:gd name="T70" fmla="*/ 19 w 31"/>
                <a:gd name="T71" fmla="*/ 22 h 68"/>
                <a:gd name="T72" fmla="*/ 20 w 31"/>
                <a:gd name="T73" fmla="*/ 20 h 68"/>
                <a:gd name="T74" fmla="*/ 19 w 31"/>
                <a:gd name="T75" fmla="*/ 13 h 68"/>
                <a:gd name="T76" fmla="*/ 13 w 31"/>
                <a:gd name="T77" fmla="*/ 16 h 68"/>
                <a:gd name="T78" fmla="*/ 22 w 31"/>
                <a:gd name="T79" fmla="*/ 1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" h="68">
                  <a:moveTo>
                    <a:pt x="23" y="7"/>
                  </a:moveTo>
                  <a:cubicBezTo>
                    <a:pt x="22" y="6"/>
                    <a:pt x="21" y="4"/>
                    <a:pt x="17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4" y="0"/>
                    <a:pt x="10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3"/>
                    <a:pt x="8" y="2"/>
                    <a:pt x="7" y="3"/>
                  </a:cubicBezTo>
                  <a:cubicBezTo>
                    <a:pt x="8" y="5"/>
                    <a:pt x="17" y="6"/>
                    <a:pt x="14" y="7"/>
                  </a:cubicBezTo>
                  <a:cubicBezTo>
                    <a:pt x="15" y="8"/>
                    <a:pt x="12" y="7"/>
                    <a:pt x="11" y="7"/>
                  </a:cubicBezTo>
                  <a:cubicBezTo>
                    <a:pt x="10" y="8"/>
                    <a:pt x="17" y="9"/>
                    <a:pt x="17" y="10"/>
                  </a:cubicBezTo>
                  <a:cubicBezTo>
                    <a:pt x="0" y="9"/>
                    <a:pt x="22" y="14"/>
                    <a:pt x="11" y="15"/>
                  </a:cubicBezTo>
                  <a:cubicBezTo>
                    <a:pt x="12" y="16"/>
                    <a:pt x="10" y="17"/>
                    <a:pt x="14" y="19"/>
                  </a:cubicBezTo>
                  <a:cubicBezTo>
                    <a:pt x="9" y="18"/>
                    <a:pt x="13" y="20"/>
                    <a:pt x="8" y="20"/>
                  </a:cubicBezTo>
                  <a:cubicBezTo>
                    <a:pt x="18" y="21"/>
                    <a:pt x="3" y="23"/>
                    <a:pt x="16" y="25"/>
                  </a:cubicBezTo>
                  <a:cubicBezTo>
                    <a:pt x="12" y="26"/>
                    <a:pt x="17" y="25"/>
                    <a:pt x="14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9" y="26"/>
                    <a:pt x="17" y="28"/>
                    <a:pt x="11" y="28"/>
                  </a:cubicBezTo>
                  <a:cubicBezTo>
                    <a:pt x="10" y="29"/>
                    <a:pt x="15" y="28"/>
                    <a:pt x="18" y="30"/>
                  </a:cubicBezTo>
                  <a:cubicBezTo>
                    <a:pt x="16" y="31"/>
                    <a:pt x="15" y="31"/>
                    <a:pt x="9" y="31"/>
                  </a:cubicBezTo>
                  <a:cubicBezTo>
                    <a:pt x="16" y="32"/>
                    <a:pt x="12" y="33"/>
                    <a:pt x="15" y="34"/>
                  </a:cubicBezTo>
                  <a:cubicBezTo>
                    <a:pt x="16" y="34"/>
                    <a:pt x="17" y="33"/>
                    <a:pt x="19" y="34"/>
                  </a:cubicBezTo>
                  <a:cubicBezTo>
                    <a:pt x="18" y="36"/>
                    <a:pt x="23" y="36"/>
                    <a:pt x="25" y="38"/>
                  </a:cubicBezTo>
                  <a:cubicBezTo>
                    <a:pt x="18" y="38"/>
                    <a:pt x="25" y="36"/>
                    <a:pt x="19" y="37"/>
                  </a:cubicBezTo>
                  <a:cubicBezTo>
                    <a:pt x="16" y="36"/>
                    <a:pt x="17" y="35"/>
                    <a:pt x="12" y="34"/>
                  </a:cubicBezTo>
                  <a:cubicBezTo>
                    <a:pt x="11" y="35"/>
                    <a:pt x="12" y="37"/>
                    <a:pt x="15" y="39"/>
                  </a:cubicBezTo>
                  <a:cubicBezTo>
                    <a:pt x="14" y="40"/>
                    <a:pt x="12" y="39"/>
                    <a:pt x="11" y="39"/>
                  </a:cubicBezTo>
                  <a:cubicBezTo>
                    <a:pt x="8" y="41"/>
                    <a:pt x="17" y="43"/>
                    <a:pt x="14" y="44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5" y="45"/>
                    <a:pt x="9" y="46"/>
                    <a:pt x="12" y="48"/>
                  </a:cubicBezTo>
                  <a:cubicBezTo>
                    <a:pt x="14" y="48"/>
                    <a:pt x="15" y="48"/>
                    <a:pt x="16" y="49"/>
                  </a:cubicBezTo>
                  <a:cubicBezTo>
                    <a:pt x="7" y="48"/>
                    <a:pt x="20" y="51"/>
                    <a:pt x="14" y="52"/>
                  </a:cubicBezTo>
                  <a:cubicBezTo>
                    <a:pt x="19" y="53"/>
                    <a:pt x="22" y="55"/>
                    <a:pt x="23" y="56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21" y="54"/>
                    <a:pt x="12" y="53"/>
                    <a:pt x="9" y="52"/>
                  </a:cubicBezTo>
                  <a:cubicBezTo>
                    <a:pt x="12" y="53"/>
                    <a:pt x="9" y="54"/>
                    <a:pt x="13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6"/>
                    <a:pt x="18" y="57"/>
                    <a:pt x="14" y="5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61"/>
                    <a:pt x="5" y="64"/>
                    <a:pt x="11" y="68"/>
                  </a:cubicBezTo>
                  <a:cubicBezTo>
                    <a:pt x="14" y="68"/>
                    <a:pt x="20" y="68"/>
                    <a:pt x="22" y="68"/>
                  </a:cubicBezTo>
                  <a:cubicBezTo>
                    <a:pt x="20" y="66"/>
                    <a:pt x="16" y="65"/>
                    <a:pt x="14" y="6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5" y="63"/>
                    <a:pt x="13" y="62"/>
                    <a:pt x="11" y="62"/>
                  </a:cubicBezTo>
                  <a:cubicBezTo>
                    <a:pt x="8" y="61"/>
                    <a:pt x="15" y="62"/>
                    <a:pt x="12" y="60"/>
                  </a:cubicBezTo>
                  <a:cubicBezTo>
                    <a:pt x="18" y="61"/>
                    <a:pt x="18" y="62"/>
                    <a:pt x="22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2" y="62"/>
                    <a:pt x="22" y="61"/>
                    <a:pt x="24" y="61"/>
                  </a:cubicBezTo>
                  <a:cubicBezTo>
                    <a:pt x="18" y="59"/>
                    <a:pt x="26" y="59"/>
                    <a:pt x="24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0" y="57"/>
                    <a:pt x="20" y="57"/>
                    <a:pt x="19" y="56"/>
                  </a:cubicBezTo>
                  <a:cubicBezTo>
                    <a:pt x="24" y="56"/>
                    <a:pt x="23" y="56"/>
                    <a:pt x="25" y="55"/>
                  </a:cubicBezTo>
                  <a:cubicBezTo>
                    <a:pt x="23" y="54"/>
                    <a:pt x="18" y="53"/>
                    <a:pt x="18" y="52"/>
                  </a:cubicBezTo>
                  <a:cubicBezTo>
                    <a:pt x="23" y="53"/>
                    <a:pt x="21" y="51"/>
                    <a:pt x="26" y="51"/>
                  </a:cubicBezTo>
                  <a:cubicBezTo>
                    <a:pt x="20" y="50"/>
                    <a:pt x="24" y="49"/>
                    <a:pt x="21" y="48"/>
                  </a:cubicBezTo>
                  <a:cubicBezTo>
                    <a:pt x="20" y="47"/>
                    <a:pt x="20" y="47"/>
                    <a:pt x="23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2" y="46"/>
                    <a:pt x="25" y="46"/>
                  </a:cubicBezTo>
                  <a:cubicBezTo>
                    <a:pt x="26" y="46"/>
                    <a:pt x="26" y="46"/>
                    <a:pt x="27" y="47"/>
                  </a:cubicBezTo>
                  <a:cubicBezTo>
                    <a:pt x="28" y="45"/>
                    <a:pt x="18" y="43"/>
                    <a:pt x="24" y="43"/>
                  </a:cubicBezTo>
                  <a:cubicBezTo>
                    <a:pt x="21" y="42"/>
                    <a:pt x="21" y="41"/>
                    <a:pt x="15" y="40"/>
                  </a:cubicBezTo>
                  <a:cubicBezTo>
                    <a:pt x="17" y="40"/>
                    <a:pt x="22" y="41"/>
                    <a:pt x="21" y="40"/>
                  </a:cubicBezTo>
                  <a:cubicBezTo>
                    <a:pt x="16" y="38"/>
                    <a:pt x="23" y="38"/>
                    <a:pt x="20" y="37"/>
                  </a:cubicBezTo>
                  <a:cubicBezTo>
                    <a:pt x="25" y="39"/>
                    <a:pt x="21" y="37"/>
                    <a:pt x="26" y="39"/>
                  </a:cubicBezTo>
                  <a:cubicBezTo>
                    <a:pt x="28" y="38"/>
                    <a:pt x="22" y="37"/>
                    <a:pt x="23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5" y="35"/>
                    <a:pt x="21" y="34"/>
                    <a:pt x="25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4" y="33"/>
                    <a:pt x="23" y="31"/>
                    <a:pt x="27" y="31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7" y="28"/>
                    <a:pt x="21" y="25"/>
                    <a:pt x="15" y="23"/>
                  </a:cubicBezTo>
                  <a:cubicBezTo>
                    <a:pt x="16" y="23"/>
                    <a:pt x="17" y="22"/>
                    <a:pt x="19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5" y="21"/>
                    <a:pt x="20" y="20"/>
                  </a:cubicBezTo>
                  <a:cubicBezTo>
                    <a:pt x="18" y="19"/>
                    <a:pt x="24" y="20"/>
                    <a:pt x="25" y="20"/>
                  </a:cubicBezTo>
                  <a:cubicBezTo>
                    <a:pt x="17" y="17"/>
                    <a:pt x="31" y="15"/>
                    <a:pt x="19" y="13"/>
                  </a:cubicBezTo>
                  <a:cubicBezTo>
                    <a:pt x="19" y="14"/>
                    <a:pt x="16" y="15"/>
                    <a:pt x="17" y="17"/>
                  </a:cubicBezTo>
                  <a:cubicBezTo>
                    <a:pt x="15" y="16"/>
                    <a:pt x="13" y="16"/>
                    <a:pt x="13" y="16"/>
                  </a:cubicBezTo>
                  <a:cubicBezTo>
                    <a:pt x="12" y="14"/>
                    <a:pt x="17" y="14"/>
                    <a:pt x="15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30" y="11"/>
                    <a:pt x="12" y="8"/>
                    <a:pt x="23" y="7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08" name="Freeform 1653"/>
            <p:cNvSpPr>
              <a:spLocks/>
            </p:cNvSpPr>
            <p:nvPr/>
          </p:nvSpPr>
          <p:spPr bwMode="auto">
            <a:xfrm>
              <a:off x="3456" y="3078"/>
              <a:ext cx="3" cy="1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0 h 1"/>
                <a:gd name="T4" fmla="*/ 0 w 4"/>
                <a:gd name="T5" fmla="*/ 0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09" name="Freeform 1654"/>
            <p:cNvSpPr>
              <a:spLocks/>
            </p:cNvSpPr>
            <p:nvPr/>
          </p:nvSpPr>
          <p:spPr bwMode="auto">
            <a:xfrm>
              <a:off x="3455" y="3078"/>
              <a:ext cx="1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10" name="Freeform 1655"/>
            <p:cNvSpPr>
              <a:spLocks/>
            </p:cNvSpPr>
            <p:nvPr/>
          </p:nvSpPr>
          <p:spPr bwMode="auto">
            <a:xfrm>
              <a:off x="3455" y="3059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11" name="Freeform 1656"/>
            <p:cNvSpPr>
              <a:spLocks/>
            </p:cNvSpPr>
            <p:nvPr/>
          </p:nvSpPr>
          <p:spPr bwMode="auto">
            <a:xfrm>
              <a:off x="3453" y="3059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12" name="Freeform 1657"/>
            <p:cNvSpPr>
              <a:spLocks/>
            </p:cNvSpPr>
            <p:nvPr/>
          </p:nvSpPr>
          <p:spPr bwMode="auto">
            <a:xfrm>
              <a:off x="3437" y="3028"/>
              <a:ext cx="22" cy="31"/>
            </a:xfrm>
            <a:custGeom>
              <a:avLst/>
              <a:gdLst>
                <a:gd name="T0" fmla="*/ 15 w 26"/>
                <a:gd name="T1" fmla="*/ 6 h 35"/>
                <a:gd name="T2" fmla="*/ 10 w 26"/>
                <a:gd name="T3" fmla="*/ 4 h 35"/>
                <a:gd name="T4" fmla="*/ 14 w 26"/>
                <a:gd name="T5" fmla="*/ 3 h 35"/>
                <a:gd name="T6" fmla="*/ 6 w 26"/>
                <a:gd name="T7" fmla="*/ 0 h 35"/>
                <a:gd name="T8" fmla="*/ 10 w 26"/>
                <a:gd name="T9" fmla="*/ 17 h 35"/>
                <a:gd name="T10" fmla="*/ 7 w 26"/>
                <a:gd name="T11" fmla="*/ 16 h 35"/>
                <a:gd name="T12" fmla="*/ 12 w 26"/>
                <a:gd name="T13" fmla="*/ 22 h 35"/>
                <a:gd name="T14" fmla="*/ 6 w 26"/>
                <a:gd name="T15" fmla="*/ 22 h 35"/>
                <a:gd name="T16" fmla="*/ 8 w 26"/>
                <a:gd name="T17" fmla="*/ 26 h 35"/>
                <a:gd name="T18" fmla="*/ 11 w 26"/>
                <a:gd name="T19" fmla="*/ 26 h 35"/>
                <a:gd name="T20" fmla="*/ 10 w 26"/>
                <a:gd name="T21" fmla="*/ 26 h 35"/>
                <a:gd name="T22" fmla="*/ 11 w 26"/>
                <a:gd name="T23" fmla="*/ 26 h 35"/>
                <a:gd name="T24" fmla="*/ 11 w 26"/>
                <a:gd name="T25" fmla="*/ 29 h 35"/>
                <a:gd name="T26" fmla="*/ 10 w 26"/>
                <a:gd name="T27" fmla="*/ 28 h 35"/>
                <a:gd name="T28" fmla="*/ 12 w 26"/>
                <a:gd name="T29" fmla="*/ 30 h 35"/>
                <a:gd name="T30" fmla="*/ 8 w 26"/>
                <a:gd name="T31" fmla="*/ 30 h 35"/>
                <a:gd name="T32" fmla="*/ 14 w 26"/>
                <a:gd name="T33" fmla="*/ 35 h 35"/>
                <a:gd name="T34" fmla="*/ 18 w 26"/>
                <a:gd name="T35" fmla="*/ 35 h 35"/>
                <a:gd name="T36" fmla="*/ 15 w 26"/>
                <a:gd name="T37" fmla="*/ 31 h 35"/>
                <a:gd name="T38" fmla="*/ 14 w 26"/>
                <a:gd name="T39" fmla="*/ 31 h 35"/>
                <a:gd name="T40" fmla="*/ 13 w 26"/>
                <a:gd name="T41" fmla="*/ 29 h 35"/>
                <a:gd name="T42" fmla="*/ 18 w 26"/>
                <a:gd name="T43" fmla="*/ 31 h 35"/>
                <a:gd name="T44" fmla="*/ 22 w 26"/>
                <a:gd name="T45" fmla="*/ 27 h 35"/>
                <a:gd name="T46" fmla="*/ 23 w 26"/>
                <a:gd name="T47" fmla="*/ 27 h 35"/>
                <a:gd name="T48" fmla="*/ 21 w 26"/>
                <a:gd name="T49" fmla="*/ 26 h 35"/>
                <a:gd name="T50" fmla="*/ 18 w 26"/>
                <a:gd name="T51" fmla="*/ 26 h 35"/>
                <a:gd name="T52" fmla="*/ 12 w 26"/>
                <a:gd name="T53" fmla="*/ 25 h 35"/>
                <a:gd name="T54" fmla="*/ 12 w 26"/>
                <a:gd name="T55" fmla="*/ 24 h 35"/>
                <a:gd name="T56" fmla="*/ 17 w 26"/>
                <a:gd name="T57" fmla="*/ 25 h 35"/>
                <a:gd name="T58" fmla="*/ 15 w 26"/>
                <a:gd name="T59" fmla="*/ 24 h 35"/>
                <a:gd name="T60" fmla="*/ 21 w 26"/>
                <a:gd name="T61" fmla="*/ 23 h 35"/>
                <a:gd name="T62" fmla="*/ 15 w 26"/>
                <a:gd name="T63" fmla="*/ 22 h 35"/>
                <a:gd name="T64" fmla="*/ 15 w 26"/>
                <a:gd name="T65" fmla="*/ 16 h 35"/>
                <a:gd name="T66" fmla="*/ 18 w 26"/>
                <a:gd name="T67" fmla="*/ 17 h 35"/>
                <a:gd name="T68" fmla="*/ 14 w 26"/>
                <a:gd name="T69" fmla="*/ 15 h 35"/>
                <a:gd name="T70" fmla="*/ 16 w 26"/>
                <a:gd name="T71" fmla="*/ 11 h 35"/>
                <a:gd name="T72" fmla="*/ 13 w 26"/>
                <a:gd name="T73" fmla="*/ 11 h 35"/>
                <a:gd name="T74" fmla="*/ 14 w 26"/>
                <a:gd name="T75" fmla="*/ 7 h 35"/>
                <a:gd name="T76" fmla="*/ 14 w 26"/>
                <a:gd name="T77" fmla="*/ 7 h 35"/>
                <a:gd name="T78" fmla="*/ 8 w 26"/>
                <a:gd name="T79" fmla="*/ 5 h 35"/>
                <a:gd name="T80" fmla="*/ 15 w 26"/>
                <a:gd name="T81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35">
                  <a:moveTo>
                    <a:pt x="15" y="6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3" y="4"/>
                    <a:pt x="10" y="2"/>
                    <a:pt x="14" y="3"/>
                  </a:cubicBezTo>
                  <a:cubicBezTo>
                    <a:pt x="8" y="2"/>
                    <a:pt x="14" y="0"/>
                    <a:pt x="6" y="0"/>
                  </a:cubicBezTo>
                  <a:cubicBezTo>
                    <a:pt x="8" y="5"/>
                    <a:pt x="3" y="11"/>
                    <a:pt x="10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3" y="19"/>
                    <a:pt x="0" y="19"/>
                    <a:pt x="12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3"/>
                    <a:pt x="15" y="25"/>
                    <a:pt x="8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3" y="27"/>
                    <a:pt x="13" y="28"/>
                    <a:pt x="11" y="29"/>
                  </a:cubicBezTo>
                  <a:cubicBezTo>
                    <a:pt x="9" y="29"/>
                    <a:pt x="10" y="28"/>
                    <a:pt x="10" y="28"/>
                  </a:cubicBezTo>
                  <a:cubicBezTo>
                    <a:pt x="8" y="28"/>
                    <a:pt x="12" y="29"/>
                    <a:pt x="12" y="30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11" y="32"/>
                    <a:pt x="4" y="32"/>
                    <a:pt x="14" y="35"/>
                  </a:cubicBezTo>
                  <a:cubicBezTo>
                    <a:pt x="15" y="35"/>
                    <a:pt x="17" y="34"/>
                    <a:pt x="18" y="35"/>
                  </a:cubicBezTo>
                  <a:cubicBezTo>
                    <a:pt x="21" y="34"/>
                    <a:pt x="17" y="32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5" y="30"/>
                    <a:pt x="17" y="31"/>
                    <a:pt x="13" y="29"/>
                  </a:cubicBezTo>
                  <a:cubicBezTo>
                    <a:pt x="16" y="29"/>
                    <a:pt x="16" y="30"/>
                    <a:pt x="18" y="31"/>
                  </a:cubicBezTo>
                  <a:cubicBezTo>
                    <a:pt x="26" y="29"/>
                    <a:pt x="13" y="28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2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6"/>
                    <a:pt x="13" y="25"/>
                    <a:pt x="12" y="25"/>
                  </a:cubicBezTo>
                  <a:cubicBezTo>
                    <a:pt x="16" y="25"/>
                    <a:pt x="10" y="24"/>
                    <a:pt x="12" y="24"/>
                  </a:cubicBezTo>
                  <a:cubicBezTo>
                    <a:pt x="15" y="24"/>
                    <a:pt x="15" y="25"/>
                    <a:pt x="17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3"/>
                    <a:pt x="19" y="23"/>
                    <a:pt x="21" y="23"/>
                  </a:cubicBezTo>
                  <a:cubicBezTo>
                    <a:pt x="18" y="22"/>
                    <a:pt x="19" y="23"/>
                    <a:pt x="15" y="22"/>
                  </a:cubicBezTo>
                  <a:cubicBezTo>
                    <a:pt x="20" y="22"/>
                    <a:pt x="18" y="18"/>
                    <a:pt x="15" y="16"/>
                  </a:cubicBezTo>
                  <a:cubicBezTo>
                    <a:pt x="15" y="16"/>
                    <a:pt x="19" y="16"/>
                    <a:pt x="18" y="17"/>
                  </a:cubicBezTo>
                  <a:cubicBezTo>
                    <a:pt x="19" y="17"/>
                    <a:pt x="17" y="15"/>
                    <a:pt x="14" y="15"/>
                  </a:cubicBezTo>
                  <a:cubicBezTo>
                    <a:pt x="12" y="14"/>
                    <a:pt x="14" y="12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0"/>
                    <a:pt x="17" y="9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7" y="6"/>
                    <a:pt x="8" y="5"/>
                  </a:cubicBezTo>
                  <a:cubicBezTo>
                    <a:pt x="12" y="5"/>
                    <a:pt x="11" y="6"/>
                    <a:pt x="15" y="6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13" name="Freeform 1658"/>
            <p:cNvSpPr>
              <a:spLocks/>
            </p:cNvSpPr>
            <p:nvPr/>
          </p:nvSpPr>
          <p:spPr bwMode="auto">
            <a:xfrm>
              <a:off x="3441" y="3027"/>
              <a:ext cx="7" cy="1"/>
            </a:xfrm>
            <a:custGeom>
              <a:avLst/>
              <a:gdLst>
                <a:gd name="T0" fmla="*/ 3 w 8"/>
                <a:gd name="T1" fmla="*/ 1 h 2"/>
                <a:gd name="T2" fmla="*/ 7 w 8"/>
                <a:gd name="T3" fmla="*/ 2 h 2"/>
                <a:gd name="T4" fmla="*/ 1 w 8"/>
                <a:gd name="T5" fmla="*/ 1 h 2"/>
                <a:gd name="T6" fmla="*/ 2 w 8"/>
                <a:gd name="T7" fmla="*/ 2 h 2"/>
                <a:gd name="T8" fmla="*/ 3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3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3" y="0"/>
                    <a:pt x="1" y="1"/>
                  </a:cubicBezTo>
                  <a:cubicBezTo>
                    <a:pt x="1" y="1"/>
                    <a:pt x="0" y="2"/>
                    <a:pt x="2" y="2"/>
                  </a:cubicBezTo>
                  <a:cubicBezTo>
                    <a:pt x="2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14" name="Freeform 1659"/>
            <p:cNvSpPr>
              <a:spLocks/>
            </p:cNvSpPr>
            <p:nvPr/>
          </p:nvSpPr>
          <p:spPr bwMode="auto">
            <a:xfrm>
              <a:off x="3435" y="3012"/>
              <a:ext cx="16" cy="16"/>
            </a:xfrm>
            <a:custGeom>
              <a:avLst/>
              <a:gdLst>
                <a:gd name="T0" fmla="*/ 10 w 19"/>
                <a:gd name="T1" fmla="*/ 6 h 18"/>
                <a:gd name="T2" fmla="*/ 7 w 19"/>
                <a:gd name="T3" fmla="*/ 6 h 18"/>
                <a:gd name="T4" fmla="*/ 5 w 19"/>
                <a:gd name="T5" fmla="*/ 13 h 18"/>
                <a:gd name="T6" fmla="*/ 12 w 19"/>
                <a:gd name="T7" fmla="*/ 15 h 18"/>
                <a:gd name="T8" fmla="*/ 7 w 19"/>
                <a:gd name="T9" fmla="*/ 15 h 18"/>
                <a:gd name="T10" fmla="*/ 12 w 19"/>
                <a:gd name="T11" fmla="*/ 17 h 18"/>
                <a:gd name="T12" fmla="*/ 10 w 19"/>
                <a:gd name="T13" fmla="*/ 16 h 18"/>
                <a:gd name="T14" fmla="*/ 13 w 19"/>
                <a:gd name="T15" fmla="*/ 16 h 18"/>
                <a:gd name="T16" fmla="*/ 12 w 19"/>
                <a:gd name="T17" fmla="*/ 15 h 18"/>
                <a:gd name="T18" fmla="*/ 15 w 19"/>
                <a:gd name="T19" fmla="*/ 15 h 18"/>
                <a:gd name="T20" fmla="*/ 9 w 19"/>
                <a:gd name="T21" fmla="*/ 12 h 18"/>
                <a:gd name="T22" fmla="*/ 15 w 19"/>
                <a:gd name="T23" fmla="*/ 12 h 18"/>
                <a:gd name="T24" fmla="*/ 17 w 19"/>
                <a:gd name="T25" fmla="*/ 9 h 18"/>
                <a:gd name="T26" fmla="*/ 15 w 19"/>
                <a:gd name="T27" fmla="*/ 10 h 18"/>
                <a:gd name="T28" fmla="*/ 11 w 19"/>
                <a:gd name="T29" fmla="*/ 10 h 18"/>
                <a:gd name="T30" fmla="*/ 17 w 19"/>
                <a:gd name="T31" fmla="*/ 9 h 18"/>
                <a:gd name="T32" fmla="*/ 14 w 19"/>
                <a:gd name="T33" fmla="*/ 3 h 18"/>
                <a:gd name="T34" fmla="*/ 7 w 19"/>
                <a:gd name="T35" fmla="*/ 2 h 18"/>
                <a:gd name="T36" fmla="*/ 12 w 19"/>
                <a:gd name="T37" fmla="*/ 2 h 18"/>
                <a:gd name="T38" fmla="*/ 14 w 19"/>
                <a:gd name="T39" fmla="*/ 1 h 18"/>
                <a:gd name="T40" fmla="*/ 4 w 19"/>
                <a:gd name="T41" fmla="*/ 0 h 18"/>
                <a:gd name="T42" fmla="*/ 10 w 19"/>
                <a:gd name="T43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8">
                  <a:moveTo>
                    <a:pt x="10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9" y="12"/>
                    <a:pt x="5" y="13"/>
                  </a:cubicBezTo>
                  <a:cubicBezTo>
                    <a:pt x="4" y="14"/>
                    <a:pt x="10" y="14"/>
                    <a:pt x="12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0" y="16"/>
                    <a:pt x="5" y="18"/>
                    <a:pt x="12" y="17"/>
                  </a:cubicBezTo>
                  <a:cubicBezTo>
                    <a:pt x="13" y="17"/>
                    <a:pt x="9" y="17"/>
                    <a:pt x="1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9" y="14"/>
                    <a:pt x="6" y="14"/>
                    <a:pt x="9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3" y="10"/>
                    <a:pt x="17" y="9"/>
                  </a:cubicBezTo>
                  <a:cubicBezTo>
                    <a:pt x="17" y="9"/>
                    <a:pt x="14" y="9"/>
                    <a:pt x="15" y="10"/>
                  </a:cubicBezTo>
                  <a:cubicBezTo>
                    <a:pt x="15" y="10"/>
                    <a:pt x="12" y="10"/>
                    <a:pt x="11" y="10"/>
                  </a:cubicBezTo>
                  <a:cubicBezTo>
                    <a:pt x="6" y="8"/>
                    <a:pt x="14" y="10"/>
                    <a:pt x="17" y="9"/>
                  </a:cubicBezTo>
                  <a:cubicBezTo>
                    <a:pt x="13" y="7"/>
                    <a:pt x="9" y="4"/>
                    <a:pt x="14" y="3"/>
                  </a:cubicBezTo>
                  <a:cubicBezTo>
                    <a:pt x="11" y="4"/>
                    <a:pt x="7" y="3"/>
                    <a:pt x="7" y="2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13" y="2"/>
                    <a:pt x="15" y="1"/>
                    <a:pt x="14" y="1"/>
                  </a:cubicBezTo>
                  <a:cubicBezTo>
                    <a:pt x="11" y="2"/>
                    <a:pt x="6" y="1"/>
                    <a:pt x="4" y="0"/>
                  </a:cubicBezTo>
                  <a:cubicBezTo>
                    <a:pt x="0" y="2"/>
                    <a:pt x="11" y="4"/>
                    <a:pt x="10" y="6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15" name="Freeform 1660"/>
            <p:cNvSpPr>
              <a:spLocks/>
            </p:cNvSpPr>
            <p:nvPr/>
          </p:nvSpPr>
          <p:spPr bwMode="auto">
            <a:xfrm>
              <a:off x="3439" y="3016"/>
              <a:ext cx="2" cy="1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16" name="Freeform 1661"/>
            <p:cNvSpPr>
              <a:spLocks/>
            </p:cNvSpPr>
            <p:nvPr/>
          </p:nvSpPr>
          <p:spPr bwMode="auto">
            <a:xfrm>
              <a:off x="3499" y="2666"/>
              <a:ext cx="12" cy="135"/>
            </a:xfrm>
            <a:custGeom>
              <a:avLst/>
              <a:gdLst>
                <a:gd name="T0" fmla="*/ 4 w 14"/>
                <a:gd name="T1" fmla="*/ 5 h 156"/>
                <a:gd name="T2" fmla="*/ 2 w 14"/>
                <a:gd name="T3" fmla="*/ 81 h 156"/>
                <a:gd name="T4" fmla="*/ 0 w 14"/>
                <a:gd name="T5" fmla="*/ 150 h 156"/>
                <a:gd name="T6" fmla="*/ 5 w 14"/>
                <a:gd name="T7" fmla="*/ 156 h 156"/>
                <a:gd name="T8" fmla="*/ 10 w 14"/>
                <a:gd name="T9" fmla="*/ 150 h 156"/>
                <a:gd name="T10" fmla="*/ 12 w 14"/>
                <a:gd name="T11" fmla="*/ 82 h 156"/>
                <a:gd name="T12" fmla="*/ 14 w 14"/>
                <a:gd name="T13" fmla="*/ 5 h 156"/>
                <a:gd name="T14" fmla="*/ 9 w 14"/>
                <a:gd name="T15" fmla="*/ 0 h 156"/>
                <a:gd name="T16" fmla="*/ 4 w 14"/>
                <a:gd name="T17" fmla="*/ 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6">
                  <a:moveTo>
                    <a:pt x="4" y="5"/>
                  </a:moveTo>
                  <a:cubicBezTo>
                    <a:pt x="2" y="81"/>
                    <a:pt x="2" y="81"/>
                    <a:pt x="2" y="81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3"/>
                    <a:pt x="2" y="156"/>
                    <a:pt x="5" y="156"/>
                  </a:cubicBezTo>
                  <a:cubicBezTo>
                    <a:pt x="7" y="156"/>
                    <a:pt x="10" y="153"/>
                    <a:pt x="10" y="150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3"/>
                    <a:pt x="12" y="0"/>
                    <a:pt x="9" y="0"/>
                  </a:cubicBezTo>
                  <a:cubicBezTo>
                    <a:pt x="6" y="0"/>
                    <a:pt x="4" y="3"/>
                    <a:pt x="4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</p:grpSp>
      <p:grpSp>
        <p:nvGrpSpPr>
          <p:cNvPr id="1717" name="Group 1664"/>
          <p:cNvGrpSpPr>
            <a:grpSpLocks noChangeAspect="1"/>
          </p:cNvGrpSpPr>
          <p:nvPr/>
        </p:nvGrpSpPr>
        <p:grpSpPr bwMode="auto">
          <a:xfrm>
            <a:off x="3988621" y="4072520"/>
            <a:ext cx="2152649" cy="2823633"/>
            <a:chOff x="1920" y="1924"/>
            <a:chExt cx="1356" cy="1334"/>
          </a:xfrm>
        </p:grpSpPr>
        <p:grpSp>
          <p:nvGrpSpPr>
            <p:cNvPr id="1718" name="Group 1865"/>
            <p:cNvGrpSpPr>
              <a:grpSpLocks/>
            </p:cNvGrpSpPr>
            <p:nvPr/>
          </p:nvGrpSpPr>
          <p:grpSpPr bwMode="auto">
            <a:xfrm>
              <a:off x="2220" y="3045"/>
              <a:ext cx="919" cy="213"/>
              <a:chOff x="2220" y="3045"/>
              <a:chExt cx="919" cy="213"/>
            </a:xfrm>
          </p:grpSpPr>
          <p:sp>
            <p:nvSpPr>
              <p:cNvPr id="2164" name="Freeform 1665"/>
              <p:cNvSpPr>
                <a:spLocks/>
              </p:cNvSpPr>
              <p:nvPr/>
            </p:nvSpPr>
            <p:spPr bwMode="auto">
              <a:xfrm>
                <a:off x="2220" y="3045"/>
                <a:ext cx="919" cy="213"/>
              </a:xfrm>
              <a:custGeom>
                <a:avLst/>
                <a:gdLst>
                  <a:gd name="T0" fmla="*/ 42 w 1018"/>
                  <a:gd name="T1" fmla="*/ 68 h 236"/>
                  <a:gd name="T2" fmla="*/ 21 w 1018"/>
                  <a:gd name="T3" fmla="*/ 142 h 236"/>
                  <a:gd name="T4" fmla="*/ 0 w 1018"/>
                  <a:gd name="T5" fmla="*/ 223 h 236"/>
                  <a:gd name="T6" fmla="*/ 290 w 1018"/>
                  <a:gd name="T7" fmla="*/ 223 h 236"/>
                  <a:gd name="T8" fmla="*/ 798 w 1018"/>
                  <a:gd name="T9" fmla="*/ 226 h 236"/>
                  <a:gd name="T10" fmla="*/ 1018 w 1018"/>
                  <a:gd name="T11" fmla="*/ 229 h 236"/>
                  <a:gd name="T12" fmla="*/ 1001 w 1018"/>
                  <a:gd name="T13" fmla="*/ 172 h 236"/>
                  <a:gd name="T14" fmla="*/ 992 w 1018"/>
                  <a:gd name="T15" fmla="*/ 123 h 236"/>
                  <a:gd name="T16" fmla="*/ 945 w 1018"/>
                  <a:gd name="T17" fmla="*/ 25 h 236"/>
                  <a:gd name="T18" fmla="*/ 793 w 1018"/>
                  <a:gd name="T19" fmla="*/ 39 h 236"/>
                  <a:gd name="T20" fmla="*/ 584 w 1018"/>
                  <a:gd name="T21" fmla="*/ 29 h 236"/>
                  <a:gd name="T22" fmla="*/ 162 w 1018"/>
                  <a:gd name="T23" fmla="*/ 6 h 236"/>
                  <a:gd name="T24" fmla="*/ 45 w 1018"/>
                  <a:gd name="T25" fmla="*/ 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8" h="236">
                    <a:moveTo>
                      <a:pt x="42" y="68"/>
                    </a:moveTo>
                    <a:cubicBezTo>
                      <a:pt x="38" y="89"/>
                      <a:pt x="32" y="119"/>
                      <a:pt x="21" y="142"/>
                    </a:cubicBezTo>
                    <a:cubicBezTo>
                      <a:pt x="16" y="153"/>
                      <a:pt x="1" y="222"/>
                      <a:pt x="0" y="223"/>
                    </a:cubicBezTo>
                    <a:cubicBezTo>
                      <a:pt x="89" y="236"/>
                      <a:pt x="193" y="223"/>
                      <a:pt x="290" y="223"/>
                    </a:cubicBezTo>
                    <a:cubicBezTo>
                      <a:pt x="460" y="223"/>
                      <a:pt x="628" y="226"/>
                      <a:pt x="798" y="226"/>
                    </a:cubicBezTo>
                    <a:cubicBezTo>
                      <a:pt x="868" y="226"/>
                      <a:pt x="949" y="233"/>
                      <a:pt x="1018" y="229"/>
                    </a:cubicBezTo>
                    <a:cubicBezTo>
                      <a:pt x="1017" y="218"/>
                      <a:pt x="1004" y="184"/>
                      <a:pt x="1001" y="172"/>
                    </a:cubicBezTo>
                    <a:cubicBezTo>
                      <a:pt x="998" y="156"/>
                      <a:pt x="995" y="139"/>
                      <a:pt x="992" y="123"/>
                    </a:cubicBezTo>
                    <a:cubicBezTo>
                      <a:pt x="985" y="87"/>
                      <a:pt x="999" y="20"/>
                      <a:pt x="945" y="25"/>
                    </a:cubicBezTo>
                    <a:cubicBezTo>
                      <a:pt x="895" y="30"/>
                      <a:pt x="844" y="38"/>
                      <a:pt x="793" y="39"/>
                    </a:cubicBezTo>
                    <a:cubicBezTo>
                      <a:pt x="723" y="39"/>
                      <a:pt x="654" y="32"/>
                      <a:pt x="584" y="29"/>
                    </a:cubicBezTo>
                    <a:cubicBezTo>
                      <a:pt x="443" y="25"/>
                      <a:pt x="303" y="11"/>
                      <a:pt x="162" y="6"/>
                    </a:cubicBezTo>
                    <a:cubicBezTo>
                      <a:pt x="124" y="5"/>
                      <a:pt x="81" y="0"/>
                      <a:pt x="45" y="7"/>
                    </a:cubicBezTo>
                  </a:path>
                </a:pathLst>
              </a:custGeom>
              <a:solidFill>
                <a:srgbClr val="67BF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65" name="Freeform 1666"/>
              <p:cNvSpPr>
                <a:spLocks/>
              </p:cNvSpPr>
              <p:nvPr/>
            </p:nvSpPr>
            <p:spPr bwMode="auto">
              <a:xfrm>
                <a:off x="3117" y="3194"/>
                <a:ext cx="4" cy="2"/>
              </a:xfrm>
              <a:custGeom>
                <a:avLst/>
                <a:gdLst>
                  <a:gd name="T0" fmla="*/ 4 w 4"/>
                  <a:gd name="T1" fmla="*/ 1 h 2"/>
                  <a:gd name="T2" fmla="*/ 1 w 4"/>
                  <a:gd name="T3" fmla="*/ 0 h 2"/>
                  <a:gd name="T4" fmla="*/ 0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66" name="Freeform 1667"/>
              <p:cNvSpPr>
                <a:spLocks/>
              </p:cNvSpPr>
              <p:nvPr/>
            </p:nvSpPr>
            <p:spPr bwMode="auto">
              <a:xfrm>
                <a:off x="3104" y="3183"/>
                <a:ext cx="14" cy="14"/>
              </a:xfrm>
              <a:custGeom>
                <a:avLst/>
                <a:gdLst>
                  <a:gd name="T0" fmla="*/ 6 w 16"/>
                  <a:gd name="T1" fmla="*/ 0 h 16"/>
                  <a:gd name="T2" fmla="*/ 1 w 16"/>
                  <a:gd name="T3" fmla="*/ 1 h 16"/>
                  <a:gd name="T4" fmla="*/ 7 w 16"/>
                  <a:gd name="T5" fmla="*/ 16 h 16"/>
                  <a:gd name="T6" fmla="*/ 15 w 16"/>
                  <a:gd name="T7" fmla="*/ 7 h 16"/>
                  <a:gd name="T8" fmla="*/ 8 w 16"/>
                  <a:gd name="T9" fmla="*/ 10 h 16"/>
                  <a:gd name="T10" fmla="*/ 13 w 16"/>
                  <a:gd name="T11" fmla="*/ 4 h 16"/>
                  <a:gd name="T12" fmla="*/ 6 w 16"/>
                  <a:gd name="T13" fmla="*/ 5 h 16"/>
                  <a:gd name="T14" fmla="*/ 6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6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4" y="12"/>
                      <a:pt x="0" y="9"/>
                      <a:pt x="7" y="16"/>
                    </a:cubicBezTo>
                    <a:cubicBezTo>
                      <a:pt x="10" y="15"/>
                      <a:pt x="16" y="11"/>
                      <a:pt x="15" y="7"/>
                    </a:cubicBezTo>
                    <a:cubicBezTo>
                      <a:pt x="13" y="7"/>
                      <a:pt x="10" y="11"/>
                      <a:pt x="8" y="10"/>
                    </a:cubicBezTo>
                    <a:cubicBezTo>
                      <a:pt x="9" y="7"/>
                      <a:pt x="12" y="7"/>
                      <a:pt x="13" y="4"/>
                    </a:cubicBezTo>
                    <a:cubicBezTo>
                      <a:pt x="9" y="0"/>
                      <a:pt x="10" y="6"/>
                      <a:pt x="6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67" name="Freeform 1668"/>
              <p:cNvSpPr>
                <a:spLocks/>
              </p:cNvSpPr>
              <p:nvPr/>
            </p:nvSpPr>
            <p:spPr bwMode="auto">
              <a:xfrm>
                <a:off x="3102" y="3187"/>
                <a:ext cx="3" cy="5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0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68" name="Freeform 1669"/>
              <p:cNvSpPr>
                <a:spLocks/>
              </p:cNvSpPr>
              <p:nvPr/>
            </p:nvSpPr>
            <p:spPr bwMode="auto">
              <a:xfrm>
                <a:off x="3098" y="3189"/>
                <a:ext cx="4" cy="7"/>
              </a:xfrm>
              <a:custGeom>
                <a:avLst/>
                <a:gdLst>
                  <a:gd name="T0" fmla="*/ 3 w 4"/>
                  <a:gd name="T1" fmla="*/ 4 h 7"/>
                  <a:gd name="T2" fmla="*/ 3 w 4"/>
                  <a:gd name="T3" fmla="*/ 0 h 7"/>
                  <a:gd name="T4" fmla="*/ 0 w 4"/>
                  <a:gd name="T5" fmla="*/ 7 h 7"/>
                  <a:gd name="T6" fmla="*/ 3 w 4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3" y="4"/>
                    </a:moveTo>
                    <a:cubicBezTo>
                      <a:pt x="1" y="4"/>
                      <a:pt x="4" y="1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69" name="Freeform 1670"/>
              <p:cNvSpPr>
                <a:spLocks/>
              </p:cNvSpPr>
              <p:nvPr/>
            </p:nvSpPr>
            <p:spPr bwMode="auto">
              <a:xfrm>
                <a:off x="3089" y="3193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70" name="Freeform 1671"/>
              <p:cNvSpPr>
                <a:spLocks/>
              </p:cNvSpPr>
              <p:nvPr/>
            </p:nvSpPr>
            <p:spPr bwMode="auto">
              <a:xfrm>
                <a:off x="3085" y="3185"/>
                <a:ext cx="11" cy="11"/>
              </a:xfrm>
              <a:custGeom>
                <a:avLst/>
                <a:gdLst>
                  <a:gd name="T0" fmla="*/ 0 w 12"/>
                  <a:gd name="T1" fmla="*/ 10 h 12"/>
                  <a:gd name="T2" fmla="*/ 5 w 12"/>
                  <a:gd name="T3" fmla="*/ 10 h 12"/>
                  <a:gd name="T4" fmla="*/ 5 w 12"/>
                  <a:gd name="T5" fmla="*/ 9 h 12"/>
                  <a:gd name="T6" fmla="*/ 7 w 12"/>
                  <a:gd name="T7" fmla="*/ 4 h 12"/>
                  <a:gd name="T8" fmla="*/ 12 w 12"/>
                  <a:gd name="T9" fmla="*/ 4 h 12"/>
                  <a:gd name="T10" fmla="*/ 9 w 12"/>
                  <a:gd name="T11" fmla="*/ 0 h 12"/>
                  <a:gd name="T12" fmla="*/ 0 w 12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0" y="10"/>
                    </a:moveTo>
                    <a:cubicBezTo>
                      <a:pt x="2" y="12"/>
                      <a:pt x="3" y="11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5" y="2"/>
                      <a:pt x="7" y="4"/>
                    </a:cubicBezTo>
                    <a:cubicBezTo>
                      <a:pt x="10" y="3"/>
                      <a:pt x="10" y="7"/>
                      <a:pt x="12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1"/>
                      <a:pt x="2" y="8"/>
                      <a:pt x="0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71" name="Freeform 1672"/>
              <p:cNvSpPr>
                <a:spLocks/>
              </p:cNvSpPr>
              <p:nvPr/>
            </p:nvSpPr>
            <p:spPr bwMode="auto">
              <a:xfrm>
                <a:off x="3090" y="319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72" name="Freeform 1673"/>
              <p:cNvSpPr>
                <a:spLocks/>
              </p:cNvSpPr>
              <p:nvPr/>
            </p:nvSpPr>
            <p:spPr bwMode="auto">
              <a:xfrm>
                <a:off x="3096" y="3190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2 h 3"/>
                  <a:gd name="T4" fmla="*/ 2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73" name="Freeform 1674"/>
              <p:cNvSpPr>
                <a:spLocks/>
              </p:cNvSpPr>
              <p:nvPr/>
            </p:nvSpPr>
            <p:spPr bwMode="auto">
              <a:xfrm>
                <a:off x="3072" y="3183"/>
                <a:ext cx="11" cy="12"/>
              </a:xfrm>
              <a:custGeom>
                <a:avLst/>
                <a:gdLst>
                  <a:gd name="T0" fmla="*/ 4 w 12"/>
                  <a:gd name="T1" fmla="*/ 12 h 13"/>
                  <a:gd name="T2" fmla="*/ 12 w 12"/>
                  <a:gd name="T3" fmla="*/ 8 h 13"/>
                  <a:gd name="T4" fmla="*/ 6 w 12"/>
                  <a:gd name="T5" fmla="*/ 0 h 13"/>
                  <a:gd name="T6" fmla="*/ 2 w 12"/>
                  <a:gd name="T7" fmla="*/ 2 h 13"/>
                  <a:gd name="T8" fmla="*/ 4 w 12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4" y="12"/>
                    </a:moveTo>
                    <a:cubicBezTo>
                      <a:pt x="5" y="6"/>
                      <a:pt x="12" y="13"/>
                      <a:pt x="12" y="8"/>
                    </a:cubicBezTo>
                    <a:cubicBezTo>
                      <a:pt x="8" y="8"/>
                      <a:pt x="5" y="3"/>
                      <a:pt x="6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4"/>
                      <a:pt x="2" y="9"/>
                      <a:pt x="4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74" name="Freeform 1675"/>
              <p:cNvSpPr>
                <a:spLocks/>
              </p:cNvSpPr>
              <p:nvPr/>
            </p:nvSpPr>
            <p:spPr bwMode="auto">
              <a:xfrm>
                <a:off x="3068" y="317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75" name="Freeform 1676"/>
              <p:cNvSpPr>
                <a:spLocks/>
              </p:cNvSpPr>
              <p:nvPr/>
            </p:nvSpPr>
            <p:spPr bwMode="auto">
              <a:xfrm>
                <a:off x="3049" y="3176"/>
                <a:ext cx="21" cy="15"/>
              </a:xfrm>
              <a:custGeom>
                <a:avLst/>
                <a:gdLst>
                  <a:gd name="T0" fmla="*/ 0 w 24"/>
                  <a:gd name="T1" fmla="*/ 15 h 17"/>
                  <a:gd name="T2" fmla="*/ 10 w 24"/>
                  <a:gd name="T3" fmla="*/ 8 h 17"/>
                  <a:gd name="T4" fmla="*/ 7 w 24"/>
                  <a:gd name="T5" fmla="*/ 13 h 17"/>
                  <a:gd name="T6" fmla="*/ 16 w 24"/>
                  <a:gd name="T7" fmla="*/ 11 h 17"/>
                  <a:gd name="T8" fmla="*/ 12 w 24"/>
                  <a:gd name="T9" fmla="*/ 16 h 17"/>
                  <a:gd name="T10" fmla="*/ 20 w 24"/>
                  <a:gd name="T11" fmla="*/ 11 h 17"/>
                  <a:gd name="T12" fmla="*/ 24 w 24"/>
                  <a:gd name="T13" fmla="*/ 15 h 17"/>
                  <a:gd name="T14" fmla="*/ 23 w 24"/>
                  <a:gd name="T15" fmla="*/ 8 h 17"/>
                  <a:gd name="T16" fmla="*/ 19 w 24"/>
                  <a:gd name="T17" fmla="*/ 9 h 17"/>
                  <a:gd name="T18" fmla="*/ 21 w 24"/>
                  <a:gd name="T19" fmla="*/ 5 h 17"/>
                  <a:gd name="T20" fmla="*/ 8 w 24"/>
                  <a:gd name="T21" fmla="*/ 0 h 17"/>
                  <a:gd name="T22" fmla="*/ 0 w 24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7">
                    <a:moveTo>
                      <a:pt x="0" y="15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9" y="10"/>
                      <a:pt x="10" y="12"/>
                      <a:pt x="7" y="13"/>
                    </a:cubicBezTo>
                    <a:cubicBezTo>
                      <a:pt x="12" y="14"/>
                      <a:pt x="12" y="10"/>
                      <a:pt x="16" y="11"/>
                    </a:cubicBezTo>
                    <a:cubicBezTo>
                      <a:pt x="17" y="17"/>
                      <a:pt x="9" y="11"/>
                      <a:pt x="12" y="16"/>
                    </a:cubicBezTo>
                    <a:cubicBezTo>
                      <a:pt x="14" y="16"/>
                      <a:pt x="18" y="16"/>
                      <a:pt x="20" y="11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1" y="6"/>
                      <a:pt x="20" y="14"/>
                      <a:pt x="19" y="9"/>
                    </a:cubicBezTo>
                    <a:cubicBezTo>
                      <a:pt x="18" y="6"/>
                      <a:pt x="20" y="5"/>
                      <a:pt x="21" y="5"/>
                    </a:cubicBezTo>
                    <a:cubicBezTo>
                      <a:pt x="18" y="6"/>
                      <a:pt x="14" y="0"/>
                      <a:pt x="8" y="0"/>
                    </a:cubicBezTo>
                    <a:cubicBezTo>
                      <a:pt x="2" y="1"/>
                      <a:pt x="4" y="12"/>
                      <a:pt x="0" y="1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76" name="Freeform 1677"/>
              <p:cNvSpPr>
                <a:spLocks/>
              </p:cNvSpPr>
              <p:nvPr/>
            </p:nvSpPr>
            <p:spPr bwMode="auto">
              <a:xfrm>
                <a:off x="3048" y="3180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0 w 1"/>
                  <a:gd name="T5" fmla="*/ 3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77" name="Freeform 1678"/>
              <p:cNvSpPr>
                <a:spLocks/>
              </p:cNvSpPr>
              <p:nvPr/>
            </p:nvSpPr>
            <p:spPr bwMode="auto">
              <a:xfrm>
                <a:off x="3027" y="3175"/>
                <a:ext cx="18" cy="16"/>
              </a:xfrm>
              <a:custGeom>
                <a:avLst/>
                <a:gdLst>
                  <a:gd name="T0" fmla="*/ 12 w 20"/>
                  <a:gd name="T1" fmla="*/ 17 h 18"/>
                  <a:gd name="T2" fmla="*/ 18 w 20"/>
                  <a:gd name="T3" fmla="*/ 13 h 18"/>
                  <a:gd name="T4" fmla="*/ 19 w 20"/>
                  <a:gd name="T5" fmla="*/ 16 h 18"/>
                  <a:gd name="T6" fmla="*/ 20 w 20"/>
                  <a:gd name="T7" fmla="*/ 11 h 18"/>
                  <a:gd name="T8" fmla="*/ 11 w 20"/>
                  <a:gd name="T9" fmla="*/ 14 h 18"/>
                  <a:gd name="T10" fmla="*/ 8 w 20"/>
                  <a:gd name="T11" fmla="*/ 5 h 18"/>
                  <a:gd name="T12" fmla="*/ 13 w 20"/>
                  <a:gd name="T13" fmla="*/ 7 h 18"/>
                  <a:gd name="T14" fmla="*/ 0 w 20"/>
                  <a:gd name="T15" fmla="*/ 8 h 18"/>
                  <a:gd name="T16" fmla="*/ 3 w 20"/>
                  <a:gd name="T17" fmla="*/ 10 h 18"/>
                  <a:gd name="T18" fmla="*/ 0 w 20"/>
                  <a:gd name="T19" fmla="*/ 12 h 18"/>
                  <a:gd name="T20" fmla="*/ 12 w 20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18">
                    <a:moveTo>
                      <a:pt x="12" y="17"/>
                    </a:move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4"/>
                      <a:pt x="19" y="15"/>
                      <a:pt x="19" y="16"/>
                    </a:cubicBezTo>
                    <a:cubicBezTo>
                      <a:pt x="19" y="15"/>
                      <a:pt x="20" y="12"/>
                      <a:pt x="20" y="11"/>
                    </a:cubicBezTo>
                    <a:cubicBezTo>
                      <a:pt x="18" y="5"/>
                      <a:pt x="14" y="13"/>
                      <a:pt x="11" y="14"/>
                    </a:cubicBezTo>
                    <a:cubicBezTo>
                      <a:pt x="3" y="11"/>
                      <a:pt x="11" y="11"/>
                      <a:pt x="8" y="5"/>
                    </a:cubicBezTo>
                    <a:cubicBezTo>
                      <a:pt x="10" y="5"/>
                      <a:pt x="10" y="7"/>
                      <a:pt x="13" y="7"/>
                    </a:cubicBezTo>
                    <a:cubicBezTo>
                      <a:pt x="9" y="0"/>
                      <a:pt x="3" y="6"/>
                      <a:pt x="0" y="8"/>
                    </a:cubicBezTo>
                    <a:cubicBezTo>
                      <a:pt x="1" y="9"/>
                      <a:pt x="1" y="11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2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78" name="Freeform 1679"/>
              <p:cNvSpPr>
                <a:spLocks/>
              </p:cNvSpPr>
              <p:nvPr/>
            </p:nvSpPr>
            <p:spPr bwMode="auto">
              <a:xfrm>
                <a:off x="3044" y="318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1" y="2"/>
                      <a:pt x="1" y="3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79" name="Freeform 1680"/>
              <p:cNvSpPr>
                <a:spLocks/>
              </p:cNvSpPr>
              <p:nvPr/>
            </p:nvSpPr>
            <p:spPr bwMode="auto">
              <a:xfrm>
                <a:off x="3025" y="318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80" name="Freeform 1681"/>
              <p:cNvSpPr>
                <a:spLocks/>
              </p:cNvSpPr>
              <p:nvPr/>
            </p:nvSpPr>
            <p:spPr bwMode="auto">
              <a:xfrm>
                <a:off x="3025" y="31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81" name="Freeform 1682"/>
              <p:cNvSpPr>
                <a:spLocks/>
              </p:cNvSpPr>
              <p:nvPr/>
            </p:nvSpPr>
            <p:spPr bwMode="auto">
              <a:xfrm>
                <a:off x="2899" y="3175"/>
                <a:ext cx="124" cy="20"/>
              </a:xfrm>
              <a:custGeom>
                <a:avLst/>
                <a:gdLst>
                  <a:gd name="T0" fmla="*/ 1 w 138"/>
                  <a:gd name="T1" fmla="*/ 4 h 22"/>
                  <a:gd name="T2" fmla="*/ 6 w 138"/>
                  <a:gd name="T3" fmla="*/ 7 h 22"/>
                  <a:gd name="T4" fmla="*/ 0 w 138"/>
                  <a:gd name="T5" fmla="*/ 12 h 22"/>
                  <a:gd name="T6" fmla="*/ 1 w 138"/>
                  <a:gd name="T7" fmla="*/ 19 h 22"/>
                  <a:gd name="T8" fmla="*/ 12 w 138"/>
                  <a:gd name="T9" fmla="*/ 15 h 22"/>
                  <a:gd name="T10" fmla="*/ 13 w 138"/>
                  <a:gd name="T11" fmla="*/ 18 h 22"/>
                  <a:gd name="T12" fmla="*/ 32 w 138"/>
                  <a:gd name="T13" fmla="*/ 16 h 22"/>
                  <a:gd name="T14" fmla="*/ 47 w 138"/>
                  <a:gd name="T15" fmla="*/ 14 h 22"/>
                  <a:gd name="T16" fmla="*/ 104 w 138"/>
                  <a:gd name="T17" fmla="*/ 18 h 22"/>
                  <a:gd name="T18" fmla="*/ 107 w 138"/>
                  <a:gd name="T19" fmla="*/ 12 h 22"/>
                  <a:gd name="T20" fmla="*/ 111 w 138"/>
                  <a:gd name="T21" fmla="*/ 16 h 22"/>
                  <a:gd name="T22" fmla="*/ 108 w 138"/>
                  <a:gd name="T23" fmla="*/ 16 h 22"/>
                  <a:gd name="T24" fmla="*/ 124 w 138"/>
                  <a:gd name="T25" fmla="*/ 18 h 22"/>
                  <a:gd name="T26" fmla="*/ 124 w 138"/>
                  <a:gd name="T27" fmla="*/ 10 h 22"/>
                  <a:gd name="T28" fmla="*/ 132 w 138"/>
                  <a:gd name="T29" fmla="*/ 18 h 22"/>
                  <a:gd name="T30" fmla="*/ 137 w 138"/>
                  <a:gd name="T31" fmla="*/ 13 h 22"/>
                  <a:gd name="T32" fmla="*/ 131 w 138"/>
                  <a:gd name="T33" fmla="*/ 8 h 22"/>
                  <a:gd name="T34" fmla="*/ 136 w 138"/>
                  <a:gd name="T35" fmla="*/ 5 h 22"/>
                  <a:gd name="T36" fmla="*/ 99 w 138"/>
                  <a:gd name="T37" fmla="*/ 13 h 22"/>
                  <a:gd name="T38" fmla="*/ 100 w 138"/>
                  <a:gd name="T39" fmla="*/ 10 h 22"/>
                  <a:gd name="T40" fmla="*/ 78 w 138"/>
                  <a:gd name="T41" fmla="*/ 5 h 22"/>
                  <a:gd name="T42" fmla="*/ 69 w 138"/>
                  <a:gd name="T43" fmla="*/ 11 h 22"/>
                  <a:gd name="T44" fmla="*/ 64 w 138"/>
                  <a:gd name="T45" fmla="*/ 8 h 22"/>
                  <a:gd name="T46" fmla="*/ 64 w 138"/>
                  <a:gd name="T47" fmla="*/ 11 h 22"/>
                  <a:gd name="T48" fmla="*/ 57 w 138"/>
                  <a:gd name="T49" fmla="*/ 7 h 22"/>
                  <a:gd name="T50" fmla="*/ 55 w 138"/>
                  <a:gd name="T51" fmla="*/ 14 h 22"/>
                  <a:gd name="T52" fmla="*/ 42 w 138"/>
                  <a:gd name="T53" fmla="*/ 3 h 22"/>
                  <a:gd name="T54" fmla="*/ 44 w 138"/>
                  <a:gd name="T55" fmla="*/ 7 h 22"/>
                  <a:gd name="T56" fmla="*/ 41 w 138"/>
                  <a:gd name="T57" fmla="*/ 10 h 22"/>
                  <a:gd name="T58" fmla="*/ 38 w 138"/>
                  <a:gd name="T59" fmla="*/ 3 h 22"/>
                  <a:gd name="T60" fmla="*/ 27 w 138"/>
                  <a:gd name="T61" fmla="*/ 8 h 22"/>
                  <a:gd name="T62" fmla="*/ 29 w 138"/>
                  <a:gd name="T63" fmla="*/ 12 h 22"/>
                  <a:gd name="T64" fmla="*/ 14 w 138"/>
                  <a:gd name="T65" fmla="*/ 10 h 22"/>
                  <a:gd name="T66" fmla="*/ 21 w 138"/>
                  <a:gd name="T67" fmla="*/ 3 h 22"/>
                  <a:gd name="T68" fmla="*/ 16 w 138"/>
                  <a:gd name="T69" fmla="*/ 0 h 22"/>
                  <a:gd name="T70" fmla="*/ 7 w 138"/>
                  <a:gd name="T71" fmla="*/ 10 h 22"/>
                  <a:gd name="T72" fmla="*/ 1 w 138"/>
                  <a:gd name="T73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8" h="22">
                    <a:moveTo>
                      <a:pt x="1" y="4"/>
                    </a:moveTo>
                    <a:cubicBezTo>
                      <a:pt x="1" y="7"/>
                      <a:pt x="3" y="8"/>
                      <a:pt x="6" y="7"/>
                    </a:cubicBezTo>
                    <a:cubicBezTo>
                      <a:pt x="5" y="10"/>
                      <a:pt x="2" y="10"/>
                      <a:pt x="0" y="12"/>
                    </a:cubicBezTo>
                    <a:cubicBezTo>
                      <a:pt x="4" y="14"/>
                      <a:pt x="0" y="16"/>
                      <a:pt x="1" y="19"/>
                    </a:cubicBezTo>
                    <a:cubicBezTo>
                      <a:pt x="6" y="19"/>
                      <a:pt x="7" y="14"/>
                      <a:pt x="12" y="15"/>
                    </a:cubicBezTo>
                    <a:cubicBezTo>
                      <a:pt x="12" y="16"/>
                      <a:pt x="12" y="17"/>
                      <a:pt x="13" y="18"/>
                    </a:cubicBezTo>
                    <a:cubicBezTo>
                      <a:pt x="18" y="16"/>
                      <a:pt x="27" y="13"/>
                      <a:pt x="32" y="16"/>
                    </a:cubicBezTo>
                    <a:cubicBezTo>
                      <a:pt x="37" y="17"/>
                      <a:pt x="41" y="15"/>
                      <a:pt x="47" y="14"/>
                    </a:cubicBezTo>
                    <a:cubicBezTo>
                      <a:pt x="65" y="16"/>
                      <a:pt x="85" y="15"/>
                      <a:pt x="104" y="18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108" y="15"/>
                      <a:pt x="112" y="12"/>
                      <a:pt x="111" y="16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12" y="22"/>
                      <a:pt x="119" y="16"/>
                      <a:pt x="124" y="18"/>
                    </a:cubicBezTo>
                    <a:cubicBezTo>
                      <a:pt x="124" y="17"/>
                      <a:pt x="123" y="11"/>
                      <a:pt x="124" y="10"/>
                    </a:cubicBezTo>
                    <a:cubicBezTo>
                      <a:pt x="124" y="17"/>
                      <a:pt x="130" y="10"/>
                      <a:pt x="132" y="18"/>
                    </a:cubicBezTo>
                    <a:cubicBezTo>
                      <a:pt x="137" y="20"/>
                      <a:pt x="132" y="12"/>
                      <a:pt x="137" y="13"/>
                    </a:cubicBezTo>
                    <a:cubicBezTo>
                      <a:pt x="138" y="9"/>
                      <a:pt x="132" y="11"/>
                      <a:pt x="131" y="8"/>
                    </a:cubicBezTo>
                    <a:cubicBezTo>
                      <a:pt x="133" y="5"/>
                      <a:pt x="136" y="9"/>
                      <a:pt x="136" y="5"/>
                    </a:cubicBezTo>
                    <a:cubicBezTo>
                      <a:pt x="127" y="3"/>
                      <a:pt x="112" y="12"/>
                      <a:pt x="99" y="13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94" y="12"/>
                      <a:pt x="83" y="12"/>
                      <a:pt x="78" y="5"/>
                    </a:cubicBezTo>
                    <a:cubicBezTo>
                      <a:pt x="79" y="9"/>
                      <a:pt x="68" y="2"/>
                      <a:pt x="69" y="11"/>
                    </a:cubicBezTo>
                    <a:cubicBezTo>
                      <a:pt x="67" y="9"/>
                      <a:pt x="67" y="9"/>
                      <a:pt x="64" y="8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0" y="11"/>
                      <a:pt x="61" y="7"/>
                      <a:pt x="57" y="7"/>
                    </a:cubicBezTo>
                    <a:cubicBezTo>
                      <a:pt x="59" y="10"/>
                      <a:pt x="56" y="11"/>
                      <a:pt x="55" y="14"/>
                    </a:cubicBezTo>
                    <a:cubicBezTo>
                      <a:pt x="51" y="10"/>
                      <a:pt x="46" y="6"/>
                      <a:pt x="42" y="3"/>
                    </a:cubicBezTo>
                    <a:cubicBezTo>
                      <a:pt x="42" y="4"/>
                      <a:pt x="42" y="5"/>
                      <a:pt x="44" y="7"/>
                    </a:cubicBezTo>
                    <a:cubicBezTo>
                      <a:pt x="41" y="6"/>
                      <a:pt x="41" y="9"/>
                      <a:pt x="41" y="10"/>
                    </a:cubicBezTo>
                    <a:cubicBezTo>
                      <a:pt x="38" y="10"/>
                      <a:pt x="38" y="6"/>
                      <a:pt x="38" y="3"/>
                    </a:cubicBezTo>
                    <a:cubicBezTo>
                      <a:pt x="33" y="2"/>
                      <a:pt x="31" y="11"/>
                      <a:pt x="27" y="8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4" y="13"/>
                      <a:pt x="19" y="9"/>
                      <a:pt x="14" y="10"/>
                    </a:cubicBezTo>
                    <a:cubicBezTo>
                      <a:pt x="11" y="5"/>
                      <a:pt x="18" y="6"/>
                      <a:pt x="21" y="3"/>
                    </a:cubicBezTo>
                    <a:cubicBezTo>
                      <a:pt x="19" y="2"/>
                      <a:pt x="17" y="2"/>
                      <a:pt x="16" y="0"/>
                    </a:cubicBezTo>
                    <a:cubicBezTo>
                      <a:pt x="14" y="3"/>
                      <a:pt x="10" y="7"/>
                      <a:pt x="7" y="10"/>
                    </a:cubicBezTo>
                    <a:cubicBezTo>
                      <a:pt x="10" y="3"/>
                      <a:pt x="3" y="4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82" name="Freeform 1683"/>
              <p:cNvSpPr>
                <a:spLocks/>
              </p:cNvSpPr>
              <p:nvPr/>
            </p:nvSpPr>
            <p:spPr bwMode="auto">
              <a:xfrm>
                <a:off x="2913" y="317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83" name="Freeform 1684"/>
              <p:cNvSpPr>
                <a:spLocks/>
              </p:cNvSpPr>
              <p:nvPr/>
            </p:nvSpPr>
            <p:spPr bwMode="auto">
              <a:xfrm>
                <a:off x="2899" y="317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84" name="Freeform 1685"/>
              <p:cNvSpPr>
                <a:spLocks/>
              </p:cNvSpPr>
              <p:nvPr/>
            </p:nvSpPr>
            <p:spPr bwMode="auto">
              <a:xfrm>
                <a:off x="2927" y="318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85" name="Freeform 1686"/>
              <p:cNvSpPr>
                <a:spLocks/>
              </p:cNvSpPr>
              <p:nvPr/>
            </p:nvSpPr>
            <p:spPr bwMode="auto">
              <a:xfrm>
                <a:off x="2932" y="3174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4 h 4"/>
                  <a:gd name="T4" fmla="*/ 0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4" y="2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86" name="Freeform 1687"/>
              <p:cNvSpPr>
                <a:spLocks/>
              </p:cNvSpPr>
              <p:nvPr/>
            </p:nvSpPr>
            <p:spPr bwMode="auto">
              <a:xfrm>
                <a:off x="2962" y="3176"/>
                <a:ext cx="3" cy="2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0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3"/>
                      <a:pt x="2" y="2"/>
                      <a:pt x="3" y="0"/>
                    </a:cubicBezTo>
                    <a:cubicBezTo>
                      <a:pt x="1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87" name="Freeform 1688"/>
              <p:cNvSpPr>
                <a:spLocks/>
              </p:cNvSpPr>
              <p:nvPr/>
            </p:nvSpPr>
            <p:spPr bwMode="auto">
              <a:xfrm>
                <a:off x="2903" y="3175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1 w 5"/>
                  <a:gd name="T3" fmla="*/ 1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88" name="Freeform 1689"/>
              <p:cNvSpPr>
                <a:spLocks/>
              </p:cNvSpPr>
              <p:nvPr/>
            </p:nvSpPr>
            <p:spPr bwMode="auto">
              <a:xfrm>
                <a:off x="2829" y="3178"/>
                <a:ext cx="67" cy="24"/>
              </a:xfrm>
              <a:custGeom>
                <a:avLst/>
                <a:gdLst>
                  <a:gd name="T0" fmla="*/ 5 w 75"/>
                  <a:gd name="T1" fmla="*/ 22 h 26"/>
                  <a:gd name="T2" fmla="*/ 19 w 75"/>
                  <a:gd name="T3" fmla="*/ 24 h 26"/>
                  <a:gd name="T4" fmla="*/ 27 w 75"/>
                  <a:gd name="T5" fmla="*/ 13 h 26"/>
                  <a:gd name="T6" fmla="*/ 27 w 75"/>
                  <a:gd name="T7" fmla="*/ 22 h 26"/>
                  <a:gd name="T8" fmla="*/ 51 w 75"/>
                  <a:gd name="T9" fmla="*/ 13 h 26"/>
                  <a:gd name="T10" fmla="*/ 52 w 75"/>
                  <a:gd name="T11" fmla="*/ 17 h 26"/>
                  <a:gd name="T12" fmla="*/ 60 w 75"/>
                  <a:gd name="T13" fmla="*/ 6 h 26"/>
                  <a:gd name="T14" fmla="*/ 62 w 75"/>
                  <a:gd name="T15" fmla="*/ 17 h 26"/>
                  <a:gd name="T16" fmla="*/ 61 w 75"/>
                  <a:gd name="T17" fmla="*/ 18 h 26"/>
                  <a:gd name="T18" fmla="*/ 74 w 75"/>
                  <a:gd name="T19" fmla="*/ 14 h 26"/>
                  <a:gd name="T20" fmla="*/ 75 w 75"/>
                  <a:gd name="T21" fmla="*/ 7 h 26"/>
                  <a:gd name="T22" fmla="*/ 73 w 75"/>
                  <a:gd name="T23" fmla="*/ 2 h 26"/>
                  <a:gd name="T24" fmla="*/ 65 w 75"/>
                  <a:gd name="T25" fmla="*/ 7 h 26"/>
                  <a:gd name="T26" fmla="*/ 64 w 75"/>
                  <a:gd name="T27" fmla="*/ 3 h 26"/>
                  <a:gd name="T28" fmla="*/ 61 w 75"/>
                  <a:gd name="T29" fmla="*/ 6 h 26"/>
                  <a:gd name="T30" fmla="*/ 59 w 75"/>
                  <a:gd name="T31" fmla="*/ 2 h 26"/>
                  <a:gd name="T32" fmla="*/ 53 w 75"/>
                  <a:gd name="T33" fmla="*/ 6 h 26"/>
                  <a:gd name="T34" fmla="*/ 54 w 75"/>
                  <a:gd name="T35" fmla="*/ 5 h 26"/>
                  <a:gd name="T36" fmla="*/ 50 w 75"/>
                  <a:gd name="T37" fmla="*/ 10 h 26"/>
                  <a:gd name="T38" fmla="*/ 47 w 75"/>
                  <a:gd name="T39" fmla="*/ 5 h 26"/>
                  <a:gd name="T40" fmla="*/ 48 w 75"/>
                  <a:gd name="T41" fmla="*/ 9 h 26"/>
                  <a:gd name="T42" fmla="*/ 31 w 75"/>
                  <a:gd name="T43" fmla="*/ 5 h 26"/>
                  <a:gd name="T44" fmla="*/ 31 w 75"/>
                  <a:gd name="T45" fmla="*/ 9 h 26"/>
                  <a:gd name="T46" fmla="*/ 38 w 75"/>
                  <a:gd name="T47" fmla="*/ 5 h 26"/>
                  <a:gd name="T48" fmla="*/ 37 w 75"/>
                  <a:gd name="T49" fmla="*/ 15 h 26"/>
                  <a:gd name="T50" fmla="*/ 27 w 75"/>
                  <a:gd name="T51" fmla="*/ 8 h 26"/>
                  <a:gd name="T52" fmla="*/ 15 w 75"/>
                  <a:gd name="T53" fmla="*/ 10 h 26"/>
                  <a:gd name="T54" fmla="*/ 15 w 75"/>
                  <a:gd name="T55" fmla="*/ 9 h 26"/>
                  <a:gd name="T56" fmla="*/ 8 w 75"/>
                  <a:gd name="T57" fmla="*/ 12 h 26"/>
                  <a:gd name="T58" fmla="*/ 11 w 75"/>
                  <a:gd name="T59" fmla="*/ 14 h 26"/>
                  <a:gd name="T60" fmla="*/ 8 w 75"/>
                  <a:gd name="T61" fmla="*/ 17 h 26"/>
                  <a:gd name="T62" fmla="*/ 7 w 75"/>
                  <a:gd name="T63" fmla="*/ 15 h 26"/>
                  <a:gd name="T64" fmla="*/ 0 w 75"/>
                  <a:gd name="T65" fmla="*/ 21 h 26"/>
                  <a:gd name="T66" fmla="*/ 8 w 75"/>
                  <a:gd name="T67" fmla="*/ 17 h 26"/>
                  <a:gd name="T68" fmla="*/ 5 w 75"/>
                  <a:gd name="T6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5" h="26">
                    <a:moveTo>
                      <a:pt x="5" y="22"/>
                    </a:moveTo>
                    <a:cubicBezTo>
                      <a:pt x="9" y="26"/>
                      <a:pt x="14" y="24"/>
                      <a:pt x="19" y="24"/>
                    </a:cubicBezTo>
                    <a:cubicBezTo>
                      <a:pt x="27" y="21"/>
                      <a:pt x="19" y="14"/>
                      <a:pt x="27" y="13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34" y="21"/>
                      <a:pt x="46" y="22"/>
                      <a:pt x="51" y="13"/>
                    </a:cubicBezTo>
                    <a:cubicBezTo>
                      <a:pt x="52" y="14"/>
                      <a:pt x="54" y="16"/>
                      <a:pt x="52" y="17"/>
                    </a:cubicBezTo>
                    <a:cubicBezTo>
                      <a:pt x="57" y="16"/>
                      <a:pt x="53" y="4"/>
                      <a:pt x="60" y="6"/>
                    </a:cubicBezTo>
                    <a:cubicBezTo>
                      <a:pt x="54" y="13"/>
                      <a:pt x="63" y="11"/>
                      <a:pt x="62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5" y="17"/>
                      <a:pt x="71" y="14"/>
                      <a:pt x="74" y="14"/>
                    </a:cubicBezTo>
                    <a:cubicBezTo>
                      <a:pt x="74" y="11"/>
                      <a:pt x="71" y="8"/>
                      <a:pt x="75" y="7"/>
                    </a:cubicBezTo>
                    <a:cubicBezTo>
                      <a:pt x="73" y="7"/>
                      <a:pt x="74" y="4"/>
                      <a:pt x="73" y="2"/>
                    </a:cubicBezTo>
                    <a:cubicBezTo>
                      <a:pt x="70" y="5"/>
                      <a:pt x="67" y="3"/>
                      <a:pt x="65" y="7"/>
                    </a:cubicBezTo>
                    <a:cubicBezTo>
                      <a:pt x="62" y="4"/>
                      <a:pt x="66" y="6"/>
                      <a:pt x="64" y="3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58" y="5"/>
                      <a:pt x="63" y="3"/>
                      <a:pt x="59" y="2"/>
                    </a:cubicBezTo>
                    <a:cubicBezTo>
                      <a:pt x="59" y="4"/>
                      <a:pt x="56" y="6"/>
                      <a:pt x="53" y="6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2" y="7"/>
                      <a:pt x="49" y="5"/>
                      <a:pt x="50" y="10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2" y="8"/>
                      <a:pt x="39" y="0"/>
                      <a:pt x="31" y="5"/>
                    </a:cubicBezTo>
                    <a:cubicBezTo>
                      <a:pt x="33" y="6"/>
                      <a:pt x="32" y="8"/>
                      <a:pt x="31" y="9"/>
                    </a:cubicBezTo>
                    <a:cubicBezTo>
                      <a:pt x="34" y="11"/>
                      <a:pt x="34" y="6"/>
                      <a:pt x="38" y="5"/>
                    </a:cubicBezTo>
                    <a:cubicBezTo>
                      <a:pt x="38" y="8"/>
                      <a:pt x="33" y="13"/>
                      <a:pt x="37" y="15"/>
                    </a:cubicBezTo>
                    <a:cubicBezTo>
                      <a:pt x="33" y="11"/>
                      <a:pt x="30" y="16"/>
                      <a:pt x="27" y="8"/>
                    </a:cubicBezTo>
                    <a:cubicBezTo>
                      <a:pt x="22" y="7"/>
                      <a:pt x="21" y="12"/>
                      <a:pt x="15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5"/>
                      <a:pt x="11" y="6"/>
                      <a:pt x="8" y="12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6"/>
                      <a:pt x="9" y="16"/>
                      <a:pt x="8" y="17"/>
                    </a:cubicBezTo>
                    <a:cubicBezTo>
                      <a:pt x="8" y="16"/>
                      <a:pt x="8" y="16"/>
                      <a:pt x="7" y="15"/>
                    </a:cubicBezTo>
                    <a:cubicBezTo>
                      <a:pt x="7" y="19"/>
                      <a:pt x="1" y="20"/>
                      <a:pt x="0" y="21"/>
                    </a:cubicBezTo>
                    <a:cubicBezTo>
                      <a:pt x="3" y="22"/>
                      <a:pt x="6" y="18"/>
                      <a:pt x="8" y="17"/>
                    </a:cubicBezTo>
                    <a:cubicBezTo>
                      <a:pt x="7" y="19"/>
                      <a:pt x="8" y="23"/>
                      <a:pt x="5" y="2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89" name="Freeform 1690"/>
              <p:cNvSpPr>
                <a:spLocks/>
              </p:cNvSpPr>
              <p:nvPr/>
            </p:nvSpPr>
            <p:spPr bwMode="auto">
              <a:xfrm>
                <a:off x="2877" y="318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90" name="Freeform 1691"/>
              <p:cNvSpPr>
                <a:spLocks/>
              </p:cNvSpPr>
              <p:nvPr/>
            </p:nvSpPr>
            <p:spPr bwMode="auto">
              <a:xfrm>
                <a:off x="2774" y="3179"/>
                <a:ext cx="53" cy="25"/>
              </a:xfrm>
              <a:custGeom>
                <a:avLst/>
                <a:gdLst>
                  <a:gd name="T0" fmla="*/ 43 w 58"/>
                  <a:gd name="T1" fmla="*/ 15 h 27"/>
                  <a:gd name="T2" fmla="*/ 41 w 58"/>
                  <a:gd name="T3" fmla="*/ 9 h 27"/>
                  <a:gd name="T4" fmla="*/ 41 w 58"/>
                  <a:gd name="T5" fmla="*/ 19 h 27"/>
                  <a:gd name="T6" fmla="*/ 34 w 58"/>
                  <a:gd name="T7" fmla="*/ 21 h 27"/>
                  <a:gd name="T8" fmla="*/ 35 w 58"/>
                  <a:gd name="T9" fmla="*/ 12 h 27"/>
                  <a:gd name="T10" fmla="*/ 29 w 58"/>
                  <a:gd name="T11" fmla="*/ 10 h 27"/>
                  <a:gd name="T12" fmla="*/ 29 w 58"/>
                  <a:gd name="T13" fmla="*/ 16 h 27"/>
                  <a:gd name="T14" fmla="*/ 22 w 58"/>
                  <a:gd name="T15" fmla="*/ 19 h 27"/>
                  <a:gd name="T16" fmla="*/ 25 w 58"/>
                  <a:gd name="T17" fmla="*/ 17 h 27"/>
                  <a:gd name="T18" fmla="*/ 21 w 58"/>
                  <a:gd name="T19" fmla="*/ 10 h 27"/>
                  <a:gd name="T20" fmla="*/ 4 w 58"/>
                  <a:gd name="T21" fmla="*/ 25 h 27"/>
                  <a:gd name="T22" fmla="*/ 9 w 58"/>
                  <a:gd name="T23" fmla="*/ 24 h 27"/>
                  <a:gd name="T24" fmla="*/ 10 w 58"/>
                  <a:gd name="T25" fmla="*/ 17 h 27"/>
                  <a:gd name="T26" fmla="*/ 15 w 58"/>
                  <a:gd name="T27" fmla="*/ 20 h 27"/>
                  <a:gd name="T28" fmla="*/ 11 w 58"/>
                  <a:gd name="T29" fmla="*/ 23 h 27"/>
                  <a:gd name="T30" fmla="*/ 50 w 58"/>
                  <a:gd name="T31" fmla="*/ 25 h 27"/>
                  <a:gd name="T32" fmla="*/ 45 w 58"/>
                  <a:gd name="T33" fmla="*/ 25 h 27"/>
                  <a:gd name="T34" fmla="*/ 50 w 58"/>
                  <a:gd name="T35" fmla="*/ 20 h 27"/>
                  <a:gd name="T36" fmla="*/ 47 w 58"/>
                  <a:gd name="T37" fmla="*/ 14 h 27"/>
                  <a:gd name="T38" fmla="*/ 50 w 58"/>
                  <a:gd name="T39" fmla="*/ 16 h 27"/>
                  <a:gd name="T40" fmla="*/ 50 w 58"/>
                  <a:gd name="T41" fmla="*/ 9 h 27"/>
                  <a:gd name="T42" fmla="*/ 58 w 58"/>
                  <a:gd name="T43" fmla="*/ 6 h 27"/>
                  <a:gd name="T44" fmla="*/ 45 w 58"/>
                  <a:gd name="T45" fmla="*/ 6 h 27"/>
                  <a:gd name="T46" fmla="*/ 43 w 58"/>
                  <a:gd name="T47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8" h="27">
                    <a:moveTo>
                      <a:pt x="43" y="15"/>
                    </a:moveTo>
                    <a:cubicBezTo>
                      <a:pt x="39" y="14"/>
                      <a:pt x="43" y="11"/>
                      <a:pt x="41" y="9"/>
                    </a:cubicBezTo>
                    <a:cubicBezTo>
                      <a:pt x="37" y="12"/>
                      <a:pt x="44" y="15"/>
                      <a:pt x="41" y="19"/>
                    </a:cubicBezTo>
                    <a:cubicBezTo>
                      <a:pt x="39" y="17"/>
                      <a:pt x="36" y="21"/>
                      <a:pt x="34" y="21"/>
                    </a:cubicBezTo>
                    <a:cubicBezTo>
                      <a:pt x="36" y="19"/>
                      <a:pt x="35" y="13"/>
                      <a:pt x="35" y="12"/>
                    </a:cubicBezTo>
                    <a:cubicBezTo>
                      <a:pt x="34" y="13"/>
                      <a:pt x="31" y="10"/>
                      <a:pt x="29" y="10"/>
                    </a:cubicBezTo>
                    <a:cubicBezTo>
                      <a:pt x="34" y="14"/>
                      <a:pt x="25" y="12"/>
                      <a:pt x="29" y="16"/>
                    </a:cubicBezTo>
                    <a:cubicBezTo>
                      <a:pt x="28" y="19"/>
                      <a:pt x="23" y="21"/>
                      <a:pt x="22" y="19"/>
                    </a:cubicBezTo>
                    <a:cubicBezTo>
                      <a:pt x="22" y="16"/>
                      <a:pt x="23" y="17"/>
                      <a:pt x="25" y="17"/>
                    </a:cubicBezTo>
                    <a:cubicBezTo>
                      <a:pt x="26" y="12"/>
                      <a:pt x="22" y="14"/>
                      <a:pt x="21" y="10"/>
                    </a:cubicBezTo>
                    <a:cubicBezTo>
                      <a:pt x="16" y="16"/>
                      <a:pt x="0" y="14"/>
                      <a:pt x="4" y="25"/>
                    </a:cubicBezTo>
                    <a:cubicBezTo>
                      <a:pt x="5" y="27"/>
                      <a:pt x="7" y="24"/>
                      <a:pt x="9" y="24"/>
                    </a:cubicBezTo>
                    <a:cubicBezTo>
                      <a:pt x="4" y="22"/>
                      <a:pt x="9" y="19"/>
                      <a:pt x="10" y="17"/>
                    </a:cubicBezTo>
                    <a:cubicBezTo>
                      <a:pt x="12" y="19"/>
                      <a:pt x="16" y="16"/>
                      <a:pt x="15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25"/>
                      <a:pt x="38" y="26"/>
                      <a:pt x="50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6" y="22"/>
                      <a:pt x="48" y="22"/>
                      <a:pt x="50" y="20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9" y="14"/>
                      <a:pt x="50" y="13"/>
                      <a:pt x="50" y="16"/>
                    </a:cubicBezTo>
                    <a:cubicBezTo>
                      <a:pt x="52" y="13"/>
                      <a:pt x="51" y="11"/>
                      <a:pt x="50" y="9"/>
                    </a:cubicBezTo>
                    <a:cubicBezTo>
                      <a:pt x="54" y="7"/>
                      <a:pt x="55" y="10"/>
                      <a:pt x="58" y="6"/>
                    </a:cubicBezTo>
                    <a:cubicBezTo>
                      <a:pt x="51" y="0"/>
                      <a:pt x="52" y="10"/>
                      <a:pt x="45" y="6"/>
                    </a:cubicBezTo>
                    <a:lnTo>
                      <a:pt x="43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91" name="Freeform 1692"/>
              <p:cNvSpPr>
                <a:spLocks/>
              </p:cNvSpPr>
              <p:nvPr/>
            </p:nvSpPr>
            <p:spPr bwMode="auto">
              <a:xfrm>
                <a:off x="2825" y="3189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92" name="Freeform 1693"/>
              <p:cNvSpPr>
                <a:spLocks/>
              </p:cNvSpPr>
              <p:nvPr/>
            </p:nvSpPr>
            <p:spPr bwMode="auto">
              <a:xfrm>
                <a:off x="2822" y="3198"/>
                <a:ext cx="3" cy="4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1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93" name="Freeform 1694"/>
              <p:cNvSpPr>
                <a:spLocks/>
              </p:cNvSpPr>
              <p:nvPr/>
            </p:nvSpPr>
            <p:spPr bwMode="auto">
              <a:xfrm>
                <a:off x="2786" y="318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1 h 2"/>
                  <a:gd name="T4" fmla="*/ 3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94" name="Freeform 1695"/>
              <p:cNvSpPr>
                <a:spLocks/>
              </p:cNvSpPr>
              <p:nvPr/>
            </p:nvSpPr>
            <p:spPr bwMode="auto">
              <a:xfrm>
                <a:off x="2763" y="3190"/>
                <a:ext cx="16" cy="12"/>
              </a:xfrm>
              <a:custGeom>
                <a:avLst/>
                <a:gdLst>
                  <a:gd name="T0" fmla="*/ 0 w 18"/>
                  <a:gd name="T1" fmla="*/ 12 h 13"/>
                  <a:gd name="T2" fmla="*/ 14 w 18"/>
                  <a:gd name="T3" fmla="*/ 13 h 13"/>
                  <a:gd name="T4" fmla="*/ 16 w 18"/>
                  <a:gd name="T5" fmla="*/ 1 h 13"/>
                  <a:gd name="T6" fmla="*/ 8 w 18"/>
                  <a:gd name="T7" fmla="*/ 8 h 13"/>
                  <a:gd name="T8" fmla="*/ 0 w 18"/>
                  <a:gd name="T9" fmla="*/ 8 h 13"/>
                  <a:gd name="T10" fmla="*/ 0 w 18"/>
                  <a:gd name="T1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3">
                    <a:moveTo>
                      <a:pt x="0" y="12"/>
                    </a:moveTo>
                    <a:cubicBezTo>
                      <a:pt x="5" y="12"/>
                      <a:pt x="8" y="9"/>
                      <a:pt x="14" y="13"/>
                    </a:cubicBezTo>
                    <a:cubicBezTo>
                      <a:pt x="18" y="9"/>
                      <a:pt x="14" y="5"/>
                      <a:pt x="16" y="1"/>
                    </a:cubicBezTo>
                    <a:cubicBezTo>
                      <a:pt x="12" y="0"/>
                      <a:pt x="12" y="7"/>
                      <a:pt x="8" y="8"/>
                    </a:cubicBezTo>
                    <a:cubicBezTo>
                      <a:pt x="8" y="5"/>
                      <a:pt x="4" y="9"/>
                      <a:pt x="0" y="8"/>
                    </a:cubicBezTo>
                    <a:cubicBezTo>
                      <a:pt x="1" y="9"/>
                      <a:pt x="0" y="11"/>
                      <a:pt x="0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95" name="Freeform 1696"/>
              <p:cNvSpPr>
                <a:spLocks/>
              </p:cNvSpPr>
              <p:nvPr/>
            </p:nvSpPr>
            <p:spPr bwMode="auto">
              <a:xfrm>
                <a:off x="2639" y="3178"/>
                <a:ext cx="130" cy="20"/>
              </a:xfrm>
              <a:custGeom>
                <a:avLst/>
                <a:gdLst>
                  <a:gd name="T0" fmla="*/ 118 w 144"/>
                  <a:gd name="T1" fmla="*/ 10 h 22"/>
                  <a:gd name="T2" fmla="*/ 111 w 144"/>
                  <a:gd name="T3" fmla="*/ 10 h 22"/>
                  <a:gd name="T4" fmla="*/ 114 w 144"/>
                  <a:gd name="T5" fmla="*/ 8 h 22"/>
                  <a:gd name="T6" fmla="*/ 109 w 144"/>
                  <a:gd name="T7" fmla="*/ 5 h 22"/>
                  <a:gd name="T8" fmla="*/ 109 w 144"/>
                  <a:gd name="T9" fmla="*/ 7 h 22"/>
                  <a:gd name="T10" fmla="*/ 96 w 144"/>
                  <a:gd name="T11" fmla="*/ 7 h 22"/>
                  <a:gd name="T12" fmla="*/ 93 w 144"/>
                  <a:gd name="T13" fmla="*/ 12 h 22"/>
                  <a:gd name="T14" fmla="*/ 85 w 144"/>
                  <a:gd name="T15" fmla="*/ 4 h 22"/>
                  <a:gd name="T16" fmla="*/ 87 w 144"/>
                  <a:gd name="T17" fmla="*/ 15 h 22"/>
                  <a:gd name="T18" fmla="*/ 72 w 144"/>
                  <a:gd name="T19" fmla="*/ 11 h 22"/>
                  <a:gd name="T20" fmla="*/ 75 w 144"/>
                  <a:gd name="T21" fmla="*/ 10 h 22"/>
                  <a:gd name="T22" fmla="*/ 67 w 144"/>
                  <a:gd name="T23" fmla="*/ 10 h 22"/>
                  <a:gd name="T24" fmla="*/ 67 w 144"/>
                  <a:gd name="T25" fmla="*/ 5 h 22"/>
                  <a:gd name="T26" fmla="*/ 56 w 144"/>
                  <a:gd name="T27" fmla="*/ 5 h 22"/>
                  <a:gd name="T28" fmla="*/ 57 w 144"/>
                  <a:gd name="T29" fmla="*/ 2 h 22"/>
                  <a:gd name="T30" fmla="*/ 34 w 144"/>
                  <a:gd name="T31" fmla="*/ 6 h 22"/>
                  <a:gd name="T32" fmla="*/ 31 w 144"/>
                  <a:gd name="T33" fmla="*/ 3 h 22"/>
                  <a:gd name="T34" fmla="*/ 33 w 144"/>
                  <a:gd name="T35" fmla="*/ 13 h 22"/>
                  <a:gd name="T36" fmla="*/ 24 w 144"/>
                  <a:gd name="T37" fmla="*/ 12 h 22"/>
                  <a:gd name="T38" fmla="*/ 26 w 144"/>
                  <a:gd name="T39" fmla="*/ 5 h 22"/>
                  <a:gd name="T40" fmla="*/ 21 w 144"/>
                  <a:gd name="T41" fmla="*/ 8 h 22"/>
                  <a:gd name="T42" fmla="*/ 17 w 144"/>
                  <a:gd name="T43" fmla="*/ 2 h 22"/>
                  <a:gd name="T44" fmla="*/ 8 w 144"/>
                  <a:gd name="T45" fmla="*/ 11 h 22"/>
                  <a:gd name="T46" fmla="*/ 2 w 144"/>
                  <a:gd name="T47" fmla="*/ 10 h 22"/>
                  <a:gd name="T48" fmla="*/ 6 w 144"/>
                  <a:gd name="T49" fmla="*/ 19 h 22"/>
                  <a:gd name="T50" fmla="*/ 38 w 144"/>
                  <a:gd name="T51" fmla="*/ 17 h 22"/>
                  <a:gd name="T52" fmla="*/ 46 w 144"/>
                  <a:gd name="T53" fmla="*/ 12 h 22"/>
                  <a:gd name="T54" fmla="*/ 47 w 144"/>
                  <a:gd name="T55" fmla="*/ 18 h 22"/>
                  <a:gd name="T56" fmla="*/ 47 w 144"/>
                  <a:gd name="T57" fmla="*/ 12 h 22"/>
                  <a:gd name="T58" fmla="*/ 52 w 144"/>
                  <a:gd name="T59" fmla="*/ 18 h 22"/>
                  <a:gd name="T60" fmla="*/ 55 w 144"/>
                  <a:gd name="T61" fmla="*/ 13 h 22"/>
                  <a:gd name="T62" fmla="*/ 58 w 144"/>
                  <a:gd name="T63" fmla="*/ 20 h 22"/>
                  <a:gd name="T64" fmla="*/ 109 w 144"/>
                  <a:gd name="T65" fmla="*/ 19 h 22"/>
                  <a:gd name="T66" fmla="*/ 108 w 144"/>
                  <a:gd name="T67" fmla="*/ 14 h 22"/>
                  <a:gd name="T68" fmla="*/ 127 w 144"/>
                  <a:gd name="T69" fmla="*/ 15 h 22"/>
                  <a:gd name="T70" fmla="*/ 130 w 144"/>
                  <a:gd name="T71" fmla="*/ 12 h 22"/>
                  <a:gd name="T72" fmla="*/ 128 w 144"/>
                  <a:gd name="T73" fmla="*/ 21 h 22"/>
                  <a:gd name="T74" fmla="*/ 135 w 144"/>
                  <a:gd name="T75" fmla="*/ 21 h 22"/>
                  <a:gd name="T76" fmla="*/ 131 w 144"/>
                  <a:gd name="T77" fmla="*/ 18 h 22"/>
                  <a:gd name="T78" fmla="*/ 137 w 144"/>
                  <a:gd name="T79" fmla="*/ 21 h 22"/>
                  <a:gd name="T80" fmla="*/ 134 w 144"/>
                  <a:gd name="T81" fmla="*/ 9 h 22"/>
                  <a:gd name="T82" fmla="*/ 119 w 144"/>
                  <a:gd name="T83" fmla="*/ 3 h 22"/>
                  <a:gd name="T84" fmla="*/ 118 w 144"/>
                  <a:gd name="T85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4" h="22">
                    <a:moveTo>
                      <a:pt x="118" y="10"/>
                    </a:moveTo>
                    <a:cubicBezTo>
                      <a:pt x="116" y="9"/>
                      <a:pt x="113" y="12"/>
                      <a:pt x="111" y="10"/>
                    </a:cubicBezTo>
                    <a:cubicBezTo>
                      <a:pt x="111" y="8"/>
                      <a:pt x="113" y="7"/>
                      <a:pt x="114" y="8"/>
                    </a:cubicBezTo>
                    <a:cubicBezTo>
                      <a:pt x="114" y="2"/>
                      <a:pt x="111" y="8"/>
                      <a:pt x="109" y="5"/>
                    </a:cubicBezTo>
                    <a:cubicBezTo>
                      <a:pt x="109" y="5"/>
                      <a:pt x="110" y="6"/>
                      <a:pt x="109" y="7"/>
                    </a:cubicBezTo>
                    <a:cubicBezTo>
                      <a:pt x="102" y="5"/>
                      <a:pt x="105" y="11"/>
                      <a:pt x="96" y="7"/>
                    </a:cubicBezTo>
                    <a:cubicBezTo>
                      <a:pt x="94" y="9"/>
                      <a:pt x="93" y="9"/>
                      <a:pt x="93" y="12"/>
                    </a:cubicBezTo>
                    <a:cubicBezTo>
                      <a:pt x="88" y="7"/>
                      <a:pt x="91" y="8"/>
                      <a:pt x="85" y="4"/>
                    </a:cubicBezTo>
                    <a:cubicBezTo>
                      <a:pt x="85" y="6"/>
                      <a:pt x="87" y="10"/>
                      <a:pt x="87" y="15"/>
                    </a:cubicBezTo>
                    <a:cubicBezTo>
                      <a:pt x="78" y="8"/>
                      <a:pt x="78" y="16"/>
                      <a:pt x="72" y="11"/>
                    </a:cubicBezTo>
                    <a:cubicBezTo>
                      <a:pt x="73" y="11"/>
                      <a:pt x="73" y="9"/>
                      <a:pt x="75" y="10"/>
                    </a:cubicBezTo>
                    <a:cubicBezTo>
                      <a:pt x="74" y="4"/>
                      <a:pt x="70" y="11"/>
                      <a:pt x="67" y="10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5" y="5"/>
                      <a:pt x="59" y="9"/>
                      <a:pt x="56" y="5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49" y="6"/>
                      <a:pt x="41" y="4"/>
                      <a:pt x="34" y="6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2" y="7"/>
                      <a:pt x="40" y="5"/>
                      <a:pt x="33" y="13"/>
                    </a:cubicBezTo>
                    <a:cubicBezTo>
                      <a:pt x="32" y="3"/>
                      <a:pt x="29" y="16"/>
                      <a:pt x="24" y="12"/>
                    </a:cubicBezTo>
                    <a:cubicBezTo>
                      <a:pt x="21" y="8"/>
                      <a:pt x="29" y="10"/>
                      <a:pt x="26" y="5"/>
                    </a:cubicBezTo>
                    <a:cubicBezTo>
                      <a:pt x="25" y="10"/>
                      <a:pt x="23" y="7"/>
                      <a:pt x="21" y="8"/>
                    </a:cubicBezTo>
                    <a:cubicBezTo>
                      <a:pt x="21" y="4"/>
                      <a:pt x="15" y="8"/>
                      <a:pt x="17" y="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9"/>
                      <a:pt x="4" y="9"/>
                      <a:pt x="2" y="10"/>
                    </a:cubicBezTo>
                    <a:cubicBezTo>
                      <a:pt x="7" y="10"/>
                      <a:pt x="0" y="17"/>
                      <a:pt x="6" y="19"/>
                    </a:cubicBezTo>
                    <a:cubicBezTo>
                      <a:pt x="14" y="16"/>
                      <a:pt x="28" y="15"/>
                      <a:pt x="38" y="17"/>
                    </a:cubicBezTo>
                    <a:cubicBezTo>
                      <a:pt x="39" y="11"/>
                      <a:pt x="44" y="18"/>
                      <a:pt x="46" y="12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54" y="17"/>
                      <a:pt x="46" y="15"/>
                      <a:pt x="47" y="12"/>
                    </a:cubicBezTo>
                    <a:cubicBezTo>
                      <a:pt x="50" y="12"/>
                      <a:pt x="53" y="15"/>
                      <a:pt x="52" y="18"/>
                    </a:cubicBezTo>
                    <a:cubicBezTo>
                      <a:pt x="57" y="18"/>
                      <a:pt x="53" y="16"/>
                      <a:pt x="55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73" y="18"/>
                      <a:pt x="92" y="13"/>
                      <a:pt x="109" y="19"/>
                    </a:cubicBezTo>
                    <a:cubicBezTo>
                      <a:pt x="108" y="14"/>
                      <a:pt x="108" y="14"/>
                      <a:pt x="108" y="14"/>
                    </a:cubicBezTo>
                    <a:cubicBezTo>
                      <a:pt x="115" y="17"/>
                      <a:pt x="121" y="5"/>
                      <a:pt x="127" y="15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28" y="14"/>
                      <a:pt x="131" y="19"/>
                      <a:pt x="128" y="21"/>
                    </a:cubicBezTo>
                    <a:cubicBezTo>
                      <a:pt x="131" y="20"/>
                      <a:pt x="133" y="22"/>
                      <a:pt x="135" y="21"/>
                    </a:cubicBezTo>
                    <a:cubicBezTo>
                      <a:pt x="131" y="18"/>
                      <a:pt x="131" y="18"/>
                      <a:pt x="131" y="18"/>
                    </a:cubicBezTo>
                    <a:cubicBezTo>
                      <a:pt x="134" y="15"/>
                      <a:pt x="137" y="17"/>
                      <a:pt x="137" y="21"/>
                    </a:cubicBezTo>
                    <a:cubicBezTo>
                      <a:pt x="144" y="17"/>
                      <a:pt x="135" y="13"/>
                      <a:pt x="134" y="9"/>
                    </a:cubicBezTo>
                    <a:cubicBezTo>
                      <a:pt x="125" y="16"/>
                      <a:pt x="127" y="0"/>
                      <a:pt x="119" y="3"/>
                    </a:cubicBezTo>
                    <a:cubicBezTo>
                      <a:pt x="114" y="5"/>
                      <a:pt x="119" y="7"/>
                      <a:pt x="118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96" name="Freeform 1697"/>
              <p:cNvSpPr>
                <a:spLocks/>
              </p:cNvSpPr>
              <p:nvPr/>
            </p:nvSpPr>
            <p:spPr bwMode="auto">
              <a:xfrm>
                <a:off x="2754" y="319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97" name="Freeform 1698"/>
              <p:cNvSpPr>
                <a:spLocks/>
              </p:cNvSpPr>
              <p:nvPr/>
            </p:nvSpPr>
            <p:spPr bwMode="auto">
              <a:xfrm>
                <a:off x="2638" y="3187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98" name="Rectangle 1699"/>
              <p:cNvSpPr>
                <a:spLocks noChangeArrowheads="1"/>
              </p:cNvSpPr>
              <p:nvPr/>
            </p:nvSpPr>
            <p:spPr bwMode="auto">
              <a:xfrm>
                <a:off x="2763" y="3197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99" name="Freeform 1700"/>
              <p:cNvSpPr>
                <a:spLocks/>
              </p:cNvSpPr>
              <p:nvPr/>
            </p:nvSpPr>
            <p:spPr bwMode="auto">
              <a:xfrm>
                <a:off x="2765" y="31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00" name="Freeform 1701"/>
              <p:cNvSpPr>
                <a:spLocks/>
              </p:cNvSpPr>
              <p:nvPr/>
            </p:nvSpPr>
            <p:spPr bwMode="auto">
              <a:xfrm>
                <a:off x="2620" y="318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01" name="Freeform 1702"/>
              <p:cNvSpPr>
                <a:spLocks/>
              </p:cNvSpPr>
              <p:nvPr/>
            </p:nvSpPr>
            <p:spPr bwMode="auto">
              <a:xfrm>
                <a:off x="2566" y="318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02" name="Freeform 1703"/>
              <p:cNvSpPr>
                <a:spLocks/>
              </p:cNvSpPr>
              <p:nvPr/>
            </p:nvSpPr>
            <p:spPr bwMode="auto">
              <a:xfrm>
                <a:off x="2416" y="3176"/>
                <a:ext cx="220" cy="28"/>
              </a:xfrm>
              <a:custGeom>
                <a:avLst/>
                <a:gdLst>
                  <a:gd name="T0" fmla="*/ 8 w 244"/>
                  <a:gd name="T1" fmla="*/ 14 h 31"/>
                  <a:gd name="T2" fmla="*/ 4 w 244"/>
                  <a:gd name="T3" fmla="*/ 21 h 31"/>
                  <a:gd name="T4" fmla="*/ 13 w 244"/>
                  <a:gd name="T5" fmla="*/ 24 h 31"/>
                  <a:gd name="T6" fmla="*/ 25 w 244"/>
                  <a:gd name="T7" fmla="*/ 21 h 31"/>
                  <a:gd name="T8" fmla="*/ 53 w 244"/>
                  <a:gd name="T9" fmla="*/ 20 h 31"/>
                  <a:gd name="T10" fmla="*/ 71 w 244"/>
                  <a:gd name="T11" fmla="*/ 23 h 31"/>
                  <a:gd name="T12" fmla="*/ 94 w 244"/>
                  <a:gd name="T13" fmla="*/ 17 h 31"/>
                  <a:gd name="T14" fmla="*/ 100 w 244"/>
                  <a:gd name="T15" fmla="*/ 20 h 31"/>
                  <a:gd name="T16" fmla="*/ 113 w 244"/>
                  <a:gd name="T17" fmla="*/ 22 h 31"/>
                  <a:gd name="T18" fmla="*/ 118 w 244"/>
                  <a:gd name="T19" fmla="*/ 11 h 31"/>
                  <a:gd name="T20" fmla="*/ 131 w 244"/>
                  <a:gd name="T21" fmla="*/ 12 h 31"/>
                  <a:gd name="T22" fmla="*/ 140 w 244"/>
                  <a:gd name="T23" fmla="*/ 16 h 31"/>
                  <a:gd name="T24" fmla="*/ 156 w 244"/>
                  <a:gd name="T25" fmla="*/ 16 h 31"/>
                  <a:gd name="T26" fmla="*/ 173 w 244"/>
                  <a:gd name="T27" fmla="*/ 18 h 31"/>
                  <a:gd name="T28" fmla="*/ 187 w 244"/>
                  <a:gd name="T29" fmla="*/ 16 h 31"/>
                  <a:gd name="T30" fmla="*/ 197 w 244"/>
                  <a:gd name="T31" fmla="*/ 12 h 31"/>
                  <a:gd name="T32" fmla="*/ 200 w 244"/>
                  <a:gd name="T33" fmla="*/ 17 h 31"/>
                  <a:gd name="T34" fmla="*/ 209 w 244"/>
                  <a:gd name="T35" fmla="*/ 15 h 31"/>
                  <a:gd name="T36" fmla="*/ 243 w 244"/>
                  <a:gd name="T37" fmla="*/ 16 h 31"/>
                  <a:gd name="T38" fmla="*/ 226 w 244"/>
                  <a:gd name="T39" fmla="*/ 15 h 31"/>
                  <a:gd name="T40" fmla="*/ 223 w 244"/>
                  <a:gd name="T41" fmla="*/ 18 h 31"/>
                  <a:gd name="T42" fmla="*/ 219 w 244"/>
                  <a:gd name="T43" fmla="*/ 6 h 31"/>
                  <a:gd name="T44" fmla="*/ 215 w 244"/>
                  <a:gd name="T45" fmla="*/ 5 h 31"/>
                  <a:gd name="T46" fmla="*/ 203 w 244"/>
                  <a:gd name="T47" fmla="*/ 7 h 31"/>
                  <a:gd name="T48" fmla="*/ 193 w 244"/>
                  <a:gd name="T49" fmla="*/ 5 h 31"/>
                  <a:gd name="T50" fmla="*/ 177 w 244"/>
                  <a:gd name="T51" fmla="*/ 4 h 31"/>
                  <a:gd name="T52" fmla="*/ 164 w 244"/>
                  <a:gd name="T53" fmla="*/ 7 h 31"/>
                  <a:gd name="T54" fmla="*/ 164 w 244"/>
                  <a:gd name="T55" fmla="*/ 6 h 31"/>
                  <a:gd name="T56" fmla="*/ 160 w 244"/>
                  <a:gd name="T57" fmla="*/ 6 h 31"/>
                  <a:gd name="T58" fmla="*/ 149 w 244"/>
                  <a:gd name="T59" fmla="*/ 7 h 31"/>
                  <a:gd name="T60" fmla="*/ 139 w 244"/>
                  <a:gd name="T61" fmla="*/ 10 h 31"/>
                  <a:gd name="T62" fmla="*/ 135 w 244"/>
                  <a:gd name="T63" fmla="*/ 4 h 31"/>
                  <a:gd name="T64" fmla="*/ 122 w 244"/>
                  <a:gd name="T65" fmla="*/ 4 h 31"/>
                  <a:gd name="T66" fmla="*/ 116 w 244"/>
                  <a:gd name="T67" fmla="*/ 9 h 31"/>
                  <a:gd name="T68" fmla="*/ 100 w 244"/>
                  <a:gd name="T69" fmla="*/ 11 h 31"/>
                  <a:gd name="T70" fmla="*/ 77 w 244"/>
                  <a:gd name="T71" fmla="*/ 12 h 31"/>
                  <a:gd name="T72" fmla="*/ 71 w 244"/>
                  <a:gd name="T73" fmla="*/ 11 h 31"/>
                  <a:gd name="T74" fmla="*/ 45 w 244"/>
                  <a:gd name="T75" fmla="*/ 12 h 31"/>
                  <a:gd name="T76" fmla="*/ 55 w 244"/>
                  <a:gd name="T77" fmla="*/ 18 h 31"/>
                  <a:gd name="T78" fmla="*/ 44 w 244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4" h="31">
                    <a:moveTo>
                      <a:pt x="21" y="8"/>
                    </a:moveTo>
                    <a:cubicBezTo>
                      <a:pt x="17" y="9"/>
                      <a:pt x="11" y="11"/>
                      <a:pt x="8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3"/>
                      <a:pt x="0" y="17"/>
                      <a:pt x="4" y="21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10" y="16"/>
                      <a:pt x="9" y="23"/>
                      <a:pt x="13" y="24"/>
                    </a:cubicBezTo>
                    <a:cubicBezTo>
                      <a:pt x="17" y="23"/>
                      <a:pt x="20" y="15"/>
                      <a:pt x="24" y="17"/>
                    </a:cubicBezTo>
                    <a:cubicBezTo>
                      <a:pt x="26" y="16"/>
                      <a:pt x="26" y="19"/>
                      <a:pt x="25" y="21"/>
                    </a:cubicBezTo>
                    <a:cubicBezTo>
                      <a:pt x="29" y="21"/>
                      <a:pt x="31" y="15"/>
                      <a:pt x="34" y="14"/>
                    </a:cubicBezTo>
                    <a:cubicBezTo>
                      <a:pt x="35" y="31"/>
                      <a:pt x="47" y="9"/>
                      <a:pt x="53" y="20"/>
                    </a:cubicBezTo>
                    <a:cubicBezTo>
                      <a:pt x="57" y="19"/>
                      <a:pt x="62" y="21"/>
                      <a:pt x="67" y="17"/>
                    </a:cubicBezTo>
                    <a:cubicBezTo>
                      <a:pt x="64" y="22"/>
                      <a:pt x="72" y="18"/>
                      <a:pt x="71" y="23"/>
                    </a:cubicBezTo>
                    <a:cubicBezTo>
                      <a:pt x="72" y="13"/>
                      <a:pt x="85" y="28"/>
                      <a:pt x="86" y="15"/>
                    </a:cubicBezTo>
                    <a:cubicBezTo>
                      <a:pt x="93" y="19"/>
                      <a:pt x="86" y="14"/>
                      <a:pt x="94" y="17"/>
                    </a:cubicBezTo>
                    <a:cubicBezTo>
                      <a:pt x="94" y="19"/>
                      <a:pt x="93" y="19"/>
                      <a:pt x="92" y="19"/>
                    </a:cubicBezTo>
                    <a:cubicBezTo>
                      <a:pt x="95" y="22"/>
                      <a:pt x="97" y="14"/>
                      <a:pt x="100" y="20"/>
                    </a:cubicBezTo>
                    <a:cubicBezTo>
                      <a:pt x="106" y="21"/>
                      <a:pt x="101" y="16"/>
                      <a:pt x="105" y="13"/>
                    </a:cubicBezTo>
                    <a:cubicBezTo>
                      <a:pt x="111" y="14"/>
                      <a:pt x="109" y="16"/>
                      <a:pt x="113" y="22"/>
                    </a:cubicBezTo>
                    <a:cubicBezTo>
                      <a:pt x="113" y="15"/>
                      <a:pt x="117" y="18"/>
                      <a:pt x="121" y="15"/>
                    </a:cubicBezTo>
                    <a:cubicBezTo>
                      <a:pt x="120" y="15"/>
                      <a:pt x="115" y="14"/>
                      <a:pt x="118" y="11"/>
                    </a:cubicBezTo>
                    <a:cubicBezTo>
                      <a:pt x="126" y="13"/>
                      <a:pt x="125" y="8"/>
                      <a:pt x="132" y="6"/>
                    </a:cubicBezTo>
                    <a:cubicBezTo>
                      <a:pt x="135" y="13"/>
                      <a:pt x="125" y="6"/>
                      <a:pt x="131" y="12"/>
                    </a:cubicBezTo>
                    <a:cubicBezTo>
                      <a:pt x="126" y="15"/>
                      <a:pt x="123" y="14"/>
                      <a:pt x="120" y="19"/>
                    </a:cubicBezTo>
                    <a:cubicBezTo>
                      <a:pt x="126" y="20"/>
                      <a:pt x="133" y="19"/>
                      <a:pt x="140" y="16"/>
                    </a:cubicBezTo>
                    <a:cubicBezTo>
                      <a:pt x="144" y="17"/>
                      <a:pt x="138" y="19"/>
                      <a:pt x="141" y="20"/>
                    </a:cubicBezTo>
                    <a:cubicBezTo>
                      <a:pt x="148" y="23"/>
                      <a:pt x="151" y="13"/>
                      <a:pt x="156" y="16"/>
                    </a:cubicBezTo>
                    <a:cubicBezTo>
                      <a:pt x="155" y="20"/>
                      <a:pt x="155" y="20"/>
                      <a:pt x="155" y="20"/>
                    </a:cubicBezTo>
                    <a:cubicBezTo>
                      <a:pt x="159" y="15"/>
                      <a:pt x="167" y="21"/>
                      <a:pt x="173" y="18"/>
                    </a:cubicBezTo>
                    <a:cubicBezTo>
                      <a:pt x="172" y="17"/>
                      <a:pt x="172" y="15"/>
                      <a:pt x="172" y="14"/>
                    </a:cubicBezTo>
                    <a:cubicBezTo>
                      <a:pt x="172" y="23"/>
                      <a:pt x="181" y="10"/>
                      <a:pt x="187" y="16"/>
                    </a:cubicBezTo>
                    <a:cubicBezTo>
                      <a:pt x="186" y="10"/>
                      <a:pt x="192" y="7"/>
                      <a:pt x="196" y="7"/>
                    </a:cubicBezTo>
                    <a:cubicBezTo>
                      <a:pt x="197" y="8"/>
                      <a:pt x="197" y="11"/>
                      <a:pt x="197" y="12"/>
                    </a:cubicBezTo>
                    <a:cubicBezTo>
                      <a:pt x="191" y="9"/>
                      <a:pt x="191" y="18"/>
                      <a:pt x="186" y="21"/>
                    </a:cubicBezTo>
                    <a:cubicBezTo>
                      <a:pt x="190" y="18"/>
                      <a:pt x="197" y="21"/>
                      <a:pt x="200" y="17"/>
                    </a:cubicBezTo>
                    <a:cubicBezTo>
                      <a:pt x="199" y="21"/>
                      <a:pt x="199" y="21"/>
                      <a:pt x="199" y="21"/>
                    </a:cubicBezTo>
                    <a:cubicBezTo>
                      <a:pt x="204" y="22"/>
                      <a:pt x="204" y="11"/>
                      <a:pt x="209" y="15"/>
                    </a:cubicBezTo>
                    <a:cubicBezTo>
                      <a:pt x="209" y="19"/>
                      <a:pt x="209" y="19"/>
                      <a:pt x="209" y="19"/>
                    </a:cubicBezTo>
                    <a:cubicBezTo>
                      <a:pt x="220" y="18"/>
                      <a:pt x="234" y="24"/>
                      <a:pt x="243" y="16"/>
                    </a:cubicBezTo>
                    <a:cubicBezTo>
                      <a:pt x="244" y="14"/>
                      <a:pt x="239" y="8"/>
                      <a:pt x="239" y="5"/>
                    </a:cubicBezTo>
                    <a:cubicBezTo>
                      <a:pt x="234" y="8"/>
                      <a:pt x="230" y="13"/>
                      <a:pt x="226" y="15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5" y="13"/>
                      <a:pt x="220" y="15"/>
                      <a:pt x="223" y="18"/>
                    </a:cubicBezTo>
                    <a:cubicBezTo>
                      <a:pt x="220" y="21"/>
                      <a:pt x="220" y="14"/>
                      <a:pt x="216" y="17"/>
                    </a:cubicBezTo>
                    <a:cubicBezTo>
                      <a:pt x="217" y="11"/>
                      <a:pt x="219" y="11"/>
                      <a:pt x="219" y="6"/>
                    </a:cubicBezTo>
                    <a:cubicBezTo>
                      <a:pt x="216" y="9"/>
                      <a:pt x="216" y="9"/>
                      <a:pt x="216" y="9"/>
                    </a:cubicBezTo>
                    <a:cubicBezTo>
                      <a:pt x="217" y="7"/>
                      <a:pt x="214" y="7"/>
                      <a:pt x="215" y="5"/>
                    </a:cubicBezTo>
                    <a:cubicBezTo>
                      <a:pt x="208" y="12"/>
                      <a:pt x="206" y="3"/>
                      <a:pt x="199" y="6"/>
                    </a:cubicBezTo>
                    <a:cubicBezTo>
                      <a:pt x="203" y="7"/>
                      <a:pt x="203" y="7"/>
                      <a:pt x="203" y="7"/>
                    </a:cubicBezTo>
                    <a:cubicBezTo>
                      <a:pt x="203" y="10"/>
                      <a:pt x="201" y="9"/>
                      <a:pt x="199" y="10"/>
                    </a:cubicBezTo>
                    <a:cubicBezTo>
                      <a:pt x="197" y="6"/>
                      <a:pt x="196" y="7"/>
                      <a:pt x="193" y="5"/>
                    </a:cubicBezTo>
                    <a:cubicBezTo>
                      <a:pt x="190" y="7"/>
                      <a:pt x="188" y="12"/>
                      <a:pt x="185" y="12"/>
                    </a:cubicBezTo>
                    <a:cubicBezTo>
                      <a:pt x="185" y="7"/>
                      <a:pt x="178" y="9"/>
                      <a:pt x="177" y="4"/>
                    </a:cubicBezTo>
                    <a:cubicBezTo>
                      <a:pt x="176" y="10"/>
                      <a:pt x="170" y="6"/>
                      <a:pt x="169" y="9"/>
                    </a:cubicBezTo>
                    <a:cubicBezTo>
                      <a:pt x="167" y="11"/>
                      <a:pt x="164" y="10"/>
                      <a:pt x="164" y="7"/>
                    </a:cubicBezTo>
                    <a:cubicBezTo>
                      <a:pt x="166" y="6"/>
                      <a:pt x="166" y="6"/>
                      <a:pt x="166" y="6"/>
                    </a:cubicBezTo>
                    <a:cubicBezTo>
                      <a:pt x="164" y="6"/>
                      <a:pt x="164" y="6"/>
                      <a:pt x="164" y="6"/>
                    </a:cubicBezTo>
                    <a:cubicBezTo>
                      <a:pt x="164" y="5"/>
                      <a:pt x="164" y="5"/>
                      <a:pt x="164" y="5"/>
                    </a:cubicBezTo>
                    <a:cubicBezTo>
                      <a:pt x="162" y="4"/>
                      <a:pt x="162" y="8"/>
                      <a:pt x="160" y="6"/>
                    </a:cubicBezTo>
                    <a:cubicBezTo>
                      <a:pt x="160" y="4"/>
                      <a:pt x="161" y="4"/>
                      <a:pt x="162" y="4"/>
                    </a:cubicBezTo>
                    <a:cubicBezTo>
                      <a:pt x="157" y="3"/>
                      <a:pt x="153" y="12"/>
                      <a:pt x="149" y="7"/>
                    </a:cubicBezTo>
                    <a:cubicBezTo>
                      <a:pt x="149" y="9"/>
                      <a:pt x="143" y="10"/>
                      <a:pt x="144" y="16"/>
                    </a:cubicBezTo>
                    <a:cubicBezTo>
                      <a:pt x="142" y="13"/>
                      <a:pt x="143" y="9"/>
                      <a:pt x="139" y="10"/>
                    </a:cubicBezTo>
                    <a:cubicBezTo>
                      <a:pt x="136" y="14"/>
                      <a:pt x="134" y="8"/>
                      <a:pt x="131" y="11"/>
                    </a:cubicBezTo>
                    <a:cubicBezTo>
                      <a:pt x="135" y="6"/>
                      <a:pt x="131" y="9"/>
                      <a:pt x="135" y="4"/>
                    </a:cubicBezTo>
                    <a:cubicBezTo>
                      <a:pt x="132" y="2"/>
                      <a:pt x="128" y="9"/>
                      <a:pt x="123" y="8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20" y="6"/>
                      <a:pt x="118" y="10"/>
                      <a:pt x="116" y="5"/>
                    </a:cubicBezTo>
                    <a:cubicBezTo>
                      <a:pt x="116" y="9"/>
                      <a:pt x="116" y="9"/>
                      <a:pt x="116" y="9"/>
                    </a:cubicBezTo>
                    <a:cubicBezTo>
                      <a:pt x="113" y="7"/>
                      <a:pt x="108" y="8"/>
                      <a:pt x="104" y="4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5" y="3"/>
                      <a:pt x="87" y="10"/>
                      <a:pt x="82" y="16"/>
                    </a:cubicBezTo>
                    <a:cubicBezTo>
                      <a:pt x="80" y="15"/>
                      <a:pt x="77" y="14"/>
                      <a:pt x="77" y="12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6" y="10"/>
                      <a:pt x="72" y="6"/>
                      <a:pt x="71" y="11"/>
                    </a:cubicBezTo>
                    <a:cubicBezTo>
                      <a:pt x="67" y="13"/>
                      <a:pt x="68" y="7"/>
                      <a:pt x="66" y="6"/>
                    </a:cubicBezTo>
                    <a:cubicBezTo>
                      <a:pt x="59" y="14"/>
                      <a:pt x="47" y="0"/>
                      <a:pt x="45" y="12"/>
                    </a:cubicBezTo>
                    <a:cubicBezTo>
                      <a:pt x="48" y="12"/>
                      <a:pt x="53" y="15"/>
                      <a:pt x="58" y="14"/>
                    </a:cubicBezTo>
                    <a:cubicBezTo>
                      <a:pt x="56" y="16"/>
                      <a:pt x="57" y="18"/>
                      <a:pt x="55" y="18"/>
                    </a:cubicBezTo>
                    <a:cubicBezTo>
                      <a:pt x="50" y="19"/>
                      <a:pt x="48" y="14"/>
                      <a:pt x="43" y="1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5" y="1"/>
                      <a:pt x="27" y="19"/>
                      <a:pt x="21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03" name="Freeform 1704"/>
              <p:cNvSpPr>
                <a:spLocks/>
              </p:cNvSpPr>
              <p:nvPr/>
            </p:nvSpPr>
            <p:spPr bwMode="auto">
              <a:xfrm>
                <a:off x="2489" y="3180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0 w 4"/>
                  <a:gd name="T5" fmla="*/ 4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3" y="3"/>
                      <a:pt x="4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04" name="Freeform 1705"/>
              <p:cNvSpPr>
                <a:spLocks/>
              </p:cNvSpPr>
              <p:nvPr/>
            </p:nvSpPr>
            <p:spPr bwMode="auto">
              <a:xfrm>
                <a:off x="2487" y="3184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05" name="Freeform 1706"/>
              <p:cNvSpPr>
                <a:spLocks/>
              </p:cNvSpPr>
              <p:nvPr/>
            </p:nvSpPr>
            <p:spPr bwMode="auto">
              <a:xfrm>
                <a:off x="2418" y="3183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06" name="Freeform 1707"/>
              <p:cNvSpPr>
                <a:spLocks/>
              </p:cNvSpPr>
              <p:nvPr/>
            </p:nvSpPr>
            <p:spPr bwMode="auto">
              <a:xfrm>
                <a:off x="2418" y="318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07" name="Freeform 1708"/>
              <p:cNvSpPr>
                <a:spLocks/>
              </p:cNvSpPr>
              <p:nvPr/>
            </p:nvSpPr>
            <p:spPr bwMode="auto">
              <a:xfrm>
                <a:off x="2302" y="3181"/>
                <a:ext cx="116" cy="24"/>
              </a:xfrm>
              <a:custGeom>
                <a:avLst/>
                <a:gdLst>
                  <a:gd name="T0" fmla="*/ 22 w 128"/>
                  <a:gd name="T1" fmla="*/ 12 h 26"/>
                  <a:gd name="T2" fmla="*/ 16 w 128"/>
                  <a:gd name="T3" fmla="*/ 17 h 26"/>
                  <a:gd name="T4" fmla="*/ 11 w 128"/>
                  <a:gd name="T5" fmla="*/ 13 h 26"/>
                  <a:gd name="T6" fmla="*/ 2 w 128"/>
                  <a:gd name="T7" fmla="*/ 21 h 26"/>
                  <a:gd name="T8" fmla="*/ 63 w 128"/>
                  <a:gd name="T9" fmla="*/ 16 h 26"/>
                  <a:gd name="T10" fmla="*/ 60 w 128"/>
                  <a:gd name="T11" fmla="*/ 19 h 26"/>
                  <a:gd name="T12" fmla="*/ 82 w 128"/>
                  <a:gd name="T13" fmla="*/ 13 h 26"/>
                  <a:gd name="T14" fmla="*/ 81 w 128"/>
                  <a:gd name="T15" fmla="*/ 20 h 26"/>
                  <a:gd name="T16" fmla="*/ 95 w 128"/>
                  <a:gd name="T17" fmla="*/ 17 h 26"/>
                  <a:gd name="T18" fmla="*/ 94 w 128"/>
                  <a:gd name="T19" fmla="*/ 15 h 26"/>
                  <a:gd name="T20" fmla="*/ 97 w 128"/>
                  <a:gd name="T21" fmla="*/ 16 h 26"/>
                  <a:gd name="T22" fmla="*/ 97 w 128"/>
                  <a:gd name="T23" fmla="*/ 15 h 26"/>
                  <a:gd name="T24" fmla="*/ 106 w 128"/>
                  <a:gd name="T25" fmla="*/ 14 h 26"/>
                  <a:gd name="T26" fmla="*/ 103 w 128"/>
                  <a:gd name="T27" fmla="*/ 16 h 26"/>
                  <a:gd name="T28" fmla="*/ 110 w 128"/>
                  <a:gd name="T29" fmla="*/ 13 h 26"/>
                  <a:gd name="T30" fmla="*/ 110 w 128"/>
                  <a:gd name="T31" fmla="*/ 17 h 26"/>
                  <a:gd name="T32" fmla="*/ 127 w 128"/>
                  <a:gd name="T33" fmla="*/ 12 h 26"/>
                  <a:gd name="T34" fmla="*/ 128 w 128"/>
                  <a:gd name="T35" fmla="*/ 8 h 26"/>
                  <a:gd name="T36" fmla="*/ 113 w 128"/>
                  <a:gd name="T37" fmla="*/ 11 h 26"/>
                  <a:gd name="T38" fmla="*/ 115 w 128"/>
                  <a:gd name="T39" fmla="*/ 11 h 26"/>
                  <a:gd name="T40" fmla="*/ 106 w 128"/>
                  <a:gd name="T41" fmla="*/ 13 h 26"/>
                  <a:gd name="T42" fmla="*/ 111 w 128"/>
                  <a:gd name="T43" fmla="*/ 7 h 26"/>
                  <a:gd name="T44" fmla="*/ 96 w 128"/>
                  <a:gd name="T45" fmla="*/ 3 h 26"/>
                  <a:gd name="T46" fmla="*/ 97 w 128"/>
                  <a:gd name="T47" fmla="*/ 3 h 26"/>
                  <a:gd name="T48" fmla="*/ 92 w 128"/>
                  <a:gd name="T49" fmla="*/ 5 h 26"/>
                  <a:gd name="T50" fmla="*/ 96 w 128"/>
                  <a:gd name="T51" fmla="*/ 7 h 26"/>
                  <a:gd name="T52" fmla="*/ 93 w 128"/>
                  <a:gd name="T53" fmla="*/ 14 h 26"/>
                  <a:gd name="T54" fmla="*/ 87 w 128"/>
                  <a:gd name="T55" fmla="*/ 14 h 26"/>
                  <a:gd name="T56" fmla="*/ 91 w 128"/>
                  <a:gd name="T57" fmla="*/ 8 h 26"/>
                  <a:gd name="T58" fmla="*/ 87 w 128"/>
                  <a:gd name="T59" fmla="*/ 11 h 26"/>
                  <a:gd name="T60" fmla="*/ 83 w 128"/>
                  <a:gd name="T61" fmla="*/ 5 h 26"/>
                  <a:gd name="T62" fmla="*/ 82 w 128"/>
                  <a:gd name="T63" fmla="*/ 11 h 26"/>
                  <a:gd name="T64" fmla="*/ 58 w 128"/>
                  <a:gd name="T65" fmla="*/ 11 h 26"/>
                  <a:gd name="T66" fmla="*/ 61 w 128"/>
                  <a:gd name="T67" fmla="*/ 8 h 26"/>
                  <a:gd name="T68" fmla="*/ 56 w 128"/>
                  <a:gd name="T69" fmla="*/ 12 h 26"/>
                  <a:gd name="T70" fmla="*/ 41 w 128"/>
                  <a:gd name="T71" fmla="*/ 10 h 26"/>
                  <a:gd name="T72" fmla="*/ 43 w 128"/>
                  <a:gd name="T73" fmla="*/ 13 h 26"/>
                  <a:gd name="T74" fmla="*/ 27 w 128"/>
                  <a:gd name="T75" fmla="*/ 12 h 26"/>
                  <a:gd name="T76" fmla="*/ 27 w 128"/>
                  <a:gd name="T77" fmla="*/ 12 h 26"/>
                  <a:gd name="T78" fmla="*/ 19 w 128"/>
                  <a:gd name="T79" fmla="*/ 19 h 26"/>
                  <a:gd name="T80" fmla="*/ 22 w 128"/>
                  <a:gd name="T81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8" h="26">
                    <a:moveTo>
                      <a:pt x="22" y="12"/>
                    </a:move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4"/>
                      <a:pt x="8" y="17"/>
                      <a:pt x="11" y="13"/>
                    </a:cubicBezTo>
                    <a:cubicBezTo>
                      <a:pt x="7" y="19"/>
                      <a:pt x="0" y="13"/>
                      <a:pt x="2" y="21"/>
                    </a:cubicBezTo>
                    <a:cubicBezTo>
                      <a:pt x="20" y="18"/>
                      <a:pt x="43" y="23"/>
                      <a:pt x="63" y="16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70" y="13"/>
                      <a:pt x="74" y="26"/>
                      <a:pt x="82" y="13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5" y="22"/>
                      <a:pt x="90" y="11"/>
                      <a:pt x="95" y="17"/>
                    </a:cubicBezTo>
                    <a:cubicBezTo>
                      <a:pt x="94" y="15"/>
                      <a:pt x="94" y="15"/>
                      <a:pt x="94" y="15"/>
                    </a:cubicBezTo>
                    <a:cubicBezTo>
                      <a:pt x="95" y="15"/>
                      <a:pt x="96" y="16"/>
                      <a:pt x="97" y="16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100" y="12"/>
                      <a:pt x="102" y="12"/>
                      <a:pt x="106" y="14"/>
                    </a:cubicBezTo>
                    <a:cubicBezTo>
                      <a:pt x="106" y="16"/>
                      <a:pt x="104" y="15"/>
                      <a:pt x="103" y="16"/>
                    </a:cubicBezTo>
                    <a:cubicBezTo>
                      <a:pt x="105" y="18"/>
                      <a:pt x="107" y="13"/>
                      <a:pt x="110" y="13"/>
                    </a:cubicBezTo>
                    <a:cubicBezTo>
                      <a:pt x="112" y="15"/>
                      <a:pt x="110" y="16"/>
                      <a:pt x="110" y="17"/>
                    </a:cubicBezTo>
                    <a:cubicBezTo>
                      <a:pt x="117" y="15"/>
                      <a:pt x="121" y="21"/>
                      <a:pt x="127" y="12"/>
                    </a:cubicBezTo>
                    <a:cubicBezTo>
                      <a:pt x="127" y="10"/>
                      <a:pt x="125" y="8"/>
                      <a:pt x="128" y="8"/>
                    </a:cubicBezTo>
                    <a:cubicBezTo>
                      <a:pt x="122" y="5"/>
                      <a:pt x="118" y="8"/>
                      <a:pt x="113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1" y="20"/>
                      <a:pt x="112" y="9"/>
                      <a:pt x="106" y="13"/>
                    </a:cubicBezTo>
                    <a:cubicBezTo>
                      <a:pt x="107" y="9"/>
                      <a:pt x="110" y="9"/>
                      <a:pt x="111" y="7"/>
                    </a:cubicBezTo>
                    <a:cubicBezTo>
                      <a:pt x="104" y="0"/>
                      <a:pt x="101" y="12"/>
                      <a:pt x="96" y="3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2"/>
                      <a:pt x="94" y="4"/>
                      <a:pt x="92" y="5"/>
                    </a:cubicBezTo>
                    <a:cubicBezTo>
                      <a:pt x="93" y="6"/>
                      <a:pt x="95" y="6"/>
                      <a:pt x="96" y="7"/>
                    </a:cubicBezTo>
                    <a:cubicBezTo>
                      <a:pt x="94" y="8"/>
                      <a:pt x="93" y="12"/>
                      <a:pt x="93" y="14"/>
                    </a:cubicBezTo>
                    <a:cubicBezTo>
                      <a:pt x="91" y="10"/>
                      <a:pt x="90" y="16"/>
                      <a:pt x="87" y="14"/>
                    </a:cubicBezTo>
                    <a:cubicBezTo>
                      <a:pt x="86" y="10"/>
                      <a:pt x="90" y="11"/>
                      <a:pt x="91" y="8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4" y="11"/>
                      <a:pt x="84" y="7"/>
                      <a:pt x="83" y="5"/>
                    </a:cubicBezTo>
                    <a:cubicBezTo>
                      <a:pt x="80" y="8"/>
                      <a:pt x="84" y="7"/>
                      <a:pt x="82" y="11"/>
                    </a:cubicBezTo>
                    <a:cubicBezTo>
                      <a:pt x="79" y="6"/>
                      <a:pt x="64" y="8"/>
                      <a:pt x="58" y="11"/>
                    </a:cubicBezTo>
                    <a:cubicBezTo>
                      <a:pt x="60" y="11"/>
                      <a:pt x="58" y="7"/>
                      <a:pt x="61" y="8"/>
                    </a:cubicBezTo>
                    <a:cubicBezTo>
                      <a:pt x="60" y="7"/>
                      <a:pt x="57" y="9"/>
                      <a:pt x="56" y="12"/>
                    </a:cubicBezTo>
                    <a:cubicBezTo>
                      <a:pt x="52" y="15"/>
                      <a:pt x="46" y="13"/>
                      <a:pt x="41" y="10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39" y="18"/>
                      <a:pt x="33" y="9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5" y="13"/>
                      <a:pt x="23" y="20"/>
                      <a:pt x="19" y="19"/>
                    </a:cubicBezTo>
                    <a:cubicBezTo>
                      <a:pt x="20" y="15"/>
                      <a:pt x="22" y="16"/>
                      <a:pt x="22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08" name="Freeform 1709"/>
              <p:cNvSpPr>
                <a:spLocks/>
              </p:cNvSpPr>
              <p:nvPr/>
            </p:nvSpPr>
            <p:spPr bwMode="auto">
              <a:xfrm>
                <a:off x="2299" y="3194"/>
                <a:ext cx="4" cy="8"/>
              </a:xfrm>
              <a:custGeom>
                <a:avLst/>
                <a:gdLst>
                  <a:gd name="T0" fmla="*/ 3 w 5"/>
                  <a:gd name="T1" fmla="*/ 5 h 9"/>
                  <a:gd name="T2" fmla="*/ 5 w 5"/>
                  <a:gd name="T3" fmla="*/ 1 h 9"/>
                  <a:gd name="T4" fmla="*/ 0 w 5"/>
                  <a:gd name="T5" fmla="*/ 8 h 9"/>
                  <a:gd name="T6" fmla="*/ 4 w 5"/>
                  <a:gd name="T7" fmla="*/ 6 h 9"/>
                  <a:gd name="T8" fmla="*/ 3 w 5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5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0" y="5"/>
                      <a:pt x="0" y="8"/>
                    </a:cubicBezTo>
                    <a:cubicBezTo>
                      <a:pt x="2" y="7"/>
                      <a:pt x="4" y="9"/>
                      <a:pt x="4" y="6"/>
                    </a:cubicBezTo>
                    <a:cubicBezTo>
                      <a:pt x="4" y="6"/>
                      <a:pt x="4" y="4"/>
                      <a:pt x="3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09" name="Freeform 1710"/>
              <p:cNvSpPr>
                <a:spLocks/>
              </p:cNvSpPr>
              <p:nvPr/>
            </p:nvSpPr>
            <p:spPr bwMode="auto">
              <a:xfrm>
                <a:off x="2241" y="3190"/>
                <a:ext cx="58" cy="18"/>
              </a:xfrm>
              <a:custGeom>
                <a:avLst/>
                <a:gdLst>
                  <a:gd name="T0" fmla="*/ 23 w 64"/>
                  <a:gd name="T1" fmla="*/ 10 h 20"/>
                  <a:gd name="T2" fmla="*/ 22 w 64"/>
                  <a:gd name="T3" fmla="*/ 13 h 20"/>
                  <a:gd name="T4" fmla="*/ 46 w 64"/>
                  <a:gd name="T5" fmla="*/ 14 h 20"/>
                  <a:gd name="T6" fmla="*/ 54 w 64"/>
                  <a:gd name="T7" fmla="*/ 8 h 20"/>
                  <a:gd name="T8" fmla="*/ 56 w 64"/>
                  <a:gd name="T9" fmla="*/ 12 h 20"/>
                  <a:gd name="T10" fmla="*/ 62 w 64"/>
                  <a:gd name="T11" fmla="*/ 7 h 20"/>
                  <a:gd name="T12" fmla="*/ 58 w 64"/>
                  <a:gd name="T13" fmla="*/ 9 h 20"/>
                  <a:gd name="T14" fmla="*/ 59 w 64"/>
                  <a:gd name="T15" fmla="*/ 7 h 20"/>
                  <a:gd name="T16" fmla="*/ 54 w 64"/>
                  <a:gd name="T17" fmla="*/ 8 h 20"/>
                  <a:gd name="T18" fmla="*/ 56 w 64"/>
                  <a:gd name="T19" fmla="*/ 5 h 20"/>
                  <a:gd name="T20" fmla="*/ 45 w 64"/>
                  <a:gd name="T21" fmla="*/ 11 h 20"/>
                  <a:gd name="T22" fmla="*/ 45 w 64"/>
                  <a:gd name="T23" fmla="*/ 5 h 20"/>
                  <a:gd name="T24" fmla="*/ 34 w 64"/>
                  <a:gd name="T25" fmla="*/ 3 h 20"/>
                  <a:gd name="T26" fmla="*/ 34 w 64"/>
                  <a:gd name="T27" fmla="*/ 5 h 20"/>
                  <a:gd name="T28" fmla="*/ 36 w 64"/>
                  <a:gd name="T29" fmla="*/ 9 h 20"/>
                  <a:gd name="T30" fmla="*/ 32 w 64"/>
                  <a:gd name="T31" fmla="*/ 3 h 20"/>
                  <a:gd name="T32" fmla="*/ 11 w 64"/>
                  <a:gd name="T33" fmla="*/ 6 h 20"/>
                  <a:gd name="T34" fmla="*/ 6 w 64"/>
                  <a:gd name="T35" fmla="*/ 13 h 20"/>
                  <a:gd name="T36" fmla="*/ 8 w 64"/>
                  <a:gd name="T37" fmla="*/ 8 h 20"/>
                  <a:gd name="T38" fmla="*/ 3 w 64"/>
                  <a:gd name="T39" fmla="*/ 7 h 20"/>
                  <a:gd name="T40" fmla="*/ 0 w 64"/>
                  <a:gd name="T41" fmla="*/ 16 h 20"/>
                  <a:gd name="T42" fmla="*/ 23 w 64"/>
                  <a:gd name="T43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4" h="20">
                    <a:moveTo>
                      <a:pt x="23" y="10"/>
                    </a:moveTo>
                    <a:cubicBezTo>
                      <a:pt x="22" y="11"/>
                      <a:pt x="22" y="12"/>
                      <a:pt x="22" y="13"/>
                    </a:cubicBezTo>
                    <a:cubicBezTo>
                      <a:pt x="31" y="13"/>
                      <a:pt x="43" y="11"/>
                      <a:pt x="46" y="14"/>
                    </a:cubicBezTo>
                    <a:cubicBezTo>
                      <a:pt x="49" y="15"/>
                      <a:pt x="50" y="9"/>
                      <a:pt x="54" y="8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8" y="9"/>
                      <a:pt x="64" y="14"/>
                      <a:pt x="62" y="7"/>
                    </a:cubicBezTo>
                    <a:cubicBezTo>
                      <a:pt x="62" y="6"/>
                      <a:pt x="60" y="10"/>
                      <a:pt x="58" y="9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0" y="0"/>
                      <a:pt x="52" y="13"/>
                      <a:pt x="45" y="11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0" y="5"/>
                      <a:pt x="38" y="7"/>
                      <a:pt x="34" y="3"/>
                    </a:cubicBezTo>
                    <a:cubicBezTo>
                      <a:pt x="34" y="3"/>
                      <a:pt x="33" y="6"/>
                      <a:pt x="34" y="5"/>
                    </a:cubicBezTo>
                    <a:cubicBezTo>
                      <a:pt x="35" y="5"/>
                      <a:pt x="36" y="7"/>
                      <a:pt x="36" y="9"/>
                    </a:cubicBezTo>
                    <a:cubicBezTo>
                      <a:pt x="28" y="14"/>
                      <a:pt x="37" y="6"/>
                      <a:pt x="32" y="3"/>
                    </a:cubicBezTo>
                    <a:cubicBezTo>
                      <a:pt x="26" y="7"/>
                      <a:pt x="14" y="11"/>
                      <a:pt x="11" y="6"/>
                    </a:cubicBezTo>
                    <a:cubicBezTo>
                      <a:pt x="14" y="10"/>
                      <a:pt x="9" y="13"/>
                      <a:pt x="6" y="13"/>
                    </a:cubicBezTo>
                    <a:cubicBezTo>
                      <a:pt x="4" y="11"/>
                      <a:pt x="7" y="10"/>
                      <a:pt x="8" y="8"/>
                    </a:cubicBezTo>
                    <a:cubicBezTo>
                      <a:pt x="6" y="7"/>
                      <a:pt x="5" y="6"/>
                      <a:pt x="3" y="7"/>
                    </a:cubicBezTo>
                    <a:cubicBezTo>
                      <a:pt x="5" y="10"/>
                      <a:pt x="4" y="14"/>
                      <a:pt x="0" y="16"/>
                    </a:cubicBezTo>
                    <a:cubicBezTo>
                      <a:pt x="8" y="20"/>
                      <a:pt x="15" y="9"/>
                      <a:pt x="23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10" name="Freeform 1711"/>
              <p:cNvSpPr>
                <a:spLocks/>
              </p:cNvSpPr>
              <p:nvPr/>
            </p:nvSpPr>
            <p:spPr bwMode="auto">
              <a:xfrm>
                <a:off x="2257" y="3202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2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11" name="Freeform 1712"/>
              <p:cNvSpPr>
                <a:spLocks/>
              </p:cNvSpPr>
              <p:nvPr/>
            </p:nvSpPr>
            <p:spPr bwMode="auto">
              <a:xfrm>
                <a:off x="2286" y="3155"/>
                <a:ext cx="1" cy="4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12" name="Freeform 1713"/>
              <p:cNvSpPr>
                <a:spLocks/>
              </p:cNvSpPr>
              <p:nvPr/>
            </p:nvSpPr>
            <p:spPr bwMode="auto">
              <a:xfrm>
                <a:off x="2284" y="315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0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2 w 4"/>
                  <a:gd name="T9" fmla="*/ 6 h 16"/>
                  <a:gd name="T10" fmla="*/ 0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3" y="5"/>
                      <a:pt x="2" y="8"/>
                      <a:pt x="4" y="0"/>
                    </a:cubicBezTo>
                    <a:cubicBezTo>
                      <a:pt x="3" y="2"/>
                      <a:pt x="2" y="5"/>
                      <a:pt x="1" y="9"/>
                    </a:cubicBezTo>
                    <a:cubicBezTo>
                      <a:pt x="1" y="9"/>
                      <a:pt x="2" y="5"/>
                      <a:pt x="2" y="6"/>
                    </a:cubicBezTo>
                    <a:cubicBezTo>
                      <a:pt x="1" y="9"/>
                      <a:pt x="1" y="9"/>
                      <a:pt x="0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13" name="Freeform 1714"/>
              <p:cNvSpPr>
                <a:spLocks/>
              </p:cNvSpPr>
              <p:nvPr/>
            </p:nvSpPr>
            <p:spPr bwMode="auto">
              <a:xfrm>
                <a:off x="2285" y="3160"/>
                <a:ext cx="2" cy="4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14" name="Freeform 1715"/>
              <p:cNvSpPr>
                <a:spLocks/>
              </p:cNvSpPr>
              <p:nvPr/>
            </p:nvSpPr>
            <p:spPr bwMode="auto">
              <a:xfrm>
                <a:off x="2286" y="3157"/>
                <a:ext cx="2" cy="6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15" name="Freeform 1716"/>
              <p:cNvSpPr>
                <a:spLocks/>
              </p:cNvSpPr>
              <p:nvPr/>
            </p:nvSpPr>
            <p:spPr bwMode="auto">
              <a:xfrm>
                <a:off x="2288" y="3158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16" name="Freeform 1717"/>
              <p:cNvSpPr>
                <a:spLocks/>
              </p:cNvSpPr>
              <p:nvPr/>
            </p:nvSpPr>
            <p:spPr bwMode="auto">
              <a:xfrm>
                <a:off x="2285" y="3157"/>
                <a:ext cx="4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7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4"/>
                      <a:pt x="1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17" name="Freeform 1718"/>
              <p:cNvSpPr>
                <a:spLocks/>
              </p:cNvSpPr>
              <p:nvPr/>
            </p:nvSpPr>
            <p:spPr bwMode="auto">
              <a:xfrm>
                <a:off x="2287" y="3160"/>
                <a:ext cx="1" cy="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18" name="Freeform 1719"/>
              <p:cNvSpPr>
                <a:spLocks/>
              </p:cNvSpPr>
              <p:nvPr/>
            </p:nvSpPr>
            <p:spPr bwMode="auto">
              <a:xfrm>
                <a:off x="2287" y="3159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19" name="Freeform 1720"/>
              <p:cNvSpPr>
                <a:spLocks/>
              </p:cNvSpPr>
              <p:nvPr/>
            </p:nvSpPr>
            <p:spPr bwMode="auto">
              <a:xfrm>
                <a:off x="2285" y="3158"/>
                <a:ext cx="4" cy="11"/>
              </a:xfrm>
              <a:custGeom>
                <a:avLst/>
                <a:gdLst>
                  <a:gd name="T0" fmla="*/ 4 w 4"/>
                  <a:gd name="T1" fmla="*/ 1 h 13"/>
                  <a:gd name="T2" fmla="*/ 2 w 4"/>
                  <a:gd name="T3" fmla="*/ 5 h 13"/>
                  <a:gd name="T4" fmla="*/ 0 w 4"/>
                  <a:gd name="T5" fmla="*/ 13 h 13"/>
                  <a:gd name="T6" fmla="*/ 1 w 4"/>
                  <a:gd name="T7" fmla="*/ 11 h 13"/>
                  <a:gd name="T8" fmla="*/ 4 w 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3">
                    <a:moveTo>
                      <a:pt x="4" y="1"/>
                    </a:moveTo>
                    <a:cubicBezTo>
                      <a:pt x="2" y="7"/>
                      <a:pt x="4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20" name="Freeform 1721"/>
              <p:cNvSpPr>
                <a:spLocks/>
              </p:cNvSpPr>
              <p:nvPr/>
            </p:nvSpPr>
            <p:spPr bwMode="auto">
              <a:xfrm>
                <a:off x="2285" y="317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21" name="Freeform 1722"/>
              <p:cNvSpPr>
                <a:spLocks/>
              </p:cNvSpPr>
              <p:nvPr/>
            </p:nvSpPr>
            <p:spPr bwMode="auto">
              <a:xfrm>
                <a:off x="2284" y="3162"/>
                <a:ext cx="5" cy="15"/>
              </a:xfrm>
              <a:custGeom>
                <a:avLst/>
                <a:gdLst>
                  <a:gd name="T0" fmla="*/ 5 w 5"/>
                  <a:gd name="T1" fmla="*/ 1 h 16"/>
                  <a:gd name="T2" fmla="*/ 3 w 5"/>
                  <a:gd name="T3" fmla="*/ 8 h 16"/>
                  <a:gd name="T4" fmla="*/ 4 w 5"/>
                  <a:gd name="T5" fmla="*/ 3 h 16"/>
                  <a:gd name="T6" fmla="*/ 3 w 5"/>
                  <a:gd name="T7" fmla="*/ 5 h 16"/>
                  <a:gd name="T8" fmla="*/ 5 w 5"/>
                  <a:gd name="T9" fmla="*/ 0 h 16"/>
                  <a:gd name="T10" fmla="*/ 3 w 5"/>
                  <a:gd name="T11" fmla="*/ 5 h 16"/>
                  <a:gd name="T12" fmla="*/ 4 w 5"/>
                  <a:gd name="T13" fmla="*/ 1 h 16"/>
                  <a:gd name="T14" fmla="*/ 2 w 5"/>
                  <a:gd name="T15" fmla="*/ 8 h 16"/>
                  <a:gd name="T16" fmla="*/ 3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1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5"/>
                    </a:cubicBezTo>
                    <a:cubicBezTo>
                      <a:pt x="5" y="0"/>
                      <a:pt x="4" y="5"/>
                      <a:pt x="5" y="0"/>
                    </a:cubicBezTo>
                    <a:cubicBezTo>
                      <a:pt x="5" y="0"/>
                      <a:pt x="4" y="0"/>
                      <a:pt x="3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4" y="3"/>
                      <a:pt x="3" y="7"/>
                    </a:cubicBezTo>
                    <a:cubicBezTo>
                      <a:pt x="2" y="10"/>
                      <a:pt x="2" y="10"/>
                      <a:pt x="1" y="11"/>
                    </a:cubicBezTo>
                    <a:cubicBezTo>
                      <a:pt x="2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22" name="Freeform 1723"/>
              <p:cNvSpPr>
                <a:spLocks/>
              </p:cNvSpPr>
              <p:nvPr/>
            </p:nvSpPr>
            <p:spPr bwMode="auto">
              <a:xfrm>
                <a:off x="2287" y="3169"/>
                <a:ext cx="0" cy="3"/>
              </a:xfrm>
              <a:custGeom>
                <a:avLst/>
                <a:gdLst>
                  <a:gd name="T0" fmla="*/ 1 h 3"/>
                  <a:gd name="T1" fmla="*/ 3 h 3"/>
                  <a:gd name="T2" fmla="*/ 0 h 3"/>
                  <a:gd name="T3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23" name="Freeform 1724"/>
              <p:cNvSpPr>
                <a:spLocks/>
              </p:cNvSpPr>
              <p:nvPr/>
            </p:nvSpPr>
            <p:spPr bwMode="auto">
              <a:xfrm>
                <a:off x="2286" y="3162"/>
                <a:ext cx="4" cy="16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3 w 5"/>
                  <a:gd name="T5" fmla="*/ 1 h 17"/>
                  <a:gd name="T6" fmla="*/ 2 w 5"/>
                  <a:gd name="T7" fmla="*/ 6 h 17"/>
                  <a:gd name="T8" fmla="*/ 3 w 5"/>
                  <a:gd name="T9" fmla="*/ 4 h 17"/>
                  <a:gd name="T10" fmla="*/ 1 w 5"/>
                  <a:gd name="T11" fmla="*/ 12 h 17"/>
                  <a:gd name="T12" fmla="*/ 1 w 5"/>
                  <a:gd name="T13" fmla="*/ 10 h 17"/>
                  <a:gd name="T14" fmla="*/ 2 w 5"/>
                  <a:gd name="T15" fmla="*/ 9 h 17"/>
                  <a:gd name="T16" fmla="*/ 3 w 5"/>
                  <a:gd name="T17" fmla="*/ 7 h 17"/>
                  <a:gd name="T18" fmla="*/ 3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3"/>
                      <a:pt x="2" y="5"/>
                      <a:pt x="2" y="6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6"/>
                      <a:pt x="2" y="7"/>
                      <a:pt x="1" y="12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0" y="17"/>
                      <a:pt x="2" y="11"/>
                      <a:pt x="2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24" name="Freeform 1725"/>
              <p:cNvSpPr>
                <a:spLocks/>
              </p:cNvSpPr>
              <p:nvPr/>
            </p:nvSpPr>
            <p:spPr bwMode="auto">
              <a:xfrm>
                <a:off x="2289" y="3160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2"/>
                      <a:pt x="0" y="3"/>
                    </a:cubicBezTo>
                    <a:cubicBezTo>
                      <a:pt x="1" y="2"/>
                      <a:pt x="1" y="0"/>
                      <a:pt x="1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25" name="Freeform 1726"/>
              <p:cNvSpPr>
                <a:spLocks/>
              </p:cNvSpPr>
              <p:nvPr/>
            </p:nvSpPr>
            <p:spPr bwMode="auto">
              <a:xfrm>
                <a:off x="2288" y="317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26" name="Freeform 1727"/>
              <p:cNvSpPr>
                <a:spLocks/>
              </p:cNvSpPr>
              <p:nvPr/>
            </p:nvSpPr>
            <p:spPr bwMode="auto">
              <a:xfrm>
                <a:off x="2290" y="3162"/>
                <a:ext cx="0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27" name="Freeform 1728"/>
              <p:cNvSpPr>
                <a:spLocks/>
              </p:cNvSpPr>
              <p:nvPr/>
            </p:nvSpPr>
            <p:spPr bwMode="auto">
              <a:xfrm>
                <a:off x="2288" y="3159"/>
                <a:ext cx="10" cy="17"/>
              </a:xfrm>
              <a:custGeom>
                <a:avLst/>
                <a:gdLst>
                  <a:gd name="T0" fmla="*/ 8 w 11"/>
                  <a:gd name="T1" fmla="*/ 17 h 19"/>
                  <a:gd name="T2" fmla="*/ 8 w 11"/>
                  <a:gd name="T3" fmla="*/ 14 h 19"/>
                  <a:gd name="T4" fmla="*/ 10 w 11"/>
                  <a:gd name="T5" fmla="*/ 10 h 19"/>
                  <a:gd name="T6" fmla="*/ 11 w 11"/>
                  <a:gd name="T7" fmla="*/ 3 h 19"/>
                  <a:gd name="T8" fmla="*/ 10 w 11"/>
                  <a:gd name="T9" fmla="*/ 6 h 19"/>
                  <a:gd name="T10" fmla="*/ 11 w 11"/>
                  <a:gd name="T11" fmla="*/ 2 h 19"/>
                  <a:gd name="T12" fmla="*/ 9 w 11"/>
                  <a:gd name="T13" fmla="*/ 4 h 19"/>
                  <a:gd name="T14" fmla="*/ 8 w 11"/>
                  <a:gd name="T15" fmla="*/ 6 h 19"/>
                  <a:gd name="T16" fmla="*/ 5 w 11"/>
                  <a:gd name="T17" fmla="*/ 4 h 19"/>
                  <a:gd name="T18" fmla="*/ 3 w 11"/>
                  <a:gd name="T19" fmla="*/ 10 h 19"/>
                  <a:gd name="T20" fmla="*/ 4 w 11"/>
                  <a:gd name="T21" fmla="*/ 6 h 19"/>
                  <a:gd name="T22" fmla="*/ 4 w 11"/>
                  <a:gd name="T23" fmla="*/ 6 h 19"/>
                  <a:gd name="T24" fmla="*/ 4 w 11"/>
                  <a:gd name="T25" fmla="*/ 4 h 19"/>
                  <a:gd name="T26" fmla="*/ 2 w 11"/>
                  <a:gd name="T27" fmla="*/ 12 h 19"/>
                  <a:gd name="T28" fmla="*/ 4 w 11"/>
                  <a:gd name="T29" fmla="*/ 4 h 19"/>
                  <a:gd name="T30" fmla="*/ 2 w 11"/>
                  <a:gd name="T31" fmla="*/ 9 h 19"/>
                  <a:gd name="T32" fmla="*/ 1 w 11"/>
                  <a:gd name="T33" fmla="*/ 14 h 19"/>
                  <a:gd name="T34" fmla="*/ 0 w 11"/>
                  <a:gd name="T35" fmla="*/ 16 h 19"/>
                  <a:gd name="T36" fmla="*/ 4 w 11"/>
                  <a:gd name="T37" fmla="*/ 8 h 19"/>
                  <a:gd name="T38" fmla="*/ 3 w 11"/>
                  <a:gd name="T39" fmla="*/ 12 h 19"/>
                  <a:gd name="T40" fmla="*/ 4 w 11"/>
                  <a:gd name="T41" fmla="*/ 16 h 19"/>
                  <a:gd name="T42" fmla="*/ 6 w 11"/>
                  <a:gd name="T43" fmla="*/ 10 h 19"/>
                  <a:gd name="T44" fmla="*/ 5 w 11"/>
                  <a:gd name="T45" fmla="*/ 12 h 19"/>
                  <a:gd name="T46" fmla="*/ 6 w 11"/>
                  <a:gd name="T47" fmla="*/ 9 h 19"/>
                  <a:gd name="T48" fmla="*/ 6 w 11"/>
                  <a:gd name="T49" fmla="*/ 13 h 19"/>
                  <a:gd name="T50" fmla="*/ 8 w 11"/>
                  <a:gd name="T51" fmla="*/ 6 h 19"/>
                  <a:gd name="T52" fmla="*/ 6 w 11"/>
                  <a:gd name="T53" fmla="*/ 16 h 19"/>
                  <a:gd name="T54" fmla="*/ 6 w 11"/>
                  <a:gd name="T55" fmla="*/ 12 h 19"/>
                  <a:gd name="T56" fmla="*/ 8 w 11"/>
                  <a:gd name="T57" fmla="*/ 9 h 19"/>
                  <a:gd name="T58" fmla="*/ 6 w 11"/>
                  <a:gd name="T59" fmla="*/ 16 h 19"/>
                  <a:gd name="T60" fmla="*/ 8 w 11"/>
                  <a:gd name="T61" fmla="*/ 12 h 19"/>
                  <a:gd name="T62" fmla="*/ 8 w 11"/>
                  <a:gd name="T63" fmla="*/ 8 h 19"/>
                  <a:gd name="T64" fmla="*/ 9 w 11"/>
                  <a:gd name="T65" fmla="*/ 10 h 19"/>
                  <a:gd name="T66" fmla="*/ 7 w 11"/>
                  <a:gd name="T67" fmla="*/ 16 h 19"/>
                  <a:gd name="T68" fmla="*/ 6 w 11"/>
                  <a:gd name="T69" fmla="*/ 19 h 19"/>
                  <a:gd name="T70" fmla="*/ 9 w 11"/>
                  <a:gd name="T71" fmla="*/ 11 h 19"/>
                  <a:gd name="T72" fmla="*/ 8 w 11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8" y="17"/>
                    </a:moveTo>
                    <a:cubicBezTo>
                      <a:pt x="8" y="15"/>
                      <a:pt x="9" y="14"/>
                      <a:pt x="8" y="14"/>
                    </a:cubicBezTo>
                    <a:cubicBezTo>
                      <a:pt x="9" y="11"/>
                      <a:pt x="9" y="11"/>
                      <a:pt x="10" y="10"/>
                    </a:cubicBezTo>
                    <a:cubicBezTo>
                      <a:pt x="10" y="8"/>
                      <a:pt x="11" y="6"/>
                      <a:pt x="11" y="3"/>
                    </a:cubicBezTo>
                    <a:cubicBezTo>
                      <a:pt x="11" y="3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9" y="4"/>
                    </a:cubicBezTo>
                    <a:cubicBezTo>
                      <a:pt x="9" y="3"/>
                      <a:pt x="9" y="4"/>
                      <a:pt x="8" y="6"/>
                    </a:cubicBezTo>
                    <a:cubicBezTo>
                      <a:pt x="7" y="4"/>
                      <a:pt x="5" y="7"/>
                      <a:pt x="5" y="4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3" y="10"/>
                      <a:pt x="4" y="6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2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9"/>
                    </a:cubicBezTo>
                    <a:cubicBezTo>
                      <a:pt x="1" y="13"/>
                      <a:pt x="2" y="11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9"/>
                      <a:pt x="3" y="10"/>
                      <a:pt x="4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13"/>
                      <a:pt x="6" y="13"/>
                    </a:cubicBezTo>
                    <a:cubicBezTo>
                      <a:pt x="6" y="10"/>
                      <a:pt x="7" y="9"/>
                      <a:pt x="8" y="6"/>
                    </a:cubicBezTo>
                    <a:cubicBezTo>
                      <a:pt x="7" y="10"/>
                      <a:pt x="6" y="13"/>
                      <a:pt x="6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4"/>
                      <a:pt x="7" y="10"/>
                      <a:pt x="8" y="9"/>
                    </a:cubicBezTo>
                    <a:cubicBezTo>
                      <a:pt x="8" y="9"/>
                      <a:pt x="6" y="14"/>
                      <a:pt x="6" y="16"/>
                    </a:cubicBezTo>
                    <a:cubicBezTo>
                      <a:pt x="6" y="17"/>
                      <a:pt x="8" y="9"/>
                      <a:pt x="8" y="1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7"/>
                      <a:pt x="8" y="11"/>
                      <a:pt x="9" y="10"/>
                    </a:cubicBezTo>
                    <a:cubicBezTo>
                      <a:pt x="8" y="15"/>
                      <a:pt x="7" y="14"/>
                      <a:pt x="7" y="16"/>
                    </a:cubicBezTo>
                    <a:cubicBezTo>
                      <a:pt x="7" y="18"/>
                      <a:pt x="7" y="18"/>
                      <a:pt x="6" y="19"/>
                    </a:cubicBezTo>
                    <a:cubicBezTo>
                      <a:pt x="7" y="17"/>
                      <a:pt x="8" y="14"/>
                      <a:pt x="9" y="11"/>
                    </a:cubicBezTo>
                    <a:cubicBezTo>
                      <a:pt x="7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28" name="Rectangle 1729"/>
              <p:cNvSpPr>
                <a:spLocks noChangeArrowheads="1"/>
              </p:cNvSpPr>
              <p:nvPr/>
            </p:nvSpPr>
            <p:spPr bwMode="auto">
              <a:xfrm>
                <a:off x="2293" y="3176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29" name="Freeform 1730"/>
              <p:cNvSpPr>
                <a:spLocks/>
              </p:cNvSpPr>
              <p:nvPr/>
            </p:nvSpPr>
            <p:spPr bwMode="auto">
              <a:xfrm>
                <a:off x="2295" y="31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30" name="Rectangle 1731"/>
              <p:cNvSpPr>
                <a:spLocks noChangeArrowheads="1"/>
              </p:cNvSpPr>
              <p:nvPr/>
            </p:nvSpPr>
            <p:spPr bwMode="auto">
              <a:xfrm>
                <a:off x="2296" y="316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31" name="Freeform 1732"/>
              <p:cNvSpPr>
                <a:spLocks/>
              </p:cNvSpPr>
              <p:nvPr/>
            </p:nvSpPr>
            <p:spPr bwMode="auto">
              <a:xfrm>
                <a:off x="2292" y="317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32" name="Freeform 1733"/>
              <p:cNvSpPr>
                <a:spLocks/>
              </p:cNvSpPr>
              <p:nvPr/>
            </p:nvSpPr>
            <p:spPr bwMode="auto">
              <a:xfrm>
                <a:off x="2290" y="317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33" name="Freeform 1734"/>
              <p:cNvSpPr>
                <a:spLocks/>
              </p:cNvSpPr>
              <p:nvPr/>
            </p:nvSpPr>
            <p:spPr bwMode="auto">
              <a:xfrm>
                <a:off x="2293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34" name="Freeform 1735"/>
              <p:cNvSpPr>
                <a:spLocks/>
              </p:cNvSpPr>
              <p:nvPr/>
            </p:nvSpPr>
            <p:spPr bwMode="auto">
              <a:xfrm>
                <a:off x="2295" y="3157"/>
                <a:ext cx="8" cy="21"/>
              </a:xfrm>
              <a:custGeom>
                <a:avLst/>
                <a:gdLst>
                  <a:gd name="T0" fmla="*/ 8 w 9"/>
                  <a:gd name="T1" fmla="*/ 5 h 23"/>
                  <a:gd name="T2" fmla="*/ 8 w 9"/>
                  <a:gd name="T3" fmla="*/ 2 h 23"/>
                  <a:gd name="T4" fmla="*/ 5 w 9"/>
                  <a:gd name="T5" fmla="*/ 12 h 23"/>
                  <a:gd name="T6" fmla="*/ 7 w 9"/>
                  <a:gd name="T7" fmla="*/ 3 h 23"/>
                  <a:gd name="T8" fmla="*/ 4 w 9"/>
                  <a:gd name="T9" fmla="*/ 9 h 23"/>
                  <a:gd name="T10" fmla="*/ 5 w 9"/>
                  <a:gd name="T11" fmla="*/ 5 h 23"/>
                  <a:gd name="T12" fmla="*/ 2 w 9"/>
                  <a:gd name="T13" fmla="*/ 15 h 23"/>
                  <a:gd name="T14" fmla="*/ 5 w 9"/>
                  <a:gd name="T15" fmla="*/ 4 h 23"/>
                  <a:gd name="T16" fmla="*/ 5 w 9"/>
                  <a:gd name="T17" fmla="*/ 4 h 23"/>
                  <a:gd name="T18" fmla="*/ 3 w 9"/>
                  <a:gd name="T19" fmla="*/ 7 h 23"/>
                  <a:gd name="T20" fmla="*/ 2 w 9"/>
                  <a:gd name="T21" fmla="*/ 13 h 23"/>
                  <a:gd name="T22" fmla="*/ 0 w 9"/>
                  <a:gd name="T23" fmla="*/ 18 h 23"/>
                  <a:gd name="T24" fmla="*/ 2 w 9"/>
                  <a:gd name="T25" fmla="*/ 14 h 23"/>
                  <a:gd name="T26" fmla="*/ 1 w 9"/>
                  <a:gd name="T27" fmla="*/ 18 h 23"/>
                  <a:gd name="T28" fmla="*/ 2 w 9"/>
                  <a:gd name="T29" fmla="*/ 15 h 23"/>
                  <a:gd name="T30" fmla="*/ 1 w 9"/>
                  <a:gd name="T31" fmla="*/ 19 h 23"/>
                  <a:gd name="T32" fmla="*/ 2 w 9"/>
                  <a:gd name="T33" fmla="*/ 16 h 23"/>
                  <a:gd name="T34" fmla="*/ 2 w 9"/>
                  <a:gd name="T35" fmla="*/ 17 h 23"/>
                  <a:gd name="T36" fmla="*/ 3 w 9"/>
                  <a:gd name="T37" fmla="*/ 12 h 23"/>
                  <a:gd name="T38" fmla="*/ 2 w 9"/>
                  <a:gd name="T39" fmla="*/ 17 h 23"/>
                  <a:gd name="T40" fmla="*/ 3 w 9"/>
                  <a:gd name="T41" fmla="*/ 14 h 23"/>
                  <a:gd name="T42" fmla="*/ 3 w 9"/>
                  <a:gd name="T43" fmla="*/ 19 h 23"/>
                  <a:gd name="T44" fmla="*/ 3 w 9"/>
                  <a:gd name="T45" fmla="*/ 16 h 23"/>
                  <a:gd name="T46" fmla="*/ 2 w 9"/>
                  <a:gd name="T47" fmla="*/ 19 h 23"/>
                  <a:gd name="T48" fmla="*/ 5 w 9"/>
                  <a:gd name="T49" fmla="*/ 9 h 23"/>
                  <a:gd name="T50" fmla="*/ 3 w 9"/>
                  <a:gd name="T51" fmla="*/ 17 h 23"/>
                  <a:gd name="T52" fmla="*/ 4 w 9"/>
                  <a:gd name="T53" fmla="*/ 16 h 23"/>
                  <a:gd name="T54" fmla="*/ 4 w 9"/>
                  <a:gd name="T55" fmla="*/ 17 h 23"/>
                  <a:gd name="T56" fmla="*/ 5 w 9"/>
                  <a:gd name="T57" fmla="*/ 14 h 23"/>
                  <a:gd name="T58" fmla="*/ 5 w 9"/>
                  <a:gd name="T59" fmla="*/ 13 h 23"/>
                  <a:gd name="T60" fmla="*/ 6 w 9"/>
                  <a:gd name="T61" fmla="*/ 10 h 23"/>
                  <a:gd name="T62" fmla="*/ 6 w 9"/>
                  <a:gd name="T63" fmla="*/ 12 h 23"/>
                  <a:gd name="T64" fmla="*/ 8 w 9"/>
                  <a:gd name="T65" fmla="*/ 6 h 23"/>
                  <a:gd name="T66" fmla="*/ 6 w 9"/>
                  <a:gd name="T67" fmla="*/ 10 h 23"/>
                  <a:gd name="T68" fmla="*/ 8 w 9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3">
                    <a:moveTo>
                      <a:pt x="8" y="5"/>
                    </a:moveTo>
                    <a:cubicBezTo>
                      <a:pt x="9" y="0"/>
                      <a:pt x="8" y="3"/>
                      <a:pt x="8" y="2"/>
                    </a:cubicBezTo>
                    <a:cubicBezTo>
                      <a:pt x="7" y="4"/>
                      <a:pt x="5" y="11"/>
                      <a:pt x="5" y="1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1"/>
                      <a:pt x="4" y="9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2" y="18"/>
                      <a:pt x="2" y="15"/>
                    </a:cubicBezTo>
                    <a:cubicBezTo>
                      <a:pt x="4" y="10"/>
                      <a:pt x="3" y="10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3" y="9"/>
                      <a:pt x="2" y="12"/>
                      <a:pt x="2" y="13"/>
                    </a:cubicBezTo>
                    <a:cubicBezTo>
                      <a:pt x="2" y="13"/>
                      <a:pt x="1" y="16"/>
                      <a:pt x="0" y="18"/>
                    </a:cubicBezTo>
                    <a:cubicBezTo>
                      <a:pt x="1" y="16"/>
                      <a:pt x="1" y="17"/>
                      <a:pt x="2" y="14"/>
                    </a:cubicBezTo>
                    <a:cubicBezTo>
                      <a:pt x="1" y="17"/>
                      <a:pt x="2" y="15"/>
                      <a:pt x="1" y="18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1" y="18"/>
                      <a:pt x="1" y="19"/>
                    </a:cubicBezTo>
                    <a:cubicBezTo>
                      <a:pt x="1" y="17"/>
                      <a:pt x="2" y="15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1" y="23"/>
                      <a:pt x="3" y="19"/>
                    </a:cubicBezTo>
                    <a:cubicBezTo>
                      <a:pt x="3" y="18"/>
                      <a:pt x="3" y="16"/>
                      <a:pt x="3" y="16"/>
                    </a:cubicBezTo>
                    <a:cubicBezTo>
                      <a:pt x="4" y="13"/>
                      <a:pt x="3" y="18"/>
                      <a:pt x="2" y="19"/>
                    </a:cubicBezTo>
                    <a:cubicBezTo>
                      <a:pt x="3" y="15"/>
                      <a:pt x="4" y="11"/>
                      <a:pt x="5" y="9"/>
                    </a:cubicBezTo>
                    <a:cubicBezTo>
                      <a:pt x="4" y="13"/>
                      <a:pt x="5" y="9"/>
                      <a:pt x="3" y="17"/>
                    </a:cubicBezTo>
                    <a:cubicBezTo>
                      <a:pt x="3" y="18"/>
                      <a:pt x="5" y="14"/>
                      <a:pt x="4" y="16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2"/>
                      <a:pt x="4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7" y="8"/>
                      <a:pt x="7" y="7"/>
                      <a:pt x="8" y="6"/>
                    </a:cubicBezTo>
                    <a:cubicBezTo>
                      <a:pt x="8" y="5"/>
                      <a:pt x="7" y="9"/>
                      <a:pt x="6" y="10"/>
                    </a:cubicBezTo>
                    <a:cubicBezTo>
                      <a:pt x="7" y="7"/>
                      <a:pt x="8" y="4"/>
                      <a:pt x="8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35" name="Freeform 1736"/>
              <p:cNvSpPr>
                <a:spLocks/>
              </p:cNvSpPr>
              <p:nvPr/>
            </p:nvSpPr>
            <p:spPr bwMode="auto">
              <a:xfrm>
                <a:off x="2296" y="317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36" name="Freeform 1737"/>
              <p:cNvSpPr>
                <a:spLocks/>
              </p:cNvSpPr>
              <p:nvPr/>
            </p:nvSpPr>
            <p:spPr bwMode="auto">
              <a:xfrm>
                <a:off x="2298" y="3156"/>
                <a:ext cx="9" cy="24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8 h 27"/>
                  <a:gd name="T4" fmla="*/ 6 w 10"/>
                  <a:gd name="T5" fmla="*/ 8 h 27"/>
                  <a:gd name="T6" fmla="*/ 6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9 w 10"/>
                  <a:gd name="T21" fmla="*/ 1 h 27"/>
                  <a:gd name="T22" fmla="*/ 9 w 10"/>
                  <a:gd name="T23" fmla="*/ 2 h 27"/>
                  <a:gd name="T24" fmla="*/ 7 w 10"/>
                  <a:gd name="T25" fmla="*/ 9 h 27"/>
                  <a:gd name="T26" fmla="*/ 7 w 10"/>
                  <a:gd name="T27" fmla="*/ 7 h 27"/>
                  <a:gd name="T28" fmla="*/ 9 w 10"/>
                  <a:gd name="T29" fmla="*/ 3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7 h 27"/>
                  <a:gd name="T36" fmla="*/ 4 w 10"/>
                  <a:gd name="T37" fmla="*/ 14 h 27"/>
                  <a:gd name="T38" fmla="*/ 4 w 10"/>
                  <a:gd name="T39" fmla="*/ 12 h 27"/>
                  <a:gd name="T40" fmla="*/ 2 w 10"/>
                  <a:gd name="T41" fmla="*/ 19 h 27"/>
                  <a:gd name="T42" fmla="*/ 1 w 10"/>
                  <a:gd name="T43" fmla="*/ 21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3" y="17"/>
                      <a:pt x="3" y="18"/>
                    </a:cubicBezTo>
                    <a:cubicBezTo>
                      <a:pt x="4" y="16"/>
                      <a:pt x="4" y="13"/>
                      <a:pt x="6" y="8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6" y="9"/>
                      <a:pt x="4" y="14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3"/>
                      <a:pt x="5" y="15"/>
                      <a:pt x="6" y="11"/>
                    </a:cubicBezTo>
                    <a:cubicBezTo>
                      <a:pt x="6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4"/>
                      <a:pt x="6" y="13"/>
                      <a:pt x="5" y="17"/>
                    </a:cubicBezTo>
                    <a:cubicBezTo>
                      <a:pt x="7" y="11"/>
                      <a:pt x="7" y="11"/>
                      <a:pt x="9" y="1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7"/>
                      <a:pt x="7" y="9"/>
                    </a:cubicBezTo>
                    <a:cubicBezTo>
                      <a:pt x="7" y="8"/>
                      <a:pt x="7" y="11"/>
                      <a:pt x="7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3" y="14"/>
                      <a:pt x="4" y="12"/>
                    </a:cubicBezTo>
                    <a:cubicBezTo>
                      <a:pt x="3" y="15"/>
                      <a:pt x="3" y="16"/>
                      <a:pt x="2" y="19"/>
                    </a:cubicBezTo>
                    <a:cubicBezTo>
                      <a:pt x="2" y="20"/>
                      <a:pt x="3" y="17"/>
                      <a:pt x="1" y="21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37" name="Freeform 1738"/>
              <p:cNvSpPr>
                <a:spLocks/>
              </p:cNvSpPr>
              <p:nvPr/>
            </p:nvSpPr>
            <p:spPr bwMode="auto">
              <a:xfrm>
                <a:off x="2300" y="316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38" name="Freeform 1739"/>
              <p:cNvSpPr>
                <a:spLocks/>
              </p:cNvSpPr>
              <p:nvPr/>
            </p:nvSpPr>
            <p:spPr bwMode="auto">
              <a:xfrm>
                <a:off x="2302" y="3158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39" name="Freeform 1740"/>
              <p:cNvSpPr>
                <a:spLocks/>
              </p:cNvSpPr>
              <p:nvPr/>
            </p:nvSpPr>
            <p:spPr bwMode="auto">
              <a:xfrm>
                <a:off x="2302" y="3169"/>
                <a:ext cx="1" cy="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40" name="Freeform 1741"/>
              <p:cNvSpPr>
                <a:spLocks/>
              </p:cNvSpPr>
              <p:nvPr/>
            </p:nvSpPr>
            <p:spPr bwMode="auto">
              <a:xfrm>
                <a:off x="2304" y="3157"/>
                <a:ext cx="4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1 h 12"/>
                  <a:gd name="T6" fmla="*/ 2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2" y="5"/>
                      <a:pt x="2" y="4"/>
                    </a:cubicBezTo>
                    <a:cubicBezTo>
                      <a:pt x="1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41" name="Freeform 1742"/>
              <p:cNvSpPr>
                <a:spLocks/>
              </p:cNvSpPr>
              <p:nvPr/>
            </p:nvSpPr>
            <p:spPr bwMode="auto">
              <a:xfrm>
                <a:off x="2303" y="3153"/>
                <a:ext cx="9" cy="25"/>
              </a:xfrm>
              <a:custGeom>
                <a:avLst/>
                <a:gdLst>
                  <a:gd name="T0" fmla="*/ 2 w 10"/>
                  <a:gd name="T1" fmla="*/ 18 h 27"/>
                  <a:gd name="T2" fmla="*/ 3 w 10"/>
                  <a:gd name="T3" fmla="*/ 17 h 27"/>
                  <a:gd name="T4" fmla="*/ 2 w 10"/>
                  <a:gd name="T5" fmla="*/ 19 h 27"/>
                  <a:gd name="T6" fmla="*/ 2 w 10"/>
                  <a:gd name="T7" fmla="*/ 22 h 27"/>
                  <a:gd name="T8" fmla="*/ 2 w 10"/>
                  <a:gd name="T9" fmla="*/ 19 h 27"/>
                  <a:gd name="T10" fmla="*/ 3 w 10"/>
                  <a:gd name="T11" fmla="*/ 18 h 27"/>
                  <a:gd name="T12" fmla="*/ 5 w 10"/>
                  <a:gd name="T13" fmla="*/ 13 h 27"/>
                  <a:gd name="T14" fmla="*/ 3 w 10"/>
                  <a:gd name="T15" fmla="*/ 22 h 27"/>
                  <a:gd name="T16" fmla="*/ 6 w 10"/>
                  <a:gd name="T17" fmla="*/ 11 h 27"/>
                  <a:gd name="T18" fmla="*/ 7 w 10"/>
                  <a:gd name="T19" fmla="*/ 10 h 27"/>
                  <a:gd name="T20" fmla="*/ 7 w 10"/>
                  <a:gd name="T21" fmla="*/ 10 h 27"/>
                  <a:gd name="T22" fmla="*/ 6 w 10"/>
                  <a:gd name="T23" fmla="*/ 15 h 27"/>
                  <a:gd name="T24" fmla="*/ 5 w 10"/>
                  <a:gd name="T25" fmla="*/ 15 h 27"/>
                  <a:gd name="T26" fmla="*/ 8 w 10"/>
                  <a:gd name="T27" fmla="*/ 8 h 27"/>
                  <a:gd name="T28" fmla="*/ 7 w 10"/>
                  <a:gd name="T29" fmla="*/ 9 h 27"/>
                  <a:gd name="T30" fmla="*/ 9 w 10"/>
                  <a:gd name="T31" fmla="*/ 4 h 27"/>
                  <a:gd name="T32" fmla="*/ 9 w 10"/>
                  <a:gd name="T33" fmla="*/ 5 h 27"/>
                  <a:gd name="T34" fmla="*/ 10 w 10"/>
                  <a:gd name="T35" fmla="*/ 2 h 27"/>
                  <a:gd name="T36" fmla="*/ 7 w 10"/>
                  <a:gd name="T37" fmla="*/ 6 h 27"/>
                  <a:gd name="T38" fmla="*/ 8 w 10"/>
                  <a:gd name="T39" fmla="*/ 2 h 27"/>
                  <a:gd name="T40" fmla="*/ 4 w 10"/>
                  <a:gd name="T41" fmla="*/ 11 h 27"/>
                  <a:gd name="T42" fmla="*/ 4 w 10"/>
                  <a:gd name="T43" fmla="*/ 11 h 27"/>
                  <a:gd name="T44" fmla="*/ 6 w 10"/>
                  <a:gd name="T45" fmla="*/ 5 h 27"/>
                  <a:gd name="T46" fmla="*/ 5 w 10"/>
                  <a:gd name="T47" fmla="*/ 7 h 27"/>
                  <a:gd name="T48" fmla="*/ 7 w 10"/>
                  <a:gd name="T49" fmla="*/ 2 h 27"/>
                  <a:gd name="T50" fmla="*/ 3 w 10"/>
                  <a:gd name="T51" fmla="*/ 10 h 27"/>
                  <a:gd name="T52" fmla="*/ 3 w 10"/>
                  <a:gd name="T53" fmla="*/ 8 h 27"/>
                  <a:gd name="T54" fmla="*/ 1 w 10"/>
                  <a:gd name="T55" fmla="*/ 17 h 27"/>
                  <a:gd name="T56" fmla="*/ 3 w 10"/>
                  <a:gd name="T57" fmla="*/ 16 h 27"/>
                  <a:gd name="T58" fmla="*/ 5 w 10"/>
                  <a:gd name="T59" fmla="*/ 11 h 27"/>
                  <a:gd name="T60" fmla="*/ 3 w 10"/>
                  <a:gd name="T61" fmla="*/ 17 h 27"/>
                  <a:gd name="T62" fmla="*/ 5 w 10"/>
                  <a:gd name="T63" fmla="*/ 11 h 27"/>
                  <a:gd name="T64" fmla="*/ 3 w 10"/>
                  <a:gd name="T65" fmla="*/ 16 h 27"/>
                  <a:gd name="T66" fmla="*/ 6 w 10"/>
                  <a:gd name="T67" fmla="*/ 12 h 27"/>
                  <a:gd name="T68" fmla="*/ 3 w 10"/>
                  <a:gd name="T69" fmla="*/ 18 h 27"/>
                  <a:gd name="T70" fmla="*/ 4 w 10"/>
                  <a:gd name="T71" fmla="*/ 17 h 27"/>
                  <a:gd name="T72" fmla="*/ 6 w 10"/>
                  <a:gd name="T73" fmla="*/ 9 h 27"/>
                  <a:gd name="T74" fmla="*/ 5 w 10"/>
                  <a:gd name="T75" fmla="*/ 8 h 27"/>
                  <a:gd name="T76" fmla="*/ 4 w 10"/>
                  <a:gd name="T77" fmla="*/ 13 h 27"/>
                  <a:gd name="T78" fmla="*/ 3 w 10"/>
                  <a:gd name="T79" fmla="*/ 13 h 27"/>
                  <a:gd name="T80" fmla="*/ 2 w 10"/>
                  <a:gd name="T81" fmla="*/ 16 h 27"/>
                  <a:gd name="T82" fmla="*/ 4 w 10"/>
                  <a:gd name="T83" fmla="*/ 7 h 27"/>
                  <a:gd name="T84" fmla="*/ 4 w 10"/>
                  <a:gd name="T85" fmla="*/ 8 h 27"/>
                  <a:gd name="T86" fmla="*/ 3 w 10"/>
                  <a:gd name="T87" fmla="*/ 10 h 27"/>
                  <a:gd name="T88" fmla="*/ 3 w 10"/>
                  <a:gd name="T89" fmla="*/ 8 h 27"/>
                  <a:gd name="T90" fmla="*/ 1 w 10"/>
                  <a:gd name="T91" fmla="*/ 19 h 27"/>
                  <a:gd name="T92" fmla="*/ 1 w 10"/>
                  <a:gd name="T93" fmla="*/ 24 h 27"/>
                  <a:gd name="T94" fmla="*/ 2 w 10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" h="27">
                    <a:moveTo>
                      <a:pt x="2" y="18"/>
                    </a:moveTo>
                    <a:cubicBezTo>
                      <a:pt x="2" y="18"/>
                      <a:pt x="3" y="15"/>
                      <a:pt x="3" y="17"/>
                    </a:cubicBezTo>
                    <a:cubicBezTo>
                      <a:pt x="2" y="19"/>
                      <a:pt x="2" y="20"/>
                      <a:pt x="2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1"/>
                      <a:pt x="4" y="15"/>
                      <a:pt x="3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3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4" y="20"/>
                      <a:pt x="6" y="13"/>
                      <a:pt x="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4"/>
                      <a:pt x="2" y="27"/>
                      <a:pt x="8" y="8"/>
                    </a:cubicBezTo>
                    <a:cubicBezTo>
                      <a:pt x="8" y="8"/>
                      <a:pt x="7" y="10"/>
                      <a:pt x="7" y="9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7" y="4"/>
                      <a:pt x="4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5" y="7"/>
                      <a:pt x="5" y="9"/>
                      <a:pt x="6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4" y="7"/>
                      <a:pt x="3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5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4"/>
                      <a:pt x="5" y="11"/>
                    </a:cubicBezTo>
                    <a:cubicBezTo>
                      <a:pt x="6" y="11"/>
                      <a:pt x="4" y="14"/>
                      <a:pt x="3" y="16"/>
                    </a:cubicBezTo>
                    <a:cubicBezTo>
                      <a:pt x="3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0" y="0"/>
                      <a:pt x="5" y="13"/>
                      <a:pt x="6" y="9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3" y="10"/>
                      <a:pt x="4" y="7"/>
                    </a:cubicBezTo>
                    <a:cubicBezTo>
                      <a:pt x="4" y="8"/>
                      <a:pt x="4" y="7"/>
                      <a:pt x="4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4"/>
                      <a:pt x="3" y="11"/>
                      <a:pt x="3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3" y="11"/>
                      <a:pt x="0" y="27"/>
                      <a:pt x="1" y="24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42" name="Freeform 1743"/>
              <p:cNvSpPr>
                <a:spLocks/>
              </p:cNvSpPr>
              <p:nvPr/>
            </p:nvSpPr>
            <p:spPr bwMode="auto">
              <a:xfrm>
                <a:off x="2307" y="315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43" name="Freeform 1744"/>
              <p:cNvSpPr>
                <a:spLocks/>
              </p:cNvSpPr>
              <p:nvPr/>
            </p:nvSpPr>
            <p:spPr bwMode="auto">
              <a:xfrm>
                <a:off x="2306" y="3160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44" name="Freeform 1745"/>
              <p:cNvSpPr>
                <a:spLocks/>
              </p:cNvSpPr>
              <p:nvPr/>
            </p:nvSpPr>
            <p:spPr bwMode="auto">
              <a:xfrm>
                <a:off x="2306" y="316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45" name="Freeform 1746"/>
              <p:cNvSpPr>
                <a:spLocks/>
              </p:cNvSpPr>
              <p:nvPr/>
            </p:nvSpPr>
            <p:spPr bwMode="auto">
              <a:xfrm>
                <a:off x="2304" y="3169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46" name="Freeform 1747"/>
              <p:cNvSpPr>
                <a:spLocks/>
              </p:cNvSpPr>
              <p:nvPr/>
            </p:nvSpPr>
            <p:spPr bwMode="auto">
              <a:xfrm>
                <a:off x="2306" y="3155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47" name="Freeform 1748"/>
              <p:cNvSpPr>
                <a:spLocks/>
              </p:cNvSpPr>
              <p:nvPr/>
            </p:nvSpPr>
            <p:spPr bwMode="auto">
              <a:xfrm>
                <a:off x="2303" y="315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48" name="Freeform 1749"/>
              <p:cNvSpPr>
                <a:spLocks/>
              </p:cNvSpPr>
              <p:nvPr/>
            </p:nvSpPr>
            <p:spPr bwMode="auto">
              <a:xfrm>
                <a:off x="2291" y="3149"/>
                <a:ext cx="17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0 w 18"/>
                  <a:gd name="T5" fmla="*/ 24 h 31"/>
                  <a:gd name="T6" fmla="*/ 2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6 h 31"/>
                  <a:gd name="T14" fmla="*/ 6 w 18"/>
                  <a:gd name="T15" fmla="*/ 18 h 31"/>
                  <a:gd name="T16" fmla="*/ 7 w 18"/>
                  <a:gd name="T17" fmla="*/ 20 h 31"/>
                  <a:gd name="T18" fmla="*/ 9 w 18"/>
                  <a:gd name="T19" fmla="*/ 10 h 31"/>
                  <a:gd name="T20" fmla="*/ 10 w 18"/>
                  <a:gd name="T21" fmla="*/ 10 h 31"/>
                  <a:gd name="T22" fmla="*/ 9 w 18"/>
                  <a:gd name="T23" fmla="*/ 15 h 31"/>
                  <a:gd name="T24" fmla="*/ 10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4 h 31"/>
                  <a:gd name="T36" fmla="*/ 15 w 18"/>
                  <a:gd name="T37" fmla="*/ 16 h 31"/>
                  <a:gd name="T38" fmla="*/ 15 w 18"/>
                  <a:gd name="T39" fmla="*/ 14 h 31"/>
                  <a:gd name="T40" fmla="*/ 14 w 18"/>
                  <a:gd name="T41" fmla="*/ 17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5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3" y="10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6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1" y="22"/>
                      <a:pt x="0" y="24"/>
                    </a:cubicBezTo>
                    <a:cubicBezTo>
                      <a:pt x="1" y="23"/>
                      <a:pt x="3" y="14"/>
                      <a:pt x="2" y="16"/>
                    </a:cubicBezTo>
                    <a:cubicBezTo>
                      <a:pt x="3" y="16"/>
                      <a:pt x="2" y="18"/>
                      <a:pt x="2" y="20"/>
                    </a:cubicBezTo>
                    <a:cubicBezTo>
                      <a:pt x="2" y="21"/>
                      <a:pt x="3" y="14"/>
                      <a:pt x="4" y="13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6" y="14"/>
                    </a:cubicBezTo>
                    <a:cubicBezTo>
                      <a:pt x="6" y="18"/>
                      <a:pt x="7" y="13"/>
                      <a:pt x="6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7" y="13"/>
                      <a:pt x="6" y="18"/>
                    </a:cubicBezTo>
                    <a:cubicBezTo>
                      <a:pt x="6" y="19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8" y="14"/>
                    </a:cubicBezTo>
                    <a:cubicBezTo>
                      <a:pt x="8" y="14"/>
                      <a:pt x="9" y="13"/>
                      <a:pt x="9" y="10"/>
                    </a:cubicBezTo>
                    <a:cubicBezTo>
                      <a:pt x="9" y="11"/>
                      <a:pt x="10" y="6"/>
                      <a:pt x="11" y="5"/>
                    </a:cubicBezTo>
                    <a:cubicBezTo>
                      <a:pt x="10" y="12"/>
                      <a:pt x="11" y="5"/>
                      <a:pt x="10" y="10"/>
                    </a:cubicBezTo>
                    <a:cubicBezTo>
                      <a:pt x="9" y="13"/>
                      <a:pt x="9" y="13"/>
                      <a:pt x="8" y="18"/>
                    </a:cubicBezTo>
                    <a:cubicBezTo>
                      <a:pt x="8" y="18"/>
                      <a:pt x="8" y="17"/>
                      <a:pt x="9" y="15"/>
                    </a:cubicBezTo>
                    <a:cubicBezTo>
                      <a:pt x="9" y="16"/>
                      <a:pt x="9" y="18"/>
                      <a:pt x="9" y="18"/>
                    </a:cubicBezTo>
                    <a:cubicBezTo>
                      <a:pt x="8" y="21"/>
                      <a:pt x="11" y="12"/>
                      <a:pt x="10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1"/>
                      <a:pt x="13" y="8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8"/>
                      <a:pt x="12" y="17"/>
                      <a:pt x="11" y="19"/>
                    </a:cubicBezTo>
                    <a:cubicBezTo>
                      <a:pt x="12" y="16"/>
                      <a:pt x="11" y="19"/>
                      <a:pt x="13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0"/>
                      <a:pt x="14" y="10"/>
                      <a:pt x="14" y="14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5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3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8"/>
                      <a:pt x="10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10" y="13"/>
                      <a:pt x="11" y="6"/>
                      <a:pt x="10" y="10"/>
                    </a:cubicBezTo>
                    <a:cubicBezTo>
                      <a:pt x="12" y="4"/>
                      <a:pt x="11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8" y="5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4" y="14"/>
                      <a:pt x="5" y="14"/>
                    </a:cubicBezTo>
                    <a:cubicBezTo>
                      <a:pt x="4" y="15"/>
                      <a:pt x="4" y="18"/>
                      <a:pt x="4" y="18"/>
                    </a:cubicBezTo>
                    <a:cubicBezTo>
                      <a:pt x="4" y="18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8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49" name="Freeform 1750"/>
              <p:cNvSpPr>
                <a:spLocks/>
              </p:cNvSpPr>
              <p:nvPr/>
            </p:nvSpPr>
            <p:spPr bwMode="auto">
              <a:xfrm>
                <a:off x="2298" y="3153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50" name="Freeform 1751"/>
              <p:cNvSpPr>
                <a:spLocks/>
              </p:cNvSpPr>
              <p:nvPr/>
            </p:nvSpPr>
            <p:spPr bwMode="auto">
              <a:xfrm>
                <a:off x="2298" y="315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51" name="Freeform 1752"/>
              <p:cNvSpPr>
                <a:spLocks/>
              </p:cNvSpPr>
              <p:nvPr/>
            </p:nvSpPr>
            <p:spPr bwMode="auto">
              <a:xfrm>
                <a:off x="2294" y="3156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52" name="Freeform 1753"/>
              <p:cNvSpPr>
                <a:spLocks/>
              </p:cNvSpPr>
              <p:nvPr/>
            </p:nvSpPr>
            <p:spPr bwMode="auto">
              <a:xfrm>
                <a:off x="2293" y="31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53" name="Freeform 1754"/>
              <p:cNvSpPr>
                <a:spLocks/>
              </p:cNvSpPr>
              <p:nvPr/>
            </p:nvSpPr>
            <p:spPr bwMode="auto">
              <a:xfrm>
                <a:off x="2285" y="3154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2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7 w 9"/>
                  <a:gd name="T37" fmla="*/ 10 h 25"/>
                  <a:gd name="T38" fmla="*/ 7 w 9"/>
                  <a:gd name="T39" fmla="*/ 11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5 w 9"/>
                  <a:gd name="T55" fmla="*/ 13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4 h 25"/>
                  <a:gd name="T62" fmla="*/ 6 w 9"/>
                  <a:gd name="T63" fmla="*/ 10 h 25"/>
                  <a:gd name="T64" fmla="*/ 4 w 9"/>
                  <a:gd name="T65" fmla="*/ 10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2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7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9" y="7"/>
                    </a:cubicBezTo>
                    <a:cubicBezTo>
                      <a:pt x="9" y="4"/>
                      <a:pt x="8" y="8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20"/>
                      <a:pt x="8" y="8"/>
                      <a:pt x="7" y="12"/>
                    </a:cubicBezTo>
                    <a:cubicBezTo>
                      <a:pt x="7" y="9"/>
                      <a:pt x="8" y="9"/>
                      <a:pt x="8" y="7"/>
                    </a:cubicBezTo>
                    <a:cubicBezTo>
                      <a:pt x="9" y="0"/>
                      <a:pt x="6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3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9"/>
                      <a:pt x="5" y="15"/>
                      <a:pt x="5" y="13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6"/>
                      <a:pt x="7" y="4"/>
                    </a:cubicBezTo>
                    <a:cubicBezTo>
                      <a:pt x="6" y="7"/>
                      <a:pt x="6" y="6"/>
                      <a:pt x="6" y="10"/>
                    </a:cubicBezTo>
                    <a:cubicBezTo>
                      <a:pt x="6" y="6"/>
                      <a:pt x="5" y="7"/>
                      <a:pt x="4" y="10"/>
                    </a:cubicBezTo>
                    <a:cubicBezTo>
                      <a:pt x="4" y="10"/>
                      <a:pt x="5" y="6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54" name="Freeform 1755"/>
              <p:cNvSpPr>
                <a:spLocks/>
              </p:cNvSpPr>
              <p:nvPr/>
            </p:nvSpPr>
            <p:spPr bwMode="auto">
              <a:xfrm>
                <a:off x="2285" y="3165"/>
                <a:ext cx="1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5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55" name="Freeform 1756"/>
              <p:cNvSpPr>
                <a:spLocks/>
              </p:cNvSpPr>
              <p:nvPr/>
            </p:nvSpPr>
            <p:spPr bwMode="auto">
              <a:xfrm>
                <a:off x="2283" y="3162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3 h 19"/>
                  <a:gd name="T6" fmla="*/ 2 w 2"/>
                  <a:gd name="T7" fmla="*/ 7 h 19"/>
                  <a:gd name="T8" fmla="*/ 2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2 w 2"/>
                  <a:gd name="T21" fmla="*/ 10 h 19"/>
                  <a:gd name="T22" fmla="*/ 2 w 2"/>
                  <a:gd name="T23" fmla="*/ 4 h 19"/>
                  <a:gd name="T24" fmla="*/ 2 w 2"/>
                  <a:gd name="T25" fmla="*/ 2 h 19"/>
                  <a:gd name="T26" fmla="*/ 2 w 2"/>
                  <a:gd name="T27" fmla="*/ 4 h 19"/>
                  <a:gd name="T28" fmla="*/ 1 w 2"/>
                  <a:gd name="T29" fmla="*/ 8 h 19"/>
                  <a:gd name="T30" fmla="*/ 2 w 2"/>
                  <a:gd name="T31" fmla="*/ 2 h 19"/>
                  <a:gd name="T32" fmla="*/ 1 w 2"/>
                  <a:gd name="T33" fmla="*/ 5 h 19"/>
                  <a:gd name="T34" fmla="*/ 1 w 2"/>
                  <a:gd name="T35" fmla="*/ 12 h 19"/>
                  <a:gd name="T36" fmla="*/ 1 w 2"/>
                  <a:gd name="T37" fmla="*/ 7 h 19"/>
                  <a:gd name="T38" fmla="*/ 0 w 2"/>
                  <a:gd name="T39" fmla="*/ 5 h 19"/>
                  <a:gd name="T40" fmla="*/ 1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1" y="15"/>
                      <a:pt x="2" y="9"/>
                      <a:pt x="2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2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2" y="13"/>
                      <a:pt x="2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2" y="2"/>
                    </a:cubicBezTo>
                    <a:cubicBezTo>
                      <a:pt x="2" y="2"/>
                      <a:pt x="2" y="5"/>
                      <a:pt x="2" y="4"/>
                    </a:cubicBezTo>
                    <a:cubicBezTo>
                      <a:pt x="2" y="4"/>
                      <a:pt x="2" y="7"/>
                      <a:pt x="1" y="8"/>
                    </a:cubicBezTo>
                    <a:cubicBezTo>
                      <a:pt x="1" y="13"/>
                      <a:pt x="2" y="5"/>
                      <a:pt x="2" y="2"/>
                    </a:cubicBezTo>
                    <a:cubicBezTo>
                      <a:pt x="1" y="6"/>
                      <a:pt x="1" y="10"/>
                      <a:pt x="1" y="5"/>
                    </a:cubicBezTo>
                    <a:cubicBezTo>
                      <a:pt x="1" y="8"/>
                      <a:pt x="1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5"/>
                    </a:cubicBezTo>
                    <a:cubicBezTo>
                      <a:pt x="1" y="9"/>
                      <a:pt x="1" y="13"/>
                      <a:pt x="1" y="15"/>
                    </a:cubicBezTo>
                    <a:cubicBezTo>
                      <a:pt x="1" y="19"/>
                      <a:pt x="1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56" name="Rectangle 1757"/>
              <p:cNvSpPr>
                <a:spLocks noChangeArrowheads="1"/>
              </p:cNvSpPr>
              <p:nvPr/>
            </p:nvSpPr>
            <p:spPr bwMode="auto">
              <a:xfrm>
                <a:off x="2284" y="3173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57" name="Freeform 1758"/>
              <p:cNvSpPr>
                <a:spLocks/>
              </p:cNvSpPr>
              <p:nvPr/>
            </p:nvSpPr>
            <p:spPr bwMode="auto">
              <a:xfrm>
                <a:off x="2349" y="3158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58" name="Freeform 1759"/>
              <p:cNvSpPr>
                <a:spLocks/>
              </p:cNvSpPr>
              <p:nvPr/>
            </p:nvSpPr>
            <p:spPr bwMode="auto">
              <a:xfrm>
                <a:off x="2347" y="3157"/>
                <a:ext cx="4" cy="14"/>
              </a:xfrm>
              <a:custGeom>
                <a:avLst/>
                <a:gdLst>
                  <a:gd name="T0" fmla="*/ 0 w 4"/>
                  <a:gd name="T1" fmla="*/ 16 h 16"/>
                  <a:gd name="T2" fmla="*/ 0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2 w 4"/>
                  <a:gd name="T9" fmla="*/ 6 h 16"/>
                  <a:gd name="T10" fmla="*/ 0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3" y="5"/>
                      <a:pt x="2" y="8"/>
                      <a:pt x="4" y="0"/>
                    </a:cubicBezTo>
                    <a:cubicBezTo>
                      <a:pt x="3" y="2"/>
                      <a:pt x="2" y="5"/>
                      <a:pt x="1" y="9"/>
                    </a:cubicBezTo>
                    <a:cubicBezTo>
                      <a:pt x="1" y="9"/>
                      <a:pt x="3" y="5"/>
                      <a:pt x="2" y="6"/>
                    </a:cubicBezTo>
                    <a:cubicBezTo>
                      <a:pt x="2" y="9"/>
                      <a:pt x="1" y="9"/>
                      <a:pt x="0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59" name="Freeform 1760"/>
              <p:cNvSpPr>
                <a:spLocks/>
              </p:cNvSpPr>
              <p:nvPr/>
            </p:nvSpPr>
            <p:spPr bwMode="auto">
              <a:xfrm>
                <a:off x="2348" y="3162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60" name="Freeform 1761"/>
              <p:cNvSpPr>
                <a:spLocks/>
              </p:cNvSpPr>
              <p:nvPr/>
            </p:nvSpPr>
            <p:spPr bwMode="auto">
              <a:xfrm>
                <a:off x="2349" y="3160"/>
                <a:ext cx="2" cy="5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1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61" name="Freeform 1762"/>
              <p:cNvSpPr>
                <a:spLocks/>
              </p:cNvSpPr>
              <p:nvPr/>
            </p:nvSpPr>
            <p:spPr bwMode="auto">
              <a:xfrm>
                <a:off x="2351" y="3160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62" name="Freeform 1763"/>
              <p:cNvSpPr>
                <a:spLocks/>
              </p:cNvSpPr>
              <p:nvPr/>
            </p:nvSpPr>
            <p:spPr bwMode="auto">
              <a:xfrm>
                <a:off x="2348" y="3160"/>
                <a:ext cx="4" cy="9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7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1" y="9"/>
                      <a:pt x="1" y="8"/>
                    </a:cubicBezTo>
                    <a:cubicBezTo>
                      <a:pt x="1" y="9"/>
                      <a:pt x="2" y="4"/>
                      <a:pt x="1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63" name="Freeform 1764"/>
              <p:cNvSpPr>
                <a:spLocks/>
              </p:cNvSpPr>
              <p:nvPr/>
            </p:nvSpPr>
            <p:spPr bwMode="auto">
              <a:xfrm>
                <a:off x="2350" y="31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64" name="Freeform 1765"/>
              <p:cNvSpPr>
                <a:spLocks/>
              </p:cNvSpPr>
              <p:nvPr/>
            </p:nvSpPr>
            <p:spPr bwMode="auto">
              <a:xfrm>
                <a:off x="2350" y="3161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65" name="Freeform 1766"/>
              <p:cNvSpPr>
                <a:spLocks/>
              </p:cNvSpPr>
              <p:nvPr/>
            </p:nvSpPr>
            <p:spPr bwMode="auto">
              <a:xfrm>
                <a:off x="2349" y="3160"/>
                <a:ext cx="3" cy="12"/>
              </a:xfrm>
              <a:custGeom>
                <a:avLst/>
                <a:gdLst>
                  <a:gd name="T0" fmla="*/ 3 w 3"/>
                  <a:gd name="T1" fmla="*/ 1 h 13"/>
                  <a:gd name="T2" fmla="*/ 1 w 3"/>
                  <a:gd name="T3" fmla="*/ 5 h 13"/>
                  <a:gd name="T4" fmla="*/ 0 w 3"/>
                  <a:gd name="T5" fmla="*/ 13 h 13"/>
                  <a:gd name="T6" fmla="*/ 0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1" y="5"/>
                    </a:cubicBezTo>
                    <a:cubicBezTo>
                      <a:pt x="2" y="5"/>
                      <a:pt x="1" y="9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66" name="Freeform 1767"/>
              <p:cNvSpPr>
                <a:spLocks/>
              </p:cNvSpPr>
              <p:nvPr/>
            </p:nvSpPr>
            <p:spPr bwMode="auto">
              <a:xfrm>
                <a:off x="2348" y="317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67" name="Freeform 1768"/>
              <p:cNvSpPr>
                <a:spLocks/>
              </p:cNvSpPr>
              <p:nvPr/>
            </p:nvSpPr>
            <p:spPr bwMode="auto">
              <a:xfrm>
                <a:off x="2348" y="3164"/>
                <a:ext cx="4" cy="15"/>
              </a:xfrm>
              <a:custGeom>
                <a:avLst/>
                <a:gdLst>
                  <a:gd name="T0" fmla="*/ 4 w 4"/>
                  <a:gd name="T1" fmla="*/ 2 h 17"/>
                  <a:gd name="T2" fmla="*/ 2 w 4"/>
                  <a:gd name="T3" fmla="*/ 9 h 17"/>
                  <a:gd name="T4" fmla="*/ 3 w 4"/>
                  <a:gd name="T5" fmla="*/ 4 h 17"/>
                  <a:gd name="T6" fmla="*/ 2 w 4"/>
                  <a:gd name="T7" fmla="*/ 6 h 17"/>
                  <a:gd name="T8" fmla="*/ 4 w 4"/>
                  <a:gd name="T9" fmla="*/ 1 h 17"/>
                  <a:gd name="T10" fmla="*/ 2 w 4"/>
                  <a:gd name="T11" fmla="*/ 6 h 17"/>
                  <a:gd name="T12" fmla="*/ 3 w 4"/>
                  <a:gd name="T13" fmla="*/ 2 h 17"/>
                  <a:gd name="T14" fmla="*/ 1 w 4"/>
                  <a:gd name="T15" fmla="*/ 8 h 17"/>
                  <a:gd name="T16" fmla="*/ 2 w 4"/>
                  <a:gd name="T17" fmla="*/ 8 h 17"/>
                  <a:gd name="T18" fmla="*/ 1 w 4"/>
                  <a:gd name="T19" fmla="*/ 12 h 17"/>
                  <a:gd name="T20" fmla="*/ 0 w 4"/>
                  <a:gd name="T21" fmla="*/ 16 h 17"/>
                  <a:gd name="T22" fmla="*/ 4 w 4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7">
                    <a:moveTo>
                      <a:pt x="4" y="2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3" y="7"/>
                      <a:pt x="3" y="5"/>
                      <a:pt x="3" y="4"/>
                    </a:cubicBezTo>
                    <a:cubicBezTo>
                      <a:pt x="3" y="3"/>
                      <a:pt x="2" y="7"/>
                      <a:pt x="2" y="6"/>
                    </a:cubicBezTo>
                    <a:cubicBezTo>
                      <a:pt x="4" y="0"/>
                      <a:pt x="3" y="6"/>
                      <a:pt x="4" y="1"/>
                    </a:cubicBezTo>
                    <a:cubicBezTo>
                      <a:pt x="4" y="1"/>
                      <a:pt x="4" y="1"/>
                      <a:pt x="2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1"/>
                      <a:pt x="1" y="11"/>
                      <a:pt x="1" y="12"/>
                    </a:cubicBezTo>
                    <a:cubicBezTo>
                      <a:pt x="1" y="11"/>
                      <a:pt x="0" y="17"/>
                      <a:pt x="0" y="16"/>
                    </a:cubicBezTo>
                    <a:cubicBezTo>
                      <a:pt x="1" y="16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68" name="Freeform 1769"/>
              <p:cNvSpPr>
                <a:spLocks/>
              </p:cNvSpPr>
              <p:nvPr/>
            </p:nvSpPr>
            <p:spPr bwMode="auto">
              <a:xfrm>
                <a:off x="2350" y="3172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69" name="Freeform 1770"/>
              <p:cNvSpPr>
                <a:spLocks/>
              </p:cNvSpPr>
              <p:nvPr/>
            </p:nvSpPr>
            <p:spPr bwMode="auto">
              <a:xfrm>
                <a:off x="2349" y="3165"/>
                <a:ext cx="5" cy="15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6 h 17"/>
                  <a:gd name="T8" fmla="*/ 4 w 5"/>
                  <a:gd name="T9" fmla="*/ 4 h 17"/>
                  <a:gd name="T10" fmla="*/ 1 w 5"/>
                  <a:gd name="T11" fmla="*/ 12 h 17"/>
                  <a:gd name="T12" fmla="*/ 2 w 5"/>
                  <a:gd name="T13" fmla="*/ 10 h 17"/>
                  <a:gd name="T14" fmla="*/ 3 w 5"/>
                  <a:gd name="T15" fmla="*/ 9 h 17"/>
                  <a:gd name="T16" fmla="*/ 3 w 5"/>
                  <a:gd name="T17" fmla="*/ 7 h 17"/>
                  <a:gd name="T18" fmla="*/ 4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2"/>
                      <a:pt x="4" y="1"/>
                    </a:cubicBezTo>
                    <a:cubicBezTo>
                      <a:pt x="3" y="3"/>
                      <a:pt x="3" y="5"/>
                      <a:pt x="2" y="6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6"/>
                      <a:pt x="3" y="7"/>
                      <a:pt x="1" y="12"/>
                    </a:cubicBezTo>
                    <a:cubicBezTo>
                      <a:pt x="1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70" name="Freeform 1771"/>
              <p:cNvSpPr>
                <a:spLocks/>
              </p:cNvSpPr>
              <p:nvPr/>
            </p:nvSpPr>
            <p:spPr bwMode="auto">
              <a:xfrm>
                <a:off x="2353" y="3163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1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71" name="Freeform 1772"/>
              <p:cNvSpPr>
                <a:spLocks/>
              </p:cNvSpPr>
              <p:nvPr/>
            </p:nvSpPr>
            <p:spPr bwMode="auto">
              <a:xfrm>
                <a:off x="2352" y="3173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72" name="Freeform 1773"/>
              <p:cNvSpPr>
                <a:spLocks/>
              </p:cNvSpPr>
              <p:nvPr/>
            </p:nvSpPr>
            <p:spPr bwMode="auto">
              <a:xfrm>
                <a:off x="2353" y="3165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73" name="Freeform 1774"/>
              <p:cNvSpPr>
                <a:spLocks/>
              </p:cNvSpPr>
              <p:nvPr/>
            </p:nvSpPr>
            <p:spPr bwMode="auto">
              <a:xfrm>
                <a:off x="2351" y="316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4 h 19"/>
                  <a:gd name="T4" fmla="*/ 10 w 12"/>
                  <a:gd name="T5" fmla="*/ 10 h 19"/>
                  <a:gd name="T6" fmla="*/ 12 w 12"/>
                  <a:gd name="T7" fmla="*/ 3 h 19"/>
                  <a:gd name="T8" fmla="*/ 10 w 12"/>
                  <a:gd name="T9" fmla="*/ 6 h 19"/>
                  <a:gd name="T10" fmla="*/ 11 w 12"/>
                  <a:gd name="T11" fmla="*/ 2 h 19"/>
                  <a:gd name="T12" fmla="*/ 9 w 12"/>
                  <a:gd name="T13" fmla="*/ 4 h 19"/>
                  <a:gd name="T14" fmla="*/ 8 w 12"/>
                  <a:gd name="T15" fmla="*/ 6 h 19"/>
                  <a:gd name="T16" fmla="*/ 5 w 12"/>
                  <a:gd name="T17" fmla="*/ 4 h 19"/>
                  <a:gd name="T18" fmla="*/ 4 w 12"/>
                  <a:gd name="T19" fmla="*/ 10 h 19"/>
                  <a:gd name="T20" fmla="*/ 4 w 12"/>
                  <a:gd name="T21" fmla="*/ 6 h 19"/>
                  <a:gd name="T22" fmla="*/ 5 w 12"/>
                  <a:gd name="T23" fmla="*/ 6 h 19"/>
                  <a:gd name="T24" fmla="*/ 4 w 12"/>
                  <a:gd name="T25" fmla="*/ 4 h 19"/>
                  <a:gd name="T26" fmla="*/ 2 w 12"/>
                  <a:gd name="T27" fmla="*/ 12 h 19"/>
                  <a:gd name="T28" fmla="*/ 4 w 12"/>
                  <a:gd name="T29" fmla="*/ 4 h 19"/>
                  <a:gd name="T30" fmla="*/ 2 w 12"/>
                  <a:gd name="T31" fmla="*/ 8 h 19"/>
                  <a:gd name="T32" fmla="*/ 1 w 12"/>
                  <a:gd name="T33" fmla="*/ 14 h 19"/>
                  <a:gd name="T34" fmla="*/ 0 w 12"/>
                  <a:gd name="T35" fmla="*/ 16 h 19"/>
                  <a:gd name="T36" fmla="*/ 5 w 12"/>
                  <a:gd name="T37" fmla="*/ 8 h 19"/>
                  <a:gd name="T38" fmla="*/ 3 w 12"/>
                  <a:gd name="T39" fmla="*/ 12 h 19"/>
                  <a:gd name="T40" fmla="*/ 4 w 12"/>
                  <a:gd name="T41" fmla="*/ 16 h 19"/>
                  <a:gd name="T42" fmla="*/ 6 w 12"/>
                  <a:gd name="T43" fmla="*/ 9 h 19"/>
                  <a:gd name="T44" fmla="*/ 6 w 12"/>
                  <a:gd name="T45" fmla="*/ 12 h 19"/>
                  <a:gd name="T46" fmla="*/ 6 w 12"/>
                  <a:gd name="T47" fmla="*/ 9 h 19"/>
                  <a:gd name="T48" fmla="*/ 6 w 12"/>
                  <a:gd name="T49" fmla="*/ 13 h 19"/>
                  <a:gd name="T50" fmla="*/ 8 w 12"/>
                  <a:gd name="T51" fmla="*/ 6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6 h 19"/>
                  <a:gd name="T60" fmla="*/ 8 w 12"/>
                  <a:gd name="T61" fmla="*/ 12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6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5"/>
                      <a:pt x="9" y="13"/>
                      <a:pt x="9" y="14"/>
                    </a:cubicBezTo>
                    <a:cubicBezTo>
                      <a:pt x="9" y="11"/>
                      <a:pt x="9" y="11"/>
                      <a:pt x="10" y="10"/>
                    </a:cubicBezTo>
                    <a:cubicBezTo>
                      <a:pt x="10" y="8"/>
                      <a:pt x="11" y="6"/>
                      <a:pt x="12" y="3"/>
                    </a:cubicBezTo>
                    <a:cubicBezTo>
                      <a:pt x="11" y="2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9" y="4"/>
                    </a:cubicBezTo>
                    <a:cubicBezTo>
                      <a:pt x="10" y="3"/>
                      <a:pt x="9" y="4"/>
                      <a:pt x="8" y="6"/>
                    </a:cubicBezTo>
                    <a:cubicBezTo>
                      <a:pt x="8" y="4"/>
                      <a:pt x="6" y="7"/>
                      <a:pt x="5" y="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3" y="10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2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8"/>
                    </a:cubicBezTo>
                    <a:cubicBezTo>
                      <a:pt x="1" y="12"/>
                      <a:pt x="2" y="10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8"/>
                      <a:pt x="3" y="10"/>
                      <a:pt x="5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9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5" y="13"/>
                      <a:pt x="6" y="13"/>
                    </a:cubicBezTo>
                    <a:cubicBezTo>
                      <a:pt x="7" y="10"/>
                      <a:pt x="7" y="9"/>
                      <a:pt x="8" y="6"/>
                    </a:cubicBezTo>
                    <a:cubicBezTo>
                      <a:pt x="7" y="10"/>
                      <a:pt x="6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7" y="10"/>
                      <a:pt x="8" y="9"/>
                    </a:cubicBezTo>
                    <a:cubicBezTo>
                      <a:pt x="8" y="9"/>
                      <a:pt x="7" y="14"/>
                      <a:pt x="6" y="16"/>
                    </a:cubicBezTo>
                    <a:cubicBezTo>
                      <a:pt x="6" y="17"/>
                      <a:pt x="8" y="9"/>
                      <a:pt x="8" y="1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8"/>
                      <a:pt x="6" y="19"/>
                    </a:cubicBezTo>
                    <a:cubicBezTo>
                      <a:pt x="7" y="17"/>
                      <a:pt x="8" y="13"/>
                      <a:pt x="9" y="11"/>
                    </a:cubicBezTo>
                    <a:cubicBezTo>
                      <a:pt x="7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74" name="Rectangle 1775"/>
              <p:cNvSpPr>
                <a:spLocks noChangeArrowheads="1"/>
              </p:cNvSpPr>
              <p:nvPr/>
            </p:nvSpPr>
            <p:spPr bwMode="auto">
              <a:xfrm>
                <a:off x="2356" y="3178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75" name="Freeform 1776"/>
              <p:cNvSpPr>
                <a:spLocks/>
              </p:cNvSpPr>
              <p:nvPr/>
            </p:nvSpPr>
            <p:spPr bwMode="auto">
              <a:xfrm>
                <a:off x="2358" y="317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76" name="Rectangle 1777"/>
              <p:cNvSpPr>
                <a:spLocks noChangeArrowheads="1"/>
              </p:cNvSpPr>
              <p:nvPr/>
            </p:nvSpPr>
            <p:spPr bwMode="auto">
              <a:xfrm>
                <a:off x="2359" y="316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77" name="Freeform 1778"/>
              <p:cNvSpPr>
                <a:spLocks/>
              </p:cNvSpPr>
              <p:nvPr/>
            </p:nvSpPr>
            <p:spPr bwMode="auto">
              <a:xfrm>
                <a:off x="2355" y="317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78" name="Freeform 1779"/>
              <p:cNvSpPr>
                <a:spLocks/>
              </p:cNvSpPr>
              <p:nvPr/>
            </p:nvSpPr>
            <p:spPr bwMode="auto">
              <a:xfrm>
                <a:off x="2354" y="3176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79" name="Rectangle 1780"/>
              <p:cNvSpPr>
                <a:spLocks noChangeArrowheads="1"/>
              </p:cNvSpPr>
              <p:nvPr/>
            </p:nvSpPr>
            <p:spPr bwMode="auto">
              <a:xfrm>
                <a:off x="2357" y="3178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80" name="Freeform 1781"/>
              <p:cNvSpPr>
                <a:spLocks/>
              </p:cNvSpPr>
              <p:nvPr/>
            </p:nvSpPr>
            <p:spPr bwMode="auto">
              <a:xfrm>
                <a:off x="2359" y="3160"/>
                <a:ext cx="7" cy="20"/>
              </a:xfrm>
              <a:custGeom>
                <a:avLst/>
                <a:gdLst>
                  <a:gd name="T0" fmla="*/ 7 w 8"/>
                  <a:gd name="T1" fmla="*/ 5 h 23"/>
                  <a:gd name="T2" fmla="*/ 7 w 8"/>
                  <a:gd name="T3" fmla="*/ 2 h 23"/>
                  <a:gd name="T4" fmla="*/ 4 w 8"/>
                  <a:gd name="T5" fmla="*/ 12 h 23"/>
                  <a:gd name="T6" fmla="*/ 6 w 8"/>
                  <a:gd name="T7" fmla="*/ 3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4 h 23"/>
                  <a:gd name="T18" fmla="*/ 3 w 8"/>
                  <a:gd name="T19" fmla="*/ 7 h 23"/>
                  <a:gd name="T20" fmla="*/ 1 w 8"/>
                  <a:gd name="T21" fmla="*/ 13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9 h 23"/>
                  <a:gd name="T32" fmla="*/ 1 w 8"/>
                  <a:gd name="T33" fmla="*/ 16 h 23"/>
                  <a:gd name="T34" fmla="*/ 1 w 8"/>
                  <a:gd name="T35" fmla="*/ 17 h 23"/>
                  <a:gd name="T36" fmla="*/ 2 w 8"/>
                  <a:gd name="T37" fmla="*/ 12 h 23"/>
                  <a:gd name="T38" fmla="*/ 1 w 8"/>
                  <a:gd name="T39" fmla="*/ 17 h 23"/>
                  <a:gd name="T40" fmla="*/ 2 w 8"/>
                  <a:gd name="T41" fmla="*/ 14 h 23"/>
                  <a:gd name="T42" fmla="*/ 2 w 8"/>
                  <a:gd name="T43" fmla="*/ 19 h 23"/>
                  <a:gd name="T44" fmla="*/ 3 w 8"/>
                  <a:gd name="T45" fmla="*/ 16 h 23"/>
                  <a:gd name="T46" fmla="*/ 2 w 8"/>
                  <a:gd name="T47" fmla="*/ 19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6 h 23"/>
                  <a:gd name="T54" fmla="*/ 3 w 8"/>
                  <a:gd name="T55" fmla="*/ 17 h 23"/>
                  <a:gd name="T56" fmla="*/ 5 w 8"/>
                  <a:gd name="T57" fmla="*/ 14 h 23"/>
                  <a:gd name="T58" fmla="*/ 5 w 8"/>
                  <a:gd name="T59" fmla="*/ 13 h 23"/>
                  <a:gd name="T60" fmla="*/ 6 w 8"/>
                  <a:gd name="T61" fmla="*/ 10 h 23"/>
                  <a:gd name="T62" fmla="*/ 5 w 8"/>
                  <a:gd name="T63" fmla="*/ 12 h 23"/>
                  <a:gd name="T64" fmla="*/ 7 w 8"/>
                  <a:gd name="T65" fmla="*/ 6 h 23"/>
                  <a:gd name="T66" fmla="*/ 6 w 8"/>
                  <a:gd name="T67" fmla="*/ 10 h 23"/>
                  <a:gd name="T68" fmla="*/ 7 w 8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5"/>
                    </a:moveTo>
                    <a:cubicBezTo>
                      <a:pt x="8" y="0"/>
                      <a:pt x="7" y="3"/>
                      <a:pt x="7" y="2"/>
                    </a:cubicBezTo>
                    <a:cubicBezTo>
                      <a:pt x="6" y="4"/>
                      <a:pt x="4" y="11"/>
                      <a:pt x="4" y="1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1" y="18"/>
                      <a:pt x="1" y="15"/>
                    </a:cubicBezTo>
                    <a:cubicBezTo>
                      <a:pt x="3" y="10"/>
                      <a:pt x="2" y="10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2" y="9"/>
                      <a:pt x="1" y="12"/>
                      <a:pt x="1" y="13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0" y="15"/>
                      <a:pt x="0" y="17"/>
                      <a:pt x="1" y="14"/>
                    </a:cubicBezTo>
                    <a:cubicBezTo>
                      <a:pt x="0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9"/>
                    </a:cubicBezTo>
                    <a:cubicBezTo>
                      <a:pt x="1" y="17"/>
                      <a:pt x="1" y="15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7"/>
                      <a:pt x="2" y="12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8"/>
                      <a:pt x="2" y="16"/>
                      <a:pt x="3" y="16"/>
                    </a:cubicBezTo>
                    <a:cubicBezTo>
                      <a:pt x="3" y="13"/>
                      <a:pt x="2" y="18"/>
                      <a:pt x="2" y="19"/>
                    </a:cubicBezTo>
                    <a:cubicBezTo>
                      <a:pt x="2" y="15"/>
                      <a:pt x="4" y="11"/>
                      <a:pt x="4" y="9"/>
                    </a:cubicBezTo>
                    <a:cubicBezTo>
                      <a:pt x="3" y="13"/>
                      <a:pt x="5" y="9"/>
                      <a:pt x="3" y="17"/>
                    </a:cubicBezTo>
                    <a:cubicBezTo>
                      <a:pt x="3" y="18"/>
                      <a:pt x="4" y="14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1"/>
                      <a:pt x="3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7" y="5"/>
                      <a:pt x="6" y="9"/>
                      <a:pt x="6" y="10"/>
                    </a:cubicBezTo>
                    <a:cubicBezTo>
                      <a:pt x="6" y="7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81" name="Freeform 1782"/>
              <p:cNvSpPr>
                <a:spLocks/>
              </p:cNvSpPr>
              <p:nvPr/>
            </p:nvSpPr>
            <p:spPr bwMode="auto">
              <a:xfrm>
                <a:off x="2359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82" name="Freeform 1783"/>
              <p:cNvSpPr>
                <a:spLocks/>
              </p:cNvSpPr>
              <p:nvPr/>
            </p:nvSpPr>
            <p:spPr bwMode="auto">
              <a:xfrm>
                <a:off x="2362" y="3158"/>
                <a:ext cx="8" cy="25"/>
              </a:xfrm>
              <a:custGeom>
                <a:avLst/>
                <a:gdLst>
                  <a:gd name="T0" fmla="*/ 4 w 9"/>
                  <a:gd name="T1" fmla="*/ 14 h 28"/>
                  <a:gd name="T2" fmla="*/ 2 w 9"/>
                  <a:gd name="T3" fmla="*/ 19 h 28"/>
                  <a:gd name="T4" fmla="*/ 5 w 9"/>
                  <a:gd name="T5" fmla="*/ 9 h 28"/>
                  <a:gd name="T6" fmla="*/ 6 w 9"/>
                  <a:gd name="T7" fmla="*/ 8 h 28"/>
                  <a:gd name="T8" fmla="*/ 3 w 9"/>
                  <a:gd name="T9" fmla="*/ 16 h 28"/>
                  <a:gd name="T10" fmla="*/ 3 w 9"/>
                  <a:gd name="T11" fmla="*/ 18 h 28"/>
                  <a:gd name="T12" fmla="*/ 5 w 9"/>
                  <a:gd name="T13" fmla="*/ 12 h 28"/>
                  <a:gd name="T14" fmla="*/ 6 w 9"/>
                  <a:gd name="T15" fmla="*/ 9 h 28"/>
                  <a:gd name="T16" fmla="*/ 5 w 9"/>
                  <a:gd name="T17" fmla="*/ 11 h 28"/>
                  <a:gd name="T18" fmla="*/ 4 w 9"/>
                  <a:gd name="T19" fmla="*/ 17 h 28"/>
                  <a:gd name="T20" fmla="*/ 9 w 9"/>
                  <a:gd name="T21" fmla="*/ 2 h 28"/>
                  <a:gd name="T22" fmla="*/ 8 w 9"/>
                  <a:gd name="T23" fmla="*/ 3 h 28"/>
                  <a:gd name="T24" fmla="*/ 6 w 9"/>
                  <a:gd name="T25" fmla="*/ 10 h 28"/>
                  <a:gd name="T26" fmla="*/ 7 w 9"/>
                  <a:gd name="T27" fmla="*/ 8 h 28"/>
                  <a:gd name="T28" fmla="*/ 8 w 9"/>
                  <a:gd name="T29" fmla="*/ 4 h 28"/>
                  <a:gd name="T30" fmla="*/ 6 w 9"/>
                  <a:gd name="T31" fmla="*/ 4 h 28"/>
                  <a:gd name="T32" fmla="*/ 6 w 9"/>
                  <a:gd name="T33" fmla="*/ 4 h 28"/>
                  <a:gd name="T34" fmla="*/ 4 w 9"/>
                  <a:gd name="T35" fmla="*/ 8 h 28"/>
                  <a:gd name="T36" fmla="*/ 3 w 9"/>
                  <a:gd name="T37" fmla="*/ 15 h 28"/>
                  <a:gd name="T38" fmla="*/ 3 w 9"/>
                  <a:gd name="T39" fmla="*/ 13 h 28"/>
                  <a:gd name="T40" fmla="*/ 2 w 9"/>
                  <a:gd name="T41" fmla="*/ 20 h 28"/>
                  <a:gd name="T42" fmla="*/ 1 w 9"/>
                  <a:gd name="T43" fmla="*/ 22 h 28"/>
                  <a:gd name="T44" fmla="*/ 1 w 9"/>
                  <a:gd name="T45" fmla="*/ 23 h 28"/>
                  <a:gd name="T46" fmla="*/ 4 w 9"/>
                  <a:gd name="T47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8">
                    <a:moveTo>
                      <a:pt x="4" y="14"/>
                    </a:moveTo>
                    <a:cubicBezTo>
                      <a:pt x="3" y="15"/>
                      <a:pt x="3" y="17"/>
                      <a:pt x="2" y="19"/>
                    </a:cubicBezTo>
                    <a:cubicBezTo>
                      <a:pt x="3" y="17"/>
                      <a:pt x="4" y="14"/>
                      <a:pt x="5" y="9"/>
                    </a:cubicBezTo>
                    <a:cubicBezTo>
                      <a:pt x="4" y="12"/>
                      <a:pt x="6" y="8"/>
                      <a:pt x="6" y="8"/>
                    </a:cubicBezTo>
                    <a:cubicBezTo>
                      <a:pt x="5" y="10"/>
                      <a:pt x="4" y="15"/>
                      <a:pt x="3" y="16"/>
                    </a:cubicBezTo>
                    <a:cubicBezTo>
                      <a:pt x="4" y="15"/>
                      <a:pt x="3" y="18"/>
                      <a:pt x="3" y="18"/>
                    </a:cubicBezTo>
                    <a:cubicBezTo>
                      <a:pt x="4" y="14"/>
                      <a:pt x="4" y="16"/>
                      <a:pt x="5" y="12"/>
                    </a:cubicBezTo>
                    <a:cubicBezTo>
                      <a:pt x="6" y="9"/>
                      <a:pt x="6" y="7"/>
                      <a:pt x="6" y="9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8" y="3"/>
                      <a:pt x="8" y="3"/>
                    </a:cubicBezTo>
                    <a:cubicBezTo>
                      <a:pt x="8" y="5"/>
                      <a:pt x="7" y="8"/>
                      <a:pt x="6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4" y="8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4"/>
                      <a:pt x="3" y="15"/>
                      <a:pt x="3" y="13"/>
                    </a:cubicBezTo>
                    <a:cubicBezTo>
                      <a:pt x="3" y="16"/>
                      <a:pt x="2" y="17"/>
                      <a:pt x="2" y="20"/>
                    </a:cubicBezTo>
                    <a:cubicBezTo>
                      <a:pt x="1" y="21"/>
                      <a:pt x="2" y="18"/>
                      <a:pt x="1" y="22"/>
                    </a:cubicBezTo>
                    <a:cubicBezTo>
                      <a:pt x="0" y="28"/>
                      <a:pt x="2" y="18"/>
                      <a:pt x="1" y="23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83" name="Freeform 1784"/>
              <p:cNvSpPr>
                <a:spLocks/>
              </p:cNvSpPr>
              <p:nvPr/>
            </p:nvSpPr>
            <p:spPr bwMode="auto">
              <a:xfrm>
                <a:off x="2364" y="317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2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84" name="Freeform 1785"/>
              <p:cNvSpPr>
                <a:spLocks/>
              </p:cNvSpPr>
              <p:nvPr/>
            </p:nvSpPr>
            <p:spPr bwMode="auto">
              <a:xfrm>
                <a:off x="2366" y="3160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85" name="Freeform 1786"/>
              <p:cNvSpPr>
                <a:spLocks/>
              </p:cNvSpPr>
              <p:nvPr/>
            </p:nvSpPr>
            <p:spPr bwMode="auto">
              <a:xfrm>
                <a:off x="2365" y="317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86" name="Freeform 1787"/>
              <p:cNvSpPr>
                <a:spLocks/>
              </p:cNvSpPr>
              <p:nvPr/>
            </p:nvSpPr>
            <p:spPr bwMode="auto">
              <a:xfrm>
                <a:off x="2367" y="3159"/>
                <a:ext cx="4" cy="11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1 h 13"/>
                  <a:gd name="T4" fmla="*/ 0 w 4"/>
                  <a:gd name="T5" fmla="*/ 12 h 13"/>
                  <a:gd name="T6" fmla="*/ 2 w 4"/>
                  <a:gd name="T7" fmla="*/ 5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1"/>
                      <a:pt x="3" y="4"/>
                      <a:pt x="3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2" y="5"/>
                    </a:cubicBezTo>
                    <a:cubicBezTo>
                      <a:pt x="1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87" name="Freeform 1788"/>
              <p:cNvSpPr>
                <a:spLocks/>
              </p:cNvSpPr>
              <p:nvPr/>
            </p:nvSpPr>
            <p:spPr bwMode="auto">
              <a:xfrm>
                <a:off x="2366" y="3156"/>
                <a:ext cx="10" cy="24"/>
              </a:xfrm>
              <a:custGeom>
                <a:avLst/>
                <a:gdLst>
                  <a:gd name="T0" fmla="*/ 3 w 11"/>
                  <a:gd name="T1" fmla="*/ 18 h 27"/>
                  <a:gd name="T2" fmla="*/ 3 w 11"/>
                  <a:gd name="T3" fmla="*/ 17 h 27"/>
                  <a:gd name="T4" fmla="*/ 2 w 11"/>
                  <a:gd name="T5" fmla="*/ 19 h 27"/>
                  <a:gd name="T6" fmla="*/ 2 w 11"/>
                  <a:gd name="T7" fmla="*/ 22 h 27"/>
                  <a:gd name="T8" fmla="*/ 3 w 11"/>
                  <a:gd name="T9" fmla="*/ 19 h 27"/>
                  <a:gd name="T10" fmla="*/ 4 w 11"/>
                  <a:gd name="T11" fmla="*/ 18 h 27"/>
                  <a:gd name="T12" fmla="*/ 5 w 11"/>
                  <a:gd name="T13" fmla="*/ 13 h 27"/>
                  <a:gd name="T14" fmla="*/ 4 w 11"/>
                  <a:gd name="T15" fmla="*/ 22 h 27"/>
                  <a:gd name="T16" fmla="*/ 6 w 11"/>
                  <a:gd name="T17" fmla="*/ 11 h 27"/>
                  <a:gd name="T18" fmla="*/ 7 w 11"/>
                  <a:gd name="T19" fmla="*/ 10 h 27"/>
                  <a:gd name="T20" fmla="*/ 8 w 11"/>
                  <a:gd name="T21" fmla="*/ 10 h 27"/>
                  <a:gd name="T22" fmla="*/ 6 w 11"/>
                  <a:gd name="T23" fmla="*/ 15 h 27"/>
                  <a:gd name="T24" fmla="*/ 6 w 11"/>
                  <a:gd name="T25" fmla="*/ 15 h 27"/>
                  <a:gd name="T26" fmla="*/ 9 w 11"/>
                  <a:gd name="T27" fmla="*/ 8 h 27"/>
                  <a:gd name="T28" fmla="*/ 8 w 11"/>
                  <a:gd name="T29" fmla="*/ 9 h 27"/>
                  <a:gd name="T30" fmla="*/ 10 w 11"/>
                  <a:gd name="T31" fmla="*/ 4 h 27"/>
                  <a:gd name="T32" fmla="*/ 9 w 11"/>
                  <a:gd name="T33" fmla="*/ 5 h 27"/>
                  <a:gd name="T34" fmla="*/ 10 w 11"/>
                  <a:gd name="T35" fmla="*/ 2 h 27"/>
                  <a:gd name="T36" fmla="*/ 7 w 11"/>
                  <a:gd name="T37" fmla="*/ 5 h 27"/>
                  <a:gd name="T38" fmla="*/ 8 w 11"/>
                  <a:gd name="T39" fmla="*/ 2 h 27"/>
                  <a:gd name="T40" fmla="*/ 4 w 11"/>
                  <a:gd name="T41" fmla="*/ 11 h 27"/>
                  <a:gd name="T42" fmla="*/ 4 w 11"/>
                  <a:gd name="T43" fmla="*/ 11 h 27"/>
                  <a:gd name="T44" fmla="*/ 7 w 11"/>
                  <a:gd name="T45" fmla="*/ 5 h 27"/>
                  <a:gd name="T46" fmla="*/ 5 w 11"/>
                  <a:gd name="T47" fmla="*/ 7 h 27"/>
                  <a:gd name="T48" fmla="*/ 7 w 11"/>
                  <a:gd name="T49" fmla="*/ 2 h 27"/>
                  <a:gd name="T50" fmla="*/ 4 w 11"/>
                  <a:gd name="T51" fmla="*/ 10 h 27"/>
                  <a:gd name="T52" fmla="*/ 4 w 11"/>
                  <a:gd name="T53" fmla="*/ 8 h 27"/>
                  <a:gd name="T54" fmla="*/ 1 w 11"/>
                  <a:gd name="T55" fmla="*/ 17 h 27"/>
                  <a:gd name="T56" fmla="*/ 3 w 11"/>
                  <a:gd name="T57" fmla="*/ 16 h 27"/>
                  <a:gd name="T58" fmla="*/ 5 w 11"/>
                  <a:gd name="T59" fmla="*/ 11 h 27"/>
                  <a:gd name="T60" fmla="*/ 3 w 11"/>
                  <a:gd name="T61" fmla="*/ 17 h 27"/>
                  <a:gd name="T62" fmla="*/ 5 w 11"/>
                  <a:gd name="T63" fmla="*/ 11 h 27"/>
                  <a:gd name="T64" fmla="*/ 4 w 11"/>
                  <a:gd name="T65" fmla="*/ 16 h 27"/>
                  <a:gd name="T66" fmla="*/ 6 w 11"/>
                  <a:gd name="T67" fmla="*/ 12 h 27"/>
                  <a:gd name="T68" fmla="*/ 3 w 11"/>
                  <a:gd name="T69" fmla="*/ 18 h 27"/>
                  <a:gd name="T70" fmla="*/ 4 w 11"/>
                  <a:gd name="T71" fmla="*/ 16 h 27"/>
                  <a:gd name="T72" fmla="*/ 7 w 11"/>
                  <a:gd name="T73" fmla="*/ 9 h 27"/>
                  <a:gd name="T74" fmla="*/ 5 w 11"/>
                  <a:gd name="T75" fmla="*/ 8 h 27"/>
                  <a:gd name="T76" fmla="*/ 4 w 11"/>
                  <a:gd name="T77" fmla="*/ 12 h 27"/>
                  <a:gd name="T78" fmla="*/ 3 w 11"/>
                  <a:gd name="T79" fmla="*/ 12 h 27"/>
                  <a:gd name="T80" fmla="*/ 2 w 11"/>
                  <a:gd name="T81" fmla="*/ 16 h 27"/>
                  <a:gd name="T82" fmla="*/ 5 w 11"/>
                  <a:gd name="T83" fmla="*/ 7 h 27"/>
                  <a:gd name="T84" fmla="*/ 4 w 11"/>
                  <a:gd name="T85" fmla="*/ 8 h 27"/>
                  <a:gd name="T86" fmla="*/ 4 w 11"/>
                  <a:gd name="T87" fmla="*/ 10 h 27"/>
                  <a:gd name="T88" fmla="*/ 4 w 11"/>
                  <a:gd name="T89" fmla="*/ 8 h 27"/>
                  <a:gd name="T90" fmla="*/ 1 w 11"/>
                  <a:gd name="T91" fmla="*/ 19 h 27"/>
                  <a:gd name="T92" fmla="*/ 1 w 11"/>
                  <a:gd name="T93" fmla="*/ 24 h 27"/>
                  <a:gd name="T94" fmla="*/ 3 w 11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7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2" y="20"/>
                      <a:pt x="2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2" y="27"/>
                      <a:pt x="9" y="8"/>
                    </a:cubicBezTo>
                    <a:cubicBezTo>
                      <a:pt x="8" y="8"/>
                      <a:pt x="7" y="10"/>
                      <a:pt x="8" y="9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8" y="4"/>
                      <a:pt x="4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5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3"/>
                      <a:pt x="3" y="16"/>
                    </a:cubicBezTo>
                    <a:cubicBezTo>
                      <a:pt x="5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3"/>
                      <a:pt x="5" y="11"/>
                    </a:cubicBezTo>
                    <a:cubicBezTo>
                      <a:pt x="6" y="11"/>
                      <a:pt x="4" y="14"/>
                      <a:pt x="4" y="16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1" y="0"/>
                      <a:pt x="6" y="13"/>
                      <a:pt x="7" y="9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0"/>
                      <a:pt x="1" y="22"/>
                      <a:pt x="3" y="12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4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1"/>
                      <a:pt x="4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4" y="11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88" name="Freeform 1789"/>
              <p:cNvSpPr>
                <a:spLocks/>
              </p:cNvSpPr>
              <p:nvPr/>
            </p:nvSpPr>
            <p:spPr bwMode="auto">
              <a:xfrm>
                <a:off x="2371" y="316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89" name="Freeform 1790"/>
              <p:cNvSpPr>
                <a:spLocks/>
              </p:cNvSpPr>
              <p:nvPr/>
            </p:nvSpPr>
            <p:spPr bwMode="auto">
              <a:xfrm>
                <a:off x="2369" y="316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90" name="Rectangle 1791"/>
              <p:cNvSpPr>
                <a:spLocks noChangeArrowheads="1"/>
              </p:cNvSpPr>
              <p:nvPr/>
            </p:nvSpPr>
            <p:spPr bwMode="auto">
              <a:xfrm>
                <a:off x="2370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91" name="Freeform 1792"/>
              <p:cNvSpPr>
                <a:spLocks/>
              </p:cNvSpPr>
              <p:nvPr/>
            </p:nvSpPr>
            <p:spPr bwMode="auto">
              <a:xfrm>
                <a:off x="2367" y="3171"/>
                <a:ext cx="0" cy="2"/>
              </a:xfrm>
              <a:custGeom>
                <a:avLst/>
                <a:gdLst>
                  <a:gd name="T0" fmla="*/ 1 h 2"/>
                  <a:gd name="T1" fmla="*/ 2 h 2"/>
                  <a:gd name="T2" fmla="*/ 0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92" name="Freeform 1793"/>
              <p:cNvSpPr>
                <a:spLocks/>
              </p:cNvSpPr>
              <p:nvPr/>
            </p:nvSpPr>
            <p:spPr bwMode="auto">
              <a:xfrm>
                <a:off x="2369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93" name="Freeform 1794"/>
              <p:cNvSpPr>
                <a:spLocks/>
              </p:cNvSpPr>
              <p:nvPr/>
            </p:nvSpPr>
            <p:spPr bwMode="auto">
              <a:xfrm>
                <a:off x="2367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94" name="Freeform 1795"/>
              <p:cNvSpPr>
                <a:spLocks/>
              </p:cNvSpPr>
              <p:nvPr/>
            </p:nvSpPr>
            <p:spPr bwMode="auto">
              <a:xfrm>
                <a:off x="2355" y="3151"/>
                <a:ext cx="17" cy="28"/>
              </a:xfrm>
              <a:custGeom>
                <a:avLst/>
                <a:gdLst>
                  <a:gd name="T0" fmla="*/ 2 w 19"/>
                  <a:gd name="T1" fmla="*/ 14 h 31"/>
                  <a:gd name="T2" fmla="*/ 1 w 19"/>
                  <a:gd name="T3" fmla="*/ 20 h 31"/>
                  <a:gd name="T4" fmla="*/ 1 w 19"/>
                  <a:gd name="T5" fmla="*/ 24 h 31"/>
                  <a:gd name="T6" fmla="*/ 2 w 19"/>
                  <a:gd name="T7" fmla="*/ 20 h 31"/>
                  <a:gd name="T8" fmla="*/ 4 w 19"/>
                  <a:gd name="T9" fmla="*/ 20 h 31"/>
                  <a:gd name="T10" fmla="*/ 4 w 19"/>
                  <a:gd name="T11" fmla="*/ 22 h 31"/>
                  <a:gd name="T12" fmla="*/ 7 w 19"/>
                  <a:gd name="T13" fmla="*/ 16 h 31"/>
                  <a:gd name="T14" fmla="*/ 7 w 19"/>
                  <a:gd name="T15" fmla="*/ 18 h 31"/>
                  <a:gd name="T16" fmla="*/ 7 w 19"/>
                  <a:gd name="T17" fmla="*/ 20 h 31"/>
                  <a:gd name="T18" fmla="*/ 9 w 19"/>
                  <a:gd name="T19" fmla="*/ 10 h 31"/>
                  <a:gd name="T20" fmla="*/ 10 w 19"/>
                  <a:gd name="T21" fmla="*/ 10 h 31"/>
                  <a:gd name="T22" fmla="*/ 10 w 19"/>
                  <a:gd name="T23" fmla="*/ 15 h 31"/>
                  <a:gd name="T24" fmla="*/ 11 w 19"/>
                  <a:gd name="T25" fmla="*/ 15 h 31"/>
                  <a:gd name="T26" fmla="*/ 11 w 19"/>
                  <a:gd name="T27" fmla="*/ 17 h 31"/>
                  <a:gd name="T28" fmla="*/ 12 w 19"/>
                  <a:gd name="T29" fmla="*/ 15 h 31"/>
                  <a:gd name="T30" fmla="*/ 14 w 19"/>
                  <a:gd name="T31" fmla="*/ 11 h 31"/>
                  <a:gd name="T32" fmla="*/ 13 w 19"/>
                  <a:gd name="T33" fmla="*/ 15 h 31"/>
                  <a:gd name="T34" fmla="*/ 14 w 19"/>
                  <a:gd name="T35" fmla="*/ 14 h 31"/>
                  <a:gd name="T36" fmla="*/ 15 w 19"/>
                  <a:gd name="T37" fmla="*/ 16 h 31"/>
                  <a:gd name="T38" fmla="*/ 15 w 19"/>
                  <a:gd name="T39" fmla="*/ 14 h 31"/>
                  <a:gd name="T40" fmla="*/ 14 w 19"/>
                  <a:gd name="T41" fmla="*/ 17 h 31"/>
                  <a:gd name="T42" fmla="*/ 17 w 19"/>
                  <a:gd name="T43" fmla="*/ 6 h 31"/>
                  <a:gd name="T44" fmla="*/ 17 w 19"/>
                  <a:gd name="T45" fmla="*/ 5 h 31"/>
                  <a:gd name="T46" fmla="*/ 16 w 19"/>
                  <a:gd name="T47" fmla="*/ 6 h 31"/>
                  <a:gd name="T48" fmla="*/ 16 w 19"/>
                  <a:gd name="T49" fmla="*/ 4 h 31"/>
                  <a:gd name="T50" fmla="*/ 15 w 19"/>
                  <a:gd name="T51" fmla="*/ 3 h 31"/>
                  <a:gd name="T52" fmla="*/ 13 w 19"/>
                  <a:gd name="T53" fmla="*/ 6 h 31"/>
                  <a:gd name="T54" fmla="*/ 14 w 19"/>
                  <a:gd name="T55" fmla="*/ 5 h 31"/>
                  <a:gd name="T56" fmla="*/ 13 w 19"/>
                  <a:gd name="T57" fmla="*/ 4 h 31"/>
                  <a:gd name="T58" fmla="*/ 12 w 19"/>
                  <a:gd name="T59" fmla="*/ 6 h 31"/>
                  <a:gd name="T60" fmla="*/ 11 w 19"/>
                  <a:gd name="T61" fmla="*/ 8 h 31"/>
                  <a:gd name="T62" fmla="*/ 12 w 19"/>
                  <a:gd name="T63" fmla="*/ 3 h 31"/>
                  <a:gd name="T64" fmla="*/ 11 w 19"/>
                  <a:gd name="T65" fmla="*/ 3 h 31"/>
                  <a:gd name="T66" fmla="*/ 10 w 19"/>
                  <a:gd name="T67" fmla="*/ 8 h 31"/>
                  <a:gd name="T68" fmla="*/ 8 w 19"/>
                  <a:gd name="T69" fmla="*/ 10 h 31"/>
                  <a:gd name="T70" fmla="*/ 7 w 19"/>
                  <a:gd name="T71" fmla="*/ 12 h 31"/>
                  <a:gd name="T72" fmla="*/ 6 w 19"/>
                  <a:gd name="T73" fmla="*/ 11 h 31"/>
                  <a:gd name="T74" fmla="*/ 5 w 19"/>
                  <a:gd name="T75" fmla="*/ 12 h 31"/>
                  <a:gd name="T76" fmla="*/ 4 w 19"/>
                  <a:gd name="T77" fmla="*/ 18 h 31"/>
                  <a:gd name="T78" fmla="*/ 5 w 19"/>
                  <a:gd name="T79" fmla="*/ 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" h="31">
                    <a:moveTo>
                      <a:pt x="4" y="8"/>
                    </a:moveTo>
                    <a:cubicBezTo>
                      <a:pt x="4" y="9"/>
                      <a:pt x="3" y="10"/>
                      <a:pt x="2" y="1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1" y="16"/>
                      <a:pt x="1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5"/>
                      <a:pt x="1" y="22"/>
                      <a:pt x="1" y="24"/>
                    </a:cubicBezTo>
                    <a:cubicBezTo>
                      <a:pt x="1" y="23"/>
                      <a:pt x="3" y="14"/>
                      <a:pt x="3" y="16"/>
                    </a:cubicBezTo>
                    <a:cubicBezTo>
                      <a:pt x="3" y="16"/>
                      <a:pt x="2" y="18"/>
                      <a:pt x="2" y="20"/>
                    </a:cubicBezTo>
                    <a:cubicBezTo>
                      <a:pt x="2" y="21"/>
                      <a:pt x="4" y="14"/>
                      <a:pt x="4" y="13"/>
                    </a:cubicBezTo>
                    <a:cubicBezTo>
                      <a:pt x="0" y="31"/>
                      <a:pt x="5" y="9"/>
                      <a:pt x="4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7" y="14"/>
                    </a:cubicBezTo>
                    <a:cubicBezTo>
                      <a:pt x="6" y="18"/>
                      <a:pt x="7" y="13"/>
                      <a:pt x="7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8" y="13"/>
                      <a:pt x="7" y="18"/>
                    </a:cubicBezTo>
                    <a:cubicBezTo>
                      <a:pt x="7" y="19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9" y="14"/>
                    </a:cubicBezTo>
                    <a:cubicBezTo>
                      <a:pt x="9" y="14"/>
                      <a:pt x="9" y="12"/>
                      <a:pt x="9" y="10"/>
                    </a:cubicBezTo>
                    <a:cubicBezTo>
                      <a:pt x="10" y="11"/>
                      <a:pt x="11" y="6"/>
                      <a:pt x="12" y="5"/>
                    </a:cubicBezTo>
                    <a:cubicBezTo>
                      <a:pt x="10" y="12"/>
                      <a:pt x="11" y="5"/>
                      <a:pt x="10" y="10"/>
                    </a:cubicBezTo>
                    <a:cubicBezTo>
                      <a:pt x="9" y="13"/>
                      <a:pt x="9" y="13"/>
                      <a:pt x="8" y="18"/>
                    </a:cubicBezTo>
                    <a:cubicBezTo>
                      <a:pt x="8" y="18"/>
                      <a:pt x="9" y="17"/>
                      <a:pt x="10" y="15"/>
                    </a:cubicBezTo>
                    <a:cubicBezTo>
                      <a:pt x="10" y="15"/>
                      <a:pt x="9" y="18"/>
                      <a:pt x="9" y="18"/>
                    </a:cubicBezTo>
                    <a:cubicBezTo>
                      <a:pt x="9" y="21"/>
                      <a:pt x="11" y="12"/>
                      <a:pt x="11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1"/>
                      <a:pt x="14" y="8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8"/>
                      <a:pt x="12" y="17"/>
                      <a:pt x="11" y="19"/>
                    </a:cubicBezTo>
                    <a:cubicBezTo>
                      <a:pt x="12" y="16"/>
                      <a:pt x="12" y="19"/>
                      <a:pt x="13" y="15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5" y="10"/>
                      <a:pt x="14" y="14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9" y="6"/>
                    </a:cubicBezTo>
                    <a:cubicBezTo>
                      <a:pt x="17" y="8"/>
                      <a:pt x="16" y="12"/>
                      <a:pt x="15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6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6" y="5"/>
                      <a:pt x="16" y="4"/>
                    </a:cubicBezTo>
                    <a:cubicBezTo>
                      <a:pt x="15" y="6"/>
                      <a:pt x="14" y="11"/>
                      <a:pt x="13" y="11"/>
                    </a:cubicBezTo>
                    <a:cubicBezTo>
                      <a:pt x="15" y="5"/>
                      <a:pt x="14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3" y="9"/>
                      <a:pt x="13" y="9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7"/>
                      <a:pt x="13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8"/>
                      <a:pt x="10" y="14"/>
                    </a:cubicBezTo>
                    <a:cubicBezTo>
                      <a:pt x="10" y="12"/>
                      <a:pt x="12" y="7"/>
                      <a:pt x="11" y="8"/>
                    </a:cubicBezTo>
                    <a:cubicBezTo>
                      <a:pt x="10" y="13"/>
                      <a:pt x="11" y="6"/>
                      <a:pt x="10" y="9"/>
                    </a:cubicBezTo>
                    <a:cubicBezTo>
                      <a:pt x="12" y="4"/>
                      <a:pt x="11" y="8"/>
                      <a:pt x="12" y="3"/>
                    </a:cubicBezTo>
                    <a:cubicBezTo>
                      <a:pt x="12" y="1"/>
                      <a:pt x="11" y="8"/>
                      <a:pt x="11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1" y="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10" y="7"/>
                      <a:pt x="10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7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5"/>
                      <a:pt x="6" y="11"/>
                    </a:cubicBezTo>
                    <a:cubicBezTo>
                      <a:pt x="6" y="12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5" y="14"/>
                      <a:pt x="5" y="14"/>
                    </a:cubicBezTo>
                    <a:cubicBezTo>
                      <a:pt x="5" y="15"/>
                      <a:pt x="4" y="18"/>
                      <a:pt x="4" y="18"/>
                    </a:cubicBezTo>
                    <a:cubicBezTo>
                      <a:pt x="4" y="18"/>
                      <a:pt x="5" y="14"/>
                      <a:pt x="4" y="16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1"/>
                      <a:pt x="2" y="18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95" name="Freeform 1796"/>
              <p:cNvSpPr>
                <a:spLocks/>
              </p:cNvSpPr>
              <p:nvPr/>
            </p:nvSpPr>
            <p:spPr bwMode="auto">
              <a:xfrm>
                <a:off x="2362" y="3156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3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96" name="Freeform 1797"/>
              <p:cNvSpPr>
                <a:spLocks/>
              </p:cNvSpPr>
              <p:nvPr/>
            </p:nvSpPr>
            <p:spPr bwMode="auto">
              <a:xfrm>
                <a:off x="2361" y="3159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97" name="Freeform 1798"/>
              <p:cNvSpPr>
                <a:spLocks/>
              </p:cNvSpPr>
              <p:nvPr/>
            </p:nvSpPr>
            <p:spPr bwMode="auto">
              <a:xfrm>
                <a:off x="2357" y="3159"/>
                <a:ext cx="0" cy="1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98" name="Freeform 1799"/>
              <p:cNvSpPr>
                <a:spLocks/>
              </p:cNvSpPr>
              <p:nvPr/>
            </p:nvSpPr>
            <p:spPr bwMode="auto">
              <a:xfrm>
                <a:off x="2356" y="316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99" name="Freeform 1800"/>
              <p:cNvSpPr>
                <a:spLocks/>
              </p:cNvSpPr>
              <p:nvPr/>
            </p:nvSpPr>
            <p:spPr bwMode="auto">
              <a:xfrm>
                <a:off x="2348" y="3157"/>
                <a:ext cx="8" cy="22"/>
              </a:xfrm>
              <a:custGeom>
                <a:avLst/>
                <a:gdLst>
                  <a:gd name="T0" fmla="*/ 3 w 9"/>
                  <a:gd name="T1" fmla="*/ 11 h 25"/>
                  <a:gd name="T2" fmla="*/ 2 w 9"/>
                  <a:gd name="T3" fmla="*/ 15 h 25"/>
                  <a:gd name="T4" fmla="*/ 2 w 9"/>
                  <a:gd name="T5" fmla="*/ 11 h 25"/>
                  <a:gd name="T6" fmla="*/ 0 w 9"/>
                  <a:gd name="T7" fmla="*/ 19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6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7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8 w 9"/>
                  <a:gd name="T37" fmla="*/ 10 h 25"/>
                  <a:gd name="T38" fmla="*/ 8 w 9"/>
                  <a:gd name="T39" fmla="*/ 10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3 h 25"/>
                  <a:gd name="T54" fmla="*/ 6 w 9"/>
                  <a:gd name="T55" fmla="*/ 13 h 25"/>
                  <a:gd name="T56" fmla="*/ 7 w 9"/>
                  <a:gd name="T57" fmla="*/ 8 h 25"/>
                  <a:gd name="T58" fmla="*/ 6 w 9"/>
                  <a:gd name="T59" fmla="*/ 10 h 25"/>
                  <a:gd name="T60" fmla="*/ 7 w 9"/>
                  <a:gd name="T61" fmla="*/ 4 h 25"/>
                  <a:gd name="T62" fmla="*/ 6 w 9"/>
                  <a:gd name="T63" fmla="*/ 10 h 25"/>
                  <a:gd name="T64" fmla="*/ 5 w 9"/>
                  <a:gd name="T65" fmla="*/ 10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3 w 9"/>
                  <a:gd name="T75" fmla="*/ 11 h 25"/>
                  <a:gd name="T76" fmla="*/ 3 w 9"/>
                  <a:gd name="T77" fmla="*/ 11 h 25"/>
                  <a:gd name="T78" fmla="*/ 1 w 9"/>
                  <a:gd name="T79" fmla="*/ 17 h 25"/>
                  <a:gd name="T80" fmla="*/ 3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3" y="11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5"/>
                      <a:pt x="2" y="11"/>
                    </a:cubicBezTo>
                    <a:cubicBezTo>
                      <a:pt x="1" y="17"/>
                      <a:pt x="1" y="12"/>
                      <a:pt x="0" y="19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6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9" y="10"/>
                      <a:pt x="9" y="8"/>
                      <a:pt x="9" y="7"/>
                    </a:cubicBezTo>
                    <a:cubicBezTo>
                      <a:pt x="9" y="4"/>
                      <a:pt x="8" y="8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6" y="20"/>
                      <a:pt x="8" y="8"/>
                      <a:pt x="7" y="12"/>
                    </a:cubicBezTo>
                    <a:cubicBezTo>
                      <a:pt x="8" y="9"/>
                      <a:pt x="8" y="9"/>
                      <a:pt x="8" y="7"/>
                    </a:cubicBezTo>
                    <a:cubicBezTo>
                      <a:pt x="9" y="0"/>
                      <a:pt x="7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3"/>
                    </a:cubicBezTo>
                    <a:cubicBezTo>
                      <a:pt x="7" y="9"/>
                      <a:pt x="5" y="15"/>
                      <a:pt x="6" y="13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7" y="6"/>
                      <a:pt x="7" y="4"/>
                    </a:cubicBezTo>
                    <a:cubicBezTo>
                      <a:pt x="6" y="7"/>
                      <a:pt x="7" y="6"/>
                      <a:pt x="6" y="10"/>
                    </a:cubicBezTo>
                    <a:cubicBezTo>
                      <a:pt x="6" y="6"/>
                      <a:pt x="5" y="7"/>
                      <a:pt x="5" y="10"/>
                    </a:cubicBezTo>
                    <a:cubicBezTo>
                      <a:pt x="5" y="10"/>
                      <a:pt x="5" y="6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4" y="13"/>
                      <a:pt x="4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7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3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00" name="Freeform 1801"/>
              <p:cNvSpPr>
                <a:spLocks/>
              </p:cNvSpPr>
              <p:nvPr/>
            </p:nvSpPr>
            <p:spPr bwMode="auto">
              <a:xfrm>
                <a:off x="2348" y="3168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5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01" name="Freeform 1802"/>
              <p:cNvSpPr>
                <a:spLocks/>
              </p:cNvSpPr>
              <p:nvPr/>
            </p:nvSpPr>
            <p:spPr bwMode="auto">
              <a:xfrm>
                <a:off x="2347" y="3165"/>
                <a:ext cx="2" cy="17"/>
              </a:xfrm>
              <a:custGeom>
                <a:avLst/>
                <a:gdLst>
                  <a:gd name="T0" fmla="*/ 0 w 2"/>
                  <a:gd name="T1" fmla="*/ 9 h 19"/>
                  <a:gd name="T2" fmla="*/ 0 w 2"/>
                  <a:gd name="T3" fmla="*/ 12 h 19"/>
                  <a:gd name="T4" fmla="*/ 1 w 2"/>
                  <a:gd name="T5" fmla="*/ 13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1 w 2"/>
                  <a:gd name="T13" fmla="*/ 8 h 19"/>
                  <a:gd name="T14" fmla="*/ 2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2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5 h 19"/>
                  <a:gd name="T40" fmla="*/ 0 w 2"/>
                  <a:gd name="T41" fmla="*/ 15 h 19"/>
                  <a:gd name="T42" fmla="*/ 0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0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0"/>
                      <a:pt x="1" y="13"/>
                    </a:cubicBezTo>
                    <a:cubicBezTo>
                      <a:pt x="1" y="15"/>
                      <a:pt x="1" y="8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6"/>
                    </a:cubicBezTo>
                    <a:cubicBezTo>
                      <a:pt x="2" y="6"/>
                      <a:pt x="1" y="9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6"/>
                      <a:pt x="1" y="8"/>
                    </a:cubicBezTo>
                    <a:cubicBezTo>
                      <a:pt x="0" y="13"/>
                      <a:pt x="1" y="5"/>
                      <a:pt x="1" y="2"/>
                    </a:cubicBezTo>
                    <a:cubicBezTo>
                      <a:pt x="0" y="6"/>
                      <a:pt x="0" y="10"/>
                      <a:pt x="0" y="5"/>
                    </a:cubicBezTo>
                    <a:cubicBezTo>
                      <a:pt x="0" y="8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4"/>
                      <a:pt x="0" y="5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02" name="Rectangle 1803"/>
              <p:cNvSpPr>
                <a:spLocks noChangeArrowheads="1"/>
              </p:cNvSpPr>
              <p:nvPr/>
            </p:nvSpPr>
            <p:spPr bwMode="auto">
              <a:xfrm>
                <a:off x="2347" y="3176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03" name="Freeform 1804"/>
              <p:cNvSpPr>
                <a:spLocks/>
              </p:cNvSpPr>
              <p:nvPr/>
            </p:nvSpPr>
            <p:spPr bwMode="auto">
              <a:xfrm>
                <a:off x="2415" y="3155"/>
                <a:ext cx="1" cy="4"/>
              </a:xfrm>
              <a:custGeom>
                <a:avLst/>
                <a:gdLst>
                  <a:gd name="T0" fmla="*/ 1 w 1"/>
                  <a:gd name="T1" fmla="*/ 3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04" name="Freeform 1805"/>
              <p:cNvSpPr>
                <a:spLocks/>
              </p:cNvSpPr>
              <p:nvPr/>
            </p:nvSpPr>
            <p:spPr bwMode="auto">
              <a:xfrm>
                <a:off x="2413" y="315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3" y="5"/>
                      <a:pt x="3" y="8"/>
                      <a:pt x="4" y="0"/>
                    </a:cubicBezTo>
                    <a:cubicBezTo>
                      <a:pt x="4" y="2"/>
                      <a:pt x="2" y="5"/>
                      <a:pt x="1" y="9"/>
                    </a:cubicBezTo>
                    <a:cubicBezTo>
                      <a:pt x="2" y="9"/>
                      <a:pt x="3" y="5"/>
                      <a:pt x="3" y="6"/>
                    </a:cubicBezTo>
                    <a:cubicBezTo>
                      <a:pt x="2" y="9"/>
                      <a:pt x="2" y="9"/>
                      <a:pt x="1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05" name="Freeform 1806"/>
              <p:cNvSpPr>
                <a:spLocks/>
              </p:cNvSpPr>
              <p:nvPr/>
            </p:nvSpPr>
            <p:spPr bwMode="auto">
              <a:xfrm>
                <a:off x="2415" y="3160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06" name="Freeform 1807"/>
              <p:cNvSpPr>
                <a:spLocks/>
              </p:cNvSpPr>
              <p:nvPr/>
            </p:nvSpPr>
            <p:spPr bwMode="auto">
              <a:xfrm>
                <a:off x="2415" y="3157"/>
                <a:ext cx="2" cy="6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07" name="Freeform 1808"/>
              <p:cNvSpPr>
                <a:spLocks/>
              </p:cNvSpPr>
              <p:nvPr/>
            </p:nvSpPr>
            <p:spPr bwMode="auto">
              <a:xfrm>
                <a:off x="2417" y="3158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08" name="Freeform 1809"/>
              <p:cNvSpPr>
                <a:spLocks/>
              </p:cNvSpPr>
              <p:nvPr/>
            </p:nvSpPr>
            <p:spPr bwMode="auto">
              <a:xfrm>
                <a:off x="2415" y="3157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7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9"/>
                      <a:pt x="1" y="8"/>
                    </a:cubicBezTo>
                    <a:cubicBezTo>
                      <a:pt x="0" y="9"/>
                      <a:pt x="1" y="4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09" name="Freeform 1810"/>
              <p:cNvSpPr>
                <a:spLocks/>
              </p:cNvSpPr>
              <p:nvPr/>
            </p:nvSpPr>
            <p:spPr bwMode="auto">
              <a:xfrm>
                <a:off x="2417" y="3160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10" name="Freeform 1811"/>
              <p:cNvSpPr>
                <a:spLocks/>
              </p:cNvSpPr>
              <p:nvPr/>
            </p:nvSpPr>
            <p:spPr bwMode="auto">
              <a:xfrm>
                <a:off x="2416" y="3159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11" name="Freeform 1812"/>
              <p:cNvSpPr>
                <a:spLocks/>
              </p:cNvSpPr>
              <p:nvPr/>
            </p:nvSpPr>
            <p:spPr bwMode="auto">
              <a:xfrm>
                <a:off x="2415" y="3158"/>
                <a:ext cx="3" cy="11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12" name="Freeform 1813"/>
              <p:cNvSpPr>
                <a:spLocks/>
              </p:cNvSpPr>
              <p:nvPr/>
            </p:nvSpPr>
            <p:spPr bwMode="auto">
              <a:xfrm>
                <a:off x="2414" y="317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13" name="Freeform 1814"/>
              <p:cNvSpPr>
                <a:spLocks/>
              </p:cNvSpPr>
              <p:nvPr/>
            </p:nvSpPr>
            <p:spPr bwMode="auto">
              <a:xfrm>
                <a:off x="2414" y="3162"/>
                <a:ext cx="4" cy="15"/>
              </a:xfrm>
              <a:custGeom>
                <a:avLst/>
                <a:gdLst>
                  <a:gd name="T0" fmla="*/ 4 w 4"/>
                  <a:gd name="T1" fmla="*/ 1 h 16"/>
                  <a:gd name="T2" fmla="*/ 2 w 4"/>
                  <a:gd name="T3" fmla="*/ 8 h 16"/>
                  <a:gd name="T4" fmla="*/ 4 w 4"/>
                  <a:gd name="T5" fmla="*/ 3 h 16"/>
                  <a:gd name="T6" fmla="*/ 2 w 4"/>
                  <a:gd name="T7" fmla="*/ 5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2 w 4"/>
                  <a:gd name="T15" fmla="*/ 8 h 16"/>
                  <a:gd name="T16" fmla="*/ 2 w 4"/>
                  <a:gd name="T17" fmla="*/ 7 h 16"/>
                  <a:gd name="T18" fmla="*/ 1 w 4"/>
                  <a:gd name="T19" fmla="*/ 11 h 16"/>
                  <a:gd name="T20" fmla="*/ 0 w 4"/>
                  <a:gd name="T21" fmla="*/ 15 h 16"/>
                  <a:gd name="T22" fmla="*/ 4 w 4"/>
                  <a:gd name="T2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1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2" y="5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3" y="5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14" name="Freeform 1815"/>
              <p:cNvSpPr>
                <a:spLocks/>
              </p:cNvSpPr>
              <p:nvPr/>
            </p:nvSpPr>
            <p:spPr bwMode="auto">
              <a:xfrm>
                <a:off x="2416" y="3169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15" name="Freeform 1816"/>
              <p:cNvSpPr>
                <a:spLocks/>
              </p:cNvSpPr>
              <p:nvPr/>
            </p:nvSpPr>
            <p:spPr bwMode="auto">
              <a:xfrm>
                <a:off x="2415" y="3162"/>
                <a:ext cx="5" cy="16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6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9 h 17"/>
                  <a:gd name="T16" fmla="*/ 3 w 5"/>
                  <a:gd name="T17" fmla="*/ 7 h 17"/>
                  <a:gd name="T18" fmla="*/ 4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2"/>
                      <a:pt x="4" y="1"/>
                    </a:cubicBezTo>
                    <a:cubicBezTo>
                      <a:pt x="3" y="3"/>
                      <a:pt x="3" y="5"/>
                      <a:pt x="2" y="6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6"/>
                      <a:pt x="3" y="7"/>
                      <a:pt x="2" y="12"/>
                    </a:cubicBezTo>
                    <a:cubicBezTo>
                      <a:pt x="1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16" name="Freeform 1817"/>
              <p:cNvSpPr>
                <a:spLocks/>
              </p:cNvSpPr>
              <p:nvPr/>
            </p:nvSpPr>
            <p:spPr bwMode="auto">
              <a:xfrm>
                <a:off x="2419" y="316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17" name="Freeform 1818"/>
              <p:cNvSpPr>
                <a:spLocks/>
              </p:cNvSpPr>
              <p:nvPr/>
            </p:nvSpPr>
            <p:spPr bwMode="auto">
              <a:xfrm>
                <a:off x="2418" y="3170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18" name="Freeform 1819"/>
              <p:cNvSpPr>
                <a:spLocks/>
              </p:cNvSpPr>
              <p:nvPr/>
            </p:nvSpPr>
            <p:spPr bwMode="auto">
              <a:xfrm>
                <a:off x="2420" y="3162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19" name="Freeform 1820"/>
              <p:cNvSpPr>
                <a:spLocks/>
              </p:cNvSpPr>
              <p:nvPr/>
            </p:nvSpPr>
            <p:spPr bwMode="auto">
              <a:xfrm>
                <a:off x="2417" y="3159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4 h 19"/>
                  <a:gd name="T4" fmla="*/ 10 w 12"/>
                  <a:gd name="T5" fmla="*/ 10 h 19"/>
                  <a:gd name="T6" fmla="*/ 12 w 12"/>
                  <a:gd name="T7" fmla="*/ 3 h 19"/>
                  <a:gd name="T8" fmla="*/ 10 w 12"/>
                  <a:gd name="T9" fmla="*/ 6 h 19"/>
                  <a:gd name="T10" fmla="*/ 11 w 12"/>
                  <a:gd name="T11" fmla="*/ 2 h 19"/>
                  <a:gd name="T12" fmla="*/ 10 w 12"/>
                  <a:gd name="T13" fmla="*/ 4 h 19"/>
                  <a:gd name="T14" fmla="*/ 8 w 12"/>
                  <a:gd name="T15" fmla="*/ 6 h 19"/>
                  <a:gd name="T16" fmla="*/ 6 w 12"/>
                  <a:gd name="T17" fmla="*/ 4 h 19"/>
                  <a:gd name="T18" fmla="*/ 4 w 12"/>
                  <a:gd name="T19" fmla="*/ 10 h 19"/>
                  <a:gd name="T20" fmla="*/ 5 w 12"/>
                  <a:gd name="T21" fmla="*/ 6 h 19"/>
                  <a:gd name="T22" fmla="*/ 5 w 12"/>
                  <a:gd name="T23" fmla="*/ 6 h 19"/>
                  <a:gd name="T24" fmla="*/ 4 w 12"/>
                  <a:gd name="T25" fmla="*/ 4 h 19"/>
                  <a:gd name="T26" fmla="*/ 2 w 12"/>
                  <a:gd name="T27" fmla="*/ 12 h 19"/>
                  <a:gd name="T28" fmla="*/ 4 w 12"/>
                  <a:gd name="T29" fmla="*/ 4 h 19"/>
                  <a:gd name="T30" fmla="*/ 2 w 12"/>
                  <a:gd name="T31" fmla="*/ 9 h 19"/>
                  <a:gd name="T32" fmla="*/ 1 w 12"/>
                  <a:gd name="T33" fmla="*/ 14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6 h 19"/>
                  <a:gd name="T42" fmla="*/ 6 w 12"/>
                  <a:gd name="T43" fmla="*/ 10 h 19"/>
                  <a:gd name="T44" fmla="*/ 6 w 12"/>
                  <a:gd name="T45" fmla="*/ 12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6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6 h 19"/>
                  <a:gd name="T60" fmla="*/ 8 w 12"/>
                  <a:gd name="T61" fmla="*/ 12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5"/>
                      <a:pt x="9" y="14"/>
                      <a:pt x="9" y="14"/>
                    </a:cubicBezTo>
                    <a:cubicBezTo>
                      <a:pt x="10" y="11"/>
                      <a:pt x="10" y="11"/>
                      <a:pt x="10" y="10"/>
                    </a:cubicBezTo>
                    <a:cubicBezTo>
                      <a:pt x="10" y="8"/>
                      <a:pt x="11" y="6"/>
                      <a:pt x="12" y="3"/>
                    </a:cubicBezTo>
                    <a:cubicBezTo>
                      <a:pt x="12" y="3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8" y="6"/>
                    </a:cubicBezTo>
                    <a:cubicBezTo>
                      <a:pt x="8" y="4"/>
                      <a:pt x="6" y="7"/>
                      <a:pt x="6" y="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10"/>
                      <a:pt x="5" y="6"/>
                    </a:cubicBezTo>
                    <a:cubicBezTo>
                      <a:pt x="4" y="7"/>
                      <a:pt x="5" y="6"/>
                      <a:pt x="5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9"/>
                    </a:cubicBezTo>
                    <a:cubicBezTo>
                      <a:pt x="1" y="13"/>
                      <a:pt x="2" y="11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9"/>
                      <a:pt x="3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10"/>
                      <a:pt x="7" y="9"/>
                      <a:pt x="8" y="6"/>
                    </a:cubicBezTo>
                    <a:cubicBezTo>
                      <a:pt x="7" y="10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8" y="10"/>
                      <a:pt x="8" y="9"/>
                    </a:cubicBezTo>
                    <a:cubicBezTo>
                      <a:pt x="8" y="9"/>
                      <a:pt x="7" y="14"/>
                      <a:pt x="6" y="16"/>
                    </a:cubicBezTo>
                    <a:cubicBezTo>
                      <a:pt x="6" y="17"/>
                      <a:pt x="9" y="9"/>
                      <a:pt x="8" y="1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8"/>
                      <a:pt x="7" y="18"/>
                      <a:pt x="7" y="19"/>
                    </a:cubicBezTo>
                    <a:cubicBezTo>
                      <a:pt x="7" y="17"/>
                      <a:pt x="9" y="14"/>
                      <a:pt x="9" y="11"/>
                    </a:cubicBezTo>
                    <a:cubicBezTo>
                      <a:pt x="8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20" name="Freeform 1821"/>
              <p:cNvSpPr>
                <a:spLocks/>
              </p:cNvSpPr>
              <p:nvPr/>
            </p:nvSpPr>
            <p:spPr bwMode="auto">
              <a:xfrm>
                <a:off x="2422" y="317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21" name="Freeform 1822"/>
              <p:cNvSpPr>
                <a:spLocks/>
              </p:cNvSpPr>
              <p:nvPr/>
            </p:nvSpPr>
            <p:spPr bwMode="auto">
              <a:xfrm>
                <a:off x="2424" y="31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22" name="Rectangle 1823"/>
              <p:cNvSpPr>
                <a:spLocks noChangeArrowheads="1"/>
              </p:cNvSpPr>
              <p:nvPr/>
            </p:nvSpPr>
            <p:spPr bwMode="auto">
              <a:xfrm>
                <a:off x="2426" y="316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23" name="Freeform 1824"/>
              <p:cNvSpPr>
                <a:spLocks/>
              </p:cNvSpPr>
              <p:nvPr/>
            </p:nvSpPr>
            <p:spPr bwMode="auto">
              <a:xfrm>
                <a:off x="2421" y="317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24" name="Freeform 1825"/>
              <p:cNvSpPr>
                <a:spLocks/>
              </p:cNvSpPr>
              <p:nvPr/>
            </p:nvSpPr>
            <p:spPr bwMode="auto">
              <a:xfrm>
                <a:off x="2420" y="317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25" name="Freeform 1826"/>
              <p:cNvSpPr>
                <a:spLocks/>
              </p:cNvSpPr>
              <p:nvPr/>
            </p:nvSpPr>
            <p:spPr bwMode="auto">
              <a:xfrm>
                <a:off x="2423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26" name="Freeform 1827"/>
              <p:cNvSpPr>
                <a:spLocks/>
              </p:cNvSpPr>
              <p:nvPr/>
            </p:nvSpPr>
            <p:spPr bwMode="auto">
              <a:xfrm>
                <a:off x="2425" y="3157"/>
                <a:ext cx="7" cy="21"/>
              </a:xfrm>
              <a:custGeom>
                <a:avLst/>
                <a:gdLst>
                  <a:gd name="T0" fmla="*/ 7 w 8"/>
                  <a:gd name="T1" fmla="*/ 5 h 23"/>
                  <a:gd name="T2" fmla="*/ 7 w 8"/>
                  <a:gd name="T3" fmla="*/ 2 h 23"/>
                  <a:gd name="T4" fmla="*/ 4 w 8"/>
                  <a:gd name="T5" fmla="*/ 12 h 23"/>
                  <a:gd name="T6" fmla="*/ 6 w 8"/>
                  <a:gd name="T7" fmla="*/ 3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4 h 23"/>
                  <a:gd name="T18" fmla="*/ 3 w 8"/>
                  <a:gd name="T19" fmla="*/ 7 h 23"/>
                  <a:gd name="T20" fmla="*/ 1 w 8"/>
                  <a:gd name="T21" fmla="*/ 13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9 h 23"/>
                  <a:gd name="T32" fmla="*/ 1 w 8"/>
                  <a:gd name="T33" fmla="*/ 16 h 23"/>
                  <a:gd name="T34" fmla="*/ 1 w 8"/>
                  <a:gd name="T35" fmla="*/ 17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4 h 23"/>
                  <a:gd name="T42" fmla="*/ 2 w 8"/>
                  <a:gd name="T43" fmla="*/ 19 h 23"/>
                  <a:gd name="T44" fmla="*/ 3 w 8"/>
                  <a:gd name="T45" fmla="*/ 16 h 23"/>
                  <a:gd name="T46" fmla="*/ 2 w 8"/>
                  <a:gd name="T47" fmla="*/ 19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6 h 23"/>
                  <a:gd name="T54" fmla="*/ 3 w 8"/>
                  <a:gd name="T55" fmla="*/ 17 h 23"/>
                  <a:gd name="T56" fmla="*/ 5 w 8"/>
                  <a:gd name="T57" fmla="*/ 14 h 23"/>
                  <a:gd name="T58" fmla="*/ 5 w 8"/>
                  <a:gd name="T59" fmla="*/ 13 h 23"/>
                  <a:gd name="T60" fmla="*/ 6 w 8"/>
                  <a:gd name="T61" fmla="*/ 10 h 23"/>
                  <a:gd name="T62" fmla="*/ 5 w 8"/>
                  <a:gd name="T63" fmla="*/ 12 h 23"/>
                  <a:gd name="T64" fmla="*/ 7 w 8"/>
                  <a:gd name="T65" fmla="*/ 6 h 23"/>
                  <a:gd name="T66" fmla="*/ 6 w 8"/>
                  <a:gd name="T67" fmla="*/ 10 h 23"/>
                  <a:gd name="T68" fmla="*/ 7 w 8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5"/>
                    </a:moveTo>
                    <a:cubicBezTo>
                      <a:pt x="8" y="0"/>
                      <a:pt x="7" y="3"/>
                      <a:pt x="7" y="2"/>
                    </a:cubicBezTo>
                    <a:cubicBezTo>
                      <a:pt x="6" y="4"/>
                      <a:pt x="5" y="11"/>
                      <a:pt x="4" y="1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1" y="18"/>
                      <a:pt x="1" y="15"/>
                    </a:cubicBezTo>
                    <a:cubicBezTo>
                      <a:pt x="3" y="10"/>
                      <a:pt x="3" y="10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2" y="9"/>
                      <a:pt x="1" y="12"/>
                      <a:pt x="1" y="13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1" y="16"/>
                      <a:pt x="0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9"/>
                    </a:cubicBezTo>
                    <a:cubicBezTo>
                      <a:pt x="1" y="17"/>
                      <a:pt x="1" y="15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6"/>
                      <a:pt x="1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8"/>
                      <a:pt x="3" y="16"/>
                      <a:pt x="3" y="16"/>
                    </a:cubicBezTo>
                    <a:cubicBezTo>
                      <a:pt x="3" y="13"/>
                      <a:pt x="2" y="18"/>
                      <a:pt x="2" y="19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3" y="13"/>
                      <a:pt x="5" y="9"/>
                      <a:pt x="3" y="17"/>
                    </a:cubicBezTo>
                    <a:cubicBezTo>
                      <a:pt x="3" y="18"/>
                      <a:pt x="4" y="14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2"/>
                      <a:pt x="3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7" y="5"/>
                      <a:pt x="6" y="9"/>
                      <a:pt x="6" y="10"/>
                    </a:cubicBezTo>
                    <a:cubicBezTo>
                      <a:pt x="6" y="7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27" name="Freeform 1828"/>
              <p:cNvSpPr>
                <a:spLocks/>
              </p:cNvSpPr>
              <p:nvPr/>
            </p:nvSpPr>
            <p:spPr bwMode="auto">
              <a:xfrm>
                <a:off x="2426" y="317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28" name="Freeform 1829"/>
              <p:cNvSpPr>
                <a:spLocks/>
              </p:cNvSpPr>
              <p:nvPr/>
            </p:nvSpPr>
            <p:spPr bwMode="auto">
              <a:xfrm>
                <a:off x="2428" y="3156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2 w 9"/>
                  <a:gd name="T3" fmla="*/ 18 h 27"/>
                  <a:gd name="T4" fmla="*/ 5 w 9"/>
                  <a:gd name="T5" fmla="*/ 8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5 w 9"/>
                  <a:gd name="T17" fmla="*/ 10 h 27"/>
                  <a:gd name="T18" fmla="*/ 4 w 9"/>
                  <a:gd name="T19" fmla="*/ 17 h 27"/>
                  <a:gd name="T20" fmla="*/ 9 w 9"/>
                  <a:gd name="T21" fmla="*/ 1 h 27"/>
                  <a:gd name="T22" fmla="*/ 8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3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7 h 27"/>
                  <a:gd name="T36" fmla="*/ 3 w 9"/>
                  <a:gd name="T37" fmla="*/ 14 h 27"/>
                  <a:gd name="T38" fmla="*/ 3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2" y="18"/>
                    </a:cubicBezTo>
                    <a:cubicBezTo>
                      <a:pt x="3" y="16"/>
                      <a:pt x="4" y="13"/>
                      <a:pt x="5" y="8"/>
                    </a:cubicBezTo>
                    <a:cubicBezTo>
                      <a:pt x="4" y="11"/>
                      <a:pt x="6" y="7"/>
                      <a:pt x="6" y="7"/>
                    </a:cubicBezTo>
                    <a:cubicBezTo>
                      <a:pt x="5" y="9"/>
                      <a:pt x="4" y="14"/>
                      <a:pt x="4" y="16"/>
                    </a:cubicBezTo>
                    <a:cubicBezTo>
                      <a:pt x="4" y="14"/>
                      <a:pt x="3" y="17"/>
                      <a:pt x="4" y="17"/>
                    </a:cubicBezTo>
                    <a:cubicBezTo>
                      <a:pt x="4" y="13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4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1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8" y="4"/>
                      <a:pt x="7" y="7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4"/>
                      <a:pt x="3" y="12"/>
                    </a:cubicBezTo>
                    <a:cubicBezTo>
                      <a:pt x="3" y="15"/>
                      <a:pt x="2" y="16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29" name="Freeform 1830"/>
              <p:cNvSpPr>
                <a:spLocks/>
              </p:cNvSpPr>
              <p:nvPr/>
            </p:nvSpPr>
            <p:spPr bwMode="auto">
              <a:xfrm>
                <a:off x="2429" y="316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30" name="Freeform 1831"/>
              <p:cNvSpPr>
                <a:spLocks/>
              </p:cNvSpPr>
              <p:nvPr/>
            </p:nvSpPr>
            <p:spPr bwMode="auto">
              <a:xfrm>
                <a:off x="2432" y="3158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31" name="Freeform 1832"/>
              <p:cNvSpPr>
                <a:spLocks/>
              </p:cNvSpPr>
              <p:nvPr/>
            </p:nvSpPr>
            <p:spPr bwMode="auto">
              <a:xfrm>
                <a:off x="2431" y="3169"/>
                <a:ext cx="1" cy="2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32" name="Freeform 1833"/>
              <p:cNvSpPr>
                <a:spLocks/>
              </p:cNvSpPr>
              <p:nvPr/>
            </p:nvSpPr>
            <p:spPr bwMode="auto">
              <a:xfrm>
                <a:off x="2433" y="3157"/>
                <a:ext cx="4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1 h 12"/>
                  <a:gd name="T6" fmla="*/ 2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2" y="5"/>
                      <a:pt x="2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33" name="Freeform 1834"/>
              <p:cNvSpPr>
                <a:spLocks/>
              </p:cNvSpPr>
              <p:nvPr/>
            </p:nvSpPr>
            <p:spPr bwMode="auto">
              <a:xfrm>
                <a:off x="2432" y="3153"/>
                <a:ext cx="10" cy="25"/>
              </a:xfrm>
              <a:custGeom>
                <a:avLst/>
                <a:gdLst>
                  <a:gd name="T0" fmla="*/ 3 w 11"/>
                  <a:gd name="T1" fmla="*/ 18 h 27"/>
                  <a:gd name="T2" fmla="*/ 3 w 11"/>
                  <a:gd name="T3" fmla="*/ 17 h 27"/>
                  <a:gd name="T4" fmla="*/ 3 w 11"/>
                  <a:gd name="T5" fmla="*/ 19 h 27"/>
                  <a:gd name="T6" fmla="*/ 2 w 11"/>
                  <a:gd name="T7" fmla="*/ 22 h 27"/>
                  <a:gd name="T8" fmla="*/ 3 w 11"/>
                  <a:gd name="T9" fmla="*/ 19 h 27"/>
                  <a:gd name="T10" fmla="*/ 4 w 11"/>
                  <a:gd name="T11" fmla="*/ 18 h 27"/>
                  <a:gd name="T12" fmla="*/ 5 w 11"/>
                  <a:gd name="T13" fmla="*/ 13 h 27"/>
                  <a:gd name="T14" fmla="*/ 4 w 11"/>
                  <a:gd name="T15" fmla="*/ 22 h 27"/>
                  <a:gd name="T16" fmla="*/ 6 w 11"/>
                  <a:gd name="T17" fmla="*/ 11 h 27"/>
                  <a:gd name="T18" fmla="*/ 8 w 11"/>
                  <a:gd name="T19" fmla="*/ 10 h 27"/>
                  <a:gd name="T20" fmla="*/ 8 w 11"/>
                  <a:gd name="T21" fmla="*/ 10 h 27"/>
                  <a:gd name="T22" fmla="*/ 6 w 11"/>
                  <a:gd name="T23" fmla="*/ 15 h 27"/>
                  <a:gd name="T24" fmla="*/ 6 w 11"/>
                  <a:gd name="T25" fmla="*/ 15 h 27"/>
                  <a:gd name="T26" fmla="*/ 9 w 11"/>
                  <a:gd name="T27" fmla="*/ 8 h 27"/>
                  <a:gd name="T28" fmla="*/ 8 w 11"/>
                  <a:gd name="T29" fmla="*/ 9 h 27"/>
                  <a:gd name="T30" fmla="*/ 10 w 11"/>
                  <a:gd name="T31" fmla="*/ 4 h 27"/>
                  <a:gd name="T32" fmla="*/ 9 w 11"/>
                  <a:gd name="T33" fmla="*/ 5 h 27"/>
                  <a:gd name="T34" fmla="*/ 10 w 11"/>
                  <a:gd name="T35" fmla="*/ 2 h 27"/>
                  <a:gd name="T36" fmla="*/ 7 w 11"/>
                  <a:gd name="T37" fmla="*/ 6 h 27"/>
                  <a:gd name="T38" fmla="*/ 8 w 11"/>
                  <a:gd name="T39" fmla="*/ 2 h 27"/>
                  <a:gd name="T40" fmla="*/ 5 w 11"/>
                  <a:gd name="T41" fmla="*/ 11 h 27"/>
                  <a:gd name="T42" fmla="*/ 4 w 11"/>
                  <a:gd name="T43" fmla="*/ 11 h 27"/>
                  <a:gd name="T44" fmla="*/ 7 w 11"/>
                  <a:gd name="T45" fmla="*/ 5 h 27"/>
                  <a:gd name="T46" fmla="*/ 5 w 11"/>
                  <a:gd name="T47" fmla="*/ 7 h 27"/>
                  <a:gd name="T48" fmla="*/ 7 w 11"/>
                  <a:gd name="T49" fmla="*/ 2 h 27"/>
                  <a:gd name="T50" fmla="*/ 4 w 11"/>
                  <a:gd name="T51" fmla="*/ 10 h 27"/>
                  <a:gd name="T52" fmla="*/ 4 w 11"/>
                  <a:gd name="T53" fmla="*/ 8 h 27"/>
                  <a:gd name="T54" fmla="*/ 1 w 11"/>
                  <a:gd name="T55" fmla="*/ 17 h 27"/>
                  <a:gd name="T56" fmla="*/ 3 w 11"/>
                  <a:gd name="T57" fmla="*/ 16 h 27"/>
                  <a:gd name="T58" fmla="*/ 5 w 11"/>
                  <a:gd name="T59" fmla="*/ 11 h 27"/>
                  <a:gd name="T60" fmla="*/ 3 w 11"/>
                  <a:gd name="T61" fmla="*/ 17 h 27"/>
                  <a:gd name="T62" fmla="*/ 6 w 11"/>
                  <a:gd name="T63" fmla="*/ 11 h 27"/>
                  <a:gd name="T64" fmla="*/ 4 w 11"/>
                  <a:gd name="T65" fmla="*/ 16 h 27"/>
                  <a:gd name="T66" fmla="*/ 6 w 11"/>
                  <a:gd name="T67" fmla="*/ 12 h 27"/>
                  <a:gd name="T68" fmla="*/ 3 w 11"/>
                  <a:gd name="T69" fmla="*/ 18 h 27"/>
                  <a:gd name="T70" fmla="*/ 5 w 11"/>
                  <a:gd name="T71" fmla="*/ 17 h 27"/>
                  <a:gd name="T72" fmla="*/ 7 w 11"/>
                  <a:gd name="T73" fmla="*/ 9 h 27"/>
                  <a:gd name="T74" fmla="*/ 6 w 11"/>
                  <a:gd name="T75" fmla="*/ 8 h 27"/>
                  <a:gd name="T76" fmla="*/ 5 w 11"/>
                  <a:gd name="T77" fmla="*/ 13 h 27"/>
                  <a:gd name="T78" fmla="*/ 3 w 11"/>
                  <a:gd name="T79" fmla="*/ 13 h 27"/>
                  <a:gd name="T80" fmla="*/ 2 w 11"/>
                  <a:gd name="T81" fmla="*/ 16 h 27"/>
                  <a:gd name="T82" fmla="*/ 5 w 11"/>
                  <a:gd name="T83" fmla="*/ 7 h 27"/>
                  <a:gd name="T84" fmla="*/ 4 w 11"/>
                  <a:gd name="T85" fmla="*/ 8 h 27"/>
                  <a:gd name="T86" fmla="*/ 4 w 11"/>
                  <a:gd name="T87" fmla="*/ 10 h 27"/>
                  <a:gd name="T88" fmla="*/ 4 w 11"/>
                  <a:gd name="T89" fmla="*/ 8 h 27"/>
                  <a:gd name="T90" fmla="*/ 1 w 11"/>
                  <a:gd name="T91" fmla="*/ 19 h 27"/>
                  <a:gd name="T92" fmla="*/ 1 w 11"/>
                  <a:gd name="T93" fmla="*/ 24 h 27"/>
                  <a:gd name="T94" fmla="*/ 3 w 11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7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2" y="20"/>
                      <a:pt x="3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7"/>
                      <a:pt x="9" y="8"/>
                    </a:cubicBezTo>
                    <a:cubicBezTo>
                      <a:pt x="8" y="8"/>
                      <a:pt x="8" y="10"/>
                      <a:pt x="8" y="9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8" y="4"/>
                      <a:pt x="5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7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6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1"/>
                    </a:cubicBezTo>
                    <a:cubicBezTo>
                      <a:pt x="6" y="11"/>
                      <a:pt x="5" y="14"/>
                      <a:pt x="4" y="16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9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1"/>
                      <a:pt x="4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4" y="11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34" name="Freeform 1835"/>
              <p:cNvSpPr>
                <a:spLocks/>
              </p:cNvSpPr>
              <p:nvPr/>
            </p:nvSpPr>
            <p:spPr bwMode="auto">
              <a:xfrm>
                <a:off x="2437" y="31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35" name="Freeform 1836"/>
              <p:cNvSpPr>
                <a:spLocks/>
              </p:cNvSpPr>
              <p:nvPr/>
            </p:nvSpPr>
            <p:spPr bwMode="auto">
              <a:xfrm>
                <a:off x="2435" y="316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36" name="Rectangle 1837"/>
              <p:cNvSpPr>
                <a:spLocks noChangeArrowheads="1"/>
              </p:cNvSpPr>
              <p:nvPr/>
            </p:nvSpPr>
            <p:spPr bwMode="auto">
              <a:xfrm>
                <a:off x="2436" y="316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37" name="Freeform 1838"/>
              <p:cNvSpPr>
                <a:spLocks/>
              </p:cNvSpPr>
              <p:nvPr/>
            </p:nvSpPr>
            <p:spPr bwMode="auto">
              <a:xfrm>
                <a:off x="2433" y="316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38" name="Freeform 1839"/>
              <p:cNvSpPr>
                <a:spLocks/>
              </p:cNvSpPr>
              <p:nvPr/>
            </p:nvSpPr>
            <p:spPr bwMode="auto">
              <a:xfrm>
                <a:off x="2436" y="315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39" name="Freeform 1840"/>
              <p:cNvSpPr>
                <a:spLocks/>
              </p:cNvSpPr>
              <p:nvPr/>
            </p:nvSpPr>
            <p:spPr bwMode="auto">
              <a:xfrm>
                <a:off x="2433" y="31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40" name="Freeform 1841"/>
              <p:cNvSpPr>
                <a:spLocks/>
              </p:cNvSpPr>
              <p:nvPr/>
            </p:nvSpPr>
            <p:spPr bwMode="auto">
              <a:xfrm>
                <a:off x="2421" y="3149"/>
                <a:ext cx="17" cy="28"/>
              </a:xfrm>
              <a:custGeom>
                <a:avLst/>
                <a:gdLst>
                  <a:gd name="T0" fmla="*/ 1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6 h 31"/>
                  <a:gd name="T14" fmla="*/ 6 w 18"/>
                  <a:gd name="T15" fmla="*/ 18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0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4 h 31"/>
                  <a:gd name="T36" fmla="*/ 14 w 18"/>
                  <a:gd name="T37" fmla="*/ 16 h 31"/>
                  <a:gd name="T38" fmla="*/ 14 w 18"/>
                  <a:gd name="T39" fmla="*/ 14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0"/>
                      <a:pt x="1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0" y="16"/>
                      <a:pt x="0" y="2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5"/>
                      <a:pt x="0" y="22"/>
                      <a:pt x="0" y="24"/>
                    </a:cubicBezTo>
                    <a:cubicBezTo>
                      <a:pt x="0" y="23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1" y="21"/>
                      <a:pt x="3" y="14"/>
                      <a:pt x="3" y="13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4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5" y="18"/>
                      <a:pt x="6" y="13"/>
                      <a:pt x="6" y="16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5" y="21"/>
                      <a:pt x="7" y="13"/>
                      <a:pt x="6" y="18"/>
                    </a:cubicBezTo>
                    <a:cubicBezTo>
                      <a:pt x="6" y="19"/>
                      <a:pt x="6" y="15"/>
                      <a:pt x="7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7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1"/>
                      <a:pt x="10" y="6"/>
                      <a:pt x="11" y="5"/>
                    </a:cubicBezTo>
                    <a:cubicBezTo>
                      <a:pt x="9" y="12"/>
                      <a:pt x="10" y="5"/>
                      <a:pt x="9" y="10"/>
                    </a:cubicBezTo>
                    <a:cubicBezTo>
                      <a:pt x="8" y="13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8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0" y="19"/>
                    </a:cubicBezTo>
                    <a:cubicBezTo>
                      <a:pt x="11" y="16"/>
                      <a:pt x="11" y="19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3"/>
                      <a:pt x="14" y="16"/>
                    </a:cubicBezTo>
                    <a:cubicBezTo>
                      <a:pt x="15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4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6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2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6"/>
                      <a:pt x="10" y="10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5" y="15"/>
                    </a:cubicBezTo>
                    <a:cubicBezTo>
                      <a:pt x="5" y="15"/>
                      <a:pt x="5" y="13"/>
                      <a:pt x="6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7" y="5"/>
                      <a:pt x="6" y="11"/>
                    </a:cubicBezTo>
                    <a:cubicBezTo>
                      <a:pt x="5" y="13"/>
                      <a:pt x="6" y="7"/>
                      <a:pt x="6" y="6"/>
                    </a:cubicBezTo>
                    <a:cubicBezTo>
                      <a:pt x="4" y="14"/>
                      <a:pt x="6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3" y="18"/>
                      <a:pt x="3" y="18"/>
                    </a:cubicBezTo>
                    <a:cubicBezTo>
                      <a:pt x="3" y="18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8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41" name="Freeform 1842"/>
              <p:cNvSpPr>
                <a:spLocks/>
              </p:cNvSpPr>
              <p:nvPr/>
            </p:nvSpPr>
            <p:spPr bwMode="auto">
              <a:xfrm>
                <a:off x="2428" y="315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42" name="Freeform 1843"/>
              <p:cNvSpPr>
                <a:spLocks/>
              </p:cNvSpPr>
              <p:nvPr/>
            </p:nvSpPr>
            <p:spPr bwMode="auto">
              <a:xfrm>
                <a:off x="2427" y="315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43" name="Freeform 1844"/>
              <p:cNvSpPr>
                <a:spLocks/>
              </p:cNvSpPr>
              <p:nvPr/>
            </p:nvSpPr>
            <p:spPr bwMode="auto">
              <a:xfrm>
                <a:off x="2423" y="3156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44" name="Freeform 1845"/>
              <p:cNvSpPr>
                <a:spLocks/>
              </p:cNvSpPr>
              <p:nvPr/>
            </p:nvSpPr>
            <p:spPr bwMode="auto">
              <a:xfrm>
                <a:off x="2422" y="315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45" name="Freeform 1846"/>
              <p:cNvSpPr>
                <a:spLocks/>
              </p:cNvSpPr>
              <p:nvPr/>
            </p:nvSpPr>
            <p:spPr bwMode="auto">
              <a:xfrm>
                <a:off x="2415" y="3154"/>
                <a:ext cx="7" cy="23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5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5 w 8"/>
                  <a:gd name="T31" fmla="*/ 17 h 25"/>
                  <a:gd name="T32" fmla="*/ 7 w 8"/>
                  <a:gd name="T33" fmla="*/ 11 h 25"/>
                  <a:gd name="T34" fmla="*/ 8 w 8"/>
                  <a:gd name="T35" fmla="*/ 7 h 25"/>
                  <a:gd name="T36" fmla="*/ 7 w 8"/>
                  <a:gd name="T37" fmla="*/ 10 h 25"/>
                  <a:gd name="T38" fmla="*/ 7 w 8"/>
                  <a:gd name="T39" fmla="*/ 11 h 25"/>
                  <a:gd name="T40" fmla="*/ 6 w 8"/>
                  <a:gd name="T41" fmla="*/ 12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4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3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4 h 25"/>
                  <a:gd name="T62" fmla="*/ 5 w 8"/>
                  <a:gd name="T63" fmla="*/ 10 h 25"/>
                  <a:gd name="T64" fmla="*/ 4 w 8"/>
                  <a:gd name="T65" fmla="*/ 10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7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0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5" y="16"/>
                      <a:pt x="6" y="15"/>
                      <a:pt x="5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6" y="14"/>
                      <a:pt x="5" y="21"/>
                      <a:pt x="7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8" y="4"/>
                      <a:pt x="7" y="8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8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5" y="12"/>
                      <a:pt x="5" y="14"/>
                    </a:cubicBezTo>
                    <a:cubicBezTo>
                      <a:pt x="6" y="9"/>
                      <a:pt x="5" y="15"/>
                      <a:pt x="5" y="13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6"/>
                      <a:pt x="6" y="4"/>
                    </a:cubicBezTo>
                    <a:cubicBezTo>
                      <a:pt x="5" y="7"/>
                      <a:pt x="6" y="6"/>
                      <a:pt x="5" y="10"/>
                    </a:cubicBezTo>
                    <a:cubicBezTo>
                      <a:pt x="6" y="6"/>
                      <a:pt x="5" y="7"/>
                      <a:pt x="4" y="10"/>
                    </a:cubicBezTo>
                    <a:cubicBezTo>
                      <a:pt x="4" y="10"/>
                      <a:pt x="4" y="6"/>
                      <a:pt x="4" y="7"/>
                    </a:cubicBezTo>
                    <a:cubicBezTo>
                      <a:pt x="4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46" name="Freeform 1847"/>
              <p:cNvSpPr>
                <a:spLocks/>
              </p:cNvSpPr>
              <p:nvPr/>
            </p:nvSpPr>
            <p:spPr bwMode="auto">
              <a:xfrm>
                <a:off x="2414" y="3165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0" y="8"/>
                    </a:cubicBezTo>
                    <a:cubicBezTo>
                      <a:pt x="0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47" name="Freeform 1848"/>
              <p:cNvSpPr>
                <a:spLocks/>
              </p:cNvSpPr>
              <p:nvPr/>
            </p:nvSpPr>
            <p:spPr bwMode="auto">
              <a:xfrm>
                <a:off x="2413" y="3162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0 w 2"/>
                  <a:gd name="T3" fmla="*/ 12 h 19"/>
                  <a:gd name="T4" fmla="*/ 1 w 2"/>
                  <a:gd name="T5" fmla="*/ 13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1 w 2"/>
                  <a:gd name="T13" fmla="*/ 8 h 19"/>
                  <a:gd name="T14" fmla="*/ 2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2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5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0"/>
                      <a:pt x="1" y="13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6"/>
                    </a:cubicBezTo>
                    <a:cubicBezTo>
                      <a:pt x="2" y="6"/>
                      <a:pt x="1" y="10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2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8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48" name="Rectangle 1849"/>
              <p:cNvSpPr>
                <a:spLocks noChangeArrowheads="1"/>
              </p:cNvSpPr>
              <p:nvPr/>
            </p:nvSpPr>
            <p:spPr bwMode="auto">
              <a:xfrm>
                <a:off x="2413" y="3173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49" name="Freeform 1850"/>
              <p:cNvSpPr>
                <a:spLocks/>
              </p:cNvSpPr>
              <p:nvPr/>
            </p:nvSpPr>
            <p:spPr bwMode="auto">
              <a:xfrm>
                <a:off x="2503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50" name="Freeform 1851"/>
              <p:cNvSpPr>
                <a:spLocks/>
              </p:cNvSpPr>
              <p:nvPr/>
            </p:nvSpPr>
            <p:spPr bwMode="auto">
              <a:xfrm>
                <a:off x="2500" y="3150"/>
                <a:ext cx="4" cy="13"/>
              </a:xfrm>
              <a:custGeom>
                <a:avLst/>
                <a:gdLst>
                  <a:gd name="T0" fmla="*/ 1 w 5"/>
                  <a:gd name="T1" fmla="*/ 15 h 15"/>
                  <a:gd name="T2" fmla="*/ 1 w 5"/>
                  <a:gd name="T3" fmla="*/ 14 h 15"/>
                  <a:gd name="T4" fmla="*/ 5 w 5"/>
                  <a:gd name="T5" fmla="*/ 0 h 15"/>
                  <a:gd name="T6" fmla="*/ 2 w 5"/>
                  <a:gd name="T7" fmla="*/ 8 h 15"/>
                  <a:gd name="T8" fmla="*/ 3 w 5"/>
                  <a:gd name="T9" fmla="*/ 6 h 15"/>
                  <a:gd name="T10" fmla="*/ 1 w 5"/>
                  <a:gd name="T11" fmla="*/ 12 h 15"/>
                  <a:gd name="T12" fmla="*/ 2 w 5"/>
                  <a:gd name="T13" fmla="*/ 11 h 15"/>
                  <a:gd name="T14" fmla="*/ 1 w 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5">
                    <a:moveTo>
                      <a:pt x="1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4" y="4"/>
                      <a:pt x="3" y="7"/>
                      <a:pt x="5" y="0"/>
                    </a:cubicBezTo>
                    <a:cubicBezTo>
                      <a:pt x="4" y="1"/>
                      <a:pt x="3" y="5"/>
                      <a:pt x="2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2" y="9"/>
                      <a:pt x="2" y="11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51" name="Freeform 1852"/>
              <p:cNvSpPr>
                <a:spLocks/>
              </p:cNvSpPr>
              <p:nvPr/>
            </p:nvSpPr>
            <p:spPr bwMode="auto">
              <a:xfrm>
                <a:off x="2502" y="3154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52" name="Freeform 1853"/>
              <p:cNvSpPr>
                <a:spLocks/>
              </p:cNvSpPr>
              <p:nvPr/>
            </p:nvSpPr>
            <p:spPr bwMode="auto">
              <a:xfrm>
                <a:off x="2503" y="3151"/>
                <a:ext cx="1" cy="7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53" name="Freeform 1854"/>
              <p:cNvSpPr>
                <a:spLocks/>
              </p:cNvSpPr>
              <p:nvPr/>
            </p:nvSpPr>
            <p:spPr bwMode="auto">
              <a:xfrm>
                <a:off x="2504" y="3152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54" name="Freeform 1855"/>
              <p:cNvSpPr>
                <a:spLocks/>
              </p:cNvSpPr>
              <p:nvPr/>
            </p:nvSpPr>
            <p:spPr bwMode="auto">
              <a:xfrm>
                <a:off x="2502" y="3151"/>
                <a:ext cx="3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8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55" name="Freeform 1856"/>
              <p:cNvSpPr>
                <a:spLocks/>
              </p:cNvSpPr>
              <p:nvPr/>
            </p:nvSpPr>
            <p:spPr bwMode="auto">
              <a:xfrm>
                <a:off x="2504" y="3154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56" name="Freeform 1857"/>
              <p:cNvSpPr>
                <a:spLocks/>
              </p:cNvSpPr>
              <p:nvPr/>
            </p:nvSpPr>
            <p:spPr bwMode="auto">
              <a:xfrm>
                <a:off x="2504" y="3153"/>
                <a:ext cx="0" cy="3"/>
              </a:xfrm>
              <a:custGeom>
                <a:avLst/>
                <a:gdLst>
                  <a:gd name="T0" fmla="*/ 0 h 3"/>
                  <a:gd name="T1" fmla="*/ 1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57" name="Freeform 1858"/>
              <p:cNvSpPr>
                <a:spLocks/>
              </p:cNvSpPr>
              <p:nvPr/>
            </p:nvSpPr>
            <p:spPr bwMode="auto">
              <a:xfrm>
                <a:off x="2502" y="3152"/>
                <a:ext cx="3" cy="12"/>
              </a:xfrm>
              <a:custGeom>
                <a:avLst/>
                <a:gdLst>
                  <a:gd name="T0" fmla="*/ 4 w 4"/>
                  <a:gd name="T1" fmla="*/ 1 h 13"/>
                  <a:gd name="T2" fmla="*/ 2 w 4"/>
                  <a:gd name="T3" fmla="*/ 5 h 13"/>
                  <a:gd name="T4" fmla="*/ 0 w 4"/>
                  <a:gd name="T5" fmla="*/ 13 h 13"/>
                  <a:gd name="T6" fmla="*/ 1 w 4"/>
                  <a:gd name="T7" fmla="*/ 11 h 13"/>
                  <a:gd name="T8" fmla="*/ 4 w 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3">
                    <a:moveTo>
                      <a:pt x="4" y="1"/>
                    </a:moveTo>
                    <a:cubicBezTo>
                      <a:pt x="2" y="7"/>
                      <a:pt x="4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58" name="Freeform 1859"/>
              <p:cNvSpPr>
                <a:spLocks/>
              </p:cNvSpPr>
              <p:nvPr/>
            </p:nvSpPr>
            <p:spPr bwMode="auto">
              <a:xfrm>
                <a:off x="2502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59" name="Freeform 1860"/>
              <p:cNvSpPr>
                <a:spLocks/>
              </p:cNvSpPr>
              <p:nvPr/>
            </p:nvSpPr>
            <p:spPr bwMode="auto">
              <a:xfrm>
                <a:off x="2501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3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5 w 5"/>
                  <a:gd name="T9" fmla="*/ 0 h 16"/>
                  <a:gd name="T10" fmla="*/ 3 w 5"/>
                  <a:gd name="T11" fmla="*/ 5 h 16"/>
                  <a:gd name="T12" fmla="*/ 4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5" y="0"/>
                      <a:pt x="4" y="5"/>
                      <a:pt x="5" y="0"/>
                    </a:cubicBezTo>
                    <a:cubicBezTo>
                      <a:pt x="5" y="0"/>
                      <a:pt x="4" y="0"/>
                      <a:pt x="3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10"/>
                      <a:pt x="4" y="3"/>
                      <a:pt x="2" y="7"/>
                    </a:cubicBezTo>
                    <a:cubicBezTo>
                      <a:pt x="2" y="10"/>
                      <a:pt x="2" y="10"/>
                      <a:pt x="1" y="11"/>
                    </a:cubicBezTo>
                    <a:cubicBezTo>
                      <a:pt x="2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60" name="Freeform 1861"/>
              <p:cNvSpPr>
                <a:spLocks/>
              </p:cNvSpPr>
              <p:nvPr/>
            </p:nvSpPr>
            <p:spPr bwMode="auto">
              <a:xfrm>
                <a:off x="2504" y="3164"/>
                <a:ext cx="0" cy="3"/>
              </a:xfrm>
              <a:custGeom>
                <a:avLst/>
                <a:gdLst>
                  <a:gd name="T0" fmla="*/ 1 h 3"/>
                  <a:gd name="T1" fmla="*/ 3 h 3"/>
                  <a:gd name="T2" fmla="*/ 0 h 3"/>
                  <a:gd name="T3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61" name="Freeform 1862"/>
              <p:cNvSpPr>
                <a:spLocks/>
              </p:cNvSpPr>
              <p:nvPr/>
            </p:nvSpPr>
            <p:spPr bwMode="auto">
              <a:xfrm>
                <a:off x="2503" y="3157"/>
                <a:ext cx="4" cy="15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3 w 5"/>
                  <a:gd name="T5" fmla="*/ 1 h 17"/>
                  <a:gd name="T6" fmla="*/ 2 w 5"/>
                  <a:gd name="T7" fmla="*/ 7 h 17"/>
                  <a:gd name="T8" fmla="*/ 3 w 5"/>
                  <a:gd name="T9" fmla="*/ 4 h 17"/>
                  <a:gd name="T10" fmla="*/ 1 w 5"/>
                  <a:gd name="T11" fmla="*/ 12 h 17"/>
                  <a:gd name="T12" fmla="*/ 1 w 5"/>
                  <a:gd name="T13" fmla="*/ 10 h 17"/>
                  <a:gd name="T14" fmla="*/ 2 w 5"/>
                  <a:gd name="T15" fmla="*/ 10 h 17"/>
                  <a:gd name="T16" fmla="*/ 3 w 5"/>
                  <a:gd name="T17" fmla="*/ 8 h 17"/>
                  <a:gd name="T18" fmla="*/ 3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1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7"/>
                      <a:pt x="2" y="7"/>
                      <a:pt x="1" y="12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0" y="17"/>
                      <a:pt x="2" y="11"/>
                      <a:pt x="2" y="10"/>
                    </a:cubicBezTo>
                    <a:cubicBezTo>
                      <a:pt x="2" y="9"/>
                      <a:pt x="3" y="7"/>
                      <a:pt x="3" y="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62" name="Freeform 1863"/>
              <p:cNvSpPr>
                <a:spLocks/>
              </p:cNvSpPr>
              <p:nvPr/>
            </p:nvSpPr>
            <p:spPr bwMode="auto">
              <a:xfrm>
                <a:off x="2505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63" name="Freeform 1864"/>
              <p:cNvSpPr>
                <a:spLocks/>
              </p:cNvSpPr>
              <p:nvPr/>
            </p:nvSpPr>
            <p:spPr bwMode="auto">
              <a:xfrm>
                <a:off x="2504" y="316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719" name="Group 2066"/>
            <p:cNvGrpSpPr>
              <a:grpSpLocks/>
            </p:cNvGrpSpPr>
            <p:nvPr/>
          </p:nvGrpSpPr>
          <p:grpSpPr bwMode="auto">
            <a:xfrm>
              <a:off x="2500" y="3139"/>
              <a:ext cx="330" cy="36"/>
              <a:chOff x="2500" y="3139"/>
              <a:chExt cx="330" cy="36"/>
            </a:xfrm>
          </p:grpSpPr>
          <p:sp>
            <p:nvSpPr>
              <p:cNvPr id="1964" name="Freeform 1866"/>
              <p:cNvSpPr>
                <a:spLocks/>
              </p:cNvSpPr>
              <p:nvPr/>
            </p:nvSpPr>
            <p:spPr bwMode="auto">
              <a:xfrm>
                <a:off x="2506" y="315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65" name="Freeform 1867"/>
              <p:cNvSpPr>
                <a:spLocks/>
              </p:cNvSpPr>
              <p:nvPr/>
            </p:nvSpPr>
            <p:spPr bwMode="auto">
              <a:xfrm>
                <a:off x="2504" y="3154"/>
                <a:ext cx="10" cy="17"/>
              </a:xfrm>
              <a:custGeom>
                <a:avLst/>
                <a:gdLst>
                  <a:gd name="T0" fmla="*/ 8 w 11"/>
                  <a:gd name="T1" fmla="*/ 16 h 19"/>
                  <a:gd name="T2" fmla="*/ 8 w 11"/>
                  <a:gd name="T3" fmla="*/ 13 h 19"/>
                  <a:gd name="T4" fmla="*/ 10 w 11"/>
                  <a:gd name="T5" fmla="*/ 9 h 19"/>
                  <a:gd name="T6" fmla="*/ 11 w 11"/>
                  <a:gd name="T7" fmla="*/ 2 h 19"/>
                  <a:gd name="T8" fmla="*/ 10 w 11"/>
                  <a:gd name="T9" fmla="*/ 5 h 19"/>
                  <a:gd name="T10" fmla="*/ 11 w 11"/>
                  <a:gd name="T11" fmla="*/ 1 h 19"/>
                  <a:gd name="T12" fmla="*/ 9 w 11"/>
                  <a:gd name="T13" fmla="*/ 3 h 19"/>
                  <a:gd name="T14" fmla="*/ 8 w 11"/>
                  <a:gd name="T15" fmla="*/ 5 h 19"/>
                  <a:gd name="T16" fmla="*/ 5 w 11"/>
                  <a:gd name="T17" fmla="*/ 3 h 19"/>
                  <a:gd name="T18" fmla="*/ 3 w 11"/>
                  <a:gd name="T19" fmla="*/ 9 h 19"/>
                  <a:gd name="T20" fmla="*/ 4 w 11"/>
                  <a:gd name="T21" fmla="*/ 5 h 19"/>
                  <a:gd name="T22" fmla="*/ 4 w 11"/>
                  <a:gd name="T23" fmla="*/ 5 h 19"/>
                  <a:gd name="T24" fmla="*/ 4 w 11"/>
                  <a:gd name="T25" fmla="*/ 3 h 19"/>
                  <a:gd name="T26" fmla="*/ 2 w 11"/>
                  <a:gd name="T27" fmla="*/ 11 h 19"/>
                  <a:gd name="T28" fmla="*/ 4 w 11"/>
                  <a:gd name="T29" fmla="*/ 3 h 19"/>
                  <a:gd name="T30" fmla="*/ 2 w 11"/>
                  <a:gd name="T31" fmla="*/ 8 h 19"/>
                  <a:gd name="T32" fmla="*/ 1 w 11"/>
                  <a:gd name="T33" fmla="*/ 13 h 19"/>
                  <a:gd name="T34" fmla="*/ 0 w 11"/>
                  <a:gd name="T35" fmla="*/ 16 h 19"/>
                  <a:gd name="T36" fmla="*/ 4 w 11"/>
                  <a:gd name="T37" fmla="*/ 7 h 19"/>
                  <a:gd name="T38" fmla="*/ 3 w 11"/>
                  <a:gd name="T39" fmla="*/ 11 h 19"/>
                  <a:gd name="T40" fmla="*/ 4 w 11"/>
                  <a:gd name="T41" fmla="*/ 15 h 19"/>
                  <a:gd name="T42" fmla="*/ 6 w 11"/>
                  <a:gd name="T43" fmla="*/ 9 h 19"/>
                  <a:gd name="T44" fmla="*/ 5 w 11"/>
                  <a:gd name="T45" fmla="*/ 11 h 19"/>
                  <a:gd name="T46" fmla="*/ 6 w 11"/>
                  <a:gd name="T47" fmla="*/ 8 h 19"/>
                  <a:gd name="T48" fmla="*/ 5 w 11"/>
                  <a:gd name="T49" fmla="*/ 12 h 19"/>
                  <a:gd name="T50" fmla="*/ 8 w 11"/>
                  <a:gd name="T51" fmla="*/ 5 h 19"/>
                  <a:gd name="T52" fmla="*/ 6 w 11"/>
                  <a:gd name="T53" fmla="*/ 16 h 19"/>
                  <a:gd name="T54" fmla="*/ 6 w 11"/>
                  <a:gd name="T55" fmla="*/ 12 h 19"/>
                  <a:gd name="T56" fmla="*/ 7 w 11"/>
                  <a:gd name="T57" fmla="*/ 8 h 19"/>
                  <a:gd name="T58" fmla="*/ 6 w 11"/>
                  <a:gd name="T59" fmla="*/ 15 h 19"/>
                  <a:gd name="T60" fmla="*/ 8 w 11"/>
                  <a:gd name="T61" fmla="*/ 11 h 19"/>
                  <a:gd name="T62" fmla="*/ 8 w 11"/>
                  <a:gd name="T63" fmla="*/ 7 h 19"/>
                  <a:gd name="T64" fmla="*/ 9 w 11"/>
                  <a:gd name="T65" fmla="*/ 9 h 19"/>
                  <a:gd name="T66" fmla="*/ 7 w 11"/>
                  <a:gd name="T67" fmla="*/ 16 h 19"/>
                  <a:gd name="T68" fmla="*/ 6 w 11"/>
                  <a:gd name="T69" fmla="*/ 19 h 19"/>
                  <a:gd name="T70" fmla="*/ 9 w 11"/>
                  <a:gd name="T71" fmla="*/ 10 h 19"/>
                  <a:gd name="T72" fmla="*/ 8 w 11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8" y="16"/>
                    </a:moveTo>
                    <a:cubicBezTo>
                      <a:pt x="8" y="14"/>
                      <a:pt x="9" y="13"/>
                      <a:pt x="8" y="13"/>
                    </a:cubicBezTo>
                    <a:cubicBezTo>
                      <a:pt x="9" y="10"/>
                      <a:pt x="9" y="11"/>
                      <a:pt x="10" y="9"/>
                    </a:cubicBezTo>
                    <a:cubicBezTo>
                      <a:pt x="10" y="7"/>
                      <a:pt x="11" y="5"/>
                      <a:pt x="11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3"/>
                      <a:pt x="9" y="6"/>
                      <a:pt x="9" y="3"/>
                    </a:cubicBezTo>
                    <a:cubicBezTo>
                      <a:pt x="9" y="2"/>
                      <a:pt x="9" y="4"/>
                      <a:pt x="8" y="5"/>
                    </a:cubicBezTo>
                    <a:cubicBezTo>
                      <a:pt x="7" y="3"/>
                      <a:pt x="5" y="6"/>
                      <a:pt x="5" y="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2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9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4" y="15"/>
                    </a:cubicBezTo>
                    <a:cubicBezTo>
                      <a:pt x="4" y="11"/>
                      <a:pt x="4" y="17"/>
                      <a:pt x="6" y="9"/>
                    </a:cubicBezTo>
                    <a:cubicBezTo>
                      <a:pt x="5" y="11"/>
                      <a:pt x="5" y="10"/>
                      <a:pt x="5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5" y="12"/>
                    </a:cubicBezTo>
                    <a:cubicBezTo>
                      <a:pt x="6" y="9"/>
                      <a:pt x="7" y="8"/>
                      <a:pt x="8" y="5"/>
                    </a:cubicBezTo>
                    <a:cubicBezTo>
                      <a:pt x="7" y="9"/>
                      <a:pt x="6" y="12"/>
                      <a:pt x="6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0"/>
                      <a:pt x="7" y="8"/>
                    </a:cubicBezTo>
                    <a:cubicBezTo>
                      <a:pt x="8" y="8"/>
                      <a:pt x="6" y="13"/>
                      <a:pt x="6" y="15"/>
                    </a:cubicBezTo>
                    <a:cubicBezTo>
                      <a:pt x="6" y="17"/>
                      <a:pt x="8" y="8"/>
                      <a:pt x="8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8" y="10"/>
                      <a:pt x="9" y="9"/>
                    </a:cubicBezTo>
                    <a:cubicBezTo>
                      <a:pt x="8" y="14"/>
                      <a:pt x="7" y="13"/>
                      <a:pt x="7" y="16"/>
                    </a:cubicBezTo>
                    <a:cubicBezTo>
                      <a:pt x="7" y="17"/>
                      <a:pt x="7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66" name="Freeform 1868"/>
              <p:cNvSpPr>
                <a:spLocks/>
              </p:cNvSpPr>
              <p:nvPr/>
            </p:nvSpPr>
            <p:spPr bwMode="auto">
              <a:xfrm>
                <a:off x="2510" y="317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67" name="Freeform 1869"/>
              <p:cNvSpPr>
                <a:spLocks/>
              </p:cNvSpPr>
              <p:nvPr/>
            </p:nvSpPr>
            <p:spPr bwMode="auto">
              <a:xfrm>
                <a:off x="2512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68" name="Freeform 1870"/>
              <p:cNvSpPr>
                <a:spLocks/>
              </p:cNvSpPr>
              <p:nvPr/>
            </p:nvSpPr>
            <p:spPr bwMode="auto">
              <a:xfrm>
                <a:off x="2513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69" name="Freeform 1871"/>
              <p:cNvSpPr>
                <a:spLocks/>
              </p:cNvSpPr>
              <p:nvPr/>
            </p:nvSpPr>
            <p:spPr bwMode="auto">
              <a:xfrm>
                <a:off x="2509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70" name="Freeform 1872"/>
              <p:cNvSpPr>
                <a:spLocks/>
              </p:cNvSpPr>
              <p:nvPr/>
            </p:nvSpPr>
            <p:spPr bwMode="auto">
              <a:xfrm>
                <a:off x="2507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71" name="Freeform 1873"/>
              <p:cNvSpPr>
                <a:spLocks/>
              </p:cNvSpPr>
              <p:nvPr/>
            </p:nvSpPr>
            <p:spPr bwMode="auto">
              <a:xfrm>
                <a:off x="2510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72" name="Freeform 1874"/>
              <p:cNvSpPr>
                <a:spLocks/>
              </p:cNvSpPr>
              <p:nvPr/>
            </p:nvSpPr>
            <p:spPr bwMode="auto">
              <a:xfrm>
                <a:off x="2512" y="3152"/>
                <a:ext cx="8" cy="20"/>
              </a:xfrm>
              <a:custGeom>
                <a:avLst/>
                <a:gdLst>
                  <a:gd name="T0" fmla="*/ 8 w 9"/>
                  <a:gd name="T1" fmla="*/ 4 h 22"/>
                  <a:gd name="T2" fmla="*/ 8 w 9"/>
                  <a:gd name="T3" fmla="*/ 1 h 22"/>
                  <a:gd name="T4" fmla="*/ 5 w 9"/>
                  <a:gd name="T5" fmla="*/ 11 h 22"/>
                  <a:gd name="T6" fmla="*/ 7 w 9"/>
                  <a:gd name="T7" fmla="*/ 2 h 22"/>
                  <a:gd name="T8" fmla="*/ 4 w 9"/>
                  <a:gd name="T9" fmla="*/ 8 h 22"/>
                  <a:gd name="T10" fmla="*/ 5 w 9"/>
                  <a:gd name="T11" fmla="*/ 5 h 22"/>
                  <a:gd name="T12" fmla="*/ 2 w 9"/>
                  <a:gd name="T13" fmla="*/ 14 h 22"/>
                  <a:gd name="T14" fmla="*/ 5 w 9"/>
                  <a:gd name="T15" fmla="*/ 3 h 22"/>
                  <a:gd name="T16" fmla="*/ 5 w 9"/>
                  <a:gd name="T17" fmla="*/ 3 h 22"/>
                  <a:gd name="T18" fmla="*/ 3 w 9"/>
                  <a:gd name="T19" fmla="*/ 6 h 22"/>
                  <a:gd name="T20" fmla="*/ 2 w 9"/>
                  <a:gd name="T21" fmla="*/ 12 h 22"/>
                  <a:gd name="T22" fmla="*/ 0 w 9"/>
                  <a:gd name="T23" fmla="*/ 17 h 22"/>
                  <a:gd name="T24" fmla="*/ 2 w 9"/>
                  <a:gd name="T25" fmla="*/ 13 h 22"/>
                  <a:gd name="T26" fmla="*/ 1 w 9"/>
                  <a:gd name="T27" fmla="*/ 17 h 22"/>
                  <a:gd name="T28" fmla="*/ 2 w 9"/>
                  <a:gd name="T29" fmla="*/ 15 h 22"/>
                  <a:gd name="T30" fmla="*/ 1 w 9"/>
                  <a:gd name="T31" fmla="*/ 18 h 22"/>
                  <a:gd name="T32" fmla="*/ 2 w 9"/>
                  <a:gd name="T33" fmla="*/ 15 h 22"/>
                  <a:gd name="T34" fmla="*/ 2 w 9"/>
                  <a:gd name="T35" fmla="*/ 16 h 22"/>
                  <a:gd name="T36" fmla="*/ 3 w 9"/>
                  <a:gd name="T37" fmla="*/ 11 h 22"/>
                  <a:gd name="T38" fmla="*/ 2 w 9"/>
                  <a:gd name="T39" fmla="*/ 16 h 22"/>
                  <a:gd name="T40" fmla="*/ 3 w 9"/>
                  <a:gd name="T41" fmla="*/ 13 h 22"/>
                  <a:gd name="T42" fmla="*/ 2 w 9"/>
                  <a:gd name="T43" fmla="*/ 18 h 22"/>
                  <a:gd name="T44" fmla="*/ 3 w 9"/>
                  <a:gd name="T45" fmla="*/ 15 h 22"/>
                  <a:gd name="T46" fmla="*/ 2 w 9"/>
                  <a:gd name="T47" fmla="*/ 18 h 22"/>
                  <a:gd name="T48" fmla="*/ 5 w 9"/>
                  <a:gd name="T49" fmla="*/ 8 h 22"/>
                  <a:gd name="T50" fmla="*/ 3 w 9"/>
                  <a:gd name="T51" fmla="*/ 16 h 22"/>
                  <a:gd name="T52" fmla="*/ 4 w 9"/>
                  <a:gd name="T53" fmla="*/ 15 h 22"/>
                  <a:gd name="T54" fmla="*/ 4 w 9"/>
                  <a:gd name="T55" fmla="*/ 16 h 22"/>
                  <a:gd name="T56" fmla="*/ 5 w 9"/>
                  <a:gd name="T57" fmla="*/ 13 h 22"/>
                  <a:gd name="T58" fmla="*/ 5 w 9"/>
                  <a:gd name="T59" fmla="*/ 12 h 22"/>
                  <a:gd name="T60" fmla="*/ 6 w 9"/>
                  <a:gd name="T61" fmla="*/ 9 h 22"/>
                  <a:gd name="T62" fmla="*/ 6 w 9"/>
                  <a:gd name="T63" fmla="*/ 11 h 22"/>
                  <a:gd name="T64" fmla="*/ 8 w 9"/>
                  <a:gd name="T65" fmla="*/ 5 h 22"/>
                  <a:gd name="T66" fmla="*/ 6 w 9"/>
                  <a:gd name="T67" fmla="*/ 9 h 22"/>
                  <a:gd name="T68" fmla="*/ 8 w 9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2">
                    <a:moveTo>
                      <a:pt x="8" y="4"/>
                    </a:moveTo>
                    <a:cubicBezTo>
                      <a:pt x="9" y="0"/>
                      <a:pt x="8" y="2"/>
                      <a:pt x="8" y="1"/>
                    </a:cubicBezTo>
                    <a:cubicBezTo>
                      <a:pt x="7" y="3"/>
                      <a:pt x="5" y="11"/>
                      <a:pt x="5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1" y="17"/>
                      <a:pt x="2" y="14"/>
                    </a:cubicBezTo>
                    <a:cubicBezTo>
                      <a:pt x="4" y="9"/>
                      <a:pt x="3" y="9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3" y="8"/>
                      <a:pt x="2" y="12"/>
                      <a:pt x="2" y="12"/>
                    </a:cubicBezTo>
                    <a:cubicBezTo>
                      <a:pt x="2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2" y="13"/>
                    </a:cubicBezTo>
                    <a:cubicBezTo>
                      <a:pt x="1" y="16"/>
                      <a:pt x="1" y="14"/>
                      <a:pt x="1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7"/>
                      <a:pt x="1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2"/>
                      <a:pt x="2" y="18"/>
                    </a:cubicBezTo>
                    <a:cubicBezTo>
                      <a:pt x="3" y="17"/>
                      <a:pt x="3" y="16"/>
                      <a:pt x="3" y="15"/>
                    </a:cubicBezTo>
                    <a:cubicBezTo>
                      <a:pt x="4" y="13"/>
                      <a:pt x="3" y="17"/>
                      <a:pt x="2" y="18"/>
                    </a:cubicBezTo>
                    <a:cubicBezTo>
                      <a:pt x="3" y="14"/>
                      <a:pt x="4" y="10"/>
                      <a:pt x="5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5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4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7" y="7"/>
                      <a:pt x="7" y="7"/>
                      <a:pt x="8" y="5"/>
                    </a:cubicBezTo>
                    <a:cubicBezTo>
                      <a:pt x="8" y="5"/>
                      <a:pt x="7" y="8"/>
                      <a:pt x="6" y="9"/>
                    </a:cubicBezTo>
                    <a:cubicBezTo>
                      <a:pt x="7" y="7"/>
                      <a:pt x="8" y="3"/>
                      <a:pt x="8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73" name="Freeform 1875"/>
              <p:cNvSpPr>
                <a:spLocks/>
              </p:cNvSpPr>
              <p:nvPr/>
            </p:nvSpPr>
            <p:spPr bwMode="auto">
              <a:xfrm>
                <a:off x="2513" y="3167"/>
                <a:ext cx="0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74" name="Freeform 1876"/>
              <p:cNvSpPr>
                <a:spLocks/>
              </p:cNvSpPr>
              <p:nvPr/>
            </p:nvSpPr>
            <p:spPr bwMode="auto">
              <a:xfrm>
                <a:off x="2514" y="3150"/>
                <a:ext cx="9" cy="25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9 h 27"/>
                  <a:gd name="T4" fmla="*/ 6 w 10"/>
                  <a:gd name="T5" fmla="*/ 9 h 27"/>
                  <a:gd name="T6" fmla="*/ 6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9 w 10"/>
                  <a:gd name="T21" fmla="*/ 2 h 27"/>
                  <a:gd name="T22" fmla="*/ 9 w 10"/>
                  <a:gd name="T23" fmla="*/ 2 h 27"/>
                  <a:gd name="T24" fmla="*/ 7 w 10"/>
                  <a:gd name="T25" fmla="*/ 9 h 27"/>
                  <a:gd name="T26" fmla="*/ 7 w 10"/>
                  <a:gd name="T27" fmla="*/ 7 h 27"/>
                  <a:gd name="T28" fmla="*/ 8 w 10"/>
                  <a:gd name="T29" fmla="*/ 4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8 h 27"/>
                  <a:gd name="T36" fmla="*/ 4 w 10"/>
                  <a:gd name="T37" fmla="*/ 14 h 27"/>
                  <a:gd name="T38" fmla="*/ 4 w 10"/>
                  <a:gd name="T39" fmla="*/ 12 h 27"/>
                  <a:gd name="T40" fmla="*/ 2 w 10"/>
                  <a:gd name="T41" fmla="*/ 19 h 27"/>
                  <a:gd name="T42" fmla="*/ 1 w 10"/>
                  <a:gd name="T43" fmla="*/ 21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6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6" y="9"/>
                      <a:pt x="4" y="15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4"/>
                      <a:pt x="5" y="15"/>
                      <a:pt x="6" y="11"/>
                    </a:cubicBezTo>
                    <a:cubicBezTo>
                      <a:pt x="6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6" y="13"/>
                      <a:pt x="5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8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3" y="15"/>
                      <a:pt x="4" y="12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7"/>
                      <a:pt x="1" y="21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75" name="Freeform 1877"/>
              <p:cNvSpPr>
                <a:spLocks/>
              </p:cNvSpPr>
              <p:nvPr/>
            </p:nvSpPr>
            <p:spPr bwMode="auto">
              <a:xfrm>
                <a:off x="2517" y="3162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2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76" name="Freeform 1878"/>
              <p:cNvSpPr>
                <a:spLocks/>
              </p:cNvSpPr>
              <p:nvPr/>
            </p:nvSpPr>
            <p:spPr bwMode="auto">
              <a:xfrm>
                <a:off x="2519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77" name="Freeform 1879"/>
              <p:cNvSpPr>
                <a:spLocks/>
              </p:cNvSpPr>
              <p:nvPr/>
            </p:nvSpPr>
            <p:spPr bwMode="auto">
              <a:xfrm>
                <a:off x="2519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78" name="Freeform 1880"/>
              <p:cNvSpPr>
                <a:spLocks/>
              </p:cNvSpPr>
              <p:nvPr/>
            </p:nvSpPr>
            <p:spPr bwMode="auto">
              <a:xfrm>
                <a:off x="2521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2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2" y="4"/>
                    </a:cubicBezTo>
                    <a:cubicBezTo>
                      <a:pt x="1" y="8"/>
                      <a:pt x="3" y="3"/>
                      <a:pt x="2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79" name="Freeform 1881"/>
              <p:cNvSpPr>
                <a:spLocks/>
              </p:cNvSpPr>
              <p:nvPr/>
            </p:nvSpPr>
            <p:spPr bwMode="auto">
              <a:xfrm>
                <a:off x="2519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3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6 w 11"/>
                  <a:gd name="T13" fmla="*/ 14 h 28"/>
                  <a:gd name="T14" fmla="*/ 4 w 11"/>
                  <a:gd name="T15" fmla="*/ 22 h 28"/>
                  <a:gd name="T16" fmla="*/ 7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1 w 11"/>
                  <a:gd name="T35" fmla="*/ 2 h 28"/>
                  <a:gd name="T36" fmla="*/ 8 w 11"/>
                  <a:gd name="T37" fmla="*/ 6 h 28"/>
                  <a:gd name="T38" fmla="*/ 9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8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2 w 11"/>
                  <a:gd name="T55" fmla="*/ 17 h 28"/>
                  <a:gd name="T56" fmla="*/ 4 w 11"/>
                  <a:gd name="T57" fmla="*/ 16 h 28"/>
                  <a:gd name="T58" fmla="*/ 6 w 11"/>
                  <a:gd name="T59" fmla="*/ 11 h 28"/>
                  <a:gd name="T60" fmla="*/ 4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4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5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2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4"/>
                      <a:pt x="3" y="19"/>
                      <a:pt x="3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5" y="15"/>
                      <a:pt x="4" y="18"/>
                    </a:cubicBezTo>
                    <a:cubicBezTo>
                      <a:pt x="5" y="17"/>
                      <a:pt x="5" y="17"/>
                      <a:pt x="6" y="14"/>
                    </a:cubicBezTo>
                    <a:cubicBezTo>
                      <a:pt x="5" y="18"/>
                      <a:pt x="5" y="18"/>
                      <a:pt x="4" y="22"/>
                    </a:cubicBezTo>
                    <a:cubicBezTo>
                      <a:pt x="5" y="20"/>
                      <a:pt x="6" y="15"/>
                      <a:pt x="7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3" y="28"/>
                      <a:pt x="9" y="8"/>
                    </a:cubicBezTo>
                    <a:cubicBezTo>
                      <a:pt x="9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8"/>
                      <a:pt x="9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6"/>
                      <a:pt x="9" y="4"/>
                      <a:pt x="8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6"/>
                      <a:pt x="8" y="5"/>
                      <a:pt x="5" y="12"/>
                    </a:cubicBezTo>
                    <a:cubicBezTo>
                      <a:pt x="9" y="3"/>
                      <a:pt x="4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9"/>
                      <a:pt x="7" y="6"/>
                      <a:pt x="6" y="7"/>
                    </a:cubicBezTo>
                    <a:cubicBezTo>
                      <a:pt x="8" y="3"/>
                      <a:pt x="6" y="7"/>
                      <a:pt x="8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5" y="8"/>
                      <a:pt x="2" y="15"/>
                      <a:pt x="2" y="17"/>
                    </a:cubicBezTo>
                    <a:cubicBezTo>
                      <a:pt x="3" y="15"/>
                      <a:pt x="4" y="14"/>
                      <a:pt x="4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6"/>
                      <a:pt x="5" y="14"/>
                      <a:pt x="6" y="12"/>
                    </a:cubicBezTo>
                    <a:cubicBezTo>
                      <a:pt x="7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7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4"/>
                      <a:pt x="4" y="10"/>
                      <a:pt x="5" y="7"/>
                    </a:cubicBezTo>
                    <a:cubicBezTo>
                      <a:pt x="5" y="8"/>
                      <a:pt x="5" y="7"/>
                      <a:pt x="5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4" y="12"/>
                      <a:pt x="4" y="8"/>
                    </a:cubicBezTo>
                    <a:cubicBezTo>
                      <a:pt x="3" y="13"/>
                      <a:pt x="3" y="16"/>
                      <a:pt x="2" y="19"/>
                    </a:cubicBezTo>
                    <a:cubicBezTo>
                      <a:pt x="4" y="12"/>
                      <a:pt x="0" y="27"/>
                      <a:pt x="2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80" name="Freeform 1882"/>
              <p:cNvSpPr>
                <a:spLocks/>
              </p:cNvSpPr>
              <p:nvPr/>
            </p:nvSpPr>
            <p:spPr bwMode="auto">
              <a:xfrm>
                <a:off x="2523" y="315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81" name="Freeform 1883"/>
              <p:cNvSpPr>
                <a:spLocks/>
              </p:cNvSpPr>
              <p:nvPr/>
            </p:nvSpPr>
            <p:spPr bwMode="auto">
              <a:xfrm>
                <a:off x="2522" y="315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82" name="Rectangle 1884"/>
              <p:cNvSpPr>
                <a:spLocks noChangeArrowheads="1"/>
              </p:cNvSpPr>
              <p:nvPr/>
            </p:nvSpPr>
            <p:spPr bwMode="auto">
              <a:xfrm>
                <a:off x="2522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83" name="Freeform 1885"/>
              <p:cNvSpPr>
                <a:spLocks/>
              </p:cNvSpPr>
              <p:nvPr/>
            </p:nvSpPr>
            <p:spPr bwMode="auto">
              <a:xfrm>
                <a:off x="2521" y="3163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84" name="Freeform 1886"/>
              <p:cNvSpPr>
                <a:spLocks/>
              </p:cNvSpPr>
              <p:nvPr/>
            </p:nvSpPr>
            <p:spPr bwMode="auto">
              <a:xfrm>
                <a:off x="2522" y="315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85" name="Freeform 1887"/>
              <p:cNvSpPr>
                <a:spLocks/>
              </p:cNvSpPr>
              <p:nvPr/>
            </p:nvSpPr>
            <p:spPr bwMode="auto">
              <a:xfrm>
                <a:off x="2520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86" name="Freeform 1888"/>
              <p:cNvSpPr>
                <a:spLocks/>
              </p:cNvSpPr>
              <p:nvPr/>
            </p:nvSpPr>
            <p:spPr bwMode="auto">
              <a:xfrm>
                <a:off x="2508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0 w 18"/>
                  <a:gd name="T5" fmla="*/ 24 h 31"/>
                  <a:gd name="T6" fmla="*/ 2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7 w 18"/>
                  <a:gd name="T17" fmla="*/ 20 h 31"/>
                  <a:gd name="T18" fmla="*/ 9 w 18"/>
                  <a:gd name="T19" fmla="*/ 10 h 31"/>
                  <a:gd name="T20" fmla="*/ 10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5 h 31"/>
                  <a:gd name="T36" fmla="*/ 15 w 18"/>
                  <a:gd name="T37" fmla="*/ 16 h 31"/>
                  <a:gd name="T38" fmla="*/ 15 w 18"/>
                  <a:gd name="T39" fmla="*/ 15 h 31"/>
                  <a:gd name="T40" fmla="*/ 13 w 18"/>
                  <a:gd name="T41" fmla="*/ 17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3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0" y="23"/>
                      <a:pt x="0" y="24"/>
                    </a:cubicBezTo>
                    <a:cubicBezTo>
                      <a:pt x="1" y="23"/>
                      <a:pt x="3" y="14"/>
                      <a:pt x="2" y="17"/>
                    </a:cubicBezTo>
                    <a:cubicBezTo>
                      <a:pt x="3" y="16"/>
                      <a:pt x="2" y="19"/>
                      <a:pt x="2" y="20"/>
                    </a:cubicBezTo>
                    <a:cubicBezTo>
                      <a:pt x="2" y="21"/>
                      <a:pt x="3" y="14"/>
                      <a:pt x="4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6" y="14"/>
                    </a:cubicBezTo>
                    <a:cubicBezTo>
                      <a:pt x="6" y="18"/>
                      <a:pt x="7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10" y="12"/>
                      <a:pt x="11" y="5"/>
                      <a:pt x="10" y="11"/>
                    </a:cubicBezTo>
                    <a:cubicBezTo>
                      <a:pt x="9" y="14"/>
                      <a:pt x="9" y="13"/>
                      <a:pt x="8" y="18"/>
                    </a:cubicBezTo>
                    <a:cubicBezTo>
                      <a:pt x="8" y="18"/>
                      <a:pt x="8" y="17"/>
                      <a:pt x="9" y="15"/>
                    </a:cubicBezTo>
                    <a:cubicBezTo>
                      <a:pt x="9" y="16"/>
                      <a:pt x="9" y="18"/>
                      <a:pt x="9" y="18"/>
                    </a:cubicBezTo>
                    <a:cubicBezTo>
                      <a:pt x="8" y="21"/>
                      <a:pt x="11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1" y="14"/>
                      <a:pt x="12" y="13"/>
                    </a:cubicBezTo>
                    <a:cubicBezTo>
                      <a:pt x="10" y="21"/>
                      <a:pt x="13" y="9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8"/>
                      <a:pt x="12" y="17"/>
                      <a:pt x="11" y="19"/>
                    </a:cubicBezTo>
                    <a:cubicBezTo>
                      <a:pt x="12" y="17"/>
                      <a:pt x="11" y="20"/>
                      <a:pt x="13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4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5" y="10"/>
                      <a:pt x="17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5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3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9"/>
                      <a:pt x="10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10" y="13"/>
                      <a:pt x="11" y="7"/>
                      <a:pt x="10" y="10"/>
                    </a:cubicBezTo>
                    <a:cubicBezTo>
                      <a:pt x="12" y="5"/>
                      <a:pt x="10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6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5" y="12"/>
                      <a:pt x="4" y="15"/>
                      <a:pt x="5" y="14"/>
                    </a:cubicBezTo>
                    <a:cubicBezTo>
                      <a:pt x="4" y="16"/>
                      <a:pt x="4" y="18"/>
                      <a:pt x="4" y="18"/>
                    </a:cubicBezTo>
                    <a:cubicBezTo>
                      <a:pt x="4" y="19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87" name="Freeform 1889"/>
              <p:cNvSpPr>
                <a:spLocks/>
              </p:cNvSpPr>
              <p:nvPr/>
            </p:nvSpPr>
            <p:spPr bwMode="auto">
              <a:xfrm>
                <a:off x="2514" y="3148"/>
                <a:ext cx="1" cy="3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88" name="Freeform 1890"/>
              <p:cNvSpPr>
                <a:spLocks/>
              </p:cNvSpPr>
              <p:nvPr/>
            </p:nvSpPr>
            <p:spPr bwMode="auto">
              <a:xfrm>
                <a:off x="2514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89" name="Freeform 1891"/>
              <p:cNvSpPr>
                <a:spLocks/>
              </p:cNvSpPr>
              <p:nvPr/>
            </p:nvSpPr>
            <p:spPr bwMode="auto">
              <a:xfrm>
                <a:off x="2510" y="3150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1" y="1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90" name="Rectangle 1892"/>
              <p:cNvSpPr>
                <a:spLocks noChangeArrowheads="1"/>
              </p:cNvSpPr>
              <p:nvPr/>
            </p:nvSpPr>
            <p:spPr bwMode="auto">
              <a:xfrm>
                <a:off x="2510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91" name="Freeform 1893"/>
              <p:cNvSpPr>
                <a:spLocks/>
              </p:cNvSpPr>
              <p:nvPr/>
            </p:nvSpPr>
            <p:spPr bwMode="auto">
              <a:xfrm>
                <a:off x="2502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5 w 9"/>
                  <a:gd name="T55" fmla="*/ 14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5 h 25"/>
                  <a:gd name="T62" fmla="*/ 6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1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9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20"/>
                      <a:pt x="8" y="9"/>
                      <a:pt x="7" y="12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9" y="0"/>
                      <a:pt x="6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7"/>
                      <a:pt x="7" y="5"/>
                    </a:cubicBezTo>
                    <a:cubicBezTo>
                      <a:pt x="6" y="7"/>
                      <a:pt x="6" y="7"/>
                      <a:pt x="6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92" name="Freeform 1894"/>
              <p:cNvSpPr>
                <a:spLocks/>
              </p:cNvSpPr>
              <p:nvPr/>
            </p:nvSpPr>
            <p:spPr bwMode="auto">
              <a:xfrm>
                <a:off x="2502" y="3160"/>
                <a:ext cx="1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93" name="Freeform 1895"/>
              <p:cNvSpPr>
                <a:spLocks/>
              </p:cNvSpPr>
              <p:nvPr/>
            </p:nvSpPr>
            <p:spPr bwMode="auto">
              <a:xfrm>
                <a:off x="2500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2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2 w 2"/>
                  <a:gd name="T21" fmla="*/ 10 h 19"/>
                  <a:gd name="T22" fmla="*/ 2 w 2"/>
                  <a:gd name="T23" fmla="*/ 4 h 19"/>
                  <a:gd name="T24" fmla="*/ 2 w 2"/>
                  <a:gd name="T25" fmla="*/ 2 h 19"/>
                  <a:gd name="T26" fmla="*/ 2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1 w 2"/>
                  <a:gd name="T33" fmla="*/ 5 h 19"/>
                  <a:gd name="T34" fmla="*/ 1 w 2"/>
                  <a:gd name="T35" fmla="*/ 12 h 19"/>
                  <a:gd name="T36" fmla="*/ 1 w 2"/>
                  <a:gd name="T37" fmla="*/ 7 h 19"/>
                  <a:gd name="T38" fmla="*/ 0 w 2"/>
                  <a:gd name="T39" fmla="*/ 6 h 19"/>
                  <a:gd name="T40" fmla="*/ 1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0"/>
                      <a:pt x="1" y="14"/>
                    </a:cubicBezTo>
                    <a:cubicBezTo>
                      <a:pt x="1" y="15"/>
                      <a:pt x="2" y="9"/>
                      <a:pt x="2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2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2" y="13"/>
                      <a:pt x="2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2" y="2"/>
                    </a:cubicBezTo>
                    <a:cubicBezTo>
                      <a:pt x="2" y="2"/>
                      <a:pt x="1" y="5"/>
                      <a:pt x="2" y="4"/>
                    </a:cubicBezTo>
                    <a:cubicBezTo>
                      <a:pt x="2" y="4"/>
                      <a:pt x="2" y="7"/>
                      <a:pt x="1" y="8"/>
                    </a:cubicBezTo>
                    <a:cubicBezTo>
                      <a:pt x="1" y="13"/>
                      <a:pt x="2" y="5"/>
                      <a:pt x="1" y="3"/>
                    </a:cubicBezTo>
                    <a:cubicBezTo>
                      <a:pt x="1" y="6"/>
                      <a:pt x="1" y="10"/>
                      <a:pt x="1" y="5"/>
                    </a:cubicBezTo>
                    <a:cubicBezTo>
                      <a:pt x="1" y="9"/>
                      <a:pt x="1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6"/>
                    </a:cubicBezTo>
                    <a:cubicBezTo>
                      <a:pt x="1" y="9"/>
                      <a:pt x="1" y="13"/>
                      <a:pt x="1" y="15"/>
                    </a:cubicBezTo>
                    <a:cubicBezTo>
                      <a:pt x="1" y="19"/>
                      <a:pt x="1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94" name="Freeform 1896"/>
              <p:cNvSpPr>
                <a:spLocks/>
              </p:cNvSpPr>
              <p:nvPr/>
            </p:nvSpPr>
            <p:spPr bwMode="auto">
              <a:xfrm>
                <a:off x="2501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95" name="Freeform 1897"/>
              <p:cNvSpPr>
                <a:spLocks/>
              </p:cNvSpPr>
              <p:nvPr/>
            </p:nvSpPr>
            <p:spPr bwMode="auto">
              <a:xfrm>
                <a:off x="2587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96" name="Freeform 1898"/>
              <p:cNvSpPr>
                <a:spLocks/>
              </p:cNvSpPr>
              <p:nvPr/>
            </p:nvSpPr>
            <p:spPr bwMode="auto">
              <a:xfrm>
                <a:off x="2585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2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2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2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97" name="Freeform 1899"/>
              <p:cNvSpPr>
                <a:spLocks/>
              </p:cNvSpPr>
              <p:nvPr/>
            </p:nvSpPr>
            <p:spPr bwMode="auto">
              <a:xfrm>
                <a:off x="2587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98" name="Freeform 1900"/>
              <p:cNvSpPr>
                <a:spLocks/>
              </p:cNvSpPr>
              <p:nvPr/>
            </p:nvSpPr>
            <p:spPr bwMode="auto">
              <a:xfrm>
                <a:off x="2587" y="3151"/>
                <a:ext cx="1" cy="7"/>
              </a:xfrm>
              <a:custGeom>
                <a:avLst/>
                <a:gdLst>
                  <a:gd name="T0" fmla="*/ 1 w 1"/>
                  <a:gd name="T1" fmla="*/ 2 h 7"/>
                  <a:gd name="T2" fmla="*/ 0 w 1"/>
                  <a:gd name="T3" fmla="*/ 7 h 7"/>
                  <a:gd name="T4" fmla="*/ 1 w 1"/>
                  <a:gd name="T5" fmla="*/ 0 h 7"/>
                  <a:gd name="T6" fmla="*/ 1 w 1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99" name="Freeform 1901"/>
              <p:cNvSpPr>
                <a:spLocks/>
              </p:cNvSpPr>
              <p:nvPr/>
            </p:nvSpPr>
            <p:spPr bwMode="auto">
              <a:xfrm>
                <a:off x="2588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00" name="Freeform 1902"/>
              <p:cNvSpPr>
                <a:spLocks/>
              </p:cNvSpPr>
              <p:nvPr/>
            </p:nvSpPr>
            <p:spPr bwMode="auto">
              <a:xfrm>
                <a:off x="2587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01" name="Freeform 1903"/>
              <p:cNvSpPr>
                <a:spLocks/>
              </p:cNvSpPr>
              <p:nvPr/>
            </p:nvSpPr>
            <p:spPr bwMode="auto">
              <a:xfrm>
                <a:off x="2588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02" name="Freeform 1904"/>
              <p:cNvSpPr>
                <a:spLocks/>
              </p:cNvSpPr>
              <p:nvPr/>
            </p:nvSpPr>
            <p:spPr bwMode="auto">
              <a:xfrm>
                <a:off x="2587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03" name="Freeform 1905"/>
              <p:cNvSpPr>
                <a:spLocks/>
              </p:cNvSpPr>
              <p:nvPr/>
            </p:nvSpPr>
            <p:spPr bwMode="auto">
              <a:xfrm>
                <a:off x="2587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04" name="Freeform 1906"/>
              <p:cNvSpPr>
                <a:spLocks/>
              </p:cNvSpPr>
              <p:nvPr/>
            </p:nvSpPr>
            <p:spPr bwMode="auto">
              <a:xfrm>
                <a:off x="2587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05" name="Freeform 1907"/>
              <p:cNvSpPr>
                <a:spLocks/>
              </p:cNvSpPr>
              <p:nvPr/>
            </p:nvSpPr>
            <p:spPr bwMode="auto">
              <a:xfrm>
                <a:off x="2586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3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3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06" name="Freeform 1908"/>
              <p:cNvSpPr>
                <a:spLocks/>
              </p:cNvSpPr>
              <p:nvPr/>
            </p:nvSpPr>
            <p:spPr bwMode="auto">
              <a:xfrm>
                <a:off x="2587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07" name="Freeform 1909"/>
              <p:cNvSpPr>
                <a:spLocks/>
              </p:cNvSpPr>
              <p:nvPr/>
            </p:nvSpPr>
            <p:spPr bwMode="auto">
              <a:xfrm>
                <a:off x="2587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08" name="Freeform 1910"/>
              <p:cNvSpPr>
                <a:spLocks/>
              </p:cNvSpPr>
              <p:nvPr/>
            </p:nvSpPr>
            <p:spPr bwMode="auto">
              <a:xfrm>
                <a:off x="2590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09" name="Freeform 1911"/>
              <p:cNvSpPr>
                <a:spLocks/>
              </p:cNvSpPr>
              <p:nvPr/>
            </p:nvSpPr>
            <p:spPr bwMode="auto">
              <a:xfrm>
                <a:off x="2589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10" name="Freeform 1912"/>
              <p:cNvSpPr>
                <a:spLocks/>
              </p:cNvSpPr>
              <p:nvPr/>
            </p:nvSpPr>
            <p:spPr bwMode="auto">
              <a:xfrm>
                <a:off x="2591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11" name="Freeform 1913"/>
              <p:cNvSpPr>
                <a:spLocks/>
              </p:cNvSpPr>
              <p:nvPr/>
            </p:nvSpPr>
            <p:spPr bwMode="auto">
              <a:xfrm>
                <a:off x="2589" y="3154"/>
                <a:ext cx="10" cy="17"/>
              </a:xfrm>
              <a:custGeom>
                <a:avLst/>
                <a:gdLst>
                  <a:gd name="T0" fmla="*/ 7 w 11"/>
                  <a:gd name="T1" fmla="*/ 16 h 19"/>
                  <a:gd name="T2" fmla="*/ 8 w 11"/>
                  <a:gd name="T3" fmla="*/ 13 h 19"/>
                  <a:gd name="T4" fmla="*/ 9 w 11"/>
                  <a:gd name="T5" fmla="*/ 9 h 19"/>
                  <a:gd name="T6" fmla="*/ 11 w 11"/>
                  <a:gd name="T7" fmla="*/ 2 h 19"/>
                  <a:gd name="T8" fmla="*/ 10 w 11"/>
                  <a:gd name="T9" fmla="*/ 5 h 19"/>
                  <a:gd name="T10" fmla="*/ 11 w 11"/>
                  <a:gd name="T11" fmla="*/ 1 h 19"/>
                  <a:gd name="T12" fmla="*/ 9 w 11"/>
                  <a:gd name="T13" fmla="*/ 3 h 19"/>
                  <a:gd name="T14" fmla="*/ 8 w 11"/>
                  <a:gd name="T15" fmla="*/ 5 h 19"/>
                  <a:gd name="T16" fmla="*/ 5 w 11"/>
                  <a:gd name="T17" fmla="*/ 3 h 19"/>
                  <a:gd name="T18" fmla="*/ 3 w 11"/>
                  <a:gd name="T19" fmla="*/ 9 h 19"/>
                  <a:gd name="T20" fmla="*/ 4 w 11"/>
                  <a:gd name="T21" fmla="*/ 5 h 19"/>
                  <a:gd name="T22" fmla="*/ 4 w 11"/>
                  <a:gd name="T23" fmla="*/ 5 h 19"/>
                  <a:gd name="T24" fmla="*/ 3 w 11"/>
                  <a:gd name="T25" fmla="*/ 3 h 19"/>
                  <a:gd name="T26" fmla="*/ 2 w 11"/>
                  <a:gd name="T27" fmla="*/ 11 h 19"/>
                  <a:gd name="T28" fmla="*/ 3 w 11"/>
                  <a:gd name="T29" fmla="*/ 3 h 19"/>
                  <a:gd name="T30" fmla="*/ 2 w 11"/>
                  <a:gd name="T31" fmla="*/ 8 h 19"/>
                  <a:gd name="T32" fmla="*/ 1 w 11"/>
                  <a:gd name="T33" fmla="*/ 13 h 19"/>
                  <a:gd name="T34" fmla="*/ 0 w 11"/>
                  <a:gd name="T35" fmla="*/ 16 h 19"/>
                  <a:gd name="T36" fmla="*/ 4 w 11"/>
                  <a:gd name="T37" fmla="*/ 7 h 19"/>
                  <a:gd name="T38" fmla="*/ 3 w 11"/>
                  <a:gd name="T39" fmla="*/ 11 h 19"/>
                  <a:gd name="T40" fmla="*/ 3 w 11"/>
                  <a:gd name="T41" fmla="*/ 15 h 19"/>
                  <a:gd name="T42" fmla="*/ 5 w 11"/>
                  <a:gd name="T43" fmla="*/ 9 h 19"/>
                  <a:gd name="T44" fmla="*/ 5 w 11"/>
                  <a:gd name="T45" fmla="*/ 11 h 19"/>
                  <a:gd name="T46" fmla="*/ 6 w 11"/>
                  <a:gd name="T47" fmla="*/ 8 h 19"/>
                  <a:gd name="T48" fmla="*/ 5 w 11"/>
                  <a:gd name="T49" fmla="*/ 12 h 19"/>
                  <a:gd name="T50" fmla="*/ 7 w 11"/>
                  <a:gd name="T51" fmla="*/ 5 h 19"/>
                  <a:gd name="T52" fmla="*/ 5 w 11"/>
                  <a:gd name="T53" fmla="*/ 16 h 19"/>
                  <a:gd name="T54" fmla="*/ 6 w 11"/>
                  <a:gd name="T55" fmla="*/ 12 h 19"/>
                  <a:gd name="T56" fmla="*/ 7 w 11"/>
                  <a:gd name="T57" fmla="*/ 8 h 19"/>
                  <a:gd name="T58" fmla="*/ 6 w 11"/>
                  <a:gd name="T59" fmla="*/ 15 h 19"/>
                  <a:gd name="T60" fmla="*/ 7 w 11"/>
                  <a:gd name="T61" fmla="*/ 11 h 19"/>
                  <a:gd name="T62" fmla="*/ 8 w 11"/>
                  <a:gd name="T63" fmla="*/ 7 h 19"/>
                  <a:gd name="T64" fmla="*/ 8 w 11"/>
                  <a:gd name="T65" fmla="*/ 9 h 19"/>
                  <a:gd name="T66" fmla="*/ 6 w 11"/>
                  <a:gd name="T67" fmla="*/ 16 h 19"/>
                  <a:gd name="T68" fmla="*/ 6 w 11"/>
                  <a:gd name="T69" fmla="*/ 19 h 19"/>
                  <a:gd name="T70" fmla="*/ 9 w 11"/>
                  <a:gd name="T71" fmla="*/ 10 h 19"/>
                  <a:gd name="T72" fmla="*/ 7 w 11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7" y="16"/>
                    </a:moveTo>
                    <a:cubicBezTo>
                      <a:pt x="8" y="14"/>
                      <a:pt x="8" y="13"/>
                      <a:pt x="8" y="13"/>
                    </a:cubicBezTo>
                    <a:cubicBezTo>
                      <a:pt x="9" y="10"/>
                      <a:pt x="9" y="11"/>
                      <a:pt x="9" y="9"/>
                    </a:cubicBezTo>
                    <a:cubicBezTo>
                      <a:pt x="10" y="7"/>
                      <a:pt x="10" y="5"/>
                      <a:pt x="11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3"/>
                      <a:pt x="8" y="6"/>
                      <a:pt x="9" y="3"/>
                    </a:cubicBezTo>
                    <a:cubicBezTo>
                      <a:pt x="9" y="2"/>
                      <a:pt x="8" y="4"/>
                      <a:pt x="8" y="5"/>
                    </a:cubicBezTo>
                    <a:cubicBezTo>
                      <a:pt x="7" y="3"/>
                      <a:pt x="5" y="6"/>
                      <a:pt x="5" y="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5" y="0"/>
                      <a:pt x="3" y="5"/>
                      <a:pt x="3" y="3"/>
                    </a:cubicBezTo>
                    <a:cubicBezTo>
                      <a:pt x="3" y="4"/>
                      <a:pt x="2" y="10"/>
                      <a:pt x="2" y="11"/>
                    </a:cubicBezTo>
                    <a:cubicBezTo>
                      <a:pt x="3" y="4"/>
                      <a:pt x="1" y="11"/>
                      <a:pt x="3" y="3"/>
                    </a:cubicBezTo>
                    <a:cubicBezTo>
                      <a:pt x="3" y="1"/>
                      <a:pt x="2" y="9"/>
                      <a:pt x="2" y="8"/>
                    </a:cubicBezTo>
                    <a:cubicBezTo>
                      <a:pt x="0" y="12"/>
                      <a:pt x="1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9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3" y="15"/>
                    </a:cubicBezTo>
                    <a:cubicBezTo>
                      <a:pt x="4" y="11"/>
                      <a:pt x="3" y="17"/>
                      <a:pt x="5" y="9"/>
                    </a:cubicBezTo>
                    <a:cubicBezTo>
                      <a:pt x="5" y="11"/>
                      <a:pt x="5" y="10"/>
                      <a:pt x="5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5" y="12"/>
                    </a:cubicBezTo>
                    <a:cubicBezTo>
                      <a:pt x="6" y="9"/>
                      <a:pt x="6" y="8"/>
                      <a:pt x="7" y="5"/>
                    </a:cubicBezTo>
                    <a:cubicBezTo>
                      <a:pt x="6" y="9"/>
                      <a:pt x="6" y="12"/>
                      <a:pt x="5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0"/>
                      <a:pt x="7" y="8"/>
                    </a:cubicBezTo>
                    <a:cubicBezTo>
                      <a:pt x="7" y="8"/>
                      <a:pt x="6" y="13"/>
                      <a:pt x="6" y="15"/>
                    </a:cubicBezTo>
                    <a:cubicBezTo>
                      <a:pt x="5" y="17"/>
                      <a:pt x="8" y="8"/>
                      <a:pt x="7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8" y="10"/>
                      <a:pt x="8" y="9"/>
                    </a:cubicBezTo>
                    <a:cubicBezTo>
                      <a:pt x="7" y="14"/>
                      <a:pt x="7" y="13"/>
                      <a:pt x="6" y="16"/>
                    </a:cubicBezTo>
                    <a:cubicBezTo>
                      <a:pt x="6" y="17"/>
                      <a:pt x="6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7" y="16"/>
                      <a:pt x="7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12" name="Freeform 1914"/>
              <p:cNvSpPr>
                <a:spLocks/>
              </p:cNvSpPr>
              <p:nvPr/>
            </p:nvSpPr>
            <p:spPr bwMode="auto">
              <a:xfrm>
                <a:off x="2594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13" name="Freeform 1915"/>
              <p:cNvSpPr>
                <a:spLocks/>
              </p:cNvSpPr>
              <p:nvPr/>
            </p:nvSpPr>
            <p:spPr bwMode="auto">
              <a:xfrm>
                <a:off x="2596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14" name="Freeform 1916"/>
              <p:cNvSpPr>
                <a:spLocks/>
              </p:cNvSpPr>
              <p:nvPr/>
            </p:nvSpPr>
            <p:spPr bwMode="auto">
              <a:xfrm>
                <a:off x="2597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15" name="Freeform 1917"/>
              <p:cNvSpPr>
                <a:spLocks/>
              </p:cNvSpPr>
              <p:nvPr/>
            </p:nvSpPr>
            <p:spPr bwMode="auto">
              <a:xfrm>
                <a:off x="2593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16" name="Freeform 1918"/>
              <p:cNvSpPr>
                <a:spLocks/>
              </p:cNvSpPr>
              <p:nvPr/>
            </p:nvSpPr>
            <p:spPr bwMode="auto">
              <a:xfrm>
                <a:off x="2592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17" name="Freeform 1919"/>
              <p:cNvSpPr>
                <a:spLocks/>
              </p:cNvSpPr>
              <p:nvPr/>
            </p:nvSpPr>
            <p:spPr bwMode="auto">
              <a:xfrm>
                <a:off x="2595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18" name="Freeform 1920"/>
              <p:cNvSpPr>
                <a:spLocks/>
              </p:cNvSpPr>
              <p:nvPr/>
            </p:nvSpPr>
            <p:spPr bwMode="auto">
              <a:xfrm>
                <a:off x="2596" y="3152"/>
                <a:ext cx="8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4 w 8"/>
                  <a:gd name="T9" fmla="*/ 8 h 22"/>
                  <a:gd name="T10" fmla="*/ 5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1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3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1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19" name="Freeform 1921"/>
              <p:cNvSpPr>
                <a:spLocks/>
              </p:cNvSpPr>
              <p:nvPr/>
            </p:nvSpPr>
            <p:spPr bwMode="auto">
              <a:xfrm>
                <a:off x="2597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20" name="Freeform 1922"/>
              <p:cNvSpPr>
                <a:spLocks/>
              </p:cNvSpPr>
              <p:nvPr/>
            </p:nvSpPr>
            <p:spPr bwMode="auto">
              <a:xfrm>
                <a:off x="2599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5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21" name="Freeform 1923"/>
              <p:cNvSpPr>
                <a:spLocks/>
              </p:cNvSpPr>
              <p:nvPr/>
            </p:nvSpPr>
            <p:spPr bwMode="auto">
              <a:xfrm>
                <a:off x="2601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1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22" name="Freeform 1924"/>
              <p:cNvSpPr>
                <a:spLocks/>
              </p:cNvSpPr>
              <p:nvPr/>
            </p:nvSpPr>
            <p:spPr bwMode="auto">
              <a:xfrm>
                <a:off x="2604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23" name="Freeform 1925"/>
              <p:cNvSpPr>
                <a:spLocks/>
              </p:cNvSpPr>
              <p:nvPr/>
            </p:nvSpPr>
            <p:spPr bwMode="auto">
              <a:xfrm>
                <a:off x="2604" y="3164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24" name="Freeform 1926"/>
              <p:cNvSpPr>
                <a:spLocks/>
              </p:cNvSpPr>
              <p:nvPr/>
            </p:nvSpPr>
            <p:spPr bwMode="auto">
              <a:xfrm>
                <a:off x="2605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25" name="Freeform 1927"/>
              <p:cNvSpPr>
                <a:spLocks/>
              </p:cNvSpPr>
              <p:nvPr/>
            </p:nvSpPr>
            <p:spPr bwMode="auto">
              <a:xfrm>
                <a:off x="2604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5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26" name="Freeform 1928"/>
              <p:cNvSpPr>
                <a:spLocks/>
              </p:cNvSpPr>
              <p:nvPr/>
            </p:nvSpPr>
            <p:spPr bwMode="auto">
              <a:xfrm>
                <a:off x="2608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27" name="Freeform 1929"/>
              <p:cNvSpPr>
                <a:spLocks/>
              </p:cNvSpPr>
              <p:nvPr/>
            </p:nvSpPr>
            <p:spPr bwMode="auto">
              <a:xfrm>
                <a:off x="2606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28" name="Rectangle 1930"/>
              <p:cNvSpPr>
                <a:spLocks noChangeArrowheads="1"/>
              </p:cNvSpPr>
              <p:nvPr/>
            </p:nvSpPr>
            <p:spPr bwMode="auto">
              <a:xfrm>
                <a:off x="2607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29" name="Freeform 1931"/>
              <p:cNvSpPr>
                <a:spLocks/>
              </p:cNvSpPr>
              <p:nvPr/>
            </p:nvSpPr>
            <p:spPr bwMode="auto">
              <a:xfrm>
                <a:off x="2605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30" name="Freeform 1932"/>
              <p:cNvSpPr>
                <a:spLocks/>
              </p:cNvSpPr>
              <p:nvPr/>
            </p:nvSpPr>
            <p:spPr bwMode="auto">
              <a:xfrm>
                <a:off x="2607" y="315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31" name="Freeform 1933"/>
              <p:cNvSpPr>
                <a:spLocks/>
              </p:cNvSpPr>
              <p:nvPr/>
            </p:nvSpPr>
            <p:spPr bwMode="auto">
              <a:xfrm>
                <a:off x="2605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32" name="Freeform 1934"/>
              <p:cNvSpPr>
                <a:spLocks/>
              </p:cNvSpPr>
              <p:nvPr/>
            </p:nvSpPr>
            <p:spPr bwMode="auto">
              <a:xfrm>
                <a:off x="2593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10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7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2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2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5" y="17"/>
                      <a:pt x="4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10" y="12"/>
                      <a:pt x="10" y="5"/>
                      <a:pt x="10" y="11"/>
                    </a:cubicBezTo>
                    <a:cubicBezTo>
                      <a:pt x="9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1" y="19"/>
                    </a:cubicBezTo>
                    <a:cubicBezTo>
                      <a:pt x="12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7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9"/>
                      <a:pt x="15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6"/>
                      <a:pt x="6" y="11"/>
                    </a:cubicBezTo>
                    <a:cubicBezTo>
                      <a:pt x="5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4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33" name="Freeform 1935"/>
              <p:cNvSpPr>
                <a:spLocks/>
              </p:cNvSpPr>
              <p:nvPr/>
            </p:nvSpPr>
            <p:spPr bwMode="auto">
              <a:xfrm>
                <a:off x="2599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34" name="Freeform 1936"/>
              <p:cNvSpPr>
                <a:spLocks/>
              </p:cNvSpPr>
              <p:nvPr/>
            </p:nvSpPr>
            <p:spPr bwMode="auto">
              <a:xfrm>
                <a:off x="2599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35" name="Freeform 1937"/>
              <p:cNvSpPr>
                <a:spLocks/>
              </p:cNvSpPr>
              <p:nvPr/>
            </p:nvSpPr>
            <p:spPr bwMode="auto">
              <a:xfrm>
                <a:off x="2595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36" name="Rectangle 1938"/>
              <p:cNvSpPr>
                <a:spLocks noChangeArrowheads="1"/>
              </p:cNvSpPr>
              <p:nvPr/>
            </p:nvSpPr>
            <p:spPr bwMode="auto">
              <a:xfrm>
                <a:off x="2595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37" name="Freeform 1939"/>
              <p:cNvSpPr>
                <a:spLocks/>
              </p:cNvSpPr>
              <p:nvPr/>
            </p:nvSpPr>
            <p:spPr bwMode="auto">
              <a:xfrm>
                <a:off x="2587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5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8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2 h 25"/>
                  <a:gd name="T42" fmla="*/ 8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6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38" name="Freeform 1940"/>
              <p:cNvSpPr>
                <a:spLocks/>
              </p:cNvSpPr>
              <p:nvPr/>
            </p:nvSpPr>
            <p:spPr bwMode="auto">
              <a:xfrm>
                <a:off x="2587" y="3160"/>
                <a:ext cx="0" cy="8"/>
              </a:xfrm>
              <a:custGeom>
                <a:avLst/>
                <a:gdLst>
                  <a:gd name="T0" fmla="*/ 5 h 9"/>
                  <a:gd name="T1" fmla="*/ 1 h 9"/>
                  <a:gd name="T2" fmla="*/ 8 h 9"/>
                  <a:gd name="T3" fmla="*/ 7 h 9"/>
                  <a:gd name="T4" fmla="*/ 5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9">
                    <a:moveTo>
                      <a:pt x="0" y="5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39" name="Freeform 1941"/>
              <p:cNvSpPr>
                <a:spLocks/>
              </p:cNvSpPr>
              <p:nvPr/>
            </p:nvSpPr>
            <p:spPr bwMode="auto">
              <a:xfrm>
                <a:off x="2585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1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40" name="Freeform 1942"/>
              <p:cNvSpPr>
                <a:spLocks/>
              </p:cNvSpPr>
              <p:nvPr/>
            </p:nvSpPr>
            <p:spPr bwMode="auto">
              <a:xfrm>
                <a:off x="2586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41" name="Freeform 1943"/>
              <p:cNvSpPr>
                <a:spLocks/>
              </p:cNvSpPr>
              <p:nvPr/>
            </p:nvSpPr>
            <p:spPr bwMode="auto">
              <a:xfrm>
                <a:off x="2661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42" name="Freeform 1944"/>
              <p:cNvSpPr>
                <a:spLocks/>
              </p:cNvSpPr>
              <p:nvPr/>
            </p:nvSpPr>
            <p:spPr bwMode="auto">
              <a:xfrm>
                <a:off x="2659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1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43" name="Freeform 1945"/>
              <p:cNvSpPr>
                <a:spLocks/>
              </p:cNvSpPr>
              <p:nvPr/>
            </p:nvSpPr>
            <p:spPr bwMode="auto">
              <a:xfrm>
                <a:off x="2661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44" name="Freeform 1946"/>
              <p:cNvSpPr>
                <a:spLocks/>
              </p:cNvSpPr>
              <p:nvPr/>
            </p:nvSpPr>
            <p:spPr bwMode="auto">
              <a:xfrm>
                <a:off x="2661" y="3151"/>
                <a:ext cx="1" cy="7"/>
              </a:xfrm>
              <a:custGeom>
                <a:avLst/>
                <a:gdLst>
                  <a:gd name="T0" fmla="*/ 2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2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cubicBezTo>
                      <a:pt x="2" y="3"/>
                      <a:pt x="1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45" name="Freeform 1947"/>
              <p:cNvSpPr>
                <a:spLocks/>
              </p:cNvSpPr>
              <p:nvPr/>
            </p:nvSpPr>
            <p:spPr bwMode="auto">
              <a:xfrm>
                <a:off x="2662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46" name="Freeform 1948"/>
              <p:cNvSpPr>
                <a:spLocks/>
              </p:cNvSpPr>
              <p:nvPr/>
            </p:nvSpPr>
            <p:spPr bwMode="auto">
              <a:xfrm>
                <a:off x="2661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47" name="Freeform 1949"/>
              <p:cNvSpPr>
                <a:spLocks/>
              </p:cNvSpPr>
              <p:nvPr/>
            </p:nvSpPr>
            <p:spPr bwMode="auto">
              <a:xfrm>
                <a:off x="2662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48" name="Freeform 1950"/>
              <p:cNvSpPr>
                <a:spLocks/>
              </p:cNvSpPr>
              <p:nvPr/>
            </p:nvSpPr>
            <p:spPr bwMode="auto">
              <a:xfrm>
                <a:off x="2661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49" name="Freeform 1951"/>
              <p:cNvSpPr>
                <a:spLocks/>
              </p:cNvSpPr>
              <p:nvPr/>
            </p:nvSpPr>
            <p:spPr bwMode="auto">
              <a:xfrm>
                <a:off x="2661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50" name="Freeform 1952"/>
              <p:cNvSpPr>
                <a:spLocks/>
              </p:cNvSpPr>
              <p:nvPr/>
            </p:nvSpPr>
            <p:spPr bwMode="auto">
              <a:xfrm>
                <a:off x="2661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51" name="Freeform 1953"/>
              <p:cNvSpPr>
                <a:spLocks/>
              </p:cNvSpPr>
              <p:nvPr/>
            </p:nvSpPr>
            <p:spPr bwMode="auto">
              <a:xfrm>
                <a:off x="2660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0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52" name="Freeform 1954"/>
              <p:cNvSpPr>
                <a:spLocks/>
              </p:cNvSpPr>
              <p:nvPr/>
            </p:nvSpPr>
            <p:spPr bwMode="auto">
              <a:xfrm>
                <a:off x="2661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53" name="Freeform 1955"/>
              <p:cNvSpPr>
                <a:spLocks/>
              </p:cNvSpPr>
              <p:nvPr/>
            </p:nvSpPr>
            <p:spPr bwMode="auto">
              <a:xfrm>
                <a:off x="2661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54" name="Freeform 1956"/>
              <p:cNvSpPr>
                <a:spLocks/>
              </p:cNvSpPr>
              <p:nvPr/>
            </p:nvSpPr>
            <p:spPr bwMode="auto">
              <a:xfrm>
                <a:off x="2664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55" name="Freeform 1957"/>
              <p:cNvSpPr>
                <a:spLocks/>
              </p:cNvSpPr>
              <p:nvPr/>
            </p:nvSpPr>
            <p:spPr bwMode="auto">
              <a:xfrm>
                <a:off x="2663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56" name="Freeform 1958"/>
              <p:cNvSpPr>
                <a:spLocks/>
              </p:cNvSpPr>
              <p:nvPr/>
            </p:nvSpPr>
            <p:spPr bwMode="auto">
              <a:xfrm>
                <a:off x="2665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57" name="Freeform 1959"/>
              <p:cNvSpPr>
                <a:spLocks/>
              </p:cNvSpPr>
              <p:nvPr/>
            </p:nvSpPr>
            <p:spPr bwMode="auto">
              <a:xfrm>
                <a:off x="2662" y="3154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1 h 19"/>
                  <a:gd name="T12" fmla="*/ 10 w 12"/>
                  <a:gd name="T13" fmla="*/ 3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2 w 12"/>
                  <a:gd name="T33" fmla="*/ 13 h 19"/>
                  <a:gd name="T34" fmla="*/ 0 w 12"/>
                  <a:gd name="T35" fmla="*/ 16 h 19"/>
                  <a:gd name="T36" fmla="*/ 5 w 12"/>
                  <a:gd name="T37" fmla="*/ 7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3"/>
                      <a:pt x="9" y="6"/>
                      <a:pt x="10" y="3"/>
                    </a:cubicBezTo>
                    <a:cubicBezTo>
                      <a:pt x="10" y="2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2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1"/>
                      <a:pt x="0" y="16"/>
                    </a:cubicBezTo>
                    <a:cubicBezTo>
                      <a:pt x="0" y="18"/>
                      <a:pt x="4" y="9"/>
                      <a:pt x="5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9" y="10"/>
                      <a:pt x="9" y="9"/>
                    </a:cubicBezTo>
                    <a:cubicBezTo>
                      <a:pt x="8" y="14"/>
                      <a:pt x="8" y="13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0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58" name="Freeform 1960"/>
              <p:cNvSpPr>
                <a:spLocks/>
              </p:cNvSpPr>
              <p:nvPr/>
            </p:nvSpPr>
            <p:spPr bwMode="auto">
              <a:xfrm>
                <a:off x="2668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59" name="Freeform 1961"/>
              <p:cNvSpPr>
                <a:spLocks/>
              </p:cNvSpPr>
              <p:nvPr/>
            </p:nvSpPr>
            <p:spPr bwMode="auto">
              <a:xfrm>
                <a:off x="2670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60" name="Freeform 1962"/>
              <p:cNvSpPr>
                <a:spLocks/>
              </p:cNvSpPr>
              <p:nvPr/>
            </p:nvSpPr>
            <p:spPr bwMode="auto">
              <a:xfrm>
                <a:off x="2671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61" name="Freeform 1963"/>
              <p:cNvSpPr>
                <a:spLocks/>
              </p:cNvSpPr>
              <p:nvPr/>
            </p:nvSpPr>
            <p:spPr bwMode="auto">
              <a:xfrm>
                <a:off x="2667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62" name="Freeform 1964"/>
              <p:cNvSpPr>
                <a:spLocks/>
              </p:cNvSpPr>
              <p:nvPr/>
            </p:nvSpPr>
            <p:spPr bwMode="auto">
              <a:xfrm>
                <a:off x="2666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63" name="Freeform 1965"/>
              <p:cNvSpPr>
                <a:spLocks/>
              </p:cNvSpPr>
              <p:nvPr/>
            </p:nvSpPr>
            <p:spPr bwMode="auto">
              <a:xfrm>
                <a:off x="2669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64" name="Freeform 1966"/>
              <p:cNvSpPr>
                <a:spLocks/>
              </p:cNvSpPr>
              <p:nvPr/>
            </p:nvSpPr>
            <p:spPr bwMode="auto">
              <a:xfrm>
                <a:off x="2671" y="3152"/>
                <a:ext cx="7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4 w 8"/>
                  <a:gd name="T9" fmla="*/ 8 h 22"/>
                  <a:gd name="T10" fmla="*/ 4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0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2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0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1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65" name="Freeform 1967"/>
              <p:cNvSpPr>
                <a:spLocks/>
              </p:cNvSpPr>
              <p:nvPr/>
            </p:nvSpPr>
            <p:spPr bwMode="auto">
              <a:xfrm>
                <a:off x="2671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66" name="Freeform 1968"/>
              <p:cNvSpPr>
                <a:spLocks/>
              </p:cNvSpPr>
              <p:nvPr/>
            </p:nvSpPr>
            <p:spPr bwMode="auto">
              <a:xfrm>
                <a:off x="2673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67" name="Freeform 1969"/>
              <p:cNvSpPr>
                <a:spLocks/>
              </p:cNvSpPr>
              <p:nvPr/>
            </p:nvSpPr>
            <p:spPr bwMode="auto">
              <a:xfrm>
                <a:off x="2675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68" name="Freeform 1970"/>
              <p:cNvSpPr>
                <a:spLocks/>
              </p:cNvSpPr>
              <p:nvPr/>
            </p:nvSpPr>
            <p:spPr bwMode="auto">
              <a:xfrm>
                <a:off x="2678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69" name="Freeform 1971"/>
              <p:cNvSpPr>
                <a:spLocks/>
              </p:cNvSpPr>
              <p:nvPr/>
            </p:nvSpPr>
            <p:spPr bwMode="auto">
              <a:xfrm>
                <a:off x="2677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70" name="Freeform 1972"/>
              <p:cNvSpPr>
                <a:spLocks/>
              </p:cNvSpPr>
              <p:nvPr/>
            </p:nvSpPr>
            <p:spPr bwMode="auto">
              <a:xfrm>
                <a:off x="2679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71" name="Freeform 1973"/>
              <p:cNvSpPr>
                <a:spLocks/>
              </p:cNvSpPr>
              <p:nvPr/>
            </p:nvSpPr>
            <p:spPr bwMode="auto">
              <a:xfrm>
                <a:off x="2678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72" name="Freeform 1974"/>
              <p:cNvSpPr>
                <a:spLocks/>
              </p:cNvSpPr>
              <p:nvPr/>
            </p:nvSpPr>
            <p:spPr bwMode="auto">
              <a:xfrm>
                <a:off x="2682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73" name="Freeform 1975"/>
              <p:cNvSpPr>
                <a:spLocks/>
              </p:cNvSpPr>
              <p:nvPr/>
            </p:nvSpPr>
            <p:spPr bwMode="auto">
              <a:xfrm>
                <a:off x="2680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74" name="Rectangle 1976"/>
              <p:cNvSpPr>
                <a:spLocks noChangeArrowheads="1"/>
              </p:cNvSpPr>
              <p:nvPr/>
            </p:nvSpPr>
            <p:spPr bwMode="auto">
              <a:xfrm>
                <a:off x="2681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75" name="Freeform 1977"/>
              <p:cNvSpPr>
                <a:spLocks/>
              </p:cNvSpPr>
              <p:nvPr/>
            </p:nvSpPr>
            <p:spPr bwMode="auto">
              <a:xfrm>
                <a:off x="2679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76" name="Freeform 1978"/>
              <p:cNvSpPr>
                <a:spLocks/>
              </p:cNvSpPr>
              <p:nvPr/>
            </p:nvSpPr>
            <p:spPr bwMode="auto">
              <a:xfrm>
                <a:off x="2681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77" name="Freeform 1979"/>
              <p:cNvSpPr>
                <a:spLocks/>
              </p:cNvSpPr>
              <p:nvPr/>
            </p:nvSpPr>
            <p:spPr bwMode="auto">
              <a:xfrm>
                <a:off x="2679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78" name="Freeform 1980"/>
              <p:cNvSpPr>
                <a:spLocks/>
              </p:cNvSpPr>
              <p:nvPr/>
            </p:nvSpPr>
            <p:spPr bwMode="auto">
              <a:xfrm>
                <a:off x="2667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1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9" y="12"/>
                      <a:pt x="10" y="5"/>
                      <a:pt x="9" y="11"/>
                    </a:cubicBezTo>
                    <a:cubicBezTo>
                      <a:pt x="9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1" y="19"/>
                    </a:cubicBezTo>
                    <a:cubicBezTo>
                      <a:pt x="11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7" y="6"/>
                      <a:pt x="6" y="11"/>
                    </a:cubicBezTo>
                    <a:cubicBezTo>
                      <a:pt x="5" y="13"/>
                      <a:pt x="6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3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79" name="Freeform 1981"/>
              <p:cNvSpPr>
                <a:spLocks/>
              </p:cNvSpPr>
              <p:nvPr/>
            </p:nvSpPr>
            <p:spPr bwMode="auto">
              <a:xfrm>
                <a:off x="2673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80" name="Freeform 1982"/>
              <p:cNvSpPr>
                <a:spLocks/>
              </p:cNvSpPr>
              <p:nvPr/>
            </p:nvSpPr>
            <p:spPr bwMode="auto">
              <a:xfrm>
                <a:off x="2673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81" name="Freeform 1983"/>
              <p:cNvSpPr>
                <a:spLocks/>
              </p:cNvSpPr>
              <p:nvPr/>
            </p:nvSpPr>
            <p:spPr bwMode="auto">
              <a:xfrm>
                <a:off x="2669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82" name="Rectangle 1984"/>
              <p:cNvSpPr>
                <a:spLocks noChangeArrowheads="1"/>
              </p:cNvSpPr>
              <p:nvPr/>
            </p:nvSpPr>
            <p:spPr bwMode="auto">
              <a:xfrm>
                <a:off x="2669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83" name="Freeform 1985"/>
              <p:cNvSpPr>
                <a:spLocks/>
              </p:cNvSpPr>
              <p:nvPr/>
            </p:nvSpPr>
            <p:spPr bwMode="auto">
              <a:xfrm>
                <a:off x="2661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5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8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2 h 25"/>
                  <a:gd name="T42" fmla="*/ 7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5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5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84" name="Freeform 1986"/>
              <p:cNvSpPr>
                <a:spLocks/>
              </p:cNvSpPr>
              <p:nvPr/>
            </p:nvSpPr>
            <p:spPr bwMode="auto">
              <a:xfrm>
                <a:off x="2660" y="3160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85" name="Freeform 1987"/>
              <p:cNvSpPr>
                <a:spLocks/>
              </p:cNvSpPr>
              <p:nvPr/>
            </p:nvSpPr>
            <p:spPr bwMode="auto">
              <a:xfrm>
                <a:off x="2659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86" name="Freeform 1988"/>
              <p:cNvSpPr>
                <a:spLocks/>
              </p:cNvSpPr>
              <p:nvPr/>
            </p:nvSpPr>
            <p:spPr bwMode="auto">
              <a:xfrm>
                <a:off x="2660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87" name="Freeform 1989"/>
              <p:cNvSpPr>
                <a:spLocks/>
              </p:cNvSpPr>
              <p:nvPr/>
            </p:nvSpPr>
            <p:spPr bwMode="auto">
              <a:xfrm>
                <a:off x="2737" y="3145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88" name="Freeform 1990"/>
              <p:cNvSpPr>
                <a:spLocks/>
              </p:cNvSpPr>
              <p:nvPr/>
            </p:nvSpPr>
            <p:spPr bwMode="auto">
              <a:xfrm>
                <a:off x="2736" y="3144"/>
                <a:ext cx="3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9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1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89" name="Freeform 1991"/>
              <p:cNvSpPr>
                <a:spLocks/>
              </p:cNvSpPr>
              <p:nvPr/>
            </p:nvSpPr>
            <p:spPr bwMode="auto">
              <a:xfrm>
                <a:off x="2737" y="315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90" name="Freeform 1992"/>
              <p:cNvSpPr>
                <a:spLocks/>
              </p:cNvSpPr>
              <p:nvPr/>
            </p:nvSpPr>
            <p:spPr bwMode="auto">
              <a:xfrm>
                <a:off x="2737" y="3146"/>
                <a:ext cx="2" cy="6"/>
              </a:xfrm>
              <a:custGeom>
                <a:avLst/>
                <a:gdLst>
                  <a:gd name="T0" fmla="*/ 1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3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91" name="Freeform 1993"/>
              <p:cNvSpPr>
                <a:spLocks/>
              </p:cNvSpPr>
              <p:nvPr/>
            </p:nvSpPr>
            <p:spPr bwMode="auto">
              <a:xfrm>
                <a:off x="2739" y="3148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92" name="Freeform 1994"/>
              <p:cNvSpPr>
                <a:spLocks/>
              </p:cNvSpPr>
              <p:nvPr/>
            </p:nvSpPr>
            <p:spPr bwMode="auto">
              <a:xfrm>
                <a:off x="2737" y="3146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3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10"/>
                      <a:pt x="1" y="8"/>
                    </a:cubicBezTo>
                    <a:cubicBezTo>
                      <a:pt x="0" y="9"/>
                      <a:pt x="1" y="5"/>
                      <a:pt x="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93" name="Freeform 1995"/>
              <p:cNvSpPr>
                <a:spLocks/>
              </p:cNvSpPr>
              <p:nvPr/>
            </p:nvSpPr>
            <p:spPr bwMode="auto">
              <a:xfrm>
                <a:off x="2739" y="3149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94" name="Freeform 1996"/>
              <p:cNvSpPr>
                <a:spLocks/>
              </p:cNvSpPr>
              <p:nvPr/>
            </p:nvSpPr>
            <p:spPr bwMode="auto">
              <a:xfrm>
                <a:off x="2738" y="314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95" name="Freeform 1997"/>
              <p:cNvSpPr>
                <a:spLocks/>
              </p:cNvSpPr>
              <p:nvPr/>
            </p:nvSpPr>
            <p:spPr bwMode="auto">
              <a:xfrm>
                <a:off x="2737" y="3148"/>
                <a:ext cx="3" cy="11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4 h 12"/>
                  <a:gd name="T4" fmla="*/ 0 w 3"/>
                  <a:gd name="T5" fmla="*/ 12 h 12"/>
                  <a:gd name="T6" fmla="*/ 1 w 3"/>
                  <a:gd name="T7" fmla="*/ 10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1" y="7"/>
                      <a:pt x="3" y="0"/>
                      <a:pt x="2" y="4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2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96" name="Freeform 1998"/>
              <p:cNvSpPr>
                <a:spLocks/>
              </p:cNvSpPr>
              <p:nvPr/>
            </p:nvSpPr>
            <p:spPr bwMode="auto">
              <a:xfrm>
                <a:off x="2736" y="316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97" name="Freeform 1999"/>
              <p:cNvSpPr>
                <a:spLocks/>
              </p:cNvSpPr>
              <p:nvPr/>
            </p:nvSpPr>
            <p:spPr bwMode="auto">
              <a:xfrm>
                <a:off x="2736" y="3151"/>
                <a:ext cx="4" cy="15"/>
              </a:xfrm>
              <a:custGeom>
                <a:avLst/>
                <a:gdLst>
                  <a:gd name="T0" fmla="*/ 4 w 4"/>
                  <a:gd name="T1" fmla="*/ 2 h 16"/>
                  <a:gd name="T2" fmla="*/ 2 w 4"/>
                  <a:gd name="T3" fmla="*/ 8 h 16"/>
                  <a:gd name="T4" fmla="*/ 4 w 4"/>
                  <a:gd name="T5" fmla="*/ 3 h 16"/>
                  <a:gd name="T6" fmla="*/ 2 w 4"/>
                  <a:gd name="T7" fmla="*/ 6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2 w 4"/>
                  <a:gd name="T15" fmla="*/ 8 h 16"/>
                  <a:gd name="T16" fmla="*/ 2 w 4"/>
                  <a:gd name="T17" fmla="*/ 7 h 16"/>
                  <a:gd name="T18" fmla="*/ 1 w 4"/>
                  <a:gd name="T19" fmla="*/ 11 h 16"/>
                  <a:gd name="T20" fmla="*/ 0 w 4"/>
                  <a:gd name="T21" fmla="*/ 16 h 16"/>
                  <a:gd name="T22" fmla="*/ 4 w 4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2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6"/>
                      <a:pt x="0" y="16"/>
                    </a:cubicBezTo>
                    <a:cubicBezTo>
                      <a:pt x="1" y="15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98" name="Freeform 2000"/>
              <p:cNvSpPr>
                <a:spLocks/>
              </p:cNvSpPr>
              <p:nvPr/>
            </p:nvSpPr>
            <p:spPr bwMode="auto">
              <a:xfrm>
                <a:off x="2738" y="3159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99" name="Freeform 2001"/>
              <p:cNvSpPr>
                <a:spLocks/>
              </p:cNvSpPr>
              <p:nvPr/>
            </p:nvSpPr>
            <p:spPr bwMode="auto">
              <a:xfrm>
                <a:off x="2737" y="3151"/>
                <a:ext cx="5" cy="16"/>
              </a:xfrm>
              <a:custGeom>
                <a:avLst/>
                <a:gdLst>
                  <a:gd name="T0" fmla="*/ 4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2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4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3" y="3"/>
                      <a:pt x="3" y="5"/>
                      <a:pt x="2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3" y="7"/>
                      <a:pt x="3" y="7"/>
                      <a:pt x="2" y="13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00" name="Freeform 2002"/>
              <p:cNvSpPr>
                <a:spLocks/>
              </p:cNvSpPr>
              <p:nvPr/>
            </p:nvSpPr>
            <p:spPr bwMode="auto">
              <a:xfrm>
                <a:off x="2741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01" name="Freeform 2003"/>
              <p:cNvSpPr>
                <a:spLocks/>
              </p:cNvSpPr>
              <p:nvPr/>
            </p:nvSpPr>
            <p:spPr bwMode="auto">
              <a:xfrm>
                <a:off x="2740" y="3160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02" name="Freeform 2004"/>
              <p:cNvSpPr>
                <a:spLocks/>
              </p:cNvSpPr>
              <p:nvPr/>
            </p:nvSpPr>
            <p:spPr bwMode="auto">
              <a:xfrm>
                <a:off x="2742" y="315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03" name="Freeform 2005"/>
              <p:cNvSpPr>
                <a:spLocks/>
              </p:cNvSpPr>
              <p:nvPr/>
            </p:nvSpPr>
            <p:spPr bwMode="auto">
              <a:xfrm>
                <a:off x="2739" y="3149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0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8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0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0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6"/>
                      <a:pt x="10" y="4"/>
                    </a:cubicBezTo>
                    <a:cubicBezTo>
                      <a:pt x="10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10"/>
                      <a:pt x="5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11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7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04" name="Freeform 2006"/>
              <p:cNvSpPr>
                <a:spLocks/>
              </p:cNvSpPr>
              <p:nvPr/>
            </p:nvSpPr>
            <p:spPr bwMode="auto">
              <a:xfrm>
                <a:off x="2745" y="31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05" name="Freeform 2007"/>
              <p:cNvSpPr>
                <a:spLocks/>
              </p:cNvSpPr>
              <p:nvPr/>
            </p:nvSpPr>
            <p:spPr bwMode="auto">
              <a:xfrm>
                <a:off x="2746" y="316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06" name="Rectangle 2008"/>
              <p:cNvSpPr>
                <a:spLocks noChangeArrowheads="1"/>
              </p:cNvSpPr>
              <p:nvPr/>
            </p:nvSpPr>
            <p:spPr bwMode="auto">
              <a:xfrm>
                <a:off x="2748" y="315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07" name="Freeform 2009"/>
              <p:cNvSpPr>
                <a:spLocks/>
              </p:cNvSpPr>
              <p:nvPr/>
            </p:nvSpPr>
            <p:spPr bwMode="auto">
              <a:xfrm>
                <a:off x="2744" y="316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08" name="Freeform 2010"/>
              <p:cNvSpPr>
                <a:spLocks/>
              </p:cNvSpPr>
              <p:nvPr/>
            </p:nvSpPr>
            <p:spPr bwMode="auto">
              <a:xfrm>
                <a:off x="2743" y="3162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09" name="Freeform 2011"/>
              <p:cNvSpPr>
                <a:spLocks/>
              </p:cNvSpPr>
              <p:nvPr/>
            </p:nvSpPr>
            <p:spPr bwMode="auto">
              <a:xfrm>
                <a:off x="2745" y="31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10" name="Freeform 2012"/>
              <p:cNvSpPr>
                <a:spLocks/>
              </p:cNvSpPr>
              <p:nvPr/>
            </p:nvSpPr>
            <p:spPr bwMode="auto">
              <a:xfrm>
                <a:off x="2747" y="3147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1 h 23"/>
                  <a:gd name="T4" fmla="*/ 4 w 8"/>
                  <a:gd name="T5" fmla="*/ 11 h 23"/>
                  <a:gd name="T6" fmla="*/ 6 w 8"/>
                  <a:gd name="T7" fmla="*/ 2 h 23"/>
                  <a:gd name="T8" fmla="*/ 3 w 8"/>
                  <a:gd name="T9" fmla="*/ 8 h 23"/>
                  <a:gd name="T10" fmla="*/ 4 w 8"/>
                  <a:gd name="T11" fmla="*/ 5 h 23"/>
                  <a:gd name="T12" fmla="*/ 1 w 8"/>
                  <a:gd name="T13" fmla="*/ 14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7 h 23"/>
                  <a:gd name="T24" fmla="*/ 1 w 8"/>
                  <a:gd name="T25" fmla="*/ 13 h 23"/>
                  <a:gd name="T26" fmla="*/ 0 w 8"/>
                  <a:gd name="T27" fmla="*/ 17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3 w 8"/>
                  <a:gd name="T55" fmla="*/ 16 h 23"/>
                  <a:gd name="T56" fmla="*/ 5 w 8"/>
                  <a:gd name="T57" fmla="*/ 13 h 23"/>
                  <a:gd name="T58" fmla="*/ 5 w 8"/>
                  <a:gd name="T59" fmla="*/ 12 h 23"/>
                  <a:gd name="T60" fmla="*/ 6 w 8"/>
                  <a:gd name="T61" fmla="*/ 9 h 23"/>
                  <a:gd name="T62" fmla="*/ 5 w 8"/>
                  <a:gd name="T63" fmla="*/ 11 h 23"/>
                  <a:gd name="T64" fmla="*/ 7 w 8"/>
                  <a:gd name="T65" fmla="*/ 5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1"/>
                      <a:pt x="3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8"/>
                      <a:pt x="0" y="18"/>
                    </a:cubicBezTo>
                    <a:cubicBezTo>
                      <a:pt x="1" y="17"/>
                      <a:pt x="1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1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3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6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11" name="Freeform 2013"/>
              <p:cNvSpPr>
                <a:spLocks/>
              </p:cNvSpPr>
              <p:nvPr/>
            </p:nvSpPr>
            <p:spPr bwMode="auto">
              <a:xfrm>
                <a:off x="2748" y="316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12" name="Freeform 2014"/>
              <p:cNvSpPr>
                <a:spLocks/>
              </p:cNvSpPr>
              <p:nvPr/>
            </p:nvSpPr>
            <p:spPr bwMode="auto">
              <a:xfrm>
                <a:off x="2750" y="3145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2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5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3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3 w 9"/>
                  <a:gd name="T39" fmla="*/ 12 h 27"/>
                  <a:gd name="T40" fmla="*/ 2 w 9"/>
                  <a:gd name="T41" fmla="*/ 19 h 27"/>
                  <a:gd name="T42" fmla="*/ 1 w 9"/>
                  <a:gd name="T43" fmla="*/ 22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2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4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3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8"/>
                      <a:pt x="7" y="6"/>
                      <a:pt x="6" y="9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8" y="5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3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2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13" name="Freeform 2015"/>
              <p:cNvSpPr>
                <a:spLocks/>
              </p:cNvSpPr>
              <p:nvPr/>
            </p:nvSpPr>
            <p:spPr bwMode="auto">
              <a:xfrm>
                <a:off x="2752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14" name="Freeform 2016"/>
              <p:cNvSpPr>
                <a:spLocks/>
              </p:cNvSpPr>
              <p:nvPr/>
            </p:nvSpPr>
            <p:spPr bwMode="auto">
              <a:xfrm>
                <a:off x="2754" y="3148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15" name="Freeform 2017"/>
              <p:cNvSpPr>
                <a:spLocks/>
              </p:cNvSpPr>
              <p:nvPr/>
            </p:nvSpPr>
            <p:spPr bwMode="auto">
              <a:xfrm>
                <a:off x="2754" y="3159"/>
                <a:ext cx="0" cy="1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16" name="Freeform 2018"/>
              <p:cNvSpPr>
                <a:spLocks/>
              </p:cNvSpPr>
              <p:nvPr/>
            </p:nvSpPr>
            <p:spPr bwMode="auto">
              <a:xfrm>
                <a:off x="2755" y="3146"/>
                <a:ext cx="4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2" y="4"/>
                    </a:cubicBezTo>
                    <a:cubicBezTo>
                      <a:pt x="2" y="8"/>
                      <a:pt x="3" y="4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17" name="Freeform 2019"/>
              <p:cNvSpPr>
                <a:spLocks/>
              </p:cNvSpPr>
              <p:nvPr/>
            </p:nvSpPr>
            <p:spPr bwMode="auto">
              <a:xfrm>
                <a:off x="2754" y="3142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3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5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5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3 w 11"/>
                  <a:gd name="T79" fmla="*/ 13 h 28"/>
                  <a:gd name="T80" fmla="*/ 2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10"/>
                      <a:pt x="6" y="6"/>
                      <a:pt x="5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6" y="10"/>
                      <a:pt x="3" y="16"/>
                      <a:pt x="5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1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3" y="13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1" y="20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18" name="Freeform 2020"/>
              <p:cNvSpPr>
                <a:spLocks/>
              </p:cNvSpPr>
              <p:nvPr/>
            </p:nvSpPr>
            <p:spPr bwMode="auto">
              <a:xfrm>
                <a:off x="2759" y="314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19" name="Freeform 2021"/>
              <p:cNvSpPr>
                <a:spLocks/>
              </p:cNvSpPr>
              <p:nvPr/>
            </p:nvSpPr>
            <p:spPr bwMode="auto">
              <a:xfrm>
                <a:off x="2757" y="3150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20" name="Rectangle 2022"/>
              <p:cNvSpPr>
                <a:spLocks noChangeArrowheads="1"/>
              </p:cNvSpPr>
              <p:nvPr/>
            </p:nvSpPr>
            <p:spPr bwMode="auto">
              <a:xfrm>
                <a:off x="2758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21" name="Freeform 2023"/>
              <p:cNvSpPr>
                <a:spLocks/>
              </p:cNvSpPr>
              <p:nvPr/>
            </p:nvSpPr>
            <p:spPr bwMode="auto">
              <a:xfrm>
                <a:off x="2755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22" name="Freeform 2024"/>
              <p:cNvSpPr>
                <a:spLocks/>
              </p:cNvSpPr>
              <p:nvPr/>
            </p:nvSpPr>
            <p:spPr bwMode="auto">
              <a:xfrm>
                <a:off x="2758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23" name="Freeform 2025"/>
              <p:cNvSpPr>
                <a:spLocks/>
              </p:cNvSpPr>
              <p:nvPr/>
            </p:nvSpPr>
            <p:spPr bwMode="auto">
              <a:xfrm>
                <a:off x="2755" y="3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24" name="Freeform 2026"/>
              <p:cNvSpPr>
                <a:spLocks/>
              </p:cNvSpPr>
              <p:nvPr/>
            </p:nvSpPr>
            <p:spPr bwMode="auto">
              <a:xfrm>
                <a:off x="2744" y="3139"/>
                <a:ext cx="16" cy="27"/>
              </a:xfrm>
              <a:custGeom>
                <a:avLst/>
                <a:gdLst>
                  <a:gd name="T0" fmla="*/ 1 w 18"/>
                  <a:gd name="T1" fmla="*/ 13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19 h 30"/>
                  <a:gd name="T8" fmla="*/ 3 w 18"/>
                  <a:gd name="T9" fmla="*/ 19 h 30"/>
                  <a:gd name="T10" fmla="*/ 3 w 18"/>
                  <a:gd name="T11" fmla="*/ 21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19 h 30"/>
                  <a:gd name="T18" fmla="*/ 9 w 18"/>
                  <a:gd name="T19" fmla="*/ 10 h 30"/>
                  <a:gd name="T20" fmla="*/ 9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4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5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0 w 18"/>
                  <a:gd name="T61" fmla="*/ 8 h 30"/>
                  <a:gd name="T62" fmla="*/ 11 w 18"/>
                  <a:gd name="T63" fmla="*/ 3 h 30"/>
                  <a:gd name="T64" fmla="*/ 11 w 18"/>
                  <a:gd name="T65" fmla="*/ 2 h 30"/>
                  <a:gd name="T66" fmla="*/ 9 w 18"/>
                  <a:gd name="T67" fmla="*/ 7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1 h 30"/>
                  <a:gd name="T76" fmla="*/ 3 w 18"/>
                  <a:gd name="T77" fmla="*/ 17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8"/>
                      <a:pt x="2" y="10"/>
                      <a:pt x="1" y="1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19"/>
                      <a:pt x="4" y="16"/>
                    </a:cubicBezTo>
                    <a:cubicBezTo>
                      <a:pt x="3" y="20"/>
                      <a:pt x="4" y="17"/>
                      <a:pt x="3" y="21"/>
                    </a:cubicBezTo>
                    <a:cubicBezTo>
                      <a:pt x="6" y="11"/>
                      <a:pt x="3" y="26"/>
                      <a:pt x="6" y="13"/>
                    </a:cubicBezTo>
                    <a:cubicBezTo>
                      <a:pt x="5" y="17"/>
                      <a:pt x="6" y="13"/>
                      <a:pt x="6" y="16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4"/>
                      <a:pt x="7" y="11"/>
                    </a:cubicBezTo>
                    <a:cubicBezTo>
                      <a:pt x="8" y="13"/>
                      <a:pt x="7" y="14"/>
                      <a:pt x="6" y="19"/>
                    </a:cubicBezTo>
                    <a:cubicBezTo>
                      <a:pt x="7" y="14"/>
                      <a:pt x="7" y="16"/>
                      <a:pt x="8" y="13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4"/>
                      <a:pt x="9" y="10"/>
                    </a:cubicBezTo>
                    <a:cubicBezTo>
                      <a:pt x="8" y="13"/>
                      <a:pt x="8" y="12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3"/>
                      <a:pt x="9" y="18"/>
                      <a:pt x="10" y="16"/>
                    </a:cubicBezTo>
                    <a:cubicBezTo>
                      <a:pt x="11" y="14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0" y="18"/>
                    </a:cubicBezTo>
                    <a:cubicBezTo>
                      <a:pt x="11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4" y="16"/>
                    </a:cubicBezTo>
                    <a:cubicBezTo>
                      <a:pt x="15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4" y="12"/>
                      <a:pt x="14" y="14"/>
                      <a:pt x="13" y="17"/>
                    </a:cubicBezTo>
                    <a:cubicBezTo>
                      <a:pt x="12" y="19"/>
                      <a:pt x="14" y="12"/>
                      <a:pt x="13" y="15"/>
                    </a:cubicBezTo>
                    <a:cubicBezTo>
                      <a:pt x="15" y="10"/>
                      <a:pt x="15" y="10"/>
                      <a:pt x="16" y="5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6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4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4"/>
                      <a:pt x="12" y="7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3"/>
                    </a:cubicBezTo>
                    <a:cubicBezTo>
                      <a:pt x="10" y="11"/>
                      <a:pt x="11" y="7"/>
                      <a:pt x="10" y="8"/>
                    </a:cubicBezTo>
                    <a:cubicBezTo>
                      <a:pt x="9" y="12"/>
                      <a:pt x="11" y="6"/>
                      <a:pt x="10" y="9"/>
                    </a:cubicBezTo>
                    <a:cubicBezTo>
                      <a:pt x="11" y="4"/>
                      <a:pt x="10" y="7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7"/>
                      <a:pt x="9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8"/>
                      <a:pt x="5" y="14"/>
                    </a:cubicBezTo>
                    <a:cubicBezTo>
                      <a:pt x="5" y="14"/>
                      <a:pt x="6" y="13"/>
                      <a:pt x="6" y="11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6"/>
                      <a:pt x="6" y="5"/>
                    </a:cubicBezTo>
                    <a:cubicBezTo>
                      <a:pt x="4" y="13"/>
                      <a:pt x="6" y="0"/>
                      <a:pt x="4" y="11"/>
                    </a:cubicBezTo>
                    <a:cubicBezTo>
                      <a:pt x="4" y="11"/>
                      <a:pt x="4" y="14"/>
                      <a:pt x="4" y="13"/>
                    </a:cubicBezTo>
                    <a:cubicBezTo>
                      <a:pt x="4" y="15"/>
                      <a:pt x="3" y="17"/>
                      <a:pt x="3" y="17"/>
                    </a:cubicBezTo>
                    <a:cubicBezTo>
                      <a:pt x="3" y="18"/>
                      <a:pt x="4" y="13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25" name="Freeform 2027"/>
              <p:cNvSpPr>
                <a:spLocks/>
              </p:cNvSpPr>
              <p:nvPr/>
            </p:nvSpPr>
            <p:spPr bwMode="auto">
              <a:xfrm>
                <a:off x="2750" y="314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26" name="Freeform 2028"/>
              <p:cNvSpPr>
                <a:spLocks/>
              </p:cNvSpPr>
              <p:nvPr/>
            </p:nvSpPr>
            <p:spPr bwMode="auto">
              <a:xfrm>
                <a:off x="2749" y="314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27" name="Freeform 2029"/>
              <p:cNvSpPr>
                <a:spLocks/>
              </p:cNvSpPr>
              <p:nvPr/>
            </p:nvSpPr>
            <p:spPr bwMode="auto">
              <a:xfrm>
                <a:off x="2745" y="3145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28" name="Freeform 2030"/>
              <p:cNvSpPr>
                <a:spLocks/>
              </p:cNvSpPr>
              <p:nvPr/>
            </p:nvSpPr>
            <p:spPr bwMode="auto">
              <a:xfrm>
                <a:off x="2745" y="314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29" name="Freeform 2031"/>
              <p:cNvSpPr>
                <a:spLocks/>
              </p:cNvSpPr>
              <p:nvPr/>
            </p:nvSpPr>
            <p:spPr bwMode="auto">
              <a:xfrm>
                <a:off x="2737" y="3143"/>
                <a:ext cx="8" cy="23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6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5 w 8"/>
                  <a:gd name="T31" fmla="*/ 17 h 25"/>
                  <a:gd name="T32" fmla="*/ 7 w 8"/>
                  <a:gd name="T33" fmla="*/ 12 h 25"/>
                  <a:gd name="T34" fmla="*/ 8 w 8"/>
                  <a:gd name="T35" fmla="*/ 8 h 25"/>
                  <a:gd name="T36" fmla="*/ 7 w 8"/>
                  <a:gd name="T37" fmla="*/ 11 h 25"/>
                  <a:gd name="T38" fmla="*/ 7 w 8"/>
                  <a:gd name="T39" fmla="*/ 11 h 25"/>
                  <a:gd name="T40" fmla="*/ 6 w 8"/>
                  <a:gd name="T41" fmla="*/ 13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5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4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5 h 25"/>
                  <a:gd name="T62" fmla="*/ 5 w 8"/>
                  <a:gd name="T63" fmla="*/ 11 h 25"/>
                  <a:gd name="T64" fmla="*/ 4 w 8"/>
                  <a:gd name="T65" fmla="*/ 11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8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0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5" y="16"/>
                      <a:pt x="6" y="15"/>
                      <a:pt x="5" y="15"/>
                    </a:cubicBezTo>
                    <a:cubicBezTo>
                      <a:pt x="5" y="18"/>
                      <a:pt x="6" y="13"/>
                      <a:pt x="6" y="13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6" y="14"/>
                      <a:pt x="5" y="21"/>
                      <a:pt x="7" y="12"/>
                    </a:cubicBezTo>
                    <a:cubicBezTo>
                      <a:pt x="8" y="10"/>
                      <a:pt x="8" y="8"/>
                      <a:pt x="8" y="8"/>
                    </a:cubicBezTo>
                    <a:cubicBezTo>
                      <a:pt x="8" y="5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5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5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4" y="7"/>
                    </a:cubicBezTo>
                    <a:cubicBezTo>
                      <a:pt x="4" y="7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30" name="Freeform 2032"/>
              <p:cNvSpPr>
                <a:spLocks/>
              </p:cNvSpPr>
              <p:nvPr/>
            </p:nvSpPr>
            <p:spPr bwMode="auto">
              <a:xfrm>
                <a:off x="2736" y="3154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0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31" name="Freeform 2033"/>
              <p:cNvSpPr>
                <a:spLocks/>
              </p:cNvSpPr>
              <p:nvPr/>
            </p:nvSpPr>
            <p:spPr bwMode="auto">
              <a:xfrm>
                <a:off x="2736" y="3151"/>
                <a:ext cx="1" cy="18"/>
              </a:xfrm>
              <a:custGeom>
                <a:avLst/>
                <a:gdLst>
                  <a:gd name="T0" fmla="*/ 1 w 2"/>
                  <a:gd name="T1" fmla="*/ 9 h 19"/>
                  <a:gd name="T2" fmla="*/ 0 w 2"/>
                  <a:gd name="T3" fmla="*/ 13 h 19"/>
                  <a:gd name="T4" fmla="*/ 1 w 2"/>
                  <a:gd name="T5" fmla="*/ 14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1 w 2"/>
                  <a:gd name="T13" fmla="*/ 9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7"/>
                    </a:cubicBezTo>
                    <a:cubicBezTo>
                      <a:pt x="2" y="6"/>
                      <a:pt x="1" y="10"/>
                      <a:pt x="1" y="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32" name="Rectangle 2034"/>
              <p:cNvSpPr>
                <a:spLocks noChangeArrowheads="1"/>
              </p:cNvSpPr>
              <p:nvPr/>
            </p:nvSpPr>
            <p:spPr bwMode="auto">
              <a:xfrm>
                <a:off x="2736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33" name="Freeform 2035"/>
              <p:cNvSpPr>
                <a:spLocks/>
              </p:cNvSpPr>
              <p:nvPr/>
            </p:nvSpPr>
            <p:spPr bwMode="auto">
              <a:xfrm>
                <a:off x="2804" y="3145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34" name="Freeform 2036"/>
              <p:cNvSpPr>
                <a:spLocks/>
              </p:cNvSpPr>
              <p:nvPr/>
            </p:nvSpPr>
            <p:spPr bwMode="auto">
              <a:xfrm>
                <a:off x="2801" y="314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1" y="9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2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35" name="Freeform 2037"/>
              <p:cNvSpPr>
                <a:spLocks/>
              </p:cNvSpPr>
              <p:nvPr/>
            </p:nvSpPr>
            <p:spPr bwMode="auto">
              <a:xfrm>
                <a:off x="2803" y="315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36" name="Freeform 2038"/>
              <p:cNvSpPr>
                <a:spLocks/>
              </p:cNvSpPr>
              <p:nvPr/>
            </p:nvSpPr>
            <p:spPr bwMode="auto">
              <a:xfrm>
                <a:off x="2803" y="3146"/>
                <a:ext cx="2" cy="6"/>
              </a:xfrm>
              <a:custGeom>
                <a:avLst/>
                <a:gdLst>
                  <a:gd name="T0" fmla="*/ 2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2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3"/>
                    </a:moveTo>
                    <a:cubicBezTo>
                      <a:pt x="2" y="3"/>
                      <a:pt x="1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37" name="Freeform 2039"/>
              <p:cNvSpPr>
                <a:spLocks/>
              </p:cNvSpPr>
              <p:nvPr/>
            </p:nvSpPr>
            <p:spPr bwMode="auto">
              <a:xfrm>
                <a:off x="2805" y="314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38" name="Freeform 2040"/>
              <p:cNvSpPr>
                <a:spLocks/>
              </p:cNvSpPr>
              <p:nvPr/>
            </p:nvSpPr>
            <p:spPr bwMode="auto">
              <a:xfrm>
                <a:off x="2803" y="3146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3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10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39" name="Freeform 2041"/>
              <p:cNvSpPr>
                <a:spLocks/>
              </p:cNvSpPr>
              <p:nvPr/>
            </p:nvSpPr>
            <p:spPr bwMode="auto">
              <a:xfrm>
                <a:off x="2805" y="3149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40" name="Freeform 2042"/>
              <p:cNvSpPr>
                <a:spLocks/>
              </p:cNvSpPr>
              <p:nvPr/>
            </p:nvSpPr>
            <p:spPr bwMode="auto">
              <a:xfrm>
                <a:off x="2804" y="314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41" name="Freeform 2043"/>
              <p:cNvSpPr>
                <a:spLocks/>
              </p:cNvSpPr>
              <p:nvPr/>
            </p:nvSpPr>
            <p:spPr bwMode="auto">
              <a:xfrm>
                <a:off x="2803" y="3148"/>
                <a:ext cx="3" cy="11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4 h 12"/>
                  <a:gd name="T4" fmla="*/ 0 w 3"/>
                  <a:gd name="T5" fmla="*/ 12 h 12"/>
                  <a:gd name="T6" fmla="*/ 1 w 3"/>
                  <a:gd name="T7" fmla="*/ 10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4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42" name="Freeform 2044"/>
              <p:cNvSpPr>
                <a:spLocks/>
              </p:cNvSpPr>
              <p:nvPr/>
            </p:nvSpPr>
            <p:spPr bwMode="auto">
              <a:xfrm>
                <a:off x="2803" y="316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43" name="Freeform 2045"/>
              <p:cNvSpPr>
                <a:spLocks/>
              </p:cNvSpPr>
              <p:nvPr/>
            </p:nvSpPr>
            <p:spPr bwMode="auto">
              <a:xfrm>
                <a:off x="2802" y="3151"/>
                <a:ext cx="5" cy="15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6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6"/>
                      <a:pt x="1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44" name="Freeform 2046"/>
              <p:cNvSpPr>
                <a:spLocks/>
              </p:cNvSpPr>
              <p:nvPr/>
            </p:nvSpPr>
            <p:spPr bwMode="auto">
              <a:xfrm>
                <a:off x="2804" y="3159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45" name="Freeform 2047"/>
              <p:cNvSpPr>
                <a:spLocks/>
              </p:cNvSpPr>
              <p:nvPr/>
            </p:nvSpPr>
            <p:spPr bwMode="auto">
              <a:xfrm>
                <a:off x="2803" y="3151"/>
                <a:ext cx="5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46" name="Freeform 2048"/>
              <p:cNvSpPr>
                <a:spLocks/>
              </p:cNvSpPr>
              <p:nvPr/>
            </p:nvSpPr>
            <p:spPr bwMode="auto">
              <a:xfrm>
                <a:off x="2807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47" name="Freeform 2049"/>
              <p:cNvSpPr>
                <a:spLocks/>
              </p:cNvSpPr>
              <p:nvPr/>
            </p:nvSpPr>
            <p:spPr bwMode="auto">
              <a:xfrm>
                <a:off x="2806" y="3160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48" name="Freeform 2050"/>
              <p:cNvSpPr>
                <a:spLocks/>
              </p:cNvSpPr>
              <p:nvPr/>
            </p:nvSpPr>
            <p:spPr bwMode="auto">
              <a:xfrm>
                <a:off x="2808" y="315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49" name="Freeform 2051"/>
              <p:cNvSpPr>
                <a:spLocks/>
              </p:cNvSpPr>
              <p:nvPr/>
            </p:nvSpPr>
            <p:spPr bwMode="auto">
              <a:xfrm>
                <a:off x="2805" y="3149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3 w 12"/>
                  <a:gd name="T31" fmla="*/ 8 h 19"/>
                  <a:gd name="T32" fmla="*/ 2 w 12"/>
                  <a:gd name="T33" fmla="*/ 13 h 19"/>
                  <a:gd name="T34" fmla="*/ 1 w 12"/>
                  <a:gd name="T35" fmla="*/ 16 h 19"/>
                  <a:gd name="T36" fmla="*/ 5 w 12"/>
                  <a:gd name="T37" fmla="*/ 8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6"/>
                      <a:pt x="10" y="4"/>
                    </a:cubicBezTo>
                    <a:cubicBezTo>
                      <a:pt x="10" y="2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3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1"/>
                      <a:pt x="1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9" y="11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50" name="Freeform 2052"/>
              <p:cNvSpPr>
                <a:spLocks/>
              </p:cNvSpPr>
              <p:nvPr/>
            </p:nvSpPr>
            <p:spPr bwMode="auto">
              <a:xfrm>
                <a:off x="2810" y="316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51" name="Freeform 2053"/>
              <p:cNvSpPr>
                <a:spLocks/>
              </p:cNvSpPr>
              <p:nvPr/>
            </p:nvSpPr>
            <p:spPr bwMode="auto">
              <a:xfrm>
                <a:off x="2812" y="316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52" name="Rectangle 2054"/>
              <p:cNvSpPr>
                <a:spLocks noChangeArrowheads="1"/>
              </p:cNvSpPr>
              <p:nvPr/>
            </p:nvSpPr>
            <p:spPr bwMode="auto">
              <a:xfrm>
                <a:off x="2814" y="315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53" name="Freeform 2055"/>
              <p:cNvSpPr>
                <a:spLocks/>
              </p:cNvSpPr>
              <p:nvPr/>
            </p:nvSpPr>
            <p:spPr bwMode="auto">
              <a:xfrm>
                <a:off x="2810" y="3163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54" name="Freeform 2056"/>
              <p:cNvSpPr>
                <a:spLocks/>
              </p:cNvSpPr>
              <p:nvPr/>
            </p:nvSpPr>
            <p:spPr bwMode="auto">
              <a:xfrm>
                <a:off x="2809" y="3162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55" name="Freeform 2057"/>
              <p:cNvSpPr>
                <a:spLocks/>
              </p:cNvSpPr>
              <p:nvPr/>
            </p:nvSpPr>
            <p:spPr bwMode="auto">
              <a:xfrm>
                <a:off x="2811" y="31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56" name="Freeform 2058"/>
              <p:cNvSpPr>
                <a:spLocks/>
              </p:cNvSpPr>
              <p:nvPr/>
            </p:nvSpPr>
            <p:spPr bwMode="auto">
              <a:xfrm>
                <a:off x="2813" y="3147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1 h 23"/>
                  <a:gd name="T4" fmla="*/ 4 w 8"/>
                  <a:gd name="T5" fmla="*/ 11 h 23"/>
                  <a:gd name="T6" fmla="*/ 7 w 8"/>
                  <a:gd name="T7" fmla="*/ 2 h 23"/>
                  <a:gd name="T8" fmla="*/ 4 w 8"/>
                  <a:gd name="T9" fmla="*/ 8 h 23"/>
                  <a:gd name="T10" fmla="*/ 4 w 8"/>
                  <a:gd name="T11" fmla="*/ 5 h 23"/>
                  <a:gd name="T12" fmla="*/ 1 w 8"/>
                  <a:gd name="T13" fmla="*/ 14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7 h 23"/>
                  <a:gd name="T24" fmla="*/ 1 w 8"/>
                  <a:gd name="T25" fmla="*/ 13 h 23"/>
                  <a:gd name="T26" fmla="*/ 0 w 8"/>
                  <a:gd name="T27" fmla="*/ 17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3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6 h 23"/>
                  <a:gd name="T56" fmla="*/ 5 w 8"/>
                  <a:gd name="T57" fmla="*/ 13 h 23"/>
                  <a:gd name="T58" fmla="*/ 5 w 8"/>
                  <a:gd name="T59" fmla="*/ 12 h 23"/>
                  <a:gd name="T60" fmla="*/ 6 w 8"/>
                  <a:gd name="T61" fmla="*/ 9 h 23"/>
                  <a:gd name="T62" fmla="*/ 5 w 8"/>
                  <a:gd name="T63" fmla="*/ 11 h 23"/>
                  <a:gd name="T64" fmla="*/ 7 w 8"/>
                  <a:gd name="T65" fmla="*/ 5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8"/>
                      <a:pt x="0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5"/>
                      <a:pt x="1" y="23"/>
                      <a:pt x="2" y="19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57" name="Freeform 2059"/>
              <p:cNvSpPr>
                <a:spLocks/>
              </p:cNvSpPr>
              <p:nvPr/>
            </p:nvSpPr>
            <p:spPr bwMode="auto">
              <a:xfrm>
                <a:off x="2814" y="316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58" name="Freeform 2060"/>
              <p:cNvSpPr>
                <a:spLocks/>
              </p:cNvSpPr>
              <p:nvPr/>
            </p:nvSpPr>
            <p:spPr bwMode="auto">
              <a:xfrm>
                <a:off x="2816" y="3145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3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8"/>
                      <a:pt x="7" y="6"/>
                      <a:pt x="6" y="9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8" y="5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2" y="20"/>
                      <a:pt x="2" y="17"/>
                      <a:pt x="1" y="22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59" name="Freeform 2061"/>
              <p:cNvSpPr>
                <a:spLocks/>
              </p:cNvSpPr>
              <p:nvPr/>
            </p:nvSpPr>
            <p:spPr bwMode="auto">
              <a:xfrm>
                <a:off x="2818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60" name="Freeform 2062"/>
              <p:cNvSpPr>
                <a:spLocks/>
              </p:cNvSpPr>
              <p:nvPr/>
            </p:nvSpPr>
            <p:spPr bwMode="auto">
              <a:xfrm>
                <a:off x="2820" y="3148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61" name="Freeform 2063"/>
              <p:cNvSpPr>
                <a:spLocks/>
              </p:cNvSpPr>
              <p:nvPr/>
            </p:nvSpPr>
            <p:spPr bwMode="auto">
              <a:xfrm>
                <a:off x="2819" y="3159"/>
                <a:ext cx="1" cy="1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62" name="Freeform 2064"/>
              <p:cNvSpPr>
                <a:spLocks/>
              </p:cNvSpPr>
              <p:nvPr/>
            </p:nvSpPr>
            <p:spPr bwMode="auto">
              <a:xfrm>
                <a:off x="2821" y="3146"/>
                <a:ext cx="4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63" name="Freeform 2065"/>
              <p:cNvSpPr>
                <a:spLocks/>
              </p:cNvSpPr>
              <p:nvPr/>
            </p:nvSpPr>
            <p:spPr bwMode="auto">
              <a:xfrm>
                <a:off x="2820" y="3142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10"/>
                      <a:pt x="6" y="6"/>
                      <a:pt x="6" y="8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1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720" name="Group 2267"/>
            <p:cNvGrpSpPr>
              <a:grpSpLocks/>
            </p:cNvGrpSpPr>
            <p:nvPr/>
          </p:nvGrpSpPr>
          <p:grpSpPr bwMode="auto">
            <a:xfrm>
              <a:off x="2393" y="2584"/>
              <a:ext cx="705" cy="591"/>
              <a:chOff x="2393" y="2584"/>
              <a:chExt cx="705" cy="591"/>
            </a:xfrm>
          </p:grpSpPr>
          <p:sp>
            <p:nvSpPr>
              <p:cNvPr id="1764" name="Freeform 2067"/>
              <p:cNvSpPr>
                <a:spLocks/>
              </p:cNvSpPr>
              <p:nvPr/>
            </p:nvSpPr>
            <p:spPr bwMode="auto">
              <a:xfrm>
                <a:off x="2825" y="314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65" name="Freeform 2068"/>
              <p:cNvSpPr>
                <a:spLocks/>
              </p:cNvSpPr>
              <p:nvPr/>
            </p:nvSpPr>
            <p:spPr bwMode="auto">
              <a:xfrm>
                <a:off x="2823" y="3150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66" name="Rectangle 2069"/>
              <p:cNvSpPr>
                <a:spLocks noChangeArrowheads="1"/>
              </p:cNvSpPr>
              <p:nvPr/>
            </p:nvSpPr>
            <p:spPr bwMode="auto">
              <a:xfrm>
                <a:off x="2824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67" name="Freeform 2070"/>
              <p:cNvSpPr>
                <a:spLocks/>
              </p:cNvSpPr>
              <p:nvPr/>
            </p:nvSpPr>
            <p:spPr bwMode="auto">
              <a:xfrm>
                <a:off x="2821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68" name="Freeform 2071"/>
              <p:cNvSpPr>
                <a:spLocks/>
              </p:cNvSpPr>
              <p:nvPr/>
            </p:nvSpPr>
            <p:spPr bwMode="auto">
              <a:xfrm>
                <a:off x="2824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69" name="Freeform 2072"/>
              <p:cNvSpPr>
                <a:spLocks/>
              </p:cNvSpPr>
              <p:nvPr/>
            </p:nvSpPr>
            <p:spPr bwMode="auto">
              <a:xfrm>
                <a:off x="2821" y="3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70" name="Freeform 2073"/>
              <p:cNvSpPr>
                <a:spLocks/>
              </p:cNvSpPr>
              <p:nvPr/>
            </p:nvSpPr>
            <p:spPr bwMode="auto">
              <a:xfrm>
                <a:off x="2810" y="3139"/>
                <a:ext cx="16" cy="27"/>
              </a:xfrm>
              <a:custGeom>
                <a:avLst/>
                <a:gdLst>
                  <a:gd name="T0" fmla="*/ 2 w 18"/>
                  <a:gd name="T1" fmla="*/ 13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19 h 30"/>
                  <a:gd name="T8" fmla="*/ 3 w 18"/>
                  <a:gd name="T9" fmla="*/ 19 h 30"/>
                  <a:gd name="T10" fmla="*/ 3 w 18"/>
                  <a:gd name="T11" fmla="*/ 21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19 h 30"/>
                  <a:gd name="T18" fmla="*/ 9 w 18"/>
                  <a:gd name="T19" fmla="*/ 10 h 30"/>
                  <a:gd name="T20" fmla="*/ 10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5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1 w 18"/>
                  <a:gd name="T61" fmla="*/ 8 h 30"/>
                  <a:gd name="T62" fmla="*/ 11 w 18"/>
                  <a:gd name="T63" fmla="*/ 3 h 30"/>
                  <a:gd name="T64" fmla="*/ 11 w 18"/>
                  <a:gd name="T65" fmla="*/ 2 h 30"/>
                  <a:gd name="T66" fmla="*/ 9 w 18"/>
                  <a:gd name="T67" fmla="*/ 7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1 h 30"/>
                  <a:gd name="T76" fmla="*/ 3 w 18"/>
                  <a:gd name="T77" fmla="*/ 17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8"/>
                      <a:pt x="2" y="10"/>
                      <a:pt x="2" y="1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19"/>
                      <a:pt x="4" y="16"/>
                    </a:cubicBezTo>
                    <a:cubicBezTo>
                      <a:pt x="3" y="20"/>
                      <a:pt x="5" y="17"/>
                      <a:pt x="3" y="21"/>
                    </a:cubicBezTo>
                    <a:cubicBezTo>
                      <a:pt x="6" y="11"/>
                      <a:pt x="3" y="26"/>
                      <a:pt x="6" y="13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4"/>
                      <a:pt x="8" y="11"/>
                    </a:cubicBezTo>
                    <a:cubicBezTo>
                      <a:pt x="8" y="13"/>
                      <a:pt x="7" y="14"/>
                      <a:pt x="6" y="19"/>
                    </a:cubicBezTo>
                    <a:cubicBezTo>
                      <a:pt x="8" y="14"/>
                      <a:pt x="7" y="16"/>
                      <a:pt x="8" y="13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4"/>
                      <a:pt x="10" y="10"/>
                    </a:cubicBezTo>
                    <a:cubicBezTo>
                      <a:pt x="9" y="13"/>
                      <a:pt x="8" y="12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3"/>
                      <a:pt x="9" y="18"/>
                      <a:pt x="10" y="16"/>
                    </a:cubicBezTo>
                    <a:cubicBezTo>
                      <a:pt x="11" y="14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1" y="18"/>
                    </a:cubicBezTo>
                    <a:cubicBezTo>
                      <a:pt x="12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2"/>
                      <a:pt x="13" y="15"/>
                    </a:cubicBezTo>
                    <a:cubicBezTo>
                      <a:pt x="15" y="10"/>
                      <a:pt x="15" y="10"/>
                      <a:pt x="16" y="5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8"/>
                      <a:pt x="14" y="8"/>
                      <a:pt x="14" y="8"/>
                    </a:cubicBezTo>
                    <a:cubicBezTo>
                      <a:pt x="15" y="4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4"/>
                      <a:pt x="12" y="7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3"/>
                    </a:cubicBezTo>
                    <a:cubicBezTo>
                      <a:pt x="10" y="11"/>
                      <a:pt x="11" y="7"/>
                      <a:pt x="11" y="8"/>
                    </a:cubicBezTo>
                    <a:cubicBezTo>
                      <a:pt x="9" y="12"/>
                      <a:pt x="11" y="6"/>
                      <a:pt x="10" y="9"/>
                    </a:cubicBezTo>
                    <a:cubicBezTo>
                      <a:pt x="11" y="4"/>
                      <a:pt x="10" y="7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7"/>
                      <a:pt x="10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8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6"/>
                      <a:pt x="7" y="5"/>
                    </a:cubicBezTo>
                    <a:cubicBezTo>
                      <a:pt x="5" y="13"/>
                      <a:pt x="7" y="0"/>
                      <a:pt x="4" y="11"/>
                    </a:cubicBezTo>
                    <a:cubicBezTo>
                      <a:pt x="4" y="11"/>
                      <a:pt x="4" y="14"/>
                      <a:pt x="4" y="13"/>
                    </a:cubicBezTo>
                    <a:cubicBezTo>
                      <a:pt x="4" y="15"/>
                      <a:pt x="4" y="17"/>
                      <a:pt x="3" y="17"/>
                    </a:cubicBezTo>
                    <a:cubicBezTo>
                      <a:pt x="3" y="18"/>
                      <a:pt x="4" y="13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71" name="Freeform 2074"/>
              <p:cNvSpPr>
                <a:spLocks/>
              </p:cNvSpPr>
              <p:nvPr/>
            </p:nvSpPr>
            <p:spPr bwMode="auto">
              <a:xfrm>
                <a:off x="2816" y="314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72" name="Freeform 2075"/>
              <p:cNvSpPr>
                <a:spLocks/>
              </p:cNvSpPr>
              <p:nvPr/>
            </p:nvSpPr>
            <p:spPr bwMode="auto">
              <a:xfrm>
                <a:off x="2816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73" name="Freeform 2076"/>
              <p:cNvSpPr>
                <a:spLocks/>
              </p:cNvSpPr>
              <p:nvPr/>
            </p:nvSpPr>
            <p:spPr bwMode="auto">
              <a:xfrm>
                <a:off x="2811" y="3145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74" name="Freeform 2077"/>
              <p:cNvSpPr>
                <a:spLocks/>
              </p:cNvSpPr>
              <p:nvPr/>
            </p:nvSpPr>
            <p:spPr bwMode="auto">
              <a:xfrm>
                <a:off x="2811" y="314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75" name="Freeform 2078"/>
              <p:cNvSpPr>
                <a:spLocks/>
              </p:cNvSpPr>
              <p:nvPr/>
            </p:nvSpPr>
            <p:spPr bwMode="auto">
              <a:xfrm>
                <a:off x="2803" y="3143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6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2 h 25"/>
                  <a:gd name="T34" fmla="*/ 8 w 9"/>
                  <a:gd name="T35" fmla="*/ 8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3 h 25"/>
                  <a:gd name="T42" fmla="*/ 7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5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6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8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8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2"/>
                    </a:cubicBezTo>
                    <a:cubicBezTo>
                      <a:pt x="8" y="10"/>
                      <a:pt x="8" y="8"/>
                      <a:pt x="8" y="8"/>
                    </a:cubicBezTo>
                    <a:cubicBezTo>
                      <a:pt x="9" y="5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7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76" name="Freeform 2079"/>
              <p:cNvSpPr>
                <a:spLocks/>
              </p:cNvSpPr>
              <p:nvPr/>
            </p:nvSpPr>
            <p:spPr bwMode="auto">
              <a:xfrm>
                <a:off x="2802" y="3154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1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1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77" name="Freeform 2080"/>
              <p:cNvSpPr>
                <a:spLocks/>
              </p:cNvSpPr>
              <p:nvPr/>
            </p:nvSpPr>
            <p:spPr bwMode="auto">
              <a:xfrm>
                <a:off x="2801" y="3151"/>
                <a:ext cx="2" cy="18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1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78" name="Rectangle 2081"/>
              <p:cNvSpPr>
                <a:spLocks noChangeArrowheads="1"/>
              </p:cNvSpPr>
              <p:nvPr/>
            </p:nvSpPr>
            <p:spPr bwMode="auto">
              <a:xfrm>
                <a:off x="2802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79" name="Freeform 2082"/>
              <p:cNvSpPr>
                <a:spLocks/>
              </p:cNvSpPr>
              <p:nvPr/>
            </p:nvSpPr>
            <p:spPr bwMode="auto">
              <a:xfrm>
                <a:off x="2875" y="313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80" name="Freeform 2083"/>
              <p:cNvSpPr>
                <a:spLocks/>
              </p:cNvSpPr>
              <p:nvPr/>
            </p:nvSpPr>
            <p:spPr bwMode="auto">
              <a:xfrm>
                <a:off x="2873" y="3136"/>
                <a:ext cx="3" cy="14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2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2" y="9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2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81" name="Freeform 2084"/>
              <p:cNvSpPr>
                <a:spLocks/>
              </p:cNvSpPr>
              <p:nvPr/>
            </p:nvSpPr>
            <p:spPr bwMode="auto">
              <a:xfrm>
                <a:off x="2875" y="3141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82" name="Freeform 2085"/>
              <p:cNvSpPr>
                <a:spLocks/>
              </p:cNvSpPr>
              <p:nvPr/>
            </p:nvSpPr>
            <p:spPr bwMode="auto">
              <a:xfrm>
                <a:off x="2875" y="3139"/>
                <a:ext cx="1" cy="5"/>
              </a:xfrm>
              <a:custGeom>
                <a:avLst/>
                <a:gdLst>
                  <a:gd name="T0" fmla="*/ 2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2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2" y="2"/>
                      <a:pt x="1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83" name="Freeform 2086"/>
              <p:cNvSpPr>
                <a:spLocks/>
              </p:cNvSpPr>
              <p:nvPr/>
            </p:nvSpPr>
            <p:spPr bwMode="auto">
              <a:xfrm>
                <a:off x="2876" y="314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84" name="Freeform 2087"/>
              <p:cNvSpPr>
                <a:spLocks/>
              </p:cNvSpPr>
              <p:nvPr/>
            </p:nvSpPr>
            <p:spPr bwMode="auto">
              <a:xfrm>
                <a:off x="2875" y="3138"/>
                <a:ext cx="2" cy="11"/>
              </a:xfrm>
              <a:custGeom>
                <a:avLst/>
                <a:gdLst>
                  <a:gd name="T0" fmla="*/ 3 w 3"/>
                  <a:gd name="T1" fmla="*/ 3 h 12"/>
                  <a:gd name="T2" fmla="*/ 2 w 3"/>
                  <a:gd name="T3" fmla="*/ 3 h 12"/>
                  <a:gd name="T4" fmla="*/ 2 w 3"/>
                  <a:gd name="T5" fmla="*/ 3 h 12"/>
                  <a:gd name="T6" fmla="*/ 1 w 3"/>
                  <a:gd name="T7" fmla="*/ 8 h 12"/>
                  <a:gd name="T8" fmla="*/ 1 w 3"/>
                  <a:gd name="T9" fmla="*/ 8 h 12"/>
                  <a:gd name="T10" fmla="*/ 0 w 3"/>
                  <a:gd name="T11" fmla="*/ 12 h 12"/>
                  <a:gd name="T12" fmla="*/ 3 w 3"/>
                  <a:gd name="T1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3" y="3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10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85" name="Freeform 2088"/>
              <p:cNvSpPr>
                <a:spLocks/>
              </p:cNvSpPr>
              <p:nvPr/>
            </p:nvSpPr>
            <p:spPr bwMode="auto">
              <a:xfrm>
                <a:off x="2876" y="3141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86" name="Freeform 2089"/>
              <p:cNvSpPr>
                <a:spLocks/>
              </p:cNvSpPr>
              <p:nvPr/>
            </p:nvSpPr>
            <p:spPr bwMode="auto">
              <a:xfrm>
                <a:off x="2875" y="31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87" name="Freeform 2090"/>
              <p:cNvSpPr>
                <a:spLocks/>
              </p:cNvSpPr>
              <p:nvPr/>
            </p:nvSpPr>
            <p:spPr bwMode="auto">
              <a:xfrm>
                <a:off x="2875" y="3140"/>
                <a:ext cx="2" cy="10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5 h 12"/>
                  <a:gd name="T4" fmla="*/ 0 w 3"/>
                  <a:gd name="T5" fmla="*/ 12 h 12"/>
                  <a:gd name="T6" fmla="*/ 1 w 3"/>
                  <a:gd name="T7" fmla="*/ 11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88" name="Freeform 2091"/>
              <p:cNvSpPr>
                <a:spLocks/>
              </p:cNvSpPr>
              <p:nvPr/>
            </p:nvSpPr>
            <p:spPr bwMode="auto">
              <a:xfrm>
                <a:off x="2875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89" name="Freeform 2092"/>
              <p:cNvSpPr>
                <a:spLocks/>
              </p:cNvSpPr>
              <p:nvPr/>
            </p:nvSpPr>
            <p:spPr bwMode="auto">
              <a:xfrm>
                <a:off x="2874" y="3143"/>
                <a:ext cx="4" cy="16"/>
              </a:xfrm>
              <a:custGeom>
                <a:avLst/>
                <a:gdLst>
                  <a:gd name="T0" fmla="*/ 5 w 5"/>
                  <a:gd name="T1" fmla="*/ 2 h 17"/>
                  <a:gd name="T2" fmla="*/ 2 w 5"/>
                  <a:gd name="T3" fmla="*/ 8 h 17"/>
                  <a:gd name="T4" fmla="*/ 4 w 5"/>
                  <a:gd name="T5" fmla="*/ 4 h 17"/>
                  <a:gd name="T6" fmla="*/ 3 w 5"/>
                  <a:gd name="T7" fmla="*/ 6 h 17"/>
                  <a:gd name="T8" fmla="*/ 4 w 5"/>
                  <a:gd name="T9" fmla="*/ 0 h 17"/>
                  <a:gd name="T10" fmla="*/ 3 w 5"/>
                  <a:gd name="T11" fmla="*/ 6 h 17"/>
                  <a:gd name="T12" fmla="*/ 3 w 5"/>
                  <a:gd name="T13" fmla="*/ 2 h 17"/>
                  <a:gd name="T14" fmla="*/ 2 w 5"/>
                  <a:gd name="T15" fmla="*/ 8 h 17"/>
                  <a:gd name="T16" fmla="*/ 2 w 5"/>
                  <a:gd name="T17" fmla="*/ 8 h 17"/>
                  <a:gd name="T18" fmla="*/ 1 w 5"/>
                  <a:gd name="T19" fmla="*/ 11 h 17"/>
                  <a:gd name="T20" fmla="*/ 1 w 5"/>
                  <a:gd name="T21" fmla="*/ 16 h 17"/>
                  <a:gd name="T22" fmla="*/ 5 w 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7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4" y="4"/>
                      <a:pt x="4" y="4"/>
                    </a:cubicBezTo>
                    <a:cubicBezTo>
                      <a:pt x="4" y="3"/>
                      <a:pt x="3" y="7"/>
                      <a:pt x="3" y="6"/>
                    </a:cubicBezTo>
                    <a:cubicBezTo>
                      <a:pt x="4" y="0"/>
                      <a:pt x="3" y="6"/>
                      <a:pt x="4" y="0"/>
                    </a:cubicBezTo>
                    <a:cubicBezTo>
                      <a:pt x="4" y="0"/>
                      <a:pt x="4" y="1"/>
                      <a:pt x="3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7"/>
                      <a:pt x="1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90" name="Freeform 2093"/>
              <p:cNvSpPr>
                <a:spLocks/>
              </p:cNvSpPr>
              <p:nvPr/>
            </p:nvSpPr>
            <p:spPr bwMode="auto">
              <a:xfrm>
                <a:off x="2875" y="3150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91" name="Freeform 2094"/>
              <p:cNvSpPr>
                <a:spLocks/>
              </p:cNvSpPr>
              <p:nvPr/>
            </p:nvSpPr>
            <p:spPr bwMode="auto">
              <a:xfrm>
                <a:off x="2875" y="3143"/>
                <a:ext cx="4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6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3"/>
                      <a:pt x="2" y="11"/>
                      <a:pt x="2" y="11"/>
                    </a:cubicBezTo>
                    <a:cubicBezTo>
                      <a:pt x="0" y="17"/>
                      <a:pt x="2" y="12"/>
                      <a:pt x="3" y="10"/>
                    </a:cubicBezTo>
                    <a:cubicBezTo>
                      <a:pt x="3" y="9"/>
                      <a:pt x="4" y="8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92" name="Freeform 2095"/>
              <p:cNvSpPr>
                <a:spLocks/>
              </p:cNvSpPr>
              <p:nvPr/>
            </p:nvSpPr>
            <p:spPr bwMode="auto">
              <a:xfrm>
                <a:off x="2878" y="314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93" name="Freeform 2096"/>
              <p:cNvSpPr>
                <a:spLocks/>
              </p:cNvSpPr>
              <p:nvPr/>
            </p:nvSpPr>
            <p:spPr bwMode="auto">
              <a:xfrm>
                <a:off x="2877" y="315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94" name="Freeform 2097"/>
              <p:cNvSpPr>
                <a:spLocks/>
              </p:cNvSpPr>
              <p:nvPr/>
            </p:nvSpPr>
            <p:spPr bwMode="auto">
              <a:xfrm>
                <a:off x="2879" y="314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95" name="Freeform 2098"/>
              <p:cNvSpPr>
                <a:spLocks/>
              </p:cNvSpPr>
              <p:nvPr/>
            </p:nvSpPr>
            <p:spPr bwMode="auto">
              <a:xfrm>
                <a:off x="2876" y="314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2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4 h 19"/>
                  <a:gd name="T26" fmla="*/ 3 w 12"/>
                  <a:gd name="T27" fmla="*/ 11 h 19"/>
                  <a:gd name="T28" fmla="*/ 4 w 12"/>
                  <a:gd name="T29" fmla="*/ 3 h 19"/>
                  <a:gd name="T30" fmla="*/ 3 w 12"/>
                  <a:gd name="T31" fmla="*/ 8 h 19"/>
                  <a:gd name="T32" fmla="*/ 2 w 12"/>
                  <a:gd name="T33" fmla="*/ 13 h 19"/>
                  <a:gd name="T34" fmla="*/ 1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6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0"/>
                      <a:pt x="3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3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2"/>
                      <a:pt x="1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2"/>
                      <a:pt x="4" y="17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9"/>
                    </a:cubicBezTo>
                    <a:cubicBezTo>
                      <a:pt x="8" y="9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96" name="Freeform 2099"/>
              <p:cNvSpPr>
                <a:spLocks/>
              </p:cNvSpPr>
              <p:nvPr/>
            </p:nvSpPr>
            <p:spPr bwMode="auto">
              <a:xfrm>
                <a:off x="2882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97" name="Freeform 2100"/>
              <p:cNvSpPr>
                <a:spLocks/>
              </p:cNvSpPr>
              <p:nvPr/>
            </p:nvSpPr>
            <p:spPr bwMode="auto">
              <a:xfrm>
                <a:off x="2884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98" name="Rectangle 2101"/>
              <p:cNvSpPr>
                <a:spLocks noChangeArrowheads="1"/>
              </p:cNvSpPr>
              <p:nvPr/>
            </p:nvSpPr>
            <p:spPr bwMode="auto">
              <a:xfrm>
                <a:off x="2885" y="314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99" name="Freeform 2102"/>
              <p:cNvSpPr>
                <a:spLocks/>
              </p:cNvSpPr>
              <p:nvPr/>
            </p:nvSpPr>
            <p:spPr bwMode="auto">
              <a:xfrm>
                <a:off x="2881" y="315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00" name="Freeform 2103"/>
              <p:cNvSpPr>
                <a:spLocks/>
              </p:cNvSpPr>
              <p:nvPr/>
            </p:nvSpPr>
            <p:spPr bwMode="auto">
              <a:xfrm>
                <a:off x="2880" y="315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01" name="Freeform 2104"/>
              <p:cNvSpPr>
                <a:spLocks/>
              </p:cNvSpPr>
              <p:nvPr/>
            </p:nvSpPr>
            <p:spPr bwMode="auto">
              <a:xfrm>
                <a:off x="2883" y="315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02" name="Freeform 2105"/>
              <p:cNvSpPr>
                <a:spLocks/>
              </p:cNvSpPr>
              <p:nvPr/>
            </p:nvSpPr>
            <p:spPr bwMode="auto">
              <a:xfrm>
                <a:off x="2884" y="3139"/>
                <a:ext cx="8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2 h 23"/>
                  <a:gd name="T4" fmla="*/ 4 w 8"/>
                  <a:gd name="T5" fmla="*/ 11 h 23"/>
                  <a:gd name="T6" fmla="*/ 7 w 8"/>
                  <a:gd name="T7" fmla="*/ 2 h 23"/>
                  <a:gd name="T8" fmla="*/ 4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1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3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7 h 23"/>
                  <a:gd name="T56" fmla="*/ 5 w 8"/>
                  <a:gd name="T57" fmla="*/ 14 h 23"/>
                  <a:gd name="T58" fmla="*/ 5 w 8"/>
                  <a:gd name="T59" fmla="*/ 12 h 23"/>
                  <a:gd name="T60" fmla="*/ 6 w 8"/>
                  <a:gd name="T61" fmla="*/ 10 h 23"/>
                  <a:gd name="T62" fmla="*/ 5 w 8"/>
                  <a:gd name="T63" fmla="*/ 11 h 23"/>
                  <a:gd name="T64" fmla="*/ 7 w 8"/>
                  <a:gd name="T65" fmla="*/ 6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2"/>
                    </a:cubicBezTo>
                    <a:cubicBezTo>
                      <a:pt x="6" y="4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8"/>
                      <a:pt x="1" y="15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7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3"/>
                      <a:pt x="1" y="15"/>
                      <a:pt x="0" y="18"/>
                    </a:cubicBezTo>
                    <a:cubicBezTo>
                      <a:pt x="1" y="15"/>
                      <a:pt x="1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1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5"/>
                      <a:pt x="1" y="23"/>
                      <a:pt x="2" y="19"/>
                    </a:cubicBezTo>
                    <a:cubicBezTo>
                      <a:pt x="2" y="18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1"/>
                      <a:pt x="3" y="19"/>
                      <a:pt x="5" y="1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03" name="Freeform 2106"/>
              <p:cNvSpPr>
                <a:spLocks/>
              </p:cNvSpPr>
              <p:nvPr/>
            </p:nvSpPr>
            <p:spPr bwMode="auto">
              <a:xfrm>
                <a:off x="2885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04" name="Freeform 2107"/>
              <p:cNvSpPr>
                <a:spLocks/>
              </p:cNvSpPr>
              <p:nvPr/>
            </p:nvSpPr>
            <p:spPr bwMode="auto">
              <a:xfrm>
                <a:off x="2887" y="3137"/>
                <a:ext cx="8" cy="24"/>
              </a:xfrm>
              <a:custGeom>
                <a:avLst/>
                <a:gdLst>
                  <a:gd name="T0" fmla="*/ 4 w 9"/>
                  <a:gd name="T1" fmla="*/ 14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1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3 h 27"/>
                  <a:gd name="T24" fmla="*/ 7 w 9"/>
                  <a:gd name="T25" fmla="*/ 10 h 27"/>
                  <a:gd name="T26" fmla="*/ 7 w 9"/>
                  <a:gd name="T27" fmla="*/ 8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3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4"/>
                    </a:moveTo>
                    <a:cubicBezTo>
                      <a:pt x="4" y="15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10"/>
                      <a:pt x="4" y="15"/>
                      <a:pt x="4" y="16"/>
                    </a:cubicBezTo>
                    <a:cubicBezTo>
                      <a:pt x="4" y="15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9"/>
                      <a:pt x="7" y="6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8" y="5"/>
                      <a:pt x="7" y="8"/>
                      <a:pt x="7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3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8"/>
                      <a:pt x="1" y="22"/>
                    </a:cubicBezTo>
                    <a:cubicBezTo>
                      <a:pt x="0" y="27"/>
                      <a:pt x="2" y="18"/>
                      <a:pt x="2" y="22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05" name="Freeform 2108"/>
              <p:cNvSpPr>
                <a:spLocks/>
              </p:cNvSpPr>
              <p:nvPr/>
            </p:nvSpPr>
            <p:spPr bwMode="auto">
              <a:xfrm>
                <a:off x="2889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06" name="Freeform 2109"/>
              <p:cNvSpPr>
                <a:spLocks/>
              </p:cNvSpPr>
              <p:nvPr/>
            </p:nvSpPr>
            <p:spPr bwMode="auto">
              <a:xfrm>
                <a:off x="2892" y="314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07" name="Freeform 2110"/>
              <p:cNvSpPr>
                <a:spLocks/>
              </p:cNvSpPr>
              <p:nvPr/>
            </p:nvSpPr>
            <p:spPr bwMode="auto">
              <a:xfrm>
                <a:off x="2891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08" name="Freeform 2111"/>
              <p:cNvSpPr>
                <a:spLocks/>
              </p:cNvSpPr>
              <p:nvPr/>
            </p:nvSpPr>
            <p:spPr bwMode="auto">
              <a:xfrm>
                <a:off x="2893" y="3138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1"/>
                      <a:pt x="3" y="4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09" name="Freeform 2112"/>
              <p:cNvSpPr>
                <a:spLocks/>
              </p:cNvSpPr>
              <p:nvPr/>
            </p:nvSpPr>
            <p:spPr bwMode="auto">
              <a:xfrm>
                <a:off x="2892" y="3134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20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9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1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9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9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9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1 h 28"/>
                  <a:gd name="T88" fmla="*/ 4 w 11"/>
                  <a:gd name="T89" fmla="*/ 9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20"/>
                    </a:cubicBezTo>
                    <a:cubicBezTo>
                      <a:pt x="2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6"/>
                      <a:pt x="4" y="19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6"/>
                      <a:pt x="6" y="11"/>
                    </a:cubicBezTo>
                    <a:cubicBezTo>
                      <a:pt x="6" y="15"/>
                      <a:pt x="6" y="15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1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5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8"/>
                      <a:pt x="6" y="9"/>
                      <a:pt x="7" y="5"/>
                    </a:cubicBezTo>
                    <a:cubicBezTo>
                      <a:pt x="5" y="10"/>
                      <a:pt x="6" y="7"/>
                      <a:pt x="6" y="8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4" y="8"/>
                      <a:pt x="4" y="9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1"/>
                      <a:pt x="4" y="17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1"/>
                      <a:pt x="6" y="11"/>
                      <a:pt x="6" y="9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5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8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10" name="Freeform 2113"/>
              <p:cNvSpPr>
                <a:spLocks/>
              </p:cNvSpPr>
              <p:nvPr/>
            </p:nvSpPr>
            <p:spPr bwMode="auto">
              <a:xfrm>
                <a:off x="2896" y="314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11" name="Freeform 2114"/>
              <p:cNvSpPr>
                <a:spLocks/>
              </p:cNvSpPr>
              <p:nvPr/>
            </p:nvSpPr>
            <p:spPr bwMode="auto">
              <a:xfrm>
                <a:off x="2894" y="314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12" name="Rectangle 2115"/>
              <p:cNvSpPr>
                <a:spLocks noChangeArrowheads="1"/>
              </p:cNvSpPr>
              <p:nvPr/>
            </p:nvSpPr>
            <p:spPr bwMode="auto">
              <a:xfrm>
                <a:off x="2895" y="314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13" name="Freeform 2116"/>
              <p:cNvSpPr>
                <a:spLocks/>
              </p:cNvSpPr>
              <p:nvPr/>
            </p:nvSpPr>
            <p:spPr bwMode="auto">
              <a:xfrm>
                <a:off x="2893" y="315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14" name="Freeform 2117"/>
              <p:cNvSpPr>
                <a:spLocks/>
              </p:cNvSpPr>
              <p:nvPr/>
            </p:nvSpPr>
            <p:spPr bwMode="auto">
              <a:xfrm>
                <a:off x="2895" y="313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15" name="Freeform 2118"/>
              <p:cNvSpPr>
                <a:spLocks/>
              </p:cNvSpPr>
              <p:nvPr/>
            </p:nvSpPr>
            <p:spPr bwMode="auto">
              <a:xfrm>
                <a:off x="2893" y="31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16" name="Freeform 2119"/>
              <p:cNvSpPr>
                <a:spLocks/>
              </p:cNvSpPr>
              <p:nvPr/>
            </p:nvSpPr>
            <p:spPr bwMode="auto">
              <a:xfrm>
                <a:off x="2881" y="3131"/>
                <a:ext cx="16" cy="27"/>
              </a:xfrm>
              <a:custGeom>
                <a:avLst/>
                <a:gdLst>
                  <a:gd name="T0" fmla="*/ 2 w 18"/>
                  <a:gd name="T1" fmla="*/ 14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20 h 30"/>
                  <a:gd name="T8" fmla="*/ 3 w 18"/>
                  <a:gd name="T9" fmla="*/ 19 h 30"/>
                  <a:gd name="T10" fmla="*/ 3 w 18"/>
                  <a:gd name="T11" fmla="*/ 22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20 h 30"/>
                  <a:gd name="T18" fmla="*/ 9 w 18"/>
                  <a:gd name="T19" fmla="*/ 10 h 30"/>
                  <a:gd name="T20" fmla="*/ 10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6 h 30"/>
                  <a:gd name="T44" fmla="*/ 17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1 w 18"/>
                  <a:gd name="T61" fmla="*/ 8 h 30"/>
                  <a:gd name="T62" fmla="*/ 11 w 18"/>
                  <a:gd name="T63" fmla="*/ 3 h 30"/>
                  <a:gd name="T64" fmla="*/ 11 w 18"/>
                  <a:gd name="T65" fmla="*/ 3 h 30"/>
                  <a:gd name="T66" fmla="*/ 9 w 18"/>
                  <a:gd name="T67" fmla="*/ 8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2 h 30"/>
                  <a:gd name="T76" fmla="*/ 3 w 18"/>
                  <a:gd name="T77" fmla="*/ 18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4" y="7"/>
                    </a:moveTo>
                    <a:cubicBezTo>
                      <a:pt x="3" y="9"/>
                      <a:pt x="2" y="10"/>
                      <a:pt x="2" y="1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2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20"/>
                      <a:pt x="4" y="16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6"/>
                      <a:pt x="6" y="14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5"/>
                      <a:pt x="8" y="11"/>
                    </a:cubicBezTo>
                    <a:cubicBezTo>
                      <a:pt x="8" y="13"/>
                      <a:pt x="7" y="14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10" y="11"/>
                      <a:pt x="10" y="5"/>
                      <a:pt x="10" y="10"/>
                    </a:cubicBezTo>
                    <a:cubicBezTo>
                      <a:pt x="9" y="13"/>
                      <a:pt x="8" y="13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3"/>
                      <a:pt x="9" y="19"/>
                      <a:pt x="10" y="16"/>
                    </a:cubicBezTo>
                    <a:cubicBezTo>
                      <a:pt x="11" y="15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1" y="19"/>
                    </a:cubicBezTo>
                    <a:cubicBezTo>
                      <a:pt x="12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3"/>
                      <a:pt x="13" y="15"/>
                    </a:cubicBezTo>
                    <a:cubicBezTo>
                      <a:pt x="15" y="10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7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8"/>
                      <a:pt x="14" y="8"/>
                      <a:pt x="14" y="9"/>
                    </a:cubicBezTo>
                    <a:cubicBezTo>
                      <a:pt x="15" y="5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5"/>
                      <a:pt x="12" y="8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7"/>
                      <a:pt x="11" y="8"/>
                    </a:cubicBezTo>
                    <a:cubicBezTo>
                      <a:pt x="9" y="13"/>
                      <a:pt x="11" y="6"/>
                      <a:pt x="10" y="9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10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9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5"/>
                      <a:pt x="6" y="10"/>
                    </a:cubicBezTo>
                    <a:cubicBezTo>
                      <a:pt x="5" y="12"/>
                      <a:pt x="6" y="7"/>
                      <a:pt x="7" y="6"/>
                    </a:cubicBezTo>
                    <a:cubicBezTo>
                      <a:pt x="5" y="13"/>
                      <a:pt x="7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4" y="17"/>
                      <a:pt x="3" y="18"/>
                    </a:cubicBezTo>
                    <a:cubicBezTo>
                      <a:pt x="3" y="18"/>
                      <a:pt x="4" y="14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4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17" name="Freeform 2120"/>
              <p:cNvSpPr>
                <a:spLocks/>
              </p:cNvSpPr>
              <p:nvPr/>
            </p:nvSpPr>
            <p:spPr bwMode="auto">
              <a:xfrm>
                <a:off x="2887" y="313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18" name="Freeform 2121"/>
              <p:cNvSpPr>
                <a:spLocks/>
              </p:cNvSpPr>
              <p:nvPr/>
            </p:nvSpPr>
            <p:spPr bwMode="auto">
              <a:xfrm>
                <a:off x="2887" y="313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19" name="Freeform 2122"/>
              <p:cNvSpPr>
                <a:spLocks/>
              </p:cNvSpPr>
              <p:nvPr/>
            </p:nvSpPr>
            <p:spPr bwMode="auto">
              <a:xfrm>
                <a:off x="2883" y="3137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20" name="Rectangle 2123"/>
              <p:cNvSpPr>
                <a:spLocks noChangeArrowheads="1"/>
              </p:cNvSpPr>
              <p:nvPr/>
            </p:nvSpPr>
            <p:spPr bwMode="auto">
              <a:xfrm>
                <a:off x="2883" y="314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21" name="Freeform 2124"/>
              <p:cNvSpPr>
                <a:spLocks/>
              </p:cNvSpPr>
              <p:nvPr/>
            </p:nvSpPr>
            <p:spPr bwMode="auto">
              <a:xfrm>
                <a:off x="2875" y="3135"/>
                <a:ext cx="8" cy="24"/>
              </a:xfrm>
              <a:custGeom>
                <a:avLst/>
                <a:gdLst>
                  <a:gd name="T0" fmla="*/ 2 w 9"/>
                  <a:gd name="T1" fmla="*/ 11 h 26"/>
                  <a:gd name="T2" fmla="*/ 1 w 9"/>
                  <a:gd name="T3" fmla="*/ 16 h 26"/>
                  <a:gd name="T4" fmla="*/ 1 w 9"/>
                  <a:gd name="T5" fmla="*/ 12 h 26"/>
                  <a:gd name="T6" fmla="*/ 0 w 9"/>
                  <a:gd name="T7" fmla="*/ 20 h 26"/>
                  <a:gd name="T8" fmla="*/ 3 w 9"/>
                  <a:gd name="T9" fmla="*/ 15 h 26"/>
                  <a:gd name="T10" fmla="*/ 3 w 9"/>
                  <a:gd name="T11" fmla="*/ 19 h 26"/>
                  <a:gd name="T12" fmla="*/ 5 w 9"/>
                  <a:gd name="T13" fmla="*/ 13 h 26"/>
                  <a:gd name="T14" fmla="*/ 4 w 9"/>
                  <a:gd name="T15" fmla="*/ 20 h 26"/>
                  <a:gd name="T16" fmla="*/ 5 w 9"/>
                  <a:gd name="T17" fmla="*/ 17 h 26"/>
                  <a:gd name="T18" fmla="*/ 5 w 9"/>
                  <a:gd name="T19" fmla="*/ 15 h 26"/>
                  <a:gd name="T20" fmla="*/ 5 w 9"/>
                  <a:gd name="T21" fmla="*/ 16 h 26"/>
                  <a:gd name="T22" fmla="*/ 5 w 9"/>
                  <a:gd name="T23" fmla="*/ 15 h 26"/>
                  <a:gd name="T24" fmla="*/ 6 w 9"/>
                  <a:gd name="T25" fmla="*/ 14 h 26"/>
                  <a:gd name="T26" fmla="*/ 6 w 9"/>
                  <a:gd name="T27" fmla="*/ 16 h 26"/>
                  <a:gd name="T28" fmla="*/ 6 w 9"/>
                  <a:gd name="T29" fmla="*/ 14 h 26"/>
                  <a:gd name="T30" fmla="*/ 6 w 9"/>
                  <a:gd name="T31" fmla="*/ 17 h 26"/>
                  <a:gd name="T32" fmla="*/ 8 w 9"/>
                  <a:gd name="T33" fmla="*/ 12 h 26"/>
                  <a:gd name="T34" fmla="*/ 8 w 9"/>
                  <a:gd name="T35" fmla="*/ 8 h 26"/>
                  <a:gd name="T36" fmla="*/ 7 w 9"/>
                  <a:gd name="T37" fmla="*/ 11 h 26"/>
                  <a:gd name="T38" fmla="*/ 7 w 9"/>
                  <a:gd name="T39" fmla="*/ 11 h 26"/>
                  <a:gd name="T40" fmla="*/ 6 w 9"/>
                  <a:gd name="T41" fmla="*/ 13 h 26"/>
                  <a:gd name="T42" fmla="*/ 8 w 9"/>
                  <a:gd name="T43" fmla="*/ 7 h 26"/>
                  <a:gd name="T44" fmla="*/ 7 w 9"/>
                  <a:gd name="T45" fmla="*/ 3 h 26"/>
                  <a:gd name="T46" fmla="*/ 7 w 9"/>
                  <a:gd name="T47" fmla="*/ 3 h 26"/>
                  <a:gd name="T48" fmla="*/ 7 w 9"/>
                  <a:gd name="T49" fmla="*/ 5 h 26"/>
                  <a:gd name="T50" fmla="*/ 7 w 9"/>
                  <a:gd name="T51" fmla="*/ 7 h 26"/>
                  <a:gd name="T52" fmla="*/ 5 w 9"/>
                  <a:gd name="T53" fmla="*/ 14 h 26"/>
                  <a:gd name="T54" fmla="*/ 5 w 9"/>
                  <a:gd name="T55" fmla="*/ 14 h 26"/>
                  <a:gd name="T56" fmla="*/ 6 w 9"/>
                  <a:gd name="T57" fmla="*/ 9 h 26"/>
                  <a:gd name="T58" fmla="*/ 6 w 9"/>
                  <a:gd name="T59" fmla="*/ 11 h 26"/>
                  <a:gd name="T60" fmla="*/ 6 w 9"/>
                  <a:gd name="T61" fmla="*/ 5 h 26"/>
                  <a:gd name="T62" fmla="*/ 5 w 9"/>
                  <a:gd name="T63" fmla="*/ 11 h 26"/>
                  <a:gd name="T64" fmla="*/ 4 w 9"/>
                  <a:gd name="T65" fmla="*/ 11 h 26"/>
                  <a:gd name="T66" fmla="*/ 5 w 9"/>
                  <a:gd name="T67" fmla="*/ 8 h 26"/>
                  <a:gd name="T68" fmla="*/ 4 w 9"/>
                  <a:gd name="T69" fmla="*/ 12 h 26"/>
                  <a:gd name="T70" fmla="*/ 3 w 9"/>
                  <a:gd name="T71" fmla="*/ 10 h 26"/>
                  <a:gd name="T72" fmla="*/ 3 w 9"/>
                  <a:gd name="T73" fmla="*/ 12 h 26"/>
                  <a:gd name="T74" fmla="*/ 2 w 9"/>
                  <a:gd name="T75" fmla="*/ 12 h 26"/>
                  <a:gd name="T76" fmla="*/ 2 w 9"/>
                  <a:gd name="T77" fmla="*/ 12 h 26"/>
                  <a:gd name="T78" fmla="*/ 1 w 9"/>
                  <a:gd name="T79" fmla="*/ 18 h 26"/>
                  <a:gd name="T80" fmla="*/ 2 w 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6">
                    <a:moveTo>
                      <a:pt x="2" y="11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2"/>
                      <a:pt x="2" y="26"/>
                      <a:pt x="5" y="13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1"/>
                      <a:pt x="6" y="11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2"/>
                      <a:pt x="6" y="13"/>
                      <a:pt x="6" y="14"/>
                    </a:cubicBezTo>
                    <a:cubicBezTo>
                      <a:pt x="6" y="16"/>
                      <a:pt x="6" y="15"/>
                      <a:pt x="6" y="16"/>
                    </a:cubicBezTo>
                    <a:cubicBezTo>
                      <a:pt x="5" y="18"/>
                      <a:pt x="6" y="13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5"/>
                      <a:pt x="6" y="21"/>
                      <a:pt x="8" y="12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9" y="5"/>
                      <a:pt x="8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1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8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8"/>
                    </a:cubicBezTo>
                    <a:cubicBezTo>
                      <a:pt x="5" y="7"/>
                      <a:pt x="4" y="9"/>
                      <a:pt x="4" y="12"/>
                    </a:cubicBezTo>
                    <a:cubicBezTo>
                      <a:pt x="3" y="14"/>
                      <a:pt x="3" y="12"/>
                      <a:pt x="3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5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22" name="Freeform 2125"/>
              <p:cNvSpPr>
                <a:spLocks/>
              </p:cNvSpPr>
              <p:nvPr/>
            </p:nvSpPr>
            <p:spPr bwMode="auto">
              <a:xfrm>
                <a:off x="2874" y="3147"/>
                <a:ext cx="1" cy="7"/>
              </a:xfrm>
              <a:custGeom>
                <a:avLst/>
                <a:gdLst>
                  <a:gd name="T0" fmla="*/ 1 w 1"/>
                  <a:gd name="T1" fmla="*/ 5 h 8"/>
                  <a:gd name="T2" fmla="*/ 1 w 1"/>
                  <a:gd name="T3" fmla="*/ 1 h 8"/>
                  <a:gd name="T4" fmla="*/ 1 w 1"/>
                  <a:gd name="T5" fmla="*/ 8 h 8"/>
                  <a:gd name="T6" fmla="*/ 1 w 1"/>
                  <a:gd name="T7" fmla="*/ 6 h 8"/>
                  <a:gd name="T8" fmla="*/ 1 w 1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8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1" y="8"/>
                    </a:cubicBezTo>
                    <a:cubicBezTo>
                      <a:pt x="1" y="7"/>
                      <a:pt x="0" y="8"/>
                      <a:pt x="1" y="6"/>
                    </a:cubicBezTo>
                    <a:cubicBezTo>
                      <a:pt x="1" y="6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23" name="Freeform 2126"/>
              <p:cNvSpPr>
                <a:spLocks/>
              </p:cNvSpPr>
              <p:nvPr/>
            </p:nvSpPr>
            <p:spPr bwMode="auto">
              <a:xfrm>
                <a:off x="2873" y="3143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8 h 19"/>
                  <a:gd name="T8" fmla="*/ 1 w 2"/>
                  <a:gd name="T9" fmla="*/ 12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7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5 h 19"/>
                  <a:gd name="T24" fmla="*/ 1 w 2"/>
                  <a:gd name="T25" fmla="*/ 3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9"/>
                      <a:pt x="1" y="14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6"/>
                      <a:pt x="1" y="3"/>
                    </a:cubicBezTo>
                    <a:cubicBezTo>
                      <a:pt x="1" y="3"/>
                      <a:pt x="1" y="6"/>
                      <a:pt x="1" y="4"/>
                    </a:cubicBezTo>
                    <a:cubicBezTo>
                      <a:pt x="1" y="5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1" y="10"/>
                      <a:pt x="0" y="5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24" name="Rectangle 2127"/>
              <p:cNvSpPr>
                <a:spLocks noChangeArrowheads="1"/>
              </p:cNvSpPr>
              <p:nvPr/>
            </p:nvSpPr>
            <p:spPr bwMode="auto">
              <a:xfrm>
                <a:off x="2874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25" name="Freeform 2128"/>
              <p:cNvSpPr>
                <a:spLocks/>
              </p:cNvSpPr>
              <p:nvPr/>
            </p:nvSpPr>
            <p:spPr bwMode="auto">
              <a:xfrm>
                <a:off x="2949" y="313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26" name="Freeform 2129"/>
              <p:cNvSpPr>
                <a:spLocks/>
              </p:cNvSpPr>
              <p:nvPr/>
            </p:nvSpPr>
            <p:spPr bwMode="auto">
              <a:xfrm>
                <a:off x="2947" y="3136"/>
                <a:ext cx="3" cy="14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9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1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27" name="Freeform 2130"/>
              <p:cNvSpPr>
                <a:spLocks/>
              </p:cNvSpPr>
              <p:nvPr/>
            </p:nvSpPr>
            <p:spPr bwMode="auto">
              <a:xfrm>
                <a:off x="2949" y="3141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28" name="Freeform 2131"/>
              <p:cNvSpPr>
                <a:spLocks/>
              </p:cNvSpPr>
              <p:nvPr/>
            </p:nvSpPr>
            <p:spPr bwMode="auto">
              <a:xfrm>
                <a:off x="2949" y="3139"/>
                <a:ext cx="1" cy="5"/>
              </a:xfrm>
              <a:custGeom>
                <a:avLst/>
                <a:gdLst>
                  <a:gd name="T0" fmla="*/ 2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2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2" y="2"/>
                      <a:pt x="1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29" name="Freeform 2132"/>
              <p:cNvSpPr>
                <a:spLocks/>
              </p:cNvSpPr>
              <p:nvPr/>
            </p:nvSpPr>
            <p:spPr bwMode="auto">
              <a:xfrm>
                <a:off x="2950" y="314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30" name="Freeform 2133"/>
              <p:cNvSpPr>
                <a:spLocks/>
              </p:cNvSpPr>
              <p:nvPr/>
            </p:nvSpPr>
            <p:spPr bwMode="auto">
              <a:xfrm>
                <a:off x="2949" y="3138"/>
                <a:ext cx="2" cy="11"/>
              </a:xfrm>
              <a:custGeom>
                <a:avLst/>
                <a:gdLst>
                  <a:gd name="T0" fmla="*/ 3 w 3"/>
                  <a:gd name="T1" fmla="*/ 3 h 12"/>
                  <a:gd name="T2" fmla="*/ 2 w 3"/>
                  <a:gd name="T3" fmla="*/ 3 h 12"/>
                  <a:gd name="T4" fmla="*/ 2 w 3"/>
                  <a:gd name="T5" fmla="*/ 3 h 12"/>
                  <a:gd name="T6" fmla="*/ 1 w 3"/>
                  <a:gd name="T7" fmla="*/ 8 h 12"/>
                  <a:gd name="T8" fmla="*/ 1 w 3"/>
                  <a:gd name="T9" fmla="*/ 8 h 12"/>
                  <a:gd name="T10" fmla="*/ 0 w 3"/>
                  <a:gd name="T11" fmla="*/ 12 h 12"/>
                  <a:gd name="T12" fmla="*/ 3 w 3"/>
                  <a:gd name="T1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3" y="3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10"/>
                      <a:pt x="1" y="8"/>
                    </a:cubicBezTo>
                    <a:cubicBezTo>
                      <a:pt x="0" y="9"/>
                      <a:pt x="1" y="5"/>
                      <a:pt x="1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31" name="Freeform 2134"/>
              <p:cNvSpPr>
                <a:spLocks/>
              </p:cNvSpPr>
              <p:nvPr/>
            </p:nvSpPr>
            <p:spPr bwMode="auto">
              <a:xfrm>
                <a:off x="2950" y="3141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32" name="Freeform 2135"/>
              <p:cNvSpPr>
                <a:spLocks/>
              </p:cNvSpPr>
              <p:nvPr/>
            </p:nvSpPr>
            <p:spPr bwMode="auto">
              <a:xfrm>
                <a:off x="2949" y="31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33" name="Freeform 2136"/>
              <p:cNvSpPr>
                <a:spLocks/>
              </p:cNvSpPr>
              <p:nvPr/>
            </p:nvSpPr>
            <p:spPr bwMode="auto">
              <a:xfrm>
                <a:off x="2949" y="3140"/>
                <a:ext cx="2" cy="10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5 h 12"/>
                  <a:gd name="T4" fmla="*/ 0 w 3"/>
                  <a:gd name="T5" fmla="*/ 12 h 12"/>
                  <a:gd name="T6" fmla="*/ 1 w 3"/>
                  <a:gd name="T7" fmla="*/ 11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34" name="Freeform 2137"/>
              <p:cNvSpPr>
                <a:spLocks/>
              </p:cNvSpPr>
              <p:nvPr/>
            </p:nvSpPr>
            <p:spPr bwMode="auto">
              <a:xfrm>
                <a:off x="2948" y="315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35" name="Freeform 2138"/>
              <p:cNvSpPr>
                <a:spLocks/>
              </p:cNvSpPr>
              <p:nvPr/>
            </p:nvSpPr>
            <p:spPr bwMode="auto">
              <a:xfrm>
                <a:off x="2948" y="3143"/>
                <a:ext cx="4" cy="16"/>
              </a:xfrm>
              <a:custGeom>
                <a:avLst/>
                <a:gdLst>
                  <a:gd name="T0" fmla="*/ 5 w 5"/>
                  <a:gd name="T1" fmla="*/ 2 h 17"/>
                  <a:gd name="T2" fmla="*/ 2 w 5"/>
                  <a:gd name="T3" fmla="*/ 8 h 17"/>
                  <a:gd name="T4" fmla="*/ 4 w 5"/>
                  <a:gd name="T5" fmla="*/ 4 h 17"/>
                  <a:gd name="T6" fmla="*/ 3 w 5"/>
                  <a:gd name="T7" fmla="*/ 6 h 17"/>
                  <a:gd name="T8" fmla="*/ 4 w 5"/>
                  <a:gd name="T9" fmla="*/ 0 h 17"/>
                  <a:gd name="T10" fmla="*/ 2 w 5"/>
                  <a:gd name="T11" fmla="*/ 6 h 17"/>
                  <a:gd name="T12" fmla="*/ 3 w 5"/>
                  <a:gd name="T13" fmla="*/ 2 h 17"/>
                  <a:gd name="T14" fmla="*/ 2 w 5"/>
                  <a:gd name="T15" fmla="*/ 8 h 17"/>
                  <a:gd name="T16" fmla="*/ 2 w 5"/>
                  <a:gd name="T17" fmla="*/ 8 h 17"/>
                  <a:gd name="T18" fmla="*/ 1 w 5"/>
                  <a:gd name="T19" fmla="*/ 11 h 17"/>
                  <a:gd name="T20" fmla="*/ 0 w 5"/>
                  <a:gd name="T21" fmla="*/ 16 h 17"/>
                  <a:gd name="T22" fmla="*/ 5 w 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7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4"/>
                    </a:cubicBezTo>
                    <a:cubicBezTo>
                      <a:pt x="4" y="3"/>
                      <a:pt x="3" y="7"/>
                      <a:pt x="3" y="6"/>
                    </a:cubicBezTo>
                    <a:cubicBezTo>
                      <a:pt x="4" y="0"/>
                      <a:pt x="3" y="6"/>
                      <a:pt x="4" y="0"/>
                    </a:cubicBezTo>
                    <a:cubicBezTo>
                      <a:pt x="4" y="0"/>
                      <a:pt x="4" y="1"/>
                      <a:pt x="2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7"/>
                      <a:pt x="0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36" name="Freeform 2139"/>
              <p:cNvSpPr>
                <a:spLocks/>
              </p:cNvSpPr>
              <p:nvPr/>
            </p:nvSpPr>
            <p:spPr bwMode="auto">
              <a:xfrm>
                <a:off x="2949" y="3150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37" name="Freeform 2140"/>
              <p:cNvSpPr>
                <a:spLocks/>
              </p:cNvSpPr>
              <p:nvPr/>
            </p:nvSpPr>
            <p:spPr bwMode="auto">
              <a:xfrm>
                <a:off x="2949" y="3143"/>
                <a:ext cx="4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6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3"/>
                      <a:pt x="2" y="11"/>
                      <a:pt x="2" y="11"/>
                    </a:cubicBezTo>
                    <a:cubicBezTo>
                      <a:pt x="0" y="17"/>
                      <a:pt x="2" y="12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38" name="Freeform 2141"/>
              <p:cNvSpPr>
                <a:spLocks/>
              </p:cNvSpPr>
              <p:nvPr/>
            </p:nvSpPr>
            <p:spPr bwMode="auto">
              <a:xfrm>
                <a:off x="2952" y="314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39" name="Freeform 2142"/>
              <p:cNvSpPr>
                <a:spLocks/>
              </p:cNvSpPr>
              <p:nvPr/>
            </p:nvSpPr>
            <p:spPr bwMode="auto">
              <a:xfrm>
                <a:off x="2951" y="315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40" name="Freeform 2143"/>
              <p:cNvSpPr>
                <a:spLocks/>
              </p:cNvSpPr>
              <p:nvPr/>
            </p:nvSpPr>
            <p:spPr bwMode="auto">
              <a:xfrm>
                <a:off x="2953" y="314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41" name="Freeform 2144"/>
              <p:cNvSpPr>
                <a:spLocks/>
              </p:cNvSpPr>
              <p:nvPr/>
            </p:nvSpPr>
            <p:spPr bwMode="auto">
              <a:xfrm>
                <a:off x="2950" y="314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4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6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1" y="16"/>
                      <a:pt x="2" y="12"/>
                      <a:pt x="0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2"/>
                      <a:pt x="4" y="17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9"/>
                    </a:cubicBezTo>
                    <a:cubicBezTo>
                      <a:pt x="8" y="9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42" name="Freeform 2145"/>
              <p:cNvSpPr>
                <a:spLocks/>
              </p:cNvSpPr>
              <p:nvPr/>
            </p:nvSpPr>
            <p:spPr bwMode="auto">
              <a:xfrm>
                <a:off x="2956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43" name="Freeform 2146"/>
              <p:cNvSpPr>
                <a:spLocks/>
              </p:cNvSpPr>
              <p:nvPr/>
            </p:nvSpPr>
            <p:spPr bwMode="auto">
              <a:xfrm>
                <a:off x="2958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44" name="Rectangle 2147"/>
              <p:cNvSpPr>
                <a:spLocks noChangeArrowheads="1"/>
              </p:cNvSpPr>
              <p:nvPr/>
            </p:nvSpPr>
            <p:spPr bwMode="auto">
              <a:xfrm>
                <a:off x="2959" y="314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45" name="Freeform 2148"/>
              <p:cNvSpPr>
                <a:spLocks/>
              </p:cNvSpPr>
              <p:nvPr/>
            </p:nvSpPr>
            <p:spPr bwMode="auto">
              <a:xfrm>
                <a:off x="2955" y="315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46" name="Freeform 2149"/>
              <p:cNvSpPr>
                <a:spLocks/>
              </p:cNvSpPr>
              <p:nvPr/>
            </p:nvSpPr>
            <p:spPr bwMode="auto">
              <a:xfrm>
                <a:off x="2954" y="315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47" name="Freeform 2150"/>
              <p:cNvSpPr>
                <a:spLocks/>
              </p:cNvSpPr>
              <p:nvPr/>
            </p:nvSpPr>
            <p:spPr bwMode="auto">
              <a:xfrm>
                <a:off x="2957" y="315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48" name="Freeform 2151"/>
              <p:cNvSpPr>
                <a:spLocks/>
              </p:cNvSpPr>
              <p:nvPr/>
            </p:nvSpPr>
            <p:spPr bwMode="auto">
              <a:xfrm>
                <a:off x="2959" y="3139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2 h 23"/>
                  <a:gd name="T4" fmla="*/ 4 w 8"/>
                  <a:gd name="T5" fmla="*/ 11 h 23"/>
                  <a:gd name="T6" fmla="*/ 7 w 8"/>
                  <a:gd name="T7" fmla="*/ 2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7 h 23"/>
                  <a:gd name="T56" fmla="*/ 5 w 8"/>
                  <a:gd name="T57" fmla="*/ 14 h 23"/>
                  <a:gd name="T58" fmla="*/ 5 w 8"/>
                  <a:gd name="T59" fmla="*/ 12 h 23"/>
                  <a:gd name="T60" fmla="*/ 6 w 8"/>
                  <a:gd name="T61" fmla="*/ 10 h 23"/>
                  <a:gd name="T62" fmla="*/ 5 w 8"/>
                  <a:gd name="T63" fmla="*/ 11 h 23"/>
                  <a:gd name="T64" fmla="*/ 7 w 8"/>
                  <a:gd name="T65" fmla="*/ 6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2"/>
                    </a:cubicBezTo>
                    <a:cubicBezTo>
                      <a:pt x="6" y="4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8"/>
                      <a:pt x="1" y="15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7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3"/>
                      <a:pt x="0" y="15"/>
                      <a:pt x="0" y="18"/>
                    </a:cubicBezTo>
                    <a:cubicBezTo>
                      <a:pt x="1" y="15"/>
                      <a:pt x="0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5"/>
                      <a:pt x="1" y="23"/>
                      <a:pt x="2" y="19"/>
                    </a:cubicBezTo>
                    <a:cubicBezTo>
                      <a:pt x="2" y="18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1"/>
                      <a:pt x="3" y="19"/>
                      <a:pt x="5" y="1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49" name="Freeform 2152"/>
              <p:cNvSpPr>
                <a:spLocks/>
              </p:cNvSpPr>
              <p:nvPr/>
            </p:nvSpPr>
            <p:spPr bwMode="auto">
              <a:xfrm>
                <a:off x="2959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50" name="Freeform 2153"/>
              <p:cNvSpPr>
                <a:spLocks/>
              </p:cNvSpPr>
              <p:nvPr/>
            </p:nvSpPr>
            <p:spPr bwMode="auto">
              <a:xfrm>
                <a:off x="2961" y="3137"/>
                <a:ext cx="8" cy="24"/>
              </a:xfrm>
              <a:custGeom>
                <a:avLst/>
                <a:gdLst>
                  <a:gd name="T0" fmla="*/ 4 w 9"/>
                  <a:gd name="T1" fmla="*/ 14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1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3 h 27"/>
                  <a:gd name="T24" fmla="*/ 7 w 9"/>
                  <a:gd name="T25" fmla="*/ 10 h 27"/>
                  <a:gd name="T26" fmla="*/ 7 w 9"/>
                  <a:gd name="T27" fmla="*/ 8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3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4"/>
                    </a:moveTo>
                    <a:cubicBezTo>
                      <a:pt x="4" y="15"/>
                      <a:pt x="3" y="17"/>
                      <a:pt x="3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10"/>
                      <a:pt x="4" y="15"/>
                      <a:pt x="4" y="16"/>
                    </a:cubicBezTo>
                    <a:cubicBezTo>
                      <a:pt x="4" y="15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9"/>
                      <a:pt x="7" y="6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8" y="5"/>
                      <a:pt x="7" y="8"/>
                      <a:pt x="7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3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8"/>
                      <a:pt x="1" y="22"/>
                    </a:cubicBezTo>
                    <a:cubicBezTo>
                      <a:pt x="0" y="27"/>
                      <a:pt x="2" y="18"/>
                      <a:pt x="2" y="22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51" name="Freeform 2154"/>
              <p:cNvSpPr>
                <a:spLocks/>
              </p:cNvSpPr>
              <p:nvPr/>
            </p:nvSpPr>
            <p:spPr bwMode="auto">
              <a:xfrm>
                <a:off x="2963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52" name="Freeform 2155"/>
              <p:cNvSpPr>
                <a:spLocks/>
              </p:cNvSpPr>
              <p:nvPr/>
            </p:nvSpPr>
            <p:spPr bwMode="auto">
              <a:xfrm>
                <a:off x="2966" y="314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53" name="Freeform 2156"/>
              <p:cNvSpPr>
                <a:spLocks/>
              </p:cNvSpPr>
              <p:nvPr/>
            </p:nvSpPr>
            <p:spPr bwMode="auto">
              <a:xfrm>
                <a:off x="2965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54" name="Freeform 2157"/>
              <p:cNvSpPr>
                <a:spLocks/>
              </p:cNvSpPr>
              <p:nvPr/>
            </p:nvSpPr>
            <p:spPr bwMode="auto">
              <a:xfrm>
                <a:off x="2967" y="3138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1"/>
                      <a:pt x="3" y="4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55" name="Freeform 2158"/>
              <p:cNvSpPr>
                <a:spLocks/>
              </p:cNvSpPr>
              <p:nvPr/>
            </p:nvSpPr>
            <p:spPr bwMode="auto">
              <a:xfrm>
                <a:off x="2966" y="3134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20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9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1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9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9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9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1 h 28"/>
                  <a:gd name="T88" fmla="*/ 4 w 11"/>
                  <a:gd name="T89" fmla="*/ 9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20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6"/>
                      <a:pt x="4" y="19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6"/>
                      <a:pt x="6" y="11"/>
                    </a:cubicBezTo>
                    <a:cubicBezTo>
                      <a:pt x="6" y="15"/>
                      <a:pt x="6" y="15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1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5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8"/>
                      <a:pt x="5" y="9"/>
                      <a:pt x="7" y="5"/>
                    </a:cubicBezTo>
                    <a:cubicBezTo>
                      <a:pt x="5" y="10"/>
                      <a:pt x="6" y="7"/>
                      <a:pt x="6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4" y="8"/>
                      <a:pt x="4" y="9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1"/>
                      <a:pt x="4" y="17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1"/>
                      <a:pt x="6" y="11"/>
                      <a:pt x="6" y="9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5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8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56" name="Freeform 2159"/>
              <p:cNvSpPr>
                <a:spLocks/>
              </p:cNvSpPr>
              <p:nvPr/>
            </p:nvSpPr>
            <p:spPr bwMode="auto">
              <a:xfrm>
                <a:off x="2970" y="314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57" name="Freeform 2160"/>
              <p:cNvSpPr>
                <a:spLocks/>
              </p:cNvSpPr>
              <p:nvPr/>
            </p:nvSpPr>
            <p:spPr bwMode="auto">
              <a:xfrm>
                <a:off x="2968" y="314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58" name="Rectangle 2161"/>
              <p:cNvSpPr>
                <a:spLocks noChangeArrowheads="1"/>
              </p:cNvSpPr>
              <p:nvPr/>
            </p:nvSpPr>
            <p:spPr bwMode="auto">
              <a:xfrm>
                <a:off x="2969" y="314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59" name="Freeform 2162"/>
              <p:cNvSpPr>
                <a:spLocks/>
              </p:cNvSpPr>
              <p:nvPr/>
            </p:nvSpPr>
            <p:spPr bwMode="auto">
              <a:xfrm>
                <a:off x="2967" y="315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60" name="Freeform 2163"/>
              <p:cNvSpPr>
                <a:spLocks/>
              </p:cNvSpPr>
              <p:nvPr/>
            </p:nvSpPr>
            <p:spPr bwMode="auto">
              <a:xfrm>
                <a:off x="2969" y="313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61" name="Freeform 2164"/>
              <p:cNvSpPr>
                <a:spLocks/>
              </p:cNvSpPr>
              <p:nvPr/>
            </p:nvSpPr>
            <p:spPr bwMode="auto">
              <a:xfrm>
                <a:off x="2967" y="31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62" name="Freeform 2165"/>
              <p:cNvSpPr>
                <a:spLocks/>
              </p:cNvSpPr>
              <p:nvPr/>
            </p:nvSpPr>
            <p:spPr bwMode="auto">
              <a:xfrm>
                <a:off x="2955" y="3131"/>
                <a:ext cx="16" cy="27"/>
              </a:xfrm>
              <a:custGeom>
                <a:avLst/>
                <a:gdLst>
                  <a:gd name="T0" fmla="*/ 2 w 18"/>
                  <a:gd name="T1" fmla="*/ 14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20 h 30"/>
                  <a:gd name="T8" fmla="*/ 3 w 18"/>
                  <a:gd name="T9" fmla="*/ 19 h 30"/>
                  <a:gd name="T10" fmla="*/ 3 w 18"/>
                  <a:gd name="T11" fmla="*/ 22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20 h 30"/>
                  <a:gd name="T18" fmla="*/ 9 w 18"/>
                  <a:gd name="T19" fmla="*/ 10 h 30"/>
                  <a:gd name="T20" fmla="*/ 9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6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0 w 18"/>
                  <a:gd name="T61" fmla="*/ 8 h 30"/>
                  <a:gd name="T62" fmla="*/ 11 w 18"/>
                  <a:gd name="T63" fmla="*/ 3 h 30"/>
                  <a:gd name="T64" fmla="*/ 11 w 18"/>
                  <a:gd name="T65" fmla="*/ 3 h 30"/>
                  <a:gd name="T66" fmla="*/ 9 w 18"/>
                  <a:gd name="T67" fmla="*/ 8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2 h 30"/>
                  <a:gd name="T76" fmla="*/ 3 w 18"/>
                  <a:gd name="T77" fmla="*/ 18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9"/>
                      <a:pt x="2" y="10"/>
                      <a:pt x="2" y="1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20"/>
                      <a:pt x="4" y="16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6"/>
                      <a:pt x="6" y="14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5"/>
                      <a:pt x="8" y="11"/>
                    </a:cubicBezTo>
                    <a:cubicBezTo>
                      <a:pt x="8" y="13"/>
                      <a:pt x="7" y="14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5"/>
                      <a:pt x="9" y="10"/>
                    </a:cubicBezTo>
                    <a:cubicBezTo>
                      <a:pt x="8" y="13"/>
                      <a:pt x="8" y="13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3"/>
                      <a:pt x="9" y="19"/>
                      <a:pt x="10" y="16"/>
                    </a:cubicBezTo>
                    <a:cubicBezTo>
                      <a:pt x="11" y="15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0" y="19"/>
                    </a:cubicBezTo>
                    <a:cubicBezTo>
                      <a:pt x="11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3"/>
                      <a:pt x="13" y="15"/>
                    </a:cubicBezTo>
                    <a:cubicBezTo>
                      <a:pt x="15" y="10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8"/>
                      <a:pt x="14" y="8"/>
                      <a:pt x="14" y="9"/>
                    </a:cubicBezTo>
                    <a:cubicBezTo>
                      <a:pt x="15" y="5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5"/>
                      <a:pt x="12" y="8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7"/>
                      <a:pt x="10" y="8"/>
                    </a:cubicBezTo>
                    <a:cubicBezTo>
                      <a:pt x="9" y="13"/>
                      <a:pt x="11" y="6"/>
                      <a:pt x="10" y="9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9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7"/>
                      <a:pt x="6" y="6"/>
                    </a:cubicBezTo>
                    <a:cubicBezTo>
                      <a:pt x="5" y="13"/>
                      <a:pt x="7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4" y="17"/>
                      <a:pt x="3" y="18"/>
                    </a:cubicBezTo>
                    <a:cubicBezTo>
                      <a:pt x="3" y="18"/>
                      <a:pt x="4" y="14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63" name="Freeform 2166"/>
              <p:cNvSpPr>
                <a:spLocks/>
              </p:cNvSpPr>
              <p:nvPr/>
            </p:nvSpPr>
            <p:spPr bwMode="auto">
              <a:xfrm>
                <a:off x="2961" y="313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64" name="Freeform 2167"/>
              <p:cNvSpPr>
                <a:spLocks/>
              </p:cNvSpPr>
              <p:nvPr/>
            </p:nvSpPr>
            <p:spPr bwMode="auto">
              <a:xfrm>
                <a:off x="2961" y="313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65" name="Freeform 2168"/>
              <p:cNvSpPr>
                <a:spLocks/>
              </p:cNvSpPr>
              <p:nvPr/>
            </p:nvSpPr>
            <p:spPr bwMode="auto">
              <a:xfrm>
                <a:off x="2957" y="3137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66" name="Rectangle 2169"/>
              <p:cNvSpPr>
                <a:spLocks noChangeArrowheads="1"/>
              </p:cNvSpPr>
              <p:nvPr/>
            </p:nvSpPr>
            <p:spPr bwMode="auto">
              <a:xfrm>
                <a:off x="2957" y="314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67" name="Freeform 2170"/>
              <p:cNvSpPr>
                <a:spLocks/>
              </p:cNvSpPr>
              <p:nvPr/>
            </p:nvSpPr>
            <p:spPr bwMode="auto">
              <a:xfrm>
                <a:off x="2949" y="3135"/>
                <a:ext cx="8" cy="24"/>
              </a:xfrm>
              <a:custGeom>
                <a:avLst/>
                <a:gdLst>
                  <a:gd name="T0" fmla="*/ 2 w 9"/>
                  <a:gd name="T1" fmla="*/ 11 h 26"/>
                  <a:gd name="T2" fmla="*/ 1 w 9"/>
                  <a:gd name="T3" fmla="*/ 16 h 26"/>
                  <a:gd name="T4" fmla="*/ 1 w 9"/>
                  <a:gd name="T5" fmla="*/ 12 h 26"/>
                  <a:gd name="T6" fmla="*/ 0 w 9"/>
                  <a:gd name="T7" fmla="*/ 20 h 26"/>
                  <a:gd name="T8" fmla="*/ 3 w 9"/>
                  <a:gd name="T9" fmla="*/ 15 h 26"/>
                  <a:gd name="T10" fmla="*/ 3 w 9"/>
                  <a:gd name="T11" fmla="*/ 19 h 26"/>
                  <a:gd name="T12" fmla="*/ 5 w 9"/>
                  <a:gd name="T13" fmla="*/ 13 h 26"/>
                  <a:gd name="T14" fmla="*/ 4 w 9"/>
                  <a:gd name="T15" fmla="*/ 20 h 26"/>
                  <a:gd name="T16" fmla="*/ 5 w 9"/>
                  <a:gd name="T17" fmla="*/ 17 h 26"/>
                  <a:gd name="T18" fmla="*/ 5 w 9"/>
                  <a:gd name="T19" fmla="*/ 15 h 26"/>
                  <a:gd name="T20" fmla="*/ 5 w 9"/>
                  <a:gd name="T21" fmla="*/ 16 h 26"/>
                  <a:gd name="T22" fmla="*/ 5 w 9"/>
                  <a:gd name="T23" fmla="*/ 15 h 26"/>
                  <a:gd name="T24" fmla="*/ 6 w 9"/>
                  <a:gd name="T25" fmla="*/ 14 h 26"/>
                  <a:gd name="T26" fmla="*/ 6 w 9"/>
                  <a:gd name="T27" fmla="*/ 16 h 26"/>
                  <a:gd name="T28" fmla="*/ 6 w 9"/>
                  <a:gd name="T29" fmla="*/ 14 h 26"/>
                  <a:gd name="T30" fmla="*/ 6 w 9"/>
                  <a:gd name="T31" fmla="*/ 17 h 26"/>
                  <a:gd name="T32" fmla="*/ 8 w 9"/>
                  <a:gd name="T33" fmla="*/ 12 h 26"/>
                  <a:gd name="T34" fmla="*/ 8 w 9"/>
                  <a:gd name="T35" fmla="*/ 8 h 26"/>
                  <a:gd name="T36" fmla="*/ 7 w 9"/>
                  <a:gd name="T37" fmla="*/ 11 h 26"/>
                  <a:gd name="T38" fmla="*/ 7 w 9"/>
                  <a:gd name="T39" fmla="*/ 11 h 26"/>
                  <a:gd name="T40" fmla="*/ 6 w 9"/>
                  <a:gd name="T41" fmla="*/ 13 h 26"/>
                  <a:gd name="T42" fmla="*/ 7 w 9"/>
                  <a:gd name="T43" fmla="*/ 7 h 26"/>
                  <a:gd name="T44" fmla="*/ 7 w 9"/>
                  <a:gd name="T45" fmla="*/ 3 h 26"/>
                  <a:gd name="T46" fmla="*/ 7 w 9"/>
                  <a:gd name="T47" fmla="*/ 3 h 26"/>
                  <a:gd name="T48" fmla="*/ 7 w 9"/>
                  <a:gd name="T49" fmla="*/ 5 h 26"/>
                  <a:gd name="T50" fmla="*/ 7 w 9"/>
                  <a:gd name="T51" fmla="*/ 7 h 26"/>
                  <a:gd name="T52" fmla="*/ 5 w 9"/>
                  <a:gd name="T53" fmla="*/ 14 h 26"/>
                  <a:gd name="T54" fmla="*/ 5 w 9"/>
                  <a:gd name="T55" fmla="*/ 14 h 26"/>
                  <a:gd name="T56" fmla="*/ 6 w 9"/>
                  <a:gd name="T57" fmla="*/ 9 h 26"/>
                  <a:gd name="T58" fmla="*/ 5 w 9"/>
                  <a:gd name="T59" fmla="*/ 11 h 26"/>
                  <a:gd name="T60" fmla="*/ 6 w 9"/>
                  <a:gd name="T61" fmla="*/ 5 h 26"/>
                  <a:gd name="T62" fmla="*/ 5 w 9"/>
                  <a:gd name="T63" fmla="*/ 11 h 26"/>
                  <a:gd name="T64" fmla="*/ 4 w 9"/>
                  <a:gd name="T65" fmla="*/ 11 h 26"/>
                  <a:gd name="T66" fmla="*/ 5 w 9"/>
                  <a:gd name="T67" fmla="*/ 8 h 26"/>
                  <a:gd name="T68" fmla="*/ 4 w 9"/>
                  <a:gd name="T69" fmla="*/ 12 h 26"/>
                  <a:gd name="T70" fmla="*/ 3 w 9"/>
                  <a:gd name="T71" fmla="*/ 10 h 26"/>
                  <a:gd name="T72" fmla="*/ 3 w 9"/>
                  <a:gd name="T73" fmla="*/ 12 h 26"/>
                  <a:gd name="T74" fmla="*/ 2 w 9"/>
                  <a:gd name="T75" fmla="*/ 12 h 26"/>
                  <a:gd name="T76" fmla="*/ 2 w 9"/>
                  <a:gd name="T77" fmla="*/ 12 h 26"/>
                  <a:gd name="T78" fmla="*/ 1 w 9"/>
                  <a:gd name="T79" fmla="*/ 18 h 26"/>
                  <a:gd name="T80" fmla="*/ 2 w 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6">
                    <a:moveTo>
                      <a:pt x="2" y="11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2"/>
                      <a:pt x="2" y="26"/>
                      <a:pt x="5" y="13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1"/>
                      <a:pt x="6" y="11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2"/>
                      <a:pt x="6" y="13"/>
                      <a:pt x="6" y="14"/>
                    </a:cubicBezTo>
                    <a:cubicBezTo>
                      <a:pt x="6" y="16"/>
                      <a:pt x="6" y="15"/>
                      <a:pt x="6" y="16"/>
                    </a:cubicBezTo>
                    <a:cubicBezTo>
                      <a:pt x="5" y="18"/>
                      <a:pt x="6" y="13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5"/>
                      <a:pt x="6" y="21"/>
                      <a:pt x="8" y="12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9" y="5"/>
                      <a:pt x="8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1"/>
                      <a:pt x="6" y="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8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5" y="8"/>
                    </a:cubicBezTo>
                    <a:cubicBezTo>
                      <a:pt x="5" y="7"/>
                      <a:pt x="4" y="9"/>
                      <a:pt x="4" y="12"/>
                    </a:cubicBezTo>
                    <a:cubicBezTo>
                      <a:pt x="3" y="14"/>
                      <a:pt x="3" y="12"/>
                      <a:pt x="3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5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68" name="Freeform 2171"/>
              <p:cNvSpPr>
                <a:spLocks/>
              </p:cNvSpPr>
              <p:nvPr/>
            </p:nvSpPr>
            <p:spPr bwMode="auto">
              <a:xfrm>
                <a:off x="2948" y="3147"/>
                <a:ext cx="1" cy="7"/>
              </a:xfrm>
              <a:custGeom>
                <a:avLst/>
                <a:gdLst>
                  <a:gd name="T0" fmla="*/ 1 w 1"/>
                  <a:gd name="T1" fmla="*/ 5 h 8"/>
                  <a:gd name="T2" fmla="*/ 1 w 1"/>
                  <a:gd name="T3" fmla="*/ 1 h 8"/>
                  <a:gd name="T4" fmla="*/ 0 w 1"/>
                  <a:gd name="T5" fmla="*/ 8 h 8"/>
                  <a:gd name="T6" fmla="*/ 1 w 1"/>
                  <a:gd name="T7" fmla="*/ 6 h 8"/>
                  <a:gd name="T8" fmla="*/ 1 w 1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8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0" y="8"/>
                    </a:cubicBezTo>
                    <a:cubicBezTo>
                      <a:pt x="1" y="7"/>
                      <a:pt x="0" y="8"/>
                      <a:pt x="1" y="6"/>
                    </a:cubicBezTo>
                    <a:cubicBezTo>
                      <a:pt x="1" y="6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69" name="Freeform 2172"/>
              <p:cNvSpPr>
                <a:spLocks/>
              </p:cNvSpPr>
              <p:nvPr/>
            </p:nvSpPr>
            <p:spPr bwMode="auto">
              <a:xfrm>
                <a:off x="2947" y="3143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8 h 19"/>
                  <a:gd name="T8" fmla="*/ 1 w 2"/>
                  <a:gd name="T9" fmla="*/ 12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7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5 h 19"/>
                  <a:gd name="T24" fmla="*/ 1 w 2"/>
                  <a:gd name="T25" fmla="*/ 3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9"/>
                      <a:pt x="1" y="14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6"/>
                      <a:pt x="1" y="3"/>
                    </a:cubicBezTo>
                    <a:cubicBezTo>
                      <a:pt x="1" y="3"/>
                      <a:pt x="1" y="6"/>
                      <a:pt x="1" y="4"/>
                    </a:cubicBezTo>
                    <a:cubicBezTo>
                      <a:pt x="1" y="5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0" y="10"/>
                      <a:pt x="0" y="5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70" name="Rectangle 2173"/>
              <p:cNvSpPr>
                <a:spLocks noChangeArrowheads="1"/>
              </p:cNvSpPr>
              <p:nvPr/>
            </p:nvSpPr>
            <p:spPr bwMode="auto">
              <a:xfrm>
                <a:off x="2948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71" name="Freeform 2174"/>
              <p:cNvSpPr>
                <a:spLocks/>
              </p:cNvSpPr>
              <p:nvPr/>
            </p:nvSpPr>
            <p:spPr bwMode="auto">
              <a:xfrm>
                <a:off x="3023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72" name="Freeform 2175"/>
              <p:cNvSpPr>
                <a:spLocks/>
              </p:cNvSpPr>
              <p:nvPr/>
            </p:nvSpPr>
            <p:spPr bwMode="auto">
              <a:xfrm>
                <a:off x="3021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1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73" name="Freeform 2176"/>
              <p:cNvSpPr>
                <a:spLocks/>
              </p:cNvSpPr>
              <p:nvPr/>
            </p:nvSpPr>
            <p:spPr bwMode="auto">
              <a:xfrm>
                <a:off x="3023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74" name="Freeform 2177"/>
              <p:cNvSpPr>
                <a:spLocks/>
              </p:cNvSpPr>
              <p:nvPr/>
            </p:nvSpPr>
            <p:spPr bwMode="auto">
              <a:xfrm>
                <a:off x="3023" y="3151"/>
                <a:ext cx="1" cy="7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2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75" name="Freeform 2178"/>
              <p:cNvSpPr>
                <a:spLocks/>
              </p:cNvSpPr>
              <p:nvPr/>
            </p:nvSpPr>
            <p:spPr bwMode="auto">
              <a:xfrm>
                <a:off x="3024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76" name="Freeform 2179"/>
              <p:cNvSpPr>
                <a:spLocks/>
              </p:cNvSpPr>
              <p:nvPr/>
            </p:nvSpPr>
            <p:spPr bwMode="auto">
              <a:xfrm>
                <a:off x="3023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9"/>
                      <a:pt x="1" y="8"/>
                    </a:cubicBezTo>
                    <a:cubicBezTo>
                      <a:pt x="0" y="9"/>
                      <a:pt x="1" y="5"/>
                      <a:pt x="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77" name="Freeform 2180"/>
              <p:cNvSpPr>
                <a:spLocks/>
              </p:cNvSpPr>
              <p:nvPr/>
            </p:nvSpPr>
            <p:spPr bwMode="auto">
              <a:xfrm>
                <a:off x="3024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78" name="Freeform 2181"/>
              <p:cNvSpPr>
                <a:spLocks/>
              </p:cNvSpPr>
              <p:nvPr/>
            </p:nvSpPr>
            <p:spPr bwMode="auto">
              <a:xfrm>
                <a:off x="3023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79" name="Freeform 2182"/>
              <p:cNvSpPr>
                <a:spLocks/>
              </p:cNvSpPr>
              <p:nvPr/>
            </p:nvSpPr>
            <p:spPr bwMode="auto">
              <a:xfrm>
                <a:off x="3023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80" name="Freeform 2183"/>
              <p:cNvSpPr>
                <a:spLocks/>
              </p:cNvSpPr>
              <p:nvPr/>
            </p:nvSpPr>
            <p:spPr bwMode="auto">
              <a:xfrm>
                <a:off x="3022" y="316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81" name="Freeform 2184"/>
              <p:cNvSpPr>
                <a:spLocks/>
              </p:cNvSpPr>
              <p:nvPr/>
            </p:nvSpPr>
            <p:spPr bwMode="auto">
              <a:xfrm>
                <a:off x="3022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0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82" name="Freeform 2185"/>
              <p:cNvSpPr>
                <a:spLocks/>
              </p:cNvSpPr>
              <p:nvPr/>
            </p:nvSpPr>
            <p:spPr bwMode="auto">
              <a:xfrm>
                <a:off x="3023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83" name="Freeform 2186"/>
              <p:cNvSpPr>
                <a:spLocks/>
              </p:cNvSpPr>
              <p:nvPr/>
            </p:nvSpPr>
            <p:spPr bwMode="auto">
              <a:xfrm>
                <a:off x="3023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2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84" name="Freeform 2187"/>
              <p:cNvSpPr>
                <a:spLocks/>
              </p:cNvSpPr>
              <p:nvPr/>
            </p:nvSpPr>
            <p:spPr bwMode="auto">
              <a:xfrm>
                <a:off x="3026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85" name="Freeform 2188"/>
              <p:cNvSpPr>
                <a:spLocks/>
              </p:cNvSpPr>
              <p:nvPr/>
            </p:nvSpPr>
            <p:spPr bwMode="auto">
              <a:xfrm>
                <a:off x="3025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86" name="Freeform 2189"/>
              <p:cNvSpPr>
                <a:spLocks/>
              </p:cNvSpPr>
              <p:nvPr/>
            </p:nvSpPr>
            <p:spPr bwMode="auto">
              <a:xfrm>
                <a:off x="3027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87" name="Freeform 2190"/>
              <p:cNvSpPr>
                <a:spLocks/>
              </p:cNvSpPr>
              <p:nvPr/>
            </p:nvSpPr>
            <p:spPr bwMode="auto">
              <a:xfrm>
                <a:off x="3024" y="3154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1 h 19"/>
                  <a:gd name="T12" fmla="*/ 10 w 12"/>
                  <a:gd name="T13" fmla="*/ 3 h 19"/>
                  <a:gd name="T14" fmla="*/ 8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7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3"/>
                      <a:pt x="9" y="6"/>
                      <a:pt x="10" y="3"/>
                    </a:cubicBezTo>
                    <a:cubicBezTo>
                      <a:pt x="10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2" y="11"/>
                      <a:pt x="0" y="16"/>
                    </a:cubicBezTo>
                    <a:cubicBezTo>
                      <a:pt x="0" y="18"/>
                      <a:pt x="3" y="9"/>
                      <a:pt x="5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6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10"/>
                      <a:pt x="9" y="9"/>
                    </a:cubicBezTo>
                    <a:cubicBezTo>
                      <a:pt x="8" y="14"/>
                      <a:pt x="8" y="13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7" y="16"/>
                      <a:pt x="9" y="13"/>
                      <a:pt x="9" y="10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88" name="Freeform 2191"/>
              <p:cNvSpPr>
                <a:spLocks/>
              </p:cNvSpPr>
              <p:nvPr/>
            </p:nvSpPr>
            <p:spPr bwMode="auto">
              <a:xfrm>
                <a:off x="3030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89" name="Freeform 2192"/>
              <p:cNvSpPr>
                <a:spLocks/>
              </p:cNvSpPr>
              <p:nvPr/>
            </p:nvSpPr>
            <p:spPr bwMode="auto">
              <a:xfrm>
                <a:off x="3032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90" name="Freeform 2193"/>
              <p:cNvSpPr>
                <a:spLocks/>
              </p:cNvSpPr>
              <p:nvPr/>
            </p:nvSpPr>
            <p:spPr bwMode="auto">
              <a:xfrm>
                <a:off x="3033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91" name="Freeform 2194"/>
              <p:cNvSpPr>
                <a:spLocks/>
              </p:cNvSpPr>
              <p:nvPr/>
            </p:nvSpPr>
            <p:spPr bwMode="auto">
              <a:xfrm>
                <a:off x="3029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92" name="Freeform 2195"/>
              <p:cNvSpPr>
                <a:spLocks/>
              </p:cNvSpPr>
              <p:nvPr/>
            </p:nvSpPr>
            <p:spPr bwMode="auto">
              <a:xfrm>
                <a:off x="3028" y="3168"/>
                <a:ext cx="0" cy="2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93" name="Freeform 2196"/>
              <p:cNvSpPr>
                <a:spLocks/>
              </p:cNvSpPr>
              <p:nvPr/>
            </p:nvSpPr>
            <p:spPr bwMode="auto">
              <a:xfrm>
                <a:off x="3031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94" name="Freeform 2197"/>
              <p:cNvSpPr>
                <a:spLocks/>
              </p:cNvSpPr>
              <p:nvPr/>
            </p:nvSpPr>
            <p:spPr bwMode="auto">
              <a:xfrm>
                <a:off x="3033" y="3152"/>
                <a:ext cx="7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3 w 8"/>
                  <a:gd name="T9" fmla="*/ 8 h 22"/>
                  <a:gd name="T10" fmla="*/ 4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0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2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3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0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1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0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3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95" name="Freeform 2198"/>
              <p:cNvSpPr>
                <a:spLocks/>
              </p:cNvSpPr>
              <p:nvPr/>
            </p:nvSpPr>
            <p:spPr bwMode="auto">
              <a:xfrm>
                <a:off x="3033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96" name="Freeform 2199"/>
              <p:cNvSpPr>
                <a:spLocks/>
              </p:cNvSpPr>
              <p:nvPr/>
            </p:nvSpPr>
            <p:spPr bwMode="auto">
              <a:xfrm>
                <a:off x="3035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97" name="Freeform 2200"/>
              <p:cNvSpPr>
                <a:spLocks/>
              </p:cNvSpPr>
              <p:nvPr/>
            </p:nvSpPr>
            <p:spPr bwMode="auto">
              <a:xfrm>
                <a:off x="3037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98" name="Freeform 2201"/>
              <p:cNvSpPr>
                <a:spLocks/>
              </p:cNvSpPr>
              <p:nvPr/>
            </p:nvSpPr>
            <p:spPr bwMode="auto">
              <a:xfrm>
                <a:off x="3040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99" name="Freeform 2202"/>
              <p:cNvSpPr>
                <a:spLocks/>
              </p:cNvSpPr>
              <p:nvPr/>
            </p:nvSpPr>
            <p:spPr bwMode="auto">
              <a:xfrm>
                <a:off x="3039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00" name="Freeform 2203"/>
              <p:cNvSpPr>
                <a:spLocks/>
              </p:cNvSpPr>
              <p:nvPr/>
            </p:nvSpPr>
            <p:spPr bwMode="auto">
              <a:xfrm>
                <a:off x="3041" y="3151"/>
                <a:ext cx="3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2 h 12"/>
                  <a:gd name="T6" fmla="*/ 3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01" name="Freeform 2204"/>
              <p:cNvSpPr>
                <a:spLocks/>
              </p:cNvSpPr>
              <p:nvPr/>
            </p:nvSpPr>
            <p:spPr bwMode="auto">
              <a:xfrm>
                <a:off x="3040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3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3 w 11"/>
                  <a:gd name="T79" fmla="*/ 13 h 28"/>
                  <a:gd name="T80" fmla="*/ 2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4"/>
                      <a:pt x="5" y="12"/>
                    </a:cubicBezTo>
                    <a:cubicBezTo>
                      <a:pt x="8" y="3"/>
                      <a:pt x="3" y="14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3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1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02" name="Freeform 2205"/>
              <p:cNvSpPr>
                <a:spLocks/>
              </p:cNvSpPr>
              <p:nvPr/>
            </p:nvSpPr>
            <p:spPr bwMode="auto">
              <a:xfrm>
                <a:off x="3044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03" name="Freeform 2206"/>
              <p:cNvSpPr>
                <a:spLocks/>
              </p:cNvSpPr>
              <p:nvPr/>
            </p:nvSpPr>
            <p:spPr bwMode="auto">
              <a:xfrm>
                <a:off x="3042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04" name="Rectangle 2207"/>
              <p:cNvSpPr>
                <a:spLocks noChangeArrowheads="1"/>
              </p:cNvSpPr>
              <p:nvPr/>
            </p:nvSpPr>
            <p:spPr bwMode="auto">
              <a:xfrm>
                <a:off x="3043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05" name="Freeform 2208"/>
              <p:cNvSpPr>
                <a:spLocks/>
              </p:cNvSpPr>
              <p:nvPr/>
            </p:nvSpPr>
            <p:spPr bwMode="auto">
              <a:xfrm>
                <a:off x="3041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06" name="Freeform 2209"/>
              <p:cNvSpPr>
                <a:spLocks/>
              </p:cNvSpPr>
              <p:nvPr/>
            </p:nvSpPr>
            <p:spPr bwMode="auto">
              <a:xfrm>
                <a:off x="3043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07" name="Freeform 2210"/>
              <p:cNvSpPr>
                <a:spLocks/>
              </p:cNvSpPr>
              <p:nvPr/>
            </p:nvSpPr>
            <p:spPr bwMode="auto">
              <a:xfrm>
                <a:off x="3041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08" name="Freeform 2211"/>
              <p:cNvSpPr>
                <a:spLocks/>
              </p:cNvSpPr>
              <p:nvPr/>
            </p:nvSpPr>
            <p:spPr bwMode="auto">
              <a:xfrm>
                <a:off x="3029" y="3143"/>
                <a:ext cx="16" cy="28"/>
              </a:xfrm>
              <a:custGeom>
                <a:avLst/>
                <a:gdLst>
                  <a:gd name="T0" fmla="*/ 1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6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1"/>
                      <a:pt x="1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1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4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6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9" y="12"/>
                      <a:pt x="10" y="5"/>
                      <a:pt x="9" y="11"/>
                    </a:cubicBezTo>
                    <a:cubicBezTo>
                      <a:pt x="8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0" y="19"/>
                    </a:cubicBezTo>
                    <a:cubicBezTo>
                      <a:pt x="11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5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5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7" y="6"/>
                      <a:pt x="6" y="11"/>
                    </a:cubicBezTo>
                    <a:cubicBezTo>
                      <a:pt x="5" y="13"/>
                      <a:pt x="6" y="7"/>
                      <a:pt x="6" y="6"/>
                    </a:cubicBezTo>
                    <a:cubicBezTo>
                      <a:pt x="4" y="14"/>
                      <a:pt x="6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3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09" name="Freeform 2212"/>
              <p:cNvSpPr>
                <a:spLocks/>
              </p:cNvSpPr>
              <p:nvPr/>
            </p:nvSpPr>
            <p:spPr bwMode="auto">
              <a:xfrm>
                <a:off x="3035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10" name="Freeform 2213"/>
              <p:cNvSpPr>
                <a:spLocks/>
              </p:cNvSpPr>
              <p:nvPr/>
            </p:nvSpPr>
            <p:spPr bwMode="auto">
              <a:xfrm>
                <a:off x="3035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11" name="Freeform 2214"/>
              <p:cNvSpPr>
                <a:spLocks/>
              </p:cNvSpPr>
              <p:nvPr/>
            </p:nvSpPr>
            <p:spPr bwMode="auto">
              <a:xfrm>
                <a:off x="3031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12" name="Freeform 2215"/>
              <p:cNvSpPr>
                <a:spLocks/>
              </p:cNvSpPr>
              <p:nvPr/>
            </p:nvSpPr>
            <p:spPr bwMode="auto">
              <a:xfrm>
                <a:off x="3031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13" name="Freeform 2216"/>
              <p:cNvSpPr>
                <a:spLocks/>
              </p:cNvSpPr>
              <p:nvPr/>
            </p:nvSpPr>
            <p:spPr bwMode="auto">
              <a:xfrm>
                <a:off x="3023" y="3149"/>
                <a:ext cx="7" cy="22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5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6 w 8"/>
                  <a:gd name="T31" fmla="*/ 17 h 25"/>
                  <a:gd name="T32" fmla="*/ 7 w 8"/>
                  <a:gd name="T33" fmla="*/ 11 h 25"/>
                  <a:gd name="T34" fmla="*/ 8 w 8"/>
                  <a:gd name="T35" fmla="*/ 7 h 25"/>
                  <a:gd name="T36" fmla="*/ 7 w 8"/>
                  <a:gd name="T37" fmla="*/ 11 h 25"/>
                  <a:gd name="T38" fmla="*/ 7 w 8"/>
                  <a:gd name="T39" fmla="*/ 11 h 25"/>
                  <a:gd name="T40" fmla="*/ 6 w 8"/>
                  <a:gd name="T41" fmla="*/ 12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4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4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5 h 25"/>
                  <a:gd name="T62" fmla="*/ 5 w 8"/>
                  <a:gd name="T63" fmla="*/ 11 h 25"/>
                  <a:gd name="T64" fmla="*/ 4 w 8"/>
                  <a:gd name="T65" fmla="*/ 11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7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5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6" y="14"/>
                      <a:pt x="5" y="21"/>
                      <a:pt x="7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8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4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14" name="Freeform 2217"/>
              <p:cNvSpPr>
                <a:spLocks/>
              </p:cNvSpPr>
              <p:nvPr/>
            </p:nvSpPr>
            <p:spPr bwMode="auto">
              <a:xfrm>
                <a:off x="3022" y="3160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15" name="Freeform 2218"/>
              <p:cNvSpPr>
                <a:spLocks/>
              </p:cNvSpPr>
              <p:nvPr/>
            </p:nvSpPr>
            <p:spPr bwMode="auto">
              <a:xfrm>
                <a:off x="3021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1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16" name="Freeform 2219"/>
              <p:cNvSpPr>
                <a:spLocks/>
              </p:cNvSpPr>
              <p:nvPr/>
            </p:nvSpPr>
            <p:spPr bwMode="auto">
              <a:xfrm>
                <a:off x="3021" y="316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17" name="Freeform 2220"/>
              <p:cNvSpPr>
                <a:spLocks/>
              </p:cNvSpPr>
              <p:nvPr/>
            </p:nvSpPr>
            <p:spPr bwMode="auto">
              <a:xfrm>
                <a:off x="3070" y="314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18" name="Freeform 2221"/>
              <p:cNvSpPr>
                <a:spLocks/>
              </p:cNvSpPr>
              <p:nvPr/>
            </p:nvSpPr>
            <p:spPr bwMode="auto">
              <a:xfrm>
                <a:off x="3069" y="3147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0 w 4"/>
                  <a:gd name="T3" fmla="*/ 14 h 15"/>
                  <a:gd name="T4" fmla="*/ 4 w 4"/>
                  <a:gd name="T5" fmla="*/ 0 h 15"/>
                  <a:gd name="T6" fmla="*/ 1 w 4"/>
                  <a:gd name="T7" fmla="*/ 9 h 15"/>
                  <a:gd name="T8" fmla="*/ 2 w 4"/>
                  <a:gd name="T9" fmla="*/ 6 h 15"/>
                  <a:gd name="T10" fmla="*/ 0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3" y="4"/>
                      <a:pt x="2" y="7"/>
                      <a:pt x="4" y="0"/>
                    </a:cubicBezTo>
                    <a:cubicBezTo>
                      <a:pt x="3" y="1"/>
                      <a:pt x="2" y="5"/>
                      <a:pt x="1" y="9"/>
                    </a:cubicBezTo>
                    <a:cubicBezTo>
                      <a:pt x="1" y="8"/>
                      <a:pt x="2" y="4"/>
                      <a:pt x="2" y="6"/>
                    </a:cubicBezTo>
                    <a:cubicBezTo>
                      <a:pt x="1" y="8"/>
                      <a:pt x="1" y="8"/>
                      <a:pt x="0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19" name="Freeform 2222"/>
              <p:cNvSpPr>
                <a:spLocks/>
              </p:cNvSpPr>
              <p:nvPr/>
            </p:nvSpPr>
            <p:spPr bwMode="auto">
              <a:xfrm>
                <a:off x="3070" y="3152"/>
                <a:ext cx="1" cy="4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4 h 4"/>
                  <a:gd name="T4" fmla="*/ 2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20" name="Freeform 2223"/>
              <p:cNvSpPr>
                <a:spLocks/>
              </p:cNvSpPr>
              <p:nvPr/>
            </p:nvSpPr>
            <p:spPr bwMode="auto">
              <a:xfrm>
                <a:off x="3070" y="3149"/>
                <a:ext cx="2" cy="6"/>
              </a:xfrm>
              <a:custGeom>
                <a:avLst/>
                <a:gdLst>
                  <a:gd name="T0" fmla="*/ 1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3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21" name="Freeform 2224"/>
              <p:cNvSpPr>
                <a:spLocks/>
              </p:cNvSpPr>
              <p:nvPr/>
            </p:nvSpPr>
            <p:spPr bwMode="auto">
              <a:xfrm>
                <a:off x="3072" y="3150"/>
                <a:ext cx="0" cy="1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22" name="Freeform 2225"/>
              <p:cNvSpPr>
                <a:spLocks/>
              </p:cNvSpPr>
              <p:nvPr/>
            </p:nvSpPr>
            <p:spPr bwMode="auto">
              <a:xfrm>
                <a:off x="3070" y="3149"/>
                <a:ext cx="3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3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8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23" name="Freeform 2226"/>
              <p:cNvSpPr>
                <a:spLocks/>
              </p:cNvSpPr>
              <p:nvPr/>
            </p:nvSpPr>
            <p:spPr bwMode="auto">
              <a:xfrm>
                <a:off x="3071" y="315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24" name="Freeform 2227"/>
              <p:cNvSpPr>
                <a:spLocks/>
              </p:cNvSpPr>
              <p:nvPr/>
            </p:nvSpPr>
            <p:spPr bwMode="auto">
              <a:xfrm>
                <a:off x="3071" y="315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25" name="Freeform 2228"/>
              <p:cNvSpPr>
                <a:spLocks/>
              </p:cNvSpPr>
              <p:nvPr/>
            </p:nvSpPr>
            <p:spPr bwMode="auto">
              <a:xfrm>
                <a:off x="3070" y="3150"/>
                <a:ext cx="3" cy="11"/>
              </a:xfrm>
              <a:custGeom>
                <a:avLst/>
                <a:gdLst>
                  <a:gd name="T0" fmla="*/ 3 w 3"/>
                  <a:gd name="T1" fmla="*/ 1 h 13"/>
                  <a:gd name="T2" fmla="*/ 1 w 3"/>
                  <a:gd name="T3" fmla="*/ 5 h 13"/>
                  <a:gd name="T4" fmla="*/ 0 w 3"/>
                  <a:gd name="T5" fmla="*/ 13 h 13"/>
                  <a:gd name="T6" fmla="*/ 0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1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26" name="Freeform 2229"/>
              <p:cNvSpPr>
                <a:spLocks/>
              </p:cNvSpPr>
              <p:nvPr/>
            </p:nvSpPr>
            <p:spPr bwMode="auto">
              <a:xfrm>
                <a:off x="3070" y="316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27" name="Freeform 2230"/>
              <p:cNvSpPr>
                <a:spLocks/>
              </p:cNvSpPr>
              <p:nvPr/>
            </p:nvSpPr>
            <p:spPr bwMode="auto">
              <a:xfrm>
                <a:off x="3070" y="3154"/>
                <a:ext cx="3" cy="15"/>
              </a:xfrm>
              <a:custGeom>
                <a:avLst/>
                <a:gdLst>
                  <a:gd name="T0" fmla="*/ 4 w 4"/>
                  <a:gd name="T1" fmla="*/ 2 h 16"/>
                  <a:gd name="T2" fmla="*/ 2 w 4"/>
                  <a:gd name="T3" fmla="*/ 8 h 16"/>
                  <a:gd name="T4" fmla="*/ 3 w 4"/>
                  <a:gd name="T5" fmla="*/ 3 h 16"/>
                  <a:gd name="T6" fmla="*/ 2 w 4"/>
                  <a:gd name="T7" fmla="*/ 6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1 w 4"/>
                  <a:gd name="T15" fmla="*/ 8 h 16"/>
                  <a:gd name="T16" fmla="*/ 2 w 4"/>
                  <a:gd name="T17" fmla="*/ 7 h 16"/>
                  <a:gd name="T18" fmla="*/ 0 w 4"/>
                  <a:gd name="T19" fmla="*/ 11 h 16"/>
                  <a:gd name="T20" fmla="*/ 0 w 4"/>
                  <a:gd name="T21" fmla="*/ 15 h 16"/>
                  <a:gd name="T22" fmla="*/ 4 w 4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3" y="3"/>
                    </a:cubicBezTo>
                    <a:cubicBezTo>
                      <a:pt x="3" y="2"/>
                      <a:pt x="2" y="6"/>
                      <a:pt x="2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0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28" name="Freeform 2231"/>
              <p:cNvSpPr>
                <a:spLocks/>
              </p:cNvSpPr>
              <p:nvPr/>
            </p:nvSpPr>
            <p:spPr bwMode="auto">
              <a:xfrm>
                <a:off x="3071" y="3161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29" name="Freeform 2232"/>
              <p:cNvSpPr>
                <a:spLocks/>
              </p:cNvSpPr>
              <p:nvPr/>
            </p:nvSpPr>
            <p:spPr bwMode="auto">
              <a:xfrm>
                <a:off x="3070" y="3154"/>
                <a:ext cx="5" cy="15"/>
              </a:xfrm>
              <a:custGeom>
                <a:avLst/>
                <a:gdLst>
                  <a:gd name="T0" fmla="*/ 4 w 5"/>
                  <a:gd name="T1" fmla="*/ 1 h 17"/>
                  <a:gd name="T2" fmla="*/ 3 w 5"/>
                  <a:gd name="T3" fmla="*/ 5 h 17"/>
                  <a:gd name="T4" fmla="*/ 4 w 5"/>
                  <a:gd name="T5" fmla="*/ 1 h 17"/>
                  <a:gd name="T6" fmla="*/ 2 w 5"/>
                  <a:gd name="T7" fmla="*/ 7 h 17"/>
                  <a:gd name="T8" fmla="*/ 3 w 5"/>
                  <a:gd name="T9" fmla="*/ 4 h 17"/>
                  <a:gd name="T10" fmla="*/ 1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4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3"/>
                      <a:pt x="4" y="1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7"/>
                      <a:pt x="3" y="7"/>
                      <a:pt x="1" y="13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30" name="Freeform 2233"/>
              <p:cNvSpPr>
                <a:spLocks/>
              </p:cNvSpPr>
              <p:nvPr/>
            </p:nvSpPr>
            <p:spPr bwMode="auto">
              <a:xfrm>
                <a:off x="3074" y="3153"/>
                <a:ext cx="0" cy="2"/>
              </a:xfrm>
              <a:custGeom>
                <a:avLst/>
                <a:gdLst>
                  <a:gd name="T0" fmla="*/ 1 h 2"/>
                  <a:gd name="T1" fmla="*/ 2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31" name="Freeform 2234"/>
              <p:cNvSpPr>
                <a:spLocks/>
              </p:cNvSpPr>
              <p:nvPr/>
            </p:nvSpPr>
            <p:spPr bwMode="auto">
              <a:xfrm>
                <a:off x="3072" y="31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32" name="Freeform 2235"/>
              <p:cNvSpPr>
                <a:spLocks/>
              </p:cNvSpPr>
              <p:nvPr/>
            </p:nvSpPr>
            <p:spPr bwMode="auto">
              <a:xfrm>
                <a:off x="3074" y="3154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33" name="Freeform 2236"/>
              <p:cNvSpPr>
                <a:spLocks/>
              </p:cNvSpPr>
              <p:nvPr/>
            </p:nvSpPr>
            <p:spPr bwMode="auto">
              <a:xfrm>
                <a:off x="3072" y="3151"/>
                <a:ext cx="11" cy="18"/>
              </a:xfrm>
              <a:custGeom>
                <a:avLst/>
                <a:gdLst>
                  <a:gd name="T0" fmla="*/ 8 w 12"/>
                  <a:gd name="T1" fmla="*/ 16 h 19"/>
                  <a:gd name="T2" fmla="*/ 8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0 w 12"/>
                  <a:gd name="T9" fmla="*/ 5 h 19"/>
                  <a:gd name="T10" fmla="*/ 11 w 12"/>
                  <a:gd name="T11" fmla="*/ 2 h 19"/>
                  <a:gd name="T12" fmla="*/ 9 w 12"/>
                  <a:gd name="T13" fmla="*/ 4 h 19"/>
                  <a:gd name="T14" fmla="*/ 8 w 12"/>
                  <a:gd name="T15" fmla="*/ 5 h 19"/>
                  <a:gd name="T16" fmla="*/ 5 w 12"/>
                  <a:gd name="T17" fmla="*/ 3 h 19"/>
                  <a:gd name="T18" fmla="*/ 4 w 12"/>
                  <a:gd name="T19" fmla="*/ 9 h 19"/>
                  <a:gd name="T20" fmla="*/ 4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4 w 12"/>
                  <a:gd name="T37" fmla="*/ 7 h 19"/>
                  <a:gd name="T38" fmla="*/ 3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6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6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8" y="14"/>
                      <a:pt x="9" y="13"/>
                      <a:pt x="8" y="13"/>
                    </a:cubicBezTo>
                    <a:cubicBezTo>
                      <a:pt x="9" y="10"/>
                      <a:pt x="9" y="11"/>
                      <a:pt x="10" y="9"/>
                    </a:cubicBezTo>
                    <a:cubicBezTo>
                      <a:pt x="10" y="7"/>
                      <a:pt x="11" y="5"/>
                      <a:pt x="12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3"/>
                      <a:pt x="9" y="6"/>
                      <a:pt x="9" y="4"/>
                    </a:cubicBezTo>
                    <a:cubicBezTo>
                      <a:pt x="9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5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2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10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6" y="12"/>
                    </a:cubicBezTo>
                    <a:cubicBezTo>
                      <a:pt x="6" y="9"/>
                      <a:pt x="7" y="8"/>
                      <a:pt x="8" y="5"/>
                    </a:cubicBezTo>
                    <a:cubicBezTo>
                      <a:pt x="7" y="9"/>
                      <a:pt x="6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3"/>
                      <a:pt x="7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8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8" y="10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34" name="Freeform 2237"/>
              <p:cNvSpPr>
                <a:spLocks/>
              </p:cNvSpPr>
              <p:nvPr/>
            </p:nvSpPr>
            <p:spPr bwMode="auto">
              <a:xfrm>
                <a:off x="3078" y="316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35" name="Freeform 2238"/>
              <p:cNvSpPr>
                <a:spLocks/>
              </p:cNvSpPr>
              <p:nvPr/>
            </p:nvSpPr>
            <p:spPr bwMode="auto">
              <a:xfrm>
                <a:off x="3079" y="316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36" name="Rectangle 2239"/>
              <p:cNvSpPr>
                <a:spLocks noChangeArrowheads="1"/>
              </p:cNvSpPr>
              <p:nvPr/>
            </p:nvSpPr>
            <p:spPr bwMode="auto">
              <a:xfrm>
                <a:off x="3080" y="315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37" name="Freeform 2240"/>
              <p:cNvSpPr>
                <a:spLocks/>
              </p:cNvSpPr>
              <p:nvPr/>
            </p:nvSpPr>
            <p:spPr bwMode="auto">
              <a:xfrm>
                <a:off x="3077" y="316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38" name="Freeform 2241"/>
              <p:cNvSpPr>
                <a:spLocks/>
              </p:cNvSpPr>
              <p:nvPr/>
            </p:nvSpPr>
            <p:spPr bwMode="auto">
              <a:xfrm>
                <a:off x="3075" y="3165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39" name="Freeform 2242"/>
              <p:cNvSpPr>
                <a:spLocks/>
              </p:cNvSpPr>
              <p:nvPr/>
            </p:nvSpPr>
            <p:spPr bwMode="auto">
              <a:xfrm>
                <a:off x="3078" y="316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40" name="Freeform 2243"/>
              <p:cNvSpPr>
                <a:spLocks/>
              </p:cNvSpPr>
              <p:nvPr/>
            </p:nvSpPr>
            <p:spPr bwMode="auto">
              <a:xfrm>
                <a:off x="3079" y="3150"/>
                <a:ext cx="9" cy="20"/>
              </a:xfrm>
              <a:custGeom>
                <a:avLst/>
                <a:gdLst>
                  <a:gd name="T0" fmla="*/ 8 w 9"/>
                  <a:gd name="T1" fmla="*/ 4 h 23"/>
                  <a:gd name="T2" fmla="*/ 8 w 9"/>
                  <a:gd name="T3" fmla="*/ 1 h 23"/>
                  <a:gd name="T4" fmla="*/ 5 w 9"/>
                  <a:gd name="T5" fmla="*/ 11 h 23"/>
                  <a:gd name="T6" fmla="*/ 7 w 9"/>
                  <a:gd name="T7" fmla="*/ 2 h 23"/>
                  <a:gd name="T8" fmla="*/ 4 w 9"/>
                  <a:gd name="T9" fmla="*/ 8 h 23"/>
                  <a:gd name="T10" fmla="*/ 5 w 9"/>
                  <a:gd name="T11" fmla="*/ 5 h 23"/>
                  <a:gd name="T12" fmla="*/ 2 w 9"/>
                  <a:gd name="T13" fmla="*/ 14 h 23"/>
                  <a:gd name="T14" fmla="*/ 5 w 9"/>
                  <a:gd name="T15" fmla="*/ 3 h 23"/>
                  <a:gd name="T16" fmla="*/ 5 w 9"/>
                  <a:gd name="T17" fmla="*/ 3 h 23"/>
                  <a:gd name="T18" fmla="*/ 3 w 9"/>
                  <a:gd name="T19" fmla="*/ 6 h 23"/>
                  <a:gd name="T20" fmla="*/ 2 w 9"/>
                  <a:gd name="T21" fmla="*/ 12 h 23"/>
                  <a:gd name="T22" fmla="*/ 0 w 9"/>
                  <a:gd name="T23" fmla="*/ 17 h 23"/>
                  <a:gd name="T24" fmla="*/ 2 w 9"/>
                  <a:gd name="T25" fmla="*/ 13 h 23"/>
                  <a:gd name="T26" fmla="*/ 1 w 9"/>
                  <a:gd name="T27" fmla="*/ 17 h 23"/>
                  <a:gd name="T28" fmla="*/ 2 w 9"/>
                  <a:gd name="T29" fmla="*/ 15 h 23"/>
                  <a:gd name="T30" fmla="*/ 1 w 9"/>
                  <a:gd name="T31" fmla="*/ 18 h 23"/>
                  <a:gd name="T32" fmla="*/ 2 w 9"/>
                  <a:gd name="T33" fmla="*/ 15 h 23"/>
                  <a:gd name="T34" fmla="*/ 2 w 9"/>
                  <a:gd name="T35" fmla="*/ 16 h 23"/>
                  <a:gd name="T36" fmla="*/ 3 w 9"/>
                  <a:gd name="T37" fmla="*/ 11 h 23"/>
                  <a:gd name="T38" fmla="*/ 2 w 9"/>
                  <a:gd name="T39" fmla="*/ 16 h 23"/>
                  <a:gd name="T40" fmla="*/ 3 w 9"/>
                  <a:gd name="T41" fmla="*/ 13 h 23"/>
                  <a:gd name="T42" fmla="*/ 3 w 9"/>
                  <a:gd name="T43" fmla="*/ 18 h 23"/>
                  <a:gd name="T44" fmla="*/ 4 w 9"/>
                  <a:gd name="T45" fmla="*/ 15 h 23"/>
                  <a:gd name="T46" fmla="*/ 2 w 9"/>
                  <a:gd name="T47" fmla="*/ 18 h 23"/>
                  <a:gd name="T48" fmla="*/ 5 w 9"/>
                  <a:gd name="T49" fmla="*/ 8 h 23"/>
                  <a:gd name="T50" fmla="*/ 3 w 9"/>
                  <a:gd name="T51" fmla="*/ 17 h 23"/>
                  <a:gd name="T52" fmla="*/ 5 w 9"/>
                  <a:gd name="T53" fmla="*/ 15 h 23"/>
                  <a:gd name="T54" fmla="*/ 4 w 9"/>
                  <a:gd name="T55" fmla="*/ 16 h 23"/>
                  <a:gd name="T56" fmla="*/ 5 w 9"/>
                  <a:gd name="T57" fmla="*/ 13 h 23"/>
                  <a:gd name="T58" fmla="*/ 6 w 9"/>
                  <a:gd name="T59" fmla="*/ 12 h 23"/>
                  <a:gd name="T60" fmla="*/ 6 w 9"/>
                  <a:gd name="T61" fmla="*/ 9 h 23"/>
                  <a:gd name="T62" fmla="*/ 6 w 9"/>
                  <a:gd name="T63" fmla="*/ 11 h 23"/>
                  <a:gd name="T64" fmla="*/ 8 w 9"/>
                  <a:gd name="T65" fmla="*/ 5 h 23"/>
                  <a:gd name="T66" fmla="*/ 6 w 9"/>
                  <a:gd name="T67" fmla="*/ 9 h 23"/>
                  <a:gd name="T68" fmla="*/ 8 w 9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3">
                    <a:moveTo>
                      <a:pt x="8" y="4"/>
                    </a:moveTo>
                    <a:cubicBezTo>
                      <a:pt x="9" y="0"/>
                      <a:pt x="8" y="2"/>
                      <a:pt x="8" y="1"/>
                    </a:cubicBezTo>
                    <a:cubicBezTo>
                      <a:pt x="7" y="3"/>
                      <a:pt x="5" y="11"/>
                      <a:pt x="5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2" y="17"/>
                      <a:pt x="2" y="14"/>
                    </a:cubicBezTo>
                    <a:cubicBezTo>
                      <a:pt x="4" y="9"/>
                      <a:pt x="3" y="9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6"/>
                      <a:pt x="3" y="6"/>
                    </a:cubicBezTo>
                    <a:cubicBezTo>
                      <a:pt x="3" y="8"/>
                      <a:pt x="2" y="12"/>
                      <a:pt x="2" y="12"/>
                    </a:cubicBezTo>
                    <a:cubicBezTo>
                      <a:pt x="2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2" y="13"/>
                    </a:cubicBezTo>
                    <a:cubicBezTo>
                      <a:pt x="1" y="16"/>
                      <a:pt x="2" y="14"/>
                      <a:pt x="1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8"/>
                      <a:pt x="1" y="18"/>
                    </a:cubicBezTo>
                    <a:cubicBezTo>
                      <a:pt x="2" y="16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3"/>
                      <a:pt x="3" y="18"/>
                    </a:cubicBezTo>
                    <a:cubicBezTo>
                      <a:pt x="3" y="17"/>
                      <a:pt x="3" y="16"/>
                      <a:pt x="4" y="15"/>
                    </a:cubicBezTo>
                    <a:cubicBezTo>
                      <a:pt x="4" y="13"/>
                      <a:pt x="3" y="17"/>
                      <a:pt x="2" y="18"/>
                    </a:cubicBezTo>
                    <a:cubicBezTo>
                      <a:pt x="3" y="15"/>
                      <a:pt x="5" y="11"/>
                      <a:pt x="5" y="8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4" y="17"/>
                      <a:pt x="5" y="13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1"/>
                      <a:pt x="4" y="19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7" y="7"/>
                      <a:pt x="8" y="7"/>
                      <a:pt x="8" y="5"/>
                    </a:cubicBezTo>
                    <a:cubicBezTo>
                      <a:pt x="8" y="5"/>
                      <a:pt x="7" y="8"/>
                      <a:pt x="6" y="9"/>
                    </a:cubicBezTo>
                    <a:cubicBezTo>
                      <a:pt x="7" y="7"/>
                      <a:pt x="8" y="3"/>
                      <a:pt x="8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41" name="Freeform 2244"/>
              <p:cNvSpPr>
                <a:spLocks/>
              </p:cNvSpPr>
              <p:nvPr/>
            </p:nvSpPr>
            <p:spPr bwMode="auto">
              <a:xfrm>
                <a:off x="3080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42" name="Freeform 2245"/>
              <p:cNvSpPr>
                <a:spLocks/>
              </p:cNvSpPr>
              <p:nvPr/>
            </p:nvSpPr>
            <p:spPr bwMode="auto">
              <a:xfrm>
                <a:off x="3082" y="3148"/>
                <a:ext cx="9" cy="24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9 h 27"/>
                  <a:gd name="T4" fmla="*/ 6 w 10"/>
                  <a:gd name="T5" fmla="*/ 9 h 27"/>
                  <a:gd name="T6" fmla="*/ 7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10 w 10"/>
                  <a:gd name="T21" fmla="*/ 2 h 27"/>
                  <a:gd name="T22" fmla="*/ 9 w 10"/>
                  <a:gd name="T23" fmla="*/ 2 h 27"/>
                  <a:gd name="T24" fmla="*/ 7 w 10"/>
                  <a:gd name="T25" fmla="*/ 9 h 27"/>
                  <a:gd name="T26" fmla="*/ 8 w 10"/>
                  <a:gd name="T27" fmla="*/ 7 h 27"/>
                  <a:gd name="T28" fmla="*/ 9 w 10"/>
                  <a:gd name="T29" fmla="*/ 4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8 h 27"/>
                  <a:gd name="T36" fmla="*/ 4 w 10"/>
                  <a:gd name="T37" fmla="*/ 14 h 27"/>
                  <a:gd name="T38" fmla="*/ 4 w 10"/>
                  <a:gd name="T39" fmla="*/ 12 h 27"/>
                  <a:gd name="T40" fmla="*/ 3 w 10"/>
                  <a:gd name="T41" fmla="*/ 19 h 27"/>
                  <a:gd name="T42" fmla="*/ 1 w 10"/>
                  <a:gd name="T43" fmla="*/ 22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4" y="17"/>
                      <a:pt x="3" y="19"/>
                    </a:cubicBezTo>
                    <a:cubicBezTo>
                      <a:pt x="4" y="16"/>
                      <a:pt x="4" y="13"/>
                      <a:pt x="6" y="9"/>
                    </a:cubicBezTo>
                    <a:cubicBezTo>
                      <a:pt x="5" y="11"/>
                      <a:pt x="6" y="7"/>
                      <a:pt x="7" y="7"/>
                    </a:cubicBezTo>
                    <a:cubicBezTo>
                      <a:pt x="6" y="9"/>
                      <a:pt x="5" y="15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4"/>
                      <a:pt x="5" y="15"/>
                      <a:pt x="6" y="11"/>
                    </a:cubicBezTo>
                    <a:cubicBezTo>
                      <a:pt x="7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6" y="13"/>
                      <a:pt x="5" y="17"/>
                    </a:cubicBezTo>
                    <a:cubicBezTo>
                      <a:pt x="7" y="11"/>
                      <a:pt x="7" y="11"/>
                      <a:pt x="10" y="2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8"/>
                      <a:pt x="7" y="9"/>
                    </a:cubicBezTo>
                    <a:cubicBezTo>
                      <a:pt x="8" y="8"/>
                      <a:pt x="7" y="11"/>
                      <a:pt x="8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8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8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2"/>
                    </a:cubicBezTo>
                    <a:cubicBezTo>
                      <a:pt x="3" y="15"/>
                      <a:pt x="3" y="17"/>
                      <a:pt x="3" y="19"/>
                    </a:cubicBezTo>
                    <a:cubicBezTo>
                      <a:pt x="2" y="20"/>
                      <a:pt x="3" y="17"/>
                      <a:pt x="1" y="22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43" name="Freeform 2246"/>
              <p:cNvSpPr>
                <a:spLocks/>
              </p:cNvSpPr>
              <p:nvPr/>
            </p:nvSpPr>
            <p:spPr bwMode="auto">
              <a:xfrm>
                <a:off x="3085" y="316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44" name="Freeform 2247"/>
              <p:cNvSpPr>
                <a:spLocks/>
              </p:cNvSpPr>
              <p:nvPr/>
            </p:nvSpPr>
            <p:spPr bwMode="auto">
              <a:xfrm>
                <a:off x="3087" y="3150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45" name="Freeform 2248"/>
              <p:cNvSpPr>
                <a:spLocks/>
              </p:cNvSpPr>
              <p:nvPr/>
            </p:nvSpPr>
            <p:spPr bwMode="auto">
              <a:xfrm>
                <a:off x="3087" y="3161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46" name="Freeform 2249"/>
              <p:cNvSpPr>
                <a:spLocks/>
              </p:cNvSpPr>
              <p:nvPr/>
            </p:nvSpPr>
            <p:spPr bwMode="auto">
              <a:xfrm>
                <a:off x="3088" y="3149"/>
                <a:ext cx="4" cy="11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2" y="4"/>
                    </a:cubicBezTo>
                    <a:cubicBezTo>
                      <a:pt x="1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47" name="Freeform 2250"/>
              <p:cNvSpPr>
                <a:spLocks/>
              </p:cNvSpPr>
              <p:nvPr/>
            </p:nvSpPr>
            <p:spPr bwMode="auto">
              <a:xfrm>
                <a:off x="3088" y="3145"/>
                <a:ext cx="10" cy="25"/>
              </a:xfrm>
              <a:custGeom>
                <a:avLst/>
                <a:gdLst>
                  <a:gd name="T0" fmla="*/ 2 w 11"/>
                  <a:gd name="T1" fmla="*/ 18 h 28"/>
                  <a:gd name="T2" fmla="*/ 3 w 11"/>
                  <a:gd name="T3" fmla="*/ 17 h 28"/>
                  <a:gd name="T4" fmla="*/ 2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3 w 11"/>
                  <a:gd name="T15" fmla="*/ 22 h 28"/>
                  <a:gd name="T16" fmla="*/ 6 w 11"/>
                  <a:gd name="T17" fmla="*/ 11 h 28"/>
                  <a:gd name="T18" fmla="*/ 7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6 h 28"/>
                  <a:gd name="T26" fmla="*/ 8 w 11"/>
                  <a:gd name="T27" fmla="*/ 8 h 28"/>
                  <a:gd name="T28" fmla="*/ 7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4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5 w 11"/>
                  <a:gd name="T47" fmla="*/ 8 h 28"/>
                  <a:gd name="T48" fmla="*/ 7 w 11"/>
                  <a:gd name="T49" fmla="*/ 2 h 28"/>
                  <a:gd name="T50" fmla="*/ 3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5 w 11"/>
                  <a:gd name="T59" fmla="*/ 12 h 28"/>
                  <a:gd name="T60" fmla="*/ 3 w 11"/>
                  <a:gd name="T61" fmla="*/ 17 h 28"/>
                  <a:gd name="T62" fmla="*/ 5 w 11"/>
                  <a:gd name="T63" fmla="*/ 12 h 28"/>
                  <a:gd name="T64" fmla="*/ 3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4 w 11"/>
                  <a:gd name="T71" fmla="*/ 17 h 28"/>
                  <a:gd name="T72" fmla="*/ 7 w 11"/>
                  <a:gd name="T73" fmla="*/ 10 h 28"/>
                  <a:gd name="T74" fmla="*/ 5 w 11"/>
                  <a:gd name="T75" fmla="*/ 8 h 28"/>
                  <a:gd name="T76" fmla="*/ 4 w 11"/>
                  <a:gd name="T77" fmla="*/ 13 h 28"/>
                  <a:gd name="T78" fmla="*/ 3 w 11"/>
                  <a:gd name="T79" fmla="*/ 13 h 28"/>
                  <a:gd name="T80" fmla="*/ 2 w 11"/>
                  <a:gd name="T81" fmla="*/ 16 h 28"/>
                  <a:gd name="T82" fmla="*/ 4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19 h 28"/>
                  <a:gd name="T92" fmla="*/ 1 w 11"/>
                  <a:gd name="T93" fmla="*/ 24 h 28"/>
                  <a:gd name="T94" fmla="*/ 2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2" y="18"/>
                    </a:moveTo>
                    <a:cubicBezTo>
                      <a:pt x="3" y="18"/>
                      <a:pt x="3" y="15"/>
                      <a:pt x="3" y="17"/>
                    </a:cubicBezTo>
                    <a:cubicBezTo>
                      <a:pt x="3" y="19"/>
                      <a:pt x="2" y="20"/>
                      <a:pt x="2" y="19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3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5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6" y="13"/>
                      <a:pt x="6" y="15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4"/>
                      <a:pt x="2" y="28"/>
                      <a:pt x="8" y="8"/>
                    </a:cubicBezTo>
                    <a:cubicBezTo>
                      <a:pt x="8" y="9"/>
                      <a:pt x="7" y="10"/>
                      <a:pt x="7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4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5" y="7"/>
                      <a:pt x="5" y="9"/>
                      <a:pt x="7" y="5"/>
                    </a:cubicBezTo>
                    <a:cubicBezTo>
                      <a:pt x="5" y="10"/>
                      <a:pt x="6" y="6"/>
                      <a:pt x="5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5" y="10"/>
                      <a:pt x="3" y="16"/>
                      <a:pt x="5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4"/>
                      <a:pt x="5" y="12"/>
                    </a:cubicBezTo>
                    <a:cubicBezTo>
                      <a:pt x="6" y="11"/>
                      <a:pt x="4" y="14"/>
                      <a:pt x="3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1" y="0"/>
                      <a:pt x="5" y="13"/>
                      <a:pt x="7" y="10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4" y="7"/>
                    </a:cubicBezTo>
                    <a:cubicBezTo>
                      <a:pt x="4" y="9"/>
                      <a:pt x="4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4"/>
                      <a:pt x="3" y="12"/>
                      <a:pt x="4" y="8"/>
                    </a:cubicBezTo>
                    <a:cubicBezTo>
                      <a:pt x="2" y="13"/>
                      <a:pt x="2" y="16"/>
                      <a:pt x="1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48" name="Freeform 2251"/>
              <p:cNvSpPr>
                <a:spLocks/>
              </p:cNvSpPr>
              <p:nvPr/>
            </p:nvSpPr>
            <p:spPr bwMode="auto">
              <a:xfrm>
                <a:off x="3091" y="315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49" name="Freeform 2252"/>
              <p:cNvSpPr>
                <a:spLocks/>
              </p:cNvSpPr>
              <p:nvPr/>
            </p:nvSpPr>
            <p:spPr bwMode="auto">
              <a:xfrm>
                <a:off x="3090" y="3152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50" name="Rectangle 2253"/>
              <p:cNvSpPr>
                <a:spLocks noChangeArrowheads="1"/>
              </p:cNvSpPr>
              <p:nvPr/>
            </p:nvSpPr>
            <p:spPr bwMode="auto">
              <a:xfrm>
                <a:off x="3091" y="315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51" name="Freeform 2254"/>
              <p:cNvSpPr>
                <a:spLocks/>
              </p:cNvSpPr>
              <p:nvPr/>
            </p:nvSpPr>
            <p:spPr bwMode="auto">
              <a:xfrm>
                <a:off x="3088" y="3160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52" name="Freeform 2255"/>
              <p:cNvSpPr>
                <a:spLocks/>
              </p:cNvSpPr>
              <p:nvPr/>
            </p:nvSpPr>
            <p:spPr bwMode="auto">
              <a:xfrm>
                <a:off x="3090" y="314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53" name="Freeform 2256"/>
              <p:cNvSpPr>
                <a:spLocks/>
              </p:cNvSpPr>
              <p:nvPr/>
            </p:nvSpPr>
            <p:spPr bwMode="auto">
              <a:xfrm>
                <a:off x="3088" y="31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54" name="Freeform 2257"/>
              <p:cNvSpPr>
                <a:spLocks/>
              </p:cNvSpPr>
              <p:nvPr/>
            </p:nvSpPr>
            <p:spPr bwMode="auto">
              <a:xfrm>
                <a:off x="3076" y="3141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1 w 18"/>
                  <a:gd name="T5" fmla="*/ 24 h 31"/>
                  <a:gd name="T6" fmla="*/ 2 w 18"/>
                  <a:gd name="T7" fmla="*/ 20 h 31"/>
                  <a:gd name="T8" fmla="*/ 4 w 18"/>
                  <a:gd name="T9" fmla="*/ 20 h 31"/>
                  <a:gd name="T10" fmla="*/ 4 w 18"/>
                  <a:gd name="T11" fmla="*/ 22 h 31"/>
                  <a:gd name="T12" fmla="*/ 7 w 18"/>
                  <a:gd name="T13" fmla="*/ 17 h 31"/>
                  <a:gd name="T14" fmla="*/ 6 w 18"/>
                  <a:gd name="T15" fmla="*/ 19 h 31"/>
                  <a:gd name="T16" fmla="*/ 7 w 18"/>
                  <a:gd name="T17" fmla="*/ 20 h 31"/>
                  <a:gd name="T18" fmla="*/ 9 w 18"/>
                  <a:gd name="T19" fmla="*/ 11 h 31"/>
                  <a:gd name="T20" fmla="*/ 10 w 18"/>
                  <a:gd name="T21" fmla="*/ 11 h 31"/>
                  <a:gd name="T22" fmla="*/ 10 w 18"/>
                  <a:gd name="T23" fmla="*/ 15 h 31"/>
                  <a:gd name="T24" fmla="*/ 11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5 h 31"/>
                  <a:gd name="T36" fmla="*/ 15 w 18"/>
                  <a:gd name="T37" fmla="*/ 16 h 31"/>
                  <a:gd name="T38" fmla="*/ 15 w 18"/>
                  <a:gd name="T39" fmla="*/ 15 h 31"/>
                  <a:gd name="T40" fmla="*/ 14 w 18"/>
                  <a:gd name="T41" fmla="*/ 18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4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4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7 w 18"/>
                  <a:gd name="T71" fmla="*/ 12 h 31"/>
                  <a:gd name="T72" fmla="*/ 6 w 18"/>
                  <a:gd name="T73" fmla="*/ 11 h 31"/>
                  <a:gd name="T74" fmla="*/ 5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4" y="9"/>
                      <a:pt x="3" y="11"/>
                      <a:pt x="2" y="1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1" y="17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1" y="23"/>
                      <a:pt x="1" y="24"/>
                    </a:cubicBezTo>
                    <a:cubicBezTo>
                      <a:pt x="1" y="23"/>
                      <a:pt x="3" y="15"/>
                      <a:pt x="3" y="17"/>
                    </a:cubicBezTo>
                    <a:cubicBezTo>
                      <a:pt x="3" y="16"/>
                      <a:pt x="2" y="19"/>
                      <a:pt x="2" y="20"/>
                    </a:cubicBezTo>
                    <a:cubicBezTo>
                      <a:pt x="2" y="21"/>
                      <a:pt x="3" y="14"/>
                      <a:pt x="4" y="14"/>
                    </a:cubicBezTo>
                    <a:cubicBezTo>
                      <a:pt x="0" y="31"/>
                      <a:pt x="5" y="9"/>
                      <a:pt x="4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7" y="14"/>
                    </a:cubicBezTo>
                    <a:cubicBezTo>
                      <a:pt x="6" y="18"/>
                      <a:pt x="7" y="14"/>
                      <a:pt x="7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8" y="13"/>
                      <a:pt x="6" y="19"/>
                    </a:cubicBezTo>
                    <a:cubicBezTo>
                      <a:pt x="7" y="20"/>
                      <a:pt x="7" y="15"/>
                      <a:pt x="8" y="12"/>
                    </a:cubicBezTo>
                    <a:cubicBezTo>
                      <a:pt x="8" y="14"/>
                      <a:pt x="8" y="15"/>
                      <a:pt x="7" y="20"/>
                    </a:cubicBezTo>
                    <a:cubicBezTo>
                      <a:pt x="8" y="14"/>
                      <a:pt x="8" y="17"/>
                      <a:pt x="9" y="14"/>
                    </a:cubicBezTo>
                    <a:cubicBezTo>
                      <a:pt x="9" y="14"/>
                      <a:pt x="9" y="13"/>
                      <a:pt x="9" y="11"/>
                    </a:cubicBezTo>
                    <a:cubicBezTo>
                      <a:pt x="10" y="12"/>
                      <a:pt x="11" y="7"/>
                      <a:pt x="11" y="5"/>
                    </a:cubicBezTo>
                    <a:cubicBezTo>
                      <a:pt x="10" y="12"/>
                      <a:pt x="11" y="5"/>
                      <a:pt x="10" y="11"/>
                    </a:cubicBezTo>
                    <a:cubicBezTo>
                      <a:pt x="9" y="14"/>
                      <a:pt x="9" y="13"/>
                      <a:pt x="8" y="18"/>
                    </a:cubicBezTo>
                    <a:cubicBezTo>
                      <a:pt x="8" y="18"/>
                      <a:pt x="9" y="17"/>
                      <a:pt x="10" y="15"/>
                    </a:cubicBezTo>
                    <a:cubicBezTo>
                      <a:pt x="10" y="16"/>
                      <a:pt x="9" y="18"/>
                      <a:pt x="9" y="19"/>
                    </a:cubicBezTo>
                    <a:cubicBezTo>
                      <a:pt x="8" y="21"/>
                      <a:pt x="11" y="12"/>
                      <a:pt x="11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2"/>
                      <a:pt x="14" y="9"/>
                      <a:pt x="12" y="15"/>
                    </a:cubicBezTo>
                    <a:cubicBezTo>
                      <a:pt x="14" y="9"/>
                      <a:pt x="15" y="7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8"/>
                      <a:pt x="12" y="17"/>
                      <a:pt x="11" y="19"/>
                    </a:cubicBezTo>
                    <a:cubicBezTo>
                      <a:pt x="12" y="17"/>
                      <a:pt x="12" y="20"/>
                      <a:pt x="13" y="16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1"/>
                      <a:pt x="15" y="11"/>
                      <a:pt x="14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8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6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4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3" y="9"/>
                      <a:pt x="13" y="9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9"/>
                      <a:pt x="10" y="14"/>
                    </a:cubicBezTo>
                    <a:cubicBezTo>
                      <a:pt x="10" y="12"/>
                      <a:pt x="12" y="8"/>
                      <a:pt x="11" y="8"/>
                    </a:cubicBezTo>
                    <a:cubicBezTo>
                      <a:pt x="10" y="13"/>
                      <a:pt x="11" y="7"/>
                      <a:pt x="10" y="10"/>
                    </a:cubicBezTo>
                    <a:cubicBezTo>
                      <a:pt x="12" y="5"/>
                      <a:pt x="11" y="8"/>
                      <a:pt x="12" y="4"/>
                    </a:cubicBezTo>
                    <a:cubicBezTo>
                      <a:pt x="12" y="1"/>
                      <a:pt x="11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1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3"/>
                      <a:pt x="8" y="9"/>
                      <a:pt x="6" y="15"/>
                    </a:cubicBezTo>
                    <a:cubicBezTo>
                      <a:pt x="6" y="15"/>
                      <a:pt x="6" y="14"/>
                      <a:pt x="7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8" y="6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5" y="15"/>
                      <a:pt x="5" y="14"/>
                    </a:cubicBezTo>
                    <a:cubicBezTo>
                      <a:pt x="5" y="16"/>
                      <a:pt x="4" y="18"/>
                      <a:pt x="4" y="18"/>
                    </a:cubicBezTo>
                    <a:cubicBezTo>
                      <a:pt x="4" y="19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55" name="Freeform 2258"/>
              <p:cNvSpPr>
                <a:spLocks/>
              </p:cNvSpPr>
              <p:nvPr/>
            </p:nvSpPr>
            <p:spPr bwMode="auto">
              <a:xfrm>
                <a:off x="3083" y="3145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3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56" name="Freeform 2259"/>
              <p:cNvSpPr>
                <a:spLocks/>
              </p:cNvSpPr>
              <p:nvPr/>
            </p:nvSpPr>
            <p:spPr bwMode="auto">
              <a:xfrm>
                <a:off x="3082" y="314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57" name="Freeform 2260"/>
              <p:cNvSpPr>
                <a:spLocks/>
              </p:cNvSpPr>
              <p:nvPr/>
            </p:nvSpPr>
            <p:spPr bwMode="auto">
              <a:xfrm>
                <a:off x="3079" y="3148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58" name="Rectangle 2261"/>
              <p:cNvSpPr>
                <a:spLocks noChangeArrowheads="1"/>
              </p:cNvSpPr>
              <p:nvPr/>
            </p:nvSpPr>
            <p:spPr bwMode="auto">
              <a:xfrm>
                <a:off x="3078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59" name="Freeform 2262"/>
              <p:cNvSpPr>
                <a:spLocks/>
              </p:cNvSpPr>
              <p:nvPr/>
            </p:nvSpPr>
            <p:spPr bwMode="auto">
              <a:xfrm>
                <a:off x="3070" y="3146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2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6 h 25"/>
                  <a:gd name="T22" fmla="*/ 6 w 9"/>
                  <a:gd name="T23" fmla="*/ 14 h 25"/>
                  <a:gd name="T24" fmla="*/ 7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2 h 25"/>
                  <a:gd name="T34" fmla="*/ 9 w 9"/>
                  <a:gd name="T35" fmla="*/ 8 h 25"/>
                  <a:gd name="T36" fmla="*/ 8 w 9"/>
                  <a:gd name="T37" fmla="*/ 11 h 25"/>
                  <a:gd name="T38" fmla="*/ 8 w 9"/>
                  <a:gd name="T39" fmla="*/ 11 h 25"/>
                  <a:gd name="T40" fmla="*/ 7 w 9"/>
                  <a:gd name="T41" fmla="*/ 13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6 w 9"/>
                  <a:gd name="T55" fmla="*/ 14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5 h 25"/>
                  <a:gd name="T62" fmla="*/ 6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3 w 9"/>
                  <a:gd name="T75" fmla="*/ 11 h 25"/>
                  <a:gd name="T76" fmla="*/ 3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2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2"/>
                    </a:cubicBezTo>
                    <a:cubicBezTo>
                      <a:pt x="8" y="10"/>
                      <a:pt x="9" y="8"/>
                      <a:pt x="9" y="8"/>
                    </a:cubicBezTo>
                    <a:cubicBezTo>
                      <a:pt x="9" y="5"/>
                      <a:pt x="8" y="8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20"/>
                      <a:pt x="8" y="9"/>
                      <a:pt x="7" y="13"/>
                    </a:cubicBezTo>
                    <a:cubicBezTo>
                      <a:pt x="8" y="9"/>
                      <a:pt x="8" y="9"/>
                      <a:pt x="8" y="7"/>
                    </a:cubicBezTo>
                    <a:cubicBezTo>
                      <a:pt x="9" y="0"/>
                      <a:pt x="7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10"/>
                      <a:pt x="5" y="16"/>
                      <a:pt x="6" y="14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7" y="7"/>
                      <a:pt x="7" y="5"/>
                    </a:cubicBezTo>
                    <a:cubicBezTo>
                      <a:pt x="6" y="7"/>
                      <a:pt x="7" y="7"/>
                      <a:pt x="6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5" y="10"/>
                      <a:pt x="5" y="7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4" y="14"/>
                      <a:pt x="4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60" name="Freeform 2263"/>
              <p:cNvSpPr>
                <a:spLocks/>
              </p:cNvSpPr>
              <p:nvPr/>
            </p:nvSpPr>
            <p:spPr bwMode="auto">
              <a:xfrm>
                <a:off x="3070" y="3157"/>
                <a:ext cx="0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61" name="Freeform 2264"/>
              <p:cNvSpPr>
                <a:spLocks/>
              </p:cNvSpPr>
              <p:nvPr/>
            </p:nvSpPr>
            <p:spPr bwMode="auto">
              <a:xfrm>
                <a:off x="3069" y="3154"/>
                <a:ext cx="1" cy="17"/>
              </a:xfrm>
              <a:custGeom>
                <a:avLst/>
                <a:gdLst>
                  <a:gd name="T0" fmla="*/ 0 w 2"/>
                  <a:gd name="T1" fmla="*/ 9 h 19"/>
                  <a:gd name="T2" fmla="*/ 0 w 2"/>
                  <a:gd name="T3" fmla="*/ 12 h 19"/>
                  <a:gd name="T4" fmla="*/ 1 w 2"/>
                  <a:gd name="T5" fmla="*/ 14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1 w 2"/>
                  <a:gd name="T13" fmla="*/ 9 h 19"/>
                  <a:gd name="T14" fmla="*/ 1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0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0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7"/>
                    </a:cubicBezTo>
                    <a:cubicBezTo>
                      <a:pt x="2" y="6"/>
                      <a:pt x="1" y="10"/>
                      <a:pt x="1" y="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0" y="13"/>
                      <a:pt x="1" y="5"/>
                      <a:pt x="1" y="3"/>
                    </a:cubicBezTo>
                    <a:cubicBezTo>
                      <a:pt x="0" y="7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62" name="Freeform 2265"/>
              <p:cNvSpPr>
                <a:spLocks/>
              </p:cNvSpPr>
              <p:nvPr/>
            </p:nvSpPr>
            <p:spPr bwMode="auto">
              <a:xfrm>
                <a:off x="3069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63" name="Freeform 2266"/>
              <p:cNvSpPr>
                <a:spLocks/>
              </p:cNvSpPr>
              <p:nvPr/>
            </p:nvSpPr>
            <p:spPr bwMode="auto">
              <a:xfrm>
                <a:off x="2393" y="2584"/>
                <a:ext cx="627" cy="76"/>
              </a:xfrm>
              <a:custGeom>
                <a:avLst/>
                <a:gdLst>
                  <a:gd name="T0" fmla="*/ 38 w 694"/>
                  <a:gd name="T1" fmla="*/ 26 h 84"/>
                  <a:gd name="T2" fmla="*/ 0 w 694"/>
                  <a:gd name="T3" fmla="*/ 71 h 84"/>
                  <a:gd name="T4" fmla="*/ 102 w 694"/>
                  <a:gd name="T5" fmla="*/ 73 h 84"/>
                  <a:gd name="T6" fmla="*/ 193 w 694"/>
                  <a:gd name="T7" fmla="*/ 73 h 84"/>
                  <a:gd name="T8" fmla="*/ 388 w 694"/>
                  <a:gd name="T9" fmla="*/ 71 h 84"/>
                  <a:gd name="T10" fmla="*/ 541 w 694"/>
                  <a:gd name="T11" fmla="*/ 73 h 84"/>
                  <a:gd name="T12" fmla="*/ 694 w 694"/>
                  <a:gd name="T13" fmla="*/ 60 h 84"/>
                  <a:gd name="T14" fmla="*/ 663 w 694"/>
                  <a:gd name="T15" fmla="*/ 41 h 84"/>
                  <a:gd name="T16" fmla="*/ 619 w 694"/>
                  <a:gd name="T17" fmla="*/ 29 h 84"/>
                  <a:gd name="T18" fmla="*/ 402 w 694"/>
                  <a:gd name="T19" fmla="*/ 20 h 84"/>
                  <a:gd name="T20" fmla="*/ 182 w 694"/>
                  <a:gd name="T21" fmla="*/ 4 h 84"/>
                  <a:gd name="T22" fmla="*/ 104 w 694"/>
                  <a:gd name="T23" fmla="*/ 2 h 84"/>
                  <a:gd name="T24" fmla="*/ 47 w 694"/>
                  <a:gd name="T25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4" h="84">
                    <a:moveTo>
                      <a:pt x="38" y="26"/>
                    </a:moveTo>
                    <a:cubicBezTo>
                      <a:pt x="27" y="42"/>
                      <a:pt x="10" y="54"/>
                      <a:pt x="0" y="71"/>
                    </a:cubicBezTo>
                    <a:cubicBezTo>
                      <a:pt x="25" y="84"/>
                      <a:pt x="74" y="73"/>
                      <a:pt x="102" y="73"/>
                    </a:cubicBezTo>
                    <a:cubicBezTo>
                      <a:pt x="131" y="73"/>
                      <a:pt x="162" y="73"/>
                      <a:pt x="193" y="73"/>
                    </a:cubicBezTo>
                    <a:cubicBezTo>
                      <a:pt x="258" y="73"/>
                      <a:pt x="324" y="71"/>
                      <a:pt x="388" y="71"/>
                    </a:cubicBezTo>
                    <a:cubicBezTo>
                      <a:pt x="439" y="71"/>
                      <a:pt x="490" y="78"/>
                      <a:pt x="541" y="73"/>
                    </a:cubicBezTo>
                    <a:cubicBezTo>
                      <a:pt x="592" y="68"/>
                      <a:pt x="642" y="64"/>
                      <a:pt x="694" y="60"/>
                    </a:cubicBezTo>
                    <a:cubicBezTo>
                      <a:pt x="683" y="54"/>
                      <a:pt x="673" y="49"/>
                      <a:pt x="663" y="41"/>
                    </a:cubicBezTo>
                    <a:cubicBezTo>
                      <a:pt x="647" y="29"/>
                      <a:pt x="643" y="29"/>
                      <a:pt x="619" y="29"/>
                    </a:cubicBezTo>
                    <a:cubicBezTo>
                      <a:pt x="546" y="29"/>
                      <a:pt x="475" y="23"/>
                      <a:pt x="402" y="20"/>
                    </a:cubicBezTo>
                    <a:cubicBezTo>
                      <a:pt x="329" y="18"/>
                      <a:pt x="254" y="11"/>
                      <a:pt x="182" y="4"/>
                    </a:cubicBezTo>
                    <a:cubicBezTo>
                      <a:pt x="156" y="1"/>
                      <a:pt x="129" y="0"/>
                      <a:pt x="104" y="2"/>
                    </a:cubicBezTo>
                    <a:cubicBezTo>
                      <a:pt x="87" y="4"/>
                      <a:pt x="62" y="16"/>
                      <a:pt x="47" y="6"/>
                    </a:cubicBezTo>
                  </a:path>
                </a:pathLst>
              </a:custGeom>
              <a:solidFill>
                <a:srgbClr val="67BF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721" name="Freeform 2268"/>
            <p:cNvSpPr>
              <a:spLocks/>
            </p:cNvSpPr>
            <p:nvPr/>
          </p:nvSpPr>
          <p:spPr bwMode="auto">
            <a:xfrm>
              <a:off x="1936" y="1924"/>
              <a:ext cx="1241" cy="702"/>
            </a:xfrm>
            <a:custGeom>
              <a:avLst/>
              <a:gdLst>
                <a:gd name="T0" fmla="*/ 1360 w 1375"/>
                <a:gd name="T1" fmla="*/ 371 h 779"/>
                <a:gd name="T2" fmla="*/ 1319 w 1375"/>
                <a:gd name="T3" fmla="*/ 269 h 779"/>
                <a:gd name="T4" fmla="*/ 1281 w 1375"/>
                <a:gd name="T5" fmla="*/ 231 h 779"/>
                <a:gd name="T6" fmla="*/ 1245 w 1375"/>
                <a:gd name="T7" fmla="*/ 177 h 779"/>
                <a:gd name="T8" fmla="*/ 1148 w 1375"/>
                <a:gd name="T9" fmla="*/ 105 h 779"/>
                <a:gd name="T10" fmla="*/ 1030 w 1375"/>
                <a:gd name="T11" fmla="*/ 47 h 779"/>
                <a:gd name="T12" fmla="*/ 761 w 1375"/>
                <a:gd name="T13" fmla="*/ 33 h 779"/>
                <a:gd name="T14" fmla="*/ 566 w 1375"/>
                <a:gd name="T15" fmla="*/ 154 h 779"/>
                <a:gd name="T16" fmla="*/ 415 w 1375"/>
                <a:gd name="T17" fmla="*/ 343 h 779"/>
                <a:gd name="T18" fmla="*/ 190 w 1375"/>
                <a:gd name="T19" fmla="*/ 418 h 779"/>
                <a:gd name="T20" fmla="*/ 124 w 1375"/>
                <a:gd name="T21" fmla="*/ 309 h 779"/>
                <a:gd name="T22" fmla="*/ 148 w 1375"/>
                <a:gd name="T23" fmla="*/ 156 h 779"/>
                <a:gd name="T24" fmla="*/ 145 w 1375"/>
                <a:gd name="T25" fmla="*/ 159 h 779"/>
                <a:gd name="T26" fmla="*/ 55 w 1375"/>
                <a:gd name="T27" fmla="*/ 137 h 779"/>
                <a:gd name="T28" fmla="*/ 8 w 1375"/>
                <a:gd name="T29" fmla="*/ 272 h 779"/>
                <a:gd name="T30" fmla="*/ 15 w 1375"/>
                <a:gd name="T31" fmla="*/ 400 h 779"/>
                <a:gd name="T32" fmla="*/ 201 w 1375"/>
                <a:gd name="T33" fmla="*/ 559 h 779"/>
                <a:gd name="T34" fmla="*/ 428 w 1375"/>
                <a:gd name="T35" fmla="*/ 582 h 779"/>
                <a:gd name="T36" fmla="*/ 501 w 1375"/>
                <a:gd name="T37" fmla="*/ 691 h 779"/>
                <a:gd name="T38" fmla="*/ 504 w 1375"/>
                <a:gd name="T39" fmla="*/ 694 h 779"/>
                <a:gd name="T40" fmla="*/ 554 w 1375"/>
                <a:gd name="T41" fmla="*/ 765 h 779"/>
                <a:gd name="T42" fmla="*/ 627 w 1375"/>
                <a:gd name="T43" fmla="*/ 768 h 779"/>
                <a:gd name="T44" fmla="*/ 787 w 1375"/>
                <a:gd name="T45" fmla="*/ 771 h 779"/>
                <a:gd name="T46" fmla="*/ 1079 w 1375"/>
                <a:gd name="T47" fmla="*/ 769 h 779"/>
                <a:gd name="T48" fmla="*/ 1183 w 1375"/>
                <a:gd name="T49" fmla="*/ 765 h 779"/>
                <a:gd name="T50" fmla="*/ 1191 w 1375"/>
                <a:gd name="T51" fmla="*/ 750 h 779"/>
                <a:gd name="T52" fmla="*/ 1313 w 1375"/>
                <a:gd name="T53" fmla="*/ 733 h 779"/>
                <a:gd name="T54" fmla="*/ 1365 w 1375"/>
                <a:gd name="T55" fmla="*/ 630 h 779"/>
                <a:gd name="T56" fmla="*/ 1360 w 1375"/>
                <a:gd name="T57" fmla="*/ 371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5" h="779">
                  <a:moveTo>
                    <a:pt x="1360" y="371"/>
                  </a:moveTo>
                  <a:cubicBezTo>
                    <a:pt x="1354" y="333"/>
                    <a:pt x="1347" y="301"/>
                    <a:pt x="1319" y="269"/>
                  </a:cubicBezTo>
                  <a:cubicBezTo>
                    <a:pt x="1307" y="256"/>
                    <a:pt x="1292" y="245"/>
                    <a:pt x="1281" y="231"/>
                  </a:cubicBezTo>
                  <a:cubicBezTo>
                    <a:pt x="1268" y="214"/>
                    <a:pt x="1262" y="193"/>
                    <a:pt x="1245" y="177"/>
                  </a:cubicBezTo>
                  <a:cubicBezTo>
                    <a:pt x="1218" y="151"/>
                    <a:pt x="1179" y="129"/>
                    <a:pt x="1148" y="105"/>
                  </a:cubicBezTo>
                  <a:cubicBezTo>
                    <a:pt x="1115" y="80"/>
                    <a:pt x="1069" y="59"/>
                    <a:pt x="1030" y="47"/>
                  </a:cubicBezTo>
                  <a:cubicBezTo>
                    <a:pt x="952" y="21"/>
                    <a:pt x="840" y="0"/>
                    <a:pt x="761" y="33"/>
                  </a:cubicBezTo>
                  <a:cubicBezTo>
                    <a:pt x="689" y="63"/>
                    <a:pt x="621" y="97"/>
                    <a:pt x="566" y="154"/>
                  </a:cubicBezTo>
                  <a:cubicBezTo>
                    <a:pt x="508" y="213"/>
                    <a:pt x="467" y="282"/>
                    <a:pt x="415" y="343"/>
                  </a:cubicBezTo>
                  <a:cubicBezTo>
                    <a:pt x="363" y="405"/>
                    <a:pt x="268" y="458"/>
                    <a:pt x="190" y="418"/>
                  </a:cubicBezTo>
                  <a:cubicBezTo>
                    <a:pt x="143" y="394"/>
                    <a:pt x="118" y="364"/>
                    <a:pt x="124" y="309"/>
                  </a:cubicBezTo>
                  <a:cubicBezTo>
                    <a:pt x="131" y="254"/>
                    <a:pt x="131" y="206"/>
                    <a:pt x="148" y="156"/>
                  </a:cubicBezTo>
                  <a:cubicBezTo>
                    <a:pt x="149" y="153"/>
                    <a:pt x="146" y="159"/>
                    <a:pt x="145" y="159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46" y="182"/>
                    <a:pt x="16" y="224"/>
                    <a:pt x="8" y="272"/>
                  </a:cubicBezTo>
                  <a:cubicBezTo>
                    <a:pt x="0" y="317"/>
                    <a:pt x="4" y="358"/>
                    <a:pt x="15" y="400"/>
                  </a:cubicBezTo>
                  <a:cubicBezTo>
                    <a:pt x="36" y="484"/>
                    <a:pt x="129" y="532"/>
                    <a:pt x="201" y="559"/>
                  </a:cubicBezTo>
                  <a:cubicBezTo>
                    <a:pt x="275" y="588"/>
                    <a:pt x="352" y="604"/>
                    <a:pt x="428" y="582"/>
                  </a:cubicBezTo>
                  <a:cubicBezTo>
                    <a:pt x="434" y="616"/>
                    <a:pt x="475" y="667"/>
                    <a:pt x="501" y="691"/>
                  </a:cubicBezTo>
                  <a:cubicBezTo>
                    <a:pt x="502" y="692"/>
                    <a:pt x="503" y="693"/>
                    <a:pt x="504" y="694"/>
                  </a:cubicBezTo>
                  <a:cubicBezTo>
                    <a:pt x="522" y="715"/>
                    <a:pt x="533" y="752"/>
                    <a:pt x="554" y="765"/>
                  </a:cubicBezTo>
                  <a:cubicBezTo>
                    <a:pt x="575" y="779"/>
                    <a:pt x="603" y="768"/>
                    <a:pt x="627" y="768"/>
                  </a:cubicBezTo>
                  <a:cubicBezTo>
                    <a:pt x="679" y="768"/>
                    <a:pt x="734" y="771"/>
                    <a:pt x="787" y="771"/>
                  </a:cubicBezTo>
                  <a:cubicBezTo>
                    <a:pt x="884" y="771"/>
                    <a:pt x="981" y="774"/>
                    <a:pt x="1079" y="769"/>
                  </a:cubicBezTo>
                  <a:cubicBezTo>
                    <a:pt x="1114" y="772"/>
                    <a:pt x="1151" y="772"/>
                    <a:pt x="1183" y="765"/>
                  </a:cubicBezTo>
                  <a:cubicBezTo>
                    <a:pt x="1184" y="755"/>
                    <a:pt x="1185" y="758"/>
                    <a:pt x="1191" y="750"/>
                  </a:cubicBezTo>
                  <a:cubicBezTo>
                    <a:pt x="1224" y="754"/>
                    <a:pt x="1283" y="747"/>
                    <a:pt x="1313" y="733"/>
                  </a:cubicBezTo>
                  <a:cubicBezTo>
                    <a:pt x="1357" y="711"/>
                    <a:pt x="1362" y="675"/>
                    <a:pt x="1365" y="630"/>
                  </a:cubicBezTo>
                  <a:cubicBezTo>
                    <a:pt x="1371" y="543"/>
                    <a:pt x="1375" y="454"/>
                    <a:pt x="1360" y="371"/>
                  </a:cubicBezTo>
                  <a:close/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22" name="Freeform 2269"/>
            <p:cNvSpPr>
              <a:spLocks/>
            </p:cNvSpPr>
            <p:nvPr/>
          </p:nvSpPr>
          <p:spPr bwMode="auto">
            <a:xfrm>
              <a:off x="2100" y="2637"/>
              <a:ext cx="1092" cy="470"/>
            </a:xfrm>
            <a:custGeom>
              <a:avLst/>
              <a:gdLst>
                <a:gd name="T0" fmla="*/ 0 w 1210"/>
                <a:gd name="T1" fmla="*/ 15 h 521"/>
                <a:gd name="T2" fmla="*/ 231 w 1210"/>
                <a:gd name="T3" fmla="*/ 18 h 521"/>
                <a:gd name="T4" fmla="*/ 547 w 1210"/>
                <a:gd name="T5" fmla="*/ 18 h 521"/>
                <a:gd name="T6" fmla="*/ 1089 w 1210"/>
                <a:gd name="T7" fmla="*/ 4 h 521"/>
                <a:gd name="T8" fmla="*/ 1193 w 1210"/>
                <a:gd name="T9" fmla="*/ 8 h 521"/>
                <a:gd name="T10" fmla="*/ 1210 w 1210"/>
                <a:gd name="T11" fmla="*/ 503 h 521"/>
                <a:gd name="T12" fmla="*/ 697 w 1210"/>
                <a:gd name="T13" fmla="*/ 511 h 521"/>
                <a:gd name="T14" fmla="*/ 401 w 1210"/>
                <a:gd name="T15" fmla="*/ 501 h 521"/>
                <a:gd name="T16" fmla="*/ 169 w 1210"/>
                <a:gd name="T17" fmla="*/ 514 h 521"/>
                <a:gd name="T18" fmla="*/ 21 w 1210"/>
                <a:gd name="T19" fmla="*/ 514 h 521"/>
                <a:gd name="T20" fmla="*/ 23 w 1210"/>
                <a:gd name="T21" fmla="*/ 330 h 521"/>
                <a:gd name="T22" fmla="*/ 0 w 1210"/>
                <a:gd name="T23" fmla="*/ 15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0" h="521">
                  <a:moveTo>
                    <a:pt x="0" y="15"/>
                  </a:moveTo>
                  <a:cubicBezTo>
                    <a:pt x="65" y="34"/>
                    <a:pt x="160" y="21"/>
                    <a:pt x="231" y="18"/>
                  </a:cubicBezTo>
                  <a:cubicBezTo>
                    <a:pt x="334" y="13"/>
                    <a:pt x="442" y="18"/>
                    <a:pt x="547" y="18"/>
                  </a:cubicBezTo>
                  <a:cubicBezTo>
                    <a:pt x="727" y="18"/>
                    <a:pt x="907" y="4"/>
                    <a:pt x="1089" y="4"/>
                  </a:cubicBezTo>
                  <a:cubicBezTo>
                    <a:pt x="1123" y="4"/>
                    <a:pt x="1161" y="0"/>
                    <a:pt x="1193" y="8"/>
                  </a:cubicBezTo>
                  <a:cubicBezTo>
                    <a:pt x="1201" y="172"/>
                    <a:pt x="1189" y="340"/>
                    <a:pt x="1210" y="503"/>
                  </a:cubicBezTo>
                  <a:cubicBezTo>
                    <a:pt x="1038" y="512"/>
                    <a:pt x="869" y="511"/>
                    <a:pt x="697" y="511"/>
                  </a:cubicBezTo>
                  <a:cubicBezTo>
                    <a:pt x="598" y="511"/>
                    <a:pt x="500" y="501"/>
                    <a:pt x="401" y="501"/>
                  </a:cubicBezTo>
                  <a:cubicBezTo>
                    <a:pt x="322" y="501"/>
                    <a:pt x="247" y="511"/>
                    <a:pt x="169" y="514"/>
                  </a:cubicBezTo>
                  <a:cubicBezTo>
                    <a:pt x="126" y="517"/>
                    <a:pt x="63" y="521"/>
                    <a:pt x="21" y="514"/>
                  </a:cubicBezTo>
                  <a:cubicBezTo>
                    <a:pt x="45" y="466"/>
                    <a:pt x="28" y="383"/>
                    <a:pt x="23" y="330"/>
                  </a:cubicBezTo>
                  <a:cubicBezTo>
                    <a:pt x="21" y="302"/>
                    <a:pt x="8" y="17"/>
                    <a:pt x="0" y="15"/>
                  </a:cubicBezTo>
                  <a:close/>
                </a:path>
              </a:pathLst>
            </a:custGeom>
            <a:solidFill>
              <a:srgbClr val="DEF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23" name="Freeform 2270"/>
            <p:cNvSpPr>
              <a:spLocks noEditPoints="1"/>
            </p:cNvSpPr>
            <p:nvPr/>
          </p:nvSpPr>
          <p:spPr bwMode="auto">
            <a:xfrm>
              <a:off x="2095" y="2634"/>
              <a:ext cx="1102" cy="477"/>
            </a:xfrm>
            <a:custGeom>
              <a:avLst/>
              <a:gdLst>
                <a:gd name="T0" fmla="*/ 1120 w 1221"/>
                <a:gd name="T1" fmla="*/ 2 h 528"/>
                <a:gd name="T2" fmla="*/ 1095 w 1221"/>
                <a:gd name="T3" fmla="*/ 2 h 528"/>
                <a:gd name="T4" fmla="*/ 823 w 1221"/>
                <a:gd name="T5" fmla="*/ 9 h 528"/>
                <a:gd name="T6" fmla="*/ 553 w 1221"/>
                <a:gd name="T7" fmla="*/ 16 h 528"/>
                <a:gd name="T8" fmla="*/ 447 w 1221"/>
                <a:gd name="T9" fmla="*/ 15 h 528"/>
                <a:gd name="T10" fmla="*/ 236 w 1221"/>
                <a:gd name="T11" fmla="*/ 16 h 528"/>
                <a:gd name="T12" fmla="*/ 191 w 1221"/>
                <a:gd name="T13" fmla="*/ 19 h 528"/>
                <a:gd name="T14" fmla="*/ 7 w 1221"/>
                <a:gd name="T15" fmla="*/ 13 h 528"/>
                <a:gd name="T16" fmla="*/ 7 w 1221"/>
                <a:gd name="T17" fmla="*/ 13 h 528"/>
                <a:gd name="T18" fmla="*/ 6 w 1221"/>
                <a:gd name="T19" fmla="*/ 13 h 528"/>
                <a:gd name="T20" fmla="*/ 4 w 1221"/>
                <a:gd name="T21" fmla="*/ 14 h 528"/>
                <a:gd name="T22" fmla="*/ 2 w 1221"/>
                <a:gd name="T23" fmla="*/ 15 h 528"/>
                <a:gd name="T24" fmla="*/ 2 w 1221"/>
                <a:gd name="T25" fmla="*/ 16 h 528"/>
                <a:gd name="T26" fmla="*/ 1 w 1221"/>
                <a:gd name="T27" fmla="*/ 16 h 528"/>
                <a:gd name="T28" fmla="*/ 0 w 1221"/>
                <a:gd name="T29" fmla="*/ 18 h 528"/>
                <a:gd name="T30" fmla="*/ 1 w 1221"/>
                <a:gd name="T31" fmla="*/ 19 h 528"/>
                <a:gd name="T32" fmla="*/ 2 w 1221"/>
                <a:gd name="T33" fmla="*/ 21 h 528"/>
                <a:gd name="T34" fmla="*/ 20 w 1221"/>
                <a:gd name="T35" fmla="*/ 264 h 528"/>
                <a:gd name="T36" fmla="*/ 24 w 1221"/>
                <a:gd name="T37" fmla="*/ 334 h 528"/>
                <a:gd name="T38" fmla="*/ 28 w 1221"/>
                <a:gd name="T39" fmla="*/ 363 h 528"/>
                <a:gd name="T40" fmla="*/ 34 w 1221"/>
                <a:gd name="T41" fmla="*/ 447 h 528"/>
                <a:gd name="T42" fmla="*/ 22 w 1221"/>
                <a:gd name="T43" fmla="*/ 515 h 528"/>
                <a:gd name="T44" fmla="*/ 22 w 1221"/>
                <a:gd name="T45" fmla="*/ 517 h 528"/>
                <a:gd name="T46" fmla="*/ 22 w 1221"/>
                <a:gd name="T47" fmla="*/ 519 h 528"/>
                <a:gd name="T48" fmla="*/ 26 w 1221"/>
                <a:gd name="T49" fmla="*/ 522 h 528"/>
                <a:gd name="T50" fmla="*/ 159 w 1221"/>
                <a:gd name="T51" fmla="*/ 523 h 528"/>
                <a:gd name="T52" fmla="*/ 175 w 1221"/>
                <a:gd name="T53" fmla="*/ 523 h 528"/>
                <a:gd name="T54" fmla="*/ 265 w 1221"/>
                <a:gd name="T55" fmla="*/ 516 h 528"/>
                <a:gd name="T56" fmla="*/ 407 w 1221"/>
                <a:gd name="T57" fmla="*/ 509 h 528"/>
                <a:gd name="T58" fmla="*/ 554 w 1221"/>
                <a:gd name="T59" fmla="*/ 514 h 528"/>
                <a:gd name="T60" fmla="*/ 703 w 1221"/>
                <a:gd name="T61" fmla="*/ 519 h 528"/>
                <a:gd name="T62" fmla="*/ 793 w 1221"/>
                <a:gd name="T63" fmla="*/ 519 h 528"/>
                <a:gd name="T64" fmla="*/ 1216 w 1221"/>
                <a:gd name="T65" fmla="*/ 512 h 528"/>
                <a:gd name="T66" fmla="*/ 1220 w 1221"/>
                <a:gd name="T67" fmla="*/ 510 h 528"/>
                <a:gd name="T68" fmla="*/ 1221 w 1221"/>
                <a:gd name="T69" fmla="*/ 506 h 528"/>
                <a:gd name="T70" fmla="*/ 1207 w 1221"/>
                <a:gd name="T71" fmla="*/ 200 h 528"/>
                <a:gd name="T72" fmla="*/ 1204 w 1221"/>
                <a:gd name="T73" fmla="*/ 11 h 528"/>
                <a:gd name="T74" fmla="*/ 1200 w 1221"/>
                <a:gd name="T75" fmla="*/ 6 h 528"/>
                <a:gd name="T76" fmla="*/ 1120 w 1221"/>
                <a:gd name="T77" fmla="*/ 2 h 528"/>
                <a:gd name="T78" fmla="*/ 823 w 1221"/>
                <a:gd name="T79" fmla="*/ 19 h 528"/>
                <a:gd name="T80" fmla="*/ 1095 w 1221"/>
                <a:gd name="T81" fmla="*/ 12 h 528"/>
                <a:gd name="T82" fmla="*/ 1120 w 1221"/>
                <a:gd name="T83" fmla="*/ 12 h 528"/>
                <a:gd name="T84" fmla="*/ 1194 w 1221"/>
                <a:gd name="T85" fmla="*/ 15 h 528"/>
                <a:gd name="T86" fmla="*/ 1197 w 1221"/>
                <a:gd name="T87" fmla="*/ 200 h 528"/>
                <a:gd name="T88" fmla="*/ 1210 w 1221"/>
                <a:gd name="T89" fmla="*/ 502 h 528"/>
                <a:gd name="T90" fmla="*/ 793 w 1221"/>
                <a:gd name="T91" fmla="*/ 509 h 528"/>
                <a:gd name="T92" fmla="*/ 703 w 1221"/>
                <a:gd name="T93" fmla="*/ 509 h 528"/>
                <a:gd name="T94" fmla="*/ 554 w 1221"/>
                <a:gd name="T95" fmla="*/ 504 h 528"/>
                <a:gd name="T96" fmla="*/ 407 w 1221"/>
                <a:gd name="T97" fmla="*/ 498 h 528"/>
                <a:gd name="T98" fmla="*/ 264 w 1221"/>
                <a:gd name="T99" fmla="*/ 506 h 528"/>
                <a:gd name="T100" fmla="*/ 175 w 1221"/>
                <a:gd name="T101" fmla="*/ 512 h 528"/>
                <a:gd name="T102" fmla="*/ 158 w 1221"/>
                <a:gd name="T103" fmla="*/ 513 h 528"/>
                <a:gd name="T104" fmla="*/ 34 w 1221"/>
                <a:gd name="T105" fmla="*/ 512 h 528"/>
                <a:gd name="T106" fmla="*/ 45 w 1221"/>
                <a:gd name="T107" fmla="*/ 447 h 528"/>
                <a:gd name="T108" fmla="*/ 38 w 1221"/>
                <a:gd name="T109" fmla="*/ 362 h 528"/>
                <a:gd name="T110" fmla="*/ 34 w 1221"/>
                <a:gd name="T111" fmla="*/ 333 h 528"/>
                <a:gd name="T112" fmla="*/ 30 w 1221"/>
                <a:gd name="T113" fmla="*/ 264 h 528"/>
                <a:gd name="T114" fmla="*/ 13 w 1221"/>
                <a:gd name="T115" fmla="*/ 25 h 528"/>
                <a:gd name="T116" fmla="*/ 191 w 1221"/>
                <a:gd name="T117" fmla="*/ 29 h 528"/>
                <a:gd name="T118" fmla="*/ 237 w 1221"/>
                <a:gd name="T119" fmla="*/ 26 h 528"/>
                <a:gd name="T120" fmla="*/ 447 w 1221"/>
                <a:gd name="T121" fmla="*/ 25 h 528"/>
                <a:gd name="T122" fmla="*/ 553 w 1221"/>
                <a:gd name="T123" fmla="*/ 26 h 528"/>
                <a:gd name="T124" fmla="*/ 823 w 1221"/>
                <a:gd name="T125" fmla="*/ 1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21" h="528">
                  <a:moveTo>
                    <a:pt x="1120" y="2"/>
                  </a:moveTo>
                  <a:cubicBezTo>
                    <a:pt x="1095" y="2"/>
                    <a:pt x="1095" y="2"/>
                    <a:pt x="1095" y="2"/>
                  </a:cubicBezTo>
                  <a:cubicBezTo>
                    <a:pt x="1004" y="2"/>
                    <a:pt x="912" y="5"/>
                    <a:pt x="823" y="9"/>
                  </a:cubicBezTo>
                  <a:cubicBezTo>
                    <a:pt x="735" y="12"/>
                    <a:pt x="643" y="16"/>
                    <a:pt x="553" y="16"/>
                  </a:cubicBezTo>
                  <a:cubicBezTo>
                    <a:pt x="447" y="15"/>
                    <a:pt x="447" y="15"/>
                    <a:pt x="447" y="15"/>
                  </a:cubicBezTo>
                  <a:cubicBezTo>
                    <a:pt x="378" y="14"/>
                    <a:pt x="306" y="12"/>
                    <a:pt x="236" y="16"/>
                  </a:cubicBezTo>
                  <a:cubicBezTo>
                    <a:pt x="191" y="19"/>
                    <a:pt x="191" y="19"/>
                    <a:pt x="191" y="19"/>
                  </a:cubicBezTo>
                  <a:cubicBezTo>
                    <a:pt x="129" y="23"/>
                    <a:pt x="58" y="28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6" y="13"/>
                    <a:pt x="6" y="13"/>
                  </a:cubicBezTo>
                  <a:cubicBezTo>
                    <a:pt x="5" y="13"/>
                    <a:pt x="5" y="14"/>
                    <a:pt x="4" y="14"/>
                  </a:cubicBezTo>
                  <a:cubicBezTo>
                    <a:pt x="3" y="14"/>
                    <a:pt x="3" y="14"/>
                    <a:pt x="2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1" y="20"/>
                    <a:pt x="1" y="20"/>
                    <a:pt x="2" y="21"/>
                  </a:cubicBezTo>
                  <a:cubicBezTo>
                    <a:pt x="7" y="32"/>
                    <a:pt x="16" y="183"/>
                    <a:pt x="20" y="264"/>
                  </a:cubicBezTo>
                  <a:cubicBezTo>
                    <a:pt x="24" y="334"/>
                    <a:pt x="24" y="334"/>
                    <a:pt x="24" y="334"/>
                  </a:cubicBezTo>
                  <a:cubicBezTo>
                    <a:pt x="24" y="334"/>
                    <a:pt x="28" y="363"/>
                    <a:pt x="28" y="363"/>
                  </a:cubicBezTo>
                  <a:cubicBezTo>
                    <a:pt x="31" y="390"/>
                    <a:pt x="34" y="420"/>
                    <a:pt x="34" y="447"/>
                  </a:cubicBezTo>
                  <a:cubicBezTo>
                    <a:pt x="34" y="473"/>
                    <a:pt x="31" y="496"/>
                    <a:pt x="22" y="515"/>
                  </a:cubicBezTo>
                  <a:cubicBezTo>
                    <a:pt x="22" y="515"/>
                    <a:pt x="22" y="516"/>
                    <a:pt x="22" y="517"/>
                  </a:cubicBezTo>
                  <a:cubicBezTo>
                    <a:pt x="22" y="518"/>
                    <a:pt x="22" y="518"/>
                    <a:pt x="22" y="519"/>
                  </a:cubicBezTo>
                  <a:cubicBezTo>
                    <a:pt x="23" y="521"/>
                    <a:pt x="24" y="522"/>
                    <a:pt x="26" y="522"/>
                  </a:cubicBezTo>
                  <a:cubicBezTo>
                    <a:pt x="64" y="528"/>
                    <a:pt x="116" y="526"/>
                    <a:pt x="159" y="523"/>
                  </a:cubicBezTo>
                  <a:cubicBezTo>
                    <a:pt x="175" y="523"/>
                    <a:pt x="175" y="523"/>
                    <a:pt x="175" y="523"/>
                  </a:cubicBezTo>
                  <a:cubicBezTo>
                    <a:pt x="265" y="516"/>
                    <a:pt x="265" y="516"/>
                    <a:pt x="265" y="516"/>
                  </a:cubicBezTo>
                  <a:cubicBezTo>
                    <a:pt x="311" y="512"/>
                    <a:pt x="359" y="509"/>
                    <a:pt x="407" y="509"/>
                  </a:cubicBezTo>
                  <a:cubicBezTo>
                    <a:pt x="456" y="509"/>
                    <a:pt x="506" y="511"/>
                    <a:pt x="554" y="514"/>
                  </a:cubicBezTo>
                  <a:cubicBezTo>
                    <a:pt x="602" y="516"/>
                    <a:pt x="653" y="519"/>
                    <a:pt x="703" y="519"/>
                  </a:cubicBezTo>
                  <a:cubicBezTo>
                    <a:pt x="793" y="519"/>
                    <a:pt x="793" y="519"/>
                    <a:pt x="793" y="519"/>
                  </a:cubicBezTo>
                  <a:cubicBezTo>
                    <a:pt x="931" y="519"/>
                    <a:pt x="1074" y="519"/>
                    <a:pt x="1216" y="512"/>
                  </a:cubicBezTo>
                  <a:cubicBezTo>
                    <a:pt x="1218" y="512"/>
                    <a:pt x="1219" y="511"/>
                    <a:pt x="1220" y="510"/>
                  </a:cubicBezTo>
                  <a:cubicBezTo>
                    <a:pt x="1221" y="509"/>
                    <a:pt x="1221" y="507"/>
                    <a:pt x="1221" y="506"/>
                  </a:cubicBezTo>
                  <a:cubicBezTo>
                    <a:pt x="1208" y="405"/>
                    <a:pt x="1208" y="301"/>
                    <a:pt x="1207" y="200"/>
                  </a:cubicBezTo>
                  <a:cubicBezTo>
                    <a:pt x="1207" y="138"/>
                    <a:pt x="1207" y="74"/>
                    <a:pt x="1204" y="11"/>
                  </a:cubicBezTo>
                  <a:cubicBezTo>
                    <a:pt x="1204" y="9"/>
                    <a:pt x="1202" y="7"/>
                    <a:pt x="1200" y="6"/>
                  </a:cubicBezTo>
                  <a:cubicBezTo>
                    <a:pt x="1175" y="0"/>
                    <a:pt x="1147" y="1"/>
                    <a:pt x="1120" y="2"/>
                  </a:cubicBezTo>
                  <a:close/>
                  <a:moveTo>
                    <a:pt x="823" y="19"/>
                  </a:moveTo>
                  <a:cubicBezTo>
                    <a:pt x="912" y="16"/>
                    <a:pt x="1004" y="12"/>
                    <a:pt x="1095" y="12"/>
                  </a:cubicBezTo>
                  <a:cubicBezTo>
                    <a:pt x="1120" y="12"/>
                    <a:pt x="1120" y="12"/>
                    <a:pt x="1120" y="12"/>
                  </a:cubicBezTo>
                  <a:cubicBezTo>
                    <a:pt x="1145" y="11"/>
                    <a:pt x="1171" y="11"/>
                    <a:pt x="1194" y="15"/>
                  </a:cubicBezTo>
                  <a:cubicBezTo>
                    <a:pt x="1197" y="77"/>
                    <a:pt x="1197" y="140"/>
                    <a:pt x="1197" y="200"/>
                  </a:cubicBezTo>
                  <a:cubicBezTo>
                    <a:pt x="1198" y="299"/>
                    <a:pt x="1198" y="402"/>
                    <a:pt x="1210" y="502"/>
                  </a:cubicBezTo>
                  <a:cubicBezTo>
                    <a:pt x="1070" y="509"/>
                    <a:pt x="929" y="509"/>
                    <a:pt x="793" y="509"/>
                  </a:cubicBezTo>
                  <a:cubicBezTo>
                    <a:pt x="703" y="509"/>
                    <a:pt x="703" y="509"/>
                    <a:pt x="703" y="509"/>
                  </a:cubicBezTo>
                  <a:cubicBezTo>
                    <a:pt x="653" y="509"/>
                    <a:pt x="603" y="506"/>
                    <a:pt x="554" y="504"/>
                  </a:cubicBezTo>
                  <a:cubicBezTo>
                    <a:pt x="506" y="501"/>
                    <a:pt x="456" y="498"/>
                    <a:pt x="407" y="498"/>
                  </a:cubicBezTo>
                  <a:cubicBezTo>
                    <a:pt x="358" y="498"/>
                    <a:pt x="310" y="502"/>
                    <a:pt x="264" y="506"/>
                  </a:cubicBezTo>
                  <a:cubicBezTo>
                    <a:pt x="175" y="512"/>
                    <a:pt x="175" y="512"/>
                    <a:pt x="175" y="512"/>
                  </a:cubicBezTo>
                  <a:cubicBezTo>
                    <a:pt x="158" y="513"/>
                    <a:pt x="158" y="513"/>
                    <a:pt x="158" y="513"/>
                  </a:cubicBezTo>
                  <a:cubicBezTo>
                    <a:pt x="118" y="515"/>
                    <a:pt x="70" y="518"/>
                    <a:pt x="34" y="512"/>
                  </a:cubicBezTo>
                  <a:cubicBezTo>
                    <a:pt x="42" y="494"/>
                    <a:pt x="45" y="471"/>
                    <a:pt x="45" y="447"/>
                  </a:cubicBezTo>
                  <a:cubicBezTo>
                    <a:pt x="45" y="419"/>
                    <a:pt x="41" y="389"/>
                    <a:pt x="38" y="362"/>
                  </a:cubicBezTo>
                  <a:cubicBezTo>
                    <a:pt x="34" y="333"/>
                    <a:pt x="34" y="333"/>
                    <a:pt x="34" y="333"/>
                  </a:cubicBezTo>
                  <a:cubicBezTo>
                    <a:pt x="30" y="264"/>
                    <a:pt x="30" y="264"/>
                    <a:pt x="30" y="264"/>
                  </a:cubicBezTo>
                  <a:cubicBezTo>
                    <a:pt x="21" y="101"/>
                    <a:pt x="17" y="45"/>
                    <a:pt x="13" y="25"/>
                  </a:cubicBezTo>
                  <a:cubicBezTo>
                    <a:pt x="65" y="38"/>
                    <a:pt x="132" y="33"/>
                    <a:pt x="191" y="29"/>
                  </a:cubicBezTo>
                  <a:cubicBezTo>
                    <a:pt x="237" y="26"/>
                    <a:pt x="237" y="26"/>
                    <a:pt x="237" y="26"/>
                  </a:cubicBezTo>
                  <a:cubicBezTo>
                    <a:pt x="306" y="23"/>
                    <a:pt x="378" y="24"/>
                    <a:pt x="447" y="25"/>
                  </a:cubicBezTo>
                  <a:cubicBezTo>
                    <a:pt x="553" y="26"/>
                    <a:pt x="553" y="26"/>
                    <a:pt x="553" y="26"/>
                  </a:cubicBezTo>
                  <a:cubicBezTo>
                    <a:pt x="643" y="26"/>
                    <a:pt x="735" y="23"/>
                    <a:pt x="823" y="1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24" name="Freeform 2271"/>
            <p:cNvSpPr>
              <a:spLocks/>
            </p:cNvSpPr>
            <p:nvPr/>
          </p:nvSpPr>
          <p:spPr bwMode="auto">
            <a:xfrm>
              <a:off x="1976" y="1993"/>
              <a:ext cx="101" cy="78"/>
            </a:xfrm>
            <a:custGeom>
              <a:avLst/>
              <a:gdLst>
                <a:gd name="T0" fmla="*/ 5 w 111"/>
                <a:gd name="T1" fmla="*/ 54 h 86"/>
                <a:gd name="T2" fmla="*/ 40 w 111"/>
                <a:gd name="T3" fmla="*/ 0 h 86"/>
                <a:gd name="T4" fmla="*/ 69 w 111"/>
                <a:gd name="T5" fmla="*/ 36 h 86"/>
                <a:gd name="T6" fmla="*/ 111 w 111"/>
                <a:gd name="T7" fmla="*/ 11 h 86"/>
                <a:gd name="T8" fmla="*/ 97 w 111"/>
                <a:gd name="T9" fmla="*/ 79 h 86"/>
                <a:gd name="T10" fmla="*/ 0 w 111"/>
                <a:gd name="T11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86">
                  <a:moveTo>
                    <a:pt x="5" y="54"/>
                  </a:moveTo>
                  <a:cubicBezTo>
                    <a:pt x="14" y="43"/>
                    <a:pt x="23" y="12"/>
                    <a:pt x="40" y="0"/>
                  </a:cubicBezTo>
                  <a:cubicBezTo>
                    <a:pt x="46" y="15"/>
                    <a:pt x="54" y="29"/>
                    <a:pt x="69" y="36"/>
                  </a:cubicBezTo>
                  <a:cubicBezTo>
                    <a:pt x="82" y="25"/>
                    <a:pt x="94" y="13"/>
                    <a:pt x="111" y="11"/>
                  </a:cubicBezTo>
                  <a:cubicBezTo>
                    <a:pt x="110" y="35"/>
                    <a:pt x="105" y="57"/>
                    <a:pt x="97" y="79"/>
                  </a:cubicBezTo>
                  <a:cubicBezTo>
                    <a:pt x="70" y="74"/>
                    <a:pt x="23" y="86"/>
                    <a:pt x="0" y="73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25" name="Freeform 2272"/>
            <p:cNvSpPr>
              <a:spLocks/>
            </p:cNvSpPr>
            <p:nvPr/>
          </p:nvSpPr>
          <p:spPr bwMode="auto">
            <a:xfrm>
              <a:off x="2402" y="2198"/>
              <a:ext cx="101" cy="78"/>
            </a:xfrm>
            <a:custGeom>
              <a:avLst/>
              <a:gdLst>
                <a:gd name="T0" fmla="*/ 27 w 112"/>
                <a:gd name="T1" fmla="*/ 12 h 87"/>
                <a:gd name="T2" fmla="*/ 4 w 112"/>
                <a:gd name="T3" fmla="*/ 59 h 87"/>
                <a:gd name="T4" fmla="*/ 50 w 112"/>
                <a:gd name="T5" fmla="*/ 86 h 87"/>
                <a:gd name="T6" fmla="*/ 74 w 112"/>
                <a:gd name="T7" fmla="*/ 8 h 87"/>
                <a:gd name="T8" fmla="*/ 25 w 112"/>
                <a:gd name="T9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7">
                  <a:moveTo>
                    <a:pt x="27" y="12"/>
                  </a:moveTo>
                  <a:cubicBezTo>
                    <a:pt x="15" y="27"/>
                    <a:pt x="0" y="37"/>
                    <a:pt x="4" y="59"/>
                  </a:cubicBezTo>
                  <a:cubicBezTo>
                    <a:pt x="9" y="81"/>
                    <a:pt x="31" y="87"/>
                    <a:pt x="50" y="86"/>
                  </a:cubicBezTo>
                  <a:cubicBezTo>
                    <a:pt x="88" y="83"/>
                    <a:pt x="112" y="28"/>
                    <a:pt x="74" y="8"/>
                  </a:cubicBezTo>
                  <a:cubicBezTo>
                    <a:pt x="59" y="0"/>
                    <a:pt x="38" y="1"/>
                    <a:pt x="25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26" name="Freeform 2273"/>
            <p:cNvSpPr>
              <a:spLocks/>
            </p:cNvSpPr>
            <p:nvPr/>
          </p:nvSpPr>
          <p:spPr bwMode="auto">
            <a:xfrm>
              <a:off x="1920" y="1942"/>
              <a:ext cx="1175" cy="517"/>
            </a:xfrm>
            <a:custGeom>
              <a:avLst/>
              <a:gdLst>
                <a:gd name="T0" fmla="*/ 901 w 1301"/>
                <a:gd name="T1" fmla="*/ 2 h 574"/>
                <a:gd name="T2" fmla="*/ 869 w 1301"/>
                <a:gd name="T3" fmla="*/ 2 h 574"/>
                <a:gd name="T4" fmla="*/ 793 w 1301"/>
                <a:gd name="T5" fmla="*/ 9 h 574"/>
                <a:gd name="T6" fmla="*/ 679 w 1301"/>
                <a:gd name="T7" fmla="*/ 58 h 574"/>
                <a:gd name="T8" fmla="*/ 538 w 1301"/>
                <a:gd name="T9" fmla="*/ 182 h 574"/>
                <a:gd name="T10" fmla="*/ 487 w 1301"/>
                <a:gd name="T11" fmla="*/ 249 h 574"/>
                <a:gd name="T12" fmla="*/ 306 w 1301"/>
                <a:gd name="T13" fmla="*/ 403 h 574"/>
                <a:gd name="T14" fmla="*/ 146 w 1301"/>
                <a:gd name="T15" fmla="*/ 335 h 574"/>
                <a:gd name="T16" fmla="*/ 157 w 1301"/>
                <a:gd name="T17" fmla="*/ 175 h 574"/>
                <a:gd name="T18" fmla="*/ 166 w 1301"/>
                <a:gd name="T19" fmla="*/ 135 h 574"/>
                <a:gd name="T20" fmla="*/ 166 w 1301"/>
                <a:gd name="T21" fmla="*/ 132 h 574"/>
                <a:gd name="T22" fmla="*/ 163 w 1301"/>
                <a:gd name="T23" fmla="*/ 130 h 574"/>
                <a:gd name="T24" fmla="*/ 131 w 1301"/>
                <a:gd name="T25" fmla="*/ 123 h 574"/>
                <a:gd name="T26" fmla="*/ 97 w 1301"/>
                <a:gd name="T27" fmla="*/ 117 h 574"/>
                <a:gd name="T28" fmla="*/ 50 w 1301"/>
                <a:gd name="T29" fmla="*/ 147 h 574"/>
                <a:gd name="T30" fmla="*/ 23 w 1301"/>
                <a:gd name="T31" fmla="*/ 370 h 574"/>
                <a:gd name="T32" fmla="*/ 341 w 1301"/>
                <a:gd name="T33" fmla="*/ 567 h 574"/>
                <a:gd name="T34" fmla="*/ 596 w 1301"/>
                <a:gd name="T35" fmla="*/ 531 h 574"/>
                <a:gd name="T36" fmla="*/ 629 w 1301"/>
                <a:gd name="T37" fmla="*/ 528 h 574"/>
                <a:gd name="T38" fmla="*/ 629 w 1301"/>
                <a:gd name="T39" fmla="*/ 522 h 574"/>
                <a:gd name="T40" fmla="*/ 595 w 1301"/>
                <a:gd name="T41" fmla="*/ 523 h 574"/>
                <a:gd name="T42" fmla="*/ 341 w 1301"/>
                <a:gd name="T43" fmla="*/ 559 h 574"/>
                <a:gd name="T44" fmla="*/ 31 w 1301"/>
                <a:gd name="T45" fmla="*/ 367 h 574"/>
                <a:gd name="T46" fmla="*/ 57 w 1301"/>
                <a:gd name="T47" fmla="*/ 150 h 574"/>
                <a:gd name="T48" fmla="*/ 96 w 1301"/>
                <a:gd name="T49" fmla="*/ 125 h 574"/>
                <a:gd name="T50" fmla="*/ 129 w 1301"/>
                <a:gd name="T51" fmla="*/ 132 h 574"/>
                <a:gd name="T52" fmla="*/ 157 w 1301"/>
                <a:gd name="T53" fmla="*/ 137 h 574"/>
                <a:gd name="T54" fmla="*/ 149 w 1301"/>
                <a:gd name="T55" fmla="*/ 173 h 574"/>
                <a:gd name="T56" fmla="*/ 133 w 1301"/>
                <a:gd name="T57" fmla="*/ 253 h 574"/>
                <a:gd name="T58" fmla="*/ 138 w 1301"/>
                <a:gd name="T59" fmla="*/ 338 h 574"/>
                <a:gd name="T60" fmla="*/ 308 w 1301"/>
                <a:gd name="T61" fmla="*/ 411 h 574"/>
                <a:gd name="T62" fmla="*/ 494 w 1301"/>
                <a:gd name="T63" fmla="*/ 254 h 574"/>
                <a:gd name="T64" fmla="*/ 544 w 1301"/>
                <a:gd name="T65" fmla="*/ 188 h 574"/>
                <a:gd name="T66" fmla="*/ 683 w 1301"/>
                <a:gd name="T67" fmla="*/ 66 h 574"/>
                <a:gd name="T68" fmla="*/ 795 w 1301"/>
                <a:gd name="T69" fmla="*/ 17 h 574"/>
                <a:gd name="T70" fmla="*/ 869 w 1301"/>
                <a:gd name="T71" fmla="*/ 11 h 574"/>
                <a:gd name="T72" fmla="*/ 901 w 1301"/>
                <a:gd name="T73" fmla="*/ 11 h 574"/>
                <a:gd name="T74" fmla="*/ 1054 w 1301"/>
                <a:gd name="T75" fmla="*/ 37 h 574"/>
                <a:gd name="T76" fmla="*/ 1292 w 1301"/>
                <a:gd name="T77" fmla="*/ 208 h 574"/>
                <a:gd name="T78" fmla="*/ 1298 w 1301"/>
                <a:gd name="T79" fmla="*/ 210 h 574"/>
                <a:gd name="T80" fmla="*/ 1300 w 1301"/>
                <a:gd name="T81" fmla="*/ 204 h 574"/>
                <a:gd name="T82" fmla="*/ 1056 w 1301"/>
                <a:gd name="T83" fmla="*/ 29 h 574"/>
                <a:gd name="T84" fmla="*/ 901 w 1301"/>
                <a:gd name="T85" fmla="*/ 2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1" h="574">
                  <a:moveTo>
                    <a:pt x="901" y="2"/>
                  </a:moveTo>
                  <a:cubicBezTo>
                    <a:pt x="869" y="2"/>
                    <a:pt x="869" y="2"/>
                    <a:pt x="869" y="2"/>
                  </a:cubicBezTo>
                  <a:cubicBezTo>
                    <a:pt x="843" y="2"/>
                    <a:pt x="819" y="2"/>
                    <a:pt x="793" y="9"/>
                  </a:cubicBezTo>
                  <a:cubicBezTo>
                    <a:pt x="755" y="20"/>
                    <a:pt x="716" y="36"/>
                    <a:pt x="679" y="58"/>
                  </a:cubicBezTo>
                  <a:cubicBezTo>
                    <a:pt x="632" y="86"/>
                    <a:pt x="586" y="127"/>
                    <a:pt x="538" y="182"/>
                  </a:cubicBezTo>
                  <a:cubicBezTo>
                    <a:pt x="521" y="203"/>
                    <a:pt x="504" y="226"/>
                    <a:pt x="487" y="249"/>
                  </a:cubicBezTo>
                  <a:cubicBezTo>
                    <a:pt x="439" y="317"/>
                    <a:pt x="389" y="387"/>
                    <a:pt x="306" y="403"/>
                  </a:cubicBezTo>
                  <a:cubicBezTo>
                    <a:pt x="275" y="409"/>
                    <a:pt x="172" y="422"/>
                    <a:pt x="146" y="335"/>
                  </a:cubicBezTo>
                  <a:cubicBezTo>
                    <a:pt x="130" y="283"/>
                    <a:pt x="144" y="228"/>
                    <a:pt x="157" y="175"/>
                  </a:cubicBezTo>
                  <a:cubicBezTo>
                    <a:pt x="166" y="135"/>
                    <a:pt x="166" y="135"/>
                    <a:pt x="166" y="135"/>
                  </a:cubicBezTo>
                  <a:cubicBezTo>
                    <a:pt x="167" y="134"/>
                    <a:pt x="166" y="133"/>
                    <a:pt x="166" y="132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68" y="112"/>
                    <a:pt x="63" y="120"/>
                    <a:pt x="50" y="147"/>
                  </a:cubicBezTo>
                  <a:cubicBezTo>
                    <a:pt x="20" y="209"/>
                    <a:pt x="0" y="302"/>
                    <a:pt x="23" y="370"/>
                  </a:cubicBezTo>
                  <a:cubicBezTo>
                    <a:pt x="61" y="481"/>
                    <a:pt x="180" y="555"/>
                    <a:pt x="341" y="567"/>
                  </a:cubicBezTo>
                  <a:cubicBezTo>
                    <a:pt x="437" y="574"/>
                    <a:pt x="521" y="554"/>
                    <a:pt x="596" y="531"/>
                  </a:cubicBezTo>
                  <a:cubicBezTo>
                    <a:pt x="612" y="535"/>
                    <a:pt x="626" y="534"/>
                    <a:pt x="629" y="528"/>
                  </a:cubicBezTo>
                  <a:cubicBezTo>
                    <a:pt x="631" y="526"/>
                    <a:pt x="630" y="524"/>
                    <a:pt x="629" y="522"/>
                  </a:cubicBezTo>
                  <a:cubicBezTo>
                    <a:pt x="624" y="515"/>
                    <a:pt x="604" y="520"/>
                    <a:pt x="595" y="523"/>
                  </a:cubicBezTo>
                  <a:cubicBezTo>
                    <a:pt x="520" y="546"/>
                    <a:pt x="437" y="566"/>
                    <a:pt x="341" y="559"/>
                  </a:cubicBezTo>
                  <a:cubicBezTo>
                    <a:pt x="282" y="554"/>
                    <a:pt x="85" y="527"/>
                    <a:pt x="31" y="367"/>
                  </a:cubicBezTo>
                  <a:cubicBezTo>
                    <a:pt x="9" y="301"/>
                    <a:pt x="28" y="211"/>
                    <a:pt x="57" y="150"/>
                  </a:cubicBezTo>
                  <a:cubicBezTo>
                    <a:pt x="70" y="125"/>
                    <a:pt x="72" y="121"/>
                    <a:pt x="96" y="125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29" y="132"/>
                    <a:pt x="151" y="136"/>
                    <a:pt x="157" y="137"/>
                  </a:cubicBezTo>
                  <a:cubicBezTo>
                    <a:pt x="156" y="144"/>
                    <a:pt x="149" y="173"/>
                    <a:pt x="149" y="173"/>
                  </a:cubicBezTo>
                  <a:cubicBezTo>
                    <a:pt x="143" y="199"/>
                    <a:pt x="136" y="226"/>
                    <a:pt x="133" y="253"/>
                  </a:cubicBezTo>
                  <a:cubicBezTo>
                    <a:pt x="129" y="281"/>
                    <a:pt x="129" y="310"/>
                    <a:pt x="138" y="338"/>
                  </a:cubicBezTo>
                  <a:cubicBezTo>
                    <a:pt x="157" y="401"/>
                    <a:pt x="220" y="428"/>
                    <a:pt x="308" y="411"/>
                  </a:cubicBezTo>
                  <a:cubicBezTo>
                    <a:pt x="394" y="394"/>
                    <a:pt x="445" y="323"/>
                    <a:pt x="494" y="254"/>
                  </a:cubicBezTo>
                  <a:cubicBezTo>
                    <a:pt x="511" y="230"/>
                    <a:pt x="527" y="208"/>
                    <a:pt x="544" y="188"/>
                  </a:cubicBezTo>
                  <a:cubicBezTo>
                    <a:pt x="591" y="133"/>
                    <a:pt x="637" y="93"/>
                    <a:pt x="683" y="66"/>
                  </a:cubicBezTo>
                  <a:cubicBezTo>
                    <a:pt x="720" y="44"/>
                    <a:pt x="758" y="28"/>
                    <a:pt x="795" y="17"/>
                  </a:cubicBezTo>
                  <a:cubicBezTo>
                    <a:pt x="820" y="10"/>
                    <a:pt x="844" y="10"/>
                    <a:pt x="869" y="11"/>
                  </a:cubicBezTo>
                  <a:cubicBezTo>
                    <a:pt x="901" y="11"/>
                    <a:pt x="901" y="11"/>
                    <a:pt x="901" y="11"/>
                  </a:cubicBezTo>
                  <a:cubicBezTo>
                    <a:pt x="958" y="8"/>
                    <a:pt x="1005" y="22"/>
                    <a:pt x="1054" y="37"/>
                  </a:cubicBezTo>
                  <a:cubicBezTo>
                    <a:pt x="1128" y="60"/>
                    <a:pt x="1251" y="127"/>
                    <a:pt x="1292" y="208"/>
                  </a:cubicBezTo>
                  <a:cubicBezTo>
                    <a:pt x="1293" y="210"/>
                    <a:pt x="1296" y="211"/>
                    <a:pt x="1298" y="210"/>
                  </a:cubicBezTo>
                  <a:cubicBezTo>
                    <a:pt x="1300" y="208"/>
                    <a:pt x="1301" y="206"/>
                    <a:pt x="1300" y="204"/>
                  </a:cubicBezTo>
                  <a:cubicBezTo>
                    <a:pt x="1257" y="121"/>
                    <a:pt x="1132" y="52"/>
                    <a:pt x="1056" y="29"/>
                  </a:cubicBezTo>
                  <a:cubicBezTo>
                    <a:pt x="1006" y="14"/>
                    <a:pt x="959" y="0"/>
                    <a:pt x="901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27" name="Freeform 2274"/>
            <p:cNvSpPr>
              <a:spLocks/>
            </p:cNvSpPr>
            <p:nvPr/>
          </p:nvSpPr>
          <p:spPr bwMode="auto">
            <a:xfrm>
              <a:off x="2810" y="2085"/>
              <a:ext cx="378" cy="546"/>
            </a:xfrm>
            <a:custGeom>
              <a:avLst/>
              <a:gdLst>
                <a:gd name="T0" fmla="*/ 219 w 419"/>
                <a:gd name="T1" fmla="*/ 6 h 605"/>
                <a:gd name="T2" fmla="*/ 215 w 419"/>
                <a:gd name="T3" fmla="*/ 11 h 605"/>
                <a:gd name="T4" fmla="*/ 220 w 419"/>
                <a:gd name="T5" fmla="*/ 15 h 605"/>
                <a:gd name="T6" fmla="*/ 338 w 419"/>
                <a:gd name="T7" fmla="*/ 76 h 605"/>
                <a:gd name="T8" fmla="*/ 395 w 419"/>
                <a:gd name="T9" fmla="*/ 218 h 605"/>
                <a:gd name="T10" fmla="*/ 387 w 419"/>
                <a:gd name="T11" fmla="*/ 502 h 605"/>
                <a:gd name="T12" fmla="*/ 149 w 419"/>
                <a:gd name="T13" fmla="*/ 544 h 605"/>
                <a:gd name="T14" fmla="*/ 120 w 419"/>
                <a:gd name="T15" fmla="*/ 537 h 605"/>
                <a:gd name="T16" fmla="*/ 115 w 419"/>
                <a:gd name="T17" fmla="*/ 536 h 605"/>
                <a:gd name="T18" fmla="*/ 18 w 419"/>
                <a:gd name="T19" fmla="*/ 481 h 605"/>
                <a:gd name="T20" fmla="*/ 24 w 419"/>
                <a:gd name="T21" fmla="*/ 372 h 605"/>
                <a:gd name="T22" fmla="*/ 29 w 419"/>
                <a:gd name="T23" fmla="*/ 348 h 605"/>
                <a:gd name="T24" fmla="*/ 34 w 419"/>
                <a:gd name="T25" fmla="*/ 320 h 605"/>
                <a:gd name="T26" fmla="*/ 43 w 419"/>
                <a:gd name="T27" fmla="*/ 247 h 605"/>
                <a:gd name="T28" fmla="*/ 39 w 419"/>
                <a:gd name="T29" fmla="*/ 243 h 605"/>
                <a:gd name="T30" fmla="*/ 35 w 419"/>
                <a:gd name="T31" fmla="*/ 247 h 605"/>
                <a:gd name="T32" fmla="*/ 26 w 419"/>
                <a:gd name="T33" fmla="*/ 318 h 605"/>
                <a:gd name="T34" fmla="*/ 20 w 419"/>
                <a:gd name="T35" fmla="*/ 346 h 605"/>
                <a:gd name="T36" fmla="*/ 16 w 419"/>
                <a:gd name="T37" fmla="*/ 370 h 605"/>
                <a:gd name="T38" fmla="*/ 10 w 419"/>
                <a:gd name="T39" fmla="*/ 484 h 605"/>
                <a:gd name="T40" fmla="*/ 113 w 419"/>
                <a:gd name="T41" fmla="*/ 544 h 605"/>
                <a:gd name="T42" fmla="*/ 118 w 419"/>
                <a:gd name="T43" fmla="*/ 545 h 605"/>
                <a:gd name="T44" fmla="*/ 147 w 419"/>
                <a:gd name="T45" fmla="*/ 552 h 605"/>
                <a:gd name="T46" fmla="*/ 395 w 419"/>
                <a:gd name="T47" fmla="*/ 505 h 605"/>
                <a:gd name="T48" fmla="*/ 403 w 419"/>
                <a:gd name="T49" fmla="*/ 217 h 605"/>
                <a:gd name="T50" fmla="*/ 344 w 419"/>
                <a:gd name="T51" fmla="*/ 71 h 605"/>
                <a:gd name="T52" fmla="*/ 219 w 419"/>
                <a:gd name="T53" fmla="*/ 6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9" h="605">
                  <a:moveTo>
                    <a:pt x="219" y="6"/>
                  </a:moveTo>
                  <a:cubicBezTo>
                    <a:pt x="217" y="7"/>
                    <a:pt x="215" y="9"/>
                    <a:pt x="215" y="11"/>
                  </a:cubicBezTo>
                  <a:cubicBezTo>
                    <a:pt x="216" y="13"/>
                    <a:pt x="218" y="15"/>
                    <a:pt x="220" y="15"/>
                  </a:cubicBezTo>
                  <a:cubicBezTo>
                    <a:pt x="259" y="9"/>
                    <a:pt x="312" y="47"/>
                    <a:pt x="338" y="76"/>
                  </a:cubicBezTo>
                  <a:cubicBezTo>
                    <a:pt x="369" y="112"/>
                    <a:pt x="390" y="162"/>
                    <a:pt x="395" y="218"/>
                  </a:cubicBezTo>
                  <a:cubicBezTo>
                    <a:pt x="404" y="306"/>
                    <a:pt x="411" y="408"/>
                    <a:pt x="387" y="502"/>
                  </a:cubicBezTo>
                  <a:cubicBezTo>
                    <a:pt x="363" y="595"/>
                    <a:pt x="234" y="564"/>
                    <a:pt x="149" y="544"/>
                  </a:cubicBezTo>
                  <a:cubicBezTo>
                    <a:pt x="120" y="537"/>
                    <a:pt x="120" y="537"/>
                    <a:pt x="120" y="537"/>
                  </a:cubicBezTo>
                  <a:cubicBezTo>
                    <a:pt x="120" y="537"/>
                    <a:pt x="115" y="536"/>
                    <a:pt x="115" y="536"/>
                  </a:cubicBezTo>
                  <a:cubicBezTo>
                    <a:pt x="81" y="529"/>
                    <a:pt x="30" y="518"/>
                    <a:pt x="18" y="481"/>
                  </a:cubicBezTo>
                  <a:cubicBezTo>
                    <a:pt x="9" y="452"/>
                    <a:pt x="17" y="408"/>
                    <a:pt x="24" y="372"/>
                  </a:cubicBezTo>
                  <a:cubicBezTo>
                    <a:pt x="29" y="348"/>
                    <a:pt x="29" y="348"/>
                    <a:pt x="29" y="348"/>
                  </a:cubicBezTo>
                  <a:cubicBezTo>
                    <a:pt x="34" y="320"/>
                    <a:pt x="34" y="320"/>
                    <a:pt x="34" y="320"/>
                  </a:cubicBezTo>
                  <a:cubicBezTo>
                    <a:pt x="38" y="296"/>
                    <a:pt x="44" y="269"/>
                    <a:pt x="43" y="247"/>
                  </a:cubicBezTo>
                  <a:cubicBezTo>
                    <a:pt x="43" y="245"/>
                    <a:pt x="41" y="243"/>
                    <a:pt x="39" y="243"/>
                  </a:cubicBezTo>
                  <a:cubicBezTo>
                    <a:pt x="37" y="243"/>
                    <a:pt x="35" y="245"/>
                    <a:pt x="35" y="247"/>
                  </a:cubicBezTo>
                  <a:cubicBezTo>
                    <a:pt x="35" y="269"/>
                    <a:pt x="30" y="294"/>
                    <a:pt x="26" y="318"/>
                  </a:cubicBezTo>
                  <a:cubicBezTo>
                    <a:pt x="20" y="346"/>
                    <a:pt x="20" y="346"/>
                    <a:pt x="20" y="346"/>
                  </a:cubicBezTo>
                  <a:cubicBezTo>
                    <a:pt x="16" y="370"/>
                    <a:pt x="16" y="370"/>
                    <a:pt x="16" y="370"/>
                  </a:cubicBezTo>
                  <a:cubicBezTo>
                    <a:pt x="9" y="407"/>
                    <a:pt x="0" y="453"/>
                    <a:pt x="10" y="484"/>
                  </a:cubicBezTo>
                  <a:cubicBezTo>
                    <a:pt x="23" y="525"/>
                    <a:pt x="77" y="536"/>
                    <a:pt x="113" y="544"/>
                  </a:cubicBezTo>
                  <a:cubicBezTo>
                    <a:pt x="118" y="545"/>
                    <a:pt x="118" y="545"/>
                    <a:pt x="118" y="545"/>
                  </a:cubicBezTo>
                  <a:cubicBezTo>
                    <a:pt x="147" y="552"/>
                    <a:pt x="147" y="552"/>
                    <a:pt x="147" y="552"/>
                  </a:cubicBezTo>
                  <a:cubicBezTo>
                    <a:pt x="230" y="572"/>
                    <a:pt x="369" y="605"/>
                    <a:pt x="395" y="505"/>
                  </a:cubicBezTo>
                  <a:cubicBezTo>
                    <a:pt x="419" y="408"/>
                    <a:pt x="412" y="306"/>
                    <a:pt x="403" y="217"/>
                  </a:cubicBezTo>
                  <a:cubicBezTo>
                    <a:pt x="398" y="160"/>
                    <a:pt x="377" y="107"/>
                    <a:pt x="344" y="71"/>
                  </a:cubicBezTo>
                  <a:cubicBezTo>
                    <a:pt x="319" y="42"/>
                    <a:pt x="263" y="0"/>
                    <a:pt x="219" y="6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28" name="Freeform 2275"/>
            <p:cNvSpPr>
              <a:spLocks/>
            </p:cNvSpPr>
            <p:nvPr/>
          </p:nvSpPr>
          <p:spPr bwMode="auto">
            <a:xfrm>
              <a:off x="2321" y="2441"/>
              <a:ext cx="77" cy="119"/>
            </a:xfrm>
            <a:custGeom>
              <a:avLst/>
              <a:gdLst>
                <a:gd name="T0" fmla="*/ 4 w 85"/>
                <a:gd name="T1" fmla="*/ 1 h 131"/>
                <a:gd name="T2" fmla="*/ 1 w 85"/>
                <a:gd name="T3" fmla="*/ 6 h 131"/>
                <a:gd name="T4" fmla="*/ 58 w 85"/>
                <a:gd name="T5" fmla="*/ 103 h 131"/>
                <a:gd name="T6" fmla="*/ 77 w 85"/>
                <a:gd name="T7" fmla="*/ 129 h 131"/>
                <a:gd name="T8" fmla="*/ 83 w 85"/>
                <a:gd name="T9" fmla="*/ 130 h 131"/>
                <a:gd name="T10" fmla="*/ 84 w 85"/>
                <a:gd name="T11" fmla="*/ 124 h 131"/>
                <a:gd name="T12" fmla="*/ 65 w 85"/>
                <a:gd name="T13" fmla="*/ 98 h 131"/>
                <a:gd name="T14" fmla="*/ 9 w 85"/>
                <a:gd name="T15" fmla="*/ 4 h 131"/>
                <a:gd name="T16" fmla="*/ 4 w 85"/>
                <a:gd name="T17" fmla="*/ 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31">
                  <a:moveTo>
                    <a:pt x="4" y="1"/>
                  </a:moveTo>
                  <a:cubicBezTo>
                    <a:pt x="2" y="2"/>
                    <a:pt x="0" y="4"/>
                    <a:pt x="1" y="6"/>
                  </a:cubicBezTo>
                  <a:cubicBezTo>
                    <a:pt x="9" y="35"/>
                    <a:pt x="35" y="71"/>
                    <a:pt x="58" y="103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8" y="131"/>
                    <a:pt x="81" y="131"/>
                    <a:pt x="83" y="130"/>
                  </a:cubicBezTo>
                  <a:cubicBezTo>
                    <a:pt x="85" y="129"/>
                    <a:pt x="85" y="126"/>
                    <a:pt x="84" y="124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42" y="67"/>
                    <a:pt x="17" y="31"/>
                    <a:pt x="9" y="4"/>
                  </a:cubicBezTo>
                  <a:cubicBezTo>
                    <a:pt x="8" y="2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29" name="Freeform 2276"/>
            <p:cNvSpPr>
              <a:spLocks/>
            </p:cNvSpPr>
            <p:nvPr/>
          </p:nvSpPr>
          <p:spPr bwMode="auto">
            <a:xfrm>
              <a:off x="2999" y="2593"/>
              <a:ext cx="18" cy="25"/>
            </a:xfrm>
            <a:custGeom>
              <a:avLst/>
              <a:gdLst>
                <a:gd name="T0" fmla="*/ 13 w 20"/>
                <a:gd name="T1" fmla="*/ 2 h 28"/>
                <a:gd name="T2" fmla="*/ 1 w 20"/>
                <a:gd name="T3" fmla="*/ 23 h 28"/>
                <a:gd name="T4" fmla="*/ 4 w 20"/>
                <a:gd name="T5" fmla="*/ 28 h 28"/>
                <a:gd name="T6" fmla="*/ 9 w 20"/>
                <a:gd name="T7" fmla="*/ 24 h 28"/>
                <a:gd name="T8" fmla="*/ 18 w 20"/>
                <a:gd name="T9" fmla="*/ 8 h 28"/>
                <a:gd name="T10" fmla="*/ 19 w 20"/>
                <a:gd name="T11" fmla="*/ 2 h 28"/>
                <a:gd name="T12" fmla="*/ 13 w 20"/>
                <a:gd name="T1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3" y="2"/>
                  </a:moveTo>
                  <a:cubicBezTo>
                    <a:pt x="6" y="7"/>
                    <a:pt x="1" y="16"/>
                    <a:pt x="1" y="23"/>
                  </a:cubicBezTo>
                  <a:cubicBezTo>
                    <a:pt x="0" y="25"/>
                    <a:pt x="2" y="27"/>
                    <a:pt x="4" y="28"/>
                  </a:cubicBezTo>
                  <a:cubicBezTo>
                    <a:pt x="7" y="28"/>
                    <a:pt x="9" y="26"/>
                    <a:pt x="9" y="24"/>
                  </a:cubicBezTo>
                  <a:cubicBezTo>
                    <a:pt x="9" y="19"/>
                    <a:pt x="14" y="12"/>
                    <a:pt x="18" y="8"/>
                  </a:cubicBezTo>
                  <a:cubicBezTo>
                    <a:pt x="20" y="7"/>
                    <a:pt x="20" y="4"/>
                    <a:pt x="19" y="2"/>
                  </a:cubicBezTo>
                  <a:cubicBezTo>
                    <a:pt x="17" y="0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30" name="Freeform 2277"/>
            <p:cNvSpPr>
              <a:spLocks/>
            </p:cNvSpPr>
            <p:nvPr/>
          </p:nvSpPr>
          <p:spPr bwMode="auto">
            <a:xfrm>
              <a:off x="2032" y="2270"/>
              <a:ext cx="32" cy="33"/>
            </a:xfrm>
            <a:custGeom>
              <a:avLst/>
              <a:gdLst>
                <a:gd name="T0" fmla="*/ 27 w 35"/>
                <a:gd name="T1" fmla="*/ 2 h 37"/>
                <a:gd name="T2" fmla="*/ 1 w 35"/>
                <a:gd name="T3" fmla="*/ 30 h 37"/>
                <a:gd name="T4" fmla="*/ 2 w 35"/>
                <a:gd name="T5" fmla="*/ 36 h 37"/>
                <a:gd name="T6" fmla="*/ 8 w 35"/>
                <a:gd name="T7" fmla="*/ 35 h 37"/>
                <a:gd name="T8" fmla="*/ 33 w 35"/>
                <a:gd name="T9" fmla="*/ 8 h 37"/>
                <a:gd name="T10" fmla="*/ 33 w 35"/>
                <a:gd name="T11" fmla="*/ 2 h 37"/>
                <a:gd name="T12" fmla="*/ 27 w 35"/>
                <a:gd name="T13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7">
                  <a:moveTo>
                    <a:pt x="27" y="2"/>
                  </a:moveTo>
                  <a:cubicBezTo>
                    <a:pt x="19" y="9"/>
                    <a:pt x="10" y="18"/>
                    <a:pt x="1" y="30"/>
                  </a:cubicBezTo>
                  <a:cubicBezTo>
                    <a:pt x="0" y="32"/>
                    <a:pt x="0" y="34"/>
                    <a:pt x="2" y="36"/>
                  </a:cubicBezTo>
                  <a:cubicBezTo>
                    <a:pt x="3" y="37"/>
                    <a:pt x="6" y="37"/>
                    <a:pt x="8" y="35"/>
                  </a:cubicBezTo>
                  <a:cubicBezTo>
                    <a:pt x="17" y="24"/>
                    <a:pt x="25" y="15"/>
                    <a:pt x="33" y="8"/>
                  </a:cubicBezTo>
                  <a:cubicBezTo>
                    <a:pt x="35" y="6"/>
                    <a:pt x="35" y="4"/>
                    <a:pt x="33" y="2"/>
                  </a:cubicBezTo>
                  <a:cubicBezTo>
                    <a:pt x="32" y="0"/>
                    <a:pt x="29" y="0"/>
                    <a:pt x="27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31" name="Freeform 2278"/>
            <p:cNvSpPr>
              <a:spLocks/>
            </p:cNvSpPr>
            <p:nvPr/>
          </p:nvSpPr>
          <p:spPr bwMode="auto">
            <a:xfrm>
              <a:off x="2132" y="2311"/>
              <a:ext cx="10" cy="45"/>
            </a:xfrm>
            <a:custGeom>
              <a:avLst/>
              <a:gdLst>
                <a:gd name="T0" fmla="*/ 3 w 11"/>
                <a:gd name="T1" fmla="*/ 3 h 50"/>
                <a:gd name="T2" fmla="*/ 0 w 11"/>
                <a:gd name="T3" fmla="*/ 42 h 50"/>
                <a:gd name="T4" fmla="*/ 0 w 11"/>
                <a:gd name="T5" fmla="*/ 46 h 50"/>
                <a:gd name="T6" fmla="*/ 4 w 11"/>
                <a:gd name="T7" fmla="*/ 50 h 50"/>
                <a:gd name="T8" fmla="*/ 9 w 11"/>
                <a:gd name="T9" fmla="*/ 46 h 50"/>
                <a:gd name="T10" fmla="*/ 9 w 11"/>
                <a:gd name="T11" fmla="*/ 42 h 50"/>
                <a:gd name="T12" fmla="*/ 11 w 11"/>
                <a:gd name="T13" fmla="*/ 5 h 50"/>
                <a:gd name="T14" fmla="*/ 7 w 11"/>
                <a:gd name="T15" fmla="*/ 0 h 50"/>
                <a:gd name="T16" fmla="*/ 3 w 11"/>
                <a:gd name="T17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0">
                  <a:moveTo>
                    <a:pt x="3" y="3"/>
                  </a:moveTo>
                  <a:cubicBezTo>
                    <a:pt x="0" y="15"/>
                    <a:pt x="0" y="33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2" y="50"/>
                    <a:pt x="4" y="50"/>
                  </a:cubicBezTo>
                  <a:cubicBezTo>
                    <a:pt x="7" y="50"/>
                    <a:pt x="9" y="48"/>
                    <a:pt x="9" y="4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34"/>
                    <a:pt x="9" y="15"/>
                    <a:pt x="11" y="5"/>
                  </a:cubicBezTo>
                  <a:cubicBezTo>
                    <a:pt x="11" y="3"/>
                    <a:pt x="10" y="1"/>
                    <a:pt x="7" y="0"/>
                  </a:cubicBezTo>
                  <a:cubicBezTo>
                    <a:pt x="5" y="0"/>
                    <a:pt x="3" y="1"/>
                    <a:pt x="3" y="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32" name="Freeform 2279"/>
            <p:cNvSpPr>
              <a:spLocks/>
            </p:cNvSpPr>
            <p:nvPr/>
          </p:nvSpPr>
          <p:spPr bwMode="auto">
            <a:xfrm>
              <a:off x="2241" y="2287"/>
              <a:ext cx="24" cy="46"/>
            </a:xfrm>
            <a:custGeom>
              <a:avLst/>
              <a:gdLst>
                <a:gd name="T0" fmla="*/ 3 w 27"/>
                <a:gd name="T1" fmla="*/ 1 h 51"/>
                <a:gd name="T2" fmla="*/ 1 w 27"/>
                <a:gd name="T3" fmla="*/ 7 h 51"/>
                <a:gd name="T4" fmla="*/ 10 w 27"/>
                <a:gd name="T5" fmla="*/ 27 h 51"/>
                <a:gd name="T6" fmla="*/ 20 w 27"/>
                <a:gd name="T7" fmla="*/ 50 h 51"/>
                <a:gd name="T8" fmla="*/ 25 w 27"/>
                <a:gd name="T9" fmla="*/ 50 h 51"/>
                <a:gd name="T10" fmla="*/ 26 w 27"/>
                <a:gd name="T11" fmla="*/ 44 h 51"/>
                <a:gd name="T12" fmla="*/ 17 w 27"/>
                <a:gd name="T13" fmla="*/ 24 h 51"/>
                <a:gd name="T14" fmla="*/ 9 w 27"/>
                <a:gd name="T15" fmla="*/ 3 h 51"/>
                <a:gd name="T16" fmla="*/ 3 w 27"/>
                <a:gd name="T1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51">
                  <a:moveTo>
                    <a:pt x="3" y="1"/>
                  </a:moveTo>
                  <a:cubicBezTo>
                    <a:pt x="1" y="2"/>
                    <a:pt x="0" y="5"/>
                    <a:pt x="1" y="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8" y="47"/>
                    <a:pt x="18" y="49"/>
                    <a:pt x="20" y="50"/>
                  </a:cubicBezTo>
                  <a:cubicBezTo>
                    <a:pt x="21" y="51"/>
                    <a:pt x="23" y="51"/>
                    <a:pt x="25" y="50"/>
                  </a:cubicBezTo>
                  <a:cubicBezTo>
                    <a:pt x="27" y="48"/>
                    <a:pt x="27" y="46"/>
                    <a:pt x="26" y="44"/>
                  </a:cubicBezTo>
                  <a:cubicBezTo>
                    <a:pt x="25" y="42"/>
                    <a:pt x="21" y="32"/>
                    <a:pt x="17" y="2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33" name="Freeform 2280"/>
            <p:cNvSpPr>
              <a:spLocks/>
            </p:cNvSpPr>
            <p:nvPr/>
          </p:nvSpPr>
          <p:spPr bwMode="auto">
            <a:xfrm>
              <a:off x="2346" y="2183"/>
              <a:ext cx="72" cy="45"/>
            </a:xfrm>
            <a:custGeom>
              <a:avLst/>
              <a:gdLst>
                <a:gd name="T0" fmla="*/ 0 w 80"/>
                <a:gd name="T1" fmla="*/ 4 h 49"/>
                <a:gd name="T2" fmla="*/ 4 w 80"/>
                <a:gd name="T3" fmla="*/ 9 h 49"/>
                <a:gd name="T4" fmla="*/ 72 w 80"/>
                <a:gd name="T5" fmla="*/ 46 h 49"/>
                <a:gd name="T6" fmla="*/ 78 w 80"/>
                <a:gd name="T7" fmla="*/ 48 h 49"/>
                <a:gd name="T8" fmla="*/ 79 w 80"/>
                <a:gd name="T9" fmla="*/ 42 h 49"/>
                <a:gd name="T10" fmla="*/ 5 w 80"/>
                <a:gd name="T11" fmla="*/ 0 h 49"/>
                <a:gd name="T12" fmla="*/ 0 w 80"/>
                <a:gd name="T13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9">
                  <a:moveTo>
                    <a:pt x="0" y="4"/>
                  </a:moveTo>
                  <a:cubicBezTo>
                    <a:pt x="0" y="6"/>
                    <a:pt x="1" y="8"/>
                    <a:pt x="4" y="9"/>
                  </a:cubicBezTo>
                  <a:cubicBezTo>
                    <a:pt x="41" y="14"/>
                    <a:pt x="53" y="18"/>
                    <a:pt x="72" y="46"/>
                  </a:cubicBezTo>
                  <a:cubicBezTo>
                    <a:pt x="73" y="48"/>
                    <a:pt x="76" y="49"/>
                    <a:pt x="78" y="48"/>
                  </a:cubicBezTo>
                  <a:cubicBezTo>
                    <a:pt x="79" y="46"/>
                    <a:pt x="80" y="44"/>
                    <a:pt x="79" y="42"/>
                  </a:cubicBezTo>
                  <a:cubicBezTo>
                    <a:pt x="58" y="11"/>
                    <a:pt x="45" y="6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34" name="Freeform 2281"/>
            <p:cNvSpPr>
              <a:spLocks noEditPoints="1"/>
            </p:cNvSpPr>
            <p:nvPr/>
          </p:nvSpPr>
          <p:spPr bwMode="auto">
            <a:xfrm>
              <a:off x="2402" y="2196"/>
              <a:ext cx="88" cy="86"/>
            </a:xfrm>
            <a:custGeom>
              <a:avLst/>
              <a:gdLst>
                <a:gd name="T0" fmla="*/ 18 w 97"/>
                <a:gd name="T1" fmla="*/ 21 h 95"/>
                <a:gd name="T2" fmla="*/ 4 w 97"/>
                <a:gd name="T3" fmla="*/ 65 h 95"/>
                <a:gd name="T4" fmla="*/ 38 w 97"/>
                <a:gd name="T5" fmla="*/ 91 h 95"/>
                <a:gd name="T6" fmla="*/ 83 w 97"/>
                <a:gd name="T7" fmla="*/ 76 h 95"/>
                <a:gd name="T8" fmla="*/ 96 w 97"/>
                <a:gd name="T9" fmla="*/ 46 h 95"/>
                <a:gd name="T10" fmla="*/ 93 w 97"/>
                <a:gd name="T11" fmla="*/ 24 h 95"/>
                <a:gd name="T12" fmla="*/ 73 w 97"/>
                <a:gd name="T13" fmla="*/ 6 h 95"/>
                <a:gd name="T14" fmla="*/ 72 w 97"/>
                <a:gd name="T15" fmla="*/ 5 h 95"/>
                <a:gd name="T16" fmla="*/ 18 w 97"/>
                <a:gd name="T17" fmla="*/ 21 h 95"/>
                <a:gd name="T18" fmla="*/ 40 w 97"/>
                <a:gd name="T19" fmla="*/ 83 h 95"/>
                <a:gd name="T20" fmla="*/ 12 w 97"/>
                <a:gd name="T21" fmla="*/ 62 h 95"/>
                <a:gd name="T22" fmla="*/ 24 w 97"/>
                <a:gd name="T23" fmla="*/ 27 h 95"/>
                <a:gd name="T24" fmla="*/ 64 w 97"/>
                <a:gd name="T25" fmla="*/ 12 h 95"/>
                <a:gd name="T26" fmla="*/ 65 w 97"/>
                <a:gd name="T27" fmla="*/ 13 h 95"/>
                <a:gd name="T28" fmla="*/ 86 w 97"/>
                <a:gd name="T29" fmla="*/ 27 h 95"/>
                <a:gd name="T30" fmla="*/ 77 w 97"/>
                <a:gd name="T31" fmla="*/ 70 h 95"/>
                <a:gd name="T32" fmla="*/ 40 w 97"/>
                <a:gd name="T33" fmla="*/ 8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95">
                  <a:moveTo>
                    <a:pt x="18" y="21"/>
                  </a:moveTo>
                  <a:cubicBezTo>
                    <a:pt x="5" y="34"/>
                    <a:pt x="0" y="51"/>
                    <a:pt x="4" y="65"/>
                  </a:cubicBezTo>
                  <a:cubicBezTo>
                    <a:pt x="7" y="74"/>
                    <a:pt x="15" y="86"/>
                    <a:pt x="38" y="91"/>
                  </a:cubicBezTo>
                  <a:cubicBezTo>
                    <a:pt x="56" y="95"/>
                    <a:pt x="72" y="89"/>
                    <a:pt x="83" y="76"/>
                  </a:cubicBezTo>
                  <a:cubicBezTo>
                    <a:pt x="90" y="67"/>
                    <a:pt x="95" y="57"/>
                    <a:pt x="96" y="46"/>
                  </a:cubicBezTo>
                  <a:cubicBezTo>
                    <a:pt x="97" y="39"/>
                    <a:pt x="96" y="31"/>
                    <a:pt x="93" y="24"/>
                  </a:cubicBezTo>
                  <a:cubicBezTo>
                    <a:pt x="90" y="15"/>
                    <a:pt x="83" y="9"/>
                    <a:pt x="73" y="6"/>
                  </a:cubicBezTo>
                  <a:cubicBezTo>
                    <a:pt x="73" y="6"/>
                    <a:pt x="73" y="5"/>
                    <a:pt x="72" y="5"/>
                  </a:cubicBezTo>
                  <a:cubicBezTo>
                    <a:pt x="53" y="0"/>
                    <a:pt x="33" y="6"/>
                    <a:pt x="18" y="21"/>
                  </a:cubicBezTo>
                  <a:close/>
                  <a:moveTo>
                    <a:pt x="40" y="83"/>
                  </a:moveTo>
                  <a:cubicBezTo>
                    <a:pt x="25" y="79"/>
                    <a:pt x="15" y="72"/>
                    <a:pt x="12" y="62"/>
                  </a:cubicBezTo>
                  <a:cubicBezTo>
                    <a:pt x="9" y="51"/>
                    <a:pt x="14" y="38"/>
                    <a:pt x="24" y="27"/>
                  </a:cubicBezTo>
                  <a:cubicBezTo>
                    <a:pt x="35" y="15"/>
                    <a:pt x="50" y="10"/>
                    <a:pt x="64" y="12"/>
                  </a:cubicBezTo>
                  <a:cubicBezTo>
                    <a:pt x="64" y="12"/>
                    <a:pt x="65" y="13"/>
                    <a:pt x="65" y="13"/>
                  </a:cubicBezTo>
                  <a:cubicBezTo>
                    <a:pt x="78" y="14"/>
                    <a:pt x="83" y="21"/>
                    <a:pt x="86" y="27"/>
                  </a:cubicBezTo>
                  <a:cubicBezTo>
                    <a:pt x="91" y="40"/>
                    <a:pt x="87" y="58"/>
                    <a:pt x="77" y="70"/>
                  </a:cubicBezTo>
                  <a:cubicBezTo>
                    <a:pt x="71" y="77"/>
                    <a:pt x="59" y="87"/>
                    <a:pt x="40" y="8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35" name="Freeform 2282"/>
            <p:cNvSpPr>
              <a:spLocks noEditPoints="1"/>
            </p:cNvSpPr>
            <p:nvPr/>
          </p:nvSpPr>
          <p:spPr bwMode="auto">
            <a:xfrm>
              <a:off x="2420" y="2211"/>
              <a:ext cx="58" cy="58"/>
            </a:xfrm>
            <a:custGeom>
              <a:avLst/>
              <a:gdLst>
                <a:gd name="T0" fmla="*/ 36 w 65"/>
                <a:gd name="T1" fmla="*/ 0 h 64"/>
                <a:gd name="T2" fmla="*/ 33 w 65"/>
                <a:gd name="T3" fmla="*/ 2 h 64"/>
                <a:gd name="T4" fmla="*/ 13 w 65"/>
                <a:gd name="T5" fmla="*/ 9 h 64"/>
                <a:gd name="T6" fmla="*/ 0 w 65"/>
                <a:gd name="T7" fmla="*/ 34 h 64"/>
                <a:gd name="T8" fmla="*/ 2 w 65"/>
                <a:gd name="T9" fmla="*/ 48 h 64"/>
                <a:gd name="T10" fmla="*/ 27 w 65"/>
                <a:gd name="T11" fmla="*/ 64 h 64"/>
                <a:gd name="T12" fmla="*/ 57 w 65"/>
                <a:gd name="T13" fmla="*/ 46 h 64"/>
                <a:gd name="T14" fmla="*/ 59 w 65"/>
                <a:gd name="T15" fmla="*/ 11 h 64"/>
                <a:gd name="T16" fmla="*/ 36 w 65"/>
                <a:gd name="T17" fmla="*/ 0 h 64"/>
                <a:gd name="T18" fmla="*/ 43 w 65"/>
                <a:gd name="T19" fmla="*/ 9 h 64"/>
                <a:gd name="T20" fmla="*/ 52 w 65"/>
                <a:gd name="T21" fmla="*/ 16 h 64"/>
                <a:gd name="T22" fmla="*/ 54 w 65"/>
                <a:gd name="T23" fmla="*/ 29 h 64"/>
                <a:gd name="T24" fmla="*/ 50 w 65"/>
                <a:gd name="T25" fmla="*/ 42 h 64"/>
                <a:gd name="T26" fmla="*/ 27 w 65"/>
                <a:gd name="T27" fmla="*/ 55 h 64"/>
                <a:gd name="T28" fmla="*/ 9 w 65"/>
                <a:gd name="T29" fmla="*/ 45 h 64"/>
                <a:gd name="T30" fmla="*/ 19 w 65"/>
                <a:gd name="T31" fmla="*/ 15 h 64"/>
                <a:gd name="T32" fmla="*/ 37 w 65"/>
                <a:gd name="T33" fmla="*/ 11 h 64"/>
                <a:gd name="T34" fmla="*/ 43 w 65"/>
                <a:gd name="T35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64">
                  <a:moveTo>
                    <a:pt x="36" y="0"/>
                  </a:moveTo>
                  <a:cubicBezTo>
                    <a:pt x="35" y="0"/>
                    <a:pt x="34" y="1"/>
                    <a:pt x="33" y="2"/>
                  </a:cubicBezTo>
                  <a:cubicBezTo>
                    <a:pt x="27" y="1"/>
                    <a:pt x="20" y="3"/>
                    <a:pt x="13" y="9"/>
                  </a:cubicBezTo>
                  <a:cubicBezTo>
                    <a:pt x="6" y="16"/>
                    <a:pt x="1" y="25"/>
                    <a:pt x="0" y="34"/>
                  </a:cubicBezTo>
                  <a:cubicBezTo>
                    <a:pt x="0" y="39"/>
                    <a:pt x="0" y="44"/>
                    <a:pt x="2" y="48"/>
                  </a:cubicBezTo>
                  <a:cubicBezTo>
                    <a:pt x="4" y="54"/>
                    <a:pt x="10" y="63"/>
                    <a:pt x="27" y="64"/>
                  </a:cubicBezTo>
                  <a:cubicBezTo>
                    <a:pt x="39" y="64"/>
                    <a:pt x="50" y="58"/>
                    <a:pt x="57" y="46"/>
                  </a:cubicBezTo>
                  <a:cubicBezTo>
                    <a:pt x="64" y="35"/>
                    <a:pt x="65" y="21"/>
                    <a:pt x="59" y="11"/>
                  </a:cubicBezTo>
                  <a:cubicBezTo>
                    <a:pt x="55" y="4"/>
                    <a:pt x="47" y="0"/>
                    <a:pt x="36" y="0"/>
                  </a:cubicBezTo>
                  <a:close/>
                  <a:moveTo>
                    <a:pt x="43" y="9"/>
                  </a:moveTo>
                  <a:cubicBezTo>
                    <a:pt x="47" y="10"/>
                    <a:pt x="50" y="12"/>
                    <a:pt x="52" y="16"/>
                  </a:cubicBezTo>
                  <a:cubicBezTo>
                    <a:pt x="54" y="19"/>
                    <a:pt x="55" y="24"/>
                    <a:pt x="54" y="29"/>
                  </a:cubicBezTo>
                  <a:cubicBezTo>
                    <a:pt x="54" y="34"/>
                    <a:pt x="52" y="38"/>
                    <a:pt x="50" y="42"/>
                  </a:cubicBezTo>
                  <a:cubicBezTo>
                    <a:pt x="45" y="51"/>
                    <a:pt x="36" y="56"/>
                    <a:pt x="27" y="55"/>
                  </a:cubicBezTo>
                  <a:cubicBezTo>
                    <a:pt x="18" y="55"/>
                    <a:pt x="12" y="52"/>
                    <a:pt x="9" y="45"/>
                  </a:cubicBezTo>
                  <a:cubicBezTo>
                    <a:pt x="6" y="36"/>
                    <a:pt x="11" y="23"/>
                    <a:pt x="19" y="15"/>
                  </a:cubicBezTo>
                  <a:cubicBezTo>
                    <a:pt x="22" y="12"/>
                    <a:pt x="29" y="7"/>
                    <a:pt x="37" y="11"/>
                  </a:cubicBezTo>
                  <a:cubicBezTo>
                    <a:pt x="39" y="12"/>
                    <a:pt x="42" y="11"/>
                    <a:pt x="43" y="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36" name="Freeform 2283"/>
            <p:cNvSpPr>
              <a:spLocks/>
            </p:cNvSpPr>
            <p:nvPr/>
          </p:nvSpPr>
          <p:spPr bwMode="auto">
            <a:xfrm>
              <a:off x="1975" y="1990"/>
              <a:ext cx="109" cy="84"/>
            </a:xfrm>
            <a:custGeom>
              <a:avLst/>
              <a:gdLst>
                <a:gd name="T0" fmla="*/ 45 w 120"/>
                <a:gd name="T1" fmla="*/ 1 h 93"/>
                <a:gd name="T2" fmla="*/ 4 w 120"/>
                <a:gd name="T3" fmla="*/ 74 h 93"/>
                <a:gd name="T4" fmla="*/ 9 w 120"/>
                <a:gd name="T5" fmla="*/ 77 h 93"/>
                <a:gd name="T6" fmla="*/ 12 w 120"/>
                <a:gd name="T7" fmla="*/ 74 h 93"/>
                <a:gd name="T8" fmla="*/ 12 w 120"/>
                <a:gd name="T9" fmla="*/ 72 h 93"/>
                <a:gd name="T10" fmla="*/ 12 w 120"/>
                <a:gd name="T11" fmla="*/ 69 h 93"/>
                <a:gd name="T12" fmla="*/ 45 w 120"/>
                <a:gd name="T13" fmla="*/ 12 h 93"/>
                <a:gd name="T14" fmla="*/ 71 w 120"/>
                <a:gd name="T15" fmla="*/ 43 h 93"/>
                <a:gd name="T16" fmla="*/ 92 w 120"/>
                <a:gd name="T17" fmla="*/ 32 h 93"/>
                <a:gd name="T18" fmla="*/ 110 w 120"/>
                <a:gd name="T19" fmla="*/ 23 h 93"/>
                <a:gd name="T20" fmla="*/ 101 w 120"/>
                <a:gd name="T21" fmla="*/ 61 h 93"/>
                <a:gd name="T22" fmla="*/ 95 w 120"/>
                <a:gd name="T23" fmla="*/ 88 h 93"/>
                <a:gd name="T24" fmla="*/ 95 w 120"/>
                <a:gd name="T25" fmla="*/ 88 h 93"/>
                <a:gd name="T26" fmla="*/ 98 w 120"/>
                <a:gd name="T27" fmla="*/ 93 h 93"/>
                <a:gd name="T28" fmla="*/ 103 w 120"/>
                <a:gd name="T29" fmla="*/ 89 h 93"/>
                <a:gd name="T30" fmla="*/ 109 w 120"/>
                <a:gd name="T31" fmla="*/ 63 h 93"/>
                <a:gd name="T32" fmla="*/ 119 w 120"/>
                <a:gd name="T33" fmla="*/ 20 h 93"/>
                <a:gd name="T34" fmla="*/ 116 w 120"/>
                <a:gd name="T35" fmla="*/ 15 h 93"/>
                <a:gd name="T36" fmla="*/ 86 w 120"/>
                <a:gd name="T37" fmla="*/ 26 h 93"/>
                <a:gd name="T38" fmla="*/ 71 w 120"/>
                <a:gd name="T39" fmla="*/ 35 h 93"/>
                <a:gd name="T40" fmla="*/ 51 w 120"/>
                <a:gd name="T41" fmla="*/ 4 h 93"/>
                <a:gd name="T42" fmla="*/ 49 w 120"/>
                <a:gd name="T43" fmla="*/ 1 h 93"/>
                <a:gd name="T44" fmla="*/ 45 w 120"/>
                <a:gd name="T45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93">
                  <a:moveTo>
                    <a:pt x="45" y="1"/>
                  </a:moveTo>
                  <a:cubicBezTo>
                    <a:pt x="29" y="12"/>
                    <a:pt x="0" y="57"/>
                    <a:pt x="4" y="74"/>
                  </a:cubicBezTo>
                  <a:cubicBezTo>
                    <a:pt x="4" y="76"/>
                    <a:pt x="6" y="78"/>
                    <a:pt x="9" y="77"/>
                  </a:cubicBezTo>
                  <a:cubicBezTo>
                    <a:pt x="10" y="77"/>
                    <a:pt x="12" y="76"/>
                    <a:pt x="12" y="74"/>
                  </a:cubicBezTo>
                  <a:cubicBezTo>
                    <a:pt x="12" y="73"/>
                    <a:pt x="12" y="73"/>
                    <a:pt x="12" y="72"/>
                  </a:cubicBezTo>
                  <a:cubicBezTo>
                    <a:pt x="12" y="71"/>
                    <a:pt x="12" y="70"/>
                    <a:pt x="12" y="69"/>
                  </a:cubicBezTo>
                  <a:cubicBezTo>
                    <a:pt x="13" y="55"/>
                    <a:pt x="32" y="25"/>
                    <a:pt x="45" y="12"/>
                  </a:cubicBezTo>
                  <a:cubicBezTo>
                    <a:pt x="50" y="33"/>
                    <a:pt x="59" y="44"/>
                    <a:pt x="71" y="43"/>
                  </a:cubicBezTo>
                  <a:cubicBezTo>
                    <a:pt x="80" y="43"/>
                    <a:pt x="86" y="38"/>
                    <a:pt x="92" y="32"/>
                  </a:cubicBezTo>
                  <a:cubicBezTo>
                    <a:pt x="98" y="27"/>
                    <a:pt x="103" y="23"/>
                    <a:pt x="110" y="23"/>
                  </a:cubicBezTo>
                  <a:cubicBezTo>
                    <a:pt x="108" y="36"/>
                    <a:pt x="104" y="49"/>
                    <a:pt x="101" y="61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4" y="90"/>
                    <a:pt x="96" y="92"/>
                    <a:pt x="98" y="93"/>
                  </a:cubicBezTo>
                  <a:cubicBezTo>
                    <a:pt x="100" y="93"/>
                    <a:pt x="102" y="92"/>
                    <a:pt x="103" y="89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13" y="49"/>
                    <a:pt x="117" y="34"/>
                    <a:pt x="119" y="20"/>
                  </a:cubicBezTo>
                  <a:cubicBezTo>
                    <a:pt x="120" y="18"/>
                    <a:pt x="118" y="15"/>
                    <a:pt x="116" y="15"/>
                  </a:cubicBezTo>
                  <a:cubicBezTo>
                    <a:pt x="102" y="12"/>
                    <a:pt x="93" y="20"/>
                    <a:pt x="86" y="26"/>
                  </a:cubicBezTo>
                  <a:cubicBezTo>
                    <a:pt x="81" y="31"/>
                    <a:pt x="76" y="35"/>
                    <a:pt x="71" y="35"/>
                  </a:cubicBezTo>
                  <a:cubicBezTo>
                    <a:pt x="59" y="35"/>
                    <a:pt x="53" y="13"/>
                    <a:pt x="51" y="4"/>
                  </a:cubicBezTo>
                  <a:cubicBezTo>
                    <a:pt x="51" y="2"/>
                    <a:pt x="50" y="1"/>
                    <a:pt x="49" y="1"/>
                  </a:cubicBezTo>
                  <a:cubicBezTo>
                    <a:pt x="47" y="0"/>
                    <a:pt x="46" y="0"/>
                    <a:pt x="45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37" name="Freeform 2284"/>
            <p:cNvSpPr>
              <a:spLocks/>
            </p:cNvSpPr>
            <p:nvPr/>
          </p:nvSpPr>
          <p:spPr bwMode="auto">
            <a:xfrm>
              <a:off x="2616" y="2292"/>
              <a:ext cx="224" cy="146"/>
            </a:xfrm>
            <a:custGeom>
              <a:avLst/>
              <a:gdLst>
                <a:gd name="T0" fmla="*/ 146 w 248"/>
                <a:gd name="T1" fmla="*/ 17 h 162"/>
                <a:gd name="T2" fmla="*/ 34 w 248"/>
                <a:gd name="T3" fmla="*/ 107 h 162"/>
                <a:gd name="T4" fmla="*/ 177 w 248"/>
                <a:gd name="T5" fmla="*/ 135 h 162"/>
                <a:gd name="T6" fmla="*/ 136 w 248"/>
                <a:gd name="T7" fmla="*/ 1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" h="162">
                  <a:moveTo>
                    <a:pt x="146" y="17"/>
                  </a:moveTo>
                  <a:cubicBezTo>
                    <a:pt x="92" y="0"/>
                    <a:pt x="0" y="37"/>
                    <a:pt x="34" y="107"/>
                  </a:cubicBezTo>
                  <a:cubicBezTo>
                    <a:pt x="59" y="156"/>
                    <a:pt x="134" y="162"/>
                    <a:pt x="177" y="135"/>
                  </a:cubicBezTo>
                  <a:cubicBezTo>
                    <a:pt x="248" y="90"/>
                    <a:pt x="184" y="32"/>
                    <a:pt x="136" y="13"/>
                  </a:cubicBezTo>
                </a:path>
              </a:pathLst>
            </a:custGeom>
            <a:solidFill>
              <a:srgbClr val="F9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38" name="Freeform 2285"/>
            <p:cNvSpPr>
              <a:spLocks/>
            </p:cNvSpPr>
            <p:nvPr/>
          </p:nvSpPr>
          <p:spPr bwMode="auto">
            <a:xfrm>
              <a:off x="2657" y="2314"/>
              <a:ext cx="134" cy="82"/>
            </a:xfrm>
            <a:custGeom>
              <a:avLst/>
              <a:gdLst>
                <a:gd name="T0" fmla="*/ 84 w 149"/>
                <a:gd name="T1" fmla="*/ 23 h 91"/>
                <a:gd name="T2" fmla="*/ 62 w 149"/>
                <a:gd name="T3" fmla="*/ 83 h 91"/>
                <a:gd name="T4" fmla="*/ 98 w 149"/>
                <a:gd name="T5" fmla="*/ 1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91">
                  <a:moveTo>
                    <a:pt x="84" y="23"/>
                  </a:moveTo>
                  <a:cubicBezTo>
                    <a:pt x="47" y="0"/>
                    <a:pt x="0" y="71"/>
                    <a:pt x="62" y="83"/>
                  </a:cubicBezTo>
                  <a:cubicBezTo>
                    <a:pt x="105" y="91"/>
                    <a:pt x="149" y="48"/>
                    <a:pt x="98" y="19"/>
                  </a:cubicBezTo>
                </a:path>
              </a:pathLst>
            </a:custGeom>
            <a:solidFill>
              <a:srgbClr val="F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39" name="Freeform 2286"/>
            <p:cNvSpPr>
              <a:spLocks/>
            </p:cNvSpPr>
            <p:nvPr/>
          </p:nvSpPr>
          <p:spPr bwMode="auto">
            <a:xfrm>
              <a:off x="2379" y="2537"/>
              <a:ext cx="57" cy="76"/>
            </a:xfrm>
            <a:custGeom>
              <a:avLst/>
              <a:gdLst>
                <a:gd name="T0" fmla="*/ 4 w 63"/>
                <a:gd name="T1" fmla="*/ 1 h 84"/>
                <a:gd name="T2" fmla="*/ 2 w 63"/>
                <a:gd name="T3" fmla="*/ 9 h 84"/>
                <a:gd name="T4" fmla="*/ 15 w 63"/>
                <a:gd name="T5" fmla="*/ 32 h 84"/>
                <a:gd name="T6" fmla="*/ 54 w 63"/>
                <a:gd name="T7" fmla="*/ 82 h 84"/>
                <a:gd name="T8" fmla="*/ 62 w 63"/>
                <a:gd name="T9" fmla="*/ 81 h 84"/>
                <a:gd name="T10" fmla="*/ 60 w 63"/>
                <a:gd name="T11" fmla="*/ 73 h 84"/>
                <a:gd name="T12" fmla="*/ 24 w 63"/>
                <a:gd name="T13" fmla="*/ 27 h 84"/>
                <a:gd name="T14" fmla="*/ 10 w 63"/>
                <a:gd name="T15" fmla="*/ 3 h 84"/>
                <a:gd name="T16" fmla="*/ 4 w 63"/>
                <a:gd name="T17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84">
                  <a:moveTo>
                    <a:pt x="4" y="1"/>
                  </a:moveTo>
                  <a:cubicBezTo>
                    <a:pt x="1" y="3"/>
                    <a:pt x="0" y="6"/>
                    <a:pt x="2" y="9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25" y="51"/>
                    <a:pt x="34" y="69"/>
                    <a:pt x="54" y="82"/>
                  </a:cubicBezTo>
                  <a:cubicBezTo>
                    <a:pt x="57" y="84"/>
                    <a:pt x="60" y="83"/>
                    <a:pt x="62" y="81"/>
                  </a:cubicBezTo>
                  <a:cubicBezTo>
                    <a:pt x="63" y="78"/>
                    <a:pt x="62" y="75"/>
                    <a:pt x="60" y="73"/>
                  </a:cubicBezTo>
                  <a:cubicBezTo>
                    <a:pt x="42" y="62"/>
                    <a:pt x="33" y="45"/>
                    <a:pt x="24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40" name="Freeform 2287"/>
            <p:cNvSpPr>
              <a:spLocks/>
            </p:cNvSpPr>
            <p:nvPr/>
          </p:nvSpPr>
          <p:spPr bwMode="auto">
            <a:xfrm>
              <a:off x="2420" y="2605"/>
              <a:ext cx="585" cy="28"/>
            </a:xfrm>
            <a:custGeom>
              <a:avLst/>
              <a:gdLst>
                <a:gd name="T0" fmla="*/ 1 w 649"/>
                <a:gd name="T1" fmla="*/ 4 h 31"/>
                <a:gd name="T2" fmla="*/ 4 w 649"/>
                <a:gd name="T3" fmla="*/ 11 h 31"/>
                <a:gd name="T4" fmla="*/ 127 w 649"/>
                <a:gd name="T5" fmla="*/ 19 h 31"/>
                <a:gd name="T6" fmla="*/ 183 w 649"/>
                <a:gd name="T7" fmla="*/ 18 h 31"/>
                <a:gd name="T8" fmla="*/ 263 w 649"/>
                <a:gd name="T9" fmla="*/ 20 h 31"/>
                <a:gd name="T10" fmla="*/ 384 w 649"/>
                <a:gd name="T11" fmla="*/ 24 h 31"/>
                <a:gd name="T12" fmla="*/ 644 w 649"/>
                <a:gd name="T13" fmla="*/ 21 h 31"/>
                <a:gd name="T14" fmla="*/ 649 w 649"/>
                <a:gd name="T15" fmla="*/ 16 h 31"/>
                <a:gd name="T16" fmla="*/ 643 w 649"/>
                <a:gd name="T17" fmla="*/ 11 h 31"/>
                <a:gd name="T18" fmla="*/ 384 w 649"/>
                <a:gd name="T19" fmla="*/ 14 h 31"/>
                <a:gd name="T20" fmla="*/ 263 w 649"/>
                <a:gd name="T21" fmla="*/ 9 h 31"/>
                <a:gd name="T22" fmla="*/ 183 w 649"/>
                <a:gd name="T23" fmla="*/ 8 h 31"/>
                <a:gd name="T24" fmla="*/ 127 w 649"/>
                <a:gd name="T25" fmla="*/ 9 h 31"/>
                <a:gd name="T26" fmla="*/ 7 w 649"/>
                <a:gd name="T27" fmla="*/ 1 h 31"/>
                <a:gd name="T28" fmla="*/ 1 w 649"/>
                <a:gd name="T2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9" h="31">
                  <a:moveTo>
                    <a:pt x="1" y="4"/>
                  </a:moveTo>
                  <a:cubicBezTo>
                    <a:pt x="0" y="7"/>
                    <a:pt x="1" y="10"/>
                    <a:pt x="4" y="11"/>
                  </a:cubicBezTo>
                  <a:cubicBezTo>
                    <a:pt x="36" y="23"/>
                    <a:pt x="85" y="21"/>
                    <a:pt x="127" y="19"/>
                  </a:cubicBezTo>
                  <a:cubicBezTo>
                    <a:pt x="148" y="18"/>
                    <a:pt x="167" y="17"/>
                    <a:pt x="183" y="18"/>
                  </a:cubicBezTo>
                  <a:cubicBezTo>
                    <a:pt x="263" y="20"/>
                    <a:pt x="263" y="20"/>
                    <a:pt x="263" y="20"/>
                  </a:cubicBezTo>
                  <a:cubicBezTo>
                    <a:pt x="303" y="20"/>
                    <a:pt x="344" y="21"/>
                    <a:pt x="384" y="24"/>
                  </a:cubicBezTo>
                  <a:cubicBezTo>
                    <a:pt x="472" y="31"/>
                    <a:pt x="561" y="26"/>
                    <a:pt x="644" y="21"/>
                  </a:cubicBezTo>
                  <a:cubicBezTo>
                    <a:pt x="647" y="21"/>
                    <a:pt x="649" y="19"/>
                    <a:pt x="649" y="16"/>
                  </a:cubicBezTo>
                  <a:cubicBezTo>
                    <a:pt x="648" y="13"/>
                    <a:pt x="646" y="11"/>
                    <a:pt x="643" y="11"/>
                  </a:cubicBezTo>
                  <a:cubicBezTo>
                    <a:pt x="560" y="16"/>
                    <a:pt x="472" y="21"/>
                    <a:pt x="384" y="14"/>
                  </a:cubicBezTo>
                  <a:cubicBezTo>
                    <a:pt x="344" y="11"/>
                    <a:pt x="303" y="10"/>
                    <a:pt x="263" y="9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67" y="7"/>
                    <a:pt x="147" y="8"/>
                    <a:pt x="127" y="9"/>
                  </a:cubicBezTo>
                  <a:cubicBezTo>
                    <a:pt x="85" y="11"/>
                    <a:pt x="38" y="13"/>
                    <a:pt x="7" y="1"/>
                  </a:cubicBezTo>
                  <a:cubicBezTo>
                    <a:pt x="5" y="0"/>
                    <a:pt x="2" y="1"/>
                    <a:pt x="1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41" name="Freeform 2288"/>
            <p:cNvSpPr>
              <a:spLocks/>
            </p:cNvSpPr>
            <p:nvPr/>
          </p:nvSpPr>
          <p:spPr bwMode="auto">
            <a:xfrm>
              <a:off x="2392" y="2598"/>
              <a:ext cx="41" cy="54"/>
            </a:xfrm>
            <a:custGeom>
              <a:avLst/>
              <a:gdLst>
                <a:gd name="T0" fmla="*/ 36 w 46"/>
                <a:gd name="T1" fmla="*/ 3 h 60"/>
                <a:gd name="T2" fmla="*/ 2 w 46"/>
                <a:gd name="T3" fmla="*/ 51 h 60"/>
                <a:gd name="T4" fmla="*/ 2 w 46"/>
                <a:gd name="T5" fmla="*/ 58 h 60"/>
                <a:gd name="T6" fmla="*/ 10 w 46"/>
                <a:gd name="T7" fmla="*/ 57 h 60"/>
                <a:gd name="T8" fmla="*/ 45 w 46"/>
                <a:gd name="T9" fmla="*/ 8 h 60"/>
                <a:gd name="T10" fmla="*/ 43 w 46"/>
                <a:gd name="T11" fmla="*/ 1 h 60"/>
                <a:gd name="T12" fmla="*/ 36 w 46"/>
                <a:gd name="T13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60">
                  <a:moveTo>
                    <a:pt x="36" y="3"/>
                  </a:moveTo>
                  <a:cubicBezTo>
                    <a:pt x="21" y="25"/>
                    <a:pt x="10" y="41"/>
                    <a:pt x="2" y="51"/>
                  </a:cubicBezTo>
                  <a:cubicBezTo>
                    <a:pt x="0" y="53"/>
                    <a:pt x="0" y="56"/>
                    <a:pt x="2" y="58"/>
                  </a:cubicBezTo>
                  <a:cubicBezTo>
                    <a:pt x="5" y="60"/>
                    <a:pt x="8" y="59"/>
                    <a:pt x="10" y="57"/>
                  </a:cubicBezTo>
                  <a:cubicBezTo>
                    <a:pt x="18" y="47"/>
                    <a:pt x="30" y="31"/>
                    <a:pt x="45" y="8"/>
                  </a:cubicBezTo>
                  <a:cubicBezTo>
                    <a:pt x="46" y="6"/>
                    <a:pt x="46" y="3"/>
                    <a:pt x="43" y="1"/>
                  </a:cubicBezTo>
                  <a:cubicBezTo>
                    <a:pt x="41" y="0"/>
                    <a:pt x="38" y="0"/>
                    <a:pt x="36" y="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42" name="Freeform 2289"/>
            <p:cNvSpPr>
              <a:spLocks/>
            </p:cNvSpPr>
            <p:nvPr/>
          </p:nvSpPr>
          <p:spPr bwMode="auto">
            <a:xfrm>
              <a:off x="2990" y="2614"/>
              <a:ext cx="29" cy="26"/>
            </a:xfrm>
            <a:custGeom>
              <a:avLst/>
              <a:gdLst>
                <a:gd name="T0" fmla="*/ 2 w 32"/>
                <a:gd name="T1" fmla="*/ 2 h 29"/>
                <a:gd name="T2" fmla="*/ 2 w 32"/>
                <a:gd name="T3" fmla="*/ 9 h 29"/>
                <a:gd name="T4" fmla="*/ 24 w 32"/>
                <a:gd name="T5" fmla="*/ 27 h 29"/>
                <a:gd name="T6" fmla="*/ 31 w 32"/>
                <a:gd name="T7" fmla="*/ 26 h 29"/>
                <a:gd name="T8" fmla="*/ 29 w 32"/>
                <a:gd name="T9" fmla="*/ 19 h 29"/>
                <a:gd name="T10" fmla="*/ 10 w 32"/>
                <a:gd name="T11" fmla="*/ 2 h 29"/>
                <a:gd name="T12" fmla="*/ 2 w 32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9">
                  <a:moveTo>
                    <a:pt x="2" y="2"/>
                  </a:moveTo>
                  <a:cubicBezTo>
                    <a:pt x="0" y="4"/>
                    <a:pt x="0" y="7"/>
                    <a:pt x="2" y="9"/>
                  </a:cubicBezTo>
                  <a:cubicBezTo>
                    <a:pt x="9" y="17"/>
                    <a:pt x="16" y="22"/>
                    <a:pt x="24" y="27"/>
                  </a:cubicBezTo>
                  <a:cubicBezTo>
                    <a:pt x="26" y="29"/>
                    <a:pt x="29" y="28"/>
                    <a:pt x="31" y="26"/>
                  </a:cubicBezTo>
                  <a:cubicBezTo>
                    <a:pt x="32" y="23"/>
                    <a:pt x="32" y="20"/>
                    <a:pt x="29" y="19"/>
                  </a:cubicBezTo>
                  <a:cubicBezTo>
                    <a:pt x="22" y="14"/>
                    <a:pt x="16" y="9"/>
                    <a:pt x="10" y="2"/>
                  </a:cubicBezTo>
                  <a:cubicBezTo>
                    <a:pt x="8" y="0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43" name="Freeform 2290"/>
            <p:cNvSpPr>
              <a:spLocks/>
            </p:cNvSpPr>
            <p:nvPr/>
          </p:nvSpPr>
          <p:spPr bwMode="auto">
            <a:xfrm>
              <a:off x="2215" y="3096"/>
              <a:ext cx="46" cy="155"/>
            </a:xfrm>
            <a:custGeom>
              <a:avLst/>
              <a:gdLst>
                <a:gd name="T0" fmla="*/ 40 w 51"/>
                <a:gd name="T1" fmla="*/ 5 h 171"/>
                <a:gd name="T2" fmla="*/ 18 w 51"/>
                <a:gd name="T3" fmla="*/ 102 h 171"/>
                <a:gd name="T4" fmla="*/ 1 w 51"/>
                <a:gd name="T5" fmla="*/ 165 h 171"/>
                <a:gd name="T6" fmla="*/ 5 w 51"/>
                <a:gd name="T7" fmla="*/ 171 h 171"/>
                <a:gd name="T8" fmla="*/ 11 w 51"/>
                <a:gd name="T9" fmla="*/ 167 h 171"/>
                <a:gd name="T10" fmla="*/ 28 w 51"/>
                <a:gd name="T11" fmla="*/ 105 h 171"/>
                <a:gd name="T12" fmla="*/ 51 w 51"/>
                <a:gd name="T13" fmla="*/ 6 h 171"/>
                <a:gd name="T14" fmla="*/ 46 w 51"/>
                <a:gd name="T15" fmla="*/ 0 h 171"/>
                <a:gd name="T16" fmla="*/ 40 w 51"/>
                <a:gd name="T17" fmla="*/ 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71">
                  <a:moveTo>
                    <a:pt x="40" y="5"/>
                  </a:moveTo>
                  <a:cubicBezTo>
                    <a:pt x="39" y="35"/>
                    <a:pt x="28" y="69"/>
                    <a:pt x="18" y="102"/>
                  </a:cubicBezTo>
                  <a:cubicBezTo>
                    <a:pt x="11" y="125"/>
                    <a:pt x="4" y="146"/>
                    <a:pt x="1" y="165"/>
                  </a:cubicBezTo>
                  <a:cubicBezTo>
                    <a:pt x="0" y="168"/>
                    <a:pt x="2" y="170"/>
                    <a:pt x="5" y="171"/>
                  </a:cubicBezTo>
                  <a:cubicBezTo>
                    <a:pt x="7" y="171"/>
                    <a:pt x="10" y="170"/>
                    <a:pt x="11" y="167"/>
                  </a:cubicBezTo>
                  <a:cubicBezTo>
                    <a:pt x="14" y="148"/>
                    <a:pt x="21" y="127"/>
                    <a:pt x="28" y="105"/>
                  </a:cubicBezTo>
                  <a:cubicBezTo>
                    <a:pt x="38" y="72"/>
                    <a:pt x="49" y="37"/>
                    <a:pt x="51" y="6"/>
                  </a:cubicBezTo>
                  <a:cubicBezTo>
                    <a:pt x="51" y="3"/>
                    <a:pt x="48" y="0"/>
                    <a:pt x="46" y="0"/>
                  </a:cubicBezTo>
                  <a:cubicBezTo>
                    <a:pt x="43" y="0"/>
                    <a:pt x="40" y="2"/>
                    <a:pt x="4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44" name="Freeform 2291"/>
            <p:cNvSpPr>
              <a:spLocks/>
            </p:cNvSpPr>
            <p:nvPr/>
          </p:nvSpPr>
          <p:spPr bwMode="auto">
            <a:xfrm>
              <a:off x="3104" y="3090"/>
              <a:ext cx="40" cy="167"/>
            </a:xfrm>
            <a:custGeom>
              <a:avLst/>
              <a:gdLst>
                <a:gd name="T0" fmla="*/ 5 w 45"/>
                <a:gd name="T1" fmla="*/ 0 h 185"/>
                <a:gd name="T2" fmla="*/ 0 w 45"/>
                <a:gd name="T3" fmla="*/ 5 h 185"/>
                <a:gd name="T4" fmla="*/ 35 w 45"/>
                <a:gd name="T5" fmla="*/ 181 h 185"/>
                <a:gd name="T6" fmla="*/ 41 w 45"/>
                <a:gd name="T7" fmla="*/ 184 h 185"/>
                <a:gd name="T8" fmla="*/ 44 w 45"/>
                <a:gd name="T9" fmla="*/ 178 h 185"/>
                <a:gd name="T10" fmla="*/ 10 w 45"/>
                <a:gd name="T11" fmla="*/ 5 h 185"/>
                <a:gd name="T12" fmla="*/ 5 w 45"/>
                <a:gd name="T1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85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59"/>
                    <a:pt x="19" y="127"/>
                    <a:pt x="35" y="181"/>
                  </a:cubicBezTo>
                  <a:cubicBezTo>
                    <a:pt x="35" y="183"/>
                    <a:pt x="38" y="185"/>
                    <a:pt x="41" y="184"/>
                  </a:cubicBezTo>
                  <a:cubicBezTo>
                    <a:pt x="44" y="183"/>
                    <a:pt x="45" y="180"/>
                    <a:pt x="44" y="178"/>
                  </a:cubicBezTo>
                  <a:cubicBezTo>
                    <a:pt x="29" y="125"/>
                    <a:pt x="10" y="58"/>
                    <a:pt x="10" y="5"/>
                  </a:cubicBez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45" name="Freeform 2292"/>
            <p:cNvSpPr>
              <a:spLocks/>
            </p:cNvSpPr>
            <p:nvPr/>
          </p:nvSpPr>
          <p:spPr bwMode="auto">
            <a:xfrm>
              <a:off x="2463" y="2386"/>
              <a:ext cx="35" cy="69"/>
            </a:xfrm>
            <a:custGeom>
              <a:avLst/>
              <a:gdLst>
                <a:gd name="T0" fmla="*/ 0 w 39"/>
                <a:gd name="T1" fmla="*/ 5 h 76"/>
                <a:gd name="T2" fmla="*/ 5 w 39"/>
                <a:gd name="T3" fmla="*/ 11 h 76"/>
                <a:gd name="T4" fmla="*/ 21 w 39"/>
                <a:gd name="T5" fmla="*/ 21 h 76"/>
                <a:gd name="T6" fmla="*/ 15 w 39"/>
                <a:gd name="T7" fmla="*/ 67 h 76"/>
                <a:gd name="T8" fmla="*/ 16 w 39"/>
                <a:gd name="T9" fmla="*/ 74 h 76"/>
                <a:gd name="T10" fmla="*/ 23 w 39"/>
                <a:gd name="T11" fmla="*/ 74 h 76"/>
                <a:gd name="T12" fmla="*/ 30 w 39"/>
                <a:gd name="T13" fmla="*/ 17 h 76"/>
                <a:gd name="T14" fmla="*/ 5 w 39"/>
                <a:gd name="T15" fmla="*/ 0 h 76"/>
                <a:gd name="T16" fmla="*/ 0 w 39"/>
                <a:gd name="T17" fmla="*/ 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6">
                  <a:moveTo>
                    <a:pt x="0" y="5"/>
                  </a:moveTo>
                  <a:cubicBezTo>
                    <a:pt x="0" y="8"/>
                    <a:pt x="2" y="11"/>
                    <a:pt x="5" y="11"/>
                  </a:cubicBezTo>
                  <a:cubicBezTo>
                    <a:pt x="13" y="11"/>
                    <a:pt x="18" y="14"/>
                    <a:pt x="21" y="21"/>
                  </a:cubicBezTo>
                  <a:cubicBezTo>
                    <a:pt x="27" y="35"/>
                    <a:pt x="23" y="57"/>
                    <a:pt x="15" y="67"/>
                  </a:cubicBezTo>
                  <a:cubicBezTo>
                    <a:pt x="13" y="69"/>
                    <a:pt x="13" y="73"/>
                    <a:pt x="16" y="74"/>
                  </a:cubicBezTo>
                  <a:cubicBezTo>
                    <a:pt x="18" y="76"/>
                    <a:pt x="21" y="76"/>
                    <a:pt x="23" y="74"/>
                  </a:cubicBezTo>
                  <a:cubicBezTo>
                    <a:pt x="33" y="61"/>
                    <a:pt x="39" y="35"/>
                    <a:pt x="30" y="17"/>
                  </a:cubicBezTo>
                  <a:cubicBezTo>
                    <a:pt x="26" y="7"/>
                    <a:pt x="17" y="1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46" name="Freeform 2293"/>
            <p:cNvSpPr>
              <a:spLocks/>
            </p:cNvSpPr>
            <p:nvPr/>
          </p:nvSpPr>
          <p:spPr bwMode="auto">
            <a:xfrm>
              <a:off x="2012" y="2761"/>
              <a:ext cx="224" cy="235"/>
            </a:xfrm>
            <a:custGeom>
              <a:avLst/>
              <a:gdLst>
                <a:gd name="T0" fmla="*/ 173 w 248"/>
                <a:gd name="T1" fmla="*/ 0 h 261"/>
                <a:gd name="T2" fmla="*/ 176 w 248"/>
                <a:gd name="T3" fmla="*/ 9 h 261"/>
                <a:gd name="T4" fmla="*/ 173 w 248"/>
                <a:gd name="T5" fmla="*/ 1 h 261"/>
                <a:gd name="T6" fmla="*/ 55 w 248"/>
                <a:gd name="T7" fmla="*/ 205 h 261"/>
                <a:gd name="T8" fmla="*/ 237 w 248"/>
                <a:gd name="T9" fmla="*/ 214 h 261"/>
                <a:gd name="T10" fmla="*/ 173 w 248"/>
                <a:gd name="T1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" h="261">
                  <a:moveTo>
                    <a:pt x="173" y="0"/>
                  </a:moveTo>
                  <a:cubicBezTo>
                    <a:pt x="176" y="3"/>
                    <a:pt x="177" y="6"/>
                    <a:pt x="176" y="9"/>
                  </a:cubicBezTo>
                  <a:cubicBezTo>
                    <a:pt x="174" y="6"/>
                    <a:pt x="174" y="4"/>
                    <a:pt x="173" y="1"/>
                  </a:cubicBezTo>
                  <a:cubicBezTo>
                    <a:pt x="89" y="3"/>
                    <a:pt x="0" y="134"/>
                    <a:pt x="55" y="205"/>
                  </a:cubicBezTo>
                  <a:cubicBezTo>
                    <a:pt x="97" y="261"/>
                    <a:pt x="184" y="230"/>
                    <a:pt x="237" y="214"/>
                  </a:cubicBezTo>
                  <a:cubicBezTo>
                    <a:pt x="248" y="147"/>
                    <a:pt x="200" y="58"/>
                    <a:pt x="173" y="0"/>
                  </a:cubicBezTo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47" name="Freeform 2294"/>
            <p:cNvSpPr>
              <a:spLocks noEditPoints="1"/>
            </p:cNvSpPr>
            <p:nvPr/>
          </p:nvSpPr>
          <p:spPr bwMode="auto">
            <a:xfrm>
              <a:off x="2042" y="2756"/>
              <a:ext cx="191" cy="241"/>
            </a:xfrm>
            <a:custGeom>
              <a:avLst/>
              <a:gdLst>
                <a:gd name="T0" fmla="*/ 140 w 211"/>
                <a:gd name="T1" fmla="*/ 0 h 267"/>
                <a:gd name="T2" fmla="*/ 138 w 211"/>
                <a:gd name="T3" fmla="*/ 0 h 267"/>
                <a:gd name="T4" fmla="*/ 138 w 211"/>
                <a:gd name="T5" fmla="*/ 1 h 267"/>
                <a:gd name="T6" fmla="*/ 15 w 211"/>
                <a:gd name="T7" fmla="*/ 97 h 267"/>
                <a:gd name="T8" fmla="*/ 0 w 211"/>
                <a:gd name="T9" fmla="*/ 158 h 267"/>
                <a:gd name="T10" fmla="*/ 18 w 211"/>
                <a:gd name="T11" fmla="*/ 213 h 267"/>
                <a:gd name="T12" fmla="*/ 193 w 211"/>
                <a:gd name="T13" fmla="*/ 228 h 267"/>
                <a:gd name="T14" fmla="*/ 206 w 211"/>
                <a:gd name="T15" fmla="*/ 224 h 267"/>
                <a:gd name="T16" fmla="*/ 209 w 211"/>
                <a:gd name="T17" fmla="*/ 220 h 267"/>
                <a:gd name="T18" fmla="*/ 211 w 211"/>
                <a:gd name="T19" fmla="*/ 200 h 267"/>
                <a:gd name="T20" fmla="*/ 155 w 211"/>
                <a:gd name="T21" fmla="*/ 25 h 267"/>
                <a:gd name="T22" fmla="*/ 148 w 211"/>
                <a:gd name="T23" fmla="*/ 9 h 267"/>
                <a:gd name="T24" fmla="*/ 145 w 211"/>
                <a:gd name="T25" fmla="*/ 3 h 267"/>
                <a:gd name="T26" fmla="*/ 145 w 211"/>
                <a:gd name="T27" fmla="*/ 3 h 267"/>
                <a:gd name="T28" fmla="*/ 145 w 211"/>
                <a:gd name="T29" fmla="*/ 3 h 267"/>
                <a:gd name="T30" fmla="*/ 144 w 211"/>
                <a:gd name="T31" fmla="*/ 2 h 267"/>
                <a:gd name="T32" fmla="*/ 140 w 211"/>
                <a:gd name="T33" fmla="*/ 0 h 267"/>
                <a:gd name="T34" fmla="*/ 26 w 211"/>
                <a:gd name="T35" fmla="*/ 207 h 267"/>
                <a:gd name="T36" fmla="*/ 10 w 211"/>
                <a:gd name="T37" fmla="*/ 158 h 267"/>
                <a:gd name="T38" fmla="*/ 24 w 211"/>
                <a:gd name="T39" fmla="*/ 102 h 267"/>
                <a:gd name="T40" fmla="*/ 136 w 211"/>
                <a:gd name="T41" fmla="*/ 11 h 267"/>
                <a:gd name="T42" fmla="*/ 139 w 211"/>
                <a:gd name="T43" fmla="*/ 16 h 267"/>
                <a:gd name="T44" fmla="*/ 140 w 211"/>
                <a:gd name="T45" fmla="*/ 17 h 267"/>
                <a:gd name="T46" fmla="*/ 146 w 211"/>
                <a:gd name="T47" fmla="*/ 30 h 267"/>
                <a:gd name="T48" fmla="*/ 201 w 211"/>
                <a:gd name="T49" fmla="*/ 200 h 267"/>
                <a:gd name="T50" fmla="*/ 200 w 211"/>
                <a:gd name="T51" fmla="*/ 216 h 267"/>
                <a:gd name="T52" fmla="*/ 190 w 211"/>
                <a:gd name="T53" fmla="*/ 218 h 267"/>
                <a:gd name="T54" fmla="*/ 26 w 211"/>
                <a:gd name="T55" fmla="*/ 20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1" h="267">
                  <a:moveTo>
                    <a:pt x="140" y="0"/>
                  </a:moveTo>
                  <a:cubicBezTo>
                    <a:pt x="139" y="0"/>
                    <a:pt x="139" y="0"/>
                    <a:pt x="138" y="0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3"/>
                    <a:pt x="40" y="43"/>
                    <a:pt x="15" y="97"/>
                  </a:cubicBezTo>
                  <a:cubicBezTo>
                    <a:pt x="5" y="118"/>
                    <a:pt x="0" y="139"/>
                    <a:pt x="0" y="158"/>
                  </a:cubicBezTo>
                  <a:cubicBezTo>
                    <a:pt x="0" y="179"/>
                    <a:pt x="6" y="197"/>
                    <a:pt x="18" y="213"/>
                  </a:cubicBezTo>
                  <a:cubicBezTo>
                    <a:pt x="59" y="267"/>
                    <a:pt x="139" y="244"/>
                    <a:pt x="193" y="228"/>
                  </a:cubicBezTo>
                  <a:cubicBezTo>
                    <a:pt x="206" y="224"/>
                    <a:pt x="206" y="224"/>
                    <a:pt x="206" y="224"/>
                  </a:cubicBezTo>
                  <a:cubicBezTo>
                    <a:pt x="208" y="224"/>
                    <a:pt x="209" y="222"/>
                    <a:pt x="209" y="220"/>
                  </a:cubicBezTo>
                  <a:cubicBezTo>
                    <a:pt x="210" y="214"/>
                    <a:pt x="211" y="207"/>
                    <a:pt x="211" y="200"/>
                  </a:cubicBezTo>
                  <a:cubicBezTo>
                    <a:pt x="211" y="143"/>
                    <a:pt x="179" y="76"/>
                    <a:pt x="155" y="25"/>
                  </a:cubicBezTo>
                  <a:cubicBezTo>
                    <a:pt x="155" y="25"/>
                    <a:pt x="151" y="16"/>
                    <a:pt x="148" y="9"/>
                  </a:cubicBezTo>
                  <a:cubicBezTo>
                    <a:pt x="147" y="7"/>
                    <a:pt x="147" y="5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3" y="1"/>
                    <a:pt x="142" y="0"/>
                    <a:pt x="140" y="0"/>
                  </a:cubicBezTo>
                  <a:close/>
                  <a:moveTo>
                    <a:pt x="26" y="207"/>
                  </a:moveTo>
                  <a:cubicBezTo>
                    <a:pt x="15" y="193"/>
                    <a:pt x="10" y="176"/>
                    <a:pt x="10" y="158"/>
                  </a:cubicBezTo>
                  <a:cubicBezTo>
                    <a:pt x="10" y="140"/>
                    <a:pt x="15" y="121"/>
                    <a:pt x="24" y="102"/>
                  </a:cubicBezTo>
                  <a:cubicBezTo>
                    <a:pt x="48" y="52"/>
                    <a:pt x="95" y="14"/>
                    <a:pt x="136" y="11"/>
                  </a:cubicBezTo>
                  <a:cubicBezTo>
                    <a:pt x="137" y="13"/>
                    <a:pt x="139" y="16"/>
                    <a:pt x="139" y="16"/>
                  </a:cubicBezTo>
                  <a:cubicBezTo>
                    <a:pt x="139" y="17"/>
                    <a:pt x="140" y="17"/>
                    <a:pt x="140" y="17"/>
                  </a:cubicBezTo>
                  <a:cubicBezTo>
                    <a:pt x="143" y="23"/>
                    <a:pt x="146" y="30"/>
                    <a:pt x="146" y="30"/>
                  </a:cubicBezTo>
                  <a:cubicBezTo>
                    <a:pt x="169" y="79"/>
                    <a:pt x="201" y="145"/>
                    <a:pt x="201" y="200"/>
                  </a:cubicBezTo>
                  <a:cubicBezTo>
                    <a:pt x="201" y="205"/>
                    <a:pt x="200" y="210"/>
                    <a:pt x="200" y="216"/>
                  </a:cubicBezTo>
                  <a:cubicBezTo>
                    <a:pt x="196" y="217"/>
                    <a:pt x="190" y="218"/>
                    <a:pt x="190" y="218"/>
                  </a:cubicBezTo>
                  <a:cubicBezTo>
                    <a:pt x="136" y="234"/>
                    <a:pt x="63" y="255"/>
                    <a:pt x="26" y="207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48" name="Freeform 2295"/>
            <p:cNvSpPr>
              <a:spLocks/>
            </p:cNvSpPr>
            <p:nvPr/>
          </p:nvSpPr>
          <p:spPr bwMode="auto">
            <a:xfrm>
              <a:off x="2121" y="2781"/>
              <a:ext cx="105" cy="175"/>
            </a:xfrm>
            <a:custGeom>
              <a:avLst/>
              <a:gdLst>
                <a:gd name="T0" fmla="*/ 61 w 117"/>
                <a:gd name="T1" fmla="*/ 0 h 194"/>
                <a:gd name="T2" fmla="*/ 13 w 117"/>
                <a:gd name="T3" fmla="*/ 51 h 194"/>
                <a:gd name="T4" fmla="*/ 81 w 117"/>
                <a:gd name="T5" fmla="*/ 43 h 194"/>
                <a:gd name="T6" fmla="*/ 42 w 117"/>
                <a:gd name="T7" fmla="*/ 96 h 194"/>
                <a:gd name="T8" fmla="*/ 106 w 117"/>
                <a:gd name="T9" fmla="*/ 103 h 194"/>
                <a:gd name="T10" fmla="*/ 117 w 117"/>
                <a:gd name="T11" fmla="*/ 15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94">
                  <a:moveTo>
                    <a:pt x="61" y="0"/>
                  </a:moveTo>
                  <a:cubicBezTo>
                    <a:pt x="52" y="3"/>
                    <a:pt x="0" y="23"/>
                    <a:pt x="13" y="51"/>
                  </a:cubicBezTo>
                  <a:cubicBezTo>
                    <a:pt x="24" y="73"/>
                    <a:pt x="65" y="49"/>
                    <a:pt x="81" y="43"/>
                  </a:cubicBezTo>
                  <a:cubicBezTo>
                    <a:pt x="61" y="50"/>
                    <a:pt x="31" y="72"/>
                    <a:pt x="42" y="96"/>
                  </a:cubicBezTo>
                  <a:cubicBezTo>
                    <a:pt x="52" y="118"/>
                    <a:pt x="87" y="110"/>
                    <a:pt x="106" y="103"/>
                  </a:cubicBezTo>
                  <a:cubicBezTo>
                    <a:pt x="34" y="117"/>
                    <a:pt x="48" y="194"/>
                    <a:pt x="117" y="151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49" name="Freeform 2296"/>
            <p:cNvSpPr>
              <a:spLocks/>
            </p:cNvSpPr>
            <p:nvPr/>
          </p:nvSpPr>
          <p:spPr bwMode="auto">
            <a:xfrm>
              <a:off x="2125" y="2775"/>
              <a:ext cx="107" cy="162"/>
            </a:xfrm>
            <a:custGeom>
              <a:avLst/>
              <a:gdLst>
                <a:gd name="T0" fmla="*/ 55 w 118"/>
                <a:gd name="T1" fmla="*/ 1 h 179"/>
                <a:gd name="T2" fmla="*/ 2 w 118"/>
                <a:gd name="T3" fmla="*/ 38 h 179"/>
                <a:gd name="T4" fmla="*/ 3 w 118"/>
                <a:gd name="T5" fmla="*/ 59 h 179"/>
                <a:gd name="T6" fmla="*/ 39 w 118"/>
                <a:gd name="T7" fmla="*/ 69 h 179"/>
                <a:gd name="T8" fmla="*/ 32 w 118"/>
                <a:gd name="T9" fmla="*/ 80 h 179"/>
                <a:gd name="T10" fmla="*/ 29 w 118"/>
                <a:gd name="T11" fmla="*/ 92 h 179"/>
                <a:gd name="T12" fmla="*/ 32 w 118"/>
                <a:gd name="T13" fmla="*/ 104 h 179"/>
                <a:gd name="T14" fmla="*/ 63 w 118"/>
                <a:gd name="T15" fmla="*/ 122 h 179"/>
                <a:gd name="T16" fmla="*/ 49 w 118"/>
                <a:gd name="T17" fmla="*/ 144 h 179"/>
                <a:gd name="T18" fmla="*/ 48 w 118"/>
                <a:gd name="T19" fmla="*/ 150 h 179"/>
                <a:gd name="T20" fmla="*/ 58 w 118"/>
                <a:gd name="T21" fmla="*/ 170 h 179"/>
                <a:gd name="T22" fmla="*/ 115 w 118"/>
                <a:gd name="T23" fmla="*/ 161 h 179"/>
                <a:gd name="T24" fmla="*/ 116 w 118"/>
                <a:gd name="T25" fmla="*/ 154 h 179"/>
                <a:gd name="T26" fmla="*/ 109 w 118"/>
                <a:gd name="T27" fmla="*/ 153 h 179"/>
                <a:gd name="T28" fmla="*/ 64 w 118"/>
                <a:gd name="T29" fmla="*/ 162 h 179"/>
                <a:gd name="T30" fmla="*/ 58 w 118"/>
                <a:gd name="T31" fmla="*/ 150 h 179"/>
                <a:gd name="T32" fmla="*/ 59 w 118"/>
                <a:gd name="T33" fmla="*/ 146 h 179"/>
                <a:gd name="T34" fmla="*/ 101 w 118"/>
                <a:gd name="T35" fmla="*/ 115 h 179"/>
                <a:gd name="T36" fmla="*/ 103 w 118"/>
                <a:gd name="T37" fmla="*/ 114 h 179"/>
                <a:gd name="T38" fmla="*/ 107 w 118"/>
                <a:gd name="T39" fmla="*/ 109 h 179"/>
                <a:gd name="T40" fmla="*/ 106 w 118"/>
                <a:gd name="T41" fmla="*/ 108 h 179"/>
                <a:gd name="T42" fmla="*/ 100 w 118"/>
                <a:gd name="T43" fmla="*/ 104 h 179"/>
                <a:gd name="T44" fmla="*/ 100 w 118"/>
                <a:gd name="T45" fmla="*/ 104 h 179"/>
                <a:gd name="T46" fmla="*/ 100 w 118"/>
                <a:gd name="T47" fmla="*/ 104 h 179"/>
                <a:gd name="T48" fmla="*/ 98 w 118"/>
                <a:gd name="T49" fmla="*/ 105 h 179"/>
                <a:gd name="T50" fmla="*/ 91 w 118"/>
                <a:gd name="T51" fmla="*/ 107 h 179"/>
                <a:gd name="T52" fmla="*/ 42 w 118"/>
                <a:gd name="T53" fmla="*/ 100 h 179"/>
                <a:gd name="T54" fmla="*/ 40 w 118"/>
                <a:gd name="T55" fmla="*/ 92 h 179"/>
                <a:gd name="T56" fmla="*/ 41 w 118"/>
                <a:gd name="T57" fmla="*/ 84 h 179"/>
                <a:gd name="T58" fmla="*/ 77 w 118"/>
                <a:gd name="T59" fmla="*/ 54 h 179"/>
                <a:gd name="T60" fmla="*/ 78 w 118"/>
                <a:gd name="T61" fmla="*/ 53 h 179"/>
                <a:gd name="T62" fmla="*/ 81 w 118"/>
                <a:gd name="T63" fmla="*/ 49 h 179"/>
                <a:gd name="T64" fmla="*/ 81 w 118"/>
                <a:gd name="T65" fmla="*/ 47 h 179"/>
                <a:gd name="T66" fmla="*/ 74 w 118"/>
                <a:gd name="T67" fmla="*/ 44 h 179"/>
                <a:gd name="T68" fmla="*/ 74 w 118"/>
                <a:gd name="T69" fmla="*/ 44 h 179"/>
                <a:gd name="T70" fmla="*/ 74 w 118"/>
                <a:gd name="T71" fmla="*/ 44 h 179"/>
                <a:gd name="T72" fmla="*/ 66 w 118"/>
                <a:gd name="T73" fmla="*/ 48 h 179"/>
                <a:gd name="T74" fmla="*/ 12 w 118"/>
                <a:gd name="T75" fmla="*/ 54 h 179"/>
                <a:gd name="T76" fmla="*/ 12 w 118"/>
                <a:gd name="T77" fmla="*/ 42 h 179"/>
                <a:gd name="T78" fmla="*/ 58 w 118"/>
                <a:gd name="T79" fmla="*/ 11 h 179"/>
                <a:gd name="T80" fmla="*/ 61 w 118"/>
                <a:gd name="T81" fmla="*/ 4 h 179"/>
                <a:gd name="T82" fmla="*/ 55 w 118"/>
                <a:gd name="T83" fmla="*/ 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179">
                  <a:moveTo>
                    <a:pt x="55" y="1"/>
                  </a:moveTo>
                  <a:cubicBezTo>
                    <a:pt x="53" y="2"/>
                    <a:pt x="12" y="15"/>
                    <a:pt x="2" y="38"/>
                  </a:cubicBezTo>
                  <a:cubicBezTo>
                    <a:pt x="0" y="45"/>
                    <a:pt x="0" y="52"/>
                    <a:pt x="3" y="59"/>
                  </a:cubicBezTo>
                  <a:cubicBezTo>
                    <a:pt x="10" y="72"/>
                    <a:pt x="24" y="73"/>
                    <a:pt x="39" y="69"/>
                  </a:cubicBezTo>
                  <a:cubicBezTo>
                    <a:pt x="36" y="73"/>
                    <a:pt x="34" y="76"/>
                    <a:pt x="32" y="80"/>
                  </a:cubicBezTo>
                  <a:cubicBezTo>
                    <a:pt x="30" y="84"/>
                    <a:pt x="29" y="88"/>
                    <a:pt x="29" y="92"/>
                  </a:cubicBezTo>
                  <a:cubicBezTo>
                    <a:pt x="29" y="96"/>
                    <a:pt x="30" y="100"/>
                    <a:pt x="32" y="104"/>
                  </a:cubicBezTo>
                  <a:cubicBezTo>
                    <a:pt x="38" y="117"/>
                    <a:pt x="50" y="121"/>
                    <a:pt x="63" y="122"/>
                  </a:cubicBezTo>
                  <a:cubicBezTo>
                    <a:pt x="55" y="129"/>
                    <a:pt x="50" y="137"/>
                    <a:pt x="49" y="144"/>
                  </a:cubicBezTo>
                  <a:cubicBezTo>
                    <a:pt x="48" y="146"/>
                    <a:pt x="48" y="148"/>
                    <a:pt x="48" y="150"/>
                  </a:cubicBezTo>
                  <a:cubicBezTo>
                    <a:pt x="48" y="159"/>
                    <a:pt x="52" y="166"/>
                    <a:pt x="58" y="170"/>
                  </a:cubicBezTo>
                  <a:cubicBezTo>
                    <a:pt x="71" y="179"/>
                    <a:pt x="92" y="176"/>
                    <a:pt x="115" y="161"/>
                  </a:cubicBezTo>
                  <a:cubicBezTo>
                    <a:pt x="117" y="160"/>
                    <a:pt x="118" y="157"/>
                    <a:pt x="116" y="154"/>
                  </a:cubicBezTo>
                  <a:cubicBezTo>
                    <a:pt x="115" y="152"/>
                    <a:pt x="112" y="151"/>
                    <a:pt x="109" y="153"/>
                  </a:cubicBezTo>
                  <a:cubicBezTo>
                    <a:pt x="90" y="165"/>
                    <a:pt x="73" y="168"/>
                    <a:pt x="64" y="162"/>
                  </a:cubicBezTo>
                  <a:cubicBezTo>
                    <a:pt x="60" y="159"/>
                    <a:pt x="58" y="155"/>
                    <a:pt x="58" y="150"/>
                  </a:cubicBezTo>
                  <a:cubicBezTo>
                    <a:pt x="58" y="149"/>
                    <a:pt x="59" y="148"/>
                    <a:pt x="59" y="146"/>
                  </a:cubicBezTo>
                  <a:cubicBezTo>
                    <a:pt x="61" y="135"/>
                    <a:pt x="74" y="120"/>
                    <a:pt x="101" y="115"/>
                  </a:cubicBezTo>
                  <a:cubicBezTo>
                    <a:pt x="101" y="114"/>
                    <a:pt x="103" y="114"/>
                    <a:pt x="103" y="114"/>
                  </a:cubicBezTo>
                  <a:cubicBezTo>
                    <a:pt x="105" y="113"/>
                    <a:pt x="107" y="111"/>
                    <a:pt x="107" y="109"/>
                  </a:cubicBezTo>
                  <a:cubicBezTo>
                    <a:pt x="107" y="109"/>
                    <a:pt x="106" y="108"/>
                    <a:pt x="106" y="108"/>
                  </a:cubicBezTo>
                  <a:cubicBezTo>
                    <a:pt x="106" y="105"/>
                    <a:pt x="103" y="104"/>
                    <a:pt x="10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99" y="105"/>
                    <a:pt x="99" y="105"/>
                    <a:pt x="98" y="105"/>
                  </a:cubicBezTo>
                  <a:cubicBezTo>
                    <a:pt x="95" y="105"/>
                    <a:pt x="93" y="106"/>
                    <a:pt x="91" y="107"/>
                  </a:cubicBezTo>
                  <a:cubicBezTo>
                    <a:pt x="75" y="112"/>
                    <a:pt x="49" y="116"/>
                    <a:pt x="42" y="100"/>
                  </a:cubicBezTo>
                  <a:cubicBezTo>
                    <a:pt x="40" y="97"/>
                    <a:pt x="40" y="95"/>
                    <a:pt x="40" y="92"/>
                  </a:cubicBezTo>
                  <a:cubicBezTo>
                    <a:pt x="40" y="89"/>
                    <a:pt x="40" y="87"/>
                    <a:pt x="41" y="84"/>
                  </a:cubicBezTo>
                  <a:cubicBezTo>
                    <a:pt x="47" y="71"/>
                    <a:pt x="63" y="59"/>
                    <a:pt x="77" y="54"/>
                  </a:cubicBezTo>
                  <a:cubicBezTo>
                    <a:pt x="77" y="54"/>
                    <a:pt x="78" y="53"/>
                    <a:pt x="78" y="53"/>
                  </a:cubicBezTo>
                  <a:cubicBezTo>
                    <a:pt x="80" y="53"/>
                    <a:pt x="81" y="51"/>
                    <a:pt x="81" y="49"/>
                  </a:cubicBezTo>
                  <a:cubicBezTo>
                    <a:pt x="81" y="48"/>
                    <a:pt x="81" y="47"/>
                    <a:pt x="81" y="47"/>
                  </a:cubicBezTo>
                  <a:cubicBezTo>
                    <a:pt x="79" y="44"/>
                    <a:pt x="77" y="43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50" y="55"/>
                    <a:pt x="19" y="69"/>
                    <a:pt x="12" y="54"/>
                  </a:cubicBezTo>
                  <a:cubicBezTo>
                    <a:pt x="10" y="50"/>
                    <a:pt x="10" y="46"/>
                    <a:pt x="12" y="42"/>
                  </a:cubicBezTo>
                  <a:cubicBezTo>
                    <a:pt x="18" y="27"/>
                    <a:pt x="47" y="14"/>
                    <a:pt x="58" y="11"/>
                  </a:cubicBezTo>
                  <a:cubicBezTo>
                    <a:pt x="61" y="10"/>
                    <a:pt x="62" y="7"/>
                    <a:pt x="61" y="4"/>
                  </a:cubicBezTo>
                  <a:cubicBezTo>
                    <a:pt x="60" y="2"/>
                    <a:pt x="57" y="0"/>
                    <a:pt x="55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50" name="Freeform 2297"/>
            <p:cNvSpPr>
              <a:spLocks/>
            </p:cNvSpPr>
            <p:nvPr/>
          </p:nvSpPr>
          <p:spPr bwMode="auto">
            <a:xfrm>
              <a:off x="3076" y="2749"/>
              <a:ext cx="194" cy="207"/>
            </a:xfrm>
            <a:custGeom>
              <a:avLst/>
              <a:gdLst>
                <a:gd name="T0" fmla="*/ 75 w 215"/>
                <a:gd name="T1" fmla="*/ 7 h 229"/>
                <a:gd name="T2" fmla="*/ 34 w 215"/>
                <a:gd name="T3" fmla="*/ 93 h 229"/>
                <a:gd name="T4" fmla="*/ 0 w 215"/>
                <a:gd name="T5" fmla="*/ 180 h 229"/>
                <a:gd name="T6" fmla="*/ 112 w 215"/>
                <a:gd name="T7" fmla="*/ 219 h 229"/>
                <a:gd name="T8" fmla="*/ 194 w 215"/>
                <a:gd name="T9" fmla="*/ 137 h 229"/>
                <a:gd name="T10" fmla="*/ 75 w 215"/>
                <a:gd name="T11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229">
                  <a:moveTo>
                    <a:pt x="75" y="7"/>
                  </a:moveTo>
                  <a:cubicBezTo>
                    <a:pt x="54" y="21"/>
                    <a:pt x="44" y="69"/>
                    <a:pt x="34" y="93"/>
                  </a:cubicBezTo>
                  <a:cubicBezTo>
                    <a:pt x="22" y="122"/>
                    <a:pt x="11" y="152"/>
                    <a:pt x="0" y="180"/>
                  </a:cubicBezTo>
                  <a:cubicBezTo>
                    <a:pt x="34" y="200"/>
                    <a:pt x="69" y="229"/>
                    <a:pt x="112" y="219"/>
                  </a:cubicBezTo>
                  <a:cubicBezTo>
                    <a:pt x="148" y="211"/>
                    <a:pt x="186" y="174"/>
                    <a:pt x="194" y="137"/>
                  </a:cubicBezTo>
                  <a:cubicBezTo>
                    <a:pt x="215" y="46"/>
                    <a:pt x="142" y="20"/>
                    <a:pt x="75" y="0"/>
                  </a:cubicBezTo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51" name="Freeform 2298"/>
            <p:cNvSpPr>
              <a:spLocks noEditPoints="1"/>
            </p:cNvSpPr>
            <p:nvPr/>
          </p:nvSpPr>
          <p:spPr bwMode="auto">
            <a:xfrm>
              <a:off x="3071" y="2744"/>
              <a:ext cx="205" cy="215"/>
            </a:xfrm>
            <a:custGeom>
              <a:avLst/>
              <a:gdLst>
                <a:gd name="T0" fmla="*/ 75 w 227"/>
                <a:gd name="T1" fmla="*/ 5 h 239"/>
                <a:gd name="T2" fmla="*/ 75 w 227"/>
                <a:gd name="T3" fmla="*/ 6 h 239"/>
                <a:gd name="T4" fmla="*/ 77 w 227"/>
                <a:gd name="T5" fmla="*/ 9 h 239"/>
                <a:gd name="T6" fmla="*/ 42 w 227"/>
                <a:gd name="T7" fmla="*/ 76 h 239"/>
                <a:gd name="T8" fmla="*/ 34 w 227"/>
                <a:gd name="T9" fmla="*/ 97 h 239"/>
                <a:gd name="T10" fmla="*/ 13 w 227"/>
                <a:gd name="T11" fmla="*/ 151 h 239"/>
                <a:gd name="T12" fmla="*/ 0 w 227"/>
                <a:gd name="T13" fmla="*/ 185 h 239"/>
                <a:gd name="T14" fmla="*/ 0 w 227"/>
                <a:gd name="T15" fmla="*/ 186 h 239"/>
                <a:gd name="T16" fmla="*/ 3 w 227"/>
                <a:gd name="T17" fmla="*/ 191 h 239"/>
                <a:gd name="T18" fmla="*/ 20 w 227"/>
                <a:gd name="T19" fmla="*/ 201 h 239"/>
                <a:gd name="T20" fmla="*/ 118 w 227"/>
                <a:gd name="T21" fmla="*/ 230 h 239"/>
                <a:gd name="T22" fmla="*/ 204 w 227"/>
                <a:gd name="T23" fmla="*/ 144 h 239"/>
                <a:gd name="T24" fmla="*/ 81 w 227"/>
                <a:gd name="T25" fmla="*/ 1 h 239"/>
                <a:gd name="T26" fmla="*/ 75 w 227"/>
                <a:gd name="T27" fmla="*/ 5 h 239"/>
                <a:gd name="T28" fmla="*/ 23 w 227"/>
                <a:gd name="T29" fmla="*/ 155 h 239"/>
                <a:gd name="T30" fmla="*/ 44 w 227"/>
                <a:gd name="T31" fmla="*/ 101 h 239"/>
                <a:gd name="T32" fmla="*/ 51 w 227"/>
                <a:gd name="T33" fmla="*/ 79 h 239"/>
                <a:gd name="T34" fmla="*/ 83 w 227"/>
                <a:gd name="T35" fmla="*/ 17 h 239"/>
                <a:gd name="T36" fmla="*/ 85 w 227"/>
                <a:gd name="T37" fmla="*/ 13 h 239"/>
                <a:gd name="T38" fmla="*/ 198 w 227"/>
                <a:gd name="T39" fmla="*/ 114 h 239"/>
                <a:gd name="T40" fmla="*/ 194 w 227"/>
                <a:gd name="T41" fmla="*/ 142 h 239"/>
                <a:gd name="T42" fmla="*/ 116 w 227"/>
                <a:gd name="T43" fmla="*/ 220 h 239"/>
                <a:gd name="T44" fmla="*/ 25 w 227"/>
                <a:gd name="T45" fmla="*/ 193 h 239"/>
                <a:gd name="T46" fmla="*/ 11 w 227"/>
                <a:gd name="T47" fmla="*/ 184 h 239"/>
                <a:gd name="T48" fmla="*/ 23 w 227"/>
                <a:gd name="T49" fmla="*/ 15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7" h="239">
                  <a:moveTo>
                    <a:pt x="75" y="5"/>
                  </a:moveTo>
                  <a:cubicBezTo>
                    <a:pt x="75" y="5"/>
                    <a:pt x="75" y="6"/>
                    <a:pt x="75" y="6"/>
                  </a:cubicBezTo>
                  <a:cubicBezTo>
                    <a:pt x="75" y="7"/>
                    <a:pt x="76" y="8"/>
                    <a:pt x="77" y="9"/>
                  </a:cubicBezTo>
                  <a:cubicBezTo>
                    <a:pt x="60" y="20"/>
                    <a:pt x="50" y="51"/>
                    <a:pt x="42" y="76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6"/>
                    <a:pt x="0" y="186"/>
                  </a:cubicBezTo>
                  <a:cubicBezTo>
                    <a:pt x="0" y="188"/>
                    <a:pt x="1" y="190"/>
                    <a:pt x="3" y="191"/>
                  </a:cubicBezTo>
                  <a:cubicBezTo>
                    <a:pt x="20" y="201"/>
                    <a:pt x="20" y="201"/>
                    <a:pt x="20" y="201"/>
                  </a:cubicBezTo>
                  <a:cubicBezTo>
                    <a:pt x="48" y="219"/>
                    <a:pt x="81" y="239"/>
                    <a:pt x="118" y="230"/>
                  </a:cubicBezTo>
                  <a:cubicBezTo>
                    <a:pt x="156" y="222"/>
                    <a:pt x="196" y="182"/>
                    <a:pt x="204" y="144"/>
                  </a:cubicBezTo>
                  <a:cubicBezTo>
                    <a:pt x="227" y="44"/>
                    <a:pt x="139" y="18"/>
                    <a:pt x="81" y="1"/>
                  </a:cubicBezTo>
                  <a:cubicBezTo>
                    <a:pt x="79" y="0"/>
                    <a:pt x="76" y="2"/>
                    <a:pt x="75" y="5"/>
                  </a:cubicBezTo>
                  <a:close/>
                  <a:moveTo>
                    <a:pt x="23" y="155"/>
                  </a:moveTo>
                  <a:cubicBezTo>
                    <a:pt x="44" y="101"/>
                    <a:pt x="44" y="101"/>
                    <a:pt x="44" y="101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9" y="56"/>
                    <a:pt x="69" y="27"/>
                    <a:pt x="83" y="17"/>
                  </a:cubicBezTo>
                  <a:cubicBezTo>
                    <a:pt x="84" y="16"/>
                    <a:pt x="85" y="15"/>
                    <a:pt x="85" y="13"/>
                  </a:cubicBezTo>
                  <a:cubicBezTo>
                    <a:pt x="145" y="31"/>
                    <a:pt x="198" y="54"/>
                    <a:pt x="198" y="114"/>
                  </a:cubicBezTo>
                  <a:cubicBezTo>
                    <a:pt x="198" y="122"/>
                    <a:pt x="197" y="132"/>
                    <a:pt x="194" y="142"/>
                  </a:cubicBezTo>
                  <a:cubicBezTo>
                    <a:pt x="187" y="176"/>
                    <a:pt x="150" y="213"/>
                    <a:pt x="116" y="220"/>
                  </a:cubicBezTo>
                  <a:cubicBezTo>
                    <a:pt x="82" y="228"/>
                    <a:pt x="53" y="210"/>
                    <a:pt x="25" y="193"/>
                  </a:cubicBezTo>
                  <a:cubicBezTo>
                    <a:pt x="25" y="193"/>
                    <a:pt x="16" y="187"/>
                    <a:pt x="11" y="184"/>
                  </a:cubicBezTo>
                  <a:cubicBezTo>
                    <a:pt x="14" y="178"/>
                    <a:pt x="23" y="155"/>
                    <a:pt x="23" y="15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52" name="Freeform 2299"/>
            <p:cNvSpPr>
              <a:spLocks/>
            </p:cNvSpPr>
            <p:nvPr/>
          </p:nvSpPr>
          <p:spPr bwMode="auto">
            <a:xfrm>
              <a:off x="3088" y="2772"/>
              <a:ext cx="88" cy="143"/>
            </a:xfrm>
            <a:custGeom>
              <a:avLst/>
              <a:gdLst>
                <a:gd name="T0" fmla="*/ 49 w 98"/>
                <a:gd name="T1" fmla="*/ 0 h 159"/>
                <a:gd name="T2" fmla="*/ 90 w 98"/>
                <a:gd name="T3" fmla="*/ 41 h 159"/>
                <a:gd name="T4" fmla="*/ 36 w 98"/>
                <a:gd name="T5" fmla="*/ 51 h 159"/>
                <a:gd name="T6" fmla="*/ 79 w 98"/>
                <a:gd name="T7" fmla="*/ 93 h 159"/>
                <a:gd name="T8" fmla="*/ 21 w 98"/>
                <a:gd name="T9" fmla="*/ 82 h 159"/>
                <a:gd name="T10" fmla="*/ 4 w 98"/>
                <a:gd name="T11" fmla="*/ 124 h 159"/>
                <a:gd name="T12" fmla="*/ 8 w 98"/>
                <a:gd name="T13" fmla="*/ 1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59">
                  <a:moveTo>
                    <a:pt x="49" y="0"/>
                  </a:moveTo>
                  <a:cubicBezTo>
                    <a:pt x="54" y="11"/>
                    <a:pt x="90" y="13"/>
                    <a:pt x="90" y="41"/>
                  </a:cubicBezTo>
                  <a:cubicBezTo>
                    <a:pt x="91" y="76"/>
                    <a:pt x="60" y="55"/>
                    <a:pt x="36" y="51"/>
                  </a:cubicBezTo>
                  <a:cubicBezTo>
                    <a:pt x="52" y="55"/>
                    <a:pt x="98" y="76"/>
                    <a:pt x="79" y="93"/>
                  </a:cubicBezTo>
                  <a:cubicBezTo>
                    <a:pt x="66" y="105"/>
                    <a:pt x="27" y="84"/>
                    <a:pt x="21" y="82"/>
                  </a:cubicBezTo>
                  <a:cubicBezTo>
                    <a:pt x="74" y="96"/>
                    <a:pt x="62" y="159"/>
                    <a:pt x="4" y="124"/>
                  </a:cubicBezTo>
                  <a:cubicBezTo>
                    <a:pt x="0" y="120"/>
                    <a:pt x="7" y="122"/>
                    <a:pt x="8" y="119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53" name="Freeform 2300"/>
            <p:cNvSpPr>
              <a:spLocks/>
            </p:cNvSpPr>
            <p:nvPr/>
          </p:nvSpPr>
          <p:spPr bwMode="auto">
            <a:xfrm>
              <a:off x="3085" y="2766"/>
              <a:ext cx="89" cy="135"/>
            </a:xfrm>
            <a:custGeom>
              <a:avLst/>
              <a:gdLst>
                <a:gd name="T0" fmla="*/ 50 w 99"/>
                <a:gd name="T1" fmla="*/ 1 h 149"/>
                <a:gd name="T2" fmla="*/ 47 w 99"/>
                <a:gd name="T3" fmla="*/ 8 h 149"/>
                <a:gd name="T4" fmla="*/ 64 w 99"/>
                <a:gd name="T5" fmla="*/ 21 h 149"/>
                <a:gd name="T6" fmla="*/ 88 w 99"/>
                <a:gd name="T7" fmla="*/ 47 h 149"/>
                <a:gd name="T8" fmla="*/ 85 w 99"/>
                <a:gd name="T9" fmla="*/ 60 h 149"/>
                <a:gd name="T10" fmla="*/ 58 w 99"/>
                <a:gd name="T11" fmla="*/ 57 h 149"/>
                <a:gd name="T12" fmla="*/ 46 w 99"/>
                <a:gd name="T13" fmla="*/ 54 h 149"/>
                <a:gd name="T14" fmla="*/ 40 w 99"/>
                <a:gd name="T15" fmla="*/ 52 h 149"/>
                <a:gd name="T16" fmla="*/ 40 w 99"/>
                <a:gd name="T17" fmla="*/ 52 h 149"/>
                <a:gd name="T18" fmla="*/ 40 w 99"/>
                <a:gd name="T19" fmla="*/ 52 h 149"/>
                <a:gd name="T20" fmla="*/ 34 w 99"/>
                <a:gd name="T21" fmla="*/ 56 h 149"/>
                <a:gd name="T22" fmla="*/ 34 w 99"/>
                <a:gd name="T23" fmla="*/ 57 h 149"/>
                <a:gd name="T24" fmla="*/ 38 w 99"/>
                <a:gd name="T25" fmla="*/ 62 h 149"/>
                <a:gd name="T26" fmla="*/ 38 w 99"/>
                <a:gd name="T27" fmla="*/ 62 h 149"/>
                <a:gd name="T28" fmla="*/ 81 w 99"/>
                <a:gd name="T29" fmla="*/ 89 h 149"/>
                <a:gd name="T30" fmla="*/ 79 w 99"/>
                <a:gd name="T31" fmla="*/ 95 h 149"/>
                <a:gd name="T32" fmla="*/ 42 w 99"/>
                <a:gd name="T33" fmla="*/ 90 h 149"/>
                <a:gd name="T34" fmla="*/ 27 w 99"/>
                <a:gd name="T35" fmla="*/ 83 h 149"/>
                <a:gd name="T36" fmla="*/ 26 w 99"/>
                <a:gd name="T37" fmla="*/ 83 h 149"/>
                <a:gd name="T38" fmla="*/ 26 w 99"/>
                <a:gd name="T39" fmla="*/ 83 h 149"/>
                <a:gd name="T40" fmla="*/ 25 w 99"/>
                <a:gd name="T41" fmla="*/ 83 h 149"/>
                <a:gd name="T42" fmla="*/ 19 w 99"/>
                <a:gd name="T43" fmla="*/ 86 h 149"/>
                <a:gd name="T44" fmla="*/ 19 w 99"/>
                <a:gd name="T45" fmla="*/ 88 h 149"/>
                <a:gd name="T46" fmla="*/ 22 w 99"/>
                <a:gd name="T47" fmla="*/ 93 h 149"/>
                <a:gd name="T48" fmla="*/ 27 w 99"/>
                <a:gd name="T49" fmla="*/ 95 h 149"/>
                <a:gd name="T50" fmla="*/ 37 w 99"/>
                <a:gd name="T51" fmla="*/ 99 h 149"/>
                <a:gd name="T52" fmla="*/ 53 w 99"/>
                <a:gd name="T53" fmla="*/ 119 h 149"/>
                <a:gd name="T54" fmla="*/ 53 w 99"/>
                <a:gd name="T55" fmla="*/ 122 h 149"/>
                <a:gd name="T56" fmla="*/ 47 w 99"/>
                <a:gd name="T57" fmla="*/ 132 h 149"/>
                <a:gd name="T58" fmla="*/ 15 w 99"/>
                <a:gd name="T59" fmla="*/ 128 h 149"/>
                <a:gd name="T60" fmla="*/ 15 w 99"/>
                <a:gd name="T61" fmla="*/ 127 h 149"/>
                <a:gd name="T62" fmla="*/ 16 w 99"/>
                <a:gd name="T63" fmla="*/ 126 h 149"/>
                <a:gd name="T64" fmla="*/ 13 w 99"/>
                <a:gd name="T65" fmla="*/ 122 h 149"/>
                <a:gd name="T66" fmla="*/ 6 w 99"/>
                <a:gd name="T67" fmla="*/ 123 h 149"/>
                <a:gd name="T68" fmla="*/ 7 w 99"/>
                <a:gd name="T69" fmla="*/ 122 h 149"/>
                <a:gd name="T70" fmla="*/ 6 w 99"/>
                <a:gd name="T71" fmla="*/ 122 h 149"/>
                <a:gd name="T72" fmla="*/ 1 w 99"/>
                <a:gd name="T73" fmla="*/ 127 h 149"/>
                <a:gd name="T74" fmla="*/ 4 w 99"/>
                <a:gd name="T75" fmla="*/ 133 h 149"/>
                <a:gd name="T76" fmla="*/ 53 w 99"/>
                <a:gd name="T77" fmla="*/ 141 h 149"/>
                <a:gd name="T78" fmla="*/ 63 w 99"/>
                <a:gd name="T79" fmla="*/ 122 h 149"/>
                <a:gd name="T80" fmla="*/ 63 w 99"/>
                <a:gd name="T81" fmla="*/ 117 h 149"/>
                <a:gd name="T82" fmla="*/ 58 w 99"/>
                <a:gd name="T83" fmla="*/ 106 h 149"/>
                <a:gd name="T84" fmla="*/ 86 w 99"/>
                <a:gd name="T85" fmla="*/ 103 h 149"/>
                <a:gd name="T86" fmla="*/ 92 w 99"/>
                <a:gd name="T87" fmla="*/ 91 h 149"/>
                <a:gd name="T88" fmla="*/ 91 w 99"/>
                <a:gd name="T89" fmla="*/ 86 h 149"/>
                <a:gd name="T90" fmla="*/ 80 w 99"/>
                <a:gd name="T91" fmla="*/ 72 h 149"/>
                <a:gd name="T92" fmla="*/ 91 w 99"/>
                <a:gd name="T93" fmla="*/ 69 h 149"/>
                <a:gd name="T94" fmla="*/ 99 w 99"/>
                <a:gd name="T95" fmla="*/ 48 h 149"/>
                <a:gd name="T96" fmla="*/ 99 w 99"/>
                <a:gd name="T97" fmla="*/ 47 h 149"/>
                <a:gd name="T98" fmla="*/ 69 w 99"/>
                <a:gd name="T99" fmla="*/ 11 h 149"/>
                <a:gd name="T100" fmla="*/ 56 w 99"/>
                <a:gd name="T101" fmla="*/ 4 h 149"/>
                <a:gd name="T102" fmla="*/ 50 w 99"/>
                <a:gd name="T103" fmla="*/ 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9" h="149">
                  <a:moveTo>
                    <a:pt x="50" y="1"/>
                  </a:moveTo>
                  <a:cubicBezTo>
                    <a:pt x="47" y="2"/>
                    <a:pt x="46" y="5"/>
                    <a:pt x="47" y="8"/>
                  </a:cubicBezTo>
                  <a:cubicBezTo>
                    <a:pt x="50" y="14"/>
                    <a:pt x="56" y="17"/>
                    <a:pt x="64" y="21"/>
                  </a:cubicBezTo>
                  <a:cubicBezTo>
                    <a:pt x="76" y="26"/>
                    <a:pt x="88" y="32"/>
                    <a:pt x="88" y="47"/>
                  </a:cubicBezTo>
                  <a:cubicBezTo>
                    <a:pt x="88" y="52"/>
                    <a:pt x="88" y="58"/>
                    <a:pt x="85" y="60"/>
                  </a:cubicBezTo>
                  <a:cubicBezTo>
                    <a:pt x="80" y="64"/>
                    <a:pt x="68" y="60"/>
                    <a:pt x="58" y="57"/>
                  </a:cubicBezTo>
                  <a:cubicBezTo>
                    <a:pt x="58" y="57"/>
                    <a:pt x="51" y="55"/>
                    <a:pt x="46" y="54"/>
                  </a:cubicBezTo>
                  <a:cubicBezTo>
                    <a:pt x="44" y="53"/>
                    <a:pt x="42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1"/>
                    <a:pt x="35" y="53"/>
                    <a:pt x="34" y="56"/>
                  </a:cubicBezTo>
                  <a:cubicBezTo>
                    <a:pt x="34" y="56"/>
                    <a:pt x="34" y="57"/>
                    <a:pt x="34" y="57"/>
                  </a:cubicBezTo>
                  <a:cubicBezTo>
                    <a:pt x="34" y="59"/>
                    <a:pt x="36" y="61"/>
                    <a:pt x="38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51" y="65"/>
                    <a:pt x="78" y="78"/>
                    <a:pt x="81" y="89"/>
                  </a:cubicBezTo>
                  <a:cubicBezTo>
                    <a:pt x="82" y="91"/>
                    <a:pt x="82" y="93"/>
                    <a:pt x="79" y="95"/>
                  </a:cubicBezTo>
                  <a:cubicBezTo>
                    <a:pt x="73" y="101"/>
                    <a:pt x="55" y="95"/>
                    <a:pt x="42" y="90"/>
                  </a:cubicBezTo>
                  <a:cubicBezTo>
                    <a:pt x="38" y="87"/>
                    <a:pt x="33" y="85"/>
                    <a:pt x="27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5" y="83"/>
                    <a:pt x="25" y="83"/>
                  </a:cubicBezTo>
                  <a:cubicBezTo>
                    <a:pt x="23" y="82"/>
                    <a:pt x="20" y="84"/>
                    <a:pt x="19" y="86"/>
                  </a:cubicBezTo>
                  <a:cubicBezTo>
                    <a:pt x="19" y="87"/>
                    <a:pt x="19" y="87"/>
                    <a:pt x="19" y="88"/>
                  </a:cubicBezTo>
                  <a:cubicBezTo>
                    <a:pt x="19" y="90"/>
                    <a:pt x="20" y="92"/>
                    <a:pt x="22" y="93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30" y="96"/>
                    <a:pt x="34" y="98"/>
                    <a:pt x="37" y="99"/>
                  </a:cubicBezTo>
                  <a:cubicBezTo>
                    <a:pt x="47" y="105"/>
                    <a:pt x="51" y="113"/>
                    <a:pt x="53" y="119"/>
                  </a:cubicBezTo>
                  <a:cubicBezTo>
                    <a:pt x="53" y="120"/>
                    <a:pt x="53" y="121"/>
                    <a:pt x="53" y="122"/>
                  </a:cubicBezTo>
                  <a:cubicBezTo>
                    <a:pt x="53" y="126"/>
                    <a:pt x="51" y="130"/>
                    <a:pt x="47" y="132"/>
                  </a:cubicBezTo>
                  <a:cubicBezTo>
                    <a:pt x="41" y="137"/>
                    <a:pt x="29" y="135"/>
                    <a:pt x="15" y="128"/>
                  </a:cubicBezTo>
                  <a:cubicBezTo>
                    <a:pt x="15" y="128"/>
                    <a:pt x="15" y="128"/>
                    <a:pt x="15" y="127"/>
                  </a:cubicBezTo>
                  <a:cubicBezTo>
                    <a:pt x="16" y="127"/>
                    <a:pt x="16" y="126"/>
                    <a:pt x="16" y="126"/>
                  </a:cubicBezTo>
                  <a:cubicBezTo>
                    <a:pt x="16" y="124"/>
                    <a:pt x="15" y="123"/>
                    <a:pt x="13" y="122"/>
                  </a:cubicBezTo>
                  <a:cubicBezTo>
                    <a:pt x="11" y="120"/>
                    <a:pt x="8" y="121"/>
                    <a:pt x="6" y="123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5" y="122"/>
                    <a:pt x="2" y="123"/>
                    <a:pt x="1" y="127"/>
                  </a:cubicBezTo>
                  <a:cubicBezTo>
                    <a:pt x="0" y="130"/>
                    <a:pt x="3" y="133"/>
                    <a:pt x="4" y="133"/>
                  </a:cubicBezTo>
                  <a:cubicBezTo>
                    <a:pt x="24" y="146"/>
                    <a:pt x="42" y="149"/>
                    <a:pt x="53" y="141"/>
                  </a:cubicBezTo>
                  <a:cubicBezTo>
                    <a:pt x="60" y="137"/>
                    <a:pt x="63" y="130"/>
                    <a:pt x="63" y="122"/>
                  </a:cubicBezTo>
                  <a:cubicBezTo>
                    <a:pt x="63" y="120"/>
                    <a:pt x="63" y="119"/>
                    <a:pt x="63" y="117"/>
                  </a:cubicBezTo>
                  <a:cubicBezTo>
                    <a:pt x="62" y="114"/>
                    <a:pt x="61" y="110"/>
                    <a:pt x="58" y="106"/>
                  </a:cubicBezTo>
                  <a:cubicBezTo>
                    <a:pt x="69" y="109"/>
                    <a:pt x="79" y="109"/>
                    <a:pt x="86" y="103"/>
                  </a:cubicBezTo>
                  <a:cubicBezTo>
                    <a:pt x="90" y="99"/>
                    <a:pt x="92" y="94"/>
                    <a:pt x="92" y="91"/>
                  </a:cubicBezTo>
                  <a:cubicBezTo>
                    <a:pt x="92" y="89"/>
                    <a:pt x="92" y="88"/>
                    <a:pt x="91" y="86"/>
                  </a:cubicBezTo>
                  <a:cubicBezTo>
                    <a:pt x="90" y="81"/>
                    <a:pt x="86" y="76"/>
                    <a:pt x="80" y="72"/>
                  </a:cubicBezTo>
                  <a:cubicBezTo>
                    <a:pt x="84" y="72"/>
                    <a:pt x="88" y="71"/>
                    <a:pt x="91" y="69"/>
                  </a:cubicBezTo>
                  <a:cubicBezTo>
                    <a:pt x="96" y="65"/>
                    <a:pt x="99" y="58"/>
                    <a:pt x="99" y="48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98" y="26"/>
                    <a:pt x="81" y="17"/>
                    <a:pt x="69" y="11"/>
                  </a:cubicBezTo>
                  <a:cubicBezTo>
                    <a:pt x="63" y="9"/>
                    <a:pt x="57" y="6"/>
                    <a:pt x="56" y="4"/>
                  </a:cubicBezTo>
                  <a:cubicBezTo>
                    <a:pt x="55" y="1"/>
                    <a:pt x="52" y="0"/>
                    <a:pt x="50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54" name="Freeform 2301"/>
            <p:cNvSpPr>
              <a:spLocks/>
            </p:cNvSpPr>
            <p:nvPr/>
          </p:nvSpPr>
          <p:spPr bwMode="auto">
            <a:xfrm>
              <a:off x="2290" y="2762"/>
              <a:ext cx="98" cy="153"/>
            </a:xfrm>
            <a:custGeom>
              <a:avLst/>
              <a:gdLst>
                <a:gd name="T0" fmla="*/ 98 w 108"/>
                <a:gd name="T1" fmla="*/ 25 h 170"/>
                <a:gd name="T2" fmla="*/ 95 w 108"/>
                <a:gd name="T3" fmla="*/ 25 h 170"/>
                <a:gd name="T4" fmla="*/ 62 w 108"/>
                <a:gd name="T5" fmla="*/ 20 h 170"/>
                <a:gd name="T6" fmla="*/ 44 w 108"/>
                <a:gd name="T7" fmla="*/ 22 h 170"/>
                <a:gd name="T8" fmla="*/ 23 w 108"/>
                <a:gd name="T9" fmla="*/ 26 h 170"/>
                <a:gd name="T10" fmla="*/ 25 w 108"/>
                <a:gd name="T11" fmla="*/ 37 h 170"/>
                <a:gd name="T12" fmla="*/ 23 w 108"/>
                <a:gd name="T13" fmla="*/ 75 h 170"/>
                <a:gd name="T14" fmla="*/ 67 w 108"/>
                <a:gd name="T15" fmla="*/ 71 h 170"/>
                <a:gd name="T16" fmla="*/ 90 w 108"/>
                <a:gd name="T17" fmla="*/ 69 h 170"/>
                <a:gd name="T18" fmla="*/ 98 w 108"/>
                <a:gd name="T19" fmla="*/ 72 h 170"/>
                <a:gd name="T20" fmla="*/ 101 w 108"/>
                <a:gd name="T21" fmla="*/ 79 h 170"/>
                <a:gd name="T22" fmla="*/ 91 w 108"/>
                <a:gd name="T23" fmla="*/ 89 h 170"/>
                <a:gd name="T24" fmla="*/ 68 w 108"/>
                <a:gd name="T25" fmla="*/ 91 h 170"/>
                <a:gd name="T26" fmla="*/ 21 w 108"/>
                <a:gd name="T27" fmla="*/ 96 h 170"/>
                <a:gd name="T28" fmla="*/ 21 w 108"/>
                <a:gd name="T29" fmla="*/ 109 h 170"/>
                <a:gd name="T30" fmla="*/ 21 w 108"/>
                <a:gd name="T31" fmla="*/ 121 h 170"/>
                <a:gd name="T32" fmla="*/ 24 w 108"/>
                <a:gd name="T33" fmla="*/ 147 h 170"/>
                <a:gd name="T34" fmla="*/ 39 w 108"/>
                <a:gd name="T35" fmla="*/ 150 h 170"/>
                <a:gd name="T36" fmla="*/ 58 w 108"/>
                <a:gd name="T37" fmla="*/ 149 h 170"/>
                <a:gd name="T38" fmla="*/ 77 w 108"/>
                <a:gd name="T39" fmla="*/ 149 h 170"/>
                <a:gd name="T40" fmla="*/ 83 w 108"/>
                <a:gd name="T41" fmla="*/ 148 h 170"/>
                <a:gd name="T42" fmla="*/ 89 w 108"/>
                <a:gd name="T43" fmla="*/ 148 h 170"/>
                <a:gd name="T44" fmla="*/ 99 w 108"/>
                <a:gd name="T45" fmla="*/ 158 h 170"/>
                <a:gd name="T46" fmla="*/ 91 w 108"/>
                <a:gd name="T47" fmla="*/ 169 h 170"/>
                <a:gd name="T48" fmla="*/ 50 w 108"/>
                <a:gd name="T49" fmla="*/ 170 h 170"/>
                <a:gd name="T50" fmla="*/ 10 w 108"/>
                <a:gd name="T51" fmla="*/ 162 h 170"/>
                <a:gd name="T52" fmla="*/ 0 w 108"/>
                <a:gd name="T53" fmla="*/ 121 h 170"/>
                <a:gd name="T54" fmla="*/ 1 w 108"/>
                <a:gd name="T55" fmla="*/ 107 h 170"/>
                <a:gd name="T56" fmla="*/ 2 w 108"/>
                <a:gd name="T57" fmla="*/ 91 h 170"/>
                <a:gd name="T58" fmla="*/ 0 w 108"/>
                <a:gd name="T59" fmla="*/ 86 h 170"/>
                <a:gd name="T60" fmla="*/ 2 w 108"/>
                <a:gd name="T61" fmla="*/ 80 h 170"/>
                <a:gd name="T62" fmla="*/ 4 w 108"/>
                <a:gd name="T63" fmla="*/ 37 h 170"/>
                <a:gd name="T64" fmla="*/ 3 w 108"/>
                <a:gd name="T65" fmla="*/ 26 h 170"/>
                <a:gd name="T66" fmla="*/ 2 w 108"/>
                <a:gd name="T67" fmla="*/ 15 h 170"/>
                <a:gd name="T68" fmla="*/ 12 w 108"/>
                <a:gd name="T69" fmla="*/ 3 h 170"/>
                <a:gd name="T70" fmla="*/ 20 w 108"/>
                <a:gd name="T71" fmla="*/ 6 h 170"/>
                <a:gd name="T72" fmla="*/ 42 w 108"/>
                <a:gd name="T73" fmla="*/ 1 h 170"/>
                <a:gd name="T74" fmla="*/ 62 w 108"/>
                <a:gd name="T75" fmla="*/ 0 h 170"/>
                <a:gd name="T76" fmla="*/ 101 w 108"/>
                <a:gd name="T77" fmla="*/ 5 h 170"/>
                <a:gd name="T78" fmla="*/ 108 w 108"/>
                <a:gd name="T79" fmla="*/ 15 h 170"/>
                <a:gd name="T80" fmla="*/ 105 w 108"/>
                <a:gd name="T81" fmla="*/ 22 h 170"/>
                <a:gd name="T82" fmla="*/ 98 w 108"/>
                <a:gd name="T83" fmla="*/ 2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170">
                  <a:moveTo>
                    <a:pt x="98" y="25"/>
                  </a:moveTo>
                  <a:cubicBezTo>
                    <a:pt x="97" y="25"/>
                    <a:pt x="96" y="25"/>
                    <a:pt x="95" y="25"/>
                  </a:cubicBezTo>
                  <a:cubicBezTo>
                    <a:pt x="84" y="22"/>
                    <a:pt x="73" y="20"/>
                    <a:pt x="62" y="20"/>
                  </a:cubicBezTo>
                  <a:cubicBezTo>
                    <a:pt x="57" y="20"/>
                    <a:pt x="51" y="21"/>
                    <a:pt x="44" y="22"/>
                  </a:cubicBezTo>
                  <a:cubicBezTo>
                    <a:pt x="38" y="23"/>
                    <a:pt x="31" y="24"/>
                    <a:pt x="23" y="26"/>
                  </a:cubicBezTo>
                  <a:cubicBezTo>
                    <a:pt x="24" y="30"/>
                    <a:pt x="25" y="34"/>
                    <a:pt x="25" y="37"/>
                  </a:cubicBezTo>
                  <a:cubicBezTo>
                    <a:pt x="25" y="46"/>
                    <a:pt x="24" y="59"/>
                    <a:pt x="23" y="75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79" y="69"/>
                    <a:pt x="87" y="69"/>
                    <a:pt x="90" y="69"/>
                  </a:cubicBezTo>
                  <a:cubicBezTo>
                    <a:pt x="93" y="69"/>
                    <a:pt x="96" y="70"/>
                    <a:pt x="98" y="72"/>
                  </a:cubicBezTo>
                  <a:cubicBezTo>
                    <a:pt x="100" y="74"/>
                    <a:pt x="101" y="76"/>
                    <a:pt x="101" y="79"/>
                  </a:cubicBezTo>
                  <a:cubicBezTo>
                    <a:pt x="101" y="85"/>
                    <a:pt x="98" y="89"/>
                    <a:pt x="91" y="89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100"/>
                    <a:pt x="21" y="105"/>
                    <a:pt x="21" y="109"/>
                  </a:cubicBezTo>
                  <a:cubicBezTo>
                    <a:pt x="21" y="113"/>
                    <a:pt x="21" y="117"/>
                    <a:pt x="21" y="121"/>
                  </a:cubicBezTo>
                  <a:cubicBezTo>
                    <a:pt x="21" y="136"/>
                    <a:pt x="22" y="144"/>
                    <a:pt x="24" y="147"/>
                  </a:cubicBezTo>
                  <a:cubicBezTo>
                    <a:pt x="25" y="149"/>
                    <a:pt x="31" y="150"/>
                    <a:pt x="39" y="150"/>
                  </a:cubicBezTo>
                  <a:cubicBezTo>
                    <a:pt x="44" y="150"/>
                    <a:pt x="50" y="150"/>
                    <a:pt x="58" y="149"/>
                  </a:cubicBezTo>
                  <a:cubicBezTo>
                    <a:pt x="66" y="149"/>
                    <a:pt x="73" y="149"/>
                    <a:pt x="77" y="149"/>
                  </a:cubicBezTo>
                  <a:cubicBezTo>
                    <a:pt x="78" y="149"/>
                    <a:pt x="80" y="149"/>
                    <a:pt x="83" y="148"/>
                  </a:cubicBezTo>
                  <a:cubicBezTo>
                    <a:pt x="85" y="148"/>
                    <a:pt x="87" y="148"/>
                    <a:pt x="89" y="148"/>
                  </a:cubicBezTo>
                  <a:cubicBezTo>
                    <a:pt x="96" y="148"/>
                    <a:pt x="99" y="151"/>
                    <a:pt x="99" y="158"/>
                  </a:cubicBezTo>
                  <a:cubicBezTo>
                    <a:pt x="99" y="164"/>
                    <a:pt x="96" y="167"/>
                    <a:pt x="91" y="169"/>
                  </a:cubicBezTo>
                  <a:cubicBezTo>
                    <a:pt x="84" y="170"/>
                    <a:pt x="71" y="170"/>
                    <a:pt x="50" y="170"/>
                  </a:cubicBezTo>
                  <a:cubicBezTo>
                    <a:pt x="29" y="170"/>
                    <a:pt x="16" y="168"/>
                    <a:pt x="10" y="162"/>
                  </a:cubicBezTo>
                  <a:cubicBezTo>
                    <a:pt x="4" y="156"/>
                    <a:pt x="0" y="143"/>
                    <a:pt x="0" y="121"/>
                  </a:cubicBezTo>
                  <a:cubicBezTo>
                    <a:pt x="0" y="117"/>
                    <a:pt x="1" y="112"/>
                    <a:pt x="1" y="107"/>
                  </a:cubicBezTo>
                  <a:cubicBezTo>
                    <a:pt x="1" y="102"/>
                    <a:pt x="1" y="97"/>
                    <a:pt x="2" y="91"/>
                  </a:cubicBezTo>
                  <a:cubicBezTo>
                    <a:pt x="1" y="89"/>
                    <a:pt x="0" y="87"/>
                    <a:pt x="0" y="86"/>
                  </a:cubicBezTo>
                  <a:cubicBezTo>
                    <a:pt x="0" y="83"/>
                    <a:pt x="1" y="81"/>
                    <a:pt x="2" y="80"/>
                  </a:cubicBezTo>
                  <a:cubicBezTo>
                    <a:pt x="4" y="60"/>
                    <a:pt x="4" y="46"/>
                    <a:pt x="4" y="37"/>
                  </a:cubicBezTo>
                  <a:cubicBezTo>
                    <a:pt x="4" y="34"/>
                    <a:pt x="4" y="31"/>
                    <a:pt x="3" y="26"/>
                  </a:cubicBezTo>
                  <a:cubicBezTo>
                    <a:pt x="3" y="21"/>
                    <a:pt x="2" y="17"/>
                    <a:pt x="2" y="15"/>
                  </a:cubicBezTo>
                  <a:cubicBezTo>
                    <a:pt x="2" y="7"/>
                    <a:pt x="6" y="3"/>
                    <a:pt x="12" y="3"/>
                  </a:cubicBezTo>
                  <a:cubicBezTo>
                    <a:pt x="15" y="3"/>
                    <a:pt x="18" y="4"/>
                    <a:pt x="20" y="6"/>
                  </a:cubicBezTo>
                  <a:cubicBezTo>
                    <a:pt x="28" y="4"/>
                    <a:pt x="35" y="2"/>
                    <a:pt x="42" y="1"/>
                  </a:cubicBezTo>
                  <a:cubicBezTo>
                    <a:pt x="49" y="0"/>
                    <a:pt x="56" y="0"/>
                    <a:pt x="62" y="0"/>
                  </a:cubicBezTo>
                  <a:cubicBezTo>
                    <a:pt x="79" y="0"/>
                    <a:pt x="92" y="1"/>
                    <a:pt x="101" y="5"/>
                  </a:cubicBezTo>
                  <a:cubicBezTo>
                    <a:pt x="106" y="7"/>
                    <a:pt x="108" y="10"/>
                    <a:pt x="108" y="15"/>
                  </a:cubicBezTo>
                  <a:cubicBezTo>
                    <a:pt x="108" y="17"/>
                    <a:pt x="107" y="20"/>
                    <a:pt x="105" y="22"/>
                  </a:cubicBezTo>
                  <a:cubicBezTo>
                    <a:pt x="103" y="24"/>
                    <a:pt x="101" y="25"/>
                    <a:pt x="98" y="2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55" name="Freeform 2302"/>
            <p:cNvSpPr>
              <a:spLocks/>
            </p:cNvSpPr>
            <p:nvPr/>
          </p:nvSpPr>
          <p:spPr bwMode="auto">
            <a:xfrm>
              <a:off x="2410" y="2761"/>
              <a:ext cx="20" cy="150"/>
            </a:xfrm>
            <a:custGeom>
              <a:avLst/>
              <a:gdLst>
                <a:gd name="T0" fmla="*/ 22 w 23"/>
                <a:gd name="T1" fmla="*/ 83 h 166"/>
                <a:gd name="T2" fmla="*/ 21 w 23"/>
                <a:gd name="T3" fmla="*/ 133 h 166"/>
                <a:gd name="T4" fmla="*/ 20 w 23"/>
                <a:gd name="T5" fmla="*/ 156 h 166"/>
                <a:gd name="T6" fmla="*/ 10 w 23"/>
                <a:gd name="T7" fmla="*/ 166 h 166"/>
                <a:gd name="T8" fmla="*/ 0 w 23"/>
                <a:gd name="T9" fmla="*/ 156 h 166"/>
                <a:gd name="T10" fmla="*/ 1 w 23"/>
                <a:gd name="T11" fmla="*/ 119 h 166"/>
                <a:gd name="T12" fmla="*/ 2 w 23"/>
                <a:gd name="T13" fmla="*/ 83 h 166"/>
                <a:gd name="T14" fmla="*/ 3 w 23"/>
                <a:gd name="T15" fmla="*/ 47 h 166"/>
                <a:gd name="T16" fmla="*/ 3 w 23"/>
                <a:gd name="T17" fmla="*/ 10 h 166"/>
                <a:gd name="T18" fmla="*/ 13 w 23"/>
                <a:gd name="T19" fmla="*/ 0 h 166"/>
                <a:gd name="T20" fmla="*/ 23 w 23"/>
                <a:gd name="T21" fmla="*/ 10 h 166"/>
                <a:gd name="T22" fmla="*/ 22 w 23"/>
                <a:gd name="T23" fmla="*/ 47 h 166"/>
                <a:gd name="T24" fmla="*/ 22 w 23"/>
                <a:gd name="T25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66">
                  <a:moveTo>
                    <a:pt x="22" y="83"/>
                  </a:moveTo>
                  <a:cubicBezTo>
                    <a:pt x="21" y="133"/>
                    <a:pt x="21" y="133"/>
                    <a:pt x="21" y="133"/>
                  </a:cubicBezTo>
                  <a:cubicBezTo>
                    <a:pt x="21" y="138"/>
                    <a:pt x="20" y="146"/>
                    <a:pt x="20" y="156"/>
                  </a:cubicBezTo>
                  <a:cubicBezTo>
                    <a:pt x="19" y="163"/>
                    <a:pt x="16" y="166"/>
                    <a:pt x="10" y="166"/>
                  </a:cubicBezTo>
                  <a:cubicBezTo>
                    <a:pt x="3" y="166"/>
                    <a:pt x="0" y="162"/>
                    <a:pt x="0" y="156"/>
                  </a:cubicBezTo>
                  <a:cubicBezTo>
                    <a:pt x="0" y="148"/>
                    <a:pt x="0" y="135"/>
                    <a:pt x="1" y="119"/>
                  </a:cubicBezTo>
                  <a:cubicBezTo>
                    <a:pt x="2" y="103"/>
                    <a:pt x="2" y="91"/>
                    <a:pt x="2" y="83"/>
                  </a:cubicBezTo>
                  <a:cubicBezTo>
                    <a:pt x="2" y="72"/>
                    <a:pt x="2" y="60"/>
                    <a:pt x="3" y="47"/>
                  </a:cubicBezTo>
                  <a:cubicBezTo>
                    <a:pt x="3" y="33"/>
                    <a:pt x="3" y="21"/>
                    <a:pt x="3" y="10"/>
                  </a:cubicBezTo>
                  <a:cubicBezTo>
                    <a:pt x="3" y="4"/>
                    <a:pt x="6" y="0"/>
                    <a:pt x="13" y="0"/>
                  </a:cubicBezTo>
                  <a:cubicBezTo>
                    <a:pt x="20" y="0"/>
                    <a:pt x="23" y="4"/>
                    <a:pt x="23" y="10"/>
                  </a:cubicBezTo>
                  <a:cubicBezTo>
                    <a:pt x="23" y="21"/>
                    <a:pt x="23" y="33"/>
                    <a:pt x="22" y="47"/>
                  </a:cubicBezTo>
                  <a:cubicBezTo>
                    <a:pt x="22" y="60"/>
                    <a:pt x="22" y="72"/>
                    <a:pt x="22" y="83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56" name="Freeform 2303"/>
            <p:cNvSpPr>
              <a:spLocks noEditPoints="1"/>
            </p:cNvSpPr>
            <p:nvPr/>
          </p:nvSpPr>
          <p:spPr bwMode="auto">
            <a:xfrm>
              <a:off x="2452" y="2812"/>
              <a:ext cx="90" cy="99"/>
            </a:xfrm>
            <a:custGeom>
              <a:avLst/>
              <a:gdLst>
                <a:gd name="T0" fmla="*/ 53 w 100"/>
                <a:gd name="T1" fmla="*/ 109 h 109"/>
                <a:gd name="T2" fmla="*/ 16 w 100"/>
                <a:gd name="T3" fmla="*/ 98 h 109"/>
                <a:gd name="T4" fmla="*/ 0 w 100"/>
                <a:gd name="T5" fmla="*/ 63 h 109"/>
                <a:gd name="T6" fmla="*/ 13 w 100"/>
                <a:gd name="T7" fmla="*/ 19 h 109"/>
                <a:gd name="T8" fmla="*/ 50 w 100"/>
                <a:gd name="T9" fmla="*/ 0 h 109"/>
                <a:gd name="T10" fmla="*/ 77 w 100"/>
                <a:gd name="T11" fmla="*/ 5 h 109"/>
                <a:gd name="T12" fmla="*/ 90 w 100"/>
                <a:gd name="T13" fmla="*/ 27 h 109"/>
                <a:gd name="T14" fmla="*/ 79 w 100"/>
                <a:gd name="T15" fmla="*/ 45 h 109"/>
                <a:gd name="T16" fmla="*/ 57 w 100"/>
                <a:gd name="T17" fmla="*/ 56 h 109"/>
                <a:gd name="T18" fmla="*/ 19 w 100"/>
                <a:gd name="T19" fmla="*/ 74 h 109"/>
                <a:gd name="T20" fmla="*/ 33 w 100"/>
                <a:gd name="T21" fmla="*/ 87 h 109"/>
                <a:gd name="T22" fmla="*/ 52 w 100"/>
                <a:gd name="T23" fmla="*/ 91 h 109"/>
                <a:gd name="T24" fmla="*/ 69 w 100"/>
                <a:gd name="T25" fmla="*/ 88 h 109"/>
                <a:gd name="T26" fmla="*/ 84 w 100"/>
                <a:gd name="T27" fmla="*/ 80 h 109"/>
                <a:gd name="T28" fmla="*/ 91 w 100"/>
                <a:gd name="T29" fmla="*/ 74 h 109"/>
                <a:gd name="T30" fmla="*/ 98 w 100"/>
                <a:gd name="T31" fmla="*/ 77 h 109"/>
                <a:gd name="T32" fmla="*/ 100 w 100"/>
                <a:gd name="T33" fmla="*/ 83 h 109"/>
                <a:gd name="T34" fmla="*/ 82 w 100"/>
                <a:gd name="T35" fmla="*/ 102 h 109"/>
                <a:gd name="T36" fmla="*/ 53 w 100"/>
                <a:gd name="T37" fmla="*/ 109 h 109"/>
                <a:gd name="T38" fmla="*/ 50 w 100"/>
                <a:gd name="T39" fmla="*/ 18 h 109"/>
                <a:gd name="T40" fmla="*/ 29 w 100"/>
                <a:gd name="T41" fmla="*/ 27 h 109"/>
                <a:gd name="T42" fmla="*/ 17 w 100"/>
                <a:gd name="T43" fmla="*/ 56 h 109"/>
                <a:gd name="T44" fmla="*/ 48 w 100"/>
                <a:gd name="T45" fmla="*/ 41 h 109"/>
                <a:gd name="T46" fmla="*/ 74 w 100"/>
                <a:gd name="T47" fmla="*/ 26 h 109"/>
                <a:gd name="T48" fmla="*/ 50 w 100"/>
                <a:gd name="T49" fmla="*/ 1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" h="109">
                  <a:moveTo>
                    <a:pt x="53" y="109"/>
                  </a:moveTo>
                  <a:cubicBezTo>
                    <a:pt x="37" y="109"/>
                    <a:pt x="25" y="105"/>
                    <a:pt x="16" y="98"/>
                  </a:cubicBezTo>
                  <a:cubicBezTo>
                    <a:pt x="6" y="89"/>
                    <a:pt x="0" y="78"/>
                    <a:pt x="0" y="63"/>
                  </a:cubicBezTo>
                  <a:cubicBezTo>
                    <a:pt x="0" y="45"/>
                    <a:pt x="5" y="31"/>
                    <a:pt x="13" y="19"/>
                  </a:cubicBezTo>
                  <a:cubicBezTo>
                    <a:pt x="22" y="6"/>
                    <a:pt x="34" y="0"/>
                    <a:pt x="50" y="0"/>
                  </a:cubicBezTo>
                  <a:cubicBezTo>
                    <a:pt x="61" y="0"/>
                    <a:pt x="70" y="2"/>
                    <a:pt x="77" y="5"/>
                  </a:cubicBezTo>
                  <a:cubicBezTo>
                    <a:pt x="86" y="10"/>
                    <a:pt x="90" y="17"/>
                    <a:pt x="90" y="27"/>
                  </a:cubicBezTo>
                  <a:cubicBezTo>
                    <a:pt x="90" y="33"/>
                    <a:pt x="86" y="39"/>
                    <a:pt x="79" y="45"/>
                  </a:cubicBezTo>
                  <a:cubicBezTo>
                    <a:pt x="75" y="47"/>
                    <a:pt x="68" y="51"/>
                    <a:pt x="57" y="56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3" y="80"/>
                    <a:pt x="27" y="84"/>
                    <a:pt x="33" y="87"/>
                  </a:cubicBezTo>
                  <a:cubicBezTo>
                    <a:pt x="38" y="90"/>
                    <a:pt x="45" y="91"/>
                    <a:pt x="52" y="91"/>
                  </a:cubicBezTo>
                  <a:cubicBezTo>
                    <a:pt x="57" y="91"/>
                    <a:pt x="63" y="90"/>
                    <a:pt x="69" y="88"/>
                  </a:cubicBezTo>
                  <a:cubicBezTo>
                    <a:pt x="77" y="86"/>
                    <a:pt x="82" y="83"/>
                    <a:pt x="84" y="80"/>
                  </a:cubicBezTo>
                  <a:cubicBezTo>
                    <a:pt x="86" y="76"/>
                    <a:pt x="89" y="74"/>
                    <a:pt x="91" y="74"/>
                  </a:cubicBezTo>
                  <a:cubicBezTo>
                    <a:pt x="94" y="74"/>
                    <a:pt x="96" y="75"/>
                    <a:pt x="98" y="77"/>
                  </a:cubicBezTo>
                  <a:cubicBezTo>
                    <a:pt x="100" y="79"/>
                    <a:pt x="100" y="81"/>
                    <a:pt x="100" y="83"/>
                  </a:cubicBezTo>
                  <a:cubicBezTo>
                    <a:pt x="100" y="91"/>
                    <a:pt x="94" y="97"/>
                    <a:pt x="82" y="102"/>
                  </a:cubicBezTo>
                  <a:cubicBezTo>
                    <a:pt x="72" y="107"/>
                    <a:pt x="62" y="109"/>
                    <a:pt x="53" y="109"/>
                  </a:cubicBezTo>
                  <a:close/>
                  <a:moveTo>
                    <a:pt x="50" y="18"/>
                  </a:moveTo>
                  <a:cubicBezTo>
                    <a:pt x="42" y="18"/>
                    <a:pt x="35" y="21"/>
                    <a:pt x="29" y="27"/>
                  </a:cubicBezTo>
                  <a:cubicBezTo>
                    <a:pt x="24" y="34"/>
                    <a:pt x="20" y="43"/>
                    <a:pt x="17" y="56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60" y="35"/>
                    <a:pt x="69" y="30"/>
                    <a:pt x="74" y="26"/>
                  </a:cubicBezTo>
                  <a:cubicBezTo>
                    <a:pt x="68" y="21"/>
                    <a:pt x="60" y="18"/>
                    <a:pt x="50" y="18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57" name="Freeform 2304"/>
            <p:cNvSpPr>
              <a:spLocks noEditPoints="1"/>
            </p:cNvSpPr>
            <p:nvPr/>
          </p:nvSpPr>
          <p:spPr bwMode="auto">
            <a:xfrm>
              <a:off x="2557" y="2807"/>
              <a:ext cx="80" cy="152"/>
            </a:xfrm>
            <a:custGeom>
              <a:avLst/>
              <a:gdLst>
                <a:gd name="T0" fmla="*/ 45 w 89"/>
                <a:gd name="T1" fmla="*/ 114 h 169"/>
                <a:gd name="T2" fmla="*/ 23 w 89"/>
                <a:gd name="T3" fmla="*/ 111 h 169"/>
                <a:gd name="T4" fmla="*/ 22 w 89"/>
                <a:gd name="T5" fmla="*/ 159 h 169"/>
                <a:gd name="T6" fmla="*/ 20 w 89"/>
                <a:gd name="T7" fmla="*/ 166 h 169"/>
                <a:gd name="T8" fmla="*/ 13 w 89"/>
                <a:gd name="T9" fmla="*/ 169 h 169"/>
                <a:gd name="T10" fmla="*/ 6 w 89"/>
                <a:gd name="T11" fmla="*/ 166 h 169"/>
                <a:gd name="T12" fmla="*/ 3 w 89"/>
                <a:gd name="T13" fmla="*/ 159 h 169"/>
                <a:gd name="T14" fmla="*/ 3 w 89"/>
                <a:gd name="T15" fmla="*/ 119 h 169"/>
                <a:gd name="T16" fmla="*/ 3 w 89"/>
                <a:gd name="T17" fmla="*/ 79 h 169"/>
                <a:gd name="T18" fmla="*/ 2 w 89"/>
                <a:gd name="T19" fmla="*/ 39 h 169"/>
                <a:gd name="T20" fmla="*/ 0 w 89"/>
                <a:gd name="T21" fmla="*/ 18 h 169"/>
                <a:gd name="T22" fmla="*/ 3 w 89"/>
                <a:gd name="T23" fmla="*/ 6 h 169"/>
                <a:gd name="T24" fmla="*/ 12 w 89"/>
                <a:gd name="T25" fmla="*/ 0 h 169"/>
                <a:gd name="T26" fmla="*/ 18 w 89"/>
                <a:gd name="T27" fmla="*/ 3 h 169"/>
                <a:gd name="T28" fmla="*/ 21 w 89"/>
                <a:gd name="T29" fmla="*/ 10 h 169"/>
                <a:gd name="T30" fmla="*/ 20 w 89"/>
                <a:gd name="T31" fmla="*/ 13 h 169"/>
                <a:gd name="T32" fmla="*/ 20 w 89"/>
                <a:gd name="T33" fmla="*/ 19 h 169"/>
                <a:gd name="T34" fmla="*/ 36 w 89"/>
                <a:gd name="T35" fmla="*/ 10 h 169"/>
                <a:gd name="T36" fmla="*/ 52 w 89"/>
                <a:gd name="T37" fmla="*/ 7 h 169"/>
                <a:gd name="T38" fmla="*/ 82 w 89"/>
                <a:gd name="T39" fmla="*/ 25 h 169"/>
                <a:gd name="T40" fmla="*/ 89 w 89"/>
                <a:gd name="T41" fmla="*/ 64 h 169"/>
                <a:gd name="T42" fmla="*/ 78 w 89"/>
                <a:gd name="T43" fmla="*/ 99 h 169"/>
                <a:gd name="T44" fmla="*/ 45 w 89"/>
                <a:gd name="T45" fmla="*/ 114 h 169"/>
                <a:gd name="T46" fmla="*/ 52 w 89"/>
                <a:gd name="T47" fmla="*/ 27 h 169"/>
                <a:gd name="T48" fmla="*/ 35 w 89"/>
                <a:gd name="T49" fmla="*/ 31 h 169"/>
                <a:gd name="T50" fmla="*/ 22 w 89"/>
                <a:gd name="T51" fmla="*/ 42 h 169"/>
                <a:gd name="T52" fmla="*/ 23 w 89"/>
                <a:gd name="T53" fmla="*/ 90 h 169"/>
                <a:gd name="T54" fmla="*/ 45 w 89"/>
                <a:gd name="T55" fmla="*/ 94 h 169"/>
                <a:gd name="T56" fmla="*/ 64 w 89"/>
                <a:gd name="T57" fmla="*/ 85 h 169"/>
                <a:gd name="T58" fmla="*/ 70 w 89"/>
                <a:gd name="T59" fmla="*/ 64 h 169"/>
                <a:gd name="T60" fmla="*/ 65 w 89"/>
                <a:gd name="T61" fmla="*/ 36 h 169"/>
                <a:gd name="T62" fmla="*/ 52 w 89"/>
                <a:gd name="T63" fmla="*/ 2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169">
                  <a:moveTo>
                    <a:pt x="45" y="114"/>
                  </a:moveTo>
                  <a:cubicBezTo>
                    <a:pt x="38" y="114"/>
                    <a:pt x="31" y="113"/>
                    <a:pt x="23" y="111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2" y="162"/>
                    <a:pt x="21" y="164"/>
                    <a:pt x="20" y="166"/>
                  </a:cubicBezTo>
                  <a:cubicBezTo>
                    <a:pt x="18" y="168"/>
                    <a:pt x="15" y="169"/>
                    <a:pt x="13" y="169"/>
                  </a:cubicBezTo>
                  <a:cubicBezTo>
                    <a:pt x="10" y="169"/>
                    <a:pt x="7" y="168"/>
                    <a:pt x="6" y="166"/>
                  </a:cubicBezTo>
                  <a:cubicBezTo>
                    <a:pt x="4" y="164"/>
                    <a:pt x="3" y="162"/>
                    <a:pt x="3" y="15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64"/>
                    <a:pt x="2" y="51"/>
                    <a:pt x="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1" y="10"/>
                    <a:pt x="3" y="6"/>
                  </a:cubicBezTo>
                  <a:cubicBezTo>
                    <a:pt x="5" y="2"/>
                    <a:pt x="8" y="0"/>
                    <a:pt x="12" y="0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20" y="5"/>
                    <a:pt x="21" y="7"/>
                    <a:pt x="21" y="10"/>
                  </a:cubicBezTo>
                  <a:cubicBezTo>
                    <a:pt x="21" y="10"/>
                    <a:pt x="21" y="12"/>
                    <a:pt x="20" y="13"/>
                  </a:cubicBezTo>
                  <a:cubicBezTo>
                    <a:pt x="20" y="15"/>
                    <a:pt x="20" y="17"/>
                    <a:pt x="20" y="19"/>
                  </a:cubicBezTo>
                  <a:cubicBezTo>
                    <a:pt x="25" y="15"/>
                    <a:pt x="31" y="12"/>
                    <a:pt x="36" y="10"/>
                  </a:cubicBezTo>
                  <a:cubicBezTo>
                    <a:pt x="42" y="8"/>
                    <a:pt x="47" y="7"/>
                    <a:pt x="52" y="7"/>
                  </a:cubicBezTo>
                  <a:cubicBezTo>
                    <a:pt x="66" y="7"/>
                    <a:pt x="76" y="13"/>
                    <a:pt x="82" y="25"/>
                  </a:cubicBezTo>
                  <a:cubicBezTo>
                    <a:pt x="87" y="35"/>
                    <a:pt x="89" y="48"/>
                    <a:pt x="89" y="64"/>
                  </a:cubicBezTo>
                  <a:cubicBezTo>
                    <a:pt x="89" y="78"/>
                    <a:pt x="86" y="90"/>
                    <a:pt x="78" y="99"/>
                  </a:cubicBezTo>
                  <a:cubicBezTo>
                    <a:pt x="70" y="109"/>
                    <a:pt x="59" y="114"/>
                    <a:pt x="45" y="114"/>
                  </a:cubicBezTo>
                  <a:close/>
                  <a:moveTo>
                    <a:pt x="52" y="27"/>
                  </a:moveTo>
                  <a:cubicBezTo>
                    <a:pt x="46" y="27"/>
                    <a:pt x="40" y="28"/>
                    <a:pt x="35" y="31"/>
                  </a:cubicBezTo>
                  <a:cubicBezTo>
                    <a:pt x="31" y="33"/>
                    <a:pt x="27" y="37"/>
                    <a:pt x="22" y="42"/>
                  </a:cubicBezTo>
                  <a:cubicBezTo>
                    <a:pt x="22" y="57"/>
                    <a:pt x="23" y="73"/>
                    <a:pt x="23" y="90"/>
                  </a:cubicBezTo>
                  <a:cubicBezTo>
                    <a:pt x="30" y="93"/>
                    <a:pt x="37" y="94"/>
                    <a:pt x="45" y="94"/>
                  </a:cubicBezTo>
                  <a:cubicBezTo>
                    <a:pt x="53" y="94"/>
                    <a:pt x="60" y="91"/>
                    <a:pt x="64" y="85"/>
                  </a:cubicBezTo>
                  <a:cubicBezTo>
                    <a:pt x="68" y="79"/>
                    <a:pt x="70" y="72"/>
                    <a:pt x="70" y="64"/>
                  </a:cubicBezTo>
                  <a:cubicBezTo>
                    <a:pt x="70" y="51"/>
                    <a:pt x="68" y="42"/>
                    <a:pt x="65" y="36"/>
                  </a:cubicBezTo>
                  <a:cubicBezTo>
                    <a:pt x="62" y="30"/>
                    <a:pt x="58" y="27"/>
                    <a:pt x="52" y="2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58" name="Freeform 2305"/>
            <p:cNvSpPr>
              <a:spLocks/>
            </p:cNvSpPr>
            <p:nvPr/>
          </p:nvSpPr>
          <p:spPr bwMode="auto">
            <a:xfrm>
              <a:off x="2659" y="2762"/>
              <a:ext cx="84" cy="150"/>
            </a:xfrm>
            <a:custGeom>
              <a:avLst/>
              <a:gdLst>
                <a:gd name="T0" fmla="*/ 83 w 93"/>
                <a:gd name="T1" fmla="*/ 167 h 167"/>
                <a:gd name="T2" fmla="*/ 74 w 93"/>
                <a:gd name="T3" fmla="*/ 159 h 167"/>
                <a:gd name="T4" fmla="*/ 70 w 93"/>
                <a:gd name="T5" fmla="*/ 136 h 167"/>
                <a:gd name="T6" fmla="*/ 68 w 93"/>
                <a:gd name="T7" fmla="*/ 112 h 167"/>
                <a:gd name="T8" fmla="*/ 68 w 93"/>
                <a:gd name="T9" fmla="*/ 104 h 167"/>
                <a:gd name="T10" fmla="*/ 68 w 93"/>
                <a:gd name="T11" fmla="*/ 96 h 167"/>
                <a:gd name="T12" fmla="*/ 59 w 93"/>
                <a:gd name="T13" fmla="*/ 77 h 167"/>
                <a:gd name="T14" fmla="*/ 36 w 93"/>
                <a:gd name="T15" fmla="*/ 89 h 167"/>
                <a:gd name="T16" fmla="*/ 22 w 93"/>
                <a:gd name="T17" fmla="*/ 111 h 167"/>
                <a:gd name="T18" fmla="*/ 19 w 93"/>
                <a:gd name="T19" fmla="*/ 157 h 167"/>
                <a:gd name="T20" fmla="*/ 10 w 93"/>
                <a:gd name="T21" fmla="*/ 163 h 167"/>
                <a:gd name="T22" fmla="*/ 3 w 93"/>
                <a:gd name="T23" fmla="*/ 160 h 167"/>
                <a:gd name="T24" fmla="*/ 0 w 93"/>
                <a:gd name="T25" fmla="*/ 153 h 167"/>
                <a:gd name="T26" fmla="*/ 1 w 93"/>
                <a:gd name="T27" fmla="*/ 149 h 167"/>
                <a:gd name="T28" fmla="*/ 2 w 93"/>
                <a:gd name="T29" fmla="*/ 134 h 167"/>
                <a:gd name="T30" fmla="*/ 2 w 93"/>
                <a:gd name="T31" fmla="*/ 119 h 167"/>
                <a:gd name="T32" fmla="*/ 2 w 93"/>
                <a:gd name="T33" fmla="*/ 45 h 167"/>
                <a:gd name="T34" fmla="*/ 3 w 93"/>
                <a:gd name="T35" fmla="*/ 29 h 167"/>
                <a:gd name="T36" fmla="*/ 2 w 93"/>
                <a:gd name="T37" fmla="*/ 19 h 167"/>
                <a:gd name="T38" fmla="*/ 1 w 93"/>
                <a:gd name="T39" fmla="*/ 10 h 167"/>
                <a:gd name="T40" fmla="*/ 4 w 93"/>
                <a:gd name="T41" fmla="*/ 3 h 167"/>
                <a:gd name="T42" fmla="*/ 11 w 93"/>
                <a:gd name="T43" fmla="*/ 0 h 167"/>
                <a:gd name="T44" fmla="*/ 21 w 93"/>
                <a:gd name="T45" fmla="*/ 9 h 167"/>
                <a:gd name="T46" fmla="*/ 22 w 93"/>
                <a:gd name="T47" fmla="*/ 26 h 167"/>
                <a:gd name="T48" fmla="*/ 22 w 93"/>
                <a:gd name="T49" fmla="*/ 48 h 167"/>
                <a:gd name="T50" fmla="*/ 21 w 93"/>
                <a:gd name="T51" fmla="*/ 70 h 167"/>
                <a:gd name="T52" fmla="*/ 21 w 93"/>
                <a:gd name="T53" fmla="*/ 79 h 167"/>
                <a:gd name="T54" fmla="*/ 39 w 93"/>
                <a:gd name="T55" fmla="*/ 63 h 167"/>
                <a:gd name="T56" fmla="*/ 59 w 93"/>
                <a:gd name="T57" fmla="*/ 57 h 167"/>
                <a:gd name="T58" fmla="*/ 82 w 93"/>
                <a:gd name="T59" fmla="*/ 68 h 167"/>
                <a:gd name="T60" fmla="*/ 87 w 93"/>
                <a:gd name="T61" fmla="*/ 94 h 167"/>
                <a:gd name="T62" fmla="*/ 88 w 93"/>
                <a:gd name="T63" fmla="*/ 113 h 167"/>
                <a:gd name="T64" fmla="*/ 90 w 93"/>
                <a:gd name="T65" fmla="*/ 134 h 167"/>
                <a:gd name="T66" fmla="*/ 93 w 93"/>
                <a:gd name="T67" fmla="*/ 154 h 167"/>
                <a:gd name="T68" fmla="*/ 93 w 93"/>
                <a:gd name="T69" fmla="*/ 157 h 167"/>
                <a:gd name="T70" fmla="*/ 90 w 93"/>
                <a:gd name="T71" fmla="*/ 164 h 167"/>
                <a:gd name="T72" fmla="*/ 83 w 93"/>
                <a:gd name="T7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" h="167">
                  <a:moveTo>
                    <a:pt x="83" y="167"/>
                  </a:moveTo>
                  <a:cubicBezTo>
                    <a:pt x="78" y="167"/>
                    <a:pt x="75" y="164"/>
                    <a:pt x="74" y="159"/>
                  </a:cubicBezTo>
                  <a:cubicBezTo>
                    <a:pt x="72" y="154"/>
                    <a:pt x="71" y="146"/>
                    <a:pt x="70" y="136"/>
                  </a:cubicBezTo>
                  <a:cubicBezTo>
                    <a:pt x="68" y="126"/>
                    <a:pt x="68" y="118"/>
                    <a:pt x="68" y="112"/>
                  </a:cubicBezTo>
                  <a:cubicBezTo>
                    <a:pt x="68" y="110"/>
                    <a:pt x="68" y="107"/>
                    <a:pt x="68" y="104"/>
                  </a:cubicBezTo>
                  <a:cubicBezTo>
                    <a:pt x="68" y="100"/>
                    <a:pt x="68" y="98"/>
                    <a:pt x="68" y="96"/>
                  </a:cubicBezTo>
                  <a:cubicBezTo>
                    <a:pt x="68" y="83"/>
                    <a:pt x="65" y="77"/>
                    <a:pt x="59" y="77"/>
                  </a:cubicBezTo>
                  <a:cubicBezTo>
                    <a:pt x="50" y="77"/>
                    <a:pt x="43" y="81"/>
                    <a:pt x="36" y="89"/>
                  </a:cubicBezTo>
                  <a:cubicBezTo>
                    <a:pt x="33" y="93"/>
                    <a:pt x="28" y="100"/>
                    <a:pt x="22" y="111"/>
                  </a:cubicBezTo>
                  <a:cubicBezTo>
                    <a:pt x="22" y="137"/>
                    <a:pt x="21" y="152"/>
                    <a:pt x="19" y="157"/>
                  </a:cubicBezTo>
                  <a:cubicBezTo>
                    <a:pt x="17" y="161"/>
                    <a:pt x="14" y="163"/>
                    <a:pt x="10" y="163"/>
                  </a:cubicBezTo>
                  <a:cubicBezTo>
                    <a:pt x="7" y="163"/>
                    <a:pt x="5" y="162"/>
                    <a:pt x="3" y="160"/>
                  </a:cubicBezTo>
                  <a:cubicBezTo>
                    <a:pt x="1" y="158"/>
                    <a:pt x="0" y="156"/>
                    <a:pt x="0" y="153"/>
                  </a:cubicBezTo>
                  <a:cubicBezTo>
                    <a:pt x="0" y="152"/>
                    <a:pt x="0" y="151"/>
                    <a:pt x="1" y="149"/>
                  </a:cubicBezTo>
                  <a:cubicBezTo>
                    <a:pt x="1" y="147"/>
                    <a:pt x="1" y="142"/>
                    <a:pt x="2" y="134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37"/>
                    <a:pt x="3" y="32"/>
                    <a:pt x="3" y="29"/>
                  </a:cubicBezTo>
                  <a:cubicBezTo>
                    <a:pt x="3" y="25"/>
                    <a:pt x="3" y="22"/>
                    <a:pt x="2" y="19"/>
                  </a:cubicBezTo>
                  <a:cubicBezTo>
                    <a:pt x="1" y="16"/>
                    <a:pt x="1" y="13"/>
                    <a:pt x="1" y="10"/>
                  </a:cubicBezTo>
                  <a:cubicBezTo>
                    <a:pt x="1" y="7"/>
                    <a:pt x="2" y="4"/>
                    <a:pt x="4" y="3"/>
                  </a:cubicBezTo>
                  <a:cubicBezTo>
                    <a:pt x="6" y="1"/>
                    <a:pt x="8" y="0"/>
                    <a:pt x="11" y="0"/>
                  </a:cubicBezTo>
                  <a:cubicBezTo>
                    <a:pt x="17" y="0"/>
                    <a:pt x="20" y="3"/>
                    <a:pt x="21" y="9"/>
                  </a:cubicBezTo>
                  <a:cubicBezTo>
                    <a:pt x="22" y="15"/>
                    <a:pt x="22" y="21"/>
                    <a:pt x="22" y="26"/>
                  </a:cubicBezTo>
                  <a:cubicBezTo>
                    <a:pt x="22" y="33"/>
                    <a:pt x="22" y="41"/>
                    <a:pt x="22" y="48"/>
                  </a:cubicBezTo>
                  <a:cubicBezTo>
                    <a:pt x="21" y="56"/>
                    <a:pt x="21" y="63"/>
                    <a:pt x="21" y="70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7" y="72"/>
                    <a:pt x="33" y="66"/>
                    <a:pt x="39" y="63"/>
                  </a:cubicBezTo>
                  <a:cubicBezTo>
                    <a:pt x="45" y="59"/>
                    <a:pt x="52" y="57"/>
                    <a:pt x="59" y="57"/>
                  </a:cubicBezTo>
                  <a:cubicBezTo>
                    <a:pt x="70" y="57"/>
                    <a:pt x="78" y="61"/>
                    <a:pt x="82" y="68"/>
                  </a:cubicBezTo>
                  <a:cubicBezTo>
                    <a:pt x="85" y="73"/>
                    <a:pt x="86" y="82"/>
                    <a:pt x="87" y="94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41"/>
                    <a:pt x="92" y="148"/>
                    <a:pt x="93" y="154"/>
                  </a:cubicBezTo>
                  <a:cubicBezTo>
                    <a:pt x="93" y="155"/>
                    <a:pt x="93" y="156"/>
                    <a:pt x="93" y="157"/>
                  </a:cubicBezTo>
                  <a:cubicBezTo>
                    <a:pt x="93" y="160"/>
                    <a:pt x="92" y="162"/>
                    <a:pt x="90" y="164"/>
                  </a:cubicBezTo>
                  <a:cubicBezTo>
                    <a:pt x="88" y="166"/>
                    <a:pt x="86" y="167"/>
                    <a:pt x="83" y="16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59" name="Freeform 2306"/>
            <p:cNvSpPr>
              <a:spLocks noEditPoints="1"/>
            </p:cNvSpPr>
            <p:nvPr/>
          </p:nvSpPr>
          <p:spPr bwMode="auto">
            <a:xfrm>
              <a:off x="2757" y="2812"/>
              <a:ext cx="88" cy="100"/>
            </a:xfrm>
            <a:custGeom>
              <a:avLst/>
              <a:gdLst>
                <a:gd name="T0" fmla="*/ 87 w 97"/>
                <a:gd name="T1" fmla="*/ 111 h 111"/>
                <a:gd name="T2" fmla="*/ 80 w 97"/>
                <a:gd name="T3" fmla="*/ 107 h 111"/>
                <a:gd name="T4" fmla="*/ 74 w 97"/>
                <a:gd name="T5" fmla="*/ 99 h 111"/>
                <a:gd name="T6" fmla="*/ 57 w 97"/>
                <a:gd name="T7" fmla="*/ 107 h 111"/>
                <a:gd name="T8" fmla="*/ 44 w 97"/>
                <a:gd name="T9" fmla="*/ 110 h 111"/>
                <a:gd name="T10" fmla="*/ 10 w 97"/>
                <a:gd name="T11" fmla="*/ 97 h 111"/>
                <a:gd name="T12" fmla="*/ 0 w 97"/>
                <a:gd name="T13" fmla="*/ 59 h 111"/>
                <a:gd name="T14" fmla="*/ 17 w 97"/>
                <a:gd name="T15" fmla="*/ 17 h 111"/>
                <a:gd name="T16" fmla="*/ 57 w 97"/>
                <a:gd name="T17" fmla="*/ 0 h 111"/>
                <a:gd name="T18" fmla="*/ 76 w 97"/>
                <a:gd name="T19" fmla="*/ 4 h 111"/>
                <a:gd name="T20" fmla="*/ 90 w 97"/>
                <a:gd name="T21" fmla="*/ 18 h 111"/>
                <a:gd name="T22" fmla="*/ 88 w 97"/>
                <a:gd name="T23" fmla="*/ 23 h 111"/>
                <a:gd name="T24" fmla="*/ 86 w 97"/>
                <a:gd name="T25" fmla="*/ 35 h 111"/>
                <a:gd name="T26" fmla="*/ 86 w 97"/>
                <a:gd name="T27" fmla="*/ 58 h 111"/>
                <a:gd name="T28" fmla="*/ 87 w 97"/>
                <a:gd name="T29" fmla="*/ 77 h 111"/>
                <a:gd name="T30" fmla="*/ 94 w 97"/>
                <a:gd name="T31" fmla="*/ 95 h 111"/>
                <a:gd name="T32" fmla="*/ 96 w 97"/>
                <a:gd name="T33" fmla="*/ 100 h 111"/>
                <a:gd name="T34" fmla="*/ 97 w 97"/>
                <a:gd name="T35" fmla="*/ 102 h 111"/>
                <a:gd name="T36" fmla="*/ 94 w 97"/>
                <a:gd name="T37" fmla="*/ 109 h 111"/>
                <a:gd name="T38" fmla="*/ 87 w 97"/>
                <a:gd name="T39" fmla="*/ 111 h 111"/>
                <a:gd name="T40" fmla="*/ 66 w 97"/>
                <a:gd name="T41" fmla="*/ 41 h 111"/>
                <a:gd name="T42" fmla="*/ 67 w 97"/>
                <a:gd name="T43" fmla="*/ 32 h 111"/>
                <a:gd name="T44" fmla="*/ 68 w 97"/>
                <a:gd name="T45" fmla="*/ 21 h 111"/>
                <a:gd name="T46" fmla="*/ 62 w 97"/>
                <a:gd name="T47" fmla="*/ 18 h 111"/>
                <a:gd name="T48" fmla="*/ 58 w 97"/>
                <a:gd name="T49" fmla="*/ 17 h 111"/>
                <a:gd name="T50" fmla="*/ 31 w 97"/>
                <a:gd name="T51" fmla="*/ 30 h 111"/>
                <a:gd name="T52" fmla="*/ 20 w 97"/>
                <a:gd name="T53" fmla="*/ 59 h 111"/>
                <a:gd name="T54" fmla="*/ 26 w 97"/>
                <a:gd name="T55" fmla="*/ 84 h 111"/>
                <a:gd name="T56" fmla="*/ 43 w 97"/>
                <a:gd name="T57" fmla="*/ 92 h 111"/>
                <a:gd name="T58" fmla="*/ 59 w 97"/>
                <a:gd name="T59" fmla="*/ 89 h 111"/>
                <a:gd name="T60" fmla="*/ 69 w 97"/>
                <a:gd name="T61" fmla="*/ 81 h 111"/>
                <a:gd name="T62" fmla="*/ 66 w 97"/>
                <a:gd name="T63" fmla="*/ 4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" h="111">
                  <a:moveTo>
                    <a:pt x="87" y="111"/>
                  </a:moveTo>
                  <a:cubicBezTo>
                    <a:pt x="86" y="111"/>
                    <a:pt x="84" y="110"/>
                    <a:pt x="80" y="107"/>
                  </a:cubicBezTo>
                  <a:cubicBezTo>
                    <a:pt x="77" y="104"/>
                    <a:pt x="75" y="102"/>
                    <a:pt x="74" y="99"/>
                  </a:cubicBezTo>
                  <a:cubicBezTo>
                    <a:pt x="67" y="103"/>
                    <a:pt x="61" y="106"/>
                    <a:pt x="57" y="107"/>
                  </a:cubicBezTo>
                  <a:cubicBezTo>
                    <a:pt x="52" y="109"/>
                    <a:pt x="48" y="110"/>
                    <a:pt x="44" y="110"/>
                  </a:cubicBezTo>
                  <a:cubicBezTo>
                    <a:pt x="29" y="110"/>
                    <a:pt x="17" y="106"/>
                    <a:pt x="10" y="97"/>
                  </a:cubicBezTo>
                  <a:cubicBezTo>
                    <a:pt x="3" y="88"/>
                    <a:pt x="0" y="76"/>
                    <a:pt x="0" y="59"/>
                  </a:cubicBezTo>
                  <a:cubicBezTo>
                    <a:pt x="0" y="42"/>
                    <a:pt x="6" y="28"/>
                    <a:pt x="17" y="17"/>
                  </a:cubicBezTo>
                  <a:cubicBezTo>
                    <a:pt x="28" y="5"/>
                    <a:pt x="41" y="0"/>
                    <a:pt x="57" y="0"/>
                  </a:cubicBezTo>
                  <a:cubicBezTo>
                    <a:pt x="62" y="0"/>
                    <a:pt x="69" y="1"/>
                    <a:pt x="76" y="4"/>
                  </a:cubicBezTo>
                  <a:cubicBezTo>
                    <a:pt x="85" y="8"/>
                    <a:pt x="90" y="13"/>
                    <a:pt x="90" y="18"/>
                  </a:cubicBezTo>
                  <a:cubicBezTo>
                    <a:pt x="90" y="20"/>
                    <a:pt x="89" y="21"/>
                    <a:pt x="88" y="23"/>
                  </a:cubicBezTo>
                  <a:cubicBezTo>
                    <a:pt x="87" y="25"/>
                    <a:pt x="87" y="29"/>
                    <a:pt x="86" y="35"/>
                  </a:cubicBezTo>
                  <a:cubicBezTo>
                    <a:pt x="86" y="41"/>
                    <a:pt x="86" y="48"/>
                    <a:pt x="86" y="58"/>
                  </a:cubicBezTo>
                  <a:cubicBezTo>
                    <a:pt x="85" y="66"/>
                    <a:pt x="86" y="72"/>
                    <a:pt x="87" y="77"/>
                  </a:cubicBezTo>
                  <a:cubicBezTo>
                    <a:pt x="88" y="80"/>
                    <a:pt x="90" y="86"/>
                    <a:pt x="94" y="95"/>
                  </a:cubicBezTo>
                  <a:cubicBezTo>
                    <a:pt x="94" y="96"/>
                    <a:pt x="95" y="98"/>
                    <a:pt x="96" y="100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7" y="105"/>
                    <a:pt x="96" y="107"/>
                    <a:pt x="94" y="109"/>
                  </a:cubicBezTo>
                  <a:cubicBezTo>
                    <a:pt x="92" y="110"/>
                    <a:pt x="90" y="111"/>
                    <a:pt x="87" y="111"/>
                  </a:cubicBezTo>
                  <a:close/>
                  <a:moveTo>
                    <a:pt x="66" y="41"/>
                  </a:moveTo>
                  <a:cubicBezTo>
                    <a:pt x="66" y="38"/>
                    <a:pt x="66" y="35"/>
                    <a:pt x="67" y="32"/>
                  </a:cubicBezTo>
                  <a:cubicBezTo>
                    <a:pt x="67" y="29"/>
                    <a:pt x="68" y="25"/>
                    <a:pt x="68" y="21"/>
                  </a:cubicBezTo>
                  <a:cubicBezTo>
                    <a:pt x="66" y="20"/>
                    <a:pt x="64" y="19"/>
                    <a:pt x="62" y="18"/>
                  </a:cubicBezTo>
                  <a:cubicBezTo>
                    <a:pt x="60" y="18"/>
                    <a:pt x="59" y="17"/>
                    <a:pt x="58" y="17"/>
                  </a:cubicBezTo>
                  <a:cubicBezTo>
                    <a:pt x="47" y="17"/>
                    <a:pt x="39" y="22"/>
                    <a:pt x="31" y="30"/>
                  </a:cubicBezTo>
                  <a:cubicBezTo>
                    <a:pt x="24" y="39"/>
                    <a:pt x="20" y="48"/>
                    <a:pt x="20" y="59"/>
                  </a:cubicBezTo>
                  <a:cubicBezTo>
                    <a:pt x="20" y="70"/>
                    <a:pt x="22" y="79"/>
                    <a:pt x="26" y="84"/>
                  </a:cubicBezTo>
                  <a:cubicBezTo>
                    <a:pt x="29" y="90"/>
                    <a:pt x="35" y="92"/>
                    <a:pt x="43" y="92"/>
                  </a:cubicBezTo>
                  <a:cubicBezTo>
                    <a:pt x="49" y="92"/>
                    <a:pt x="55" y="91"/>
                    <a:pt x="59" y="89"/>
                  </a:cubicBezTo>
                  <a:cubicBezTo>
                    <a:pt x="62" y="87"/>
                    <a:pt x="65" y="85"/>
                    <a:pt x="69" y="81"/>
                  </a:cubicBezTo>
                  <a:cubicBezTo>
                    <a:pt x="67" y="63"/>
                    <a:pt x="66" y="50"/>
                    <a:pt x="66" y="4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60" name="Freeform 2307"/>
            <p:cNvSpPr>
              <a:spLocks/>
            </p:cNvSpPr>
            <p:nvPr/>
          </p:nvSpPr>
          <p:spPr bwMode="auto">
            <a:xfrm>
              <a:off x="2858" y="2808"/>
              <a:ext cx="81" cy="105"/>
            </a:xfrm>
            <a:custGeom>
              <a:avLst/>
              <a:gdLst>
                <a:gd name="T0" fmla="*/ 78 w 89"/>
                <a:gd name="T1" fmla="*/ 117 h 117"/>
                <a:gd name="T2" fmla="*/ 68 w 89"/>
                <a:gd name="T3" fmla="*/ 107 h 117"/>
                <a:gd name="T4" fmla="*/ 66 w 89"/>
                <a:gd name="T5" fmla="*/ 85 h 117"/>
                <a:gd name="T6" fmla="*/ 64 w 89"/>
                <a:gd name="T7" fmla="*/ 63 h 117"/>
                <a:gd name="T8" fmla="*/ 65 w 89"/>
                <a:gd name="T9" fmla="*/ 54 h 117"/>
                <a:gd name="T10" fmla="*/ 65 w 89"/>
                <a:gd name="T11" fmla="*/ 44 h 117"/>
                <a:gd name="T12" fmla="*/ 57 w 89"/>
                <a:gd name="T13" fmla="*/ 23 h 117"/>
                <a:gd name="T14" fmla="*/ 36 w 89"/>
                <a:gd name="T15" fmla="*/ 36 h 117"/>
                <a:gd name="T16" fmla="*/ 21 w 89"/>
                <a:gd name="T17" fmla="*/ 67 h 117"/>
                <a:gd name="T18" fmla="*/ 20 w 89"/>
                <a:gd name="T19" fmla="*/ 76 h 117"/>
                <a:gd name="T20" fmla="*/ 20 w 89"/>
                <a:gd name="T21" fmla="*/ 86 h 117"/>
                <a:gd name="T22" fmla="*/ 20 w 89"/>
                <a:gd name="T23" fmla="*/ 95 h 117"/>
                <a:gd name="T24" fmla="*/ 21 w 89"/>
                <a:gd name="T25" fmla="*/ 104 h 117"/>
                <a:gd name="T26" fmla="*/ 18 w 89"/>
                <a:gd name="T27" fmla="*/ 112 h 117"/>
                <a:gd name="T28" fmla="*/ 11 w 89"/>
                <a:gd name="T29" fmla="*/ 114 h 117"/>
                <a:gd name="T30" fmla="*/ 4 w 89"/>
                <a:gd name="T31" fmla="*/ 112 h 117"/>
                <a:gd name="T32" fmla="*/ 1 w 89"/>
                <a:gd name="T33" fmla="*/ 104 h 117"/>
                <a:gd name="T34" fmla="*/ 1 w 89"/>
                <a:gd name="T35" fmla="*/ 95 h 117"/>
                <a:gd name="T36" fmla="*/ 0 w 89"/>
                <a:gd name="T37" fmla="*/ 86 h 117"/>
                <a:gd name="T38" fmla="*/ 1 w 89"/>
                <a:gd name="T39" fmla="*/ 58 h 117"/>
                <a:gd name="T40" fmla="*/ 3 w 89"/>
                <a:gd name="T41" fmla="*/ 29 h 117"/>
                <a:gd name="T42" fmla="*/ 2 w 89"/>
                <a:gd name="T43" fmla="*/ 19 h 117"/>
                <a:gd name="T44" fmla="*/ 2 w 89"/>
                <a:gd name="T45" fmla="*/ 10 h 117"/>
                <a:gd name="T46" fmla="*/ 5 w 89"/>
                <a:gd name="T47" fmla="*/ 3 h 117"/>
                <a:gd name="T48" fmla="*/ 12 w 89"/>
                <a:gd name="T49" fmla="*/ 0 h 117"/>
                <a:gd name="T50" fmla="*/ 22 w 89"/>
                <a:gd name="T51" fmla="*/ 13 h 117"/>
                <a:gd name="T52" fmla="*/ 22 w 89"/>
                <a:gd name="T53" fmla="*/ 25 h 117"/>
                <a:gd name="T54" fmla="*/ 57 w 89"/>
                <a:gd name="T55" fmla="*/ 2 h 117"/>
                <a:gd name="T56" fmla="*/ 80 w 89"/>
                <a:gd name="T57" fmla="*/ 16 h 117"/>
                <a:gd name="T58" fmla="*/ 85 w 89"/>
                <a:gd name="T59" fmla="*/ 44 h 117"/>
                <a:gd name="T60" fmla="*/ 85 w 89"/>
                <a:gd name="T61" fmla="*/ 55 h 117"/>
                <a:gd name="T62" fmla="*/ 84 w 89"/>
                <a:gd name="T63" fmla="*/ 64 h 117"/>
                <a:gd name="T64" fmla="*/ 86 w 89"/>
                <a:gd name="T65" fmla="*/ 85 h 117"/>
                <a:gd name="T66" fmla="*/ 89 w 89"/>
                <a:gd name="T67" fmla="*/ 107 h 117"/>
                <a:gd name="T68" fmla="*/ 86 w 89"/>
                <a:gd name="T69" fmla="*/ 114 h 117"/>
                <a:gd name="T70" fmla="*/ 78 w 89"/>
                <a:gd name="T7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9" h="117">
                  <a:moveTo>
                    <a:pt x="78" y="117"/>
                  </a:moveTo>
                  <a:cubicBezTo>
                    <a:pt x="73" y="117"/>
                    <a:pt x="69" y="114"/>
                    <a:pt x="68" y="107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5" y="78"/>
                    <a:pt x="64" y="70"/>
                    <a:pt x="64" y="63"/>
                  </a:cubicBezTo>
                  <a:cubicBezTo>
                    <a:pt x="64" y="62"/>
                    <a:pt x="65" y="58"/>
                    <a:pt x="65" y="54"/>
                  </a:cubicBezTo>
                  <a:cubicBezTo>
                    <a:pt x="65" y="49"/>
                    <a:pt x="65" y="46"/>
                    <a:pt x="65" y="44"/>
                  </a:cubicBezTo>
                  <a:cubicBezTo>
                    <a:pt x="65" y="30"/>
                    <a:pt x="62" y="23"/>
                    <a:pt x="57" y="23"/>
                  </a:cubicBezTo>
                  <a:cubicBezTo>
                    <a:pt x="50" y="23"/>
                    <a:pt x="43" y="27"/>
                    <a:pt x="36" y="36"/>
                  </a:cubicBezTo>
                  <a:cubicBezTo>
                    <a:pt x="30" y="44"/>
                    <a:pt x="25" y="54"/>
                    <a:pt x="21" y="67"/>
                  </a:cubicBezTo>
                  <a:cubicBezTo>
                    <a:pt x="21" y="69"/>
                    <a:pt x="21" y="73"/>
                    <a:pt x="20" y="76"/>
                  </a:cubicBezTo>
                  <a:cubicBezTo>
                    <a:pt x="20" y="80"/>
                    <a:pt x="20" y="83"/>
                    <a:pt x="20" y="86"/>
                  </a:cubicBezTo>
                  <a:cubicBezTo>
                    <a:pt x="20" y="88"/>
                    <a:pt x="20" y="91"/>
                    <a:pt x="20" y="95"/>
                  </a:cubicBezTo>
                  <a:cubicBezTo>
                    <a:pt x="21" y="99"/>
                    <a:pt x="21" y="102"/>
                    <a:pt x="21" y="104"/>
                  </a:cubicBezTo>
                  <a:cubicBezTo>
                    <a:pt x="21" y="107"/>
                    <a:pt x="20" y="110"/>
                    <a:pt x="18" y="112"/>
                  </a:cubicBezTo>
                  <a:cubicBezTo>
                    <a:pt x="16" y="113"/>
                    <a:pt x="14" y="114"/>
                    <a:pt x="11" y="114"/>
                  </a:cubicBezTo>
                  <a:cubicBezTo>
                    <a:pt x="8" y="114"/>
                    <a:pt x="6" y="113"/>
                    <a:pt x="4" y="112"/>
                  </a:cubicBezTo>
                  <a:cubicBezTo>
                    <a:pt x="2" y="110"/>
                    <a:pt x="1" y="107"/>
                    <a:pt x="1" y="104"/>
                  </a:cubicBezTo>
                  <a:cubicBezTo>
                    <a:pt x="1" y="102"/>
                    <a:pt x="1" y="99"/>
                    <a:pt x="1" y="95"/>
                  </a:cubicBezTo>
                  <a:cubicBezTo>
                    <a:pt x="0" y="91"/>
                    <a:pt x="0" y="88"/>
                    <a:pt x="0" y="86"/>
                  </a:cubicBezTo>
                  <a:cubicBezTo>
                    <a:pt x="0" y="79"/>
                    <a:pt x="0" y="70"/>
                    <a:pt x="1" y="58"/>
                  </a:cubicBezTo>
                  <a:cubicBezTo>
                    <a:pt x="2" y="45"/>
                    <a:pt x="3" y="36"/>
                    <a:pt x="3" y="29"/>
                  </a:cubicBezTo>
                  <a:cubicBezTo>
                    <a:pt x="3" y="27"/>
                    <a:pt x="3" y="24"/>
                    <a:pt x="2" y="19"/>
                  </a:cubicBezTo>
                  <a:cubicBezTo>
                    <a:pt x="2" y="15"/>
                    <a:pt x="2" y="12"/>
                    <a:pt x="2" y="10"/>
                  </a:cubicBezTo>
                  <a:cubicBezTo>
                    <a:pt x="2" y="7"/>
                    <a:pt x="3" y="5"/>
                    <a:pt x="5" y="3"/>
                  </a:cubicBezTo>
                  <a:cubicBezTo>
                    <a:pt x="7" y="1"/>
                    <a:pt x="9" y="0"/>
                    <a:pt x="12" y="0"/>
                  </a:cubicBezTo>
                  <a:cubicBezTo>
                    <a:pt x="18" y="0"/>
                    <a:pt x="22" y="4"/>
                    <a:pt x="22" y="1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34" y="10"/>
                    <a:pt x="45" y="2"/>
                    <a:pt x="57" y="2"/>
                  </a:cubicBezTo>
                  <a:cubicBezTo>
                    <a:pt x="68" y="2"/>
                    <a:pt x="76" y="7"/>
                    <a:pt x="80" y="16"/>
                  </a:cubicBezTo>
                  <a:cubicBezTo>
                    <a:pt x="83" y="23"/>
                    <a:pt x="84" y="32"/>
                    <a:pt x="85" y="44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9"/>
                    <a:pt x="85" y="77"/>
                    <a:pt x="86" y="85"/>
                  </a:cubicBezTo>
                  <a:cubicBezTo>
                    <a:pt x="88" y="94"/>
                    <a:pt x="89" y="101"/>
                    <a:pt x="89" y="107"/>
                  </a:cubicBezTo>
                  <a:cubicBezTo>
                    <a:pt x="89" y="110"/>
                    <a:pt x="88" y="112"/>
                    <a:pt x="86" y="114"/>
                  </a:cubicBezTo>
                  <a:cubicBezTo>
                    <a:pt x="84" y="116"/>
                    <a:pt x="81" y="117"/>
                    <a:pt x="78" y="11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61" name="Freeform 2308"/>
            <p:cNvSpPr>
              <a:spLocks/>
            </p:cNvSpPr>
            <p:nvPr/>
          </p:nvSpPr>
          <p:spPr bwMode="auto">
            <a:xfrm>
              <a:off x="2950" y="2780"/>
              <a:ext cx="76" cy="132"/>
            </a:xfrm>
            <a:custGeom>
              <a:avLst/>
              <a:gdLst>
                <a:gd name="T0" fmla="*/ 75 w 84"/>
                <a:gd name="T1" fmla="*/ 55 h 147"/>
                <a:gd name="T2" fmla="*/ 70 w 84"/>
                <a:gd name="T3" fmla="*/ 55 h 147"/>
                <a:gd name="T4" fmla="*/ 65 w 84"/>
                <a:gd name="T5" fmla="*/ 55 h 147"/>
                <a:gd name="T6" fmla="*/ 51 w 84"/>
                <a:gd name="T7" fmla="*/ 56 h 147"/>
                <a:gd name="T8" fmla="*/ 53 w 84"/>
                <a:gd name="T9" fmla="*/ 116 h 147"/>
                <a:gd name="T10" fmla="*/ 53 w 84"/>
                <a:gd name="T11" fmla="*/ 120 h 147"/>
                <a:gd name="T12" fmla="*/ 53 w 84"/>
                <a:gd name="T13" fmla="*/ 125 h 147"/>
                <a:gd name="T14" fmla="*/ 42 w 84"/>
                <a:gd name="T15" fmla="*/ 147 h 147"/>
                <a:gd name="T16" fmla="*/ 35 w 84"/>
                <a:gd name="T17" fmla="*/ 144 h 147"/>
                <a:gd name="T18" fmla="*/ 32 w 84"/>
                <a:gd name="T19" fmla="*/ 138 h 147"/>
                <a:gd name="T20" fmla="*/ 33 w 84"/>
                <a:gd name="T21" fmla="*/ 126 h 147"/>
                <a:gd name="T22" fmla="*/ 33 w 84"/>
                <a:gd name="T23" fmla="*/ 115 h 147"/>
                <a:gd name="T24" fmla="*/ 31 w 84"/>
                <a:gd name="T25" fmla="*/ 56 h 147"/>
                <a:gd name="T26" fmla="*/ 9 w 84"/>
                <a:gd name="T27" fmla="*/ 55 h 147"/>
                <a:gd name="T28" fmla="*/ 0 w 84"/>
                <a:gd name="T29" fmla="*/ 45 h 147"/>
                <a:gd name="T30" fmla="*/ 3 w 84"/>
                <a:gd name="T31" fmla="*/ 37 h 147"/>
                <a:gd name="T32" fmla="*/ 10 w 84"/>
                <a:gd name="T33" fmla="*/ 35 h 147"/>
                <a:gd name="T34" fmla="*/ 31 w 84"/>
                <a:gd name="T35" fmla="*/ 36 h 147"/>
                <a:gd name="T36" fmla="*/ 30 w 84"/>
                <a:gd name="T37" fmla="*/ 23 h 147"/>
                <a:gd name="T38" fmla="*/ 30 w 84"/>
                <a:gd name="T39" fmla="*/ 10 h 147"/>
                <a:gd name="T40" fmla="*/ 33 w 84"/>
                <a:gd name="T41" fmla="*/ 3 h 147"/>
                <a:gd name="T42" fmla="*/ 40 w 84"/>
                <a:gd name="T43" fmla="*/ 0 h 147"/>
                <a:gd name="T44" fmla="*/ 50 w 84"/>
                <a:gd name="T45" fmla="*/ 15 h 147"/>
                <a:gd name="T46" fmla="*/ 51 w 84"/>
                <a:gd name="T47" fmla="*/ 24 h 147"/>
                <a:gd name="T48" fmla="*/ 51 w 84"/>
                <a:gd name="T49" fmla="*/ 30 h 147"/>
                <a:gd name="T50" fmla="*/ 50 w 84"/>
                <a:gd name="T51" fmla="*/ 36 h 147"/>
                <a:gd name="T52" fmla="*/ 65 w 84"/>
                <a:gd name="T53" fmla="*/ 35 h 147"/>
                <a:gd name="T54" fmla="*/ 78 w 84"/>
                <a:gd name="T55" fmla="*/ 36 h 147"/>
                <a:gd name="T56" fmla="*/ 84 w 84"/>
                <a:gd name="T57" fmla="*/ 45 h 147"/>
                <a:gd name="T58" fmla="*/ 82 w 84"/>
                <a:gd name="T59" fmla="*/ 52 h 147"/>
                <a:gd name="T60" fmla="*/ 75 w 84"/>
                <a:gd name="T61" fmla="*/ 5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" h="147">
                  <a:moveTo>
                    <a:pt x="75" y="55"/>
                  </a:moveTo>
                  <a:cubicBezTo>
                    <a:pt x="73" y="55"/>
                    <a:pt x="72" y="55"/>
                    <a:pt x="70" y="55"/>
                  </a:cubicBezTo>
                  <a:cubicBezTo>
                    <a:pt x="68" y="55"/>
                    <a:pt x="66" y="55"/>
                    <a:pt x="65" y="55"/>
                  </a:cubicBezTo>
                  <a:cubicBezTo>
                    <a:pt x="63" y="55"/>
                    <a:pt x="59" y="55"/>
                    <a:pt x="51" y="5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40"/>
                    <a:pt x="50" y="147"/>
                    <a:pt x="42" y="147"/>
                  </a:cubicBezTo>
                  <a:cubicBezTo>
                    <a:pt x="40" y="147"/>
                    <a:pt x="37" y="146"/>
                    <a:pt x="35" y="144"/>
                  </a:cubicBezTo>
                  <a:cubicBezTo>
                    <a:pt x="33" y="143"/>
                    <a:pt x="32" y="140"/>
                    <a:pt x="32" y="138"/>
                  </a:cubicBezTo>
                  <a:cubicBezTo>
                    <a:pt x="32" y="135"/>
                    <a:pt x="33" y="131"/>
                    <a:pt x="33" y="126"/>
                  </a:cubicBezTo>
                  <a:cubicBezTo>
                    <a:pt x="33" y="121"/>
                    <a:pt x="33" y="118"/>
                    <a:pt x="33" y="115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6" y="56"/>
                    <a:pt x="19" y="56"/>
                    <a:pt x="9" y="55"/>
                  </a:cubicBezTo>
                  <a:cubicBezTo>
                    <a:pt x="3" y="54"/>
                    <a:pt x="0" y="51"/>
                    <a:pt x="0" y="45"/>
                  </a:cubicBezTo>
                  <a:cubicBezTo>
                    <a:pt x="0" y="42"/>
                    <a:pt x="1" y="39"/>
                    <a:pt x="3" y="37"/>
                  </a:cubicBezTo>
                  <a:cubicBezTo>
                    <a:pt x="4" y="36"/>
                    <a:pt x="7" y="35"/>
                    <a:pt x="10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3"/>
                    <a:pt x="31" y="28"/>
                    <a:pt x="30" y="23"/>
                  </a:cubicBezTo>
                  <a:cubicBezTo>
                    <a:pt x="30" y="17"/>
                    <a:pt x="30" y="13"/>
                    <a:pt x="30" y="10"/>
                  </a:cubicBezTo>
                  <a:cubicBezTo>
                    <a:pt x="30" y="7"/>
                    <a:pt x="31" y="5"/>
                    <a:pt x="33" y="3"/>
                  </a:cubicBezTo>
                  <a:cubicBezTo>
                    <a:pt x="35" y="1"/>
                    <a:pt x="37" y="0"/>
                    <a:pt x="40" y="0"/>
                  </a:cubicBezTo>
                  <a:cubicBezTo>
                    <a:pt x="46" y="0"/>
                    <a:pt x="49" y="5"/>
                    <a:pt x="50" y="15"/>
                  </a:cubicBezTo>
                  <a:cubicBezTo>
                    <a:pt x="51" y="18"/>
                    <a:pt x="51" y="21"/>
                    <a:pt x="51" y="24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9" y="35"/>
                    <a:pt x="63" y="35"/>
                    <a:pt x="65" y="35"/>
                  </a:cubicBezTo>
                  <a:cubicBezTo>
                    <a:pt x="72" y="35"/>
                    <a:pt x="76" y="35"/>
                    <a:pt x="78" y="36"/>
                  </a:cubicBezTo>
                  <a:cubicBezTo>
                    <a:pt x="82" y="37"/>
                    <a:pt x="84" y="40"/>
                    <a:pt x="84" y="45"/>
                  </a:cubicBezTo>
                  <a:cubicBezTo>
                    <a:pt x="84" y="48"/>
                    <a:pt x="84" y="50"/>
                    <a:pt x="82" y="52"/>
                  </a:cubicBezTo>
                  <a:cubicBezTo>
                    <a:pt x="80" y="54"/>
                    <a:pt x="77" y="55"/>
                    <a:pt x="75" y="5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62" name="Freeform 2309"/>
            <p:cNvSpPr>
              <a:spLocks/>
            </p:cNvSpPr>
            <p:nvPr/>
          </p:nvSpPr>
          <p:spPr bwMode="auto">
            <a:xfrm>
              <a:off x="2709" y="2096"/>
              <a:ext cx="139" cy="78"/>
            </a:xfrm>
            <a:custGeom>
              <a:avLst/>
              <a:gdLst>
                <a:gd name="T0" fmla="*/ 1 w 154"/>
                <a:gd name="T1" fmla="*/ 40 h 87"/>
                <a:gd name="T2" fmla="*/ 3 w 154"/>
                <a:gd name="T3" fmla="*/ 47 h 87"/>
                <a:gd name="T4" fmla="*/ 10 w 154"/>
                <a:gd name="T5" fmla="*/ 45 h 87"/>
                <a:gd name="T6" fmla="*/ 70 w 154"/>
                <a:gd name="T7" fmla="*/ 16 h 87"/>
                <a:gd name="T8" fmla="*/ 144 w 154"/>
                <a:gd name="T9" fmla="*/ 82 h 87"/>
                <a:gd name="T10" fmla="*/ 150 w 154"/>
                <a:gd name="T11" fmla="*/ 87 h 87"/>
                <a:gd name="T12" fmla="*/ 154 w 154"/>
                <a:gd name="T13" fmla="*/ 81 h 87"/>
                <a:gd name="T14" fmla="*/ 71 w 154"/>
                <a:gd name="T15" fmla="*/ 6 h 87"/>
                <a:gd name="T16" fmla="*/ 1 w 154"/>
                <a:gd name="T1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87">
                  <a:moveTo>
                    <a:pt x="1" y="40"/>
                  </a:moveTo>
                  <a:cubicBezTo>
                    <a:pt x="0" y="43"/>
                    <a:pt x="1" y="46"/>
                    <a:pt x="3" y="47"/>
                  </a:cubicBezTo>
                  <a:cubicBezTo>
                    <a:pt x="6" y="48"/>
                    <a:pt x="9" y="47"/>
                    <a:pt x="10" y="45"/>
                  </a:cubicBezTo>
                  <a:cubicBezTo>
                    <a:pt x="26" y="14"/>
                    <a:pt x="54" y="13"/>
                    <a:pt x="70" y="16"/>
                  </a:cubicBezTo>
                  <a:cubicBezTo>
                    <a:pt x="106" y="22"/>
                    <a:pt x="139" y="52"/>
                    <a:pt x="144" y="82"/>
                  </a:cubicBezTo>
                  <a:cubicBezTo>
                    <a:pt x="144" y="85"/>
                    <a:pt x="147" y="87"/>
                    <a:pt x="150" y="87"/>
                  </a:cubicBezTo>
                  <a:cubicBezTo>
                    <a:pt x="152" y="86"/>
                    <a:pt x="154" y="84"/>
                    <a:pt x="154" y="81"/>
                  </a:cubicBezTo>
                  <a:cubicBezTo>
                    <a:pt x="149" y="46"/>
                    <a:pt x="112" y="12"/>
                    <a:pt x="71" y="6"/>
                  </a:cubicBezTo>
                  <a:cubicBezTo>
                    <a:pt x="40" y="0"/>
                    <a:pt x="15" y="13"/>
                    <a:pt x="1" y="4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63" name="Freeform 2310"/>
            <p:cNvSpPr>
              <a:spLocks/>
            </p:cNvSpPr>
            <p:nvPr/>
          </p:nvSpPr>
          <p:spPr bwMode="auto">
            <a:xfrm>
              <a:off x="2719" y="2196"/>
              <a:ext cx="59" cy="40"/>
            </a:xfrm>
            <a:custGeom>
              <a:avLst/>
              <a:gdLst>
                <a:gd name="T0" fmla="*/ 24 w 65"/>
                <a:gd name="T1" fmla="*/ 0 h 44"/>
                <a:gd name="T2" fmla="*/ 33 w 65"/>
                <a:gd name="T3" fmla="*/ 42 h 44"/>
                <a:gd name="T4" fmla="*/ 40 w 65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44">
                  <a:moveTo>
                    <a:pt x="24" y="0"/>
                  </a:moveTo>
                  <a:cubicBezTo>
                    <a:pt x="0" y="12"/>
                    <a:pt x="6" y="44"/>
                    <a:pt x="33" y="42"/>
                  </a:cubicBezTo>
                  <a:cubicBezTo>
                    <a:pt x="59" y="41"/>
                    <a:pt x="65" y="9"/>
                    <a:pt x="40" y="0"/>
                  </a:cubicBezTo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389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347C0DE-6F4D-42D3-B391-F84F14ECBC5A}" vid="{28287419-C97E-4917-87F0-2D8B560A61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209</TotalTime>
  <Words>208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Microsoft YaHei</vt:lpstr>
      <vt:lpstr>#9Slide02 Noi dung dai</vt:lpstr>
      <vt:lpstr>#9Slide02 Tieu de dai</vt:lpstr>
      <vt:lpstr>Arial</vt:lpstr>
      <vt:lpstr>Cambria Math</vt:lpstr>
      <vt:lpstr>HP001 4 hàng</vt:lpstr>
      <vt:lpstr>Times New Roman</vt:lpstr>
      <vt:lpstr>Wingdings</vt:lpstr>
      <vt:lpstr>Office Theme</vt:lpstr>
      <vt:lpstr>PowerPoint Presentation</vt:lpstr>
      <vt:lpstr>PowerPoint Presentation</vt:lpstr>
      <vt:lpstr>Bài 1: Tính</vt:lpstr>
      <vt:lpstr>PowerPoint Presentation</vt:lpstr>
      <vt:lpstr>Bài 3: Mỗi bàn có 2 học sinh. Hỏi 4 bàn như vậy có bao nhiêu học sinh?</vt:lpstr>
      <vt:lpstr>Bài 4: Xếp 4 hình tam giác thành hình cái mũ (xem hình vẽ)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Hồ Ngọc Quang</dc:creator>
  <cp:keywords>9Slide</cp:keywords>
  <dc:description>9Slide.vn</dc:description>
  <cp:lastModifiedBy>Hồ Ngọc Quang</cp:lastModifiedBy>
  <cp:revision>7</cp:revision>
  <dcterms:created xsi:type="dcterms:W3CDTF">2021-09-08T06:18:46Z</dcterms:created>
  <dcterms:modified xsi:type="dcterms:W3CDTF">2021-09-10T08:21:49Z</dcterms:modified>
  <cp:category>9Slide.vn</cp:category>
  <cp:contentStatus>9Slide</cp:contentStatus>
</cp:coreProperties>
</file>