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25"/>
  </p:notesMasterIdLst>
  <p:sldIdLst>
    <p:sldId id="262" r:id="rId5"/>
    <p:sldId id="373" r:id="rId6"/>
    <p:sldId id="276" r:id="rId7"/>
    <p:sldId id="263" r:id="rId8"/>
    <p:sldId id="343" r:id="rId9"/>
    <p:sldId id="366" r:id="rId10"/>
    <p:sldId id="369" r:id="rId11"/>
    <p:sldId id="375" r:id="rId12"/>
    <p:sldId id="347" r:id="rId13"/>
    <p:sldId id="348" r:id="rId14"/>
    <p:sldId id="371" r:id="rId15"/>
    <p:sldId id="361" r:id="rId16"/>
    <p:sldId id="350" r:id="rId17"/>
    <p:sldId id="275" r:id="rId18"/>
    <p:sldId id="372" r:id="rId19"/>
    <p:sldId id="280" r:id="rId20"/>
    <p:sldId id="354" r:id="rId21"/>
    <p:sldId id="376" r:id="rId22"/>
    <p:sldId id="377" r:id="rId23"/>
    <p:sldId id="260" r:id="rId24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86" autoAdjust="0"/>
  </p:normalViewPr>
  <p:slideViewPr>
    <p:cSldViewPr snapToGrid="0">
      <p:cViewPr varScale="1">
        <p:scale>
          <a:sx n="61" d="100"/>
          <a:sy n="61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399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mqh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nào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rút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đơn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vị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530D66-60B7-4854-9ECE-62DB93445091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?</a:t>
            </a:r>
          </a:p>
          <a:p>
            <a:r>
              <a:rPr lang="en-US" dirty="0"/>
              <a:t>=&gt; Qua 2 BT </a:t>
            </a:r>
            <a:r>
              <a:rPr lang="en-US" dirty="0" err="1"/>
              <a:t>trên</a:t>
            </a:r>
            <a:r>
              <a:rPr lang="en-US" dirty="0"/>
              <a:t>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15</a:t>
            </a:fld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941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20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1CED1F-2A60-4BCF-A982-B1DE6039188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01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7D0F-183A-47D1-98AD-D03549575C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3639-F598-4C52-94F6-3466D1E6B8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65C-5C84-4F3F-B9A5-AA7FC61A341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662D-6F05-466D-9B81-C5DD344982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9E75-009D-4D58-9012-552CDDC04D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AF2-9FB7-4B3F-9C39-E23801840F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24DB-4F02-47F7-834B-E4F953220C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9C01-0B9B-4C52-8618-756CBCB63B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5CB9-B909-4436-B216-A06DD8F682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F62-8E71-4974-AFAC-A3A029652B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25D6-A52D-424C-8862-E751114F25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DE4-2E9F-4C3D-9E44-5BED3A840D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A2407-3908-4D2E-A9BA-C7A1029B6EF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3CFB6-AA88-4277-8CA4-ADFB9277C10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7B78E-9CE8-456C-BDCB-9591E655675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ED4B4-9BA3-41A2-BA27-CDE0EDBCD43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B00E4-0744-4E7C-B568-1519EA9C400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61B3E-F32D-443B-AB55-0E6D3DDAB2B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96349-1AAE-43C7-BBB9-D443B5DA435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F98267C-9A60-4819-AE0C-D792D8F763A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92067-312F-47D8-BAC1-D7F5A45E99B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4DB51-FC29-4447-9974-103153FB7B0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C89EA-6E55-41E9-B5D2-CA05D4D9036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E2005-FA96-4E3D-A1E7-A88014807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49734-D7BA-4340-95E4-0ED6B54AB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BF45A-AF73-4157-A576-85CF783A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6A607-619C-4ED9-BF6F-A98BF76D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01CFE-A5C0-4A80-8C92-48E1F8C4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62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17EF-3762-4660-9B11-3A88A8BE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7E7FD-5881-4732-87DE-331460F06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25E60-BF8C-47E2-B46F-CF74E46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F8BF7-18E0-4565-A101-D1DDB8E5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5626-D756-4F74-9A91-614E4464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89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8B07-356A-491B-8FB9-399CC90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C265C-3042-47B8-BB8D-5BB986A7C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22D96-53FC-4FE8-8517-50B2A122B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286BA-6342-4208-8A4E-47A4ACFB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0F28-816C-49D4-B7F2-8C238F65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447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B78C-38FC-4081-96FB-D340BC8B1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BD31D-CC11-4BC8-A786-AD433FB80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BB59E-D90E-408B-BBB5-A6FD4082C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78101-E4E9-4879-82E1-3AA6FEDB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0D1E1-18AA-45B4-BD24-FDF8417A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000A1-6AD0-48AB-ABA7-D22ABEC2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76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2000-DB6B-476E-AF18-60DCFB22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DAB48-2108-4B06-B66A-7914C85B2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ED4A0-6D7F-4650-A470-1DA9ECAB2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542BB-9D0D-4918-BE6A-B4E409103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51D5F3-4A13-4E51-AFBF-50FCD9475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663F7-BD6C-4E7F-8281-A479A559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277921-499D-4826-A9B0-D351A40F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4AF0B-B5EA-4563-BA47-48544201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FC65-6169-4523-B232-FC7A94DC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FFDE6-0C9F-408A-BC5B-4E49BD76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12C50-A3DE-40FB-AF64-18EF4D5F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2C659-5D9C-47EB-B7A2-D9839C9E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368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F61D6-73C3-4EE1-BCE3-F46CDA7C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DE29E-6A5B-4621-9481-C64772B4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BE554-85A5-4AFD-92CF-C83233B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173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DE43C-4D86-43AC-8ACF-B1679209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191F-EAC8-46E3-8D7C-736160A4A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5E167-E2C8-4A2E-ACD5-CDE1CB4D2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13693-015D-4567-8CA7-DACD7769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37A0B-D3DD-4CBA-84C7-37006528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4BB69-0A36-4390-90CA-5B79E270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23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68EB-0954-445A-9E64-E9499F5A9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BED8C-229D-41ED-92FC-A31CE6F10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56FEA-D35D-461F-8E80-493087417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19EAA-0C85-4DBB-A43B-81E1A24F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D7ECB-ACB7-4ABC-AADD-FA2BA14E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D5AB0-2B4A-4025-AD39-E5FB430A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526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AB5E9-F1A3-49AA-9D20-1088C6BC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A702E-D016-4ED7-B2EC-FC1192397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3E703-A3B5-4506-B90D-1BC35C69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5379-9EC6-4C38-A23C-B897401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D48D2-80D9-42DA-9486-FB414251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272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CD1565-6D99-4FDB-957B-3FC0C21A0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8F651-6E94-4295-9AD3-1A508CCC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16CE0-6DE1-4978-8279-E6B4DD87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84C8E-1919-42B2-A24C-835C366EE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9C03F-1FA7-4658-93EE-36FF52F5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f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CB16-553A-4000-87C1-9E48EB8C26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07931803-DC66-48A0-833E-330B598C60F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205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74816-46C2-4C5D-81C4-E01A4511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A0136-9FB1-4FE0-B53E-F94780981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76C5E-8138-488F-A001-3B515BD0B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D255-1A1F-427C-8299-BE0386BF274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0701C-69D3-4119-919B-30DDA5F0F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44FC1-469B-4288-A402-F645D3A83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9348-A9EA-4427-9F0E-0BD8369E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409658-3265-4CCD-911D-F7BACEDB0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" y="0"/>
            <a:ext cx="12192000" cy="6858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A55B0F-2B63-4501-A407-E66E5A88B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" y="0"/>
            <a:ext cx="2481033" cy="220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C27280-6916-4709-860E-A4FD79FE6D26}"/>
              </a:ext>
            </a:extLst>
          </p:cNvPr>
          <p:cNvSpPr txBox="1"/>
          <p:nvPr/>
        </p:nvSpPr>
        <p:spPr>
          <a:xfrm>
            <a:off x="3930772" y="2388607"/>
            <a:ext cx="58702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Môn</a:t>
            </a:r>
            <a:r>
              <a:rPr lang="en-US" sz="6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: </a:t>
            </a:r>
            <a:r>
              <a:rPr lang="en-US" sz="6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Toán</a:t>
            </a:r>
            <a:endParaRPr kumimoji="0" lang="en-US" sz="60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9D429D-4B09-475F-83AB-C53AB13CF28E}"/>
              </a:ext>
            </a:extLst>
          </p:cNvPr>
          <p:cNvSpPr txBox="1"/>
          <p:nvPr/>
        </p:nvSpPr>
        <p:spPr>
          <a:xfrm>
            <a:off x="2033753" y="3429000"/>
            <a:ext cx="8765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167E47-C91A-49C6-9564-25EF3CA4AA8A}"/>
              </a:ext>
            </a:extLst>
          </p:cNvPr>
          <p:cNvSpPr txBox="1"/>
          <p:nvPr/>
        </p:nvSpPr>
        <p:spPr>
          <a:xfrm>
            <a:off x="3484181" y="4719027"/>
            <a:ext cx="7315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Lê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1BF7E9-E023-4496-90C5-8BE1161A9CE9}"/>
              </a:ext>
            </a:extLst>
          </p:cNvPr>
          <p:cNvSpPr txBox="1"/>
          <p:nvPr/>
        </p:nvSpPr>
        <p:spPr>
          <a:xfrm>
            <a:off x="2372711" y="1184866"/>
            <a:ext cx="898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TRƯỜNG TIỂU HỌC ĐOÀN KẾT</a:t>
            </a:r>
          </a:p>
        </p:txBody>
      </p:sp>
    </p:spTree>
    <p:extLst>
      <p:ext uri="{BB962C8B-B14F-4D97-AF65-F5344CB8AC3E}">
        <p14:creationId xmlns:p14="http://schemas.microsoft.com/office/powerpoint/2010/main" val="833686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5F5633EE-4EDC-4931-BA5B-186A0DDCD871}"/>
              </a:ext>
            </a:extLst>
          </p:cNvPr>
          <p:cNvSpPr/>
          <p:nvPr/>
        </p:nvSpPr>
        <p:spPr>
          <a:xfrm>
            <a:off x="410817" y="848139"/>
            <a:ext cx="11608905" cy="258086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9740" y="1061351"/>
            <a:ext cx="1139998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16833" y="3642212"/>
            <a:ext cx="383561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90km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km?</a:t>
            </a:r>
            <a:endParaRPr lang="vi-VN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39" name="Line 14"/>
          <p:cNvSpPr>
            <a:spLocks noChangeShapeType="1"/>
          </p:cNvSpPr>
          <p:nvPr/>
        </p:nvSpPr>
        <p:spPr bwMode="auto">
          <a:xfrm flipH="1">
            <a:off x="5968095" y="1187058"/>
            <a:ext cx="16328" cy="5357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97328" y="1711900"/>
            <a:ext cx="5546272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1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90 : 2 = 45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0000"/>
              </a:solidFill>
              <a:ea typeface="SimSun" panose="02010600030101010101" pitchFamily="2" charset="-122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35286" y="25146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endParaRPr lang="vi-VN" altLang="en-US" sz="2800" b="1" dirty="0">
              <a:solidFill>
                <a:srgbClr val="CC00CC"/>
              </a:solidFill>
              <a:ea typeface="SimSun" panose="02010600030101010101" pitchFamily="2" charset="-122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0" y="5420994"/>
            <a:ext cx="594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rút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về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đơn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vị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302328" y="112712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719391" y="109740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493328" y="1779687"/>
            <a:ext cx="577487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4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gấp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2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4 : 2 = 2 (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0281558" y="25146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endParaRPr lang="vi-VN" altLang="en-US" sz="2800" b="1" dirty="0">
              <a:solidFill>
                <a:srgbClr val="A50021"/>
              </a:solidFill>
              <a:ea typeface="SimSun" panose="02010600030101010101" pitchFamily="2" charset="-122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215742" y="5467031"/>
            <a:ext cx="55517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tìm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tỉ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0" grpId="0"/>
      <p:bldP spid="6180" grpId="1"/>
      <p:bldP spid="6185" grpId="0"/>
      <p:bldP spid="6185" grpId="1"/>
      <p:bldP spid="6186" grpId="0"/>
      <p:bldP spid="6186" grpId="1"/>
      <p:bldP spid="6187" grpId="0"/>
      <p:bldP spid="6187" grpId="1"/>
      <p:bldP spid="6189" grpId="0"/>
      <p:bldP spid="6189" grpId="1"/>
      <p:bldP spid="6190" grpId="0"/>
      <p:bldP spid="6190" grpId="1"/>
      <p:bldP spid="6195" grpId="0"/>
      <p:bldP spid="619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284574" y="2175315"/>
            <a:ext cx="11090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175" y="284922"/>
            <a:ext cx="11158330" cy="1219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350 000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627" y="1842052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5m: 350 000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7m: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92601" y="1638300"/>
            <a:ext cx="6604000" cy="39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350 000 : 5 = 70 000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70 000 x 7 = 490 000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490 000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84041" y="1828800"/>
            <a:ext cx="4863" cy="35383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792" y="1971449"/>
            <a:ext cx="329135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6592" y="3571649"/>
            <a:ext cx="7686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1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1 200 : 3 = 400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400 x 12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57792" y="647700"/>
            <a:ext cx="10249694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8214" y="2351315"/>
            <a:ext cx="899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gấp</a:t>
            </a:r>
            <a:r>
              <a:rPr lang="en-US" altLang="en-US" sz="3200" dirty="0"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12 : 3 = 4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1200 x 4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1463" y="420235"/>
            <a:ext cx="33739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99356" y="168730"/>
            <a:ext cx="10330543" cy="35401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</a:rPr>
              <a:t> 3</a:t>
            </a:r>
            <a:r>
              <a:rPr lang="en-US" sz="3200" b="1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4 000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hạ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3727" y="3642282"/>
            <a:ext cx="8556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lphaLcParenR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2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8000" y="85635"/>
            <a:ext cx="2235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75200" y="4572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1066801"/>
            <a:ext cx="8370957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8580FC2-8940-4ED3-B013-402B7734C17D}"/>
              </a:ext>
            </a:extLst>
          </p:cNvPr>
          <p:cNvSpPr/>
          <p:nvPr/>
        </p:nvSpPr>
        <p:spPr>
          <a:xfrm>
            <a:off x="1762538" y="821634"/>
            <a:ext cx="8918713" cy="3949148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3174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5807B-B677-4858-9D44-A076A67B079D}"/>
              </a:ext>
            </a:extLst>
          </p:cNvPr>
          <p:cNvSpPr txBox="1">
            <a:spLocks/>
          </p:cNvSpPr>
          <p:nvPr/>
        </p:nvSpPr>
        <p:spPr>
          <a:xfrm>
            <a:off x="1216092" y="765282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C1C9-0278-4DB2-B5DE-9686A6B0764B}"/>
              </a:ext>
            </a:extLst>
          </p:cNvPr>
          <p:cNvSpPr/>
          <p:nvPr/>
        </p:nvSpPr>
        <p:spPr>
          <a:xfrm>
            <a:off x="819427" y="2510249"/>
            <a:ext cx="10553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35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116140" y="2110307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8955" y="2650284"/>
            <a:ext cx="10605900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TOÁN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192020" imgH="1424940" progId="MS_ClipArt_Gallery.2">
                  <p:embed/>
                </p:oleObj>
              </mc:Choice>
              <mc:Fallback>
                <p:oleObj name="Clip" r:id="rId3" imgW="2192020" imgH="14249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7532" y="1397234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872897" y="1473492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298890"/>
            <a:ext cx="11681189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61857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392714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" y="3939009"/>
            <a:ext cx="66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017" y="3977666"/>
            <a:ext cx="421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162" y="452462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435" y="5153025"/>
            <a:ext cx="1033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14" y="221894"/>
            <a:ext cx="1187997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9420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056" y="2994507"/>
            <a:ext cx="151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612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12" y="4732320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075" y="5457825"/>
            <a:ext cx="10305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8" grpId="2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3240"/>
              </p:ext>
            </p:extLst>
          </p:nvPr>
        </p:nvGraphicFramePr>
        <p:xfrm>
          <a:off x="1073426" y="2857049"/>
          <a:ext cx="8678863" cy="1265237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17663" y="5475740"/>
            <a:ext cx="113032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Khi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198125" y="3525082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km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160025" y="29792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097" name="Rectangle 49"/>
          <p:cNvSpPr>
            <a:spLocks noChangeArrowheads="1"/>
          </p:cNvSpPr>
          <p:nvPr/>
        </p:nvSpPr>
        <p:spPr bwMode="auto">
          <a:xfrm>
            <a:off x="6255025" y="29030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712226" y="3532414"/>
            <a:ext cx="1352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km</a:t>
            </a:r>
          </a:p>
        </p:txBody>
      </p:sp>
      <p:sp>
        <p:nvSpPr>
          <p:cNvPr id="3099" name="Rectangle 72"/>
          <p:cNvSpPr>
            <a:spLocks noChangeArrowheads="1"/>
          </p:cNvSpPr>
          <p:nvPr/>
        </p:nvSpPr>
        <p:spPr bwMode="auto">
          <a:xfrm>
            <a:off x="1670957" y="9250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712226" y="2979285"/>
            <a:ext cx="1408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7229751" y="2899911"/>
            <a:ext cx="620713" cy="3179763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6201051" y="1629911"/>
            <a:ext cx="576262" cy="1817687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7186094" y="786154"/>
            <a:ext cx="576262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6069288" y="3665085"/>
            <a:ext cx="601662" cy="1595438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60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721625" y="23696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721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626625" y="2501449"/>
            <a:ext cx="14478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6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7D00F60-9169-4EEC-95F6-A38A7CD7B0C4}"/>
              </a:ext>
            </a:extLst>
          </p:cNvPr>
          <p:cNvSpPr txBox="1">
            <a:spLocks/>
          </p:cNvSpPr>
          <p:nvPr/>
        </p:nvSpPr>
        <p:spPr>
          <a:xfrm>
            <a:off x="263210" y="467860"/>
            <a:ext cx="1105598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9pPr>
          </a:lstStyle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942109" y="1605395"/>
            <a:ext cx="10307782" cy="3647209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2109" y="2259719"/>
            <a:ext cx="103978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0008" y="349851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1318</Words>
  <Application>Microsoft Office PowerPoint</Application>
  <PresentationFormat>Widescreen</PresentationFormat>
  <Paragraphs>162</Paragraphs>
  <Slides>20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Bookman Old Style</vt:lpstr>
      <vt:lpstr>Calibri</vt:lpstr>
      <vt:lpstr>Calibri Light</vt:lpstr>
      <vt:lpstr>Cambria</vt:lpstr>
      <vt:lpstr>Segoe UI Black</vt:lpstr>
      <vt:lpstr>Times New Roman</vt:lpstr>
      <vt:lpstr>Wingdings</vt:lpstr>
      <vt:lpstr>Office Theme</vt:lpstr>
      <vt:lpstr>2_Office Theme</vt:lpstr>
      <vt:lpstr>Adjacency</vt:lpstr>
      <vt:lpstr>1_Office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1: Một người đi bộ trung bình mỗi giờ đi được 4 km.  Bảng dưới đây cho biết quãng đường đi được của người đi bộ trong 1 giờ, 2 giờ, 3 giờ.</vt:lpstr>
      <vt:lpstr>Ví dụ 1: Một người đi bộ trung bình mỗi giờ đi được 4 km.  Bảng dưới đây cho biết quãng đường đi được của người đi bộ trong 1 giờ, 2 giờ, 3 giờ.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202</cp:revision>
  <cp:lastPrinted>2021-04-06T22:48:00Z</cp:lastPrinted>
  <dcterms:created xsi:type="dcterms:W3CDTF">2021-04-05T03:43:00Z</dcterms:created>
  <dcterms:modified xsi:type="dcterms:W3CDTF">2021-10-05T08:21:42Z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577A3A5EF82A4C4F8EF9541FCB3CFA1C</vt:lpwstr>
  </property>
  <property fmtid="{D5CDD505-2E9C-101B-9397-08002B2CF9AE}" pid="3" name="KSOProductBuildVer">
    <vt:lpwstr>1033-11.2.0.10322</vt:lpwstr>
  </property>
</Properties>
</file>